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1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9" r:id="rId5"/>
    <p:sldId id="261" r:id="rId6"/>
    <p:sldId id="283" r:id="rId7"/>
    <p:sldId id="262" r:id="rId8"/>
    <p:sldId id="272" r:id="rId9"/>
    <p:sldId id="260" r:id="rId10"/>
    <p:sldId id="263" r:id="rId11"/>
    <p:sldId id="264" r:id="rId12"/>
    <p:sldId id="278" r:id="rId13"/>
    <p:sldId id="279" r:id="rId14"/>
    <p:sldId id="270" r:id="rId15"/>
    <p:sldId id="280" r:id="rId16"/>
    <p:sldId id="273" r:id="rId17"/>
    <p:sldId id="275" r:id="rId18"/>
    <p:sldId id="274" r:id="rId19"/>
    <p:sldId id="276" r:id="rId20"/>
    <p:sldId id="281" r:id="rId21"/>
    <p:sldId id="282" r:id="rId22"/>
    <p:sldId id="266" r:id="rId23"/>
    <p:sldId id="267" r:id="rId24"/>
    <p:sldId id="26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A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8073B-4F1F-4234-B4C5-D2F95DF6FBC5}" v="528" dt="2023-04-04T01:46:00.8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83" autoAdjust="0"/>
    <p:restoredTop sz="54828" autoAdjust="0"/>
  </p:normalViewPr>
  <p:slideViewPr>
    <p:cSldViewPr snapToGrid="0">
      <p:cViewPr>
        <p:scale>
          <a:sx n="66" d="100"/>
          <a:sy n="66" d="100"/>
        </p:scale>
        <p:origin x="1712" y="-204"/>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ish Ravin" userId="62425a72d9c7134e" providerId="LiveId" clId="{3C98073B-4F1F-4234-B4C5-D2F95DF6FBC5}"/>
    <pc:docChg chg="undo redo custSel addSld delSld modSld sldOrd">
      <pc:chgData name="Tharish Ravin" userId="62425a72d9c7134e" providerId="LiveId" clId="{3C98073B-4F1F-4234-B4C5-D2F95DF6FBC5}" dt="2023-04-04T01:57:17.771" v="10297" actId="12"/>
      <pc:docMkLst>
        <pc:docMk/>
      </pc:docMkLst>
      <pc:sldChg chg="addSp delSp modSp mod modNotesTx">
        <pc:chgData name="Tharish Ravin" userId="62425a72d9c7134e" providerId="LiveId" clId="{3C98073B-4F1F-4234-B4C5-D2F95DF6FBC5}" dt="2023-04-03T15:20:26.409" v="5545" actId="20577"/>
        <pc:sldMkLst>
          <pc:docMk/>
          <pc:sldMk cId="4144746128" sldId="259"/>
        </pc:sldMkLst>
        <pc:spChg chg="mod">
          <ac:chgData name="Tharish Ravin" userId="62425a72d9c7134e" providerId="LiveId" clId="{3C98073B-4F1F-4234-B4C5-D2F95DF6FBC5}" dt="2023-03-29T14:49:57.041" v="310" actId="1076"/>
          <ac:spMkLst>
            <pc:docMk/>
            <pc:sldMk cId="4144746128" sldId="259"/>
            <ac:spMk id="2" creationId="{00000000-0000-0000-0000-000000000000}"/>
          </ac:spMkLst>
        </pc:spChg>
        <pc:spChg chg="mod">
          <ac:chgData name="Tharish Ravin" userId="62425a72d9c7134e" providerId="LiveId" clId="{3C98073B-4F1F-4234-B4C5-D2F95DF6FBC5}" dt="2023-03-29T14:50:19.669" v="318" actId="6549"/>
          <ac:spMkLst>
            <pc:docMk/>
            <pc:sldMk cId="4144746128" sldId="259"/>
            <ac:spMk id="3" creationId="{00000000-0000-0000-0000-000000000000}"/>
          </ac:spMkLst>
        </pc:spChg>
        <pc:picChg chg="add del mod ord">
          <ac:chgData name="Tharish Ravin" userId="62425a72d9c7134e" providerId="LiveId" clId="{3C98073B-4F1F-4234-B4C5-D2F95DF6FBC5}" dt="2023-04-02T15:03:30.209" v="3505" actId="478"/>
          <ac:picMkLst>
            <pc:docMk/>
            <pc:sldMk cId="4144746128" sldId="259"/>
            <ac:picMk id="4" creationId="{EA5807D9-1AA2-2F72-F4DF-185C1ADC8AAD}"/>
          </ac:picMkLst>
        </pc:picChg>
        <pc:picChg chg="add del mod modCrop">
          <ac:chgData name="Tharish Ravin" userId="62425a72d9c7134e" providerId="LiveId" clId="{3C98073B-4F1F-4234-B4C5-D2F95DF6FBC5}" dt="2023-04-01T19:50:55.557" v="2414" actId="478"/>
          <ac:picMkLst>
            <pc:docMk/>
            <pc:sldMk cId="4144746128" sldId="259"/>
            <ac:picMk id="5" creationId="{B9BB775C-2524-13D2-C383-84516BDFED05}"/>
          </ac:picMkLst>
        </pc:picChg>
        <pc:picChg chg="add del mod">
          <ac:chgData name="Tharish Ravin" userId="62425a72d9c7134e" providerId="LiveId" clId="{3C98073B-4F1F-4234-B4C5-D2F95DF6FBC5}" dt="2023-04-01T19:51:07.302" v="2420" actId="478"/>
          <ac:picMkLst>
            <pc:docMk/>
            <pc:sldMk cId="4144746128" sldId="259"/>
            <ac:picMk id="6" creationId="{2C367D0C-EC8E-D077-4547-2F60CE164DAD}"/>
          </ac:picMkLst>
        </pc:picChg>
        <pc:picChg chg="add del mod">
          <ac:chgData name="Tharish Ravin" userId="62425a72d9c7134e" providerId="LiveId" clId="{3C98073B-4F1F-4234-B4C5-D2F95DF6FBC5}" dt="2023-04-02T15:03:30.928" v="3506" actId="478"/>
          <ac:picMkLst>
            <pc:docMk/>
            <pc:sldMk cId="4144746128" sldId="259"/>
            <ac:picMk id="7" creationId="{72D2AE26-36C6-F15D-669B-FC7A28DD67A9}"/>
          </ac:picMkLst>
        </pc:picChg>
      </pc:sldChg>
      <pc:sldChg chg="addSp delSp modSp new mod modNotesTx">
        <pc:chgData name="Tharish Ravin" userId="62425a72d9c7134e" providerId="LiveId" clId="{3C98073B-4F1F-4234-B4C5-D2F95DF6FBC5}" dt="2023-04-03T20:51:44.182" v="7096" actId="123"/>
        <pc:sldMkLst>
          <pc:docMk/>
          <pc:sldMk cId="2116748643" sldId="260"/>
        </pc:sldMkLst>
        <pc:spChg chg="mod">
          <ac:chgData name="Tharish Ravin" userId="62425a72d9c7134e" providerId="LiveId" clId="{3C98073B-4F1F-4234-B4C5-D2F95DF6FBC5}" dt="2023-03-30T17:30:38.059" v="805" actId="20577"/>
          <ac:spMkLst>
            <pc:docMk/>
            <pc:sldMk cId="2116748643" sldId="260"/>
            <ac:spMk id="2" creationId="{3EEDBA28-2FF2-37BD-17C7-54E479AB9D2C}"/>
          </ac:spMkLst>
        </pc:spChg>
        <pc:spChg chg="del">
          <ac:chgData name="Tharish Ravin" userId="62425a72d9c7134e" providerId="LiveId" clId="{3C98073B-4F1F-4234-B4C5-D2F95DF6FBC5}" dt="2023-04-01T22:17:52.877" v="2917" actId="478"/>
          <ac:spMkLst>
            <pc:docMk/>
            <pc:sldMk cId="2116748643" sldId="260"/>
            <ac:spMk id="3" creationId="{A6CFCC7D-1EF1-1B6B-5BD0-9C53F97A5A8F}"/>
          </ac:spMkLst>
        </pc:spChg>
        <pc:spChg chg="add mod">
          <ac:chgData name="Tharish Ravin" userId="62425a72d9c7134e" providerId="LiveId" clId="{3C98073B-4F1F-4234-B4C5-D2F95DF6FBC5}" dt="2023-04-02T16:04:39.498" v="4539" actId="122"/>
          <ac:spMkLst>
            <pc:docMk/>
            <pc:sldMk cId="2116748643" sldId="260"/>
            <ac:spMk id="4" creationId="{8EDA0AED-9C84-01F3-99F2-1BB405643F65}"/>
          </ac:spMkLst>
        </pc:spChg>
        <pc:spChg chg="add mod">
          <ac:chgData name="Tharish Ravin" userId="62425a72d9c7134e" providerId="LiveId" clId="{3C98073B-4F1F-4234-B4C5-D2F95DF6FBC5}" dt="2023-04-02T16:05:03.616" v="4562" actId="14100"/>
          <ac:spMkLst>
            <pc:docMk/>
            <pc:sldMk cId="2116748643" sldId="260"/>
            <ac:spMk id="5" creationId="{E91D8951-EFA2-509F-89C2-59F8679F6FCD}"/>
          </ac:spMkLst>
        </pc:spChg>
        <pc:picChg chg="add mod">
          <ac:chgData name="Tharish Ravin" userId="62425a72d9c7134e" providerId="LiveId" clId="{3C98073B-4F1F-4234-B4C5-D2F95DF6FBC5}" dt="2023-04-02T15:52:17.255" v="4384" actId="1076"/>
          <ac:picMkLst>
            <pc:docMk/>
            <pc:sldMk cId="2116748643" sldId="260"/>
            <ac:picMk id="3" creationId="{DACBB4C2-6034-5E05-BF0E-370B08C1D16A}"/>
          </ac:picMkLst>
        </pc:picChg>
        <pc:picChg chg="add del mod">
          <ac:chgData name="Tharish Ravin" userId="62425a72d9c7134e" providerId="LiveId" clId="{3C98073B-4F1F-4234-B4C5-D2F95DF6FBC5}" dt="2023-04-01T22:19:14.777" v="2928" actId="478"/>
          <ac:picMkLst>
            <pc:docMk/>
            <pc:sldMk cId="2116748643" sldId="260"/>
            <ac:picMk id="5" creationId="{3EF53972-5E35-059F-EFB6-E1CCB8FF04CB}"/>
          </ac:picMkLst>
        </pc:picChg>
        <pc:picChg chg="add mod">
          <ac:chgData name="Tharish Ravin" userId="62425a72d9c7134e" providerId="LiveId" clId="{3C98073B-4F1F-4234-B4C5-D2F95DF6FBC5}" dt="2023-04-02T15:52:05.235" v="4379" actId="1076"/>
          <ac:picMkLst>
            <pc:docMk/>
            <pc:sldMk cId="2116748643" sldId="260"/>
            <ac:picMk id="7" creationId="{1C31FA31-B25A-6C0F-6D5C-958C443C669C}"/>
          </ac:picMkLst>
        </pc:picChg>
        <pc:picChg chg="add mod">
          <ac:chgData name="Tharish Ravin" userId="62425a72d9c7134e" providerId="LiveId" clId="{3C98073B-4F1F-4234-B4C5-D2F95DF6FBC5}" dt="2023-04-02T15:52:07.584" v="4380" actId="1076"/>
          <ac:picMkLst>
            <pc:docMk/>
            <pc:sldMk cId="2116748643" sldId="260"/>
            <ac:picMk id="9" creationId="{D733696C-4E54-E8F2-C987-595C1346FDA6}"/>
          </ac:picMkLst>
        </pc:picChg>
        <pc:picChg chg="add del mod">
          <ac:chgData name="Tharish Ravin" userId="62425a72d9c7134e" providerId="LiveId" clId="{3C98073B-4F1F-4234-B4C5-D2F95DF6FBC5}" dt="2023-04-01T22:19:38.158" v="2939" actId="478"/>
          <ac:picMkLst>
            <pc:docMk/>
            <pc:sldMk cId="2116748643" sldId="260"/>
            <ac:picMk id="11" creationId="{C1E502B7-24B5-0E10-D5DF-137923C8EF24}"/>
          </ac:picMkLst>
        </pc:picChg>
        <pc:picChg chg="add del mod">
          <ac:chgData name="Tharish Ravin" userId="62425a72d9c7134e" providerId="LiveId" clId="{3C98073B-4F1F-4234-B4C5-D2F95DF6FBC5}" dt="2023-04-01T22:20:07.048" v="2962" actId="478"/>
          <ac:picMkLst>
            <pc:docMk/>
            <pc:sldMk cId="2116748643" sldId="260"/>
            <ac:picMk id="13" creationId="{D2561DE2-769F-86BC-1416-05D616C38F37}"/>
          </ac:picMkLst>
        </pc:picChg>
        <pc:picChg chg="add del mod">
          <ac:chgData name="Tharish Ravin" userId="62425a72d9c7134e" providerId="LiveId" clId="{3C98073B-4F1F-4234-B4C5-D2F95DF6FBC5}" dt="2023-04-01T22:20:06.549" v="2961" actId="478"/>
          <ac:picMkLst>
            <pc:docMk/>
            <pc:sldMk cId="2116748643" sldId="260"/>
            <ac:picMk id="15" creationId="{B1AD6407-B467-F4AB-19A8-3F78C68E1549}"/>
          </ac:picMkLst>
        </pc:picChg>
        <pc:picChg chg="add del mod">
          <ac:chgData name="Tharish Ravin" userId="62425a72d9c7134e" providerId="LiveId" clId="{3C98073B-4F1F-4234-B4C5-D2F95DF6FBC5}" dt="2023-04-02T15:51:42.344" v="4372" actId="478"/>
          <ac:picMkLst>
            <pc:docMk/>
            <pc:sldMk cId="2116748643" sldId="260"/>
            <ac:picMk id="17" creationId="{7CC5D868-905B-2698-66A0-81270819202F}"/>
          </ac:picMkLst>
        </pc:picChg>
      </pc:sldChg>
      <pc:sldChg chg="modSp new mod ord modNotesTx">
        <pc:chgData name="Tharish Ravin" userId="62425a72d9c7134e" providerId="LiveId" clId="{3C98073B-4F1F-4234-B4C5-D2F95DF6FBC5}" dt="2023-04-02T13:17:27.779" v="3091" actId="6549"/>
        <pc:sldMkLst>
          <pc:docMk/>
          <pc:sldMk cId="17244338" sldId="261"/>
        </pc:sldMkLst>
        <pc:spChg chg="mod">
          <ac:chgData name="Tharish Ravin" userId="62425a72d9c7134e" providerId="LiveId" clId="{3C98073B-4F1F-4234-B4C5-D2F95DF6FBC5}" dt="2023-04-01T21:04:16.791" v="2558" actId="27636"/>
          <ac:spMkLst>
            <pc:docMk/>
            <pc:sldMk cId="17244338" sldId="261"/>
            <ac:spMk id="2" creationId="{7D7F8EBA-A51F-BE20-1166-A52B6757C6D5}"/>
          </ac:spMkLst>
        </pc:spChg>
        <pc:spChg chg="mod">
          <ac:chgData name="Tharish Ravin" userId="62425a72d9c7134e" providerId="LiveId" clId="{3C98073B-4F1F-4234-B4C5-D2F95DF6FBC5}" dt="2023-03-30T17:15:50.722" v="743" actId="20577"/>
          <ac:spMkLst>
            <pc:docMk/>
            <pc:sldMk cId="17244338" sldId="261"/>
            <ac:spMk id="3" creationId="{4F5A75AC-BEE3-3312-FD3D-1F22E2C0D6F6}"/>
          </ac:spMkLst>
        </pc:spChg>
      </pc:sldChg>
      <pc:sldChg chg="del">
        <pc:chgData name="Tharish Ravin" userId="62425a72d9c7134e" providerId="LiveId" clId="{3C98073B-4F1F-4234-B4C5-D2F95DF6FBC5}" dt="2023-03-29T10:16:39.987" v="7" actId="47"/>
        <pc:sldMkLst>
          <pc:docMk/>
          <pc:sldMk cId="1676396630" sldId="262"/>
        </pc:sldMkLst>
      </pc:sldChg>
      <pc:sldChg chg="addSp delSp modSp new mod modNotesTx">
        <pc:chgData name="Tharish Ravin" userId="62425a72d9c7134e" providerId="LiveId" clId="{3C98073B-4F1F-4234-B4C5-D2F95DF6FBC5}" dt="2023-04-04T01:19:54.879" v="10194" actId="6549"/>
        <pc:sldMkLst>
          <pc:docMk/>
          <pc:sldMk cId="2697090498" sldId="262"/>
        </pc:sldMkLst>
        <pc:spChg chg="mod">
          <ac:chgData name="Tharish Ravin" userId="62425a72d9c7134e" providerId="LiveId" clId="{3C98073B-4F1F-4234-B4C5-D2F95DF6FBC5}" dt="2023-03-31T17:17:59.941" v="2022" actId="27636"/>
          <ac:spMkLst>
            <pc:docMk/>
            <pc:sldMk cId="2697090498" sldId="262"/>
            <ac:spMk id="2" creationId="{93199D8A-EEEA-0D50-51D7-1875BF140FC1}"/>
          </ac:spMkLst>
        </pc:spChg>
        <pc:spChg chg="del">
          <ac:chgData name="Tharish Ravin" userId="62425a72d9c7134e" providerId="LiveId" clId="{3C98073B-4F1F-4234-B4C5-D2F95DF6FBC5}" dt="2023-03-31T16:48:51.700" v="1836" actId="1032"/>
          <ac:spMkLst>
            <pc:docMk/>
            <pc:sldMk cId="2697090498" sldId="262"/>
            <ac:spMk id="3" creationId="{F6314AE9-8C53-AC3B-AD91-D3F21C34B177}"/>
          </ac:spMkLst>
        </pc:spChg>
        <pc:graphicFrameChg chg="add mod modGraphic">
          <ac:chgData name="Tharish Ravin" userId="62425a72d9c7134e" providerId="LiveId" clId="{3C98073B-4F1F-4234-B4C5-D2F95DF6FBC5}" dt="2023-04-03T20:53:09.353" v="7123" actId="20577"/>
          <ac:graphicFrameMkLst>
            <pc:docMk/>
            <pc:sldMk cId="2697090498" sldId="262"/>
            <ac:graphicFrameMk id="4" creationId="{A37BABBF-FC2C-5F2B-BC61-4D233D0C7FB1}"/>
          </ac:graphicFrameMkLst>
        </pc:graphicFrameChg>
      </pc:sldChg>
      <pc:sldChg chg="del">
        <pc:chgData name="Tharish Ravin" userId="62425a72d9c7134e" providerId="LiveId" clId="{3C98073B-4F1F-4234-B4C5-D2F95DF6FBC5}" dt="2023-03-29T10:16:40.405" v="8" actId="47"/>
        <pc:sldMkLst>
          <pc:docMk/>
          <pc:sldMk cId="456318484" sldId="263"/>
        </pc:sldMkLst>
      </pc:sldChg>
      <pc:sldChg chg="modSp new mod modNotesTx">
        <pc:chgData name="Tharish Ravin" userId="62425a72d9c7134e" providerId="LiveId" clId="{3C98073B-4F1F-4234-B4C5-D2F95DF6FBC5}" dt="2023-04-03T20:51:49.150" v="7097" actId="123"/>
        <pc:sldMkLst>
          <pc:docMk/>
          <pc:sldMk cId="2022877814" sldId="263"/>
        </pc:sldMkLst>
        <pc:spChg chg="mod">
          <ac:chgData name="Tharish Ravin" userId="62425a72d9c7134e" providerId="LiveId" clId="{3C98073B-4F1F-4234-B4C5-D2F95DF6FBC5}" dt="2023-03-30T17:32:26.742" v="813" actId="20577"/>
          <ac:spMkLst>
            <pc:docMk/>
            <pc:sldMk cId="2022877814" sldId="263"/>
            <ac:spMk id="2" creationId="{37368CD4-C225-8E7F-F699-6F7ECDE43EDB}"/>
          </ac:spMkLst>
        </pc:spChg>
        <pc:spChg chg="mod">
          <ac:chgData name="Tharish Ravin" userId="62425a72d9c7134e" providerId="LiveId" clId="{3C98073B-4F1F-4234-B4C5-D2F95DF6FBC5}" dt="2023-04-03T18:53:55.719" v="5848" actId="20577"/>
          <ac:spMkLst>
            <pc:docMk/>
            <pc:sldMk cId="2022877814" sldId="263"/>
            <ac:spMk id="3" creationId="{9019D70C-0540-6FD5-B84F-5BC2A0B8E0DD}"/>
          </ac:spMkLst>
        </pc:spChg>
      </pc:sldChg>
      <pc:sldChg chg="del">
        <pc:chgData name="Tharish Ravin" userId="62425a72d9c7134e" providerId="LiveId" clId="{3C98073B-4F1F-4234-B4C5-D2F95DF6FBC5}" dt="2023-03-29T10:16:40.653" v="9" actId="47"/>
        <pc:sldMkLst>
          <pc:docMk/>
          <pc:sldMk cId="2298076541" sldId="264"/>
        </pc:sldMkLst>
      </pc:sldChg>
      <pc:sldChg chg="addSp delSp modSp new mod modClrScheme chgLayout modNotesTx">
        <pc:chgData name="Tharish Ravin" userId="62425a72d9c7134e" providerId="LiveId" clId="{3C98073B-4F1F-4234-B4C5-D2F95DF6FBC5}" dt="2023-04-04T00:35:08.270" v="9238" actId="20577"/>
        <pc:sldMkLst>
          <pc:docMk/>
          <pc:sldMk cId="2434296589" sldId="264"/>
        </pc:sldMkLst>
        <pc:spChg chg="mod">
          <ac:chgData name="Tharish Ravin" userId="62425a72d9c7134e" providerId="LiveId" clId="{3C98073B-4F1F-4234-B4C5-D2F95DF6FBC5}" dt="2023-04-03T19:11:34.224" v="6613" actId="20577"/>
          <ac:spMkLst>
            <pc:docMk/>
            <pc:sldMk cId="2434296589" sldId="264"/>
            <ac:spMk id="2" creationId="{E967A35A-DF5E-A07E-F5F8-8EC5C293BE1A}"/>
          </ac:spMkLst>
        </pc:spChg>
        <pc:spChg chg="del">
          <ac:chgData name="Tharish Ravin" userId="62425a72d9c7134e" providerId="LiveId" clId="{3C98073B-4F1F-4234-B4C5-D2F95DF6FBC5}" dt="2023-04-01T22:45:49.292" v="3075" actId="22"/>
          <ac:spMkLst>
            <pc:docMk/>
            <pc:sldMk cId="2434296589" sldId="264"/>
            <ac:spMk id="3" creationId="{9B05B8C4-4171-17FB-8870-35237F8EDAEF}"/>
          </ac:spMkLst>
        </pc:spChg>
        <pc:spChg chg="add del mod">
          <ac:chgData name="Tharish Ravin" userId="62425a72d9c7134e" providerId="LiveId" clId="{3C98073B-4F1F-4234-B4C5-D2F95DF6FBC5}" dt="2023-04-02T20:34:43.865" v="4999"/>
          <ac:spMkLst>
            <pc:docMk/>
            <pc:sldMk cId="2434296589" sldId="264"/>
            <ac:spMk id="8" creationId="{7CB99965-C8BC-DD2A-50D2-47C3501F1A49}"/>
          </ac:spMkLst>
        </pc:spChg>
        <pc:spChg chg="add del mod">
          <ac:chgData name="Tharish Ravin" userId="62425a72d9c7134e" providerId="LiveId" clId="{3C98073B-4F1F-4234-B4C5-D2F95DF6FBC5}" dt="2023-04-02T20:32:22.257" v="4997"/>
          <ac:spMkLst>
            <pc:docMk/>
            <pc:sldMk cId="2434296589" sldId="264"/>
            <ac:spMk id="10" creationId="{6D785D9D-EC6A-A3CF-18F0-D6B2912FB6CF}"/>
          </ac:spMkLst>
        </pc:spChg>
        <pc:spChg chg="add del mod">
          <ac:chgData name="Tharish Ravin" userId="62425a72d9c7134e" providerId="LiveId" clId="{3C98073B-4F1F-4234-B4C5-D2F95DF6FBC5}" dt="2023-04-03T18:55:09.058" v="5857" actId="478"/>
          <ac:spMkLst>
            <pc:docMk/>
            <pc:sldMk cId="2434296589" sldId="264"/>
            <ac:spMk id="12" creationId="{0A5D2AC6-669F-195E-D50F-9F81DCD0D573}"/>
          </ac:spMkLst>
        </pc:spChg>
        <pc:graphicFrameChg chg="add del mod">
          <ac:chgData name="Tharish Ravin" userId="62425a72d9c7134e" providerId="LiveId" clId="{3C98073B-4F1F-4234-B4C5-D2F95DF6FBC5}" dt="2023-04-02T20:32:15.923" v="4994"/>
          <ac:graphicFrameMkLst>
            <pc:docMk/>
            <pc:sldMk cId="2434296589" sldId="264"/>
            <ac:graphicFrameMk id="3" creationId="{3ACA718A-BDB9-AA23-095C-9A314BADBF6C}"/>
          </ac:graphicFrameMkLst>
        </pc:graphicFrameChg>
        <pc:graphicFrameChg chg="add del mod">
          <ac:chgData name="Tharish Ravin" userId="62425a72d9c7134e" providerId="LiveId" clId="{3C98073B-4F1F-4234-B4C5-D2F95DF6FBC5}" dt="2023-04-02T20:32:40.840" v="4998" actId="478"/>
          <ac:graphicFrameMkLst>
            <pc:docMk/>
            <pc:sldMk cId="2434296589" sldId="264"/>
            <ac:graphicFrameMk id="6" creationId="{4A7E5CDE-265C-716C-8627-91E2DAD7BA26}"/>
          </ac:graphicFrameMkLst>
        </pc:graphicFrameChg>
        <pc:graphicFrameChg chg="add mod modGraphic">
          <ac:chgData name="Tharish Ravin" userId="62425a72d9c7134e" providerId="LiveId" clId="{3C98073B-4F1F-4234-B4C5-D2F95DF6FBC5}" dt="2023-04-03T20:55:42.102" v="7150" actId="20577"/>
          <ac:graphicFrameMkLst>
            <pc:docMk/>
            <pc:sldMk cId="2434296589" sldId="264"/>
            <ac:graphicFrameMk id="9" creationId="{B0AD694C-64C0-EDD4-4FC5-50A29E9AC9E3}"/>
          </ac:graphicFrameMkLst>
        </pc:graphicFrameChg>
        <pc:picChg chg="add del mod">
          <ac:chgData name="Tharish Ravin" userId="62425a72d9c7134e" providerId="LiveId" clId="{3C98073B-4F1F-4234-B4C5-D2F95DF6FBC5}" dt="2023-04-02T20:32:19.564" v="4996"/>
          <ac:picMkLst>
            <pc:docMk/>
            <pc:sldMk cId="2434296589" sldId="264"/>
            <ac:picMk id="4" creationId="{B5EF11B0-64CA-9D29-9362-06F4CC748DF0}"/>
          </ac:picMkLst>
        </pc:picChg>
        <pc:picChg chg="add del mod ord">
          <ac:chgData name="Tharish Ravin" userId="62425a72d9c7134e" providerId="LiveId" clId="{3C98073B-4F1F-4234-B4C5-D2F95DF6FBC5}" dt="2023-04-03T18:55:07.421" v="5856" actId="478"/>
          <ac:picMkLst>
            <pc:docMk/>
            <pc:sldMk cId="2434296589" sldId="264"/>
            <ac:picMk id="5" creationId="{DC7BC38E-BB34-3833-537A-54FEC22508BF}"/>
          </ac:picMkLst>
        </pc:picChg>
      </pc:sldChg>
      <pc:sldChg chg="addSp delSp modSp add del mod modClrScheme chgLayout">
        <pc:chgData name="Tharish Ravin" userId="62425a72d9c7134e" providerId="LiveId" clId="{3C98073B-4F1F-4234-B4C5-D2F95DF6FBC5}" dt="2023-04-03T15:57:37.904" v="5576" actId="47"/>
        <pc:sldMkLst>
          <pc:docMk/>
          <pc:sldMk cId="478907047" sldId="265"/>
        </pc:sldMkLst>
        <pc:spChg chg="mod">
          <ac:chgData name="Tharish Ravin" userId="62425a72d9c7134e" providerId="LiveId" clId="{3C98073B-4F1F-4234-B4C5-D2F95DF6FBC5}" dt="2023-04-01T22:48:59.075" v="3079" actId="26606"/>
          <ac:spMkLst>
            <pc:docMk/>
            <pc:sldMk cId="478907047" sldId="265"/>
            <ac:spMk id="2" creationId="{E967A35A-DF5E-A07E-F5F8-8EC5C293BE1A}"/>
          </ac:spMkLst>
        </pc:spChg>
        <pc:spChg chg="del">
          <ac:chgData name="Tharish Ravin" userId="62425a72d9c7134e" providerId="LiveId" clId="{3C98073B-4F1F-4234-B4C5-D2F95DF6FBC5}" dt="2023-04-01T22:48:50.546" v="3078" actId="22"/>
          <ac:spMkLst>
            <pc:docMk/>
            <pc:sldMk cId="478907047" sldId="265"/>
            <ac:spMk id="3" creationId="{9B05B8C4-4171-17FB-8870-35237F8EDAEF}"/>
          </ac:spMkLst>
        </pc:spChg>
        <pc:spChg chg="add del mod">
          <ac:chgData name="Tharish Ravin" userId="62425a72d9c7134e" providerId="LiveId" clId="{3C98073B-4F1F-4234-B4C5-D2F95DF6FBC5}" dt="2023-04-02T20:41:35.918" v="5024"/>
          <ac:spMkLst>
            <pc:docMk/>
            <pc:sldMk cId="478907047" sldId="265"/>
            <ac:spMk id="4" creationId="{1000EB7D-2948-30B8-BC7D-86EBC7924D1E}"/>
          </ac:spMkLst>
        </pc:spChg>
        <pc:spChg chg="add del mod">
          <ac:chgData name="Tharish Ravin" userId="62425a72d9c7134e" providerId="LiveId" clId="{3C98073B-4F1F-4234-B4C5-D2F95DF6FBC5}" dt="2023-04-01T22:50:57.364" v="3081" actId="22"/>
          <ac:spMkLst>
            <pc:docMk/>
            <pc:sldMk cId="478907047" sldId="265"/>
            <ac:spMk id="7" creationId="{53990EA9-806F-B484-C958-65D8A09E601E}"/>
          </ac:spMkLst>
        </pc:spChg>
        <pc:spChg chg="add del mod">
          <ac:chgData name="Tharish Ravin" userId="62425a72d9c7134e" providerId="LiveId" clId="{3C98073B-4F1F-4234-B4C5-D2F95DF6FBC5}" dt="2023-04-01T22:50:59.566" v="3082" actId="26606"/>
          <ac:spMkLst>
            <pc:docMk/>
            <pc:sldMk cId="478907047" sldId="265"/>
            <ac:spMk id="10" creationId="{9A378D67-8947-4075-AB3E-6F939FCBEAEF}"/>
          </ac:spMkLst>
        </pc:spChg>
        <pc:spChg chg="add del">
          <ac:chgData name="Tharish Ravin" userId="62425a72d9c7134e" providerId="LiveId" clId="{3C98073B-4F1F-4234-B4C5-D2F95DF6FBC5}" dt="2023-04-02T20:42:20.107" v="5025"/>
          <ac:spMkLst>
            <pc:docMk/>
            <pc:sldMk cId="478907047" sldId="265"/>
            <ac:spMk id="15" creationId="{9B3E5E89-2607-9544-BEEA-6354BF092BD6}"/>
          </ac:spMkLst>
        </pc:spChg>
        <pc:graphicFrameChg chg="add mod modGraphic">
          <ac:chgData name="Tharish Ravin" userId="62425a72d9c7134e" providerId="LiveId" clId="{3C98073B-4F1F-4234-B4C5-D2F95DF6FBC5}" dt="2023-04-02T20:46:18.753" v="5062" actId="1076"/>
          <ac:graphicFrameMkLst>
            <pc:docMk/>
            <pc:sldMk cId="478907047" sldId="265"/>
            <ac:graphicFrameMk id="5" creationId="{7D30B26D-CB8A-7091-F24F-F0E41450ABA1}"/>
          </ac:graphicFrameMkLst>
        </pc:graphicFrameChg>
        <pc:graphicFrameChg chg="add mod modGraphic">
          <ac:chgData name="Tharish Ravin" userId="62425a72d9c7134e" providerId="LiveId" clId="{3C98073B-4F1F-4234-B4C5-D2F95DF6FBC5}" dt="2023-04-02T20:46:42.810" v="5084" actId="20577"/>
          <ac:graphicFrameMkLst>
            <pc:docMk/>
            <pc:sldMk cId="478907047" sldId="265"/>
            <ac:graphicFrameMk id="6" creationId="{9C7B5751-CCC9-BD05-8E24-1F8242B95443}"/>
          </ac:graphicFrameMkLst>
        </pc:graphicFrameChg>
        <pc:graphicFrameChg chg="add del mod">
          <ac:chgData name="Tharish Ravin" userId="62425a72d9c7134e" providerId="LiveId" clId="{3C98073B-4F1F-4234-B4C5-D2F95DF6FBC5}" dt="2023-04-02T20:44:55.327" v="5033" actId="478"/>
          <ac:graphicFrameMkLst>
            <pc:docMk/>
            <pc:sldMk cId="478907047" sldId="265"/>
            <ac:graphicFrameMk id="7" creationId="{22DA0448-B820-3EBC-C45A-D76E14A4D630}"/>
          </ac:graphicFrameMkLst>
        </pc:graphicFrameChg>
        <pc:picChg chg="add del mod ord">
          <ac:chgData name="Tharish Ravin" userId="62425a72d9c7134e" providerId="LiveId" clId="{3C98073B-4F1F-4234-B4C5-D2F95DF6FBC5}" dt="2023-04-01T22:50:55.605" v="3080" actId="478"/>
          <ac:picMkLst>
            <pc:docMk/>
            <pc:sldMk cId="478907047" sldId="265"/>
            <ac:picMk id="5" creationId="{86E426DD-DC07-D1BD-71A6-A08F2E517851}"/>
          </ac:picMkLst>
        </pc:picChg>
        <pc:picChg chg="add del mod ord">
          <ac:chgData name="Tharish Ravin" userId="62425a72d9c7134e" providerId="LiveId" clId="{3C98073B-4F1F-4234-B4C5-D2F95DF6FBC5}" dt="2023-04-02T20:36:58.310" v="5023" actId="478"/>
          <ac:picMkLst>
            <pc:docMk/>
            <pc:sldMk cId="478907047" sldId="265"/>
            <ac:picMk id="9" creationId="{08F3CA07-E2B0-532C-8399-CC23CB8B8DC4}"/>
          </ac:picMkLst>
        </pc:picChg>
      </pc:sldChg>
      <pc:sldChg chg="del">
        <pc:chgData name="Tharish Ravin" userId="62425a72d9c7134e" providerId="LiveId" clId="{3C98073B-4F1F-4234-B4C5-D2F95DF6FBC5}" dt="2023-03-29T10:16:40.876" v="10" actId="47"/>
        <pc:sldMkLst>
          <pc:docMk/>
          <pc:sldMk cId="3672419321" sldId="265"/>
        </pc:sldMkLst>
      </pc:sldChg>
      <pc:sldChg chg="addSp delSp modSp new mod modNotesTx">
        <pc:chgData name="Tharish Ravin" userId="62425a72d9c7134e" providerId="LiveId" clId="{3C98073B-4F1F-4234-B4C5-D2F95DF6FBC5}" dt="2023-04-04T00:53:09.051" v="9567" actId="20577"/>
        <pc:sldMkLst>
          <pc:docMk/>
          <pc:sldMk cId="2805758985" sldId="266"/>
        </pc:sldMkLst>
        <pc:spChg chg="mod">
          <ac:chgData name="Tharish Ravin" userId="62425a72d9c7134e" providerId="LiveId" clId="{3C98073B-4F1F-4234-B4C5-D2F95DF6FBC5}" dt="2023-03-29T14:47:31.050" v="168" actId="20577"/>
          <ac:spMkLst>
            <pc:docMk/>
            <pc:sldMk cId="2805758985" sldId="266"/>
            <ac:spMk id="2" creationId="{5D1AFA46-28B5-2FAB-7876-7A72F378C838}"/>
          </ac:spMkLst>
        </pc:spChg>
        <pc:spChg chg="del">
          <ac:chgData name="Tharish Ravin" userId="62425a72d9c7134e" providerId="LiveId" clId="{3C98073B-4F1F-4234-B4C5-D2F95DF6FBC5}" dt="2023-04-04T00:44:27.044" v="9397" actId="3680"/>
          <ac:spMkLst>
            <pc:docMk/>
            <pc:sldMk cId="2805758985" sldId="266"/>
            <ac:spMk id="3" creationId="{2F806F57-6215-6415-35A0-C5F150722846}"/>
          </ac:spMkLst>
        </pc:spChg>
        <pc:spChg chg="add del mod">
          <ac:chgData name="Tharish Ravin" userId="62425a72d9c7134e" providerId="LiveId" clId="{3C98073B-4F1F-4234-B4C5-D2F95DF6FBC5}" dt="2023-04-04T00:48:26.888" v="9469" actId="478"/>
          <ac:spMkLst>
            <pc:docMk/>
            <pc:sldMk cId="2805758985" sldId="266"/>
            <ac:spMk id="7" creationId="{5A0B3332-144D-717B-1B91-AD3342EF4091}"/>
          </ac:spMkLst>
        </pc:spChg>
        <pc:spChg chg="add del mod">
          <ac:chgData name="Tharish Ravin" userId="62425a72d9c7134e" providerId="LiveId" clId="{3C98073B-4F1F-4234-B4C5-D2F95DF6FBC5}" dt="2023-04-04T00:50:13.695" v="9508" actId="478"/>
          <ac:spMkLst>
            <pc:docMk/>
            <pc:sldMk cId="2805758985" sldId="266"/>
            <ac:spMk id="10" creationId="{EF53CE28-6B4D-BA35-C2DD-13E2924B68B9}"/>
          </ac:spMkLst>
        </pc:spChg>
        <pc:graphicFrameChg chg="add del mod ord modGraphic">
          <ac:chgData name="Tharish Ravin" userId="62425a72d9c7134e" providerId="LiveId" clId="{3C98073B-4F1F-4234-B4C5-D2F95DF6FBC5}" dt="2023-04-04T00:51:07.296" v="9530" actId="20577"/>
          <ac:graphicFrameMkLst>
            <pc:docMk/>
            <pc:sldMk cId="2805758985" sldId="266"/>
            <ac:graphicFrameMk id="4" creationId="{8C13893A-DB1D-10CE-CD5F-E88CF21518AC}"/>
          </ac:graphicFrameMkLst>
        </pc:graphicFrameChg>
        <pc:graphicFrameChg chg="add del">
          <ac:chgData name="Tharish Ravin" userId="62425a72d9c7134e" providerId="LiveId" clId="{3C98073B-4F1F-4234-B4C5-D2F95DF6FBC5}" dt="2023-04-04T00:48:29.560" v="9470" actId="478"/>
          <ac:graphicFrameMkLst>
            <pc:docMk/>
            <pc:sldMk cId="2805758985" sldId="266"/>
            <ac:graphicFrameMk id="5" creationId="{BDEAB5B0-6ACD-878D-FDBA-4828A33D6FA5}"/>
          </ac:graphicFrameMkLst>
        </pc:graphicFrameChg>
        <pc:graphicFrameChg chg="add del">
          <ac:chgData name="Tharish Ravin" userId="62425a72d9c7134e" providerId="LiveId" clId="{3C98073B-4F1F-4234-B4C5-D2F95DF6FBC5}" dt="2023-04-04T00:50:16.797" v="9509" actId="478"/>
          <ac:graphicFrameMkLst>
            <pc:docMk/>
            <pc:sldMk cId="2805758985" sldId="266"/>
            <ac:graphicFrameMk id="8" creationId="{538521CB-6403-1BB3-2E17-E4D9CFC2DD3B}"/>
          </ac:graphicFrameMkLst>
        </pc:graphicFrameChg>
      </pc:sldChg>
      <pc:sldChg chg="del">
        <pc:chgData name="Tharish Ravin" userId="62425a72d9c7134e" providerId="LiveId" clId="{3C98073B-4F1F-4234-B4C5-D2F95DF6FBC5}" dt="2023-03-29T10:16:41.153" v="11" actId="47"/>
        <pc:sldMkLst>
          <pc:docMk/>
          <pc:sldMk cId="3412011072" sldId="266"/>
        </pc:sldMkLst>
      </pc:sldChg>
      <pc:sldChg chg="del">
        <pc:chgData name="Tharish Ravin" userId="62425a72d9c7134e" providerId="LiveId" clId="{3C98073B-4F1F-4234-B4C5-D2F95DF6FBC5}" dt="2023-03-29T10:16:41.408" v="12" actId="47"/>
        <pc:sldMkLst>
          <pc:docMk/>
          <pc:sldMk cId="2766417036" sldId="267"/>
        </pc:sldMkLst>
      </pc:sldChg>
      <pc:sldChg chg="modSp new mod modNotesTx">
        <pc:chgData name="Tharish Ravin" userId="62425a72d9c7134e" providerId="LiveId" clId="{3C98073B-4F1F-4234-B4C5-D2F95DF6FBC5}" dt="2023-04-04T01:13:13.928" v="10142" actId="20577"/>
        <pc:sldMkLst>
          <pc:docMk/>
          <pc:sldMk cId="4028209587" sldId="267"/>
        </pc:sldMkLst>
        <pc:spChg chg="mod">
          <ac:chgData name="Tharish Ravin" userId="62425a72d9c7134e" providerId="LiveId" clId="{3C98073B-4F1F-4234-B4C5-D2F95DF6FBC5}" dt="2023-03-29T14:47:40.508" v="188" actId="20577"/>
          <ac:spMkLst>
            <pc:docMk/>
            <pc:sldMk cId="4028209587" sldId="267"/>
            <ac:spMk id="2" creationId="{4AE99F59-465A-E726-2F55-1EE322C5B2DA}"/>
          </ac:spMkLst>
        </pc:spChg>
        <pc:spChg chg="mod">
          <ac:chgData name="Tharish Ravin" userId="62425a72d9c7134e" providerId="LiveId" clId="{3C98073B-4F1F-4234-B4C5-D2F95DF6FBC5}" dt="2023-04-04T00:57:56.066" v="9937" actId="20577"/>
          <ac:spMkLst>
            <pc:docMk/>
            <pc:sldMk cId="4028209587" sldId="267"/>
            <ac:spMk id="3" creationId="{0AFF7D6C-D0EF-9C84-530D-2E664AEA8572}"/>
          </ac:spMkLst>
        </pc:spChg>
      </pc:sldChg>
      <pc:sldChg chg="modSp new mod">
        <pc:chgData name="Tharish Ravin" userId="62425a72d9c7134e" providerId="LiveId" clId="{3C98073B-4F1F-4234-B4C5-D2F95DF6FBC5}" dt="2023-04-04T01:57:17.771" v="10297" actId="12"/>
        <pc:sldMkLst>
          <pc:docMk/>
          <pc:sldMk cId="2476897742" sldId="268"/>
        </pc:sldMkLst>
        <pc:spChg chg="mod">
          <ac:chgData name="Tharish Ravin" userId="62425a72d9c7134e" providerId="LiveId" clId="{3C98073B-4F1F-4234-B4C5-D2F95DF6FBC5}" dt="2023-03-29T14:47:49.557" v="201" actId="20577"/>
          <ac:spMkLst>
            <pc:docMk/>
            <pc:sldMk cId="2476897742" sldId="268"/>
            <ac:spMk id="2" creationId="{479A5CD6-4B89-E2A8-2E83-35FF6C911D10}"/>
          </ac:spMkLst>
        </pc:spChg>
        <pc:spChg chg="mod">
          <ac:chgData name="Tharish Ravin" userId="62425a72d9c7134e" providerId="LiveId" clId="{3C98073B-4F1F-4234-B4C5-D2F95DF6FBC5}" dt="2023-04-04T01:57:17.771" v="10297" actId="12"/>
          <ac:spMkLst>
            <pc:docMk/>
            <pc:sldMk cId="2476897742" sldId="268"/>
            <ac:spMk id="3" creationId="{1C0DDF48-A8B3-7175-A4E3-4F84A61997F3}"/>
          </ac:spMkLst>
        </pc:spChg>
      </pc:sldChg>
      <pc:sldChg chg="del">
        <pc:chgData name="Tharish Ravin" userId="62425a72d9c7134e" providerId="LiveId" clId="{3C98073B-4F1F-4234-B4C5-D2F95DF6FBC5}" dt="2023-03-29T10:16:41.923" v="13" actId="47"/>
        <pc:sldMkLst>
          <pc:docMk/>
          <pc:sldMk cId="3371822107" sldId="268"/>
        </pc:sldMkLst>
      </pc:sldChg>
      <pc:sldChg chg="addSp delSp modSp add del mod modClrScheme chgLayout">
        <pc:chgData name="Tharish Ravin" userId="62425a72d9c7134e" providerId="LiveId" clId="{3C98073B-4F1F-4234-B4C5-D2F95DF6FBC5}" dt="2023-04-03T15:57:41.565" v="5577" actId="47"/>
        <pc:sldMkLst>
          <pc:docMk/>
          <pc:sldMk cId="1249828310" sldId="269"/>
        </pc:sldMkLst>
        <pc:spChg chg="mod">
          <ac:chgData name="Tharish Ravin" userId="62425a72d9c7134e" providerId="LiveId" clId="{3C98073B-4F1F-4234-B4C5-D2F95DF6FBC5}" dt="2023-04-01T22:52:20.266" v="3084" actId="26606"/>
          <ac:spMkLst>
            <pc:docMk/>
            <pc:sldMk cId="1249828310" sldId="269"/>
            <ac:spMk id="2" creationId="{E967A35A-DF5E-A07E-F5F8-8EC5C293BE1A}"/>
          </ac:spMkLst>
        </pc:spChg>
        <pc:spChg chg="del">
          <ac:chgData name="Tharish Ravin" userId="62425a72d9c7134e" providerId="LiveId" clId="{3C98073B-4F1F-4234-B4C5-D2F95DF6FBC5}" dt="2023-04-01T22:52:16.394" v="3083" actId="22"/>
          <ac:spMkLst>
            <pc:docMk/>
            <pc:sldMk cId="1249828310" sldId="269"/>
            <ac:spMk id="3" creationId="{9B05B8C4-4171-17FB-8870-35237F8EDAEF}"/>
          </ac:spMkLst>
        </pc:spChg>
        <pc:spChg chg="add del mod">
          <ac:chgData name="Tharish Ravin" userId="62425a72d9c7134e" providerId="LiveId" clId="{3C98073B-4F1F-4234-B4C5-D2F95DF6FBC5}" dt="2023-04-02T20:55:46.233" v="5095"/>
          <ac:spMkLst>
            <pc:docMk/>
            <pc:sldMk cId="1249828310" sldId="269"/>
            <ac:spMk id="4" creationId="{C8AB6394-FB78-2082-D9EA-C3E82787BC88}"/>
          </ac:spMkLst>
        </pc:spChg>
        <pc:spChg chg="add del mod">
          <ac:chgData name="Tharish Ravin" userId="62425a72d9c7134e" providerId="LiveId" clId="{3C98073B-4F1F-4234-B4C5-D2F95DF6FBC5}" dt="2023-04-02T20:56:20.244" v="5096"/>
          <ac:spMkLst>
            <pc:docMk/>
            <pc:sldMk cId="1249828310" sldId="269"/>
            <ac:spMk id="10" creationId="{9FE0963E-23DD-8B07-DBA0-4EBB4BD746EA}"/>
          </ac:spMkLst>
        </pc:spChg>
        <pc:graphicFrameChg chg="add mod modGraphic">
          <ac:chgData name="Tharish Ravin" userId="62425a72d9c7134e" providerId="LiveId" clId="{3C98073B-4F1F-4234-B4C5-D2F95DF6FBC5}" dt="2023-04-02T21:02:41.542" v="5165" actId="20577"/>
          <ac:graphicFrameMkLst>
            <pc:docMk/>
            <pc:sldMk cId="1249828310" sldId="269"/>
            <ac:graphicFrameMk id="6" creationId="{2EC5E81E-96E4-109C-DE52-A778F58D756D}"/>
          </ac:graphicFrameMkLst>
        </pc:graphicFrameChg>
        <pc:graphicFrameChg chg="add mod modGraphic">
          <ac:chgData name="Tharish Ravin" userId="62425a72d9c7134e" providerId="LiveId" clId="{3C98073B-4F1F-4234-B4C5-D2F95DF6FBC5}" dt="2023-04-02T21:03:01.698" v="5186" actId="20577"/>
          <ac:graphicFrameMkLst>
            <pc:docMk/>
            <pc:sldMk cId="1249828310" sldId="269"/>
            <ac:graphicFrameMk id="7" creationId="{5DEB9E85-2A20-26D7-42B3-62B88FDB25C0}"/>
          </ac:graphicFrameMkLst>
        </pc:graphicFrameChg>
        <pc:graphicFrameChg chg="add del mod">
          <ac:chgData name="Tharish Ravin" userId="62425a72d9c7134e" providerId="LiveId" clId="{3C98073B-4F1F-4234-B4C5-D2F95DF6FBC5}" dt="2023-04-02T20:59:18.932" v="5106" actId="478"/>
          <ac:graphicFrameMkLst>
            <pc:docMk/>
            <pc:sldMk cId="1249828310" sldId="269"/>
            <ac:graphicFrameMk id="9" creationId="{A832659F-9436-3EBB-3DB5-73E5E4930DAC}"/>
          </ac:graphicFrameMkLst>
        </pc:graphicFrameChg>
        <pc:picChg chg="add del mod ord">
          <ac:chgData name="Tharish Ravin" userId="62425a72d9c7134e" providerId="LiveId" clId="{3C98073B-4F1F-4234-B4C5-D2F95DF6FBC5}" dt="2023-04-02T20:55:43.267" v="5094" actId="478"/>
          <ac:picMkLst>
            <pc:docMk/>
            <pc:sldMk cId="1249828310" sldId="269"/>
            <ac:picMk id="5" creationId="{76A9BD3C-C5BF-304C-6546-A0B4B1DE472F}"/>
          </ac:picMkLst>
        </pc:picChg>
        <pc:picChg chg="add del">
          <ac:chgData name="Tharish Ravin" userId="62425a72d9c7134e" providerId="LiveId" clId="{3C98073B-4F1F-4234-B4C5-D2F95DF6FBC5}" dt="2023-04-02T20:58:51.181" v="5099"/>
          <ac:picMkLst>
            <pc:docMk/>
            <pc:sldMk cId="1249828310" sldId="269"/>
            <ac:picMk id="8" creationId="{12311350-C8CD-5BD6-0A35-4A3542496EAA}"/>
          </ac:picMkLst>
        </pc:picChg>
      </pc:sldChg>
      <pc:sldChg chg="addSp delSp modSp add mod modClrScheme chgLayout modNotesTx">
        <pc:chgData name="Tharish Ravin" userId="62425a72d9c7134e" providerId="LiveId" clId="{3C98073B-4F1F-4234-B4C5-D2F95DF6FBC5}" dt="2023-04-04T00:48:55.835" v="9473" actId="14734"/>
        <pc:sldMkLst>
          <pc:docMk/>
          <pc:sldMk cId="1947517190" sldId="270"/>
        </pc:sldMkLst>
        <pc:spChg chg="mod">
          <ac:chgData name="Tharish Ravin" userId="62425a72d9c7134e" providerId="LiveId" clId="{3C98073B-4F1F-4234-B4C5-D2F95DF6FBC5}" dt="2023-04-02T21:18:55.251" v="5213" actId="26606"/>
          <ac:spMkLst>
            <pc:docMk/>
            <pc:sldMk cId="1947517190" sldId="270"/>
            <ac:spMk id="2" creationId="{E967A35A-DF5E-A07E-F5F8-8EC5C293BE1A}"/>
          </ac:spMkLst>
        </pc:spChg>
        <pc:spChg chg="del">
          <ac:chgData name="Tharish Ravin" userId="62425a72d9c7134e" providerId="LiveId" clId="{3C98073B-4F1F-4234-B4C5-D2F95DF6FBC5}" dt="2023-04-01T22:54:15.378" v="3085" actId="22"/>
          <ac:spMkLst>
            <pc:docMk/>
            <pc:sldMk cId="1947517190" sldId="270"/>
            <ac:spMk id="3" creationId="{9B05B8C4-4171-17FB-8870-35237F8EDAEF}"/>
          </ac:spMkLst>
        </pc:spChg>
        <pc:spChg chg="add del mod">
          <ac:chgData name="Tharish Ravin" userId="62425a72d9c7134e" providerId="LiveId" clId="{3C98073B-4F1F-4234-B4C5-D2F95DF6FBC5}" dt="2023-04-02T21:18:52.293" v="5211"/>
          <ac:spMkLst>
            <pc:docMk/>
            <pc:sldMk cId="1947517190" sldId="270"/>
            <ac:spMk id="4" creationId="{B7E90E54-5B64-32CA-3BE7-12834E04AFD3}"/>
          </ac:spMkLst>
        </pc:spChg>
        <pc:spChg chg="add del mod">
          <ac:chgData name="Tharish Ravin" userId="62425a72d9c7134e" providerId="LiveId" clId="{3C98073B-4F1F-4234-B4C5-D2F95DF6FBC5}" dt="2023-04-02T21:19:58.328" v="5215"/>
          <ac:spMkLst>
            <pc:docMk/>
            <pc:sldMk cId="1947517190" sldId="270"/>
            <ac:spMk id="8" creationId="{BC7AC558-2824-2923-1A39-C1B67BF8C9F8}"/>
          </ac:spMkLst>
        </pc:spChg>
        <pc:spChg chg="add del mod">
          <ac:chgData name="Tharish Ravin" userId="62425a72d9c7134e" providerId="LiveId" clId="{3C98073B-4F1F-4234-B4C5-D2F95DF6FBC5}" dt="2023-04-02T21:18:55.251" v="5213" actId="26606"/>
          <ac:spMkLst>
            <pc:docMk/>
            <pc:sldMk cId="1947517190" sldId="270"/>
            <ac:spMk id="10" creationId="{B66D7605-E913-C033-1CE2-4CCB8DBAB3CB}"/>
          </ac:spMkLst>
        </pc:spChg>
        <pc:graphicFrameChg chg="add mod modGraphic">
          <ac:chgData name="Tharish Ravin" userId="62425a72d9c7134e" providerId="LiveId" clId="{3C98073B-4F1F-4234-B4C5-D2F95DF6FBC5}" dt="2023-04-04T00:48:55.835" v="9473" actId="14734"/>
          <ac:graphicFrameMkLst>
            <pc:docMk/>
            <pc:sldMk cId="1947517190" sldId="270"/>
            <ac:graphicFrameMk id="9" creationId="{44FD8516-6536-A517-371B-16114B6D5FEA}"/>
          </ac:graphicFrameMkLst>
        </pc:graphicFrameChg>
        <pc:picChg chg="add del mod ord">
          <ac:chgData name="Tharish Ravin" userId="62425a72d9c7134e" providerId="LiveId" clId="{3C98073B-4F1F-4234-B4C5-D2F95DF6FBC5}" dt="2023-04-02T21:17:50.215" v="5209" actId="478"/>
          <ac:picMkLst>
            <pc:docMk/>
            <pc:sldMk cId="1947517190" sldId="270"/>
            <ac:picMk id="5" creationId="{954C70DA-28C0-D4CD-2E33-0E43317C2808}"/>
          </ac:picMkLst>
        </pc:picChg>
        <pc:picChg chg="add del mod">
          <ac:chgData name="Tharish Ravin" userId="62425a72d9c7134e" providerId="LiveId" clId="{3C98073B-4F1F-4234-B4C5-D2F95DF6FBC5}" dt="2023-04-02T21:19:53.008" v="5214" actId="478"/>
          <ac:picMkLst>
            <pc:docMk/>
            <pc:sldMk cId="1947517190" sldId="270"/>
            <ac:picMk id="6" creationId="{FD81FE95-CB4E-29F0-D61B-1EEC79ED677C}"/>
          </ac:picMkLst>
        </pc:picChg>
      </pc:sldChg>
      <pc:sldChg chg="modSp add del mod">
        <pc:chgData name="Tharish Ravin" userId="62425a72d9c7134e" providerId="LiveId" clId="{3C98073B-4F1F-4234-B4C5-D2F95DF6FBC5}" dt="2023-04-01T22:23:17.292" v="3032" actId="47"/>
        <pc:sldMkLst>
          <pc:docMk/>
          <pc:sldMk cId="2790501820" sldId="271"/>
        </pc:sldMkLst>
        <pc:spChg chg="mod">
          <ac:chgData name="Tharish Ravin" userId="62425a72d9c7134e" providerId="LiveId" clId="{3C98073B-4F1F-4234-B4C5-D2F95DF6FBC5}" dt="2023-03-30T16:47:13.248" v="618" actId="20577"/>
          <ac:spMkLst>
            <pc:docMk/>
            <pc:sldMk cId="2790501820" sldId="271"/>
            <ac:spMk id="2" creationId="{E967A35A-DF5E-A07E-F5F8-8EC5C293BE1A}"/>
          </ac:spMkLst>
        </pc:spChg>
      </pc:sldChg>
      <pc:sldChg chg="addSp delSp modSp add mod modClrScheme chgLayout modNotesTx">
        <pc:chgData name="Tharish Ravin" userId="62425a72d9c7134e" providerId="LiveId" clId="{3C98073B-4F1F-4234-B4C5-D2F95DF6FBC5}" dt="2023-04-03T20:51:40.152" v="7095" actId="123"/>
        <pc:sldMkLst>
          <pc:docMk/>
          <pc:sldMk cId="904445270" sldId="272"/>
        </pc:sldMkLst>
        <pc:spChg chg="mod">
          <ac:chgData name="Tharish Ravin" userId="62425a72d9c7134e" providerId="LiveId" clId="{3C98073B-4F1F-4234-B4C5-D2F95DF6FBC5}" dt="2023-04-01T22:13:16.762" v="2894" actId="26606"/>
          <ac:spMkLst>
            <pc:docMk/>
            <pc:sldMk cId="904445270" sldId="272"/>
            <ac:spMk id="2" creationId="{93199D8A-EEEA-0D50-51D7-1875BF140FC1}"/>
          </ac:spMkLst>
        </pc:spChg>
        <pc:spChg chg="del">
          <ac:chgData name="Tharish Ravin" userId="62425a72d9c7134e" providerId="LiveId" clId="{3C98073B-4F1F-4234-B4C5-D2F95DF6FBC5}" dt="2023-04-01T22:12:49.914" v="2883"/>
          <ac:spMkLst>
            <pc:docMk/>
            <pc:sldMk cId="904445270" sldId="272"/>
            <ac:spMk id="3" creationId="{F6314AE9-8C53-AC3B-AD91-D3F21C34B177}"/>
          </ac:spMkLst>
        </pc:spChg>
        <pc:spChg chg="add del mod">
          <ac:chgData name="Tharish Ravin" userId="62425a72d9c7134e" providerId="LiveId" clId="{3C98073B-4F1F-4234-B4C5-D2F95DF6FBC5}" dt="2023-04-01T22:13:20.110" v="2895"/>
          <ac:spMkLst>
            <pc:docMk/>
            <pc:sldMk cId="904445270" sldId="272"/>
            <ac:spMk id="9" creationId="{24928D44-8010-082C-E29B-C67928648FFD}"/>
          </ac:spMkLst>
        </pc:spChg>
        <pc:spChg chg="add del mod">
          <ac:chgData name="Tharish Ravin" userId="62425a72d9c7134e" providerId="LiveId" clId="{3C98073B-4F1F-4234-B4C5-D2F95DF6FBC5}" dt="2023-04-03T15:20:38.925" v="5547" actId="478"/>
          <ac:spMkLst>
            <pc:docMk/>
            <pc:sldMk cId="904445270" sldId="272"/>
            <ac:spMk id="11" creationId="{F26FBD55-3A36-9ABE-EBE2-FD9FE23160C1}"/>
          </ac:spMkLst>
        </pc:spChg>
        <pc:graphicFrameChg chg="add del mod modGraphic">
          <ac:chgData name="Tharish Ravin" userId="62425a72d9c7134e" providerId="LiveId" clId="{3C98073B-4F1F-4234-B4C5-D2F95DF6FBC5}" dt="2023-04-02T14:56:12.349" v="3424" actId="478"/>
          <ac:graphicFrameMkLst>
            <pc:docMk/>
            <pc:sldMk cId="904445270" sldId="272"/>
            <ac:graphicFrameMk id="5" creationId="{5F45E6BB-DC74-19DD-99F6-6D1749ABCE08}"/>
          </ac:graphicFrameMkLst>
        </pc:graphicFrameChg>
        <pc:graphicFrameChg chg="add mod modGraphic">
          <ac:chgData name="Tharish Ravin" userId="62425a72d9c7134e" providerId="LiveId" clId="{3C98073B-4F1F-4234-B4C5-D2F95DF6FBC5}" dt="2023-04-02T15:02:24.097" v="3503" actId="12100"/>
          <ac:graphicFrameMkLst>
            <pc:docMk/>
            <pc:sldMk cId="904445270" sldId="272"/>
            <ac:graphicFrameMk id="8" creationId="{DD29CF29-FB28-3754-DF04-A97A5072AA23}"/>
          </ac:graphicFrameMkLst>
        </pc:graphicFrameChg>
        <pc:graphicFrameChg chg="add mod">
          <ac:chgData name="Tharish Ravin" userId="62425a72d9c7134e" providerId="LiveId" clId="{3C98073B-4F1F-4234-B4C5-D2F95DF6FBC5}" dt="2023-04-02T15:02:27.217" v="3504" actId="12100"/>
          <ac:graphicFrameMkLst>
            <pc:docMk/>
            <pc:sldMk cId="904445270" sldId="272"/>
            <ac:graphicFrameMk id="9" creationId="{65D7A05F-B67B-32AE-5520-C983D5797D23}"/>
          </ac:graphicFrameMkLst>
        </pc:graphicFrameChg>
        <pc:picChg chg="add mod">
          <ac:chgData name="Tharish Ravin" userId="62425a72d9c7134e" providerId="LiveId" clId="{3C98073B-4F1F-4234-B4C5-D2F95DF6FBC5}" dt="2023-04-02T14:57:06.091" v="3429" actId="1076"/>
          <ac:picMkLst>
            <pc:docMk/>
            <pc:sldMk cId="904445270" sldId="272"/>
            <ac:picMk id="3" creationId="{F2CC32DB-CA70-69C0-438A-4661F42220FC}"/>
          </ac:picMkLst>
        </pc:picChg>
        <pc:picChg chg="add mod">
          <ac:chgData name="Tharish Ravin" userId="62425a72d9c7134e" providerId="LiveId" clId="{3C98073B-4F1F-4234-B4C5-D2F95DF6FBC5}" dt="2023-04-03T15:20:55.218" v="5549" actId="1076"/>
          <ac:picMkLst>
            <pc:docMk/>
            <pc:sldMk cId="904445270" sldId="272"/>
            <ac:picMk id="4" creationId="{B9D645B8-E3E3-3629-1B4A-9686E630FE32}"/>
          </ac:picMkLst>
        </pc:picChg>
        <pc:picChg chg="add del mod">
          <ac:chgData name="Tharish Ravin" userId="62425a72d9c7134e" providerId="LiveId" clId="{3C98073B-4F1F-4234-B4C5-D2F95DF6FBC5}" dt="2023-04-01T22:13:09.890" v="2892" actId="21"/>
          <ac:picMkLst>
            <pc:docMk/>
            <pc:sldMk cId="904445270" sldId="272"/>
            <ac:picMk id="5" creationId="{E4033B2B-38D7-B8D7-3DCB-EAEE1A3256F8}"/>
          </ac:picMkLst>
        </pc:picChg>
        <pc:picChg chg="add del mod">
          <ac:chgData name="Tharish Ravin" userId="62425a72d9c7134e" providerId="LiveId" clId="{3C98073B-4F1F-4234-B4C5-D2F95DF6FBC5}" dt="2023-04-03T15:20:33.611" v="5546" actId="478"/>
          <ac:picMkLst>
            <pc:docMk/>
            <pc:sldMk cId="904445270" sldId="272"/>
            <ac:picMk id="6" creationId="{985F8BD8-23C6-3AE4-C7EF-CE734F6CEEEF}"/>
          </ac:picMkLst>
        </pc:picChg>
        <pc:picChg chg="add mod">
          <ac:chgData name="Tharish Ravin" userId="62425a72d9c7134e" providerId="LiveId" clId="{3C98073B-4F1F-4234-B4C5-D2F95DF6FBC5}" dt="2023-04-02T14:57:10.810" v="3431" actId="1076"/>
          <ac:picMkLst>
            <pc:docMk/>
            <pc:sldMk cId="904445270" sldId="272"/>
            <ac:picMk id="7" creationId="{AE35DB20-598E-137E-D847-4B6DB2319EA3}"/>
          </ac:picMkLst>
        </pc:picChg>
      </pc:sldChg>
      <pc:sldChg chg="addSp delSp modSp add del mod ord modNotesTx">
        <pc:chgData name="Tharish Ravin" userId="62425a72d9c7134e" providerId="LiveId" clId="{3C98073B-4F1F-4234-B4C5-D2F95DF6FBC5}" dt="2023-04-03T20:52:17.411" v="7103" actId="123"/>
        <pc:sldMkLst>
          <pc:docMk/>
          <pc:sldMk cId="1118744364" sldId="273"/>
        </pc:sldMkLst>
        <pc:spChg chg="mod">
          <ac:chgData name="Tharish Ravin" userId="62425a72d9c7134e" providerId="LiveId" clId="{3C98073B-4F1F-4234-B4C5-D2F95DF6FBC5}" dt="2023-04-03T19:20:52.031" v="6743" actId="20577"/>
          <ac:spMkLst>
            <pc:docMk/>
            <pc:sldMk cId="1118744364" sldId="273"/>
            <ac:spMk id="2" creationId="{37368CD4-C225-8E7F-F699-6F7ECDE43EDB}"/>
          </ac:spMkLst>
        </pc:spChg>
        <pc:spChg chg="del">
          <ac:chgData name="Tharish Ravin" userId="62425a72d9c7134e" providerId="LiveId" clId="{3C98073B-4F1F-4234-B4C5-D2F95DF6FBC5}" dt="2023-04-02T21:25:07.879" v="5223"/>
          <ac:spMkLst>
            <pc:docMk/>
            <pc:sldMk cId="1118744364" sldId="273"/>
            <ac:spMk id="3" creationId="{9019D70C-0540-6FD5-B84F-5BC2A0B8E0DD}"/>
          </ac:spMkLst>
        </pc:spChg>
        <pc:spChg chg="add mod">
          <ac:chgData name="Tharish Ravin" userId="62425a72d9c7134e" providerId="LiveId" clId="{3C98073B-4F1F-4234-B4C5-D2F95DF6FBC5}" dt="2023-04-03T19:17:36.661" v="6642" actId="1076"/>
          <ac:spMkLst>
            <pc:docMk/>
            <pc:sldMk cId="1118744364" sldId="273"/>
            <ac:spMk id="6" creationId="{5A30A2DD-D212-FA72-B78D-23E247AE572E}"/>
          </ac:spMkLst>
        </pc:spChg>
        <pc:spChg chg="add mod">
          <ac:chgData name="Tharish Ravin" userId="62425a72d9c7134e" providerId="LiveId" clId="{3C98073B-4F1F-4234-B4C5-D2F95DF6FBC5}" dt="2023-04-03T19:20:21.346" v="6732" actId="404"/>
          <ac:spMkLst>
            <pc:docMk/>
            <pc:sldMk cId="1118744364" sldId="273"/>
            <ac:spMk id="9" creationId="{7B116310-0E3C-D29A-9D4E-A63EBA5B9792}"/>
          </ac:spMkLst>
        </pc:spChg>
        <pc:spChg chg="add mod">
          <ac:chgData name="Tharish Ravin" userId="62425a72d9c7134e" providerId="LiveId" clId="{3C98073B-4F1F-4234-B4C5-D2F95DF6FBC5}" dt="2023-04-03T19:20:26.885" v="6737" actId="404"/>
          <ac:spMkLst>
            <pc:docMk/>
            <pc:sldMk cId="1118744364" sldId="273"/>
            <ac:spMk id="10" creationId="{95A2E547-7582-2CF2-E02F-6FB9C8A34616}"/>
          </ac:spMkLst>
        </pc:spChg>
        <pc:spChg chg="add mod">
          <ac:chgData name="Tharish Ravin" userId="62425a72d9c7134e" providerId="LiveId" clId="{3C98073B-4F1F-4234-B4C5-D2F95DF6FBC5}" dt="2023-04-03T19:20:38.642" v="6741" actId="404"/>
          <ac:spMkLst>
            <pc:docMk/>
            <pc:sldMk cId="1118744364" sldId="273"/>
            <ac:spMk id="11" creationId="{55C813CB-11D4-D656-36EA-4F1A8E0D251C}"/>
          </ac:spMkLst>
        </pc:spChg>
        <pc:spChg chg="add mod">
          <ac:chgData name="Tharish Ravin" userId="62425a72d9c7134e" providerId="LiveId" clId="{3C98073B-4F1F-4234-B4C5-D2F95DF6FBC5}" dt="2023-04-03T19:20:34.093" v="6740" actId="404"/>
          <ac:spMkLst>
            <pc:docMk/>
            <pc:sldMk cId="1118744364" sldId="273"/>
            <ac:spMk id="12" creationId="{BB5D4B02-2675-7E70-E1B2-70C507EE58DB}"/>
          </ac:spMkLst>
        </pc:spChg>
        <pc:spChg chg="add mod">
          <ac:chgData name="Tharish Ravin" userId="62425a72d9c7134e" providerId="LiveId" clId="{3C98073B-4F1F-4234-B4C5-D2F95DF6FBC5}" dt="2023-04-03T19:20:42.613" v="6742" actId="404"/>
          <ac:spMkLst>
            <pc:docMk/>
            <pc:sldMk cId="1118744364" sldId="273"/>
            <ac:spMk id="13" creationId="{1121F591-6E48-C121-BCFF-21CFB9394446}"/>
          </ac:spMkLst>
        </pc:spChg>
        <pc:graphicFrameChg chg="add del mod">
          <ac:chgData name="Tharish Ravin" userId="62425a72d9c7134e" providerId="LiveId" clId="{3C98073B-4F1F-4234-B4C5-D2F95DF6FBC5}" dt="2023-04-02T21:26:30.721" v="5226" actId="478"/>
          <ac:graphicFrameMkLst>
            <pc:docMk/>
            <pc:sldMk cId="1118744364" sldId="273"/>
            <ac:graphicFrameMk id="4" creationId="{300CFF6F-61C4-9B2D-265A-DE6849781062}"/>
          </ac:graphicFrameMkLst>
        </pc:graphicFrameChg>
        <pc:picChg chg="add mod">
          <ac:chgData name="Tharish Ravin" userId="62425a72d9c7134e" providerId="LiveId" clId="{3C98073B-4F1F-4234-B4C5-D2F95DF6FBC5}" dt="2023-04-03T19:17:54.131" v="6646" actId="1076"/>
          <ac:picMkLst>
            <pc:docMk/>
            <pc:sldMk cId="1118744364" sldId="273"/>
            <ac:picMk id="8" creationId="{50C3B1A9-0099-1AE5-1824-FA3667357B85}"/>
          </ac:picMkLst>
        </pc:picChg>
      </pc:sldChg>
      <pc:sldChg chg="modSp add mod ord modNotesTx">
        <pc:chgData name="Tharish Ravin" userId="62425a72d9c7134e" providerId="LiveId" clId="{3C98073B-4F1F-4234-B4C5-D2F95DF6FBC5}" dt="2023-04-03T23:24:41.415" v="7934" actId="20577"/>
        <pc:sldMkLst>
          <pc:docMk/>
          <pc:sldMk cId="1679890057" sldId="274"/>
        </pc:sldMkLst>
        <pc:spChg chg="mod">
          <ac:chgData name="Tharish Ravin" userId="62425a72d9c7134e" providerId="LiveId" clId="{3C98073B-4F1F-4234-B4C5-D2F95DF6FBC5}" dt="2023-04-03T20:39:00.922" v="7076" actId="20577"/>
          <ac:spMkLst>
            <pc:docMk/>
            <pc:sldMk cId="1679890057" sldId="274"/>
            <ac:spMk id="2" creationId="{37368CD4-C225-8E7F-F699-6F7ECDE43EDB}"/>
          </ac:spMkLst>
        </pc:spChg>
        <pc:spChg chg="mod">
          <ac:chgData name="Tharish Ravin" userId="62425a72d9c7134e" providerId="LiveId" clId="{3C98073B-4F1F-4234-B4C5-D2F95DF6FBC5}" dt="2023-04-03T20:56:26.208" v="7152" actId="20577"/>
          <ac:spMkLst>
            <pc:docMk/>
            <pc:sldMk cId="1679890057" sldId="274"/>
            <ac:spMk id="3" creationId="{9019D70C-0540-6FD5-B84F-5BC2A0B8E0DD}"/>
          </ac:spMkLst>
        </pc:spChg>
      </pc:sldChg>
      <pc:sldChg chg="addSp delSp modSp add del mod modClrScheme chgLayout modNotesTx">
        <pc:chgData name="Tharish Ravin" userId="62425a72d9c7134e" providerId="LiveId" clId="{3C98073B-4F1F-4234-B4C5-D2F95DF6FBC5}" dt="2023-04-03T20:52:21.172" v="7104" actId="123"/>
        <pc:sldMkLst>
          <pc:docMk/>
          <pc:sldMk cId="2904547860" sldId="275"/>
        </pc:sldMkLst>
        <pc:spChg chg="mod">
          <ac:chgData name="Tharish Ravin" userId="62425a72d9c7134e" providerId="LiveId" clId="{3C98073B-4F1F-4234-B4C5-D2F95DF6FBC5}" dt="2023-04-02T21:33:03.095" v="5237" actId="26606"/>
          <ac:spMkLst>
            <pc:docMk/>
            <pc:sldMk cId="2904547860" sldId="275"/>
            <ac:spMk id="2" creationId="{E967A35A-DF5E-A07E-F5F8-8EC5C293BE1A}"/>
          </ac:spMkLst>
        </pc:spChg>
        <pc:spChg chg="del">
          <ac:chgData name="Tharish Ravin" userId="62425a72d9c7134e" providerId="LiveId" clId="{3C98073B-4F1F-4234-B4C5-D2F95DF6FBC5}" dt="2023-04-02T20:02:40.172" v="4563" actId="22"/>
          <ac:spMkLst>
            <pc:docMk/>
            <pc:sldMk cId="2904547860" sldId="275"/>
            <ac:spMk id="3" creationId="{9B05B8C4-4171-17FB-8870-35237F8EDAEF}"/>
          </ac:spMkLst>
        </pc:spChg>
        <pc:spChg chg="add del mod">
          <ac:chgData name="Tharish Ravin" userId="62425a72d9c7134e" providerId="LiveId" clId="{3C98073B-4F1F-4234-B4C5-D2F95DF6FBC5}" dt="2023-04-02T21:33:03.095" v="5237" actId="26606"/>
          <ac:spMkLst>
            <pc:docMk/>
            <pc:sldMk cId="2904547860" sldId="275"/>
            <ac:spMk id="7" creationId="{EDB00354-6567-AB49-9510-D0BC844B4B6D}"/>
          </ac:spMkLst>
        </pc:spChg>
        <pc:spChg chg="add del mod">
          <ac:chgData name="Tharish Ravin" userId="62425a72d9c7134e" providerId="LiveId" clId="{3C98073B-4F1F-4234-B4C5-D2F95DF6FBC5}" dt="2023-04-02T20:02:55.874" v="4566" actId="26606"/>
          <ac:spMkLst>
            <pc:docMk/>
            <pc:sldMk cId="2904547860" sldId="275"/>
            <ac:spMk id="10" creationId="{C9DAEC93-96DA-8304-A1FF-0A2DF54993DE}"/>
          </ac:spMkLst>
        </pc:spChg>
        <pc:spChg chg="add del mod">
          <ac:chgData name="Tharish Ravin" userId="62425a72d9c7134e" providerId="LiveId" clId="{3C98073B-4F1F-4234-B4C5-D2F95DF6FBC5}" dt="2023-04-02T20:02:55.874" v="4566" actId="26606"/>
          <ac:spMkLst>
            <pc:docMk/>
            <pc:sldMk cId="2904547860" sldId="275"/>
            <ac:spMk id="12" creationId="{CA312B9A-C3C9-BC6A-44FE-F4EDD2B8B951}"/>
          </ac:spMkLst>
        </pc:spChg>
        <pc:spChg chg="add del mod">
          <ac:chgData name="Tharish Ravin" userId="62425a72d9c7134e" providerId="LiveId" clId="{3C98073B-4F1F-4234-B4C5-D2F95DF6FBC5}" dt="2023-04-02T21:34:37.153" v="5242"/>
          <ac:spMkLst>
            <pc:docMk/>
            <pc:sldMk cId="2904547860" sldId="275"/>
            <ac:spMk id="13" creationId="{D44F77BA-27C9-BD1E-E0AA-A2B5821093D2}"/>
          </ac:spMkLst>
        </pc:spChg>
        <pc:spChg chg="add del mod">
          <ac:chgData name="Tharish Ravin" userId="62425a72d9c7134e" providerId="LiveId" clId="{3C98073B-4F1F-4234-B4C5-D2F95DF6FBC5}" dt="2023-04-02T20:02:55.874" v="4566" actId="26606"/>
          <ac:spMkLst>
            <pc:docMk/>
            <pc:sldMk cId="2904547860" sldId="275"/>
            <ac:spMk id="14" creationId="{381BE73C-8670-D5F2-6DDA-46574477DBFB}"/>
          </ac:spMkLst>
        </pc:spChg>
        <pc:spChg chg="add del mod">
          <ac:chgData name="Tharish Ravin" userId="62425a72d9c7134e" providerId="LiveId" clId="{3C98073B-4F1F-4234-B4C5-D2F95DF6FBC5}" dt="2023-04-02T20:02:59.623" v="4568" actId="26606"/>
          <ac:spMkLst>
            <pc:docMk/>
            <pc:sldMk cId="2904547860" sldId="275"/>
            <ac:spMk id="16" creationId="{A74DE133-A8FF-9548-200E-6004CC8AA65A}"/>
          </ac:spMkLst>
        </pc:spChg>
        <pc:spChg chg="add del mod">
          <ac:chgData name="Tharish Ravin" userId="62425a72d9c7134e" providerId="LiveId" clId="{3C98073B-4F1F-4234-B4C5-D2F95DF6FBC5}" dt="2023-04-02T21:33:03.095" v="5237" actId="26606"/>
          <ac:spMkLst>
            <pc:docMk/>
            <pc:sldMk cId="2904547860" sldId="275"/>
            <ac:spMk id="18" creationId="{3446A42B-8B1D-9AE7-3E11-7FDA254994FA}"/>
          </ac:spMkLst>
        </pc:spChg>
        <pc:spChg chg="add del mod">
          <ac:chgData name="Tharish Ravin" userId="62425a72d9c7134e" providerId="LiveId" clId="{3C98073B-4F1F-4234-B4C5-D2F95DF6FBC5}" dt="2023-04-03T19:27:15.738" v="6744"/>
          <ac:spMkLst>
            <pc:docMk/>
            <pc:sldMk cId="2904547860" sldId="275"/>
            <ac:spMk id="19" creationId="{10DB702D-2168-1C06-D1E9-19AA4C6C9081}"/>
          </ac:spMkLst>
        </pc:spChg>
        <pc:spChg chg="add del mod">
          <ac:chgData name="Tharish Ravin" userId="62425a72d9c7134e" providerId="LiveId" clId="{3C98073B-4F1F-4234-B4C5-D2F95DF6FBC5}" dt="2023-04-02T21:33:05.491" v="5238"/>
          <ac:spMkLst>
            <pc:docMk/>
            <pc:sldMk cId="2904547860" sldId="275"/>
            <ac:spMk id="23" creationId="{A399D415-A2EF-1B24-67B5-4AFEE2A6CF6C}"/>
          </ac:spMkLst>
        </pc:spChg>
        <pc:graphicFrameChg chg="add del mod modGraphic">
          <ac:chgData name="Tharish Ravin" userId="62425a72d9c7134e" providerId="LiveId" clId="{3C98073B-4F1F-4234-B4C5-D2F95DF6FBC5}" dt="2023-04-02T21:33:01.125" v="5236"/>
          <ac:graphicFrameMkLst>
            <pc:docMk/>
            <pc:sldMk cId="2904547860" sldId="275"/>
            <ac:graphicFrameMk id="8" creationId="{B54BB521-BF52-7A61-D55F-CA40047C5C04}"/>
          </ac:graphicFrameMkLst>
        </pc:graphicFrameChg>
        <pc:graphicFrameChg chg="add del mod">
          <ac:chgData name="Tharish Ravin" userId="62425a72d9c7134e" providerId="LiveId" clId="{3C98073B-4F1F-4234-B4C5-D2F95DF6FBC5}" dt="2023-04-02T21:33:36.447" v="5241" actId="478"/>
          <ac:graphicFrameMkLst>
            <pc:docMk/>
            <pc:sldMk cId="2904547860" sldId="275"/>
            <ac:graphicFrameMk id="9" creationId="{6B44F691-170D-8308-7584-84A53AF0E581}"/>
          </ac:graphicFrameMkLst>
        </pc:graphicFrameChg>
        <pc:graphicFrameChg chg="add del mod modGraphic">
          <ac:chgData name="Tharish Ravin" userId="62425a72d9c7134e" providerId="LiveId" clId="{3C98073B-4F1F-4234-B4C5-D2F95DF6FBC5}" dt="2023-04-03T15:03:36.502" v="5352" actId="478"/>
          <ac:graphicFrameMkLst>
            <pc:docMk/>
            <pc:sldMk cId="2904547860" sldId="275"/>
            <ac:graphicFrameMk id="15" creationId="{594CB7AE-3CA0-8B04-79D2-8B0CA150E91A}"/>
          </ac:graphicFrameMkLst>
        </pc:graphicFrameChg>
        <pc:graphicFrameChg chg="add mod modGraphic">
          <ac:chgData name="Tharish Ravin" userId="62425a72d9c7134e" providerId="LiveId" clId="{3C98073B-4F1F-4234-B4C5-D2F95DF6FBC5}" dt="2023-04-03T19:29:17.996" v="6797" actId="20577"/>
          <ac:graphicFrameMkLst>
            <pc:docMk/>
            <pc:sldMk cId="2904547860" sldId="275"/>
            <ac:graphicFrameMk id="20" creationId="{A8594AEB-3727-EA17-F61F-74F01F81167F}"/>
          </ac:graphicFrameMkLst>
        </pc:graphicFrameChg>
        <pc:picChg chg="add del mod ord">
          <ac:chgData name="Tharish Ravin" userId="62425a72d9c7134e" providerId="LiveId" clId="{3C98073B-4F1F-4234-B4C5-D2F95DF6FBC5}" dt="2023-04-02T21:29:12.661" v="5230" actId="478"/>
          <ac:picMkLst>
            <pc:docMk/>
            <pc:sldMk cId="2904547860" sldId="275"/>
            <ac:picMk id="5" creationId="{77FE5E6F-2BFD-7A4E-D7B8-F00FA680DFB9}"/>
          </ac:picMkLst>
        </pc:picChg>
      </pc:sldChg>
      <pc:sldChg chg="addSp delSp modSp add mod ord modAnim modNotesTx">
        <pc:chgData name="Tharish Ravin" userId="62425a72d9c7134e" providerId="LiveId" clId="{3C98073B-4F1F-4234-B4C5-D2F95DF6FBC5}" dt="2023-04-03T23:42:47.414" v="8835" actId="20577"/>
        <pc:sldMkLst>
          <pc:docMk/>
          <pc:sldMk cId="2124103587" sldId="276"/>
        </pc:sldMkLst>
        <pc:spChg chg="mod">
          <ac:chgData name="Tharish Ravin" userId="62425a72d9c7134e" providerId="LiveId" clId="{3C98073B-4F1F-4234-B4C5-D2F95DF6FBC5}" dt="2023-04-03T21:16:01.278" v="7365" actId="26606"/>
          <ac:spMkLst>
            <pc:docMk/>
            <pc:sldMk cId="2124103587" sldId="276"/>
            <ac:spMk id="2" creationId="{E967A35A-DF5E-A07E-F5F8-8EC5C293BE1A}"/>
          </ac:spMkLst>
        </pc:spChg>
        <pc:spChg chg="del">
          <ac:chgData name="Tharish Ravin" userId="62425a72d9c7134e" providerId="LiveId" clId="{3C98073B-4F1F-4234-B4C5-D2F95DF6FBC5}" dt="2023-04-03T21:15:36.108" v="7359"/>
          <ac:spMkLst>
            <pc:docMk/>
            <pc:sldMk cId="2124103587" sldId="276"/>
            <ac:spMk id="3" creationId="{9B05B8C4-4171-17FB-8870-35237F8EDAEF}"/>
          </ac:spMkLst>
        </pc:spChg>
        <pc:picChg chg="add mod">
          <ac:chgData name="Tharish Ravin" userId="62425a72d9c7134e" providerId="LiveId" clId="{3C98073B-4F1F-4234-B4C5-D2F95DF6FBC5}" dt="2023-04-03T21:16:10.293" v="7367" actId="1076"/>
          <ac:picMkLst>
            <pc:docMk/>
            <pc:sldMk cId="2124103587" sldId="276"/>
            <ac:picMk id="4" creationId="{55685EC8-0A5E-0F95-2348-FDD7F009612C}"/>
          </ac:picMkLst>
        </pc:picChg>
      </pc:sldChg>
      <pc:sldChg chg="addSp delSp modSp add del mod ord">
        <pc:chgData name="Tharish Ravin" userId="62425a72d9c7134e" providerId="LiveId" clId="{3C98073B-4F1F-4234-B4C5-D2F95DF6FBC5}" dt="2023-04-03T15:52:04.649" v="5575" actId="47"/>
        <pc:sldMkLst>
          <pc:docMk/>
          <pc:sldMk cId="1520581208" sldId="277"/>
        </pc:sldMkLst>
        <pc:spChg chg="add del mod">
          <ac:chgData name="Tharish Ravin" userId="62425a72d9c7134e" providerId="LiveId" clId="{3C98073B-4F1F-4234-B4C5-D2F95DF6FBC5}" dt="2023-04-02T20:26:48.100" v="4918"/>
          <ac:spMkLst>
            <pc:docMk/>
            <pc:sldMk cId="1520581208" sldId="277"/>
            <ac:spMk id="4" creationId="{3AC00AC1-199C-9B4D-1071-6AC9C000B9E5}"/>
          </ac:spMkLst>
        </pc:spChg>
        <pc:spChg chg="del">
          <ac:chgData name="Tharish Ravin" userId="62425a72d9c7134e" providerId="LiveId" clId="{3C98073B-4F1F-4234-B4C5-D2F95DF6FBC5}" dt="2023-04-02T20:28:14.356" v="4933" actId="478"/>
          <ac:spMkLst>
            <pc:docMk/>
            <pc:sldMk cId="1520581208" sldId="277"/>
            <ac:spMk id="10" creationId="{6D785D9D-EC6A-A3CF-18F0-D6B2912FB6CF}"/>
          </ac:spMkLst>
        </pc:spChg>
        <pc:graphicFrameChg chg="add mod modGraphic">
          <ac:chgData name="Tharish Ravin" userId="62425a72d9c7134e" providerId="LiveId" clId="{3C98073B-4F1F-4234-B4C5-D2F95DF6FBC5}" dt="2023-04-02T20:30:35.015" v="4989" actId="20577"/>
          <ac:graphicFrameMkLst>
            <pc:docMk/>
            <pc:sldMk cId="1520581208" sldId="277"/>
            <ac:graphicFrameMk id="7" creationId="{7DEC904C-2C35-147F-04DB-C2D1E846E089}"/>
          </ac:graphicFrameMkLst>
        </pc:graphicFrameChg>
        <pc:graphicFrameChg chg="add del mod modGraphic">
          <ac:chgData name="Tharish Ravin" userId="62425a72d9c7134e" providerId="LiveId" clId="{3C98073B-4F1F-4234-B4C5-D2F95DF6FBC5}" dt="2023-04-02T20:30:46.462" v="4992" actId="1076"/>
          <ac:graphicFrameMkLst>
            <pc:docMk/>
            <pc:sldMk cId="1520581208" sldId="277"/>
            <ac:graphicFrameMk id="8" creationId="{4103E200-7987-D5C4-2E02-F30F66398FE0}"/>
          </ac:graphicFrameMkLst>
        </pc:graphicFrameChg>
        <pc:picChg chg="del">
          <ac:chgData name="Tharish Ravin" userId="62425a72d9c7134e" providerId="LiveId" clId="{3C98073B-4F1F-4234-B4C5-D2F95DF6FBC5}" dt="2023-04-02T20:23:40.932" v="4913" actId="478"/>
          <ac:picMkLst>
            <pc:docMk/>
            <pc:sldMk cId="1520581208" sldId="277"/>
            <ac:picMk id="5" creationId="{DC7BC38E-BB34-3833-537A-54FEC22508BF}"/>
          </ac:picMkLst>
        </pc:picChg>
        <pc:picChg chg="add del mod">
          <ac:chgData name="Tharish Ravin" userId="62425a72d9c7134e" providerId="LiveId" clId="{3C98073B-4F1F-4234-B4C5-D2F95DF6FBC5}" dt="2023-04-02T20:25:30.149" v="4917"/>
          <ac:picMkLst>
            <pc:docMk/>
            <pc:sldMk cId="1520581208" sldId="277"/>
            <ac:picMk id="6" creationId="{25E474C8-1F6A-4C07-6F7D-B6C1E5867141}"/>
          </ac:picMkLst>
        </pc:picChg>
      </pc:sldChg>
      <pc:sldChg chg="addSp delSp modSp add mod modNotesTx">
        <pc:chgData name="Tharish Ravin" userId="62425a72d9c7134e" providerId="LiveId" clId="{3C98073B-4F1F-4234-B4C5-D2F95DF6FBC5}" dt="2023-04-03T20:52:00.802" v="7099" actId="123"/>
        <pc:sldMkLst>
          <pc:docMk/>
          <pc:sldMk cId="1573826291" sldId="278"/>
        </pc:sldMkLst>
        <pc:spChg chg="mod">
          <ac:chgData name="Tharish Ravin" userId="62425a72d9c7134e" providerId="LiveId" clId="{3C98073B-4F1F-4234-B4C5-D2F95DF6FBC5}" dt="2023-04-03T19:11:30.857" v="6611" actId="20577"/>
          <ac:spMkLst>
            <pc:docMk/>
            <pc:sldMk cId="1573826291" sldId="278"/>
            <ac:spMk id="2" creationId="{E967A35A-DF5E-A07E-F5F8-8EC5C293BE1A}"/>
          </ac:spMkLst>
        </pc:spChg>
        <pc:spChg chg="add del mod">
          <ac:chgData name="Tharish Ravin" userId="62425a72d9c7134e" providerId="LiveId" clId="{3C98073B-4F1F-4234-B4C5-D2F95DF6FBC5}" dt="2023-04-03T18:55:13.123" v="5859" actId="478"/>
          <ac:spMkLst>
            <pc:docMk/>
            <pc:sldMk cId="1573826291" sldId="278"/>
            <ac:spMk id="6" creationId="{7D1FE42D-8802-D374-C7D7-A776E40C1403}"/>
          </ac:spMkLst>
        </pc:spChg>
        <pc:spChg chg="del">
          <ac:chgData name="Tharish Ravin" userId="62425a72d9c7134e" providerId="LiveId" clId="{3C98073B-4F1F-4234-B4C5-D2F95DF6FBC5}" dt="2023-04-02T20:43:54.556" v="5026"/>
          <ac:spMkLst>
            <pc:docMk/>
            <pc:sldMk cId="1573826291" sldId="278"/>
            <ac:spMk id="15" creationId="{9B3E5E89-2607-9544-BEEA-6354BF092BD6}"/>
          </ac:spMkLst>
        </pc:spChg>
        <pc:graphicFrameChg chg="add mod modGraphic">
          <ac:chgData name="Tharish Ravin" userId="62425a72d9c7134e" providerId="LiveId" clId="{3C98073B-4F1F-4234-B4C5-D2F95DF6FBC5}" dt="2023-04-03T18:55:29.389" v="5865" actId="1076"/>
          <ac:graphicFrameMkLst>
            <pc:docMk/>
            <pc:sldMk cId="1573826291" sldId="278"/>
            <ac:graphicFrameMk id="3" creationId="{B2B5D22F-316A-C7EC-58D0-72EC76F1FBEB}"/>
          </ac:graphicFrameMkLst>
        </pc:graphicFrameChg>
        <pc:graphicFrameChg chg="add del mod">
          <ac:chgData name="Tharish Ravin" userId="62425a72d9c7134e" providerId="LiveId" clId="{3C98073B-4F1F-4234-B4C5-D2F95DF6FBC5}" dt="2023-04-02T20:48:56.158" v="5090" actId="478"/>
          <ac:graphicFrameMkLst>
            <pc:docMk/>
            <pc:sldMk cId="1573826291" sldId="278"/>
            <ac:graphicFrameMk id="4" creationId="{A969D80A-FCDB-29DF-43C5-DF09EF624195}"/>
          </ac:graphicFrameMkLst>
        </pc:graphicFrameChg>
        <pc:picChg chg="del">
          <ac:chgData name="Tharish Ravin" userId="62425a72d9c7134e" providerId="LiveId" clId="{3C98073B-4F1F-4234-B4C5-D2F95DF6FBC5}" dt="2023-04-03T18:55:10.451" v="5858" actId="478"/>
          <ac:picMkLst>
            <pc:docMk/>
            <pc:sldMk cId="1573826291" sldId="278"/>
            <ac:picMk id="9" creationId="{08F3CA07-E2B0-532C-8399-CC23CB8B8DC4}"/>
          </ac:picMkLst>
        </pc:picChg>
      </pc:sldChg>
      <pc:sldChg chg="addSp delSp modSp add mod modNotesTx">
        <pc:chgData name="Tharish Ravin" userId="62425a72d9c7134e" providerId="LiveId" clId="{3C98073B-4F1F-4234-B4C5-D2F95DF6FBC5}" dt="2023-04-03T20:52:04.851" v="7100" actId="123"/>
        <pc:sldMkLst>
          <pc:docMk/>
          <pc:sldMk cId="2999954504" sldId="279"/>
        </pc:sldMkLst>
        <pc:spChg chg="mod">
          <ac:chgData name="Tharish Ravin" userId="62425a72d9c7134e" providerId="LiveId" clId="{3C98073B-4F1F-4234-B4C5-D2F95DF6FBC5}" dt="2023-04-03T19:11:38.684" v="6615" actId="20577"/>
          <ac:spMkLst>
            <pc:docMk/>
            <pc:sldMk cId="2999954504" sldId="279"/>
            <ac:spMk id="2" creationId="{E967A35A-DF5E-A07E-F5F8-8EC5C293BE1A}"/>
          </ac:spMkLst>
        </pc:spChg>
        <pc:spChg chg="add del mod">
          <ac:chgData name="Tharish Ravin" userId="62425a72d9c7134e" providerId="LiveId" clId="{3C98073B-4F1F-4234-B4C5-D2F95DF6FBC5}" dt="2023-04-03T14:38:44.157" v="5349" actId="478"/>
          <ac:spMkLst>
            <pc:docMk/>
            <pc:sldMk cId="2999954504" sldId="279"/>
            <ac:spMk id="9" creationId="{200FD26F-240C-DB61-F9BB-A5E2CAD87E6E}"/>
          </ac:spMkLst>
        </pc:spChg>
        <pc:spChg chg="del">
          <ac:chgData name="Tharish Ravin" userId="62425a72d9c7134e" providerId="LiveId" clId="{3C98073B-4F1F-4234-B4C5-D2F95DF6FBC5}" dt="2023-04-02T20:58:12.375" v="5097"/>
          <ac:spMkLst>
            <pc:docMk/>
            <pc:sldMk cId="2999954504" sldId="279"/>
            <ac:spMk id="10" creationId="{9FE0963E-23DD-8B07-DBA0-4EBB4BD746EA}"/>
          </ac:spMkLst>
        </pc:spChg>
        <pc:spChg chg="add del mod">
          <ac:chgData name="Tharish Ravin" userId="62425a72d9c7134e" providerId="LiveId" clId="{3C98073B-4F1F-4234-B4C5-D2F95DF6FBC5}" dt="2023-04-03T18:55:15.458" v="5861" actId="478"/>
          <ac:spMkLst>
            <pc:docMk/>
            <pc:sldMk cId="2999954504" sldId="279"/>
            <ac:spMk id="12" creationId="{237CF404-1D12-E49C-2E8B-D6E9D0196F47}"/>
          </ac:spMkLst>
        </pc:spChg>
        <pc:graphicFrameChg chg="add del mod modGraphic">
          <ac:chgData name="Tharish Ravin" userId="62425a72d9c7134e" providerId="LiveId" clId="{3C98073B-4F1F-4234-B4C5-D2F95DF6FBC5}" dt="2023-04-03T13:00:14.426" v="5333" actId="478"/>
          <ac:graphicFrameMkLst>
            <pc:docMk/>
            <pc:sldMk cId="2999954504" sldId="279"/>
            <ac:graphicFrameMk id="3" creationId="{ACF0CFA4-8099-9446-A101-C96A14B4DC8D}"/>
          </ac:graphicFrameMkLst>
        </pc:graphicFrameChg>
        <pc:graphicFrameChg chg="add del mod">
          <ac:chgData name="Tharish Ravin" userId="62425a72d9c7134e" providerId="LiveId" clId="{3C98073B-4F1F-4234-B4C5-D2F95DF6FBC5}" dt="2023-04-02T21:00:35.774" v="5111"/>
          <ac:graphicFrameMkLst>
            <pc:docMk/>
            <pc:sldMk cId="2999954504" sldId="279"/>
            <ac:graphicFrameMk id="4" creationId="{1EAF354E-4C95-BB07-2D3E-97AD6E130C37}"/>
          </ac:graphicFrameMkLst>
        </pc:graphicFrameChg>
        <pc:graphicFrameChg chg="add del mod">
          <ac:chgData name="Tharish Ravin" userId="62425a72d9c7134e" providerId="LiveId" clId="{3C98073B-4F1F-4234-B4C5-D2F95DF6FBC5}" dt="2023-04-02T21:01:52.286" v="5138" actId="478"/>
          <ac:graphicFrameMkLst>
            <pc:docMk/>
            <pc:sldMk cId="2999954504" sldId="279"/>
            <ac:graphicFrameMk id="6" creationId="{C81BAA93-F915-C71C-875F-7438775D8DD2}"/>
          </ac:graphicFrameMkLst>
        </pc:graphicFrameChg>
        <pc:graphicFrameChg chg="add mod modGraphic">
          <ac:chgData name="Tharish Ravin" userId="62425a72d9c7134e" providerId="LiveId" clId="{3C98073B-4F1F-4234-B4C5-D2F95DF6FBC5}" dt="2023-04-03T18:55:23.719" v="5864" actId="1076"/>
          <ac:graphicFrameMkLst>
            <pc:docMk/>
            <pc:sldMk cId="2999954504" sldId="279"/>
            <ac:graphicFrameMk id="7" creationId="{C851A21E-9244-B4C7-9EA2-7BE404243F61}"/>
          </ac:graphicFrameMkLst>
        </pc:graphicFrameChg>
        <pc:picChg chg="del">
          <ac:chgData name="Tharish Ravin" userId="62425a72d9c7134e" providerId="LiveId" clId="{3C98073B-4F1F-4234-B4C5-D2F95DF6FBC5}" dt="2023-04-03T18:55:14.767" v="5860" actId="478"/>
          <ac:picMkLst>
            <pc:docMk/>
            <pc:sldMk cId="2999954504" sldId="279"/>
            <ac:picMk id="5" creationId="{76A9BD3C-C5BF-304C-6546-A0B4B1DE472F}"/>
          </ac:picMkLst>
        </pc:picChg>
      </pc:sldChg>
      <pc:sldChg chg="addSp delSp modSp add mod modClrScheme chgLayout modNotesTx">
        <pc:chgData name="Tharish Ravin" userId="62425a72d9c7134e" providerId="LiveId" clId="{3C98073B-4F1F-4234-B4C5-D2F95DF6FBC5}" dt="2023-04-03T20:52:13.561" v="7102" actId="123"/>
        <pc:sldMkLst>
          <pc:docMk/>
          <pc:sldMk cId="1623644964" sldId="280"/>
        </pc:sldMkLst>
        <pc:spChg chg="mod">
          <ac:chgData name="Tharish Ravin" userId="62425a72d9c7134e" providerId="LiveId" clId="{3C98073B-4F1F-4234-B4C5-D2F95DF6FBC5}" dt="2023-04-02T21:20:57.391" v="5220" actId="26606"/>
          <ac:spMkLst>
            <pc:docMk/>
            <pc:sldMk cId="1623644964" sldId="280"/>
            <ac:spMk id="2" creationId="{E967A35A-DF5E-A07E-F5F8-8EC5C293BE1A}"/>
          </ac:spMkLst>
        </pc:spChg>
        <pc:spChg chg="add del">
          <ac:chgData name="Tharish Ravin" userId="62425a72d9c7134e" providerId="LiveId" clId="{3C98073B-4F1F-4234-B4C5-D2F95DF6FBC5}" dt="2023-04-02T21:20:56.035" v="5219"/>
          <ac:spMkLst>
            <pc:docMk/>
            <pc:sldMk cId="1623644964" sldId="280"/>
            <ac:spMk id="4" creationId="{B7E90E54-5B64-32CA-3BE7-12834E04AFD3}"/>
          </ac:spMkLst>
        </pc:spChg>
        <pc:spChg chg="add del mod">
          <ac:chgData name="Tharish Ravin" userId="62425a72d9c7134e" providerId="LiveId" clId="{3C98073B-4F1F-4234-B4C5-D2F95DF6FBC5}" dt="2023-04-02T21:21:03.743" v="5222"/>
          <ac:spMkLst>
            <pc:docMk/>
            <pc:sldMk cId="1623644964" sldId="280"/>
            <ac:spMk id="7" creationId="{466B87D9-C7C8-839E-12EE-C5F13BB0E1AC}"/>
          </ac:spMkLst>
        </pc:spChg>
        <pc:spChg chg="del">
          <ac:chgData name="Tharish Ravin" userId="62425a72d9c7134e" providerId="LiveId" clId="{3C98073B-4F1F-4234-B4C5-D2F95DF6FBC5}" dt="2023-04-02T21:20:44.370" v="5216" actId="478"/>
          <ac:spMkLst>
            <pc:docMk/>
            <pc:sldMk cId="1623644964" sldId="280"/>
            <ac:spMk id="10" creationId="{B66D7605-E913-C033-1CE2-4CCB8DBAB3CB}"/>
          </ac:spMkLst>
        </pc:spChg>
        <pc:spChg chg="add del mod">
          <ac:chgData name="Tharish Ravin" userId="62425a72d9c7134e" providerId="LiveId" clId="{3C98073B-4F1F-4234-B4C5-D2F95DF6FBC5}" dt="2023-04-02T21:28:46.259" v="5228" actId="478"/>
          <ac:spMkLst>
            <pc:docMk/>
            <pc:sldMk cId="1623644964" sldId="280"/>
            <ac:spMk id="11" creationId="{4EA023CD-7150-173D-4F58-99C07FBC694E}"/>
          </ac:spMkLst>
        </pc:spChg>
        <pc:graphicFrameChg chg="add del mod">
          <ac:chgData name="Tharish Ravin" userId="62425a72d9c7134e" providerId="LiveId" clId="{3C98073B-4F1F-4234-B4C5-D2F95DF6FBC5}" dt="2023-04-02T21:20:54.427" v="5218"/>
          <ac:graphicFrameMkLst>
            <pc:docMk/>
            <pc:sldMk cId="1623644964" sldId="280"/>
            <ac:graphicFrameMk id="3" creationId="{8E646B93-EC4A-3269-6021-0EE519FECD8B}"/>
          </ac:graphicFrameMkLst>
        </pc:graphicFrameChg>
        <pc:graphicFrameChg chg="add del mod">
          <ac:chgData name="Tharish Ravin" userId="62425a72d9c7134e" providerId="LiveId" clId="{3C98073B-4F1F-4234-B4C5-D2F95DF6FBC5}" dt="2023-04-02T22:34:39.560" v="5306"/>
          <ac:graphicFrameMkLst>
            <pc:docMk/>
            <pc:sldMk cId="1623644964" sldId="280"/>
            <ac:graphicFrameMk id="8" creationId="{557EF74D-AE53-7AF1-AB1F-18639AF0BD48}"/>
          </ac:graphicFrameMkLst>
        </pc:graphicFrameChg>
        <pc:picChg chg="add del mod">
          <ac:chgData name="Tharish Ravin" userId="62425a72d9c7134e" providerId="LiveId" clId="{3C98073B-4F1F-4234-B4C5-D2F95DF6FBC5}" dt="2023-04-02T21:20:59.423" v="5221" actId="478"/>
          <ac:picMkLst>
            <pc:docMk/>
            <pc:sldMk cId="1623644964" sldId="280"/>
            <ac:picMk id="5" creationId="{780668B5-623C-046D-DF0C-067778C37B75}"/>
          </ac:picMkLst>
        </pc:picChg>
      </pc:sldChg>
      <pc:sldChg chg="addSp delSp modSp add mod modNotesTx">
        <pc:chgData name="Tharish Ravin" userId="62425a72d9c7134e" providerId="LiveId" clId="{3C98073B-4F1F-4234-B4C5-D2F95DF6FBC5}" dt="2023-04-03T23:43:12.631" v="8879" actId="20577"/>
        <pc:sldMkLst>
          <pc:docMk/>
          <pc:sldMk cId="2595418578" sldId="281"/>
        </pc:sldMkLst>
        <pc:spChg chg="del">
          <ac:chgData name="Tharish Ravin" userId="62425a72d9c7134e" providerId="LiveId" clId="{3C98073B-4F1F-4234-B4C5-D2F95DF6FBC5}" dt="2023-04-03T22:22:29.501" v="7368"/>
          <ac:spMkLst>
            <pc:docMk/>
            <pc:sldMk cId="2595418578" sldId="281"/>
            <ac:spMk id="3" creationId="{9B05B8C4-4171-17FB-8870-35237F8EDAEF}"/>
          </ac:spMkLst>
        </pc:spChg>
        <pc:spChg chg="add mod">
          <ac:chgData name="Tharish Ravin" userId="62425a72d9c7134e" providerId="LiveId" clId="{3C98073B-4F1F-4234-B4C5-D2F95DF6FBC5}" dt="2023-04-03T23:30:37.358" v="8113" actId="14100"/>
          <ac:spMkLst>
            <pc:docMk/>
            <pc:sldMk cId="2595418578" sldId="281"/>
            <ac:spMk id="7" creationId="{EB831351-B9D8-3D38-2036-09DA7C7ADB0A}"/>
          </ac:spMkLst>
        </pc:spChg>
        <pc:spChg chg="add mod">
          <ac:chgData name="Tharish Ravin" userId="62425a72d9c7134e" providerId="LiveId" clId="{3C98073B-4F1F-4234-B4C5-D2F95DF6FBC5}" dt="2023-04-03T23:32:04.218" v="8119" actId="1076"/>
          <ac:spMkLst>
            <pc:docMk/>
            <pc:sldMk cId="2595418578" sldId="281"/>
            <ac:spMk id="8" creationId="{8C41A888-A668-8ED4-026C-B53AA11D3282}"/>
          </ac:spMkLst>
        </pc:spChg>
        <pc:spChg chg="add mod">
          <ac:chgData name="Tharish Ravin" userId="62425a72d9c7134e" providerId="LiveId" clId="{3C98073B-4F1F-4234-B4C5-D2F95DF6FBC5}" dt="2023-04-03T23:32:23.648" v="8123" actId="1076"/>
          <ac:spMkLst>
            <pc:docMk/>
            <pc:sldMk cId="2595418578" sldId="281"/>
            <ac:spMk id="9" creationId="{C0AEFAFC-8B3B-2554-B7AA-883C2C5FAD33}"/>
          </ac:spMkLst>
        </pc:spChg>
        <pc:graphicFrameChg chg="add mod">
          <ac:chgData name="Tharish Ravin" userId="62425a72d9c7134e" providerId="LiveId" clId="{3C98073B-4F1F-4234-B4C5-D2F95DF6FBC5}" dt="2023-04-03T23:32:12.391" v="8122"/>
          <ac:graphicFrameMkLst>
            <pc:docMk/>
            <pc:sldMk cId="2595418578" sldId="281"/>
            <ac:graphicFrameMk id="4" creationId="{CB9983A2-AA1B-4517-AABD-BED1C91831C2}"/>
          </ac:graphicFrameMkLst>
        </pc:graphicFrameChg>
        <pc:inkChg chg="add del">
          <ac:chgData name="Tharish Ravin" userId="62425a72d9c7134e" providerId="LiveId" clId="{3C98073B-4F1F-4234-B4C5-D2F95DF6FBC5}" dt="2023-04-03T23:30:00.589" v="8104" actId="9405"/>
          <ac:inkMkLst>
            <pc:docMk/>
            <pc:sldMk cId="2595418578" sldId="281"/>
            <ac:inkMk id="5" creationId="{B758CC00-7F4C-80CD-0AC1-8D27FBD4B0B9}"/>
          </ac:inkMkLst>
        </pc:inkChg>
        <pc:inkChg chg="add del">
          <ac:chgData name="Tharish Ravin" userId="62425a72d9c7134e" providerId="LiveId" clId="{3C98073B-4F1F-4234-B4C5-D2F95DF6FBC5}" dt="2023-04-03T23:29:57.078" v="8103" actId="9405"/>
          <ac:inkMkLst>
            <pc:docMk/>
            <pc:sldMk cId="2595418578" sldId="281"/>
            <ac:inkMk id="6" creationId="{97CEEB68-5B53-F922-6336-2BECD793DA14}"/>
          </ac:inkMkLst>
        </pc:inkChg>
        <pc:cxnChg chg="add mod">
          <ac:chgData name="Tharish Ravin" userId="62425a72d9c7134e" providerId="LiveId" clId="{3C98073B-4F1F-4234-B4C5-D2F95DF6FBC5}" dt="2023-04-03T23:33:31.738" v="8126" actId="13822"/>
          <ac:cxnSpMkLst>
            <pc:docMk/>
            <pc:sldMk cId="2595418578" sldId="281"/>
            <ac:cxnSpMk id="11" creationId="{86C48CBF-B109-04B8-DE30-7316384C47F0}"/>
          </ac:cxnSpMkLst>
        </pc:cxnChg>
        <pc:cxnChg chg="add mod">
          <ac:chgData name="Tharish Ravin" userId="62425a72d9c7134e" providerId="LiveId" clId="{3C98073B-4F1F-4234-B4C5-D2F95DF6FBC5}" dt="2023-04-03T23:33:38.988" v="8128" actId="1076"/>
          <ac:cxnSpMkLst>
            <pc:docMk/>
            <pc:sldMk cId="2595418578" sldId="281"/>
            <ac:cxnSpMk id="12" creationId="{1E015474-982C-053F-F547-8B692648C340}"/>
          </ac:cxnSpMkLst>
        </pc:cxnChg>
      </pc:sldChg>
      <pc:sldChg chg="addSp delSp modSp add del mod">
        <pc:chgData name="Tharish Ravin" userId="62425a72d9c7134e" providerId="LiveId" clId="{3C98073B-4F1F-4234-B4C5-D2F95DF6FBC5}" dt="2023-04-03T16:34:16.589" v="5580" actId="47"/>
        <pc:sldMkLst>
          <pc:docMk/>
          <pc:sldMk cId="3662553524" sldId="281"/>
        </pc:sldMkLst>
        <pc:spChg chg="add del mod">
          <ac:chgData name="Tharish Ravin" userId="62425a72d9c7134e" providerId="LiveId" clId="{3C98073B-4F1F-4234-B4C5-D2F95DF6FBC5}" dt="2023-04-02T22:33:12.434" v="5255"/>
          <ac:spMkLst>
            <pc:docMk/>
            <pc:sldMk cId="3662553524" sldId="281"/>
            <ac:spMk id="4" creationId="{C38F60CD-3478-C816-E1F8-42D33C538D79}"/>
          </ac:spMkLst>
        </pc:spChg>
        <pc:spChg chg="add mod">
          <ac:chgData name="Tharish Ravin" userId="62425a72d9c7134e" providerId="LiveId" clId="{3C98073B-4F1F-4234-B4C5-D2F95DF6FBC5}" dt="2023-04-03T15:03:42.337" v="5353" actId="478"/>
          <ac:spMkLst>
            <pc:docMk/>
            <pc:sldMk cId="3662553524" sldId="281"/>
            <ac:spMk id="7" creationId="{F907B944-9BEF-B1E1-AEF9-F7F8519CA5C7}"/>
          </ac:spMkLst>
        </pc:spChg>
        <pc:graphicFrameChg chg="add del mod">
          <ac:chgData name="Tharish Ravin" userId="62425a72d9c7134e" providerId="LiveId" clId="{3C98073B-4F1F-4234-B4C5-D2F95DF6FBC5}" dt="2023-04-03T15:03:42.337" v="5353" actId="478"/>
          <ac:graphicFrameMkLst>
            <pc:docMk/>
            <pc:sldMk cId="3662553524" sldId="281"/>
            <ac:graphicFrameMk id="5" creationId="{405D1707-4B28-E336-558D-D01E2287734C}"/>
          </ac:graphicFrameMkLst>
        </pc:graphicFrameChg>
        <pc:graphicFrameChg chg="del">
          <ac:chgData name="Tharish Ravin" userId="62425a72d9c7134e" providerId="LiveId" clId="{3C98073B-4F1F-4234-B4C5-D2F95DF6FBC5}" dt="2023-04-02T21:33:13.663" v="5240" actId="478"/>
          <ac:graphicFrameMkLst>
            <pc:docMk/>
            <pc:sldMk cId="3662553524" sldId="281"/>
            <ac:graphicFrameMk id="9" creationId="{6B44F691-170D-8308-7584-84A53AF0E581}"/>
          </ac:graphicFrameMkLst>
        </pc:graphicFrameChg>
      </pc:sldChg>
      <pc:sldChg chg="addSp delSp modSp add del mod">
        <pc:chgData name="Tharish Ravin" userId="62425a72d9c7134e" providerId="LiveId" clId="{3C98073B-4F1F-4234-B4C5-D2F95DF6FBC5}" dt="2023-04-02T21:29:08.397" v="5229" actId="47"/>
        <pc:sldMkLst>
          <pc:docMk/>
          <pc:sldMk cId="4042896243" sldId="281"/>
        </pc:sldMkLst>
        <pc:spChg chg="add mod">
          <ac:chgData name="Tharish Ravin" userId="62425a72d9c7134e" providerId="LiveId" clId="{3C98073B-4F1F-4234-B4C5-D2F95DF6FBC5}" dt="2023-04-02T21:25:13.019" v="5225" actId="478"/>
          <ac:spMkLst>
            <pc:docMk/>
            <pc:sldMk cId="4042896243" sldId="281"/>
            <ac:spMk id="5" creationId="{4645E573-7280-23A1-BB8D-66F0D50201E9}"/>
          </ac:spMkLst>
        </pc:spChg>
        <pc:graphicFrameChg chg="del">
          <ac:chgData name="Tharish Ravin" userId="62425a72d9c7134e" providerId="LiveId" clId="{3C98073B-4F1F-4234-B4C5-D2F95DF6FBC5}" dt="2023-04-02T21:25:13.019" v="5225" actId="478"/>
          <ac:graphicFrameMkLst>
            <pc:docMk/>
            <pc:sldMk cId="4042896243" sldId="281"/>
            <ac:graphicFrameMk id="4" creationId="{300CFF6F-61C4-9B2D-265A-DE6849781062}"/>
          </ac:graphicFrameMkLst>
        </pc:graphicFrameChg>
      </pc:sldChg>
      <pc:sldChg chg="addSp delSp modSp add mod modNotesTx">
        <pc:chgData name="Tharish Ravin" userId="62425a72d9c7134e" providerId="LiveId" clId="{3C98073B-4F1F-4234-B4C5-D2F95DF6FBC5}" dt="2023-04-04T00:36:00.066" v="9253" actId="20577"/>
        <pc:sldMkLst>
          <pc:docMk/>
          <pc:sldMk cId="753925932" sldId="282"/>
        </pc:sldMkLst>
        <pc:spChg chg="add del mod">
          <ac:chgData name="Tharish Ravin" userId="62425a72d9c7134e" providerId="LiveId" clId="{3C98073B-4F1F-4234-B4C5-D2F95DF6FBC5}" dt="2023-04-03T22:57:47.372" v="7389"/>
          <ac:spMkLst>
            <pc:docMk/>
            <pc:sldMk cId="753925932" sldId="282"/>
            <ac:spMk id="5" creationId="{5701D4EA-82BE-EA9F-FB6F-2A3828AF8CD8}"/>
          </ac:spMkLst>
        </pc:spChg>
        <pc:graphicFrameChg chg="del">
          <ac:chgData name="Tharish Ravin" userId="62425a72d9c7134e" providerId="LiveId" clId="{3C98073B-4F1F-4234-B4C5-D2F95DF6FBC5}" dt="2023-04-03T22:48:13.808" v="7388" actId="478"/>
          <ac:graphicFrameMkLst>
            <pc:docMk/>
            <pc:sldMk cId="753925932" sldId="282"/>
            <ac:graphicFrameMk id="4" creationId="{CB9983A2-AA1B-4517-AABD-BED1C91831C2}"/>
          </ac:graphicFrameMkLst>
        </pc:graphicFrameChg>
        <pc:graphicFrameChg chg="add mod">
          <ac:chgData name="Tharish Ravin" userId="62425a72d9c7134e" providerId="LiveId" clId="{3C98073B-4F1F-4234-B4C5-D2F95DF6FBC5}" dt="2023-04-03T22:59:01.086" v="7396"/>
          <ac:graphicFrameMkLst>
            <pc:docMk/>
            <pc:sldMk cId="753925932" sldId="282"/>
            <ac:graphicFrameMk id="6" creationId="{3FFF7A23-2232-41B7-85AA-15786C10E532}"/>
          </ac:graphicFrameMkLst>
        </pc:graphicFrameChg>
      </pc:sldChg>
      <pc:sldChg chg="new del">
        <pc:chgData name="Tharish Ravin" userId="62425a72d9c7134e" providerId="LiveId" clId="{3C98073B-4F1F-4234-B4C5-D2F95DF6FBC5}" dt="2023-04-03T22:27:22.298" v="7380" actId="680"/>
        <pc:sldMkLst>
          <pc:docMk/>
          <pc:sldMk cId="2462955753" sldId="282"/>
        </pc:sldMkLst>
      </pc:sldChg>
      <pc:sldChg chg="new del">
        <pc:chgData name="Tharish Ravin" userId="62425a72d9c7134e" providerId="LiveId" clId="{3C98073B-4F1F-4234-B4C5-D2F95DF6FBC5}" dt="2023-04-03T22:27:40.217" v="7386" actId="680"/>
        <pc:sldMkLst>
          <pc:docMk/>
          <pc:sldMk cId="2857095388" sldId="282"/>
        </pc:sldMkLst>
      </pc:sldChg>
      <pc:sldChg chg="add del">
        <pc:chgData name="Tharish Ravin" userId="62425a72d9c7134e" providerId="LiveId" clId="{3C98073B-4F1F-4234-B4C5-D2F95DF6FBC5}" dt="2023-04-03T22:23:57.346" v="7378" actId="47"/>
        <pc:sldMkLst>
          <pc:docMk/>
          <pc:sldMk cId="4131678690" sldId="282"/>
        </pc:sldMkLst>
      </pc:sldChg>
      <pc:sldChg chg="new add del">
        <pc:chgData name="Tharish Ravin" userId="62425a72d9c7134e" providerId="LiveId" clId="{3C98073B-4F1F-4234-B4C5-D2F95DF6FBC5}" dt="2023-04-03T22:27:39.372" v="7385" actId="680"/>
        <pc:sldMkLst>
          <pc:docMk/>
          <pc:sldMk cId="1587129942" sldId="283"/>
        </pc:sldMkLst>
      </pc:sldChg>
      <pc:sldChg chg="addSp delSp modSp add mod modNotesTx">
        <pc:chgData name="Tharish Ravin" userId="62425a72d9c7134e" providerId="LiveId" clId="{3C98073B-4F1F-4234-B4C5-D2F95DF6FBC5}" dt="2023-04-04T01:46:17.294" v="10289" actId="1076"/>
        <pc:sldMkLst>
          <pc:docMk/>
          <pc:sldMk cId="2997333901" sldId="283"/>
        </pc:sldMkLst>
        <pc:spChg chg="mod">
          <ac:chgData name="Tharish Ravin" userId="62425a72d9c7134e" providerId="LiveId" clId="{3C98073B-4F1F-4234-B4C5-D2F95DF6FBC5}" dt="2023-04-04T01:35:11.456" v="10256" actId="20577"/>
          <ac:spMkLst>
            <pc:docMk/>
            <pc:sldMk cId="2997333901" sldId="283"/>
            <ac:spMk id="2" creationId="{7D7F8EBA-A51F-BE20-1166-A52B6757C6D5}"/>
          </ac:spMkLst>
        </pc:spChg>
        <pc:spChg chg="del mod">
          <ac:chgData name="Tharish Ravin" userId="62425a72d9c7134e" providerId="LiveId" clId="{3C98073B-4F1F-4234-B4C5-D2F95DF6FBC5}" dt="2023-04-04T01:42:48.643" v="10261"/>
          <ac:spMkLst>
            <pc:docMk/>
            <pc:sldMk cId="2997333901" sldId="283"/>
            <ac:spMk id="3" creationId="{4F5A75AC-BEE3-3312-FD3D-1F22E2C0D6F6}"/>
          </ac:spMkLst>
        </pc:spChg>
        <pc:spChg chg="add del mod">
          <ac:chgData name="Tharish Ravin" userId="62425a72d9c7134e" providerId="LiveId" clId="{3C98073B-4F1F-4234-B4C5-D2F95DF6FBC5}" dt="2023-04-04T01:45:22.267" v="10275"/>
          <ac:spMkLst>
            <pc:docMk/>
            <pc:sldMk cId="2997333901" sldId="283"/>
            <ac:spMk id="7" creationId="{3046D2BC-E7D9-4548-7266-22CD79B90E3C}"/>
          </ac:spMkLst>
        </pc:spChg>
        <pc:picChg chg="add del mod">
          <ac:chgData name="Tharish Ravin" userId="62425a72d9c7134e" providerId="LiveId" clId="{3C98073B-4F1F-4234-B4C5-D2F95DF6FBC5}" dt="2023-04-04T01:45:20.206" v="10274" actId="478"/>
          <ac:picMkLst>
            <pc:docMk/>
            <pc:sldMk cId="2997333901" sldId="283"/>
            <ac:picMk id="4" creationId="{38EC218C-2877-CB3F-8007-B6BE281ED2C1}"/>
          </ac:picMkLst>
        </pc:picChg>
        <pc:picChg chg="add mod">
          <ac:chgData name="Tharish Ravin" userId="62425a72d9c7134e" providerId="LiveId" clId="{3C98073B-4F1F-4234-B4C5-D2F95DF6FBC5}" dt="2023-04-04T01:45:54.395" v="10283" actId="1076"/>
          <ac:picMkLst>
            <pc:docMk/>
            <pc:sldMk cId="2997333901" sldId="283"/>
            <ac:picMk id="5" creationId="{C8452558-3EA3-3631-C59F-5875A0F77D43}"/>
          </ac:picMkLst>
        </pc:picChg>
        <pc:picChg chg="add mod">
          <ac:chgData name="Tharish Ravin" userId="62425a72d9c7134e" providerId="LiveId" clId="{3C98073B-4F1F-4234-B4C5-D2F95DF6FBC5}" dt="2023-04-04T01:45:56.555" v="10284" actId="1076"/>
          <ac:picMkLst>
            <pc:docMk/>
            <pc:sldMk cId="2997333901" sldId="283"/>
            <ac:picMk id="8" creationId="{7B2C3FD4-F43E-E9DF-773F-18EBD16D698B}"/>
          </ac:picMkLst>
        </pc:picChg>
        <pc:picChg chg="add mod modCrop">
          <ac:chgData name="Tharish Ravin" userId="62425a72d9c7134e" providerId="LiveId" clId="{3C98073B-4F1F-4234-B4C5-D2F95DF6FBC5}" dt="2023-04-04T01:46:17.294" v="10289" actId="1076"/>
          <ac:picMkLst>
            <pc:docMk/>
            <pc:sldMk cId="2997333901" sldId="283"/>
            <ac:picMk id="9" creationId="{786963A3-36A7-662A-B2D1-B192AEA9FFF5}"/>
          </ac:picMkLst>
        </pc:picChg>
      </pc:sldChg>
      <pc:sldChg chg="addSp delSp modSp add del mod">
        <pc:chgData name="Tharish Ravin" userId="62425a72d9c7134e" providerId="LiveId" clId="{3C98073B-4F1F-4234-B4C5-D2F95DF6FBC5}" dt="2023-04-03T23:11:29.169" v="7399" actId="47"/>
        <pc:sldMkLst>
          <pc:docMk/>
          <pc:sldMk cId="3191123052" sldId="283"/>
        </pc:sldMkLst>
        <pc:spChg chg="add mod">
          <ac:chgData name="Tharish Ravin" userId="62425a72d9c7134e" providerId="LiveId" clId="{3C98073B-4F1F-4234-B4C5-D2F95DF6FBC5}" dt="2023-04-03T23:02:44.639" v="7398" actId="478"/>
          <ac:spMkLst>
            <pc:docMk/>
            <pc:sldMk cId="3191123052" sldId="283"/>
            <ac:spMk id="4" creationId="{A079ADAC-B849-C317-7CB5-2EEC20D72FA2}"/>
          </ac:spMkLst>
        </pc:spChg>
        <pc:graphicFrameChg chg="del">
          <ac:chgData name="Tharish Ravin" userId="62425a72d9c7134e" providerId="LiveId" clId="{3C98073B-4F1F-4234-B4C5-D2F95DF6FBC5}" dt="2023-04-03T23:02:44.639" v="7398" actId="478"/>
          <ac:graphicFrameMkLst>
            <pc:docMk/>
            <pc:sldMk cId="3191123052" sldId="283"/>
            <ac:graphicFrameMk id="6" creationId="{3FFF7A23-2232-41B7-85AA-15786C10E532}"/>
          </ac:graphicFrameMkLst>
        </pc:graphicFrameChg>
      </pc:sldChg>
      <pc:sldMasterChg chg="delSldLayout">
        <pc:chgData name="Tharish Ravin" userId="62425a72d9c7134e" providerId="LiveId" clId="{3C98073B-4F1F-4234-B4C5-D2F95DF6FBC5}" dt="2023-03-29T10:16:40.405" v="8" actId="47"/>
        <pc:sldMasterMkLst>
          <pc:docMk/>
          <pc:sldMasterMk cId="2602426200" sldId="2147483660"/>
        </pc:sldMasterMkLst>
        <pc:sldLayoutChg chg="del">
          <pc:chgData name="Tharish Ravin" userId="62425a72d9c7134e" providerId="LiveId" clId="{3C98073B-4F1F-4234-B4C5-D2F95DF6FBC5}" dt="2023-03-29T10:16:40.405" v="8" actId="47"/>
          <pc:sldLayoutMkLst>
            <pc:docMk/>
            <pc:sldMasterMk cId="2602426200" sldId="2147483660"/>
            <pc:sldLayoutMk cId="2941714952" sldId="2147483673"/>
          </pc:sldLayoutMkLst>
        </pc:sldLayoutChg>
      </pc:sldMasterChg>
    </pc:docChg>
  </pc:docChgLst>
  <pc:docChgLst>
    <pc:chgData name="Tharish Ravin Ranjit" userId="62425a72d9c7134e" providerId="LiveId" clId="{1D71E29D-BD17-471B-9F46-823D801BC3D3}"/>
    <pc:docChg chg="undo redo custSel addSld modSld sldOrd modMainMaster">
      <pc:chgData name="Tharish Ravin Ranjit" userId="62425a72d9c7134e" providerId="LiveId" clId="{1D71E29D-BD17-471B-9F46-823D801BC3D3}" dt="2022-12-08T20:49:32.504" v="3466" actId="20577"/>
      <pc:docMkLst>
        <pc:docMk/>
      </pc:docMkLst>
      <pc:sldChg chg="delSp modSp mod modTransition setBg modNotesTx">
        <pc:chgData name="Tharish Ravin Ranjit" userId="62425a72d9c7134e" providerId="LiveId" clId="{1D71E29D-BD17-471B-9F46-823D801BC3D3}" dt="2022-12-08T19:45:44.348" v="2935" actId="20577"/>
        <pc:sldMkLst>
          <pc:docMk/>
          <pc:sldMk cId="4144746128" sldId="259"/>
        </pc:sldMkLst>
        <pc:spChg chg="mod">
          <ac:chgData name="Tharish Ravin Ranjit" userId="62425a72d9c7134e" providerId="LiveId" clId="{1D71E29D-BD17-471B-9F46-823D801BC3D3}" dt="2022-11-30T19:31:49.112" v="118" actId="1076"/>
          <ac:spMkLst>
            <pc:docMk/>
            <pc:sldMk cId="4144746128" sldId="259"/>
            <ac:spMk id="2" creationId="{00000000-0000-0000-0000-000000000000}"/>
          </ac:spMkLst>
        </pc:spChg>
        <pc:spChg chg="mod">
          <ac:chgData name="Tharish Ravin Ranjit" userId="62425a72d9c7134e" providerId="LiveId" clId="{1D71E29D-BD17-471B-9F46-823D801BC3D3}" dt="2022-12-08T19:45:44.348" v="2935" actId="20577"/>
          <ac:spMkLst>
            <pc:docMk/>
            <pc:sldMk cId="4144746128" sldId="259"/>
            <ac:spMk id="3" creationId="{00000000-0000-0000-0000-000000000000}"/>
          </ac:spMkLst>
        </pc:spChg>
        <pc:picChg chg="del">
          <ac:chgData name="Tharish Ravin Ranjit" userId="62425a72d9c7134e" providerId="LiveId" clId="{1D71E29D-BD17-471B-9F46-823D801BC3D3}" dt="2022-11-30T19:30:10.970" v="30" actId="478"/>
          <ac:picMkLst>
            <pc:docMk/>
            <pc:sldMk cId="4144746128" sldId="259"/>
            <ac:picMk id="5" creationId="{12195693-D22C-C563-5225-3CE4002B5A91}"/>
          </ac:picMkLst>
        </pc:picChg>
      </pc:sldChg>
      <pc:sldChg chg="addSp delSp modSp mod modTransition modClrScheme chgLayout modNotesTx">
        <pc:chgData name="Tharish Ravin Ranjit" userId="62425a72d9c7134e" providerId="LiveId" clId="{1D71E29D-BD17-471B-9F46-823D801BC3D3}" dt="2022-12-08T19:51:41.620" v="2999" actId="20577"/>
        <pc:sldMkLst>
          <pc:docMk/>
          <pc:sldMk cId="1676396630" sldId="262"/>
        </pc:sldMkLst>
        <pc:spChg chg="mod ord">
          <ac:chgData name="Tharish Ravin Ranjit" userId="62425a72d9c7134e" providerId="LiveId" clId="{1D71E29D-BD17-471B-9F46-823D801BC3D3}" dt="2022-12-07T21:26:09.865" v="2173" actId="1076"/>
          <ac:spMkLst>
            <pc:docMk/>
            <pc:sldMk cId="1676396630" sldId="262"/>
            <ac:spMk id="2" creationId="{9275C2A1-D922-F4E6-FA15-89A69A7E3D13}"/>
          </ac:spMkLst>
        </pc:spChg>
        <pc:spChg chg="mod ord">
          <ac:chgData name="Tharish Ravin Ranjit" userId="62425a72d9c7134e" providerId="LiveId" clId="{1D71E29D-BD17-471B-9F46-823D801BC3D3}" dt="2022-12-08T11:55:37.553" v="2270" actId="20577"/>
          <ac:spMkLst>
            <pc:docMk/>
            <pc:sldMk cId="1676396630" sldId="262"/>
            <ac:spMk id="3" creationId="{2FFF9EA0-29EA-F31E-7711-F7BBFC3CDB39}"/>
          </ac:spMkLst>
        </pc:spChg>
        <pc:spChg chg="add del mod ord">
          <ac:chgData name="Tharish Ravin Ranjit" userId="62425a72d9c7134e" providerId="LiveId" clId="{1D71E29D-BD17-471B-9F46-823D801BC3D3}" dt="2022-12-04T16:00:39.772" v="1240" actId="700"/>
          <ac:spMkLst>
            <pc:docMk/>
            <pc:sldMk cId="1676396630" sldId="262"/>
            <ac:spMk id="11" creationId="{064CE39F-BB19-F317-0BD0-448FA280D52E}"/>
          </ac:spMkLst>
        </pc:spChg>
        <pc:picChg chg="add mod">
          <ac:chgData name="Tharish Ravin Ranjit" userId="62425a72d9c7134e" providerId="LiveId" clId="{1D71E29D-BD17-471B-9F46-823D801BC3D3}" dt="2022-12-04T16:00:39.050" v="1238" actId="1076"/>
          <ac:picMkLst>
            <pc:docMk/>
            <pc:sldMk cId="1676396630" sldId="262"/>
            <ac:picMk id="4" creationId="{58558EDA-6008-4EB8-6F06-CB298A8BAD18}"/>
          </ac:picMkLst>
        </pc:picChg>
        <pc:picChg chg="add del mod">
          <ac:chgData name="Tharish Ravin Ranjit" userId="62425a72d9c7134e" providerId="LiveId" clId="{1D71E29D-BD17-471B-9F46-823D801BC3D3}" dt="2022-12-04T14:18:30.812" v="1002" actId="478"/>
          <ac:picMkLst>
            <pc:docMk/>
            <pc:sldMk cId="1676396630" sldId="262"/>
            <ac:picMk id="6" creationId="{0A8E69C8-5881-A165-2D9A-49EB42303D23}"/>
          </ac:picMkLst>
        </pc:picChg>
        <pc:picChg chg="add del mod">
          <ac:chgData name="Tharish Ravin Ranjit" userId="62425a72d9c7134e" providerId="LiveId" clId="{1D71E29D-BD17-471B-9F46-823D801BC3D3}" dt="2022-12-04T14:17:28.107" v="992" actId="478"/>
          <ac:picMkLst>
            <pc:docMk/>
            <pc:sldMk cId="1676396630" sldId="262"/>
            <ac:picMk id="8" creationId="{B589CCFE-49B6-B239-B9D0-4B12FC8D7DB6}"/>
          </ac:picMkLst>
        </pc:picChg>
        <pc:picChg chg="add mod">
          <ac:chgData name="Tharish Ravin Ranjit" userId="62425a72d9c7134e" providerId="LiveId" clId="{1D71E29D-BD17-471B-9F46-823D801BC3D3}" dt="2022-12-04T18:47:45.596" v="1344" actId="1076"/>
          <ac:picMkLst>
            <pc:docMk/>
            <pc:sldMk cId="1676396630" sldId="262"/>
            <ac:picMk id="10" creationId="{8D0E8AB0-9C13-2E90-B26E-8E06D9802333}"/>
          </ac:picMkLst>
        </pc:picChg>
        <pc:picChg chg="add del mod">
          <ac:chgData name="Tharish Ravin Ranjit" userId="62425a72d9c7134e" providerId="LiveId" clId="{1D71E29D-BD17-471B-9F46-823D801BC3D3}" dt="2022-12-04T18:44:46.806" v="1326" actId="478"/>
          <ac:picMkLst>
            <pc:docMk/>
            <pc:sldMk cId="1676396630" sldId="262"/>
            <ac:picMk id="13" creationId="{F13F9D62-D73B-938B-A9B2-5E83CAD4E17F}"/>
          </ac:picMkLst>
        </pc:picChg>
        <pc:picChg chg="add mod">
          <ac:chgData name="Tharish Ravin Ranjit" userId="62425a72d9c7134e" providerId="LiveId" clId="{1D71E29D-BD17-471B-9F46-823D801BC3D3}" dt="2022-12-04T18:47:53.807" v="1346" actId="1076"/>
          <ac:picMkLst>
            <pc:docMk/>
            <pc:sldMk cId="1676396630" sldId="262"/>
            <ac:picMk id="15" creationId="{562C2F90-5929-A818-6057-54249D4F8B23}"/>
          </ac:picMkLst>
        </pc:picChg>
        <pc:picChg chg="add del mod">
          <ac:chgData name="Tharish Ravin Ranjit" userId="62425a72d9c7134e" providerId="LiveId" clId="{1D71E29D-BD17-471B-9F46-823D801BC3D3}" dt="2022-12-04T18:47:33.146" v="1341" actId="478"/>
          <ac:picMkLst>
            <pc:docMk/>
            <pc:sldMk cId="1676396630" sldId="262"/>
            <ac:picMk id="17" creationId="{9CFDF61E-31C8-91BE-5628-CB2E79635748}"/>
          </ac:picMkLst>
        </pc:picChg>
        <pc:picChg chg="add mod">
          <ac:chgData name="Tharish Ravin Ranjit" userId="62425a72d9c7134e" providerId="LiveId" clId="{1D71E29D-BD17-471B-9F46-823D801BC3D3}" dt="2022-12-04T18:47:49.206" v="1345" actId="1076"/>
          <ac:picMkLst>
            <pc:docMk/>
            <pc:sldMk cId="1676396630" sldId="262"/>
            <ac:picMk id="19" creationId="{85E2B18E-904D-CEE8-5CF7-1068FE1B31B0}"/>
          </ac:picMkLst>
        </pc:picChg>
        <pc:picChg chg="add del mod">
          <ac:chgData name="Tharish Ravin Ranjit" userId="62425a72d9c7134e" providerId="LiveId" clId="{1D71E29D-BD17-471B-9F46-823D801BC3D3}" dt="2022-12-04T18:44:35.789" v="1321" actId="478"/>
          <ac:picMkLst>
            <pc:docMk/>
            <pc:sldMk cId="1676396630" sldId="262"/>
            <ac:picMk id="1026" creationId="{6F17E3E2-5EA0-B430-2F07-C3D0132485E3}"/>
          </ac:picMkLst>
        </pc:picChg>
      </pc:sldChg>
      <pc:sldChg chg="addSp delSp modSp mod ord modTransition modClrScheme chgLayout modNotesTx">
        <pc:chgData name="Tharish Ravin Ranjit" userId="62425a72d9c7134e" providerId="LiveId" clId="{1D71E29D-BD17-471B-9F46-823D801BC3D3}" dt="2022-12-08T19:59:15.334" v="3025" actId="20577"/>
        <pc:sldMkLst>
          <pc:docMk/>
          <pc:sldMk cId="456318484" sldId="263"/>
        </pc:sldMkLst>
        <pc:spChg chg="mod ord">
          <ac:chgData name="Tharish Ravin Ranjit" userId="62425a72d9c7134e" providerId="LiveId" clId="{1D71E29D-BD17-471B-9F46-823D801BC3D3}" dt="2022-12-07T21:26:04.093" v="2172" actId="1076"/>
          <ac:spMkLst>
            <pc:docMk/>
            <pc:sldMk cId="456318484" sldId="263"/>
            <ac:spMk id="2" creationId="{E3C0E12F-A931-8724-3648-4FD10D0A6D13}"/>
          </ac:spMkLst>
        </pc:spChg>
        <pc:spChg chg="add del mod ord">
          <ac:chgData name="Tharish Ravin Ranjit" userId="62425a72d9c7134e" providerId="LiveId" clId="{1D71E29D-BD17-471B-9F46-823D801BC3D3}" dt="2022-12-05T21:21:00.828" v="1470"/>
          <ac:spMkLst>
            <pc:docMk/>
            <pc:sldMk cId="456318484" sldId="263"/>
            <ac:spMk id="3" creationId="{4C111C98-083F-607E-BC98-548FCC7FD63E}"/>
          </ac:spMkLst>
        </pc:spChg>
        <pc:spChg chg="add del mod ord">
          <ac:chgData name="Tharish Ravin Ranjit" userId="62425a72d9c7134e" providerId="LiveId" clId="{1D71E29D-BD17-471B-9F46-823D801BC3D3}" dt="2022-12-05T21:15:52.079" v="1431" actId="478"/>
          <ac:spMkLst>
            <pc:docMk/>
            <pc:sldMk cId="456318484" sldId="263"/>
            <ac:spMk id="4" creationId="{05776AB4-46B5-2F6F-3BF0-8596FFF0CC2F}"/>
          </ac:spMkLst>
        </pc:spChg>
        <pc:spChg chg="add del mod ord">
          <ac:chgData name="Tharish Ravin Ranjit" userId="62425a72d9c7134e" providerId="LiveId" clId="{1D71E29D-BD17-471B-9F46-823D801BC3D3}" dt="2022-12-05T21:22:28.478" v="1475" actId="478"/>
          <ac:spMkLst>
            <pc:docMk/>
            <pc:sldMk cId="456318484" sldId="263"/>
            <ac:spMk id="5" creationId="{3DD8D8F4-5CB6-B8BE-029D-6DAE91C45071}"/>
          </ac:spMkLst>
        </pc:spChg>
        <pc:spChg chg="add del mod">
          <ac:chgData name="Tharish Ravin Ranjit" userId="62425a72d9c7134e" providerId="LiveId" clId="{1D71E29D-BD17-471B-9F46-823D801BC3D3}" dt="2022-12-05T21:18:29.148" v="1444" actId="478"/>
          <ac:spMkLst>
            <pc:docMk/>
            <pc:sldMk cId="456318484" sldId="263"/>
            <ac:spMk id="11" creationId="{A970065F-10DF-FFC7-93EE-700B85BFFECA}"/>
          </ac:spMkLst>
        </pc:spChg>
        <pc:spChg chg="add del mod">
          <ac:chgData name="Tharish Ravin Ranjit" userId="62425a72d9c7134e" providerId="LiveId" clId="{1D71E29D-BD17-471B-9F46-823D801BC3D3}" dt="2022-12-05T21:50:39.450" v="1653"/>
          <ac:spMkLst>
            <pc:docMk/>
            <pc:sldMk cId="456318484" sldId="263"/>
            <ac:spMk id="17" creationId="{BF454E11-2B8D-571A-67AE-769B1F6C4014}"/>
          </ac:spMkLst>
        </pc:spChg>
        <pc:graphicFrameChg chg="del">
          <ac:chgData name="Tharish Ravin Ranjit" userId="62425a72d9c7134e" providerId="LiveId" clId="{1D71E29D-BD17-471B-9F46-823D801BC3D3}" dt="2022-11-30T19:36:11.789" v="423" actId="478"/>
          <ac:graphicFrameMkLst>
            <pc:docMk/>
            <pc:sldMk cId="456318484" sldId="263"/>
            <ac:graphicFrameMk id="6" creationId="{2E0018B4-DC41-1409-78CE-EC466F08EAE6}"/>
          </ac:graphicFrameMkLst>
        </pc:graphicFrameChg>
        <pc:graphicFrameChg chg="add del mod modGraphic">
          <ac:chgData name="Tharish Ravin Ranjit" userId="62425a72d9c7134e" providerId="LiveId" clId="{1D71E29D-BD17-471B-9F46-823D801BC3D3}" dt="2022-12-05T21:16:29.126" v="1439"/>
          <ac:graphicFrameMkLst>
            <pc:docMk/>
            <pc:sldMk cId="456318484" sldId="263"/>
            <ac:graphicFrameMk id="8" creationId="{0AFEEA50-D618-92C8-1851-055637AEDD89}"/>
          </ac:graphicFrameMkLst>
        </pc:graphicFrameChg>
        <pc:graphicFrameChg chg="add del mod modGraphic">
          <ac:chgData name="Tharish Ravin Ranjit" userId="62425a72d9c7134e" providerId="LiveId" clId="{1D71E29D-BD17-471B-9F46-823D801BC3D3}" dt="2022-12-05T21:18:29.361" v="1445"/>
          <ac:graphicFrameMkLst>
            <pc:docMk/>
            <pc:sldMk cId="456318484" sldId="263"/>
            <ac:graphicFrameMk id="9" creationId="{1A235E3A-DF49-CABC-3C1B-3DAC123A0BBB}"/>
          </ac:graphicFrameMkLst>
        </pc:graphicFrameChg>
        <pc:graphicFrameChg chg="add del mod">
          <ac:chgData name="Tharish Ravin Ranjit" userId="62425a72d9c7134e" providerId="LiveId" clId="{1D71E29D-BD17-471B-9F46-823D801BC3D3}" dt="2022-12-05T21:18:59.450" v="1457"/>
          <ac:graphicFrameMkLst>
            <pc:docMk/>
            <pc:sldMk cId="456318484" sldId="263"/>
            <ac:graphicFrameMk id="12" creationId="{B120D407-AA90-D008-CE29-6FCECA427953}"/>
          </ac:graphicFrameMkLst>
        </pc:graphicFrameChg>
        <pc:graphicFrameChg chg="add del mod modGraphic">
          <ac:chgData name="Tharish Ravin Ranjit" userId="62425a72d9c7134e" providerId="LiveId" clId="{1D71E29D-BD17-471B-9F46-823D801BC3D3}" dt="2022-12-05T21:19:44.225" v="1463"/>
          <ac:graphicFrameMkLst>
            <pc:docMk/>
            <pc:sldMk cId="456318484" sldId="263"/>
            <ac:graphicFrameMk id="13" creationId="{D1C47DA0-0F09-269C-E0B5-24D9762BA5C0}"/>
          </ac:graphicFrameMkLst>
        </pc:graphicFrameChg>
        <pc:graphicFrameChg chg="add del mod">
          <ac:chgData name="Tharish Ravin Ranjit" userId="62425a72d9c7134e" providerId="LiveId" clId="{1D71E29D-BD17-471B-9F46-823D801BC3D3}" dt="2022-12-05T21:20:57.719" v="1469"/>
          <ac:graphicFrameMkLst>
            <pc:docMk/>
            <pc:sldMk cId="456318484" sldId="263"/>
            <ac:graphicFrameMk id="14" creationId="{F020F506-4A23-8031-2E9F-50BFCFE6B2D0}"/>
          </ac:graphicFrameMkLst>
        </pc:graphicFrameChg>
        <pc:picChg chg="add del mod">
          <ac:chgData name="Tharish Ravin Ranjit" userId="62425a72d9c7134e" providerId="LiveId" clId="{1D71E29D-BD17-471B-9F46-823D801BC3D3}" dt="2022-12-05T21:50:34.013" v="1652" actId="478"/>
          <ac:picMkLst>
            <pc:docMk/>
            <pc:sldMk cId="456318484" sldId="263"/>
            <ac:picMk id="15" creationId="{68F6B99C-8F9A-3262-CE85-CD2F4D5B8915}"/>
          </ac:picMkLst>
        </pc:picChg>
        <pc:picChg chg="add mod">
          <ac:chgData name="Tharish Ravin Ranjit" userId="62425a72d9c7134e" providerId="LiveId" clId="{1D71E29D-BD17-471B-9F46-823D801BC3D3}" dt="2022-12-07T22:05:45.366" v="2213" actId="1076"/>
          <ac:picMkLst>
            <pc:docMk/>
            <pc:sldMk cId="456318484" sldId="263"/>
            <ac:picMk id="18" creationId="{45BF4F30-BE42-65B2-DB2B-A11D9D9781E8}"/>
          </ac:picMkLst>
        </pc:picChg>
      </pc:sldChg>
      <pc:sldChg chg="addSp delSp modSp mod ord modTransition modNotesTx">
        <pc:chgData name="Tharish Ravin Ranjit" userId="62425a72d9c7134e" providerId="LiveId" clId="{1D71E29D-BD17-471B-9F46-823D801BC3D3}" dt="2022-12-08T20:02:25.779" v="3046" actId="20577"/>
        <pc:sldMkLst>
          <pc:docMk/>
          <pc:sldMk cId="2298076541" sldId="264"/>
        </pc:sldMkLst>
        <pc:spChg chg="mod">
          <ac:chgData name="Tharish Ravin Ranjit" userId="62425a72d9c7134e" providerId="LiveId" clId="{1D71E29D-BD17-471B-9F46-823D801BC3D3}" dt="2022-12-07T21:38:32.283" v="2187" actId="26606"/>
          <ac:spMkLst>
            <pc:docMk/>
            <pc:sldMk cId="2298076541" sldId="264"/>
            <ac:spMk id="2" creationId="{3D228E39-7057-8AD5-A560-9E4B5FB614F5}"/>
          </ac:spMkLst>
        </pc:spChg>
        <pc:spChg chg="del mod">
          <ac:chgData name="Tharish Ravin Ranjit" userId="62425a72d9c7134e" providerId="LiveId" clId="{1D71E29D-BD17-471B-9F46-823D801BC3D3}" dt="2022-12-07T13:47:51.881" v="1731"/>
          <ac:spMkLst>
            <pc:docMk/>
            <pc:sldMk cId="2298076541" sldId="264"/>
            <ac:spMk id="3" creationId="{FD80D8D2-7008-216F-6AB2-E097C896E21C}"/>
          </ac:spMkLst>
        </pc:spChg>
        <pc:spChg chg="add del mod">
          <ac:chgData name="Tharish Ravin Ranjit" userId="62425a72d9c7134e" providerId="LiveId" clId="{1D71E29D-BD17-471B-9F46-823D801BC3D3}" dt="2022-12-07T13:52:04.046" v="1772"/>
          <ac:spMkLst>
            <pc:docMk/>
            <pc:sldMk cId="2298076541" sldId="264"/>
            <ac:spMk id="6" creationId="{70036694-E2A8-0557-6CA2-1755465B464F}"/>
          </ac:spMkLst>
        </pc:spChg>
        <pc:spChg chg="add del mod">
          <ac:chgData name="Tharish Ravin Ranjit" userId="62425a72d9c7134e" providerId="LiveId" clId="{1D71E29D-BD17-471B-9F46-823D801BC3D3}" dt="2022-12-07T13:55:30.992" v="1776"/>
          <ac:spMkLst>
            <pc:docMk/>
            <pc:sldMk cId="2298076541" sldId="264"/>
            <ac:spMk id="9" creationId="{1CDA901E-A29B-1F7F-A9E0-A2A0DDD2DB39}"/>
          </ac:spMkLst>
        </pc:spChg>
        <pc:spChg chg="add del mod">
          <ac:chgData name="Tharish Ravin Ranjit" userId="62425a72d9c7134e" providerId="LiveId" clId="{1D71E29D-BD17-471B-9F46-823D801BC3D3}" dt="2022-12-07T13:58:00.832" v="1779"/>
          <ac:spMkLst>
            <pc:docMk/>
            <pc:sldMk cId="2298076541" sldId="264"/>
            <ac:spMk id="12" creationId="{59C6E674-A004-0279-1CDD-C64BC62B2625}"/>
          </ac:spMkLst>
        </pc:spChg>
        <pc:spChg chg="add del mod">
          <ac:chgData name="Tharish Ravin Ranjit" userId="62425a72d9c7134e" providerId="LiveId" clId="{1D71E29D-BD17-471B-9F46-823D801BC3D3}" dt="2022-12-07T13:58:31.705" v="1782"/>
          <ac:spMkLst>
            <pc:docMk/>
            <pc:sldMk cId="2298076541" sldId="264"/>
            <ac:spMk id="15" creationId="{4E086B34-C32F-5328-1A73-8F77AA252393}"/>
          </ac:spMkLst>
        </pc:spChg>
        <pc:spChg chg="add del mod">
          <ac:chgData name="Tharish Ravin Ranjit" userId="62425a72d9c7134e" providerId="LiveId" clId="{1D71E29D-BD17-471B-9F46-823D801BC3D3}" dt="2022-12-07T21:38:30.569" v="2186"/>
          <ac:spMkLst>
            <pc:docMk/>
            <pc:sldMk cId="2298076541" sldId="264"/>
            <ac:spMk id="18" creationId="{5C310D46-5A66-4386-265A-C0DAAD4A894A}"/>
          </ac:spMkLst>
        </pc:spChg>
        <pc:picChg chg="add del mod">
          <ac:chgData name="Tharish Ravin Ranjit" userId="62425a72d9c7134e" providerId="LiveId" clId="{1D71E29D-BD17-471B-9F46-823D801BC3D3}" dt="2022-12-07T13:52:00.507" v="1771" actId="478"/>
          <ac:picMkLst>
            <pc:docMk/>
            <pc:sldMk cId="2298076541" sldId="264"/>
            <ac:picMk id="4" creationId="{936CCB3F-AFBD-0978-519A-98DC114CADF2}"/>
          </ac:picMkLst>
        </pc:picChg>
        <pc:picChg chg="add del mod">
          <ac:chgData name="Tharish Ravin Ranjit" userId="62425a72d9c7134e" providerId="LiveId" clId="{1D71E29D-BD17-471B-9F46-823D801BC3D3}" dt="2022-12-07T13:55:28.834" v="1775" actId="478"/>
          <ac:picMkLst>
            <pc:docMk/>
            <pc:sldMk cId="2298076541" sldId="264"/>
            <ac:picMk id="7" creationId="{9AE7F27F-C723-FAD8-5FEC-3D5AF0573EA0}"/>
          </ac:picMkLst>
        </pc:picChg>
        <pc:picChg chg="add del mod">
          <ac:chgData name="Tharish Ravin Ranjit" userId="62425a72d9c7134e" providerId="LiveId" clId="{1D71E29D-BD17-471B-9F46-823D801BC3D3}" dt="2022-12-07T13:57:58.849" v="1778" actId="478"/>
          <ac:picMkLst>
            <pc:docMk/>
            <pc:sldMk cId="2298076541" sldId="264"/>
            <ac:picMk id="10" creationId="{1EC2F6BB-C317-1E87-D211-600C8858CE81}"/>
          </ac:picMkLst>
        </pc:picChg>
        <pc:picChg chg="add del mod">
          <ac:chgData name="Tharish Ravin Ranjit" userId="62425a72d9c7134e" providerId="LiveId" clId="{1D71E29D-BD17-471B-9F46-823D801BC3D3}" dt="2022-12-07T13:58:30.111" v="1781" actId="478"/>
          <ac:picMkLst>
            <pc:docMk/>
            <pc:sldMk cId="2298076541" sldId="264"/>
            <ac:picMk id="13" creationId="{95175185-3040-6246-D866-5FD60323D41D}"/>
          </ac:picMkLst>
        </pc:picChg>
        <pc:picChg chg="add del mod">
          <ac:chgData name="Tharish Ravin Ranjit" userId="62425a72d9c7134e" providerId="LiveId" clId="{1D71E29D-BD17-471B-9F46-823D801BC3D3}" dt="2022-12-07T21:38:27.465" v="2185" actId="478"/>
          <ac:picMkLst>
            <pc:docMk/>
            <pc:sldMk cId="2298076541" sldId="264"/>
            <ac:picMk id="16" creationId="{8CDAAC3F-C98A-3A7D-11D9-FEBDA0F8FBE7}"/>
          </ac:picMkLst>
        </pc:picChg>
        <pc:picChg chg="add mod">
          <ac:chgData name="Tharish Ravin Ranjit" userId="62425a72d9c7134e" providerId="LiveId" clId="{1D71E29D-BD17-471B-9F46-823D801BC3D3}" dt="2022-12-07T21:38:32.283" v="2187" actId="26606"/>
          <ac:picMkLst>
            <pc:docMk/>
            <pc:sldMk cId="2298076541" sldId="264"/>
            <ac:picMk id="19" creationId="{97C85C95-EDF4-549C-3F98-D4EE4A019C1F}"/>
          </ac:picMkLst>
        </pc:picChg>
      </pc:sldChg>
      <pc:sldChg chg="addSp delSp modSp add mod modTransition modClrScheme chgLayout modNotesTx">
        <pc:chgData name="Tharish Ravin Ranjit" userId="62425a72d9c7134e" providerId="LiveId" clId="{1D71E29D-BD17-471B-9F46-823D801BC3D3}" dt="2022-12-08T20:40:36.669" v="3081" actId="20577"/>
        <pc:sldMkLst>
          <pc:docMk/>
          <pc:sldMk cId="3672419321" sldId="265"/>
        </pc:sldMkLst>
        <pc:spChg chg="mod ord">
          <ac:chgData name="Tharish Ravin Ranjit" userId="62425a72d9c7134e" providerId="LiveId" clId="{1D71E29D-BD17-471B-9F46-823D801BC3D3}" dt="2022-12-07T21:25:23.754" v="2164" actId="1076"/>
          <ac:spMkLst>
            <pc:docMk/>
            <pc:sldMk cId="3672419321" sldId="265"/>
            <ac:spMk id="2" creationId="{3D228E39-7057-8AD5-A560-9E4B5FB614F5}"/>
          </ac:spMkLst>
        </pc:spChg>
        <pc:spChg chg="del mod ord">
          <ac:chgData name="Tharish Ravin Ranjit" userId="62425a72d9c7134e" providerId="LiveId" clId="{1D71E29D-BD17-471B-9F46-823D801BC3D3}" dt="2022-12-07T17:28:06.835" v="1787" actId="700"/>
          <ac:spMkLst>
            <pc:docMk/>
            <pc:sldMk cId="3672419321" sldId="265"/>
            <ac:spMk id="3" creationId="{FD80D8D2-7008-216F-6AB2-E097C896E21C}"/>
          </ac:spMkLst>
        </pc:spChg>
        <pc:spChg chg="add del mod ord">
          <ac:chgData name="Tharish Ravin Ranjit" userId="62425a72d9c7134e" providerId="LiveId" clId="{1D71E29D-BD17-471B-9F46-823D801BC3D3}" dt="2022-12-07T20:02:03.477" v="1813" actId="478"/>
          <ac:spMkLst>
            <pc:docMk/>
            <pc:sldMk cId="3672419321" sldId="265"/>
            <ac:spMk id="4" creationId="{27459B29-8E4F-FDF3-D0FE-4B5E0BE2CB57}"/>
          </ac:spMkLst>
        </pc:spChg>
        <pc:spChg chg="add del mod ord">
          <ac:chgData name="Tharish Ravin Ranjit" userId="62425a72d9c7134e" providerId="LiveId" clId="{1D71E29D-BD17-471B-9F46-823D801BC3D3}" dt="2022-12-07T19:58:26.292" v="1788" actId="22"/>
          <ac:spMkLst>
            <pc:docMk/>
            <pc:sldMk cId="3672419321" sldId="265"/>
            <ac:spMk id="5" creationId="{878A312B-DA05-3D38-A30E-319FDD883C18}"/>
          </ac:spMkLst>
        </pc:spChg>
        <pc:spChg chg="add del mod ord">
          <ac:chgData name="Tharish Ravin Ranjit" userId="62425a72d9c7134e" providerId="LiveId" clId="{1D71E29D-BD17-471B-9F46-823D801BC3D3}" dt="2022-12-07T20:01:47.100" v="1809" actId="478"/>
          <ac:spMkLst>
            <pc:docMk/>
            <pc:sldMk cId="3672419321" sldId="265"/>
            <ac:spMk id="6" creationId="{0FC540AF-714F-DCB8-BFAD-629D506FB37F}"/>
          </ac:spMkLst>
        </pc:spChg>
        <pc:spChg chg="add del mod ord">
          <ac:chgData name="Tharish Ravin Ranjit" userId="62425a72d9c7134e" providerId="LiveId" clId="{1D71E29D-BD17-471B-9F46-823D801BC3D3}" dt="2022-12-07T19:59:26.379" v="1789"/>
          <ac:spMkLst>
            <pc:docMk/>
            <pc:sldMk cId="3672419321" sldId="265"/>
            <ac:spMk id="7" creationId="{693D4DFE-ACBB-0116-B367-33F850E40F8A}"/>
          </ac:spMkLst>
        </pc:spChg>
        <pc:spChg chg="add del mod">
          <ac:chgData name="Tharish Ravin Ranjit" userId="62425a72d9c7134e" providerId="LiveId" clId="{1D71E29D-BD17-471B-9F46-823D801BC3D3}" dt="2022-12-07T20:01:18.381" v="1800" actId="478"/>
          <ac:spMkLst>
            <pc:docMk/>
            <pc:sldMk cId="3672419321" sldId="265"/>
            <ac:spMk id="13" creationId="{05BE7458-7585-A6FA-FDFC-290C394E8C4C}"/>
          </ac:spMkLst>
        </pc:spChg>
        <pc:graphicFrameChg chg="add del mod">
          <ac:chgData name="Tharish Ravin Ranjit" userId="62425a72d9c7134e" providerId="LiveId" clId="{1D71E29D-BD17-471B-9F46-823D801BC3D3}" dt="2022-12-07T21:17:50.749" v="2111" actId="478"/>
          <ac:graphicFrameMkLst>
            <pc:docMk/>
            <pc:sldMk cId="3672419321" sldId="265"/>
            <ac:graphicFrameMk id="20" creationId="{1139AB98-4D52-950E-E3EB-37B9ABC90126}"/>
          </ac:graphicFrameMkLst>
        </pc:graphicFrameChg>
        <pc:graphicFrameChg chg="add del mod modGraphic">
          <ac:chgData name="Tharish Ravin Ranjit" userId="62425a72d9c7134e" providerId="LiveId" clId="{1D71E29D-BD17-471B-9F46-823D801BC3D3}" dt="2022-12-07T21:19:45.674" v="2119" actId="478"/>
          <ac:graphicFrameMkLst>
            <pc:docMk/>
            <pc:sldMk cId="3672419321" sldId="265"/>
            <ac:graphicFrameMk id="22" creationId="{0CBEA05E-1087-BD27-CC40-1CBF7993F065}"/>
          </ac:graphicFrameMkLst>
        </pc:graphicFrameChg>
        <pc:picChg chg="add mod ord">
          <ac:chgData name="Tharish Ravin Ranjit" userId="62425a72d9c7134e" providerId="LiveId" clId="{1D71E29D-BD17-471B-9F46-823D801BC3D3}" dt="2022-12-07T21:57:12.743" v="2205" actId="14100"/>
          <ac:picMkLst>
            <pc:docMk/>
            <pc:sldMk cId="3672419321" sldId="265"/>
            <ac:picMk id="9" creationId="{C4307063-0F37-1107-2C29-AEEEF60800F6}"/>
          </ac:picMkLst>
        </pc:picChg>
        <pc:picChg chg="add del mod">
          <ac:chgData name="Tharish Ravin Ranjit" userId="62425a72d9c7134e" providerId="LiveId" clId="{1D71E29D-BD17-471B-9F46-823D801BC3D3}" dt="2022-12-07T20:01:03.394" v="1797" actId="21"/>
          <ac:picMkLst>
            <pc:docMk/>
            <pc:sldMk cId="3672419321" sldId="265"/>
            <ac:picMk id="10" creationId="{EA46BFE8-5456-BF1D-6F65-948D2F6BFAAE}"/>
          </ac:picMkLst>
        </pc:picChg>
        <pc:picChg chg="add mod modCrop">
          <ac:chgData name="Tharish Ravin Ranjit" userId="62425a72d9c7134e" providerId="LiveId" clId="{1D71E29D-BD17-471B-9F46-823D801BC3D3}" dt="2022-12-07T21:57:19.904" v="2208" actId="14100"/>
          <ac:picMkLst>
            <pc:docMk/>
            <pc:sldMk cId="3672419321" sldId="265"/>
            <ac:picMk id="11" creationId="{F86B84F9-AE35-0236-BA75-087BA3C11E7A}"/>
          </ac:picMkLst>
        </pc:picChg>
        <pc:picChg chg="add del mod">
          <ac:chgData name="Tharish Ravin Ranjit" userId="62425a72d9c7134e" providerId="LiveId" clId="{1D71E29D-BD17-471B-9F46-823D801BC3D3}" dt="2022-12-07T20:01:28.789" v="1804" actId="21"/>
          <ac:picMkLst>
            <pc:docMk/>
            <pc:sldMk cId="3672419321" sldId="265"/>
            <ac:picMk id="14" creationId="{75C21E80-24C5-0B63-0687-7F6B7DA4DB61}"/>
          </ac:picMkLst>
        </pc:picChg>
        <pc:picChg chg="add mod">
          <ac:chgData name="Tharish Ravin Ranjit" userId="62425a72d9c7134e" providerId="LiveId" clId="{1D71E29D-BD17-471B-9F46-823D801BC3D3}" dt="2022-12-07T21:57:17.422" v="2207" actId="1076"/>
          <ac:picMkLst>
            <pc:docMk/>
            <pc:sldMk cId="3672419321" sldId="265"/>
            <ac:picMk id="15" creationId="{6FA91D6F-48BD-89F9-52F6-986917440CC6}"/>
          </ac:picMkLst>
        </pc:picChg>
        <pc:picChg chg="add mod">
          <ac:chgData name="Tharish Ravin Ranjit" userId="62425a72d9c7134e" providerId="LiveId" clId="{1D71E29D-BD17-471B-9F46-823D801BC3D3}" dt="2022-12-07T21:56:41.504" v="2196" actId="1076"/>
          <ac:picMkLst>
            <pc:docMk/>
            <pc:sldMk cId="3672419321" sldId="265"/>
            <ac:picMk id="17" creationId="{F10A6BC8-8277-F08E-768F-457182386FEE}"/>
          </ac:picMkLst>
        </pc:picChg>
        <pc:picChg chg="add del mod">
          <ac:chgData name="Tharish Ravin Ranjit" userId="62425a72d9c7134e" providerId="LiveId" clId="{1D71E29D-BD17-471B-9F46-823D801BC3D3}" dt="2022-12-07T21:17:37.544" v="2107" actId="478"/>
          <ac:picMkLst>
            <pc:docMk/>
            <pc:sldMk cId="3672419321" sldId="265"/>
            <ac:picMk id="19" creationId="{BFA180BC-A722-541D-5B63-F469ED007069}"/>
          </ac:picMkLst>
        </pc:picChg>
        <pc:picChg chg="add del mod">
          <ac:chgData name="Tharish Ravin Ranjit" userId="62425a72d9c7134e" providerId="LiveId" clId="{1D71E29D-BD17-471B-9F46-823D801BC3D3}" dt="2022-12-07T21:19:02.766" v="2115" actId="478"/>
          <ac:picMkLst>
            <pc:docMk/>
            <pc:sldMk cId="3672419321" sldId="265"/>
            <ac:picMk id="21" creationId="{369576B4-B036-44FE-6680-65F4971C5B51}"/>
          </ac:picMkLst>
        </pc:picChg>
        <pc:picChg chg="add del mod">
          <ac:chgData name="Tharish Ravin Ranjit" userId="62425a72d9c7134e" providerId="LiveId" clId="{1D71E29D-BD17-471B-9F46-823D801BC3D3}" dt="2022-12-07T21:22:17.093" v="2124" actId="478"/>
          <ac:picMkLst>
            <pc:docMk/>
            <pc:sldMk cId="3672419321" sldId="265"/>
            <ac:picMk id="23" creationId="{F9EDA794-FCD1-821A-8751-135C3DF79750}"/>
          </ac:picMkLst>
        </pc:picChg>
        <pc:picChg chg="add del mod">
          <ac:chgData name="Tharish Ravin Ranjit" userId="62425a72d9c7134e" providerId="LiveId" clId="{1D71E29D-BD17-471B-9F46-823D801BC3D3}" dt="2022-12-07T21:22:31.305" v="2132" actId="478"/>
          <ac:picMkLst>
            <pc:docMk/>
            <pc:sldMk cId="3672419321" sldId="265"/>
            <ac:picMk id="25" creationId="{B20BAE76-4F37-2EFA-A69C-EA7C92BE2CE0}"/>
          </ac:picMkLst>
        </pc:picChg>
        <pc:picChg chg="add mod modCrop">
          <ac:chgData name="Tharish Ravin Ranjit" userId="62425a72d9c7134e" providerId="LiveId" clId="{1D71E29D-BD17-471B-9F46-823D801BC3D3}" dt="2022-12-07T21:57:30.023" v="2209" actId="1076"/>
          <ac:picMkLst>
            <pc:docMk/>
            <pc:sldMk cId="3672419321" sldId="265"/>
            <ac:picMk id="26" creationId="{D092A4E4-11AA-5D4B-EAE7-971D9C9CD49E}"/>
          </ac:picMkLst>
        </pc:picChg>
      </pc:sldChg>
      <pc:sldChg chg="addSp delSp modSp new mod modTransition modClrScheme chgLayout modNotesTx">
        <pc:chgData name="Tharish Ravin Ranjit" userId="62425a72d9c7134e" providerId="LiveId" clId="{1D71E29D-BD17-471B-9F46-823D801BC3D3}" dt="2022-12-08T20:44:05.591" v="3236" actId="20577"/>
        <pc:sldMkLst>
          <pc:docMk/>
          <pc:sldMk cId="3412011072" sldId="266"/>
        </pc:sldMkLst>
        <pc:spChg chg="mod ord">
          <ac:chgData name="Tharish Ravin Ranjit" userId="62425a72d9c7134e" providerId="LiveId" clId="{1D71E29D-BD17-471B-9F46-823D801BC3D3}" dt="2022-12-08T18:37:14.356" v="2853" actId="6549"/>
          <ac:spMkLst>
            <pc:docMk/>
            <pc:sldMk cId="3412011072" sldId="266"/>
            <ac:spMk id="2" creationId="{2FD52C4A-456B-5C76-3FC1-0F4DFDA24A51}"/>
          </ac:spMkLst>
        </pc:spChg>
        <pc:spChg chg="del">
          <ac:chgData name="Tharish Ravin Ranjit" userId="62425a72d9c7134e" providerId="LiveId" clId="{1D71E29D-BD17-471B-9F46-823D801BC3D3}" dt="2022-12-07T22:40:19.548" v="2259" actId="478"/>
          <ac:spMkLst>
            <pc:docMk/>
            <pc:sldMk cId="3412011072" sldId="266"/>
            <ac:spMk id="3" creationId="{BCACB5A1-B16F-48D8-BC2B-73894E94E9A0}"/>
          </ac:spMkLst>
        </pc:spChg>
        <pc:spChg chg="del mod ord">
          <ac:chgData name="Tharish Ravin Ranjit" userId="62425a72d9c7134e" providerId="LiveId" clId="{1D71E29D-BD17-471B-9F46-823D801BC3D3}" dt="2022-12-07T22:40:23.430" v="2260" actId="700"/>
          <ac:spMkLst>
            <pc:docMk/>
            <pc:sldMk cId="3412011072" sldId="266"/>
            <ac:spMk id="4" creationId="{A4CC370F-5F65-59A9-451A-ED37C7179831}"/>
          </ac:spMkLst>
        </pc:spChg>
        <pc:spChg chg="add del mod ord">
          <ac:chgData name="Tharish Ravin Ranjit" userId="62425a72d9c7134e" providerId="LiveId" clId="{1D71E29D-BD17-471B-9F46-823D801BC3D3}" dt="2022-12-08T12:56:48.465" v="2271" actId="22"/>
          <ac:spMkLst>
            <pc:docMk/>
            <pc:sldMk cId="3412011072" sldId="266"/>
            <ac:spMk id="5" creationId="{20E88563-1BB2-3170-576E-BBEBF694AB03}"/>
          </ac:spMkLst>
        </pc:spChg>
        <pc:spChg chg="add del mod">
          <ac:chgData name="Tharish Ravin Ranjit" userId="62425a72d9c7134e" providerId="LiveId" clId="{1D71E29D-BD17-471B-9F46-823D801BC3D3}" dt="2022-12-08T13:00:22.528" v="2285" actId="22"/>
          <ac:spMkLst>
            <pc:docMk/>
            <pc:sldMk cId="3412011072" sldId="266"/>
            <ac:spMk id="7" creationId="{F5CE1E49-C2BB-3EEE-C3E0-12CACA9599BA}"/>
          </ac:spMkLst>
        </pc:spChg>
        <pc:spChg chg="add del mod">
          <ac:chgData name="Tharish Ravin Ranjit" userId="62425a72d9c7134e" providerId="LiveId" clId="{1D71E29D-BD17-471B-9F46-823D801BC3D3}" dt="2022-12-08T13:00:47.293" v="2289" actId="22"/>
          <ac:spMkLst>
            <pc:docMk/>
            <pc:sldMk cId="3412011072" sldId="266"/>
            <ac:spMk id="11" creationId="{952E0EA8-6FA5-B050-B6AC-78565EDD5E68}"/>
          </ac:spMkLst>
        </pc:spChg>
        <pc:spChg chg="add del mod">
          <ac:chgData name="Tharish Ravin Ranjit" userId="62425a72d9c7134e" providerId="LiveId" clId="{1D71E29D-BD17-471B-9F46-823D801BC3D3}" dt="2022-12-08T13:05:52.272" v="2293" actId="22"/>
          <ac:spMkLst>
            <pc:docMk/>
            <pc:sldMk cId="3412011072" sldId="266"/>
            <ac:spMk id="15" creationId="{F9A5B3EF-00F4-65F6-488B-92109530F6D8}"/>
          </ac:spMkLst>
        </pc:spChg>
        <pc:spChg chg="add del mod">
          <ac:chgData name="Tharish Ravin Ranjit" userId="62425a72d9c7134e" providerId="LiveId" clId="{1D71E29D-BD17-471B-9F46-823D801BC3D3}" dt="2022-12-08T13:09:19.169" v="2296" actId="22"/>
          <ac:spMkLst>
            <pc:docMk/>
            <pc:sldMk cId="3412011072" sldId="266"/>
            <ac:spMk id="19" creationId="{E5E09C99-8B5A-7E57-6908-98AD1710F90A}"/>
          </ac:spMkLst>
        </pc:spChg>
        <pc:spChg chg="add del mod">
          <ac:chgData name="Tharish Ravin Ranjit" userId="62425a72d9c7134e" providerId="LiveId" clId="{1D71E29D-BD17-471B-9F46-823D801BC3D3}" dt="2022-12-08T13:12:19.231" v="2299" actId="22"/>
          <ac:spMkLst>
            <pc:docMk/>
            <pc:sldMk cId="3412011072" sldId="266"/>
            <ac:spMk id="26" creationId="{C5A73A80-CD7A-4FB9-9499-EA6AAFEFAD15}"/>
          </ac:spMkLst>
        </pc:spChg>
        <pc:picChg chg="add del mod ord">
          <ac:chgData name="Tharish Ravin Ranjit" userId="62425a72d9c7134e" providerId="LiveId" clId="{1D71E29D-BD17-471B-9F46-823D801BC3D3}" dt="2022-12-08T12:58:26.827" v="2284" actId="478"/>
          <ac:picMkLst>
            <pc:docMk/>
            <pc:sldMk cId="3412011072" sldId="266"/>
            <ac:picMk id="4" creationId="{09B1D4AC-DC13-8031-E8E8-8AB062E473C4}"/>
          </ac:picMkLst>
        </pc:picChg>
        <pc:picChg chg="add del mod ord">
          <ac:chgData name="Tharish Ravin Ranjit" userId="62425a72d9c7134e" providerId="LiveId" clId="{1D71E29D-BD17-471B-9F46-823D801BC3D3}" dt="2022-12-08T13:00:33.851" v="2288" actId="478"/>
          <ac:picMkLst>
            <pc:docMk/>
            <pc:sldMk cId="3412011072" sldId="266"/>
            <ac:picMk id="9" creationId="{9B21B7FA-116C-FB86-0011-58F99AD888F9}"/>
          </ac:picMkLst>
        </pc:picChg>
        <pc:picChg chg="add del mod ord">
          <ac:chgData name="Tharish Ravin Ranjit" userId="62425a72d9c7134e" providerId="LiveId" clId="{1D71E29D-BD17-471B-9F46-823D801BC3D3}" dt="2022-12-08T13:00:57.189" v="2292" actId="478"/>
          <ac:picMkLst>
            <pc:docMk/>
            <pc:sldMk cId="3412011072" sldId="266"/>
            <ac:picMk id="13" creationId="{8F0226D0-7E9D-9B0F-433D-17106E3ACDE5}"/>
          </ac:picMkLst>
        </pc:picChg>
        <pc:picChg chg="add del mod ord">
          <ac:chgData name="Tharish Ravin Ranjit" userId="62425a72d9c7134e" providerId="LiveId" clId="{1D71E29D-BD17-471B-9F46-823D801BC3D3}" dt="2022-12-08T13:06:23.006" v="2295" actId="478"/>
          <ac:picMkLst>
            <pc:docMk/>
            <pc:sldMk cId="3412011072" sldId="266"/>
            <ac:picMk id="17" creationId="{0DB61603-BE1F-3BD1-AEB7-F7C2CB4A4A93}"/>
          </ac:picMkLst>
        </pc:picChg>
        <pc:picChg chg="add mod ord">
          <ac:chgData name="Tharish Ravin Ranjit" userId="62425a72d9c7134e" providerId="LiveId" clId="{1D71E29D-BD17-471B-9F46-823D801BC3D3}" dt="2022-12-08T16:39:35.397" v="2678" actId="14100"/>
          <ac:picMkLst>
            <pc:docMk/>
            <pc:sldMk cId="3412011072" sldId="266"/>
            <ac:picMk id="21" creationId="{1E00EAD3-A2B3-B4EE-8BB8-BA152602E07D}"/>
          </ac:picMkLst>
        </pc:picChg>
        <pc:picChg chg="add mod ord">
          <ac:chgData name="Tharish Ravin Ranjit" userId="62425a72d9c7134e" providerId="LiveId" clId="{1D71E29D-BD17-471B-9F46-823D801BC3D3}" dt="2022-12-08T16:39:43.676" v="2680" actId="1076"/>
          <ac:picMkLst>
            <pc:docMk/>
            <pc:sldMk cId="3412011072" sldId="266"/>
            <ac:picMk id="23" creationId="{08B1D89D-AD77-1E45-ABE8-8A8D2F343A36}"/>
          </ac:picMkLst>
        </pc:picChg>
      </pc:sldChg>
      <pc:sldChg chg="addSp delSp modSp add mod ord modTransition modClrScheme chgLayout modNotesTx">
        <pc:chgData name="Tharish Ravin Ranjit" userId="62425a72d9c7134e" providerId="LiveId" clId="{1D71E29D-BD17-471B-9F46-823D801BC3D3}" dt="2022-12-08T20:47:57.303" v="3453" actId="20577"/>
        <pc:sldMkLst>
          <pc:docMk/>
          <pc:sldMk cId="2766417036" sldId="267"/>
        </pc:sldMkLst>
        <pc:spChg chg="mod">
          <ac:chgData name="Tharish Ravin Ranjit" userId="62425a72d9c7134e" providerId="LiveId" clId="{1D71E29D-BD17-471B-9F46-823D801BC3D3}" dt="2022-12-08T18:37:19.786" v="2854" actId="6549"/>
          <ac:spMkLst>
            <pc:docMk/>
            <pc:sldMk cId="2766417036" sldId="267"/>
            <ac:spMk id="2" creationId="{3D228E39-7057-8AD5-A560-9E4B5FB614F5}"/>
          </ac:spMkLst>
        </pc:spChg>
        <pc:spChg chg="del">
          <ac:chgData name="Tharish Ravin Ranjit" userId="62425a72d9c7134e" providerId="LiveId" clId="{1D71E29D-BD17-471B-9F46-823D801BC3D3}" dt="2022-12-08T13:58:09.330" v="2328"/>
          <ac:spMkLst>
            <pc:docMk/>
            <pc:sldMk cId="2766417036" sldId="267"/>
            <ac:spMk id="3" creationId="{FD80D8D2-7008-216F-6AB2-E097C896E21C}"/>
          </ac:spMkLst>
        </pc:spChg>
        <pc:spChg chg="add del mod">
          <ac:chgData name="Tharish Ravin Ranjit" userId="62425a72d9c7134e" providerId="LiveId" clId="{1D71E29D-BD17-471B-9F46-823D801BC3D3}" dt="2022-12-08T14:14:38.216" v="2338" actId="26606"/>
          <ac:spMkLst>
            <pc:docMk/>
            <pc:sldMk cId="2766417036" sldId="267"/>
            <ac:spMk id="6" creationId="{F49BE873-683F-D3EA-C336-57FD736F5DF0}"/>
          </ac:spMkLst>
        </pc:spChg>
        <pc:spChg chg="add del mod">
          <ac:chgData name="Tharish Ravin Ranjit" userId="62425a72d9c7134e" providerId="LiveId" clId="{1D71E29D-BD17-471B-9F46-823D801BC3D3}" dt="2022-12-08T15:23:02.992" v="2434" actId="478"/>
          <ac:spMkLst>
            <pc:docMk/>
            <pc:sldMk cId="2766417036" sldId="267"/>
            <ac:spMk id="11" creationId="{49F97482-585E-A5EB-76EC-1D0212CAF9E0}"/>
          </ac:spMkLst>
        </pc:spChg>
        <pc:spChg chg="add del mod">
          <ac:chgData name="Tharish Ravin Ranjit" userId="62425a72d9c7134e" providerId="LiveId" clId="{1D71E29D-BD17-471B-9F46-823D801BC3D3}" dt="2022-12-08T13:58:41.227" v="2334" actId="26606"/>
          <ac:spMkLst>
            <pc:docMk/>
            <pc:sldMk cId="2766417036" sldId="267"/>
            <ac:spMk id="12" creationId="{AD4DAC42-FA1B-0DFA-182B-8413D61A8725}"/>
          </ac:spMkLst>
        </pc:spChg>
        <pc:spChg chg="add del mod">
          <ac:chgData name="Tharish Ravin Ranjit" userId="62425a72d9c7134e" providerId="LiveId" clId="{1D71E29D-BD17-471B-9F46-823D801BC3D3}" dt="2022-12-08T14:19:05.848" v="2339"/>
          <ac:spMkLst>
            <pc:docMk/>
            <pc:sldMk cId="2766417036" sldId="267"/>
            <ac:spMk id="2055" creationId="{DE39929C-E15A-44C7-8702-1F610ACFDF79}"/>
          </ac:spMkLst>
        </pc:spChg>
        <pc:graphicFrameChg chg="add del mod modGraphic">
          <ac:chgData name="Tharish Ravin Ranjit" userId="62425a72d9c7134e" providerId="LiveId" clId="{1D71E29D-BD17-471B-9F46-823D801BC3D3}" dt="2022-12-08T15:23:55.484" v="2441"/>
          <ac:graphicFrameMkLst>
            <pc:docMk/>
            <pc:sldMk cId="2766417036" sldId="267"/>
            <ac:graphicFrameMk id="13" creationId="{475217DD-C340-6891-4278-FCC3ABD1A760}"/>
          </ac:graphicFrameMkLst>
        </pc:graphicFrameChg>
        <pc:graphicFrameChg chg="add mod modGraphic">
          <ac:chgData name="Tharish Ravin Ranjit" userId="62425a72d9c7134e" providerId="LiveId" clId="{1D71E29D-BD17-471B-9F46-823D801BC3D3}" dt="2022-12-08T19:11:56.257" v="2862" actId="20577"/>
          <ac:graphicFrameMkLst>
            <pc:docMk/>
            <pc:sldMk cId="2766417036" sldId="267"/>
            <ac:graphicFrameMk id="14" creationId="{2E4DF01B-C0C1-3E45-2391-711750232AE1}"/>
          </ac:graphicFrameMkLst>
        </pc:graphicFrameChg>
        <pc:graphicFrameChg chg="add mod modGraphic">
          <ac:chgData name="Tharish Ravin Ranjit" userId="62425a72d9c7134e" providerId="LiveId" clId="{1D71E29D-BD17-471B-9F46-823D801BC3D3}" dt="2022-12-08T18:35:00.482" v="2829" actId="20577"/>
          <ac:graphicFrameMkLst>
            <pc:docMk/>
            <pc:sldMk cId="2766417036" sldId="267"/>
            <ac:graphicFrameMk id="17" creationId="{FE0EE885-9153-2384-BDAE-54E9A35EB439}"/>
          </ac:graphicFrameMkLst>
        </pc:graphicFrameChg>
        <pc:picChg chg="add del mod">
          <ac:chgData name="Tharish Ravin Ranjit" userId="62425a72d9c7134e" providerId="LiveId" clId="{1D71E29D-BD17-471B-9F46-823D801BC3D3}" dt="2022-12-08T13:58:13.773" v="2330" actId="478"/>
          <ac:picMkLst>
            <pc:docMk/>
            <pc:sldMk cId="2766417036" sldId="267"/>
            <ac:picMk id="4" creationId="{0CDB7A43-A931-FA53-B405-692BFA9B01C9}"/>
          </ac:picMkLst>
        </pc:picChg>
        <pc:picChg chg="add del mod">
          <ac:chgData name="Tharish Ravin Ranjit" userId="62425a72d9c7134e" providerId="LiveId" clId="{1D71E29D-BD17-471B-9F46-823D801BC3D3}" dt="2022-12-08T13:58:42.069" v="2336"/>
          <ac:picMkLst>
            <pc:docMk/>
            <pc:sldMk cId="2766417036" sldId="267"/>
            <ac:picMk id="7" creationId="{899FC475-0014-4536-431B-D88A10865EAB}"/>
          </ac:picMkLst>
        </pc:picChg>
        <pc:picChg chg="add mod">
          <ac:chgData name="Tharish Ravin Ranjit" userId="62425a72d9c7134e" providerId="LiveId" clId="{1D71E29D-BD17-471B-9F46-823D801BC3D3}" dt="2022-12-08T16:40:16.747" v="2685" actId="14100"/>
          <ac:picMkLst>
            <pc:docMk/>
            <pc:sldMk cId="2766417036" sldId="267"/>
            <ac:picMk id="8" creationId="{A45773FB-FAF6-4EDA-23B6-E2A53D507C1A}"/>
          </ac:picMkLst>
        </pc:picChg>
        <pc:picChg chg="add mod modCrop">
          <ac:chgData name="Tharish Ravin Ranjit" userId="62425a72d9c7134e" providerId="LiveId" clId="{1D71E29D-BD17-471B-9F46-823D801BC3D3}" dt="2022-12-08T16:40:21.597" v="2686" actId="1076"/>
          <ac:picMkLst>
            <pc:docMk/>
            <pc:sldMk cId="2766417036" sldId="267"/>
            <ac:picMk id="9" creationId="{44B648E8-BFB0-7B64-563C-B1A5ED70A498}"/>
          </ac:picMkLst>
        </pc:picChg>
        <pc:picChg chg="add mod">
          <ac:chgData name="Tharish Ravin Ranjit" userId="62425a72d9c7134e" providerId="LiveId" clId="{1D71E29D-BD17-471B-9F46-823D801BC3D3}" dt="2022-12-08T18:35:36.740" v="2851" actId="1076"/>
          <ac:picMkLst>
            <pc:docMk/>
            <pc:sldMk cId="2766417036" sldId="267"/>
            <ac:picMk id="10" creationId="{4A12C03D-3BE3-76D3-6E66-91E2C8E26822}"/>
          </ac:picMkLst>
        </pc:picChg>
        <pc:picChg chg="add mod modCrop">
          <ac:chgData name="Tharish Ravin Ranjit" userId="62425a72d9c7134e" providerId="LiveId" clId="{1D71E29D-BD17-471B-9F46-823D801BC3D3}" dt="2022-12-08T16:40:10.636" v="2683" actId="1076"/>
          <ac:picMkLst>
            <pc:docMk/>
            <pc:sldMk cId="2766417036" sldId="267"/>
            <ac:picMk id="15" creationId="{41BE5DFE-C3B7-DB15-0837-89C972038FFA}"/>
          </ac:picMkLst>
        </pc:picChg>
        <pc:picChg chg="add mod">
          <ac:chgData name="Tharish Ravin Ranjit" userId="62425a72d9c7134e" providerId="LiveId" clId="{1D71E29D-BD17-471B-9F46-823D801BC3D3}" dt="2022-12-08T18:31:12.899" v="2737" actId="1076"/>
          <ac:picMkLst>
            <pc:docMk/>
            <pc:sldMk cId="2766417036" sldId="267"/>
            <ac:picMk id="16" creationId="{A461DFAC-C813-E583-8A56-776556EFBE26}"/>
          </ac:picMkLst>
        </pc:picChg>
        <pc:picChg chg="add del mod">
          <ac:chgData name="Tharish Ravin Ranjit" userId="62425a72d9c7134e" providerId="LiveId" clId="{1D71E29D-BD17-471B-9F46-823D801BC3D3}" dt="2022-12-08T19:11:03.867" v="2858" actId="478"/>
          <ac:picMkLst>
            <pc:docMk/>
            <pc:sldMk cId="2766417036" sldId="267"/>
            <ac:picMk id="18" creationId="{EBAFE14E-8F26-2CBE-5B6C-CB167DA8CC23}"/>
          </ac:picMkLst>
        </pc:picChg>
        <pc:picChg chg="add del mod">
          <ac:chgData name="Tharish Ravin Ranjit" userId="62425a72d9c7134e" providerId="LiveId" clId="{1D71E29D-BD17-471B-9F46-823D801BC3D3}" dt="2022-12-08T14:19:08.264" v="2340" actId="478"/>
          <ac:picMkLst>
            <pc:docMk/>
            <pc:sldMk cId="2766417036" sldId="267"/>
            <ac:picMk id="2050" creationId="{8EDBD674-E3DC-F07E-C145-F010203E4685}"/>
          </ac:picMkLst>
        </pc:picChg>
      </pc:sldChg>
      <pc:sldChg chg="addSp delSp modSp add mod modTransition modNotesTx">
        <pc:chgData name="Tharish Ravin Ranjit" userId="62425a72d9c7134e" providerId="LiveId" clId="{1D71E29D-BD17-471B-9F46-823D801BC3D3}" dt="2022-12-08T20:49:32.504" v="3466" actId="20577"/>
        <pc:sldMkLst>
          <pc:docMk/>
          <pc:sldMk cId="3371822107" sldId="268"/>
        </pc:sldMkLst>
        <pc:spChg chg="mod">
          <ac:chgData name="Tharish Ravin Ranjit" userId="62425a72d9c7134e" providerId="LiveId" clId="{1D71E29D-BD17-471B-9F46-823D801BC3D3}" dt="2022-12-08T19:41:42.814" v="2894" actId="1076"/>
          <ac:spMkLst>
            <pc:docMk/>
            <pc:sldMk cId="3371822107" sldId="268"/>
            <ac:spMk id="2" creationId="{3D228E39-7057-8AD5-A560-9E4B5FB614F5}"/>
          </ac:spMkLst>
        </pc:spChg>
        <pc:spChg chg="add del mod">
          <ac:chgData name="Tharish Ravin Ranjit" userId="62425a72d9c7134e" providerId="LiveId" clId="{1D71E29D-BD17-471B-9F46-823D801BC3D3}" dt="2022-12-08T19:42:14.636" v="2907" actId="404"/>
          <ac:spMkLst>
            <pc:docMk/>
            <pc:sldMk cId="3371822107" sldId="268"/>
            <ac:spMk id="3" creationId="{FD80D8D2-7008-216F-6AB2-E097C896E21C}"/>
          </ac:spMkLst>
        </pc:spChg>
        <pc:spChg chg="add del mod">
          <ac:chgData name="Tharish Ravin Ranjit" userId="62425a72d9c7134e" providerId="LiveId" clId="{1D71E29D-BD17-471B-9F46-823D801BC3D3}" dt="2022-12-08T13:33:01.909" v="2306"/>
          <ac:spMkLst>
            <pc:docMk/>
            <pc:sldMk cId="3371822107" sldId="268"/>
            <ac:spMk id="4" creationId="{206FF034-8E40-0888-5985-926788825FD0}"/>
          </ac:spMkLst>
        </pc:spChg>
      </pc:sldChg>
      <pc:sldMasterChg chg="modTransition modSldLayout">
        <pc:chgData name="Tharish Ravin Ranjit" userId="62425a72d9c7134e" providerId="LiveId" clId="{1D71E29D-BD17-471B-9F46-823D801BC3D3}" dt="2022-11-30T20:01:15.133" v="919"/>
        <pc:sldMasterMkLst>
          <pc:docMk/>
          <pc:sldMasterMk cId="2602426200" sldId="2147483660"/>
        </pc:sldMasterMkLst>
        <pc:sldLayoutChg chg="modTransition">
          <pc:chgData name="Tharish Ravin Ranjit" userId="62425a72d9c7134e" providerId="LiveId" clId="{1D71E29D-BD17-471B-9F46-823D801BC3D3}" dt="2022-11-30T20:01:15.133" v="919"/>
          <pc:sldLayoutMkLst>
            <pc:docMk/>
            <pc:sldMasterMk cId="2602426200" sldId="2147483660"/>
            <pc:sldLayoutMk cId="2503284791" sldId="2147483661"/>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74145004" sldId="2147483662"/>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609749448" sldId="2147483663"/>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09625833" sldId="2147483664"/>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63758843" sldId="2147483665"/>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576166886" sldId="2147483666"/>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413011862" sldId="2147483667"/>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620668834" sldId="2147483668"/>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3303434984" sldId="2147483669"/>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49026733" sldId="2147483670"/>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781669792" sldId="2147483671"/>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1231689137" sldId="2147483672"/>
          </pc:sldLayoutMkLst>
        </pc:sldLayoutChg>
        <pc:sldLayoutChg chg="modTransition">
          <pc:chgData name="Tharish Ravin Ranjit" userId="62425a72d9c7134e" providerId="LiveId" clId="{1D71E29D-BD17-471B-9F46-823D801BC3D3}" dt="2022-11-30T20:01:15.133" v="919"/>
          <pc:sldLayoutMkLst>
            <pc:docMk/>
            <pc:sldMasterMk cId="2602426200" sldId="2147483660"/>
            <pc:sldLayoutMk cId="2941714952" sldId="2147483673"/>
          </pc:sldLayoutMkLst>
        </pc:sldLayoutChg>
      </pc:sldMasterChg>
    </pc:docChg>
  </pc:docChgLst>
  <pc:docChgLst>
    <pc:chgData name="Tharish Ravin Ranjit" userId="62425a72d9c7134e" providerId="LiveId" clId="{517B2F2C-759A-45DB-827E-FDC68B02F667}"/>
    <pc:docChg chg="undo custSel addSld delSld modSld sldOrd">
      <pc:chgData name="Tharish Ravin Ranjit" userId="62425a72d9c7134e" providerId="LiveId" clId="{517B2F2C-759A-45DB-827E-FDC68B02F667}" dt="2022-10-24T23:18:32.603" v="3420" actId="20577"/>
      <pc:docMkLst>
        <pc:docMk/>
      </pc:docMkLst>
      <pc:sldChg chg="addSp delSp modSp mod modNotesTx">
        <pc:chgData name="Tharish Ravin Ranjit" userId="62425a72d9c7134e" providerId="LiveId" clId="{517B2F2C-759A-45DB-827E-FDC68B02F667}" dt="2022-10-24T23:18:32.603" v="3420" actId="20577"/>
        <pc:sldMkLst>
          <pc:docMk/>
          <pc:sldMk cId="4144746128" sldId="259"/>
        </pc:sldMkLst>
        <pc:spChg chg="mod">
          <ac:chgData name="Tharish Ravin Ranjit" userId="62425a72d9c7134e" providerId="LiveId" clId="{517B2F2C-759A-45DB-827E-FDC68B02F667}" dt="2022-10-24T22:49:46.859" v="1632" actId="20577"/>
          <ac:spMkLst>
            <pc:docMk/>
            <pc:sldMk cId="4144746128" sldId="259"/>
            <ac:spMk id="2" creationId="{00000000-0000-0000-0000-000000000000}"/>
          </ac:spMkLst>
        </pc:spChg>
        <pc:picChg chg="add del mod">
          <ac:chgData name="Tharish Ravin Ranjit" userId="62425a72d9c7134e" providerId="LiveId" clId="{517B2F2C-759A-45DB-827E-FDC68B02F667}" dt="2022-10-24T22:48:05.569" v="1532" actId="21"/>
          <ac:picMkLst>
            <pc:docMk/>
            <pc:sldMk cId="4144746128" sldId="259"/>
            <ac:picMk id="4" creationId="{39CB5781-6C36-51A7-E361-46AFCAB6B3E9}"/>
          </ac:picMkLst>
        </pc:picChg>
        <pc:picChg chg="add mod">
          <ac:chgData name="Tharish Ravin Ranjit" userId="62425a72d9c7134e" providerId="LiveId" clId="{517B2F2C-759A-45DB-827E-FDC68B02F667}" dt="2022-10-24T22:48:10.034" v="1533"/>
          <ac:picMkLst>
            <pc:docMk/>
            <pc:sldMk cId="4144746128" sldId="259"/>
            <ac:picMk id="5" creationId="{12195693-D22C-C563-5225-3CE4002B5A91}"/>
          </ac:picMkLst>
        </pc:picChg>
      </pc:sldChg>
      <pc:sldChg chg="del">
        <pc:chgData name="Tharish Ravin Ranjit" userId="62425a72d9c7134e" providerId="LiveId" clId="{517B2F2C-759A-45DB-827E-FDC68B02F667}" dt="2022-10-21T13:44:20.084" v="7" actId="47"/>
        <pc:sldMkLst>
          <pc:docMk/>
          <pc:sldMk cId="2766868246" sldId="261"/>
        </pc:sldMkLst>
      </pc:sldChg>
      <pc:sldChg chg="modSp new mod ord modClrScheme chgLayout modNotesTx">
        <pc:chgData name="Tharish Ravin Ranjit" userId="62425a72d9c7134e" providerId="LiveId" clId="{517B2F2C-759A-45DB-827E-FDC68B02F667}" dt="2022-10-24T23:18:15.042" v="3417" actId="20577"/>
        <pc:sldMkLst>
          <pc:docMk/>
          <pc:sldMk cId="1676396630" sldId="262"/>
        </pc:sldMkLst>
        <pc:spChg chg="mod">
          <ac:chgData name="Tharish Ravin Ranjit" userId="62425a72d9c7134e" providerId="LiveId" clId="{517B2F2C-759A-45DB-827E-FDC68B02F667}" dt="2022-10-24T22:26:34.206" v="1386" actId="26606"/>
          <ac:spMkLst>
            <pc:docMk/>
            <pc:sldMk cId="1676396630" sldId="262"/>
            <ac:spMk id="2" creationId="{9275C2A1-D922-F4E6-FA15-89A69A7E3D13}"/>
          </ac:spMkLst>
        </pc:spChg>
        <pc:spChg chg="mod">
          <ac:chgData name="Tharish Ravin Ranjit" userId="62425a72d9c7134e" providerId="LiveId" clId="{517B2F2C-759A-45DB-827E-FDC68B02F667}" dt="2022-10-24T22:26:46.726" v="1387" actId="207"/>
          <ac:spMkLst>
            <pc:docMk/>
            <pc:sldMk cId="1676396630" sldId="262"/>
            <ac:spMk id="3" creationId="{2FFF9EA0-29EA-F31E-7711-F7BBFC3CDB39}"/>
          </ac:spMkLst>
        </pc:spChg>
      </pc:sldChg>
      <pc:sldChg chg="addSp delSp modSp new mod modNotesTx">
        <pc:chgData name="Tharish Ravin Ranjit" userId="62425a72d9c7134e" providerId="LiveId" clId="{517B2F2C-759A-45DB-827E-FDC68B02F667}" dt="2022-10-24T23:09:18.465" v="2816" actId="20577"/>
        <pc:sldMkLst>
          <pc:docMk/>
          <pc:sldMk cId="456318484" sldId="263"/>
        </pc:sldMkLst>
        <pc:spChg chg="mod">
          <ac:chgData name="Tharish Ravin Ranjit" userId="62425a72d9c7134e" providerId="LiveId" clId="{517B2F2C-759A-45DB-827E-FDC68B02F667}" dt="2022-10-24T22:24:27.325" v="1373" actId="20577"/>
          <ac:spMkLst>
            <pc:docMk/>
            <pc:sldMk cId="456318484" sldId="263"/>
            <ac:spMk id="2" creationId="{E3C0E12F-A931-8724-3648-4FD10D0A6D13}"/>
          </ac:spMkLst>
        </pc:spChg>
        <pc:spChg chg="del mod">
          <ac:chgData name="Tharish Ravin Ranjit" userId="62425a72d9c7134e" providerId="LiveId" clId="{517B2F2C-759A-45DB-827E-FDC68B02F667}" dt="2022-10-24T22:27:21.249" v="1389" actId="478"/>
          <ac:spMkLst>
            <pc:docMk/>
            <pc:sldMk cId="456318484" sldId="263"/>
            <ac:spMk id="3" creationId="{BBEE1CD2-E15C-8E89-9B63-EA1C32B07C1F}"/>
          </ac:spMkLst>
        </pc:spChg>
        <pc:spChg chg="add del mod">
          <ac:chgData name="Tharish Ravin Ranjit" userId="62425a72d9c7134e" providerId="LiveId" clId="{517B2F2C-759A-45DB-827E-FDC68B02F667}" dt="2022-10-24T22:28:55.284" v="1401" actId="478"/>
          <ac:spMkLst>
            <pc:docMk/>
            <pc:sldMk cId="456318484" sldId="263"/>
            <ac:spMk id="5" creationId="{CEA3C222-F65D-8944-C877-65B38AE49C9B}"/>
          </ac:spMkLst>
        </pc:spChg>
        <pc:spChg chg="add del mod">
          <ac:chgData name="Tharish Ravin Ranjit" userId="62425a72d9c7134e" providerId="LiveId" clId="{517B2F2C-759A-45DB-827E-FDC68B02F667}" dt="2022-10-24T22:28:59.697" v="1402" actId="478"/>
          <ac:spMkLst>
            <pc:docMk/>
            <pc:sldMk cId="456318484" sldId="263"/>
            <ac:spMk id="8" creationId="{950F439B-6BC2-5110-568C-80F2CF302169}"/>
          </ac:spMkLst>
        </pc:spChg>
        <pc:graphicFrameChg chg="add del mod modGraphic">
          <ac:chgData name="Tharish Ravin Ranjit" userId="62425a72d9c7134e" providerId="LiveId" clId="{517B2F2C-759A-45DB-827E-FDC68B02F667}" dt="2022-10-24T22:32:42.001" v="1441" actId="20577"/>
          <ac:graphicFrameMkLst>
            <pc:docMk/>
            <pc:sldMk cId="456318484" sldId="263"/>
            <ac:graphicFrameMk id="6" creationId="{2E0018B4-DC41-1409-78CE-EC466F08EAE6}"/>
          </ac:graphicFrameMkLst>
        </pc:graphicFrameChg>
      </pc:sldChg>
      <pc:sldChg chg="modSp new mod modNotesTx">
        <pc:chgData name="Tharish Ravin Ranjit" userId="62425a72d9c7134e" providerId="LiveId" clId="{517B2F2C-759A-45DB-827E-FDC68B02F667}" dt="2022-10-24T23:15:33.821" v="3109"/>
        <pc:sldMkLst>
          <pc:docMk/>
          <pc:sldMk cId="2298076541" sldId="264"/>
        </pc:sldMkLst>
        <pc:spChg chg="mod">
          <ac:chgData name="Tharish Ravin Ranjit" userId="62425a72d9c7134e" providerId="LiveId" clId="{517B2F2C-759A-45DB-827E-FDC68B02F667}" dt="2022-10-24T22:36:03.484" v="1446" actId="20577"/>
          <ac:spMkLst>
            <pc:docMk/>
            <pc:sldMk cId="2298076541" sldId="264"/>
            <ac:spMk id="2" creationId="{3D228E39-7057-8AD5-A560-9E4B5FB614F5}"/>
          </ac:spMkLst>
        </pc:spChg>
        <pc:spChg chg="mod">
          <ac:chgData name="Tharish Ravin Ranjit" userId="62425a72d9c7134e" providerId="LiveId" clId="{517B2F2C-759A-45DB-827E-FDC68B02F667}" dt="2022-10-24T23:15:28.258" v="3108" actId="20577"/>
          <ac:spMkLst>
            <pc:docMk/>
            <pc:sldMk cId="2298076541" sldId="264"/>
            <ac:spMk id="3" creationId="{FD80D8D2-7008-216F-6AB2-E097C896E21C}"/>
          </ac:spMkLst>
        </pc:spChg>
      </pc:sldChg>
      <pc:sldChg chg="modSp new del mod">
        <pc:chgData name="Tharish Ravin Ranjit" userId="62425a72d9c7134e" providerId="LiveId" clId="{517B2F2C-759A-45DB-827E-FDC68B02F667}" dt="2022-10-24T22:46:57.114" v="1489" actId="47"/>
        <pc:sldMkLst>
          <pc:docMk/>
          <pc:sldMk cId="2581568582" sldId="265"/>
        </pc:sldMkLst>
        <pc:spChg chg="mod">
          <ac:chgData name="Tharish Ravin Ranjit" userId="62425a72d9c7134e" providerId="LiveId" clId="{517B2F2C-759A-45DB-827E-FDC68B02F667}" dt="2022-10-21T13:52:05.688" v="372" actId="20577"/>
          <ac:spMkLst>
            <pc:docMk/>
            <pc:sldMk cId="2581568582" sldId="265"/>
            <ac:spMk id="2" creationId="{9248DD7A-78E9-9247-C1C9-CE97738A4CCF}"/>
          </ac:spMkLst>
        </pc:spChg>
      </pc:sldChg>
    </pc:docChg>
  </pc:docChgLst>
  <pc:docChgLst>
    <pc:chgData name="Tharish Ravin" userId="62425a72d9c7134e" providerId="LiveId" clId="{1D71E29D-BD17-471B-9F46-823D801BC3D3}"/>
    <pc:docChg chg="modSld">
      <pc:chgData name="Tharish Ravin" userId="62425a72d9c7134e" providerId="LiveId" clId="{1D71E29D-BD17-471B-9F46-823D801BC3D3}" dt="2022-12-09T10:27:29.936" v="114" actId="20577"/>
      <pc:docMkLst>
        <pc:docMk/>
      </pc:docMkLst>
      <pc:sldChg chg="modNotesTx">
        <pc:chgData name="Tharish Ravin" userId="62425a72d9c7134e" providerId="LiveId" clId="{1D71E29D-BD17-471B-9F46-823D801BC3D3}" dt="2022-12-09T10:27:29.936" v="114" actId="20577"/>
        <pc:sldMkLst>
          <pc:docMk/>
          <pc:sldMk cId="3672419321" sldId="265"/>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d.docs.live.net/62425a72d9c7134e/University/MSc%20Motorsport%20Engineering/Advanced%20Motorsport%20Dynamics/Assignments/Assignment%202/30%5e1%20Assessment/Results/Final.xlsx" TargetMode="Externa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oleObject" Target="https://d.docs.live.net/62425a72d9c7134e/University/MSc%20Motorsport%20Engineering/Advanced%20Motorsport%20Dynamics/Assignments/Assignment%202/30%5e1%20Assessment/Results/Final.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Speed Profiles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'[Final.xlsx]Speed Profiles'!$A$1:$B$1</c:f>
              <c:strCache>
                <c:ptCount val="1"/>
                <c:pt idx="0">
                  <c:v>Standard Car</c:v>
                </c:pt>
              </c:strCache>
            </c:strRef>
          </c:tx>
          <c:spPr>
            <a:ln w="19050" cap="rnd">
              <a:noFill/>
              <a:round/>
            </a:ln>
            <a:effectLst/>
          </c:spPr>
          <c:marker>
            <c:symbol val="dash"/>
            <c:size val="2"/>
            <c:spPr>
              <a:solidFill>
                <a:srgbClr val="FF0000">
                  <a:alpha val="99000"/>
                </a:srgbClr>
              </a:solidFill>
              <a:ln w="9525">
                <a:solidFill>
                  <a:srgbClr val="FF0000"/>
                </a:solidFill>
              </a:ln>
              <a:effectLst/>
            </c:spPr>
          </c:marker>
          <c:xVal>
            <c:numRef>
              <c:f>'[Final.xlsx]Speed Profiles'!$A$3:$A$5262</c:f>
              <c:numCache>
                <c:formatCode>General</c:formatCode>
                <c:ptCount val="5260"/>
                <c:pt idx="0">
                  <c:v>5.3346890000000001E-3</c:v>
                </c:pt>
                <c:pt idx="1">
                  <c:v>0.59589829999999999</c:v>
                </c:pt>
                <c:pt idx="2">
                  <c:v>1.1864135119999999</c:v>
                </c:pt>
                <c:pt idx="3">
                  <c:v>1.7768539640000001</c:v>
                </c:pt>
                <c:pt idx="4">
                  <c:v>2.36724639</c:v>
                </c:pt>
                <c:pt idx="5">
                  <c:v>2.9575888379999999</c:v>
                </c:pt>
                <c:pt idx="6">
                  <c:v>3.5478990719999999</c:v>
                </c:pt>
                <c:pt idx="7">
                  <c:v>4.1383054530000001</c:v>
                </c:pt>
                <c:pt idx="8">
                  <c:v>4.7289238149999999</c:v>
                </c:pt>
                <c:pt idx="9">
                  <c:v>5.3197835229999999</c:v>
                </c:pt>
                <c:pt idx="10">
                  <c:v>5.9109211659999996</c:v>
                </c:pt>
                <c:pt idx="11">
                  <c:v>6.5023494550000001</c:v>
                </c:pt>
                <c:pt idx="12">
                  <c:v>7.0940596789999999</c:v>
                </c:pt>
                <c:pt idx="13">
                  <c:v>7.6860411559999999</c:v>
                </c:pt>
                <c:pt idx="14">
                  <c:v>8.2782837380000007</c:v>
                </c:pt>
                <c:pt idx="15">
                  <c:v>8.8707786720000001</c:v>
                </c:pt>
                <c:pt idx="16">
                  <c:v>9.4635203659999991</c:v>
                </c:pt>
                <c:pt idx="17">
                  <c:v>10.05650516</c:v>
                </c:pt>
                <c:pt idx="18">
                  <c:v>10.649732070000001</c:v>
                </c:pt>
                <c:pt idx="19">
                  <c:v>11.24320297</c:v>
                </c:pt>
                <c:pt idx="20">
                  <c:v>11.83692102</c:v>
                </c:pt>
                <c:pt idx="21">
                  <c:v>12.4308899</c:v>
                </c:pt>
                <c:pt idx="22">
                  <c:v>13.025113790000001</c:v>
                </c:pt>
                <c:pt idx="23">
                  <c:v>13.619597389999999</c:v>
                </c:pt>
                <c:pt idx="24">
                  <c:v>14.21434399</c:v>
                </c:pt>
                <c:pt idx="25">
                  <c:v>14.8093562</c:v>
                </c:pt>
                <c:pt idx="26">
                  <c:v>15.404636099999999</c:v>
                </c:pt>
                <c:pt idx="27">
                  <c:v>16.000183839999998</c:v>
                </c:pt>
                <c:pt idx="28">
                  <c:v>16.595999079999999</c:v>
                </c:pt>
                <c:pt idx="29">
                  <c:v>17.192081340000001</c:v>
                </c:pt>
                <c:pt idx="30">
                  <c:v>17.788429359999999</c:v>
                </c:pt>
                <c:pt idx="31">
                  <c:v>18.385041210000001</c:v>
                </c:pt>
                <c:pt idx="32">
                  <c:v>18.981915099999998</c:v>
                </c:pt>
                <c:pt idx="33">
                  <c:v>19.579050110000001</c:v>
                </c:pt>
                <c:pt idx="34">
                  <c:v>20.176444960000001</c:v>
                </c:pt>
                <c:pt idx="35">
                  <c:v>20.774098970000001</c:v>
                </c:pt>
                <c:pt idx="36">
                  <c:v>21.372012460000001</c:v>
                </c:pt>
                <c:pt idx="37">
                  <c:v>21.97018533</c:v>
                </c:pt>
                <c:pt idx="38">
                  <c:v>22.568618149999999</c:v>
                </c:pt>
                <c:pt idx="39">
                  <c:v>23.16731235</c:v>
                </c:pt>
                <c:pt idx="40">
                  <c:v>23.766269130000001</c:v>
                </c:pt>
                <c:pt idx="41">
                  <c:v>24.365487890000001</c:v>
                </c:pt>
                <c:pt idx="42">
                  <c:v>24.964967080000001</c:v>
                </c:pt>
                <c:pt idx="43">
                  <c:v>25.564706269999999</c:v>
                </c:pt>
                <c:pt idx="44">
                  <c:v>26.16470245</c:v>
                </c:pt>
                <c:pt idx="45">
                  <c:v>26.764946569999999</c:v>
                </c:pt>
                <c:pt idx="46">
                  <c:v>27.36542747</c:v>
                </c:pt>
                <c:pt idx="47">
                  <c:v>27.966134650000001</c:v>
                </c:pt>
                <c:pt idx="48">
                  <c:v>28.56705784</c:v>
                </c:pt>
                <c:pt idx="49">
                  <c:v>29.168190110000001</c:v>
                </c:pt>
                <c:pt idx="50">
                  <c:v>29.76952837</c:v>
                </c:pt>
                <c:pt idx="51">
                  <c:v>30.371073039999999</c:v>
                </c:pt>
                <c:pt idx="52">
                  <c:v>30.972825530000001</c:v>
                </c:pt>
                <c:pt idx="53">
                  <c:v>31.574786710000001</c:v>
                </c:pt>
                <c:pt idx="54">
                  <c:v>32.176957389999998</c:v>
                </c:pt>
                <c:pt idx="55">
                  <c:v>32.779338160000002</c:v>
                </c:pt>
                <c:pt idx="56">
                  <c:v>33.381929280000001</c:v>
                </c:pt>
                <c:pt idx="57">
                  <c:v>33.984730689999999</c:v>
                </c:pt>
                <c:pt idx="58">
                  <c:v>34.5877421</c:v>
                </c:pt>
                <c:pt idx="59">
                  <c:v>35.190963019999998</c:v>
                </c:pt>
                <c:pt idx="60">
                  <c:v>35.794392799999997</c:v>
                </c:pt>
                <c:pt idx="61">
                  <c:v>36.398030769999998</c:v>
                </c:pt>
                <c:pt idx="62">
                  <c:v>37.001876230000001</c:v>
                </c:pt>
                <c:pt idx="63">
                  <c:v>37.605928560000002</c:v>
                </c:pt>
                <c:pt idx="64">
                  <c:v>38.210187240000003</c:v>
                </c:pt>
                <c:pt idx="65">
                  <c:v>38.814651840000003</c:v>
                </c:pt>
                <c:pt idx="66">
                  <c:v>39.419322100000002</c:v>
                </c:pt>
                <c:pt idx="67">
                  <c:v>40.024197819999998</c:v>
                </c:pt>
                <c:pt idx="68">
                  <c:v>40.62927895</c:v>
                </c:pt>
                <c:pt idx="69">
                  <c:v>41.23456547</c:v>
                </c:pt>
                <c:pt idx="70">
                  <c:v>41.840057440000002</c:v>
                </c:pt>
                <c:pt idx="71">
                  <c:v>42.445754909999998</c:v>
                </c:pt>
                <c:pt idx="72">
                  <c:v>43.05165796</c:v>
                </c:pt>
                <c:pt idx="73">
                  <c:v>43.657766610000003</c:v>
                </c:pt>
                <c:pt idx="74">
                  <c:v>44.26408086</c:v>
                </c:pt>
                <c:pt idx="75">
                  <c:v>44.87060065</c:v>
                </c:pt>
                <c:pt idx="76">
                  <c:v>45.477325909999998</c:v>
                </c:pt>
                <c:pt idx="77">
                  <c:v>46.084256490000001</c:v>
                </c:pt>
                <c:pt idx="78">
                  <c:v>46.691392219999997</c:v>
                </c:pt>
                <c:pt idx="79">
                  <c:v>47.298732899999997</c:v>
                </c:pt>
                <c:pt idx="80">
                  <c:v>47.906278329999999</c:v>
                </c:pt>
                <c:pt idx="81">
                  <c:v>48.51402831</c:v>
                </c:pt>
                <c:pt idx="82">
                  <c:v>49.121982629999998</c:v>
                </c:pt>
                <c:pt idx="83">
                  <c:v>49.730141099999997</c:v>
                </c:pt>
                <c:pt idx="84">
                  <c:v>50.338503559999999</c:v>
                </c:pt>
                <c:pt idx="85">
                  <c:v>50.947069859999999</c:v>
                </c:pt>
                <c:pt idx="86">
                  <c:v>51.555839880000001</c:v>
                </c:pt>
                <c:pt idx="87">
                  <c:v>52.164813510000002</c:v>
                </c:pt>
                <c:pt idx="88">
                  <c:v>52.773990650000002</c:v>
                </c:pt>
                <c:pt idx="89">
                  <c:v>53.383371220000001</c:v>
                </c:pt>
                <c:pt idx="90">
                  <c:v>53.992955129999999</c:v>
                </c:pt>
                <c:pt idx="91">
                  <c:v>54.602742309999996</c:v>
                </c:pt>
                <c:pt idx="92">
                  <c:v>55.212732680000002</c:v>
                </c:pt>
                <c:pt idx="93">
                  <c:v>55.822926129999999</c:v>
                </c:pt>
                <c:pt idx="94">
                  <c:v>56.433322570000001</c:v>
                </c:pt>
                <c:pt idx="95">
                  <c:v>57.043921879999999</c:v>
                </c:pt>
                <c:pt idx="96">
                  <c:v>57.654723949999998</c:v>
                </c:pt>
                <c:pt idx="97">
                  <c:v>58.265728639999999</c:v>
                </c:pt>
                <c:pt idx="98">
                  <c:v>58.876935830000001</c:v>
                </c:pt>
                <c:pt idx="99">
                  <c:v>59.488345369999998</c:v>
                </c:pt>
                <c:pt idx="100">
                  <c:v>60.099957119999999</c:v>
                </c:pt>
                <c:pt idx="101">
                  <c:v>60.711770940000001</c:v>
                </c:pt>
                <c:pt idx="102">
                  <c:v>61.323786689999999</c:v>
                </c:pt>
                <c:pt idx="103">
                  <c:v>61.936004220000001</c:v>
                </c:pt>
                <c:pt idx="104">
                  <c:v>62.548423409999998</c:v>
                </c:pt>
                <c:pt idx="105">
                  <c:v>63.161044130000001</c:v>
                </c:pt>
                <c:pt idx="106">
                  <c:v>63.773866249999998</c:v>
                </c:pt>
                <c:pt idx="107">
                  <c:v>64.386889640000007</c:v>
                </c:pt>
                <c:pt idx="108">
                  <c:v>65.000114190000005</c:v>
                </c:pt>
                <c:pt idx="109">
                  <c:v>65.613539770000003</c:v>
                </c:pt>
                <c:pt idx="110">
                  <c:v>66.227166280000006</c:v>
                </c:pt>
                <c:pt idx="111">
                  <c:v>66.840993589999997</c:v>
                </c:pt>
                <c:pt idx="112">
                  <c:v>67.455021590000001</c:v>
                </c:pt>
                <c:pt idx="113">
                  <c:v>68.069250170000004</c:v>
                </c:pt>
                <c:pt idx="114">
                  <c:v>68.683679190000007</c:v>
                </c:pt>
                <c:pt idx="115">
                  <c:v>69.298308539999994</c:v>
                </c:pt>
                <c:pt idx="116">
                  <c:v>69.913138110000006</c:v>
                </c:pt>
                <c:pt idx="117">
                  <c:v>70.528167749999994</c:v>
                </c:pt>
                <c:pt idx="118">
                  <c:v>71.143397350000001</c:v>
                </c:pt>
                <c:pt idx="119">
                  <c:v>71.758826790000001</c:v>
                </c:pt>
                <c:pt idx="120">
                  <c:v>72.374455929999996</c:v>
                </c:pt>
                <c:pt idx="121">
                  <c:v>72.990284650000007</c:v>
                </c:pt>
                <c:pt idx="122">
                  <c:v>73.606312819999999</c:v>
                </c:pt>
                <c:pt idx="123">
                  <c:v>74.222540319999993</c:v>
                </c:pt>
                <c:pt idx="124">
                  <c:v>74.838967010000005</c:v>
                </c:pt>
                <c:pt idx="125">
                  <c:v>75.455592780000003</c:v>
                </c:pt>
                <c:pt idx="126">
                  <c:v>76.072417490000007</c:v>
                </c:pt>
                <c:pt idx="127">
                  <c:v>76.689441020000004</c:v>
                </c:pt>
                <c:pt idx="128">
                  <c:v>77.30666325</c:v>
                </c:pt>
                <c:pt idx="129">
                  <c:v>77.924084050000005</c:v>
                </c:pt>
                <c:pt idx="130">
                  <c:v>78.541703299999995</c:v>
                </c:pt>
                <c:pt idx="131">
                  <c:v>79.159520869999994</c:v>
                </c:pt>
                <c:pt idx="132">
                  <c:v>79.777536639999994</c:v>
                </c:pt>
                <c:pt idx="133">
                  <c:v>80.395750489999998</c:v>
                </c:pt>
                <c:pt idx="134">
                  <c:v>81.014162299999995</c:v>
                </c:pt>
                <c:pt idx="135">
                  <c:v>81.632771930000004</c:v>
                </c:pt>
                <c:pt idx="136">
                  <c:v>82.251579269999993</c:v>
                </c:pt>
                <c:pt idx="137">
                  <c:v>82.870584199999996</c:v>
                </c:pt>
                <c:pt idx="138">
                  <c:v>83.489786580000001</c:v>
                </c:pt>
                <c:pt idx="139">
                  <c:v>84.109186300000005</c:v>
                </c:pt>
                <c:pt idx="140">
                  <c:v>84.728783219999997</c:v>
                </c:pt>
                <c:pt idx="141">
                  <c:v>85.348577239999997</c:v>
                </c:pt>
                <c:pt idx="142">
                  <c:v>85.968568230000002</c:v>
                </c:pt>
                <c:pt idx="143">
                  <c:v>86.588756050000001</c:v>
                </c:pt>
                <c:pt idx="144">
                  <c:v>87.209140599999998</c:v>
                </c:pt>
                <c:pt idx="145">
                  <c:v>87.829721750000004</c:v>
                </c:pt>
                <c:pt idx="146">
                  <c:v>88.450499370000003</c:v>
                </c:pt>
                <c:pt idx="147">
                  <c:v>89.071473339999997</c:v>
                </c:pt>
                <c:pt idx="148">
                  <c:v>89.69264355</c:v>
                </c:pt>
                <c:pt idx="149">
                  <c:v>90.31400988</c:v>
                </c:pt>
                <c:pt idx="150">
                  <c:v>90.935572190000002</c:v>
                </c:pt>
                <c:pt idx="151">
                  <c:v>91.557330379999996</c:v>
                </c:pt>
                <c:pt idx="152">
                  <c:v>92.179284319999994</c:v>
                </c:pt>
                <c:pt idx="153">
                  <c:v>92.801433889999998</c:v>
                </c:pt>
                <c:pt idx="154">
                  <c:v>93.423778970000001</c:v>
                </c:pt>
                <c:pt idx="155">
                  <c:v>94.046319449999999</c:v>
                </c:pt>
                <c:pt idx="156">
                  <c:v>94.669055200000003</c:v>
                </c:pt>
                <c:pt idx="157">
                  <c:v>95.291986109999996</c:v>
                </c:pt>
                <c:pt idx="158">
                  <c:v>95.915112059999998</c:v>
                </c:pt>
                <c:pt idx="159">
                  <c:v>96.538432929999999</c:v>
                </c:pt>
                <c:pt idx="160">
                  <c:v>97.161948600000002</c:v>
                </c:pt>
                <c:pt idx="161">
                  <c:v>97.785658960000006</c:v>
                </c:pt>
                <c:pt idx="162">
                  <c:v>98.409563890000001</c:v>
                </c:pt>
                <c:pt idx="163">
                  <c:v>99.033663270000005</c:v>
                </c:pt>
                <c:pt idx="164">
                  <c:v>99.657956999999996</c:v>
                </c:pt>
                <c:pt idx="165">
                  <c:v>100.2824449</c:v>
                </c:pt>
                <c:pt idx="166">
                  <c:v>100.907127</c:v>
                </c:pt>
                <c:pt idx="167">
                  <c:v>101.532003</c:v>
                </c:pt>
                <c:pt idx="168">
                  <c:v>102.157073</c:v>
                </c:pt>
                <c:pt idx="169">
                  <c:v>102.78233659999999</c:v>
                </c:pt>
                <c:pt idx="170">
                  <c:v>103.407794</c:v>
                </c:pt>
                <c:pt idx="171">
                  <c:v>104.0334448</c:v>
                </c:pt>
                <c:pt idx="172">
                  <c:v>104.6592891</c:v>
                </c:pt>
                <c:pt idx="173">
                  <c:v>105.28532680000001</c:v>
                </c:pt>
                <c:pt idx="174">
                  <c:v>105.91155759999999</c:v>
                </c:pt>
                <c:pt idx="175">
                  <c:v>106.5379815</c:v>
                </c:pt>
                <c:pt idx="176">
                  <c:v>107.1645984</c:v>
                </c:pt>
                <c:pt idx="177">
                  <c:v>107.7914081</c:v>
                </c:pt>
                <c:pt idx="178">
                  <c:v>108.4184106</c:v>
                </c:pt>
                <c:pt idx="179">
                  <c:v>109.0456057</c:v>
                </c:pt>
                <c:pt idx="180">
                  <c:v>109.6729934</c:v>
                </c:pt>
                <c:pt idx="181">
                  <c:v>110.3005735</c:v>
                </c:pt>
                <c:pt idx="182">
                  <c:v>110.9283458</c:v>
                </c:pt>
                <c:pt idx="183">
                  <c:v>111.5563104</c:v>
                </c:pt>
                <c:pt idx="184">
                  <c:v>112.18446710000001</c:v>
                </c:pt>
                <c:pt idx="185">
                  <c:v>112.8128157</c:v>
                </c:pt>
                <c:pt idx="186">
                  <c:v>113.4413562</c:v>
                </c:pt>
                <c:pt idx="187">
                  <c:v>114.0700884</c:v>
                </c:pt>
                <c:pt idx="188">
                  <c:v>114.69901230000001</c:v>
                </c:pt>
                <c:pt idx="189">
                  <c:v>115.3281276</c:v>
                </c:pt>
                <c:pt idx="190">
                  <c:v>115.9574344</c:v>
                </c:pt>
                <c:pt idx="191">
                  <c:v>116.5869325</c:v>
                </c:pt>
                <c:pt idx="192">
                  <c:v>117.2166217</c:v>
                </c:pt>
                <c:pt idx="193">
                  <c:v>117.846502</c:v>
                </c:pt>
                <c:pt idx="194">
                  <c:v>118.4765733</c:v>
                </c:pt>
                <c:pt idx="195">
                  <c:v>119.10683539999999</c:v>
                </c:pt>
                <c:pt idx="196">
                  <c:v>119.73728819999999</c:v>
                </c:pt>
                <c:pt idx="197">
                  <c:v>120.36793160000001</c:v>
                </c:pt>
                <c:pt idx="198">
                  <c:v>120.9987654</c:v>
                </c:pt>
                <c:pt idx="199">
                  <c:v>121.6297897</c:v>
                </c:pt>
                <c:pt idx="200">
                  <c:v>122.2610042</c:v>
                </c:pt>
                <c:pt idx="201">
                  <c:v>122.8924088</c:v>
                </c:pt>
                <c:pt idx="202">
                  <c:v>123.5240034</c:v>
                </c:pt>
                <c:pt idx="203">
                  <c:v>124.15578790000001</c:v>
                </c:pt>
                <c:pt idx="204">
                  <c:v>124.78776209999999</c:v>
                </c:pt>
                <c:pt idx="205">
                  <c:v>125.419926</c:v>
                </c:pt>
                <c:pt idx="206">
                  <c:v>126.0522794</c:v>
                </c:pt>
                <c:pt idx="207">
                  <c:v>126.6848222</c:v>
                </c:pt>
                <c:pt idx="208">
                  <c:v>127.3175543</c:v>
                </c:pt>
                <c:pt idx="209">
                  <c:v>127.9504755</c:v>
                </c:pt>
                <c:pt idx="210">
                  <c:v>128.58358580000001</c:v>
                </c:pt>
                <c:pt idx="211">
                  <c:v>129.2168849</c:v>
                </c:pt>
                <c:pt idx="212">
                  <c:v>129.8503728</c:v>
                </c:pt>
                <c:pt idx="213">
                  <c:v>130.48404930000001</c:v>
                </c:pt>
                <c:pt idx="214">
                  <c:v>131.11791439999999</c:v>
                </c:pt>
                <c:pt idx="215">
                  <c:v>131.75196779999999</c:v>
                </c:pt>
                <c:pt idx="216">
                  <c:v>132.38620940000001</c:v>
                </c:pt>
                <c:pt idx="217">
                  <c:v>133.02063920000001</c:v>
                </c:pt>
                <c:pt idx="218">
                  <c:v>133.65525690000001</c:v>
                </c:pt>
                <c:pt idx="219">
                  <c:v>134.29006240000001</c:v>
                </c:pt>
                <c:pt idx="220">
                  <c:v>134.9250557</c:v>
                </c:pt>
                <c:pt idx="221">
                  <c:v>135.5602365</c:v>
                </c:pt>
                <c:pt idx="222">
                  <c:v>136.19560469999999</c:v>
                </c:pt>
                <c:pt idx="223">
                  <c:v>136.8311602</c:v>
                </c:pt>
                <c:pt idx="224">
                  <c:v>137.46690280000001</c:v>
                </c:pt>
                <c:pt idx="225">
                  <c:v>138.10283250000001</c:v>
                </c:pt>
                <c:pt idx="226">
                  <c:v>138.7389489</c:v>
                </c:pt>
                <c:pt idx="227">
                  <c:v>139.37502649999999</c:v>
                </c:pt>
                <c:pt idx="228">
                  <c:v>140.00960610000001</c:v>
                </c:pt>
                <c:pt idx="229">
                  <c:v>140.64199020000001</c:v>
                </c:pt>
                <c:pt idx="230">
                  <c:v>141.2723933</c:v>
                </c:pt>
                <c:pt idx="231">
                  <c:v>141.90089789999999</c:v>
                </c:pt>
                <c:pt idx="232">
                  <c:v>142.5276203</c:v>
                </c:pt>
                <c:pt idx="233">
                  <c:v>143.15266779999999</c:v>
                </c:pt>
                <c:pt idx="234">
                  <c:v>143.77610580000001</c:v>
                </c:pt>
                <c:pt idx="235">
                  <c:v>144.39800289999999</c:v>
                </c:pt>
                <c:pt idx="236">
                  <c:v>145.0184075</c:v>
                </c:pt>
                <c:pt idx="237">
                  <c:v>145.63732709999999</c:v>
                </c:pt>
                <c:pt idx="238">
                  <c:v>146.2547351</c:v>
                </c:pt>
                <c:pt idx="239">
                  <c:v>146.8705875</c:v>
                </c:pt>
                <c:pt idx="240">
                  <c:v>147.48483429999999</c:v>
                </c:pt>
                <c:pt idx="241">
                  <c:v>148.09742829999999</c:v>
                </c:pt>
                <c:pt idx="242">
                  <c:v>148.70833089999999</c:v>
                </c:pt>
                <c:pt idx="243">
                  <c:v>149.31751560000001</c:v>
                </c:pt>
                <c:pt idx="244">
                  <c:v>149.9249666</c:v>
                </c:pt>
                <c:pt idx="245">
                  <c:v>150.5306726</c:v>
                </c:pt>
                <c:pt idx="246">
                  <c:v>151.1346241</c:v>
                </c:pt>
                <c:pt idx="247">
                  <c:v>151.73681450000001</c:v>
                </c:pt>
                <c:pt idx="248">
                  <c:v>152.33724100000001</c:v>
                </c:pt>
                <c:pt idx="249">
                  <c:v>152.93590599999999</c:v>
                </c:pt>
                <c:pt idx="250">
                  <c:v>153.53281659999999</c:v>
                </c:pt>
                <c:pt idx="251">
                  <c:v>154.12798459999999</c:v>
                </c:pt>
                <c:pt idx="252">
                  <c:v>154.72142389999999</c:v>
                </c:pt>
                <c:pt idx="253">
                  <c:v>155.31314900000001</c:v>
                </c:pt>
                <c:pt idx="254">
                  <c:v>155.90317339999999</c:v>
                </c:pt>
                <c:pt idx="255">
                  <c:v>156.49150829999999</c:v>
                </c:pt>
                <c:pt idx="256">
                  <c:v>157.0781619</c:v>
                </c:pt>
                <c:pt idx="257">
                  <c:v>157.66313940000001</c:v>
                </c:pt>
                <c:pt idx="258">
                  <c:v>158.24644330000001</c:v>
                </c:pt>
                <c:pt idx="259">
                  <c:v>158.82807410000001</c:v>
                </c:pt>
                <c:pt idx="260">
                  <c:v>159.4080309</c:v>
                </c:pt>
                <c:pt idx="261">
                  <c:v>159.98631169999999</c:v>
                </c:pt>
                <c:pt idx="262">
                  <c:v>160.56291440000001</c:v>
                </c:pt>
                <c:pt idx="263">
                  <c:v>161.13783670000001</c:v>
                </c:pt>
                <c:pt idx="264">
                  <c:v>161.7110768</c:v>
                </c:pt>
                <c:pt idx="265">
                  <c:v>162.28263329999999</c:v>
                </c:pt>
                <c:pt idx="266">
                  <c:v>162.85250579999999</c:v>
                </c:pt>
                <c:pt idx="267">
                  <c:v>163.42069430000001</c:v>
                </c:pt>
                <c:pt idx="268">
                  <c:v>163.9872</c:v>
                </c:pt>
                <c:pt idx="269">
                  <c:v>164.5520243</c:v>
                </c:pt>
                <c:pt idx="270">
                  <c:v>165.1151692</c:v>
                </c:pt>
                <c:pt idx="271">
                  <c:v>165.67663709999999</c:v>
                </c:pt>
                <c:pt idx="272">
                  <c:v>166.23643039999999</c:v>
                </c:pt>
                <c:pt idx="273">
                  <c:v>166.79455129999999</c:v>
                </c:pt>
                <c:pt idx="274">
                  <c:v>167.35100199999999</c:v>
                </c:pt>
                <c:pt idx="275">
                  <c:v>167.90578429999999</c:v>
                </c:pt>
                <c:pt idx="276">
                  <c:v>168.45889969999999</c:v>
                </c:pt>
                <c:pt idx="277">
                  <c:v>169.0103494</c:v>
                </c:pt>
                <c:pt idx="278">
                  <c:v>169.56013419999999</c:v>
                </c:pt>
                <c:pt idx="279">
                  <c:v>170.1082547</c:v>
                </c:pt>
                <c:pt idx="280">
                  <c:v>170.6547114</c:v>
                </c:pt>
                <c:pt idx="281">
                  <c:v>171.1995048</c:v>
                </c:pt>
                <c:pt idx="282">
                  <c:v>171.7426351</c:v>
                </c:pt>
                <c:pt idx="283">
                  <c:v>172.28410299999999</c:v>
                </c:pt>
                <c:pt idx="284">
                  <c:v>172.82390899999999</c:v>
                </c:pt>
                <c:pt idx="285">
                  <c:v>173.36205380000001</c:v>
                </c:pt>
                <c:pt idx="286">
                  <c:v>173.89853830000001</c:v>
                </c:pt>
                <c:pt idx="287">
                  <c:v>174.4333638</c:v>
                </c:pt>
                <c:pt idx="288">
                  <c:v>174.96653130000001</c:v>
                </c:pt>
                <c:pt idx="289">
                  <c:v>175.49804219999999</c:v>
                </c:pt>
                <c:pt idx="290">
                  <c:v>176.0278979</c:v>
                </c:pt>
                <c:pt idx="291">
                  <c:v>176.5560998</c:v>
                </c:pt>
                <c:pt idx="292">
                  <c:v>177.08264919999999</c:v>
                </c:pt>
                <c:pt idx="293">
                  <c:v>177.6075476</c:v>
                </c:pt>
                <c:pt idx="294">
                  <c:v>178.13079629999999</c:v>
                </c:pt>
                <c:pt idx="295">
                  <c:v>178.65239639999999</c:v>
                </c:pt>
                <c:pt idx="296">
                  <c:v>179.17234909999999</c:v>
                </c:pt>
                <c:pt idx="297">
                  <c:v>179.69065549999999</c:v>
                </c:pt>
                <c:pt idx="298">
                  <c:v>180.20731649999999</c:v>
                </c:pt>
                <c:pt idx="299">
                  <c:v>180.72233299999999</c:v>
                </c:pt>
                <c:pt idx="300">
                  <c:v>181.2357059</c:v>
                </c:pt>
                <c:pt idx="301">
                  <c:v>181.74743609999999</c:v>
                </c:pt>
                <c:pt idx="302">
                  <c:v>182.2575243</c:v>
                </c:pt>
                <c:pt idx="303">
                  <c:v>182.76597129999999</c:v>
                </c:pt>
                <c:pt idx="304">
                  <c:v>183.27277789999999</c:v>
                </c:pt>
                <c:pt idx="305">
                  <c:v>183.7779452</c:v>
                </c:pt>
                <c:pt idx="306">
                  <c:v>184.28147379999999</c:v>
                </c:pt>
                <c:pt idx="307">
                  <c:v>184.78336479999999</c:v>
                </c:pt>
                <c:pt idx="308">
                  <c:v>185.28361899999999</c:v>
                </c:pt>
                <c:pt idx="309">
                  <c:v>185.7822376</c:v>
                </c:pt>
                <c:pt idx="310">
                  <c:v>186.27922140000001</c:v>
                </c:pt>
                <c:pt idx="311">
                  <c:v>186.77457150000001</c:v>
                </c:pt>
                <c:pt idx="312">
                  <c:v>187.26828889999999</c:v>
                </c:pt>
                <c:pt idx="313">
                  <c:v>187.7603747</c:v>
                </c:pt>
                <c:pt idx="314">
                  <c:v>188.25082990000001</c:v>
                </c:pt>
                <c:pt idx="315">
                  <c:v>188.7396554</c:v>
                </c:pt>
                <c:pt idx="316">
                  <c:v>189.22685229999999</c:v>
                </c:pt>
                <c:pt idx="317">
                  <c:v>189.7124216</c:v>
                </c:pt>
                <c:pt idx="318">
                  <c:v>190.1963643</c:v>
                </c:pt>
                <c:pt idx="319">
                  <c:v>190.6786812</c:v>
                </c:pt>
                <c:pt idx="320">
                  <c:v>191.15937339999999</c:v>
                </c:pt>
                <c:pt idx="321">
                  <c:v>191.6384415</c:v>
                </c:pt>
                <c:pt idx="322">
                  <c:v>192.11588660000001</c:v>
                </c:pt>
                <c:pt idx="323">
                  <c:v>192.59170950000001</c:v>
                </c:pt>
                <c:pt idx="324">
                  <c:v>193.065911</c:v>
                </c:pt>
                <c:pt idx="325">
                  <c:v>193.53849210000001</c:v>
                </c:pt>
                <c:pt idx="326">
                  <c:v>194.00945369999999</c:v>
                </c:pt>
                <c:pt idx="327">
                  <c:v>194.47879649999999</c:v>
                </c:pt>
                <c:pt idx="328">
                  <c:v>194.94652160000001</c:v>
                </c:pt>
                <c:pt idx="329">
                  <c:v>195.41262990000001</c:v>
                </c:pt>
                <c:pt idx="330">
                  <c:v>195.8771222</c:v>
                </c:pt>
                <c:pt idx="331">
                  <c:v>196.3399995</c:v>
                </c:pt>
                <c:pt idx="332">
                  <c:v>196.8012627</c:v>
                </c:pt>
                <c:pt idx="333">
                  <c:v>197.26091260000001</c:v>
                </c:pt>
                <c:pt idx="334">
                  <c:v>197.71895019999999</c:v>
                </c:pt>
                <c:pt idx="335">
                  <c:v>198.17537630000001</c:v>
                </c:pt>
                <c:pt idx="336">
                  <c:v>198.6301919</c:v>
                </c:pt>
                <c:pt idx="337">
                  <c:v>199.0833978</c:v>
                </c:pt>
                <c:pt idx="338">
                  <c:v>199.53499479999999</c:v>
                </c:pt>
                <c:pt idx="339">
                  <c:v>199.9849839</c:v>
                </c:pt>
                <c:pt idx="340">
                  <c:v>200.43336590000001</c:v>
                </c:pt>
                <c:pt idx="341">
                  <c:v>200.88014179999999</c:v>
                </c:pt>
                <c:pt idx="342">
                  <c:v>201.32531230000001</c:v>
                </c:pt>
                <c:pt idx="343">
                  <c:v>201.76887830000001</c:v>
                </c:pt>
                <c:pt idx="344">
                  <c:v>202.21084070000001</c:v>
                </c:pt>
                <c:pt idx="345">
                  <c:v>202.65120010000001</c:v>
                </c:pt>
                <c:pt idx="346">
                  <c:v>203.0899575</c:v>
                </c:pt>
                <c:pt idx="347">
                  <c:v>203.52711360000001</c:v>
                </c:pt>
                <c:pt idx="348">
                  <c:v>203.96266919999999</c:v>
                </c:pt>
                <c:pt idx="349">
                  <c:v>204.39662530000001</c:v>
                </c:pt>
                <c:pt idx="350">
                  <c:v>204.8289825</c:v>
                </c:pt>
                <c:pt idx="351">
                  <c:v>205.2597418</c:v>
                </c:pt>
                <c:pt idx="352">
                  <c:v>205.68890390000001</c:v>
                </c:pt>
                <c:pt idx="353">
                  <c:v>206.1164698</c:v>
                </c:pt>
                <c:pt idx="354">
                  <c:v>206.54244009999999</c:v>
                </c:pt>
                <c:pt idx="355">
                  <c:v>206.96681559999999</c:v>
                </c:pt>
                <c:pt idx="356">
                  <c:v>207.38959650000001</c:v>
                </c:pt>
                <c:pt idx="357">
                  <c:v>207.81078310000001</c:v>
                </c:pt>
                <c:pt idx="358">
                  <c:v>208.23037550000001</c:v>
                </c:pt>
                <c:pt idx="359">
                  <c:v>208.64837370000001</c:v>
                </c:pt>
                <c:pt idx="360">
                  <c:v>209.06477799999999</c:v>
                </c:pt>
                <c:pt idx="361">
                  <c:v>209.47958850000001</c:v>
                </c:pt>
                <c:pt idx="362">
                  <c:v>209.89280550000001</c:v>
                </c:pt>
                <c:pt idx="363">
                  <c:v>210.30442980000001</c:v>
                </c:pt>
                <c:pt idx="364">
                  <c:v>210.71446209999999</c:v>
                </c:pt>
                <c:pt idx="365">
                  <c:v>211.12290329999999</c:v>
                </c:pt>
                <c:pt idx="366">
                  <c:v>211.52975420000001</c:v>
                </c:pt>
                <c:pt idx="367">
                  <c:v>211.93501570000001</c:v>
                </c:pt>
                <c:pt idx="368">
                  <c:v>212.3386884</c:v>
                </c:pt>
                <c:pt idx="369">
                  <c:v>212.7407733</c:v>
                </c:pt>
                <c:pt idx="370">
                  <c:v>213.14127089999999</c:v>
                </c:pt>
                <c:pt idx="371">
                  <c:v>213.54018189999999</c:v>
                </c:pt>
                <c:pt idx="372">
                  <c:v>213.9375072</c:v>
                </c:pt>
                <c:pt idx="373">
                  <c:v>214.33324719999999</c:v>
                </c:pt>
                <c:pt idx="374">
                  <c:v>214.72740279999999</c:v>
                </c:pt>
                <c:pt idx="375">
                  <c:v>215.11997460000001</c:v>
                </c:pt>
                <c:pt idx="376">
                  <c:v>215.51096329999999</c:v>
                </c:pt>
                <c:pt idx="377">
                  <c:v>215.9003696</c:v>
                </c:pt>
                <c:pt idx="378">
                  <c:v>216.28819429999999</c:v>
                </c:pt>
                <c:pt idx="379">
                  <c:v>216.67443800000001</c:v>
                </c:pt>
                <c:pt idx="380">
                  <c:v>217.0591015</c:v>
                </c:pt>
                <c:pt idx="381">
                  <c:v>217.44218549999999</c:v>
                </c:pt>
                <c:pt idx="382">
                  <c:v>217.82369080000001</c:v>
                </c:pt>
                <c:pt idx="383">
                  <c:v>218.20361800000001</c:v>
                </c:pt>
                <c:pt idx="384">
                  <c:v>218.58196799999999</c:v>
                </c:pt>
                <c:pt idx="385">
                  <c:v>218.95874140000001</c:v>
                </c:pt>
                <c:pt idx="386">
                  <c:v>219.33393889999999</c:v>
                </c:pt>
                <c:pt idx="387">
                  <c:v>219.70756119999999</c:v>
                </c:pt>
                <c:pt idx="388">
                  <c:v>220.07960879999999</c:v>
                </c:pt>
                <c:pt idx="389">
                  <c:v>220.45008189999999</c:v>
                </c:pt>
                <c:pt idx="390">
                  <c:v>220.81898039999999</c:v>
                </c:pt>
                <c:pt idx="391">
                  <c:v>221.18630429999999</c:v>
                </c:pt>
                <c:pt idx="392">
                  <c:v>221.55205340000001</c:v>
                </c:pt>
                <c:pt idx="393">
                  <c:v>221.9162278</c:v>
                </c:pt>
                <c:pt idx="394">
                  <c:v>222.27882740000001</c:v>
                </c:pt>
                <c:pt idx="395">
                  <c:v>222.6398524</c:v>
                </c:pt>
                <c:pt idx="396">
                  <c:v>222.9993034</c:v>
                </c:pt>
                <c:pt idx="397">
                  <c:v>223.357181</c:v>
                </c:pt>
                <c:pt idx="398">
                  <c:v>223.71348589999999</c:v>
                </c:pt>
                <c:pt idx="399">
                  <c:v>224.06821890000001</c:v>
                </c:pt>
                <c:pt idx="400">
                  <c:v>224.42138059999999</c:v>
                </c:pt>
                <c:pt idx="401">
                  <c:v>224.7729717</c:v>
                </c:pt>
                <c:pt idx="402">
                  <c:v>225.1229927</c:v>
                </c:pt>
                <c:pt idx="403">
                  <c:v>225.4714443</c:v>
                </c:pt>
                <c:pt idx="404">
                  <c:v>225.81832679999999</c:v>
                </c:pt>
                <c:pt idx="405">
                  <c:v>226.16364089999999</c:v>
                </c:pt>
                <c:pt idx="406">
                  <c:v>226.50738709999999</c:v>
                </c:pt>
                <c:pt idx="407">
                  <c:v>226.84956579999999</c:v>
                </c:pt>
                <c:pt idx="408">
                  <c:v>227.1901776</c:v>
                </c:pt>
                <c:pt idx="409">
                  <c:v>227.52922290000001</c:v>
                </c:pt>
                <c:pt idx="410">
                  <c:v>227.86670229999999</c:v>
                </c:pt>
                <c:pt idx="411">
                  <c:v>228.20261640000001</c:v>
                </c:pt>
                <c:pt idx="412">
                  <c:v>228.5369656</c:v>
                </c:pt>
                <c:pt idx="413">
                  <c:v>228.8697506</c:v>
                </c:pt>
                <c:pt idx="414">
                  <c:v>229.2009717</c:v>
                </c:pt>
                <c:pt idx="415">
                  <c:v>229.53062929999999</c:v>
                </c:pt>
                <c:pt idx="416">
                  <c:v>229.85872330000001</c:v>
                </c:pt>
                <c:pt idx="417">
                  <c:v>230.18525320000001</c:v>
                </c:pt>
                <c:pt idx="418">
                  <c:v>230.51021879999999</c:v>
                </c:pt>
                <c:pt idx="419">
                  <c:v>230.83361970000001</c:v>
                </c:pt>
                <c:pt idx="420">
                  <c:v>231.15545700000001</c:v>
                </c:pt>
                <c:pt idx="421">
                  <c:v>231.47573410000001</c:v>
                </c:pt>
                <c:pt idx="422">
                  <c:v>231.7944554</c:v>
                </c:pt>
                <c:pt idx="423">
                  <c:v>232.11162540000001</c:v>
                </c:pt>
                <c:pt idx="424">
                  <c:v>232.4272483</c:v>
                </c:pt>
                <c:pt idx="425">
                  <c:v>232.7413281</c:v>
                </c:pt>
                <c:pt idx="426">
                  <c:v>233.0538679</c:v>
                </c:pt>
                <c:pt idx="427">
                  <c:v>233.3648704</c:v>
                </c:pt>
                <c:pt idx="428">
                  <c:v>233.67433800000001</c:v>
                </c:pt>
                <c:pt idx="429">
                  <c:v>233.9822729</c:v>
                </c:pt>
                <c:pt idx="430">
                  <c:v>234.28867729999999</c:v>
                </c:pt>
                <c:pt idx="431">
                  <c:v>234.5935537</c:v>
                </c:pt>
                <c:pt idx="432">
                  <c:v>234.896905</c:v>
                </c:pt>
                <c:pt idx="433">
                  <c:v>235.19873440000001</c:v>
                </c:pt>
                <c:pt idx="434">
                  <c:v>235.4990454</c:v>
                </c:pt>
                <c:pt idx="435">
                  <c:v>235.797842</c:v>
                </c:pt>
                <c:pt idx="436">
                  <c:v>236.0951282</c:v>
                </c:pt>
                <c:pt idx="437">
                  <c:v>236.39090809999999</c:v>
                </c:pt>
                <c:pt idx="438">
                  <c:v>236.68518560000001</c:v>
                </c:pt>
                <c:pt idx="439">
                  <c:v>236.9779642</c:v>
                </c:pt>
                <c:pt idx="440">
                  <c:v>237.2692471</c:v>
                </c:pt>
                <c:pt idx="441">
                  <c:v>237.55903749999999</c:v>
                </c:pt>
                <c:pt idx="442">
                  <c:v>237.84733829999999</c:v>
                </c:pt>
                <c:pt idx="443">
                  <c:v>238.13415280000001</c:v>
                </c:pt>
                <c:pt idx="444">
                  <c:v>238.41948379999999</c:v>
                </c:pt>
                <c:pt idx="445">
                  <c:v>238.70333460000001</c:v>
                </c:pt>
                <c:pt idx="446">
                  <c:v>238.98570799999999</c:v>
                </c:pt>
                <c:pt idx="447">
                  <c:v>239.26660659999999</c:v>
                </c:pt>
                <c:pt idx="448">
                  <c:v>239.54603209999999</c:v>
                </c:pt>
                <c:pt idx="449">
                  <c:v>239.82398620000001</c:v>
                </c:pt>
                <c:pt idx="450">
                  <c:v>240.10047170000001</c:v>
                </c:pt>
                <c:pt idx="451">
                  <c:v>240.3754917</c:v>
                </c:pt>
                <c:pt idx="452">
                  <c:v>240.6490502</c:v>
                </c:pt>
                <c:pt idx="453">
                  <c:v>240.92115140000001</c:v>
                </c:pt>
                <c:pt idx="454">
                  <c:v>241.19180009999999</c:v>
                </c:pt>
                <c:pt idx="455">
                  <c:v>241.4610021</c:v>
                </c:pt>
                <c:pt idx="456">
                  <c:v>241.72876389999999</c:v>
                </c:pt>
                <c:pt idx="457">
                  <c:v>241.9950924</c:v>
                </c:pt>
                <c:pt idx="458">
                  <c:v>242.25999440000001</c:v>
                </c:pt>
                <c:pt idx="459">
                  <c:v>242.52347639999999</c:v>
                </c:pt>
                <c:pt idx="460">
                  <c:v>242.78554460000001</c:v>
                </c:pt>
                <c:pt idx="461">
                  <c:v>243.04620499999999</c:v>
                </c:pt>
                <c:pt idx="462">
                  <c:v>243.3054625</c:v>
                </c:pt>
                <c:pt idx="463">
                  <c:v>243.56332190000001</c:v>
                </c:pt>
                <c:pt idx="464">
                  <c:v>243.81978749999999</c:v>
                </c:pt>
                <c:pt idx="465">
                  <c:v>244.07486320000001</c:v>
                </c:pt>
                <c:pt idx="466">
                  <c:v>244.32855319999999</c:v>
                </c:pt>
                <c:pt idx="467">
                  <c:v>244.5808615</c:v>
                </c:pt>
                <c:pt idx="468">
                  <c:v>244.83179240000001</c:v>
                </c:pt>
                <c:pt idx="469">
                  <c:v>245.08135060000001</c:v>
                </c:pt>
                <c:pt idx="470">
                  <c:v>245.329576</c:v>
                </c:pt>
                <c:pt idx="471">
                  <c:v>245.57672400000001</c:v>
                </c:pt>
                <c:pt idx="472">
                  <c:v>245.823081</c:v>
                </c:pt>
                <c:pt idx="473">
                  <c:v>246.06851839999999</c:v>
                </c:pt>
                <c:pt idx="474">
                  <c:v>246.31290770000001</c:v>
                </c:pt>
                <c:pt idx="475">
                  <c:v>246.5563492</c:v>
                </c:pt>
                <c:pt idx="476">
                  <c:v>246.79890499999999</c:v>
                </c:pt>
                <c:pt idx="477">
                  <c:v>247.04047750000001</c:v>
                </c:pt>
                <c:pt idx="478">
                  <c:v>247.28102459999999</c:v>
                </c:pt>
                <c:pt idx="479">
                  <c:v>247.5206014</c:v>
                </c:pt>
                <c:pt idx="480">
                  <c:v>247.7592156</c:v>
                </c:pt>
                <c:pt idx="481">
                  <c:v>247.9968126</c:v>
                </c:pt>
                <c:pt idx="482">
                  <c:v>248.2333989</c:v>
                </c:pt>
                <c:pt idx="483">
                  <c:v>248.4690453</c:v>
                </c:pt>
                <c:pt idx="484">
                  <c:v>248.7037876</c:v>
                </c:pt>
                <c:pt idx="485">
                  <c:v>248.9376201</c:v>
                </c:pt>
                <c:pt idx="486">
                  <c:v>249.17056909999999</c:v>
                </c:pt>
                <c:pt idx="487">
                  <c:v>249.40267890000001</c:v>
                </c:pt>
                <c:pt idx="488">
                  <c:v>249.63397190000001</c:v>
                </c:pt>
                <c:pt idx="489">
                  <c:v>249.86445090000001</c:v>
                </c:pt>
                <c:pt idx="490">
                  <c:v>250.09411159999999</c:v>
                </c:pt>
                <c:pt idx="491">
                  <c:v>250.32294820000001</c:v>
                </c:pt>
                <c:pt idx="492">
                  <c:v>250.5509558</c:v>
                </c:pt>
                <c:pt idx="493">
                  <c:v>250.77812499999999</c:v>
                </c:pt>
                <c:pt idx="494">
                  <c:v>251.0044403</c:v>
                </c:pt>
                <c:pt idx="495">
                  <c:v>251.22989530000001</c:v>
                </c:pt>
                <c:pt idx="496">
                  <c:v>251.45450020000001</c:v>
                </c:pt>
                <c:pt idx="497">
                  <c:v>251.67826640000001</c:v>
                </c:pt>
                <c:pt idx="498">
                  <c:v>251.90119720000001</c:v>
                </c:pt>
                <c:pt idx="499">
                  <c:v>252.12330159999999</c:v>
                </c:pt>
                <c:pt idx="500">
                  <c:v>252.3445949</c:v>
                </c:pt>
                <c:pt idx="501">
                  <c:v>252.5650919</c:v>
                </c:pt>
                <c:pt idx="502">
                  <c:v>252.78480099999999</c:v>
                </c:pt>
                <c:pt idx="503">
                  <c:v>253.00372329999999</c:v>
                </c:pt>
                <c:pt idx="504">
                  <c:v>253.2218598</c:v>
                </c:pt>
                <c:pt idx="505">
                  <c:v>253.4392239</c:v>
                </c:pt>
                <c:pt idx="506">
                  <c:v>253.65586949999999</c:v>
                </c:pt>
                <c:pt idx="507">
                  <c:v>253.8718312</c:v>
                </c:pt>
                <c:pt idx="508">
                  <c:v>254.08707820000001</c:v>
                </c:pt>
                <c:pt idx="509">
                  <c:v>254.30159380000001</c:v>
                </c:pt>
                <c:pt idx="510">
                  <c:v>254.5154052</c:v>
                </c:pt>
                <c:pt idx="511">
                  <c:v>254.72852589999999</c:v>
                </c:pt>
                <c:pt idx="512">
                  <c:v>254.94093710000001</c:v>
                </c:pt>
                <c:pt idx="513">
                  <c:v>255.1526336</c:v>
                </c:pt>
                <c:pt idx="514">
                  <c:v>255.36364040000001</c:v>
                </c:pt>
                <c:pt idx="515">
                  <c:v>255.57397090000001</c:v>
                </c:pt>
                <c:pt idx="516">
                  <c:v>255.7836106</c:v>
                </c:pt>
                <c:pt idx="517">
                  <c:v>255.99255350000001</c:v>
                </c:pt>
                <c:pt idx="518">
                  <c:v>256.20081269999997</c:v>
                </c:pt>
                <c:pt idx="519">
                  <c:v>256.40840689999999</c:v>
                </c:pt>
                <c:pt idx="520">
                  <c:v>256.61534289999997</c:v>
                </c:pt>
                <c:pt idx="521">
                  <c:v>256.82161630000002</c:v>
                </c:pt>
                <c:pt idx="522">
                  <c:v>257.02722940000001</c:v>
                </c:pt>
                <c:pt idx="523">
                  <c:v>257.232192</c:v>
                </c:pt>
                <c:pt idx="524">
                  <c:v>257.4365166</c:v>
                </c:pt>
                <c:pt idx="525">
                  <c:v>257.64021009999999</c:v>
                </c:pt>
                <c:pt idx="526">
                  <c:v>257.8432679</c:v>
                </c:pt>
                <c:pt idx="527">
                  <c:v>258.04568719999997</c:v>
                </c:pt>
                <c:pt idx="528">
                  <c:v>258.24747780000001</c:v>
                </c:pt>
                <c:pt idx="529">
                  <c:v>258.44864740000003</c:v>
                </c:pt>
                <c:pt idx="530">
                  <c:v>258.64918870000002</c:v>
                </c:pt>
                <c:pt idx="531">
                  <c:v>258.84909399999998</c:v>
                </c:pt>
                <c:pt idx="532">
                  <c:v>259.0483663</c:v>
                </c:pt>
                <c:pt idx="533">
                  <c:v>259.24701590000001</c:v>
                </c:pt>
                <c:pt idx="534">
                  <c:v>259.44504929999999</c:v>
                </c:pt>
                <c:pt idx="535">
                  <c:v>259.64246400000002</c:v>
                </c:pt>
                <c:pt idx="536">
                  <c:v>259.83925909999999</c:v>
                </c:pt>
                <c:pt idx="537">
                  <c:v>260.03543989999997</c:v>
                </c:pt>
                <c:pt idx="538">
                  <c:v>260.23101389999999</c:v>
                </c:pt>
                <c:pt idx="539">
                  <c:v>260.42598400000003</c:v>
                </c:pt>
                <c:pt idx="540">
                  <c:v>260.62034770000002</c:v>
                </c:pt>
                <c:pt idx="541">
                  <c:v>260.81410340000002</c:v>
                </c:pt>
                <c:pt idx="542">
                  <c:v>261.0072523</c:v>
                </c:pt>
                <c:pt idx="543">
                  <c:v>261.1997925</c:v>
                </c:pt>
                <c:pt idx="544">
                  <c:v>261.39171959999999</c:v>
                </c:pt>
                <c:pt idx="545">
                  <c:v>261.58303269999999</c:v>
                </c:pt>
                <c:pt idx="546">
                  <c:v>261.77373390000002</c:v>
                </c:pt>
                <c:pt idx="547">
                  <c:v>261.96382499999999</c:v>
                </c:pt>
                <c:pt idx="548">
                  <c:v>262.15330210000002</c:v>
                </c:pt>
                <c:pt idx="549">
                  <c:v>262.34216129999999</c:v>
                </c:pt>
                <c:pt idx="550">
                  <c:v>262.53040549999997</c:v>
                </c:pt>
                <c:pt idx="551">
                  <c:v>262.71804120000002</c:v>
                </c:pt>
                <c:pt idx="552">
                  <c:v>262.90507639999998</c:v>
                </c:pt>
                <c:pt idx="553">
                  <c:v>263.0915455</c:v>
                </c:pt>
                <c:pt idx="554">
                  <c:v>263.27748630000002</c:v>
                </c:pt>
                <c:pt idx="555">
                  <c:v>263.46289519999999</c:v>
                </c:pt>
                <c:pt idx="556">
                  <c:v>263.64775040000001</c:v>
                </c:pt>
                <c:pt idx="557">
                  <c:v>263.8320501</c:v>
                </c:pt>
                <c:pt idx="558">
                  <c:v>264.01583160000001</c:v>
                </c:pt>
                <c:pt idx="559">
                  <c:v>264.19913079999998</c:v>
                </c:pt>
                <c:pt idx="560">
                  <c:v>264.38194019999997</c:v>
                </c:pt>
                <c:pt idx="561">
                  <c:v>264.56423460000002</c:v>
                </c:pt>
                <c:pt idx="562">
                  <c:v>264.74601689999997</c:v>
                </c:pt>
                <c:pt idx="563">
                  <c:v>264.92736869999999</c:v>
                </c:pt>
                <c:pt idx="564">
                  <c:v>265.10837299999997</c:v>
                </c:pt>
                <c:pt idx="565">
                  <c:v>265.28901930000001</c:v>
                </c:pt>
                <c:pt idx="566">
                  <c:v>265.46925399999998</c:v>
                </c:pt>
                <c:pt idx="567">
                  <c:v>265.64906530000002</c:v>
                </c:pt>
                <c:pt idx="568">
                  <c:v>265.82849800000002</c:v>
                </c:pt>
                <c:pt idx="569">
                  <c:v>266.0075918</c:v>
                </c:pt>
                <c:pt idx="570">
                  <c:v>266.18633679999999</c:v>
                </c:pt>
                <c:pt idx="571">
                  <c:v>266.36470320000001</c:v>
                </c:pt>
                <c:pt idx="572">
                  <c:v>266.5426903</c:v>
                </c:pt>
                <c:pt idx="573">
                  <c:v>266.72035160000001</c:v>
                </c:pt>
                <c:pt idx="574">
                  <c:v>266.89774089999997</c:v>
                </c:pt>
                <c:pt idx="575">
                  <c:v>267.0748572</c:v>
                </c:pt>
                <c:pt idx="576">
                  <c:v>267.25167040000002</c:v>
                </c:pt>
                <c:pt idx="577">
                  <c:v>267.4281762</c:v>
                </c:pt>
                <c:pt idx="578">
                  <c:v>267.60442970000003</c:v>
                </c:pt>
                <c:pt idx="579">
                  <c:v>267.78049349999998</c:v>
                </c:pt>
                <c:pt idx="580">
                  <c:v>267.95635299999998</c:v>
                </c:pt>
                <c:pt idx="581">
                  <c:v>268.13197000000002</c:v>
                </c:pt>
                <c:pt idx="582">
                  <c:v>268.30735729999998</c:v>
                </c:pt>
                <c:pt idx="583">
                  <c:v>268.48256889999999</c:v>
                </c:pt>
                <c:pt idx="584">
                  <c:v>268.65764009999998</c:v>
                </c:pt>
                <c:pt idx="585">
                  <c:v>268.83255539999999</c:v>
                </c:pt>
                <c:pt idx="586">
                  <c:v>269.00730329999999</c:v>
                </c:pt>
                <c:pt idx="587">
                  <c:v>269.18190090000002</c:v>
                </c:pt>
                <c:pt idx="588">
                  <c:v>269.35637009999999</c:v>
                </c:pt>
                <c:pt idx="589">
                  <c:v>269.53072259999999</c:v>
                </c:pt>
                <c:pt idx="590">
                  <c:v>269.70496700000001</c:v>
                </c:pt>
                <c:pt idx="591">
                  <c:v>269.87910599999998</c:v>
                </c:pt>
                <c:pt idx="592">
                  <c:v>270.0531345</c:v>
                </c:pt>
                <c:pt idx="593">
                  <c:v>270.22705230000003</c:v>
                </c:pt>
                <c:pt idx="594">
                  <c:v>270.4008766</c:v>
                </c:pt>
                <c:pt idx="595">
                  <c:v>270.57462399999997</c:v>
                </c:pt>
                <c:pt idx="596">
                  <c:v>270.7482918</c:v>
                </c:pt>
                <c:pt idx="597">
                  <c:v>270.92187410000003</c:v>
                </c:pt>
                <c:pt idx="598">
                  <c:v>271.09537540000002</c:v>
                </c:pt>
                <c:pt idx="599">
                  <c:v>271.26882490000003</c:v>
                </c:pt>
                <c:pt idx="600">
                  <c:v>271.44225870000002</c:v>
                </c:pt>
                <c:pt idx="601">
                  <c:v>271.61567910000002</c:v>
                </c:pt>
                <c:pt idx="602">
                  <c:v>271.78907359999999</c:v>
                </c:pt>
                <c:pt idx="603">
                  <c:v>271.96243959999998</c:v>
                </c:pt>
                <c:pt idx="604">
                  <c:v>272.13578510000002</c:v>
                </c:pt>
                <c:pt idx="605">
                  <c:v>272.3091167</c:v>
                </c:pt>
                <c:pt idx="606">
                  <c:v>272.48243000000002</c:v>
                </c:pt>
                <c:pt idx="607">
                  <c:v>272.65571849999998</c:v>
                </c:pt>
                <c:pt idx="608">
                  <c:v>272.82898180000001</c:v>
                </c:pt>
                <c:pt idx="609">
                  <c:v>273.00224040000001</c:v>
                </c:pt>
                <c:pt idx="610">
                  <c:v>273.1755215</c:v>
                </c:pt>
                <c:pt idx="611">
                  <c:v>273.3488256</c:v>
                </c:pt>
                <c:pt idx="612">
                  <c:v>273.5221416</c:v>
                </c:pt>
                <c:pt idx="613">
                  <c:v>273.69546689999999</c:v>
                </c:pt>
                <c:pt idx="614">
                  <c:v>273.86880339999999</c:v>
                </c:pt>
                <c:pt idx="615">
                  <c:v>274.04215729999999</c:v>
                </c:pt>
                <c:pt idx="616">
                  <c:v>274.2155368</c:v>
                </c:pt>
                <c:pt idx="617">
                  <c:v>274.38894040000002</c:v>
                </c:pt>
                <c:pt idx="618">
                  <c:v>274.56236239999998</c:v>
                </c:pt>
                <c:pt idx="619">
                  <c:v>274.73580079999999</c:v>
                </c:pt>
                <c:pt idx="620">
                  <c:v>274.90925920000001</c:v>
                </c:pt>
                <c:pt idx="621">
                  <c:v>275.08274230000001</c:v>
                </c:pt>
                <c:pt idx="622">
                  <c:v>275.25624909999999</c:v>
                </c:pt>
                <c:pt idx="623">
                  <c:v>275.42977630000001</c:v>
                </c:pt>
                <c:pt idx="624">
                  <c:v>275.60332340000002</c:v>
                </c:pt>
                <c:pt idx="625">
                  <c:v>275.77690030000002</c:v>
                </c:pt>
                <c:pt idx="626">
                  <c:v>275.9505198</c:v>
                </c:pt>
                <c:pt idx="627">
                  <c:v>276.12418459999998</c:v>
                </c:pt>
                <c:pt idx="628">
                  <c:v>276.29789060000002</c:v>
                </c:pt>
                <c:pt idx="629">
                  <c:v>276.47163440000003</c:v>
                </c:pt>
                <c:pt idx="630">
                  <c:v>276.64542890000001</c:v>
                </c:pt>
                <c:pt idx="631">
                  <c:v>276.81929539999999</c:v>
                </c:pt>
                <c:pt idx="632">
                  <c:v>276.99323750000002</c:v>
                </c:pt>
                <c:pt idx="633">
                  <c:v>277.16724590000001</c:v>
                </c:pt>
                <c:pt idx="634">
                  <c:v>277.34131489999999</c:v>
                </c:pt>
                <c:pt idx="635">
                  <c:v>277.515446</c:v>
                </c:pt>
                <c:pt idx="636">
                  <c:v>277.68965320000001</c:v>
                </c:pt>
                <c:pt idx="637">
                  <c:v>277.86395549999997</c:v>
                </c:pt>
                <c:pt idx="638">
                  <c:v>278.03835679999997</c:v>
                </c:pt>
                <c:pt idx="639">
                  <c:v>278.2128495</c:v>
                </c:pt>
                <c:pt idx="640">
                  <c:v>278.38742880000001</c:v>
                </c:pt>
                <c:pt idx="641">
                  <c:v>278.56210549999997</c:v>
                </c:pt>
                <c:pt idx="642">
                  <c:v>278.736898</c:v>
                </c:pt>
                <c:pt idx="643">
                  <c:v>278.91181180000001</c:v>
                </c:pt>
                <c:pt idx="644">
                  <c:v>279.08684040000003</c:v>
                </c:pt>
                <c:pt idx="645">
                  <c:v>279.261979</c:v>
                </c:pt>
                <c:pt idx="646">
                  <c:v>279.43723979999999</c:v>
                </c:pt>
                <c:pt idx="647">
                  <c:v>279.61264469999998</c:v>
                </c:pt>
                <c:pt idx="648">
                  <c:v>279.7882022</c:v>
                </c:pt>
                <c:pt idx="649">
                  <c:v>279.9639062</c:v>
                </c:pt>
                <c:pt idx="650">
                  <c:v>280.13975060000001</c:v>
                </c:pt>
                <c:pt idx="651">
                  <c:v>280.3157468</c:v>
                </c:pt>
                <c:pt idx="652">
                  <c:v>280.4919185</c:v>
                </c:pt>
                <c:pt idx="653">
                  <c:v>280.66827699999999</c:v>
                </c:pt>
                <c:pt idx="654">
                  <c:v>280.84481749999998</c:v>
                </c:pt>
                <c:pt idx="655">
                  <c:v>281.02153099999998</c:v>
                </c:pt>
                <c:pt idx="656">
                  <c:v>281.19841539999999</c:v>
                </c:pt>
                <c:pt idx="657">
                  <c:v>281.37548600000002</c:v>
                </c:pt>
                <c:pt idx="658">
                  <c:v>281.55276750000002</c:v>
                </c:pt>
                <c:pt idx="659">
                  <c:v>281.73027280000002</c:v>
                </c:pt>
                <c:pt idx="660">
                  <c:v>281.90799850000002</c:v>
                </c:pt>
                <c:pt idx="661">
                  <c:v>282.08593730000001</c:v>
                </c:pt>
                <c:pt idx="662">
                  <c:v>282.26409819999998</c:v>
                </c:pt>
                <c:pt idx="663">
                  <c:v>282.44250510000001</c:v>
                </c:pt>
                <c:pt idx="664">
                  <c:v>282.62117490000003</c:v>
                </c:pt>
                <c:pt idx="665">
                  <c:v>282.80010870000001</c:v>
                </c:pt>
                <c:pt idx="666">
                  <c:v>282.97930029999998</c:v>
                </c:pt>
                <c:pt idx="667">
                  <c:v>283.15875510000001</c:v>
                </c:pt>
                <c:pt idx="668">
                  <c:v>283.33849140000001</c:v>
                </c:pt>
                <c:pt idx="669">
                  <c:v>283.51852259999998</c:v>
                </c:pt>
                <c:pt idx="670">
                  <c:v>283.69885169999998</c:v>
                </c:pt>
                <c:pt idx="671">
                  <c:v>283.8794777</c:v>
                </c:pt>
                <c:pt idx="672">
                  <c:v>284.06040730000001</c:v>
                </c:pt>
                <c:pt idx="673">
                  <c:v>284.2416503</c:v>
                </c:pt>
                <c:pt idx="674">
                  <c:v>284.42321220000002</c:v>
                </c:pt>
                <c:pt idx="675">
                  <c:v>284.60509409999997</c:v>
                </c:pt>
                <c:pt idx="676">
                  <c:v>284.78729550000003</c:v>
                </c:pt>
                <c:pt idx="677">
                  <c:v>284.96981649999998</c:v>
                </c:pt>
                <c:pt idx="678">
                  <c:v>285.15266209999999</c:v>
                </c:pt>
                <c:pt idx="679">
                  <c:v>285.33583770000001</c:v>
                </c:pt>
                <c:pt idx="680">
                  <c:v>285.51934590000002</c:v>
                </c:pt>
                <c:pt idx="681">
                  <c:v>285.70318639999999</c:v>
                </c:pt>
                <c:pt idx="682">
                  <c:v>285.88735930000001</c:v>
                </c:pt>
                <c:pt idx="683">
                  <c:v>286.07186899999999</c:v>
                </c:pt>
                <c:pt idx="684">
                  <c:v>286.25672029999998</c:v>
                </c:pt>
                <c:pt idx="685">
                  <c:v>286.4419158</c:v>
                </c:pt>
                <c:pt idx="686">
                  <c:v>286.62745539999997</c:v>
                </c:pt>
                <c:pt idx="687">
                  <c:v>286.81333949999998</c:v>
                </c:pt>
                <c:pt idx="688">
                  <c:v>286.99957239999998</c:v>
                </c:pt>
                <c:pt idx="689">
                  <c:v>287.1861581</c:v>
                </c:pt>
                <c:pt idx="690">
                  <c:v>287.37309879999998</c:v>
                </c:pt>
                <c:pt idx="691">
                  <c:v>287.56039399999997</c:v>
                </c:pt>
                <c:pt idx="692">
                  <c:v>287.74804390000003</c:v>
                </c:pt>
                <c:pt idx="693">
                  <c:v>287.93605150000002</c:v>
                </c:pt>
                <c:pt idx="694">
                  <c:v>288.12441990000002</c:v>
                </c:pt>
                <c:pt idx="695">
                  <c:v>288.31315069999999</c:v>
                </c:pt>
                <c:pt idx="696">
                  <c:v>288.50224359999999</c:v>
                </c:pt>
                <c:pt idx="697">
                  <c:v>288.69169959999999</c:v>
                </c:pt>
                <c:pt idx="698">
                  <c:v>288.88152239999999</c:v>
                </c:pt>
                <c:pt idx="699">
                  <c:v>289.0717161</c:v>
                </c:pt>
                <c:pt idx="700">
                  <c:v>289.26228459999999</c:v>
                </c:pt>
                <c:pt idx="701">
                  <c:v>289.45323189999999</c:v>
                </c:pt>
                <c:pt idx="702">
                  <c:v>289.64456250000001</c:v>
                </c:pt>
                <c:pt idx="703">
                  <c:v>289.83628279999999</c:v>
                </c:pt>
                <c:pt idx="704">
                  <c:v>290.02840099999997</c:v>
                </c:pt>
                <c:pt idx="705">
                  <c:v>290.22092689999999</c:v>
                </c:pt>
                <c:pt idx="706">
                  <c:v>290.41387179999998</c:v>
                </c:pt>
                <c:pt idx="707">
                  <c:v>290.60724750000003</c:v>
                </c:pt>
                <c:pt idx="708">
                  <c:v>290.8010663</c:v>
                </c:pt>
                <c:pt idx="709">
                  <c:v>290.99533910000002</c:v>
                </c:pt>
                <c:pt idx="710">
                  <c:v>291.19007429999999</c:v>
                </c:pt>
                <c:pt idx="711">
                  <c:v>291.38527759999999</c:v>
                </c:pt>
                <c:pt idx="712">
                  <c:v>291.5809524</c:v>
                </c:pt>
                <c:pt idx="713">
                  <c:v>291.77710059999998</c:v>
                </c:pt>
                <c:pt idx="714">
                  <c:v>291.97372280000002</c:v>
                </c:pt>
                <c:pt idx="715">
                  <c:v>292.17081899999999</c:v>
                </c:pt>
                <c:pt idx="716">
                  <c:v>292.36838929999999</c:v>
                </c:pt>
                <c:pt idx="717">
                  <c:v>292.56643450000001</c:v>
                </c:pt>
                <c:pt idx="718">
                  <c:v>292.7649571</c:v>
                </c:pt>
                <c:pt idx="719">
                  <c:v>292.9639598</c:v>
                </c:pt>
                <c:pt idx="720">
                  <c:v>293.16344470000001</c:v>
                </c:pt>
                <c:pt idx="721">
                  <c:v>293.36341370000002</c:v>
                </c:pt>
                <c:pt idx="722">
                  <c:v>293.56386780000003</c:v>
                </c:pt>
                <c:pt idx="723">
                  <c:v>293.76480809999998</c:v>
                </c:pt>
                <c:pt idx="724">
                  <c:v>293.96623529999999</c:v>
                </c:pt>
                <c:pt idx="725">
                  <c:v>294.16815070000001</c:v>
                </c:pt>
                <c:pt idx="726">
                  <c:v>294.37055559999999</c:v>
                </c:pt>
                <c:pt idx="727">
                  <c:v>294.57345179999999</c:v>
                </c:pt>
                <c:pt idx="728">
                  <c:v>294.77684169999998</c:v>
                </c:pt>
                <c:pt idx="729">
                  <c:v>294.98072789999998</c:v>
                </c:pt>
                <c:pt idx="730">
                  <c:v>295.1851135</c:v>
                </c:pt>
                <c:pt idx="731">
                  <c:v>295.39000170000003</c:v>
                </c:pt>
                <c:pt idx="732">
                  <c:v>295.59539599999999</c:v>
                </c:pt>
                <c:pt idx="733">
                  <c:v>295.80130000000003</c:v>
                </c:pt>
                <c:pt idx="734">
                  <c:v>296.00771739999999</c:v>
                </c:pt>
                <c:pt idx="735">
                  <c:v>296.21465219999999</c:v>
                </c:pt>
                <c:pt idx="736">
                  <c:v>296.42210840000001</c:v>
                </c:pt>
                <c:pt idx="737">
                  <c:v>296.63009039999997</c:v>
                </c:pt>
                <c:pt idx="738">
                  <c:v>296.83860299999998</c:v>
                </c:pt>
                <c:pt idx="739">
                  <c:v>297.04765129999998</c:v>
                </c:pt>
                <c:pt idx="740">
                  <c:v>297.25724059999999</c:v>
                </c:pt>
                <c:pt idx="741">
                  <c:v>297.46737669999999</c:v>
                </c:pt>
                <c:pt idx="742">
                  <c:v>297.67806589999998</c:v>
                </c:pt>
                <c:pt idx="743">
                  <c:v>297.88931439999999</c:v>
                </c:pt>
                <c:pt idx="744">
                  <c:v>298.10112900000001</c:v>
                </c:pt>
                <c:pt idx="745">
                  <c:v>298.31351649999999</c:v>
                </c:pt>
                <c:pt idx="746">
                  <c:v>298.5264841</c:v>
                </c:pt>
                <c:pt idx="747">
                  <c:v>298.74003920000001</c:v>
                </c:pt>
                <c:pt idx="748">
                  <c:v>298.95418910000001</c:v>
                </c:pt>
                <c:pt idx="749">
                  <c:v>299.16894180000003</c:v>
                </c:pt>
                <c:pt idx="750">
                  <c:v>299.38430529999999</c:v>
                </c:pt>
                <c:pt idx="751">
                  <c:v>299.60028790000001</c:v>
                </c:pt>
                <c:pt idx="752">
                  <c:v>299.81689820000003</c:v>
                </c:pt>
                <c:pt idx="753">
                  <c:v>300.03414520000001</c:v>
                </c:pt>
                <c:pt idx="754">
                  <c:v>300.25203800000003</c:v>
                </c:pt>
                <c:pt idx="755">
                  <c:v>300.47058620000001</c:v>
                </c:pt>
                <c:pt idx="756">
                  <c:v>300.6897998</c:v>
                </c:pt>
                <c:pt idx="757">
                  <c:v>300.90968880000003</c:v>
                </c:pt>
                <c:pt idx="758">
                  <c:v>301.1302637</c:v>
                </c:pt>
                <c:pt idx="759">
                  <c:v>301.35153539999999</c:v>
                </c:pt>
                <c:pt idx="760">
                  <c:v>301.57351510000001</c:v>
                </c:pt>
                <c:pt idx="761">
                  <c:v>301.79621429999997</c:v>
                </c:pt>
                <c:pt idx="762">
                  <c:v>302.0196449</c:v>
                </c:pt>
                <c:pt idx="763">
                  <c:v>302.24381920000002</c:v>
                </c:pt>
                <c:pt idx="764">
                  <c:v>302.46874980000001</c:v>
                </c:pt>
                <c:pt idx="765">
                  <c:v>302.69444970000001</c:v>
                </c:pt>
                <c:pt idx="766">
                  <c:v>302.92093240000003</c:v>
                </c:pt>
                <c:pt idx="767">
                  <c:v>303.1482115</c:v>
                </c:pt>
                <c:pt idx="768">
                  <c:v>303.37630100000001</c:v>
                </c:pt>
                <c:pt idx="769">
                  <c:v>303.60521519999998</c:v>
                </c:pt>
                <c:pt idx="770">
                  <c:v>303.83496869999999</c:v>
                </c:pt>
                <c:pt idx="771">
                  <c:v>304.06557620000001</c:v>
                </c:pt>
                <c:pt idx="772">
                  <c:v>304.29705269999999</c:v>
                </c:pt>
                <c:pt idx="773">
                  <c:v>304.52941340000001</c:v>
                </c:pt>
                <c:pt idx="774">
                  <c:v>304.76267360000003</c:v>
                </c:pt>
                <c:pt idx="775">
                  <c:v>304.99684830000001</c:v>
                </c:pt>
                <c:pt idx="776">
                  <c:v>305.23195290000001</c:v>
                </c:pt>
                <c:pt idx="777">
                  <c:v>305.46800250000001</c:v>
                </c:pt>
                <c:pt idx="778">
                  <c:v>305.70501159999998</c:v>
                </c:pt>
                <c:pt idx="779">
                  <c:v>305.9429945</c:v>
                </c:pt>
                <c:pt idx="780">
                  <c:v>306.1819653</c:v>
                </c:pt>
                <c:pt idx="781">
                  <c:v>306.4219362</c:v>
                </c:pt>
                <c:pt idx="782">
                  <c:v>306.6629173</c:v>
                </c:pt>
                <c:pt idx="783">
                  <c:v>306.90489989999998</c:v>
                </c:pt>
                <c:pt idx="784">
                  <c:v>307.14772060000001</c:v>
                </c:pt>
                <c:pt idx="785">
                  <c:v>307.3911195</c:v>
                </c:pt>
                <c:pt idx="786">
                  <c:v>307.63522540000002</c:v>
                </c:pt>
                <c:pt idx="787">
                  <c:v>307.88012229999998</c:v>
                </c:pt>
                <c:pt idx="788">
                  <c:v>308.125722</c:v>
                </c:pt>
                <c:pt idx="789">
                  <c:v>308.37201420000002</c:v>
                </c:pt>
                <c:pt idx="790">
                  <c:v>308.61906060000001</c:v>
                </c:pt>
                <c:pt idx="791">
                  <c:v>308.8668624</c:v>
                </c:pt>
                <c:pt idx="792">
                  <c:v>309.11540300000001</c:v>
                </c:pt>
                <c:pt idx="793">
                  <c:v>309.36469410000001</c:v>
                </c:pt>
                <c:pt idx="794">
                  <c:v>309.61474709999999</c:v>
                </c:pt>
                <c:pt idx="795">
                  <c:v>309.8655574</c:v>
                </c:pt>
                <c:pt idx="796">
                  <c:v>310.117121</c:v>
                </c:pt>
                <c:pt idx="797">
                  <c:v>310.36943880000001</c:v>
                </c:pt>
                <c:pt idx="798">
                  <c:v>310.62250929999999</c:v>
                </c:pt>
                <c:pt idx="799">
                  <c:v>310.87632810000002</c:v>
                </c:pt>
                <c:pt idx="800">
                  <c:v>311.13089209999998</c:v>
                </c:pt>
                <c:pt idx="801">
                  <c:v>311.3862001</c:v>
                </c:pt>
                <c:pt idx="802">
                  <c:v>311.6422503</c:v>
                </c:pt>
                <c:pt idx="803">
                  <c:v>311.89904139999999</c:v>
                </c:pt>
                <c:pt idx="804">
                  <c:v>312.15657299999998</c:v>
                </c:pt>
                <c:pt idx="805">
                  <c:v>312.41484530000002</c:v>
                </c:pt>
                <c:pt idx="806">
                  <c:v>312.67385869999998</c:v>
                </c:pt>
                <c:pt idx="807">
                  <c:v>312.93361420000002</c:v>
                </c:pt>
                <c:pt idx="808">
                  <c:v>313.19411280000003</c:v>
                </c:pt>
                <c:pt idx="809">
                  <c:v>313.45535589999997</c:v>
                </c:pt>
                <c:pt idx="810">
                  <c:v>313.71734470000001</c:v>
                </c:pt>
                <c:pt idx="811">
                  <c:v>313.98008040000002</c:v>
                </c:pt>
                <c:pt idx="812">
                  <c:v>314.2435638</c:v>
                </c:pt>
                <c:pt idx="813">
                  <c:v>314.50779569999997</c:v>
                </c:pt>
                <c:pt idx="814">
                  <c:v>314.77277650000002</c:v>
                </c:pt>
                <c:pt idx="815">
                  <c:v>315.03850629999999</c:v>
                </c:pt>
                <c:pt idx="816">
                  <c:v>315.30498499999999</c:v>
                </c:pt>
                <c:pt idx="817">
                  <c:v>315.57221249999998</c:v>
                </c:pt>
                <c:pt idx="818">
                  <c:v>315.8401882</c:v>
                </c:pt>
                <c:pt idx="819">
                  <c:v>316.10891199999998</c:v>
                </c:pt>
                <c:pt idx="820">
                  <c:v>316.37838369999997</c:v>
                </c:pt>
                <c:pt idx="821">
                  <c:v>316.64860299999998</c:v>
                </c:pt>
                <c:pt idx="822">
                  <c:v>316.91956979999998</c:v>
                </c:pt>
                <c:pt idx="823">
                  <c:v>317.19128430000001</c:v>
                </c:pt>
                <c:pt idx="824">
                  <c:v>317.46374659999998</c:v>
                </c:pt>
                <c:pt idx="825">
                  <c:v>317.73695700000002</c:v>
                </c:pt>
                <c:pt idx="826">
                  <c:v>318.01091589999999</c:v>
                </c:pt>
                <c:pt idx="827">
                  <c:v>318.28562369999997</c:v>
                </c:pt>
                <c:pt idx="828">
                  <c:v>318.561081</c:v>
                </c:pt>
                <c:pt idx="829">
                  <c:v>318.83728810000002</c:v>
                </c:pt>
                <c:pt idx="830">
                  <c:v>319.1142456</c:v>
                </c:pt>
                <c:pt idx="831">
                  <c:v>319.39195389999998</c:v>
                </c:pt>
                <c:pt idx="832">
                  <c:v>319.67041319999998</c:v>
                </c:pt>
                <c:pt idx="833">
                  <c:v>319.94962390000001</c:v>
                </c:pt>
                <c:pt idx="834">
                  <c:v>320.22958629999999</c:v>
                </c:pt>
                <c:pt idx="835">
                  <c:v>320.51030040000001</c:v>
                </c:pt>
                <c:pt idx="836">
                  <c:v>320.79176649999999</c:v>
                </c:pt>
                <c:pt idx="837">
                  <c:v>321.07398460000002</c:v>
                </c:pt>
                <c:pt idx="838">
                  <c:v>321.35695470000002</c:v>
                </c:pt>
                <c:pt idx="839">
                  <c:v>321.6406771</c:v>
                </c:pt>
                <c:pt idx="840">
                  <c:v>321.92515170000001</c:v>
                </c:pt>
                <c:pt idx="841">
                  <c:v>322.21037869999998</c:v>
                </c:pt>
                <c:pt idx="842">
                  <c:v>322.49635810000001</c:v>
                </c:pt>
                <c:pt idx="843">
                  <c:v>322.78309009999998</c:v>
                </c:pt>
                <c:pt idx="844">
                  <c:v>323.0705749</c:v>
                </c:pt>
                <c:pt idx="845">
                  <c:v>323.35881269999999</c:v>
                </c:pt>
                <c:pt idx="846">
                  <c:v>323.6478037</c:v>
                </c:pt>
                <c:pt idx="847">
                  <c:v>323.93754810000001</c:v>
                </c:pt>
                <c:pt idx="848">
                  <c:v>324.22804619999999</c:v>
                </c:pt>
                <c:pt idx="849">
                  <c:v>324.51929810000001</c:v>
                </c:pt>
                <c:pt idx="850">
                  <c:v>324.81130409999997</c:v>
                </c:pt>
                <c:pt idx="851">
                  <c:v>325.10406440000003</c:v>
                </c:pt>
                <c:pt idx="852">
                  <c:v>325.3975792</c:v>
                </c:pt>
                <c:pt idx="853">
                  <c:v>325.6918488</c:v>
                </c:pt>
                <c:pt idx="854">
                  <c:v>325.98687330000001</c:v>
                </c:pt>
                <c:pt idx="855">
                  <c:v>326.28265290000002</c:v>
                </c:pt>
                <c:pt idx="856">
                  <c:v>326.57918790000002</c:v>
                </c:pt>
                <c:pt idx="857">
                  <c:v>326.87647829999997</c:v>
                </c:pt>
                <c:pt idx="858">
                  <c:v>327.17452409999999</c:v>
                </c:pt>
                <c:pt idx="859">
                  <c:v>327.47332540000002</c:v>
                </c:pt>
                <c:pt idx="860">
                  <c:v>327.7728821</c:v>
                </c:pt>
                <c:pt idx="861">
                  <c:v>328.07319410000002</c:v>
                </c:pt>
                <c:pt idx="862">
                  <c:v>328.37426140000002</c:v>
                </c:pt>
                <c:pt idx="863">
                  <c:v>328.676084</c:v>
                </c:pt>
                <c:pt idx="864">
                  <c:v>328.97866169999998</c:v>
                </c:pt>
                <c:pt idx="865">
                  <c:v>329.28199469999998</c:v>
                </c:pt>
                <c:pt idx="866">
                  <c:v>329.58608290000001</c:v>
                </c:pt>
                <c:pt idx="867">
                  <c:v>329.89092649999998</c:v>
                </c:pt>
                <c:pt idx="868">
                  <c:v>330.19652530000002</c:v>
                </c:pt>
                <c:pt idx="869">
                  <c:v>330.50287950000001</c:v>
                </c:pt>
                <c:pt idx="870">
                  <c:v>330.8099891</c:v>
                </c:pt>
                <c:pt idx="871">
                  <c:v>331.11785420000001</c:v>
                </c:pt>
                <c:pt idx="872">
                  <c:v>331.42647469999997</c:v>
                </c:pt>
                <c:pt idx="873">
                  <c:v>331.73585059999999</c:v>
                </c:pt>
                <c:pt idx="874">
                  <c:v>332.04598199999998</c:v>
                </c:pt>
                <c:pt idx="875">
                  <c:v>332.35686889999999</c:v>
                </c:pt>
                <c:pt idx="876">
                  <c:v>332.66851109999999</c:v>
                </c:pt>
                <c:pt idx="877">
                  <c:v>332.98090869999999</c:v>
                </c:pt>
                <c:pt idx="878">
                  <c:v>333.29406160000002</c:v>
                </c:pt>
                <c:pt idx="879">
                  <c:v>333.6079699</c:v>
                </c:pt>
                <c:pt idx="880">
                  <c:v>333.92263350000002</c:v>
                </c:pt>
                <c:pt idx="881">
                  <c:v>334.23805249999998</c:v>
                </c:pt>
                <c:pt idx="882">
                  <c:v>334.5542269</c:v>
                </c:pt>
                <c:pt idx="883">
                  <c:v>334.87115690000002</c:v>
                </c:pt>
                <c:pt idx="884">
                  <c:v>335.18884250000002</c:v>
                </c:pt>
                <c:pt idx="885">
                  <c:v>335.50728379999998</c:v>
                </c:pt>
                <c:pt idx="886">
                  <c:v>335.82648069999999</c:v>
                </c:pt>
                <c:pt idx="887">
                  <c:v>336.146433</c:v>
                </c:pt>
                <c:pt idx="888">
                  <c:v>336.46714029999998</c:v>
                </c:pt>
                <c:pt idx="889">
                  <c:v>336.78860220000001</c:v>
                </c:pt>
                <c:pt idx="890">
                  <c:v>337.11081810000002</c:v>
                </c:pt>
                <c:pt idx="891">
                  <c:v>337.43378740000003</c:v>
                </c:pt>
                <c:pt idx="892">
                  <c:v>337.7575094</c:v>
                </c:pt>
                <c:pt idx="893">
                  <c:v>338.0819836</c:v>
                </c:pt>
                <c:pt idx="894">
                  <c:v>338.40720920000001</c:v>
                </c:pt>
                <c:pt idx="895">
                  <c:v>338.7331858</c:v>
                </c:pt>
                <c:pt idx="896">
                  <c:v>339.05991280000001</c:v>
                </c:pt>
                <c:pt idx="897">
                  <c:v>339.38738979999999</c:v>
                </c:pt>
                <c:pt idx="898">
                  <c:v>339.71561630000002</c:v>
                </c:pt>
                <c:pt idx="899">
                  <c:v>340.0445919</c:v>
                </c:pt>
                <c:pt idx="900">
                  <c:v>340.37431600000002</c:v>
                </c:pt>
                <c:pt idx="901">
                  <c:v>340.7047882</c:v>
                </c:pt>
                <c:pt idx="902">
                  <c:v>341.03600790000002</c:v>
                </c:pt>
                <c:pt idx="903">
                  <c:v>341.3679745</c:v>
                </c:pt>
                <c:pt idx="904">
                  <c:v>341.70068759999998</c:v>
                </c:pt>
                <c:pt idx="905">
                  <c:v>342.03414650000002</c:v>
                </c:pt>
                <c:pt idx="906">
                  <c:v>342.36835059999999</c:v>
                </c:pt>
                <c:pt idx="907">
                  <c:v>342.70329939999999</c:v>
                </c:pt>
                <c:pt idx="908">
                  <c:v>343.03899230000002</c:v>
                </c:pt>
                <c:pt idx="909">
                  <c:v>343.37542860000002</c:v>
                </c:pt>
                <c:pt idx="910">
                  <c:v>343.71260790000002</c:v>
                </c:pt>
                <c:pt idx="911">
                  <c:v>344.05052940000002</c:v>
                </c:pt>
                <c:pt idx="912">
                  <c:v>344.38919270000002</c:v>
                </c:pt>
                <c:pt idx="913">
                  <c:v>344.7285971</c:v>
                </c:pt>
                <c:pt idx="914">
                  <c:v>345.06874199999999</c:v>
                </c:pt>
                <c:pt idx="915">
                  <c:v>345.40962689999998</c:v>
                </c:pt>
                <c:pt idx="916">
                  <c:v>345.75125109999999</c:v>
                </c:pt>
                <c:pt idx="917">
                  <c:v>346.093614</c:v>
                </c:pt>
                <c:pt idx="918">
                  <c:v>346.43671510000001</c:v>
                </c:pt>
                <c:pt idx="919">
                  <c:v>346.78055369999998</c:v>
                </c:pt>
                <c:pt idx="920">
                  <c:v>347.1251292</c:v>
                </c:pt>
                <c:pt idx="921">
                  <c:v>347.47044090000003</c:v>
                </c:pt>
                <c:pt idx="922">
                  <c:v>347.81648819999998</c:v>
                </c:pt>
                <c:pt idx="923">
                  <c:v>348.16327039999999</c:v>
                </c:pt>
                <c:pt idx="924">
                  <c:v>348.51078680000001</c:v>
                </c:pt>
                <c:pt idx="925">
                  <c:v>348.85903680000001</c:v>
                </c:pt>
                <c:pt idx="926">
                  <c:v>349.2080196</c:v>
                </c:pt>
                <c:pt idx="927">
                  <c:v>349.55773449999998</c:v>
                </c:pt>
                <c:pt idx="928">
                  <c:v>349.90817959999998</c:v>
                </c:pt>
                <c:pt idx="929">
                  <c:v>350.2593468</c:v>
                </c:pt>
                <c:pt idx="930">
                  <c:v>350.61121960000003</c:v>
                </c:pt>
                <c:pt idx="931">
                  <c:v>350.96377639999997</c:v>
                </c:pt>
                <c:pt idx="932">
                  <c:v>351.31699279999998</c:v>
                </c:pt>
                <c:pt idx="933">
                  <c:v>351.67083910000002</c:v>
                </c:pt>
                <c:pt idx="934">
                  <c:v>352.02528419999999</c:v>
                </c:pt>
                <c:pt idx="935">
                  <c:v>352.38030350000002</c:v>
                </c:pt>
                <c:pt idx="936">
                  <c:v>352.7358792</c:v>
                </c:pt>
                <c:pt idx="937">
                  <c:v>353.09200379999999</c:v>
                </c:pt>
                <c:pt idx="938">
                  <c:v>353.4486804</c:v>
                </c:pt>
                <c:pt idx="939">
                  <c:v>353.80591459999999</c:v>
                </c:pt>
                <c:pt idx="940">
                  <c:v>354.16370899999998</c:v>
                </c:pt>
                <c:pt idx="941">
                  <c:v>354.522066</c:v>
                </c:pt>
                <c:pt idx="942">
                  <c:v>354.880988</c:v>
                </c:pt>
                <c:pt idx="943">
                  <c:v>355.24047530000001</c:v>
                </c:pt>
                <c:pt idx="944">
                  <c:v>355.60052760000002</c:v>
                </c:pt>
                <c:pt idx="945">
                  <c:v>355.96114369999998</c:v>
                </c:pt>
                <c:pt idx="946">
                  <c:v>356.32232169999997</c:v>
                </c:pt>
                <c:pt idx="947">
                  <c:v>356.6840593</c:v>
                </c:pt>
                <c:pt idx="948">
                  <c:v>357.04635409999997</c:v>
                </c:pt>
                <c:pt idx="949">
                  <c:v>357.40920369999998</c:v>
                </c:pt>
                <c:pt idx="950">
                  <c:v>357.77260589999997</c:v>
                </c:pt>
                <c:pt idx="951">
                  <c:v>358.13655899999998</c:v>
                </c:pt>
                <c:pt idx="952">
                  <c:v>358.50106149999999</c:v>
                </c:pt>
                <c:pt idx="953">
                  <c:v>358.86611260000001</c:v>
                </c:pt>
                <c:pt idx="954">
                  <c:v>359.23171170000001</c:v>
                </c:pt>
                <c:pt idx="955">
                  <c:v>359.59785849999997</c:v>
                </c:pt>
                <c:pt idx="956">
                  <c:v>359.96455329999998</c:v>
                </c:pt>
                <c:pt idx="957">
                  <c:v>360.331796</c:v>
                </c:pt>
                <c:pt idx="958">
                  <c:v>360.69958700000001</c:v>
                </c:pt>
                <c:pt idx="959">
                  <c:v>361.06792639999998</c:v>
                </c:pt>
                <c:pt idx="960">
                  <c:v>361.43681409999999</c:v>
                </c:pt>
                <c:pt idx="961">
                  <c:v>361.80624999999998</c:v>
                </c:pt>
                <c:pt idx="962">
                  <c:v>362.17623370000001</c:v>
                </c:pt>
                <c:pt idx="963">
                  <c:v>362.54676469999998</c:v>
                </c:pt>
                <c:pt idx="964">
                  <c:v>362.91784209999997</c:v>
                </c:pt>
                <c:pt idx="965">
                  <c:v>363.28946509999997</c:v>
                </c:pt>
                <c:pt idx="966">
                  <c:v>363.66163269999998</c:v>
                </c:pt>
                <c:pt idx="967">
                  <c:v>364.03434370000002</c:v>
                </c:pt>
                <c:pt idx="968">
                  <c:v>364.40759700000001</c:v>
                </c:pt>
                <c:pt idx="969">
                  <c:v>364.78139160000001</c:v>
                </c:pt>
                <c:pt idx="970">
                  <c:v>365.15572639999999</c:v>
                </c:pt>
                <c:pt idx="971">
                  <c:v>365.53060019999998</c:v>
                </c:pt>
                <c:pt idx="972">
                  <c:v>365.90601220000002</c:v>
                </c:pt>
                <c:pt idx="973">
                  <c:v>366.2819614</c:v>
                </c:pt>
                <c:pt idx="974">
                  <c:v>366.65844659999999</c:v>
                </c:pt>
                <c:pt idx="975">
                  <c:v>367.03546710000001</c:v>
                </c:pt>
                <c:pt idx="976">
                  <c:v>367.41302159999998</c:v>
                </c:pt>
                <c:pt idx="977">
                  <c:v>367.79110919999999</c:v>
                </c:pt>
                <c:pt idx="978">
                  <c:v>368.16972870000001</c:v>
                </c:pt>
                <c:pt idx="979">
                  <c:v>368.548879</c:v>
                </c:pt>
                <c:pt idx="980">
                  <c:v>368.92855880000002</c:v>
                </c:pt>
                <c:pt idx="981">
                  <c:v>369.30876669999998</c:v>
                </c:pt>
                <c:pt idx="982">
                  <c:v>369.68950139999998</c:v>
                </c:pt>
                <c:pt idx="983">
                  <c:v>370.07076130000002</c:v>
                </c:pt>
                <c:pt idx="984">
                  <c:v>370.45254490000002</c:v>
                </c:pt>
                <c:pt idx="985">
                  <c:v>370.83485059999998</c:v>
                </c:pt>
                <c:pt idx="986">
                  <c:v>371.21767670000003</c:v>
                </c:pt>
                <c:pt idx="987">
                  <c:v>371.6010215</c:v>
                </c:pt>
                <c:pt idx="988">
                  <c:v>371.9846958</c:v>
                </c:pt>
                <c:pt idx="989">
                  <c:v>372.36734949999999</c:v>
                </c:pt>
                <c:pt idx="990">
                  <c:v>372.74820260000001</c:v>
                </c:pt>
                <c:pt idx="991">
                  <c:v>373.12763330000001</c:v>
                </c:pt>
                <c:pt idx="992">
                  <c:v>373.50573969999999</c:v>
                </c:pt>
                <c:pt idx="993">
                  <c:v>373.88241749999997</c:v>
                </c:pt>
                <c:pt idx="994">
                  <c:v>374.25774610000002</c:v>
                </c:pt>
                <c:pt idx="995">
                  <c:v>374.63183839999999</c:v>
                </c:pt>
                <c:pt idx="996">
                  <c:v>375.00481289999999</c:v>
                </c:pt>
                <c:pt idx="997">
                  <c:v>375.37674340000001</c:v>
                </c:pt>
                <c:pt idx="998">
                  <c:v>375.7476254</c:v>
                </c:pt>
                <c:pt idx="999">
                  <c:v>376.11744959999999</c:v>
                </c:pt>
                <c:pt idx="1000">
                  <c:v>376.48624560000002</c:v>
                </c:pt>
                <c:pt idx="1001">
                  <c:v>376.85402759999999</c:v>
                </c:pt>
                <c:pt idx="1002">
                  <c:v>377.22077880000001</c:v>
                </c:pt>
                <c:pt idx="1003">
                  <c:v>377.5865076</c:v>
                </c:pt>
                <c:pt idx="1004">
                  <c:v>377.95123760000001</c:v>
                </c:pt>
                <c:pt idx="1005">
                  <c:v>378.3149669</c:v>
                </c:pt>
                <c:pt idx="1006">
                  <c:v>378.6776868</c:v>
                </c:pt>
                <c:pt idx="1007">
                  <c:v>379.039399</c:v>
                </c:pt>
                <c:pt idx="1008">
                  <c:v>379.40010089999998</c:v>
                </c:pt>
                <c:pt idx="1009">
                  <c:v>379.75975670000003</c:v>
                </c:pt>
                <c:pt idx="1010">
                  <c:v>380.11825579999999</c:v>
                </c:pt>
                <c:pt idx="1011">
                  <c:v>380.47547780000002</c:v>
                </c:pt>
                <c:pt idx="1012">
                  <c:v>380.83135600000003</c:v>
                </c:pt>
                <c:pt idx="1013">
                  <c:v>381.18586759999999</c:v>
                </c:pt>
                <c:pt idx="1014">
                  <c:v>381.53904060000002</c:v>
                </c:pt>
                <c:pt idx="1015">
                  <c:v>381.890941</c:v>
                </c:pt>
                <c:pt idx="1016">
                  <c:v>382.24165240000002</c:v>
                </c:pt>
                <c:pt idx="1017">
                  <c:v>382.59127910000001</c:v>
                </c:pt>
                <c:pt idx="1018">
                  <c:v>382.9399171</c:v>
                </c:pt>
                <c:pt idx="1019">
                  <c:v>383.28760260000001</c:v>
                </c:pt>
                <c:pt idx="1020">
                  <c:v>383.63435249999998</c:v>
                </c:pt>
                <c:pt idx="1021">
                  <c:v>383.98017979999997</c:v>
                </c:pt>
                <c:pt idx="1022">
                  <c:v>384.32509659999999</c:v>
                </c:pt>
                <c:pt idx="1023">
                  <c:v>384.66908269999999</c:v>
                </c:pt>
                <c:pt idx="1024">
                  <c:v>385.01210750000001</c:v>
                </c:pt>
                <c:pt idx="1025">
                  <c:v>385.35414680000002</c:v>
                </c:pt>
                <c:pt idx="1026">
                  <c:v>385.69518390000002</c:v>
                </c:pt>
                <c:pt idx="1027">
                  <c:v>386.03520329999998</c:v>
                </c:pt>
                <c:pt idx="1028">
                  <c:v>386.37420409999999</c:v>
                </c:pt>
                <c:pt idx="1029">
                  <c:v>386.71220110000002</c:v>
                </c:pt>
                <c:pt idx="1030">
                  <c:v>387.04921469999999</c:v>
                </c:pt>
                <c:pt idx="1031">
                  <c:v>387.38527010000001</c:v>
                </c:pt>
                <c:pt idx="1032">
                  <c:v>387.72039530000001</c:v>
                </c:pt>
                <c:pt idx="1033">
                  <c:v>388.0546109</c:v>
                </c:pt>
                <c:pt idx="1034">
                  <c:v>388.3879326</c:v>
                </c:pt>
                <c:pt idx="1035">
                  <c:v>388.72036980000001</c:v>
                </c:pt>
                <c:pt idx="1036">
                  <c:v>389.05192039999997</c:v>
                </c:pt>
                <c:pt idx="1037">
                  <c:v>389.38258130000003</c:v>
                </c:pt>
                <c:pt idx="1038">
                  <c:v>389.71235799999999</c:v>
                </c:pt>
                <c:pt idx="1039">
                  <c:v>390.04125249999998</c:v>
                </c:pt>
                <c:pt idx="1040">
                  <c:v>390.36926099999999</c:v>
                </c:pt>
                <c:pt idx="1041">
                  <c:v>390.69638220000002</c:v>
                </c:pt>
                <c:pt idx="1042">
                  <c:v>391.02261950000002</c:v>
                </c:pt>
                <c:pt idx="1043">
                  <c:v>391.3479858</c:v>
                </c:pt>
                <c:pt idx="1044">
                  <c:v>391.67249809999998</c:v>
                </c:pt>
                <c:pt idx="1045">
                  <c:v>391.99616830000002</c:v>
                </c:pt>
                <c:pt idx="1046">
                  <c:v>392.31901010000001</c:v>
                </c:pt>
                <c:pt idx="1047">
                  <c:v>392.64103949999998</c:v>
                </c:pt>
                <c:pt idx="1048">
                  <c:v>392.96226439999998</c:v>
                </c:pt>
                <c:pt idx="1049">
                  <c:v>393.28268939999998</c:v>
                </c:pt>
                <c:pt idx="1050">
                  <c:v>393.60231829999998</c:v>
                </c:pt>
                <c:pt idx="1051">
                  <c:v>393.92114959999998</c:v>
                </c:pt>
                <c:pt idx="1052">
                  <c:v>394.2391829</c:v>
                </c:pt>
                <c:pt idx="1053">
                  <c:v>394.55641989999998</c:v>
                </c:pt>
                <c:pt idx="1054">
                  <c:v>394.87285980000001</c:v>
                </c:pt>
                <c:pt idx="1055">
                  <c:v>395.18850629999997</c:v>
                </c:pt>
                <c:pt idx="1056">
                  <c:v>395.50336800000002</c:v>
                </c:pt>
                <c:pt idx="1057">
                  <c:v>395.81745219999999</c:v>
                </c:pt>
                <c:pt idx="1058">
                  <c:v>396.13076860000001</c:v>
                </c:pt>
                <c:pt idx="1059">
                  <c:v>396.44332969999999</c:v>
                </c:pt>
                <c:pt idx="1060">
                  <c:v>396.7551441</c:v>
                </c:pt>
                <c:pt idx="1061">
                  <c:v>397.0662165</c:v>
                </c:pt>
                <c:pt idx="1062">
                  <c:v>397.37655610000002</c:v>
                </c:pt>
                <c:pt idx="1063">
                  <c:v>397.68617330000001</c:v>
                </c:pt>
                <c:pt idx="1064">
                  <c:v>397.99507139999997</c:v>
                </c:pt>
                <c:pt idx="1065">
                  <c:v>398.30325060000001</c:v>
                </c:pt>
                <c:pt idx="1066">
                  <c:v>398.61071240000001</c:v>
                </c:pt>
                <c:pt idx="1067">
                  <c:v>398.91745739999999</c:v>
                </c:pt>
                <c:pt idx="1068">
                  <c:v>399.22348699999998</c:v>
                </c:pt>
                <c:pt idx="1069">
                  <c:v>399.52880399999998</c:v>
                </c:pt>
                <c:pt idx="1070">
                  <c:v>399.8334102</c:v>
                </c:pt>
                <c:pt idx="1071">
                  <c:v>400.1373092</c:v>
                </c:pt>
                <c:pt idx="1072">
                  <c:v>400.44050779999998</c:v>
                </c:pt>
                <c:pt idx="1073">
                  <c:v>400.74301229999998</c:v>
                </c:pt>
                <c:pt idx="1074">
                  <c:v>401.04482990000002</c:v>
                </c:pt>
                <c:pt idx="1075">
                  <c:v>401.34596779999998</c:v>
                </c:pt>
                <c:pt idx="1076">
                  <c:v>401.64643109999997</c:v>
                </c:pt>
                <c:pt idx="1077">
                  <c:v>401.94622299999997</c:v>
                </c:pt>
                <c:pt idx="1078">
                  <c:v>402.24534499999999</c:v>
                </c:pt>
                <c:pt idx="1079">
                  <c:v>402.54379949999998</c:v>
                </c:pt>
                <c:pt idx="1080">
                  <c:v>402.84159310000001</c:v>
                </c:pt>
                <c:pt idx="1081">
                  <c:v>403.13875000000002</c:v>
                </c:pt>
                <c:pt idx="1082">
                  <c:v>403.43529740000002</c:v>
                </c:pt>
                <c:pt idx="1083">
                  <c:v>403.73125390000001</c:v>
                </c:pt>
                <c:pt idx="1084">
                  <c:v>404.02668</c:v>
                </c:pt>
                <c:pt idx="1085">
                  <c:v>404.32164599999999</c:v>
                </c:pt>
                <c:pt idx="1086">
                  <c:v>404.6161692</c:v>
                </c:pt>
                <c:pt idx="1087">
                  <c:v>404.9102365</c:v>
                </c:pt>
                <c:pt idx="1088">
                  <c:v>405.2038781</c:v>
                </c:pt>
                <c:pt idx="1089">
                  <c:v>405.49715400000002</c:v>
                </c:pt>
                <c:pt idx="1090">
                  <c:v>405.79009480000002</c:v>
                </c:pt>
                <c:pt idx="1091">
                  <c:v>406.08272010000002</c:v>
                </c:pt>
                <c:pt idx="1092">
                  <c:v>406.37505950000002</c:v>
                </c:pt>
                <c:pt idx="1093">
                  <c:v>406.66715390000002</c:v>
                </c:pt>
                <c:pt idx="1094">
                  <c:v>406.95905499999998</c:v>
                </c:pt>
                <c:pt idx="1095">
                  <c:v>407.2508034</c:v>
                </c:pt>
                <c:pt idx="1096">
                  <c:v>407.54243179999997</c:v>
                </c:pt>
                <c:pt idx="1097">
                  <c:v>407.8339671</c:v>
                </c:pt>
                <c:pt idx="1098">
                  <c:v>408.12542730000001</c:v>
                </c:pt>
                <c:pt idx="1099">
                  <c:v>408.41681749999998</c:v>
                </c:pt>
                <c:pt idx="1100">
                  <c:v>408.70813559999999</c:v>
                </c:pt>
                <c:pt idx="1101">
                  <c:v>408.9993814</c:v>
                </c:pt>
                <c:pt idx="1102">
                  <c:v>409.29055779999999</c:v>
                </c:pt>
                <c:pt idx="1103">
                  <c:v>409.58166799999998</c:v>
                </c:pt>
                <c:pt idx="1104">
                  <c:v>409.87272039999999</c:v>
                </c:pt>
                <c:pt idx="1105">
                  <c:v>410.16372760000002</c:v>
                </c:pt>
                <c:pt idx="1106">
                  <c:v>410.45470230000001</c:v>
                </c:pt>
                <c:pt idx="1107">
                  <c:v>410.74565480000001</c:v>
                </c:pt>
                <c:pt idx="1108">
                  <c:v>411.0365979</c:v>
                </c:pt>
                <c:pt idx="1109">
                  <c:v>411.32754690000002</c:v>
                </c:pt>
                <c:pt idx="1110">
                  <c:v>411.61851569999999</c:v>
                </c:pt>
                <c:pt idx="1111">
                  <c:v>411.90952099999998</c:v>
                </c:pt>
                <c:pt idx="1112">
                  <c:v>412.200579</c:v>
                </c:pt>
                <c:pt idx="1113">
                  <c:v>412.49170099999998</c:v>
                </c:pt>
                <c:pt idx="1114">
                  <c:v>412.78289380000001</c:v>
                </c:pt>
                <c:pt idx="1115">
                  <c:v>413.07416899999998</c:v>
                </c:pt>
                <c:pt idx="1116">
                  <c:v>413.36553809999998</c:v>
                </c:pt>
                <c:pt idx="1117">
                  <c:v>413.6570107</c:v>
                </c:pt>
                <c:pt idx="1118">
                  <c:v>413.94859910000002</c:v>
                </c:pt>
                <c:pt idx="1119">
                  <c:v>414.24031450000001</c:v>
                </c:pt>
                <c:pt idx="1120">
                  <c:v>414.53216650000002</c:v>
                </c:pt>
                <c:pt idx="1121">
                  <c:v>414.82416699999999</c:v>
                </c:pt>
                <c:pt idx="1122">
                  <c:v>415.1163267</c:v>
                </c:pt>
                <c:pt idx="1123">
                  <c:v>415.40865309999998</c:v>
                </c:pt>
                <c:pt idx="1124">
                  <c:v>415.7011516</c:v>
                </c:pt>
                <c:pt idx="1125">
                  <c:v>415.993832</c:v>
                </c:pt>
                <c:pt idx="1126">
                  <c:v>416.2867038</c:v>
                </c:pt>
                <c:pt idx="1127">
                  <c:v>416.5797743</c:v>
                </c:pt>
                <c:pt idx="1128">
                  <c:v>416.87304810000001</c:v>
                </c:pt>
                <c:pt idx="1129">
                  <c:v>417.16652820000002</c:v>
                </c:pt>
                <c:pt idx="1130">
                  <c:v>417.460217</c:v>
                </c:pt>
                <c:pt idx="1131">
                  <c:v>417.75411650000001</c:v>
                </c:pt>
                <c:pt idx="1132">
                  <c:v>418.04822940000003</c:v>
                </c:pt>
                <c:pt idx="1133">
                  <c:v>418.3425585</c:v>
                </c:pt>
                <c:pt idx="1134">
                  <c:v>418.63710650000002</c:v>
                </c:pt>
                <c:pt idx="1135">
                  <c:v>418.93187660000001</c:v>
                </c:pt>
                <c:pt idx="1136">
                  <c:v>419.22687189999999</c:v>
                </c:pt>
                <c:pt idx="1137">
                  <c:v>419.52209540000001</c:v>
                </c:pt>
                <c:pt idx="1138">
                  <c:v>419.8175506</c:v>
                </c:pt>
                <c:pt idx="1139">
                  <c:v>420.11324089999999</c:v>
                </c:pt>
                <c:pt idx="1140">
                  <c:v>420.40916979999997</c:v>
                </c:pt>
                <c:pt idx="1141">
                  <c:v>420.70534070000002</c:v>
                </c:pt>
                <c:pt idx="1142">
                  <c:v>421.00175739999997</c:v>
                </c:pt>
                <c:pt idx="1143">
                  <c:v>421.29842409999998</c:v>
                </c:pt>
                <c:pt idx="1144">
                  <c:v>421.59534509999997</c:v>
                </c:pt>
                <c:pt idx="1145">
                  <c:v>421.8925251</c:v>
                </c:pt>
                <c:pt idx="1146">
                  <c:v>422.18996900000002</c:v>
                </c:pt>
                <c:pt idx="1147">
                  <c:v>422.4876817</c:v>
                </c:pt>
                <c:pt idx="1148">
                  <c:v>422.78566860000001</c:v>
                </c:pt>
                <c:pt idx="1149">
                  <c:v>423.08393469999999</c:v>
                </c:pt>
                <c:pt idx="1150">
                  <c:v>423.38248499999997</c:v>
                </c:pt>
                <c:pt idx="1151">
                  <c:v>423.68132459999998</c:v>
                </c:pt>
                <c:pt idx="1152">
                  <c:v>423.98045860000002</c:v>
                </c:pt>
                <c:pt idx="1153">
                  <c:v>424.27989229999997</c:v>
                </c:pt>
                <c:pt idx="1154">
                  <c:v>424.5796307</c:v>
                </c:pt>
                <c:pt idx="1155">
                  <c:v>424.87967889999999</c:v>
                </c:pt>
                <c:pt idx="1156">
                  <c:v>425.18004159999998</c:v>
                </c:pt>
                <c:pt idx="1157">
                  <c:v>425.48072359999998</c:v>
                </c:pt>
                <c:pt idx="1158">
                  <c:v>425.78172790000002</c:v>
                </c:pt>
                <c:pt idx="1159">
                  <c:v>426.08305230000002</c:v>
                </c:pt>
                <c:pt idx="1160">
                  <c:v>426.38469379999998</c:v>
                </c:pt>
                <c:pt idx="1161">
                  <c:v>426.68665040000002</c:v>
                </c:pt>
                <c:pt idx="1162">
                  <c:v>426.9889225</c:v>
                </c:pt>
                <c:pt idx="1163">
                  <c:v>427.29151180000002</c:v>
                </c:pt>
                <c:pt idx="1164">
                  <c:v>427.59442009999998</c:v>
                </c:pt>
                <c:pt idx="1165">
                  <c:v>427.89764730000002</c:v>
                </c:pt>
                <c:pt idx="1166">
                  <c:v>428.2011913</c:v>
                </c:pt>
                <c:pt idx="1167">
                  <c:v>428.50504890000002</c:v>
                </c:pt>
                <c:pt idx="1168">
                  <c:v>428.80921740000002</c:v>
                </c:pt>
                <c:pt idx="1169">
                  <c:v>429.11369580000002</c:v>
                </c:pt>
                <c:pt idx="1170">
                  <c:v>429.41848579999998</c:v>
                </c:pt>
                <c:pt idx="1171">
                  <c:v>429.72359039999998</c:v>
                </c:pt>
                <c:pt idx="1172">
                  <c:v>430.02901379999997</c:v>
                </c:pt>
                <c:pt idx="1173">
                  <c:v>430.33476059999998</c:v>
                </c:pt>
                <c:pt idx="1174">
                  <c:v>430.64083549999998</c:v>
                </c:pt>
                <c:pt idx="1175">
                  <c:v>430.9472437</c:v>
                </c:pt>
                <c:pt idx="1176">
                  <c:v>431.25399049999999</c:v>
                </c:pt>
                <c:pt idx="1177">
                  <c:v>431.5610815</c:v>
                </c:pt>
                <c:pt idx="1178">
                  <c:v>431.86852249999998</c:v>
                </c:pt>
                <c:pt idx="1179">
                  <c:v>432.17631990000001</c:v>
                </c:pt>
                <c:pt idx="1180">
                  <c:v>432.48448050000002</c:v>
                </c:pt>
                <c:pt idx="1181">
                  <c:v>432.79301149999998</c:v>
                </c:pt>
                <c:pt idx="1182">
                  <c:v>433.10192060000003</c:v>
                </c:pt>
                <c:pt idx="1183">
                  <c:v>433.41121600000002</c:v>
                </c:pt>
                <c:pt idx="1184">
                  <c:v>433.72090659999998</c:v>
                </c:pt>
                <c:pt idx="1185">
                  <c:v>434.03100160000002</c:v>
                </c:pt>
                <c:pt idx="1186">
                  <c:v>434.3415109</c:v>
                </c:pt>
                <c:pt idx="1187">
                  <c:v>434.652445</c:v>
                </c:pt>
                <c:pt idx="1188">
                  <c:v>434.96381480000002</c:v>
                </c:pt>
                <c:pt idx="1189">
                  <c:v>435.27563190000001</c:v>
                </c:pt>
                <c:pt idx="1190">
                  <c:v>435.5879089</c:v>
                </c:pt>
                <c:pt idx="1191">
                  <c:v>435.90065859999999</c:v>
                </c:pt>
                <c:pt idx="1192">
                  <c:v>436.21389490000001</c:v>
                </c:pt>
                <c:pt idx="1193">
                  <c:v>436.52763199999998</c:v>
                </c:pt>
                <c:pt idx="1194">
                  <c:v>436.84188310000002</c:v>
                </c:pt>
                <c:pt idx="1195">
                  <c:v>437.15665869999998</c:v>
                </c:pt>
                <c:pt idx="1196">
                  <c:v>437.47196509999998</c:v>
                </c:pt>
                <c:pt idx="1197">
                  <c:v>437.78780330000001</c:v>
                </c:pt>
                <c:pt idx="1198">
                  <c:v>438.10416959999998</c:v>
                </c:pt>
                <c:pt idx="1199">
                  <c:v>438.42105700000002</c:v>
                </c:pt>
                <c:pt idx="1200">
                  <c:v>438.73845899999998</c:v>
                </c:pt>
                <c:pt idx="1201">
                  <c:v>439.05637130000002</c:v>
                </c:pt>
                <c:pt idx="1202">
                  <c:v>439.37479230000002</c:v>
                </c:pt>
                <c:pt idx="1203">
                  <c:v>439.69371960000001</c:v>
                </c:pt>
                <c:pt idx="1204">
                  <c:v>440.01314969999999</c:v>
                </c:pt>
                <c:pt idx="1205">
                  <c:v>440.33307839999998</c:v>
                </c:pt>
                <c:pt idx="1206">
                  <c:v>440.65350260000002</c:v>
                </c:pt>
                <c:pt idx="1207">
                  <c:v>440.97442189999998</c:v>
                </c:pt>
                <c:pt idx="1208">
                  <c:v>441.295838</c:v>
                </c:pt>
                <c:pt idx="1209">
                  <c:v>441.61775560000001</c:v>
                </c:pt>
                <c:pt idx="1210">
                  <c:v>441.94018139999997</c:v>
                </c:pt>
                <c:pt idx="1211">
                  <c:v>442.26312419999999</c:v>
                </c:pt>
                <c:pt idx="1212">
                  <c:v>442.5865938</c:v>
                </c:pt>
                <c:pt idx="1213">
                  <c:v>442.91059960000001</c:v>
                </c:pt>
                <c:pt idx="1214">
                  <c:v>443.23514999999998</c:v>
                </c:pt>
                <c:pt idx="1215">
                  <c:v>443.56025210000001</c:v>
                </c:pt>
                <c:pt idx="1216">
                  <c:v>443.88591100000002</c:v>
                </c:pt>
                <c:pt idx="1217">
                  <c:v>444.21213019999999</c:v>
                </c:pt>
                <c:pt idx="1218">
                  <c:v>444.53891179999999</c:v>
                </c:pt>
                <c:pt idx="1219">
                  <c:v>444.86625679999997</c:v>
                </c:pt>
                <c:pt idx="1220">
                  <c:v>445.19416569999999</c:v>
                </c:pt>
                <c:pt idx="1221">
                  <c:v>445.52263820000002</c:v>
                </c:pt>
                <c:pt idx="1222">
                  <c:v>445.85167369999999</c:v>
                </c:pt>
                <c:pt idx="1223">
                  <c:v>446.18127190000001</c:v>
                </c:pt>
                <c:pt idx="1224">
                  <c:v>446.51143180000003</c:v>
                </c:pt>
                <c:pt idx="1225">
                  <c:v>446.84215260000002</c:v>
                </c:pt>
                <c:pt idx="1226">
                  <c:v>447.17343340000002</c:v>
                </c:pt>
                <c:pt idx="1227">
                  <c:v>447.50527349999999</c:v>
                </c:pt>
                <c:pt idx="1228">
                  <c:v>447.83767189999998</c:v>
                </c:pt>
                <c:pt idx="1229">
                  <c:v>448.17062820000001</c:v>
                </c:pt>
                <c:pt idx="1230">
                  <c:v>448.50414189999998</c:v>
                </c:pt>
                <c:pt idx="1231">
                  <c:v>448.83821289999997</c:v>
                </c:pt>
                <c:pt idx="1232">
                  <c:v>449.17284130000002</c:v>
                </c:pt>
                <c:pt idx="1233">
                  <c:v>449.50802729999998</c:v>
                </c:pt>
                <c:pt idx="1234">
                  <c:v>449.84377119999999</c:v>
                </c:pt>
                <c:pt idx="1235">
                  <c:v>450.18007340000003</c:v>
                </c:pt>
                <c:pt idx="1236">
                  <c:v>450.5169343</c:v>
                </c:pt>
                <c:pt idx="1237">
                  <c:v>450.85435439999998</c:v>
                </c:pt>
                <c:pt idx="1238">
                  <c:v>451.19233379999997</c:v>
                </c:pt>
                <c:pt idx="1239">
                  <c:v>451.53087269999997</c:v>
                </c:pt>
                <c:pt idx="1240">
                  <c:v>451.86997120000001</c:v>
                </c:pt>
                <c:pt idx="1241">
                  <c:v>452.20962930000002</c:v>
                </c:pt>
                <c:pt idx="1242">
                  <c:v>452.54984689999998</c:v>
                </c:pt>
                <c:pt idx="1243">
                  <c:v>452.89062369999999</c:v>
                </c:pt>
                <c:pt idx="1244">
                  <c:v>453.23195980000003</c:v>
                </c:pt>
                <c:pt idx="1245">
                  <c:v>453.57385499999998</c:v>
                </c:pt>
                <c:pt idx="1246">
                  <c:v>453.91630900000001</c:v>
                </c:pt>
                <c:pt idx="1247">
                  <c:v>454.259322</c:v>
                </c:pt>
                <c:pt idx="1248">
                  <c:v>454.60289390000003</c:v>
                </c:pt>
                <c:pt idx="1249">
                  <c:v>454.94702469999999</c:v>
                </c:pt>
                <c:pt idx="1250">
                  <c:v>455.29171459999998</c:v>
                </c:pt>
                <c:pt idx="1251">
                  <c:v>455.6369636</c:v>
                </c:pt>
                <c:pt idx="1252">
                  <c:v>455.98277200000001</c:v>
                </c:pt>
                <c:pt idx="1253">
                  <c:v>456.32913969999998</c:v>
                </c:pt>
                <c:pt idx="1254">
                  <c:v>456.67606699999999</c:v>
                </c:pt>
                <c:pt idx="1255">
                  <c:v>457.02355399999999</c:v>
                </c:pt>
                <c:pt idx="1256">
                  <c:v>457.37160069999999</c:v>
                </c:pt>
                <c:pt idx="1257">
                  <c:v>457.7202072</c:v>
                </c:pt>
                <c:pt idx="1258">
                  <c:v>458.06937349999998</c:v>
                </c:pt>
                <c:pt idx="1259">
                  <c:v>458.41909950000002</c:v>
                </c:pt>
                <c:pt idx="1260">
                  <c:v>458.76938530000001</c:v>
                </c:pt>
                <c:pt idx="1261">
                  <c:v>459.12023069999998</c:v>
                </c:pt>
                <c:pt idx="1262">
                  <c:v>459.47163560000001</c:v>
                </c:pt>
                <c:pt idx="1263">
                  <c:v>459.82360010000002</c:v>
                </c:pt>
                <c:pt idx="1264">
                  <c:v>460.17612400000002</c:v>
                </c:pt>
                <c:pt idx="1265">
                  <c:v>460.5292073</c:v>
                </c:pt>
                <c:pt idx="1266">
                  <c:v>460.8828499</c:v>
                </c:pt>
                <c:pt idx="1267">
                  <c:v>461.23705169999999</c:v>
                </c:pt>
                <c:pt idx="1268">
                  <c:v>461.59181280000001</c:v>
                </c:pt>
                <c:pt idx="1269">
                  <c:v>461.94713300000001</c:v>
                </c:pt>
                <c:pt idx="1270">
                  <c:v>462.3030124</c:v>
                </c:pt>
                <c:pt idx="1271">
                  <c:v>462.65945090000002</c:v>
                </c:pt>
                <c:pt idx="1272">
                  <c:v>463.01644859999999</c:v>
                </c:pt>
                <c:pt idx="1273">
                  <c:v>463.37400539999999</c:v>
                </c:pt>
                <c:pt idx="1274">
                  <c:v>463.73212119999999</c:v>
                </c:pt>
                <c:pt idx="1275">
                  <c:v>464.09079609999998</c:v>
                </c:pt>
                <c:pt idx="1276">
                  <c:v>464.45003000000003</c:v>
                </c:pt>
                <c:pt idx="1277">
                  <c:v>464.80982289999997</c:v>
                </c:pt>
                <c:pt idx="1278">
                  <c:v>465.1701746</c:v>
                </c:pt>
                <c:pt idx="1279">
                  <c:v>465.53108509999998</c:v>
                </c:pt>
                <c:pt idx="1280">
                  <c:v>465.89255420000001</c:v>
                </c:pt>
                <c:pt idx="1281">
                  <c:v>466.25458200000003</c:v>
                </c:pt>
                <c:pt idx="1282">
                  <c:v>466.6171683</c:v>
                </c:pt>
                <c:pt idx="1283">
                  <c:v>466.9803129</c:v>
                </c:pt>
                <c:pt idx="1284">
                  <c:v>467.3440157</c:v>
                </c:pt>
                <c:pt idx="1285">
                  <c:v>467.70827659999998</c:v>
                </c:pt>
                <c:pt idx="1286">
                  <c:v>468.07309550000002</c:v>
                </c:pt>
                <c:pt idx="1287">
                  <c:v>468.43847219999998</c:v>
                </c:pt>
                <c:pt idx="1288">
                  <c:v>468.80440650000003</c:v>
                </c:pt>
                <c:pt idx="1289">
                  <c:v>469.1708984</c:v>
                </c:pt>
                <c:pt idx="1290">
                  <c:v>469.5379476</c:v>
                </c:pt>
                <c:pt idx="1291">
                  <c:v>469.90555389999997</c:v>
                </c:pt>
                <c:pt idx="1292">
                  <c:v>470.27371729999999</c:v>
                </c:pt>
                <c:pt idx="1293">
                  <c:v>470.64243759999999</c:v>
                </c:pt>
                <c:pt idx="1294">
                  <c:v>471.01171440000002</c:v>
                </c:pt>
                <c:pt idx="1295">
                  <c:v>471.3815477</c:v>
                </c:pt>
                <c:pt idx="1296">
                  <c:v>471.75193730000001</c:v>
                </c:pt>
                <c:pt idx="1297">
                  <c:v>472.12288289999998</c:v>
                </c:pt>
                <c:pt idx="1298">
                  <c:v>472.49438420000001</c:v>
                </c:pt>
                <c:pt idx="1299">
                  <c:v>472.86644109999997</c:v>
                </c:pt>
                <c:pt idx="1300">
                  <c:v>473.23905330000002</c:v>
                </c:pt>
                <c:pt idx="1301">
                  <c:v>473.61222049999998</c:v>
                </c:pt>
                <c:pt idx="1302">
                  <c:v>473.9859424</c:v>
                </c:pt>
                <c:pt idx="1303">
                  <c:v>474.36021879999998</c:v>
                </c:pt>
                <c:pt idx="1304">
                  <c:v>474.73504939999998</c:v>
                </c:pt>
                <c:pt idx="1305">
                  <c:v>475.110434</c:v>
                </c:pt>
                <c:pt idx="1306">
                  <c:v>475.48637230000003</c:v>
                </c:pt>
                <c:pt idx="1307">
                  <c:v>475.862864</c:v>
                </c:pt>
                <c:pt idx="1308">
                  <c:v>476.2399087</c:v>
                </c:pt>
                <c:pt idx="1309">
                  <c:v>476.61750619999998</c:v>
                </c:pt>
                <c:pt idx="1310">
                  <c:v>476.995656</c:v>
                </c:pt>
                <c:pt idx="1311">
                  <c:v>477.37435770000002</c:v>
                </c:pt>
                <c:pt idx="1312">
                  <c:v>477.75361099999998</c:v>
                </c:pt>
                <c:pt idx="1313">
                  <c:v>478.13341550000001</c:v>
                </c:pt>
                <c:pt idx="1314">
                  <c:v>478.51377059999999</c:v>
                </c:pt>
                <c:pt idx="1315">
                  <c:v>478.89467610000003</c:v>
                </c:pt>
                <c:pt idx="1316">
                  <c:v>479.2761314</c:v>
                </c:pt>
                <c:pt idx="1317">
                  <c:v>479.65813609999998</c:v>
                </c:pt>
                <c:pt idx="1318">
                  <c:v>480.0406898</c:v>
                </c:pt>
                <c:pt idx="1319">
                  <c:v>480.42379219999998</c:v>
                </c:pt>
                <c:pt idx="1320">
                  <c:v>480.8074426</c:v>
                </c:pt>
                <c:pt idx="1321">
                  <c:v>481.19164089999998</c:v>
                </c:pt>
                <c:pt idx="1322">
                  <c:v>481.57638650000001</c:v>
                </c:pt>
                <c:pt idx="1323">
                  <c:v>481.961679</c:v>
                </c:pt>
                <c:pt idx="1324">
                  <c:v>482.3475181</c:v>
                </c:pt>
                <c:pt idx="1325">
                  <c:v>482.73390330000001</c:v>
                </c:pt>
                <c:pt idx="1326">
                  <c:v>483.12083430000001</c:v>
                </c:pt>
                <c:pt idx="1327">
                  <c:v>483.50831060000002</c:v>
                </c:pt>
                <c:pt idx="1328">
                  <c:v>483.89633179999998</c:v>
                </c:pt>
                <c:pt idx="1329">
                  <c:v>484.2848975</c:v>
                </c:pt>
                <c:pt idx="1330">
                  <c:v>484.67400739999999</c:v>
                </c:pt>
                <c:pt idx="1331">
                  <c:v>485.0636609</c:v>
                </c:pt>
                <c:pt idx="1332">
                  <c:v>485.45385770000001</c:v>
                </c:pt>
                <c:pt idx="1333">
                  <c:v>485.84459729999998</c:v>
                </c:pt>
                <c:pt idx="1334">
                  <c:v>486.23587950000001</c:v>
                </c:pt>
                <c:pt idx="1335">
                  <c:v>486.62770369999998</c:v>
                </c:pt>
                <c:pt idx="1336">
                  <c:v>487.0200696</c:v>
                </c:pt>
                <c:pt idx="1337">
                  <c:v>487.4129767</c:v>
                </c:pt>
                <c:pt idx="1338">
                  <c:v>487.80642469999998</c:v>
                </c:pt>
                <c:pt idx="1339">
                  <c:v>488.20041329999998</c:v>
                </c:pt>
                <c:pt idx="1340">
                  <c:v>488.59494189999998</c:v>
                </c:pt>
                <c:pt idx="1341">
                  <c:v>488.99001019999997</c:v>
                </c:pt>
                <c:pt idx="1342">
                  <c:v>489.3856179</c:v>
                </c:pt>
                <c:pt idx="1343">
                  <c:v>489.78176450000001</c:v>
                </c:pt>
                <c:pt idx="1344">
                  <c:v>490.17844969999999</c:v>
                </c:pt>
                <c:pt idx="1345">
                  <c:v>490.57567319999998</c:v>
                </c:pt>
                <c:pt idx="1346">
                  <c:v>490.9734345</c:v>
                </c:pt>
                <c:pt idx="1347">
                  <c:v>491.37173339999998</c:v>
                </c:pt>
                <c:pt idx="1348">
                  <c:v>491.77056950000002</c:v>
                </c:pt>
                <c:pt idx="1349">
                  <c:v>492.16994240000002</c:v>
                </c:pt>
                <c:pt idx="1350">
                  <c:v>492.56985200000003</c:v>
                </c:pt>
                <c:pt idx="1351">
                  <c:v>492.97029789999999</c:v>
                </c:pt>
                <c:pt idx="1352">
                  <c:v>493.3712797</c:v>
                </c:pt>
                <c:pt idx="1353">
                  <c:v>493.77279729999998</c:v>
                </c:pt>
                <c:pt idx="1354">
                  <c:v>494.17485019999998</c:v>
                </c:pt>
                <c:pt idx="1355">
                  <c:v>494.57743820000002</c:v>
                </c:pt>
                <c:pt idx="1356">
                  <c:v>494.98056100000002</c:v>
                </c:pt>
                <c:pt idx="1357">
                  <c:v>495.38421820000002</c:v>
                </c:pt>
                <c:pt idx="1358">
                  <c:v>495.7884095</c:v>
                </c:pt>
                <c:pt idx="1359">
                  <c:v>496.1931343</c:v>
                </c:pt>
                <c:pt idx="1360">
                  <c:v>496.59839240000002</c:v>
                </c:pt>
                <c:pt idx="1361">
                  <c:v>497.0041832</c:v>
                </c:pt>
                <c:pt idx="1362">
                  <c:v>497.41050619999999</c:v>
                </c:pt>
                <c:pt idx="1363">
                  <c:v>497.81736089999998</c:v>
                </c:pt>
                <c:pt idx="1364">
                  <c:v>498.22474679999999</c:v>
                </c:pt>
                <c:pt idx="1365">
                  <c:v>498.63266329999999</c:v>
                </c:pt>
                <c:pt idx="1366">
                  <c:v>499.04110980000002</c:v>
                </c:pt>
                <c:pt idx="1367">
                  <c:v>499.45008589999998</c:v>
                </c:pt>
                <c:pt idx="1368">
                  <c:v>499.8595909</c:v>
                </c:pt>
                <c:pt idx="1369">
                  <c:v>500.26962429999998</c:v>
                </c:pt>
                <c:pt idx="1370">
                  <c:v>500.68018549999999</c:v>
                </c:pt>
                <c:pt idx="1371">
                  <c:v>501.091274</c:v>
                </c:pt>
                <c:pt idx="1372">
                  <c:v>501.5028891</c:v>
                </c:pt>
                <c:pt idx="1373">
                  <c:v>501.9150305</c:v>
                </c:pt>
                <c:pt idx="1374">
                  <c:v>502.3276975</c:v>
                </c:pt>
                <c:pt idx="1375">
                  <c:v>502.74088970000003</c:v>
                </c:pt>
                <c:pt idx="1376">
                  <c:v>503.15460639999998</c:v>
                </c:pt>
                <c:pt idx="1377">
                  <c:v>503.56884719999999</c:v>
                </c:pt>
                <c:pt idx="1378">
                  <c:v>503.98361160000002</c:v>
                </c:pt>
                <c:pt idx="1379">
                  <c:v>504.39889899999997</c:v>
                </c:pt>
                <c:pt idx="1380">
                  <c:v>504.81470890000003</c:v>
                </c:pt>
                <c:pt idx="1381">
                  <c:v>505.23104069999999</c:v>
                </c:pt>
                <c:pt idx="1382">
                  <c:v>505.64789389999999</c:v>
                </c:pt>
                <c:pt idx="1383">
                  <c:v>506.06526789999998</c:v>
                </c:pt>
                <c:pt idx="1384">
                  <c:v>506.48316210000002</c:v>
                </c:pt>
                <c:pt idx="1385">
                  <c:v>506.90157599999998</c:v>
                </c:pt>
                <c:pt idx="1386">
                  <c:v>507.32050900000002</c:v>
                </c:pt>
                <c:pt idx="1387">
                  <c:v>507.7399605</c:v>
                </c:pt>
                <c:pt idx="1388">
                  <c:v>508.15992990000001</c:v>
                </c:pt>
                <c:pt idx="1389">
                  <c:v>508.58041650000001</c:v>
                </c:pt>
                <c:pt idx="1390">
                  <c:v>509.00141989999997</c:v>
                </c:pt>
                <c:pt idx="1391">
                  <c:v>509.4229393</c:v>
                </c:pt>
                <c:pt idx="1392">
                  <c:v>509.84497420000002</c:v>
                </c:pt>
                <c:pt idx="1393">
                  <c:v>510.26752379999999</c:v>
                </c:pt>
                <c:pt idx="1394">
                  <c:v>510.69058760000001</c:v>
                </c:pt>
                <c:pt idx="1395">
                  <c:v>511.11416480000003</c:v>
                </c:pt>
                <c:pt idx="1396">
                  <c:v>511.53825490000003</c:v>
                </c:pt>
                <c:pt idx="1397">
                  <c:v>511.96285710000001</c:v>
                </c:pt>
                <c:pt idx="1398">
                  <c:v>512.38797079999995</c:v>
                </c:pt>
                <c:pt idx="1399">
                  <c:v>512.81359510000004</c:v>
                </c:pt>
                <c:pt idx="1400">
                  <c:v>513.23972949999995</c:v>
                </c:pt>
                <c:pt idx="1401">
                  <c:v>513.66637309999999</c:v>
                </c:pt>
                <c:pt idx="1402">
                  <c:v>514.09352520000004</c:v>
                </c:pt>
                <c:pt idx="1403">
                  <c:v>514.52118510000003</c:v>
                </c:pt>
                <c:pt idx="1404">
                  <c:v>514.94935190000001</c:v>
                </c:pt>
                <c:pt idx="1405">
                  <c:v>515.37802480000005</c:v>
                </c:pt>
                <c:pt idx="1406">
                  <c:v>515.80720310000004</c:v>
                </c:pt>
                <c:pt idx="1407">
                  <c:v>516.23688579999998</c:v>
                </c:pt>
                <c:pt idx="1408">
                  <c:v>516.66707210000004</c:v>
                </c:pt>
                <c:pt idx="1409">
                  <c:v>517.09776120000004</c:v>
                </c:pt>
                <c:pt idx="1410">
                  <c:v>517.52895209999997</c:v>
                </c:pt>
                <c:pt idx="1411">
                  <c:v>517.96064379999996</c:v>
                </c:pt>
                <c:pt idx="1412">
                  <c:v>518.39283550000005</c:v>
                </c:pt>
                <c:pt idx="1413">
                  <c:v>518.82552620000001</c:v>
                </c:pt>
                <c:pt idx="1414">
                  <c:v>519.25871480000001</c:v>
                </c:pt>
                <c:pt idx="1415">
                  <c:v>519.6924004</c:v>
                </c:pt>
                <c:pt idx="1416">
                  <c:v>520.12658180000005</c:v>
                </c:pt>
                <c:pt idx="1417">
                  <c:v>520.56125799999995</c:v>
                </c:pt>
                <c:pt idx="1418">
                  <c:v>520.99642779999999</c:v>
                </c:pt>
                <c:pt idx="1419">
                  <c:v>521.43209009999998</c:v>
                </c:pt>
                <c:pt idx="1420">
                  <c:v>521.86824379999996</c:v>
                </c:pt>
                <c:pt idx="1421">
                  <c:v>522.30488760000003</c:v>
                </c:pt>
                <c:pt idx="1422">
                  <c:v>522.74202019999996</c:v>
                </c:pt>
                <c:pt idx="1423">
                  <c:v>523.17964040000004</c:v>
                </c:pt>
                <c:pt idx="1424">
                  <c:v>523.61774690000004</c:v>
                </c:pt>
                <c:pt idx="1425">
                  <c:v>524.05633820000003</c:v>
                </c:pt>
                <c:pt idx="1426">
                  <c:v>524.49541220000003</c:v>
                </c:pt>
                <c:pt idx="1427">
                  <c:v>524.93496340000002</c:v>
                </c:pt>
                <c:pt idx="1428">
                  <c:v>525.37498149999999</c:v>
                </c:pt>
                <c:pt idx="1429">
                  <c:v>525.8154528</c:v>
                </c:pt>
                <c:pt idx="1430">
                  <c:v>526.25636169999996</c:v>
                </c:pt>
                <c:pt idx="1431">
                  <c:v>526.69751900000006</c:v>
                </c:pt>
                <c:pt idx="1432">
                  <c:v>527.13769139999999</c:v>
                </c:pt>
                <c:pt idx="1433">
                  <c:v>527.5761291</c:v>
                </c:pt>
                <c:pt idx="1434">
                  <c:v>528.01314990000003</c:v>
                </c:pt>
                <c:pt idx="1435">
                  <c:v>528.44887610000001</c:v>
                </c:pt>
                <c:pt idx="1436">
                  <c:v>528.88320680000004</c:v>
                </c:pt>
                <c:pt idx="1437">
                  <c:v>529.31620139999995</c:v>
                </c:pt>
                <c:pt idx="1438">
                  <c:v>529.74795219999999</c:v>
                </c:pt>
                <c:pt idx="1439">
                  <c:v>530.17855340000006</c:v>
                </c:pt>
                <c:pt idx="1440">
                  <c:v>530.60806779999996</c:v>
                </c:pt>
                <c:pt idx="1441">
                  <c:v>531.03649959999996</c:v>
                </c:pt>
                <c:pt idx="1442">
                  <c:v>531.46384899999998</c:v>
                </c:pt>
                <c:pt idx="1443">
                  <c:v>531.89013580000005</c:v>
                </c:pt>
                <c:pt idx="1444">
                  <c:v>532.31536930000004</c:v>
                </c:pt>
                <c:pt idx="1445">
                  <c:v>532.73954230000004</c:v>
                </c:pt>
                <c:pt idx="1446">
                  <c:v>533.1626589</c:v>
                </c:pt>
                <c:pt idx="1447">
                  <c:v>533.5847354</c:v>
                </c:pt>
                <c:pt idx="1448">
                  <c:v>534.00577529999998</c:v>
                </c:pt>
                <c:pt idx="1449">
                  <c:v>534.42577400000005</c:v>
                </c:pt>
                <c:pt idx="1450">
                  <c:v>534.8447228</c:v>
                </c:pt>
                <c:pt idx="1451">
                  <c:v>535.26260720000005</c:v>
                </c:pt>
                <c:pt idx="1452">
                  <c:v>535.679394</c:v>
                </c:pt>
                <c:pt idx="1453">
                  <c:v>536.09497060000001</c:v>
                </c:pt>
                <c:pt idx="1454">
                  <c:v>536.50923999999998</c:v>
                </c:pt>
                <c:pt idx="1455">
                  <c:v>536.92214469999999</c:v>
                </c:pt>
                <c:pt idx="1456">
                  <c:v>537.33367680000003</c:v>
                </c:pt>
                <c:pt idx="1457">
                  <c:v>537.74387100000001</c:v>
                </c:pt>
                <c:pt idx="1458">
                  <c:v>538.15279190000001</c:v>
                </c:pt>
                <c:pt idx="1459">
                  <c:v>538.56052120000004</c:v>
                </c:pt>
                <c:pt idx="1460">
                  <c:v>538.96714059999999</c:v>
                </c:pt>
                <c:pt idx="1461">
                  <c:v>539.37272570000005</c:v>
                </c:pt>
                <c:pt idx="1462">
                  <c:v>539.77732070000002</c:v>
                </c:pt>
                <c:pt idx="1463">
                  <c:v>540.18095129999995</c:v>
                </c:pt>
                <c:pt idx="1464">
                  <c:v>540.58362220000004</c:v>
                </c:pt>
                <c:pt idx="1465">
                  <c:v>540.98531170000001</c:v>
                </c:pt>
                <c:pt idx="1466">
                  <c:v>541.38599429999999</c:v>
                </c:pt>
                <c:pt idx="1467">
                  <c:v>541.78564329999995</c:v>
                </c:pt>
                <c:pt idx="1468">
                  <c:v>542.18423410000003</c:v>
                </c:pt>
                <c:pt idx="1469">
                  <c:v>542.58174889999998</c:v>
                </c:pt>
                <c:pt idx="1470">
                  <c:v>542.97817980000002</c:v>
                </c:pt>
                <c:pt idx="1471">
                  <c:v>543.37353700000006</c:v>
                </c:pt>
                <c:pt idx="1472">
                  <c:v>543.76784510000005</c:v>
                </c:pt>
                <c:pt idx="1473">
                  <c:v>544.16113540000003</c:v>
                </c:pt>
                <c:pt idx="1474">
                  <c:v>544.55343909999999</c:v>
                </c:pt>
                <c:pt idx="1475">
                  <c:v>544.94478160000006</c:v>
                </c:pt>
                <c:pt idx="1476">
                  <c:v>545.33518590000006</c:v>
                </c:pt>
                <c:pt idx="1477">
                  <c:v>545.72466840000004</c:v>
                </c:pt>
                <c:pt idx="1478">
                  <c:v>546.11323779999998</c:v>
                </c:pt>
                <c:pt idx="1479">
                  <c:v>546.50090049999994</c:v>
                </c:pt>
                <c:pt idx="1480">
                  <c:v>546.88765479999995</c:v>
                </c:pt>
                <c:pt idx="1481">
                  <c:v>547.27349030000005</c:v>
                </c:pt>
                <c:pt idx="1482">
                  <c:v>547.65839759999994</c:v>
                </c:pt>
                <c:pt idx="1483">
                  <c:v>548.04237599999999</c:v>
                </c:pt>
                <c:pt idx="1484">
                  <c:v>548.4254297</c:v>
                </c:pt>
                <c:pt idx="1485">
                  <c:v>548.80756199999996</c:v>
                </c:pt>
                <c:pt idx="1486">
                  <c:v>549.18878419999999</c:v>
                </c:pt>
                <c:pt idx="1487">
                  <c:v>549.56911560000003</c:v>
                </c:pt>
                <c:pt idx="1488">
                  <c:v>549.9485707</c:v>
                </c:pt>
                <c:pt idx="1489">
                  <c:v>550.3271641</c:v>
                </c:pt>
                <c:pt idx="1490">
                  <c:v>550.70491200000004</c:v>
                </c:pt>
                <c:pt idx="1491">
                  <c:v>551.08182859999999</c:v>
                </c:pt>
                <c:pt idx="1492">
                  <c:v>551.45792070000005</c:v>
                </c:pt>
                <c:pt idx="1493">
                  <c:v>551.83318569999994</c:v>
                </c:pt>
                <c:pt idx="1494">
                  <c:v>552.20762500000001</c:v>
                </c:pt>
                <c:pt idx="1495">
                  <c:v>552.58124499999997</c:v>
                </c:pt>
                <c:pt idx="1496">
                  <c:v>552.95405219999998</c:v>
                </c:pt>
                <c:pt idx="1497">
                  <c:v>553.32605009999997</c:v>
                </c:pt>
                <c:pt idx="1498">
                  <c:v>553.69724050000002</c:v>
                </c:pt>
                <c:pt idx="1499">
                  <c:v>554.06763450000005</c:v>
                </c:pt>
                <c:pt idx="1500">
                  <c:v>554.43724950000001</c:v>
                </c:pt>
                <c:pt idx="1501">
                  <c:v>554.80609830000003</c:v>
                </c:pt>
                <c:pt idx="1502">
                  <c:v>555.17419510000002</c:v>
                </c:pt>
                <c:pt idx="1503">
                  <c:v>555.54155679999997</c:v>
                </c:pt>
                <c:pt idx="1504">
                  <c:v>555.90819520000002</c:v>
                </c:pt>
                <c:pt idx="1505">
                  <c:v>556.27412019999997</c:v>
                </c:pt>
                <c:pt idx="1506">
                  <c:v>556.63934159999997</c:v>
                </c:pt>
                <c:pt idx="1507">
                  <c:v>557.00386649999996</c:v>
                </c:pt>
                <c:pt idx="1508">
                  <c:v>557.36769830000003</c:v>
                </c:pt>
                <c:pt idx="1509">
                  <c:v>557.73083559999998</c:v>
                </c:pt>
                <c:pt idx="1510">
                  <c:v>558.09328159999995</c:v>
                </c:pt>
                <c:pt idx="1511">
                  <c:v>558.45504349999999</c:v>
                </c:pt>
                <c:pt idx="1512">
                  <c:v>558.81612589999997</c:v>
                </c:pt>
                <c:pt idx="1513">
                  <c:v>559.17653429999996</c:v>
                </c:pt>
                <c:pt idx="1514">
                  <c:v>559.53627619999997</c:v>
                </c:pt>
                <c:pt idx="1515">
                  <c:v>559.89535869999997</c:v>
                </c:pt>
                <c:pt idx="1516">
                  <c:v>560.25378620000004</c:v>
                </c:pt>
                <c:pt idx="1517">
                  <c:v>560.61156070000004</c:v>
                </c:pt>
                <c:pt idx="1518">
                  <c:v>560.9686835</c:v>
                </c:pt>
                <c:pt idx="1519">
                  <c:v>561.32515609999996</c:v>
                </c:pt>
                <c:pt idx="1520">
                  <c:v>561.68098759999998</c:v>
                </c:pt>
                <c:pt idx="1521">
                  <c:v>562.03622389999998</c:v>
                </c:pt>
                <c:pt idx="1522">
                  <c:v>562.39091389999999</c:v>
                </c:pt>
                <c:pt idx="1523">
                  <c:v>562.74507510000001</c:v>
                </c:pt>
                <c:pt idx="1524">
                  <c:v>563.09875509999995</c:v>
                </c:pt>
                <c:pt idx="1525">
                  <c:v>563.45201680000002</c:v>
                </c:pt>
                <c:pt idx="1526">
                  <c:v>563.80488430000003</c:v>
                </c:pt>
                <c:pt idx="1527">
                  <c:v>564.15738980000003</c:v>
                </c:pt>
                <c:pt idx="1528">
                  <c:v>564.50959160000002</c:v>
                </c:pt>
                <c:pt idx="1529">
                  <c:v>564.86155689999998</c:v>
                </c:pt>
                <c:pt idx="1530">
                  <c:v>565.21334260000003</c:v>
                </c:pt>
                <c:pt idx="1531">
                  <c:v>565.56499289999999</c:v>
                </c:pt>
                <c:pt idx="1532">
                  <c:v>565.91656090000004</c:v>
                </c:pt>
                <c:pt idx="1533">
                  <c:v>566.26809479999997</c:v>
                </c:pt>
                <c:pt idx="1534">
                  <c:v>566.61962089999997</c:v>
                </c:pt>
                <c:pt idx="1535">
                  <c:v>566.97113739999998</c:v>
                </c:pt>
                <c:pt idx="1536">
                  <c:v>567.32262579999997</c:v>
                </c:pt>
                <c:pt idx="1537">
                  <c:v>567.67406530000005</c:v>
                </c:pt>
                <c:pt idx="1538">
                  <c:v>568.02544469999998</c:v>
                </c:pt>
                <c:pt idx="1539">
                  <c:v>568.37676209999995</c:v>
                </c:pt>
                <c:pt idx="1540">
                  <c:v>568.72802039999999</c:v>
                </c:pt>
                <c:pt idx="1541">
                  <c:v>569.0792285</c:v>
                </c:pt>
                <c:pt idx="1542">
                  <c:v>569.43039839999994</c:v>
                </c:pt>
                <c:pt idx="1543">
                  <c:v>569.78154119999999</c:v>
                </c:pt>
                <c:pt idx="1544">
                  <c:v>570.13267189999999</c:v>
                </c:pt>
                <c:pt idx="1545">
                  <c:v>570.48380980000002</c:v>
                </c:pt>
                <c:pt idx="1546">
                  <c:v>570.83497969999996</c:v>
                </c:pt>
                <c:pt idx="1547">
                  <c:v>571.18620520000002</c:v>
                </c:pt>
                <c:pt idx="1548">
                  <c:v>571.53750390000005</c:v>
                </c:pt>
                <c:pt idx="1549">
                  <c:v>571.88889389999997</c:v>
                </c:pt>
                <c:pt idx="1550">
                  <c:v>572.2403928</c:v>
                </c:pt>
                <c:pt idx="1551">
                  <c:v>572.59201510000003</c:v>
                </c:pt>
                <c:pt idx="1552">
                  <c:v>572.94377840000004</c:v>
                </c:pt>
                <c:pt idx="1553">
                  <c:v>573.29570179999996</c:v>
                </c:pt>
                <c:pt idx="1554">
                  <c:v>573.64780150000001</c:v>
                </c:pt>
                <c:pt idx="1555">
                  <c:v>574.00009369999998</c:v>
                </c:pt>
                <c:pt idx="1556">
                  <c:v>574.35259289999999</c:v>
                </c:pt>
                <c:pt idx="1557">
                  <c:v>574.70530870000005</c:v>
                </c:pt>
                <c:pt idx="1558">
                  <c:v>575.05824659999996</c:v>
                </c:pt>
                <c:pt idx="1559">
                  <c:v>575.41140929999995</c:v>
                </c:pt>
                <c:pt idx="1560">
                  <c:v>575.76479879999999</c:v>
                </c:pt>
                <c:pt idx="1561">
                  <c:v>576.11841679999998</c:v>
                </c:pt>
                <c:pt idx="1562">
                  <c:v>576.47226550000005</c:v>
                </c:pt>
                <c:pt idx="1563">
                  <c:v>576.82634770000004</c:v>
                </c:pt>
                <c:pt idx="1564">
                  <c:v>577.1806666</c:v>
                </c:pt>
                <c:pt idx="1565">
                  <c:v>577.53522539999994</c:v>
                </c:pt>
                <c:pt idx="1566">
                  <c:v>577.89002800000003</c:v>
                </c:pt>
                <c:pt idx="1567">
                  <c:v>578.24507849999998</c:v>
                </c:pt>
                <c:pt idx="1568">
                  <c:v>578.60038099999997</c:v>
                </c:pt>
                <c:pt idx="1569">
                  <c:v>578.95594000000006</c:v>
                </c:pt>
                <c:pt idx="1570">
                  <c:v>579.3117598</c:v>
                </c:pt>
                <c:pt idx="1571">
                  <c:v>579.66784459999997</c:v>
                </c:pt>
                <c:pt idx="1572">
                  <c:v>580.02419859999998</c:v>
                </c:pt>
                <c:pt idx="1573">
                  <c:v>580.38082589999999</c:v>
                </c:pt>
                <c:pt idx="1574">
                  <c:v>580.7377305</c:v>
                </c:pt>
                <c:pt idx="1575">
                  <c:v>581.09491639999999</c:v>
                </c:pt>
                <c:pt idx="1576">
                  <c:v>581.45238789999996</c:v>
                </c:pt>
                <c:pt idx="1577">
                  <c:v>581.81014960000005</c:v>
                </c:pt>
                <c:pt idx="1578">
                  <c:v>582.16820619999999</c:v>
                </c:pt>
                <c:pt idx="1579">
                  <c:v>582.52656190000005</c:v>
                </c:pt>
                <c:pt idx="1580">
                  <c:v>582.88522149999994</c:v>
                </c:pt>
                <c:pt idx="1581">
                  <c:v>583.24418979999996</c:v>
                </c:pt>
                <c:pt idx="1582">
                  <c:v>583.60347160000003</c:v>
                </c:pt>
                <c:pt idx="1583">
                  <c:v>583.96307160000003</c:v>
                </c:pt>
                <c:pt idx="1584">
                  <c:v>584.32299490000003</c:v>
                </c:pt>
                <c:pt idx="1585">
                  <c:v>584.68324670000004</c:v>
                </c:pt>
                <c:pt idx="1586">
                  <c:v>585.0438322</c:v>
                </c:pt>
                <c:pt idx="1587">
                  <c:v>585.40475719999995</c:v>
                </c:pt>
                <c:pt idx="1588">
                  <c:v>585.76602749999995</c:v>
                </c:pt>
                <c:pt idx="1589">
                  <c:v>586.12764919999995</c:v>
                </c:pt>
                <c:pt idx="1590">
                  <c:v>586.48962870000003</c:v>
                </c:pt>
                <c:pt idx="1591">
                  <c:v>586.85197270000003</c:v>
                </c:pt>
                <c:pt idx="1592">
                  <c:v>587.21468800000002</c:v>
                </c:pt>
                <c:pt idx="1593">
                  <c:v>587.5777812</c:v>
                </c:pt>
                <c:pt idx="1594">
                  <c:v>587.94125929999996</c:v>
                </c:pt>
                <c:pt idx="1595">
                  <c:v>588.30512920000001</c:v>
                </c:pt>
                <c:pt idx="1596">
                  <c:v>588.669398</c:v>
                </c:pt>
                <c:pt idx="1597">
                  <c:v>589.03407289999996</c:v>
                </c:pt>
                <c:pt idx="1598">
                  <c:v>589.39916159999996</c:v>
                </c:pt>
                <c:pt idx="1599">
                  <c:v>589.7646714</c:v>
                </c:pt>
                <c:pt idx="1600">
                  <c:v>590.13061040000002</c:v>
                </c:pt>
                <c:pt idx="1601">
                  <c:v>590.49698669999998</c:v>
                </c:pt>
                <c:pt idx="1602">
                  <c:v>590.86380880000002</c:v>
                </c:pt>
                <c:pt idx="1603">
                  <c:v>591.23108549999995</c:v>
                </c:pt>
                <c:pt idx="1604">
                  <c:v>591.59882549999998</c:v>
                </c:pt>
                <c:pt idx="1605">
                  <c:v>591.96703739999998</c:v>
                </c:pt>
                <c:pt idx="1606">
                  <c:v>592.33572930000003</c:v>
                </c:pt>
                <c:pt idx="1607">
                  <c:v>592.70490840000002</c:v>
                </c:pt>
                <c:pt idx="1608">
                  <c:v>593.07458150000002</c:v>
                </c:pt>
                <c:pt idx="1609">
                  <c:v>593.4447543</c:v>
                </c:pt>
                <c:pt idx="1610">
                  <c:v>593.81543160000001</c:v>
                </c:pt>
                <c:pt idx="1611">
                  <c:v>594.18661810000003</c:v>
                </c:pt>
                <c:pt idx="1612">
                  <c:v>594.55831790000002</c:v>
                </c:pt>
                <c:pt idx="1613">
                  <c:v>594.93053540000005</c:v>
                </c:pt>
                <c:pt idx="1614">
                  <c:v>595.30327439999996</c:v>
                </c:pt>
                <c:pt idx="1615">
                  <c:v>595.67653819999998</c:v>
                </c:pt>
                <c:pt idx="1616">
                  <c:v>596.0503291</c:v>
                </c:pt>
                <c:pt idx="1617">
                  <c:v>596.42464840000002</c:v>
                </c:pt>
                <c:pt idx="1618">
                  <c:v>596.79949590000001</c:v>
                </c:pt>
                <c:pt idx="1619">
                  <c:v>597.17486989999998</c:v>
                </c:pt>
                <c:pt idx="1620">
                  <c:v>597.55076759999997</c:v>
                </c:pt>
                <c:pt idx="1621">
                  <c:v>597.92718549999995</c:v>
                </c:pt>
                <c:pt idx="1622">
                  <c:v>598.30412030000002</c:v>
                </c:pt>
                <c:pt idx="1623">
                  <c:v>598.68156929999998</c:v>
                </c:pt>
                <c:pt idx="1624">
                  <c:v>599.05952969999998</c:v>
                </c:pt>
                <c:pt idx="1625">
                  <c:v>599.43799969999998</c:v>
                </c:pt>
                <c:pt idx="1626">
                  <c:v>599.8169795</c:v>
                </c:pt>
                <c:pt idx="1627">
                  <c:v>600.19647020000002</c:v>
                </c:pt>
                <c:pt idx="1628">
                  <c:v>600.57647410000004</c:v>
                </c:pt>
                <c:pt idx="1629">
                  <c:v>600.95699530000002</c:v>
                </c:pt>
                <c:pt idx="1630">
                  <c:v>601.33803890000002</c:v>
                </c:pt>
                <c:pt idx="1631">
                  <c:v>601.71960999999999</c:v>
                </c:pt>
                <c:pt idx="1632">
                  <c:v>602.10171409999998</c:v>
                </c:pt>
                <c:pt idx="1633">
                  <c:v>602.48435619999998</c:v>
                </c:pt>
                <c:pt idx="1634">
                  <c:v>602.86754029999997</c:v>
                </c:pt>
                <c:pt idx="1635">
                  <c:v>603.25126969999997</c:v>
                </c:pt>
                <c:pt idx="1636">
                  <c:v>603.63554639999995</c:v>
                </c:pt>
                <c:pt idx="1637">
                  <c:v>604.02037150000001</c:v>
                </c:pt>
                <c:pt idx="1638">
                  <c:v>604.40574509999999</c:v>
                </c:pt>
                <c:pt idx="1639">
                  <c:v>604.79166659999999</c:v>
                </c:pt>
                <c:pt idx="1640">
                  <c:v>605.178135</c:v>
                </c:pt>
                <c:pt idx="1641">
                  <c:v>605.56514909999999</c:v>
                </c:pt>
                <c:pt idx="1642">
                  <c:v>605.9527071</c:v>
                </c:pt>
                <c:pt idx="1643">
                  <c:v>606.34080730000005</c:v>
                </c:pt>
                <c:pt idx="1644">
                  <c:v>606.7294478</c:v>
                </c:pt>
                <c:pt idx="1645">
                  <c:v>607.11862640000004</c:v>
                </c:pt>
                <c:pt idx="1646">
                  <c:v>607.50834110000005</c:v>
                </c:pt>
                <c:pt idx="1647">
                  <c:v>607.89859030000002</c:v>
                </c:pt>
                <c:pt idx="1648">
                  <c:v>608.28937299999996</c:v>
                </c:pt>
                <c:pt idx="1649">
                  <c:v>608.6806881</c:v>
                </c:pt>
                <c:pt idx="1650">
                  <c:v>609.07253430000003</c:v>
                </c:pt>
                <c:pt idx="1651">
                  <c:v>609.46491060000005</c:v>
                </c:pt>
                <c:pt idx="1652">
                  <c:v>609.85781680000002</c:v>
                </c:pt>
                <c:pt idx="1653">
                  <c:v>610.25125219999995</c:v>
                </c:pt>
                <c:pt idx="1654">
                  <c:v>610.64521579999996</c:v>
                </c:pt>
                <c:pt idx="1655">
                  <c:v>611.03970709999999</c:v>
                </c:pt>
                <c:pt idx="1656">
                  <c:v>611.43472550000001</c:v>
                </c:pt>
                <c:pt idx="1657">
                  <c:v>611.83027040000002</c:v>
                </c:pt>
                <c:pt idx="1658">
                  <c:v>612.22634089999997</c:v>
                </c:pt>
                <c:pt idx="1659">
                  <c:v>612.62293599999998</c:v>
                </c:pt>
                <c:pt idx="1660">
                  <c:v>613.02005480000003</c:v>
                </c:pt>
                <c:pt idx="1661">
                  <c:v>613.41769620000002</c:v>
                </c:pt>
                <c:pt idx="1662">
                  <c:v>613.81585930000006</c:v>
                </c:pt>
                <c:pt idx="1663">
                  <c:v>614.21454249999999</c:v>
                </c:pt>
                <c:pt idx="1664">
                  <c:v>614.61374439999997</c:v>
                </c:pt>
                <c:pt idx="1665">
                  <c:v>615.01346420000004</c:v>
                </c:pt>
                <c:pt idx="1666">
                  <c:v>615.41370110000003</c:v>
                </c:pt>
                <c:pt idx="1667">
                  <c:v>615.81445429999997</c:v>
                </c:pt>
                <c:pt idx="1668">
                  <c:v>616.21572309999999</c:v>
                </c:pt>
                <c:pt idx="1669">
                  <c:v>616.61750659999996</c:v>
                </c:pt>
                <c:pt idx="1670">
                  <c:v>617.01980370000001</c:v>
                </c:pt>
                <c:pt idx="1671">
                  <c:v>617.4226132</c:v>
                </c:pt>
                <c:pt idx="1672">
                  <c:v>617.82593489999999</c:v>
                </c:pt>
                <c:pt idx="1673">
                  <c:v>618.2297681</c:v>
                </c:pt>
                <c:pt idx="1674">
                  <c:v>618.63411180000003</c:v>
                </c:pt>
                <c:pt idx="1675">
                  <c:v>619.03896510000004</c:v>
                </c:pt>
                <c:pt idx="1676">
                  <c:v>619.44432659999995</c:v>
                </c:pt>
                <c:pt idx="1677">
                  <c:v>619.85019599999998</c:v>
                </c:pt>
                <c:pt idx="1678">
                  <c:v>620.25657209999997</c:v>
                </c:pt>
                <c:pt idx="1679">
                  <c:v>620.66345330000001</c:v>
                </c:pt>
                <c:pt idx="1680">
                  <c:v>621.07083880000005</c:v>
                </c:pt>
                <c:pt idx="1681">
                  <c:v>621.47872729999995</c:v>
                </c:pt>
                <c:pt idx="1682">
                  <c:v>621.8871183</c:v>
                </c:pt>
                <c:pt idx="1683">
                  <c:v>622.29601070000001</c:v>
                </c:pt>
                <c:pt idx="1684">
                  <c:v>622.70540319999998</c:v>
                </c:pt>
                <c:pt idx="1685">
                  <c:v>623.11529529999996</c:v>
                </c:pt>
                <c:pt idx="1686">
                  <c:v>623.52568640000004</c:v>
                </c:pt>
                <c:pt idx="1687">
                  <c:v>623.93657589999998</c:v>
                </c:pt>
                <c:pt idx="1688">
                  <c:v>624.34796270000004</c:v>
                </c:pt>
                <c:pt idx="1689">
                  <c:v>624.75984549999998</c:v>
                </c:pt>
                <c:pt idx="1690">
                  <c:v>625.17222300000003</c:v>
                </c:pt>
                <c:pt idx="1691">
                  <c:v>625.58509379999998</c:v>
                </c:pt>
                <c:pt idx="1692">
                  <c:v>625.99845770000002</c:v>
                </c:pt>
                <c:pt idx="1693">
                  <c:v>626.41231370000003</c:v>
                </c:pt>
                <c:pt idx="1694">
                  <c:v>626.82666059999997</c:v>
                </c:pt>
                <c:pt idx="1695">
                  <c:v>627.2414976</c:v>
                </c:pt>
                <c:pt idx="1696">
                  <c:v>627.65682370000002</c:v>
                </c:pt>
                <c:pt idx="1697">
                  <c:v>628.07263809999995</c:v>
                </c:pt>
                <c:pt idx="1698">
                  <c:v>628.48893980000003</c:v>
                </c:pt>
                <c:pt idx="1699">
                  <c:v>628.90572850000001</c:v>
                </c:pt>
                <c:pt idx="1700">
                  <c:v>629.32300320000002</c:v>
                </c:pt>
                <c:pt idx="1701">
                  <c:v>629.74076279999997</c:v>
                </c:pt>
                <c:pt idx="1702">
                  <c:v>630.15900590000001</c:v>
                </c:pt>
                <c:pt idx="1703">
                  <c:v>630.57773129999998</c:v>
                </c:pt>
                <c:pt idx="1704">
                  <c:v>630.99693869999999</c:v>
                </c:pt>
                <c:pt idx="1705">
                  <c:v>631.41662729999996</c:v>
                </c:pt>
                <c:pt idx="1706">
                  <c:v>631.83679589999997</c:v>
                </c:pt>
                <c:pt idx="1707">
                  <c:v>632.25744380000003</c:v>
                </c:pt>
                <c:pt idx="1708">
                  <c:v>632.67857000000004</c:v>
                </c:pt>
                <c:pt idx="1709">
                  <c:v>633.10017310000001</c:v>
                </c:pt>
                <c:pt idx="1710">
                  <c:v>633.52225190000001</c:v>
                </c:pt>
                <c:pt idx="1711">
                  <c:v>633.94480639999995</c:v>
                </c:pt>
                <c:pt idx="1712">
                  <c:v>634.3678357</c:v>
                </c:pt>
                <c:pt idx="1713">
                  <c:v>634.79133869999998</c:v>
                </c:pt>
                <c:pt idx="1714">
                  <c:v>635.21531419999997</c:v>
                </c:pt>
                <c:pt idx="1715">
                  <c:v>635.63976090000006</c:v>
                </c:pt>
                <c:pt idx="1716">
                  <c:v>636.06467829999997</c:v>
                </c:pt>
                <c:pt idx="1717">
                  <c:v>636.49006559999998</c:v>
                </c:pt>
                <c:pt idx="1718">
                  <c:v>636.91592249999997</c:v>
                </c:pt>
                <c:pt idx="1719">
                  <c:v>637.34224770000003</c:v>
                </c:pt>
                <c:pt idx="1720">
                  <c:v>637.76903990000005</c:v>
                </c:pt>
                <c:pt idx="1721">
                  <c:v>638.19629850000001</c:v>
                </c:pt>
                <c:pt idx="1722">
                  <c:v>638.62402269999995</c:v>
                </c:pt>
                <c:pt idx="1723">
                  <c:v>639.05221129999995</c:v>
                </c:pt>
                <c:pt idx="1724">
                  <c:v>639.480863</c:v>
                </c:pt>
                <c:pt idx="1725">
                  <c:v>639.90997809999999</c:v>
                </c:pt>
                <c:pt idx="1726">
                  <c:v>640.33955500000002</c:v>
                </c:pt>
                <c:pt idx="1727">
                  <c:v>640.76959260000001</c:v>
                </c:pt>
                <c:pt idx="1728">
                  <c:v>641.20009030000006</c:v>
                </c:pt>
                <c:pt idx="1729">
                  <c:v>641.63104750000002</c:v>
                </c:pt>
                <c:pt idx="1730">
                  <c:v>642.06246290000001</c:v>
                </c:pt>
                <c:pt idx="1731">
                  <c:v>642.49433529999999</c:v>
                </c:pt>
                <c:pt idx="1732">
                  <c:v>642.92666510000004</c:v>
                </c:pt>
                <c:pt idx="1733">
                  <c:v>643.35945070000002</c:v>
                </c:pt>
                <c:pt idx="1734">
                  <c:v>643.79269099999999</c:v>
                </c:pt>
                <c:pt idx="1735">
                  <c:v>644.22638570000004</c:v>
                </c:pt>
                <c:pt idx="1736">
                  <c:v>644.66053390000002</c:v>
                </c:pt>
                <c:pt idx="1737">
                  <c:v>645.09513449999997</c:v>
                </c:pt>
                <c:pt idx="1738">
                  <c:v>645.53018650000001</c:v>
                </c:pt>
                <c:pt idx="1739">
                  <c:v>645.96569</c:v>
                </c:pt>
                <c:pt idx="1740">
                  <c:v>646.40164379999999</c:v>
                </c:pt>
                <c:pt idx="1741">
                  <c:v>646.83804659999998</c:v>
                </c:pt>
                <c:pt idx="1742">
                  <c:v>647.27489809999997</c:v>
                </c:pt>
                <c:pt idx="1743">
                  <c:v>647.71219770000005</c:v>
                </c:pt>
                <c:pt idx="1744">
                  <c:v>648.14994420000005</c:v>
                </c:pt>
                <c:pt idx="1745">
                  <c:v>648.58813650000002</c:v>
                </c:pt>
                <c:pt idx="1746">
                  <c:v>649.02677489999996</c:v>
                </c:pt>
                <c:pt idx="1747">
                  <c:v>649.46585819999996</c:v>
                </c:pt>
                <c:pt idx="1748">
                  <c:v>649.90538519999996</c:v>
                </c:pt>
                <c:pt idx="1749">
                  <c:v>650.34535549999998</c:v>
                </c:pt>
                <c:pt idx="1750">
                  <c:v>650.78576880000003</c:v>
                </c:pt>
                <c:pt idx="1751">
                  <c:v>651.22662390000005</c:v>
                </c:pt>
                <c:pt idx="1752">
                  <c:v>651.66791469999998</c:v>
                </c:pt>
                <c:pt idx="1753">
                  <c:v>652.1095808</c:v>
                </c:pt>
                <c:pt idx="1754">
                  <c:v>652.55157469999995</c:v>
                </c:pt>
                <c:pt idx="1755">
                  <c:v>652.99392009999997</c:v>
                </c:pt>
                <c:pt idx="1756">
                  <c:v>653.43661710000003</c:v>
                </c:pt>
                <c:pt idx="1757">
                  <c:v>653.87966089999998</c:v>
                </c:pt>
                <c:pt idx="1758">
                  <c:v>654.3230575</c:v>
                </c:pt>
                <c:pt idx="1759">
                  <c:v>654.7668089</c:v>
                </c:pt>
                <c:pt idx="1760">
                  <c:v>655.21091890000002</c:v>
                </c:pt>
                <c:pt idx="1761">
                  <c:v>655.65539320000005</c:v>
                </c:pt>
                <c:pt idx="1762">
                  <c:v>656.10023579999995</c:v>
                </c:pt>
                <c:pt idx="1763">
                  <c:v>656.54545059999998</c:v>
                </c:pt>
                <c:pt idx="1764">
                  <c:v>656.99103950000006</c:v>
                </c:pt>
                <c:pt idx="1765">
                  <c:v>657.4370007</c:v>
                </c:pt>
                <c:pt idx="1766">
                  <c:v>657.88333290000003</c:v>
                </c:pt>
                <c:pt idx="1767">
                  <c:v>658.33003450000001</c:v>
                </c:pt>
                <c:pt idx="1768">
                  <c:v>658.77710360000003</c:v>
                </c:pt>
                <c:pt idx="1769">
                  <c:v>659.22453929999995</c:v>
                </c:pt>
                <c:pt idx="1770">
                  <c:v>659.67234059999998</c:v>
                </c:pt>
                <c:pt idx="1771">
                  <c:v>660.12050650000003</c:v>
                </c:pt>
                <c:pt idx="1772">
                  <c:v>660.56903639999996</c:v>
                </c:pt>
                <c:pt idx="1773">
                  <c:v>661.01793129999999</c:v>
                </c:pt>
                <c:pt idx="1774">
                  <c:v>661.46719150000001</c:v>
                </c:pt>
                <c:pt idx="1775">
                  <c:v>661.91681740000001</c:v>
                </c:pt>
                <c:pt idx="1776">
                  <c:v>662.36680990000002</c:v>
                </c:pt>
                <c:pt idx="1777">
                  <c:v>662.81716989999995</c:v>
                </c:pt>
                <c:pt idx="1778">
                  <c:v>663.26789740000004</c:v>
                </c:pt>
                <c:pt idx="1779">
                  <c:v>663.71899289999999</c:v>
                </c:pt>
                <c:pt idx="1780">
                  <c:v>664.17045700000006</c:v>
                </c:pt>
                <c:pt idx="1781">
                  <c:v>664.62229030000003</c:v>
                </c:pt>
                <c:pt idx="1782">
                  <c:v>665.07449350000002</c:v>
                </c:pt>
                <c:pt idx="1783">
                  <c:v>665.52706599999999</c:v>
                </c:pt>
                <c:pt idx="1784">
                  <c:v>665.98000739999998</c:v>
                </c:pt>
                <c:pt idx="1785">
                  <c:v>666.43331750000004</c:v>
                </c:pt>
                <c:pt idx="1786">
                  <c:v>666.88699550000001</c:v>
                </c:pt>
                <c:pt idx="1787">
                  <c:v>667.34104160000004</c:v>
                </c:pt>
                <c:pt idx="1788">
                  <c:v>667.79545559999997</c:v>
                </c:pt>
                <c:pt idx="1789">
                  <c:v>668.25023680000004</c:v>
                </c:pt>
                <c:pt idx="1790">
                  <c:v>668.70538480000005</c:v>
                </c:pt>
                <c:pt idx="1791">
                  <c:v>669.16089920000002</c:v>
                </c:pt>
                <c:pt idx="1792">
                  <c:v>669.61677980000002</c:v>
                </c:pt>
                <c:pt idx="1793">
                  <c:v>670.07302709999999</c:v>
                </c:pt>
                <c:pt idx="1794">
                  <c:v>670.52964080000004</c:v>
                </c:pt>
                <c:pt idx="1795">
                  <c:v>670.98662030000003</c:v>
                </c:pt>
                <c:pt idx="1796">
                  <c:v>671.44396549999999</c:v>
                </c:pt>
                <c:pt idx="1797">
                  <c:v>671.90167610000003</c:v>
                </c:pt>
                <c:pt idx="1798">
                  <c:v>672.35975159999998</c:v>
                </c:pt>
                <c:pt idx="1799">
                  <c:v>672.81819170000006</c:v>
                </c:pt>
                <c:pt idx="1800">
                  <c:v>673.27699600000005</c:v>
                </c:pt>
                <c:pt idx="1801">
                  <c:v>673.7361641</c:v>
                </c:pt>
                <c:pt idx="1802">
                  <c:v>674.19569550000006</c:v>
                </c:pt>
                <c:pt idx="1803">
                  <c:v>674.65558959999998</c:v>
                </c:pt>
                <c:pt idx="1804">
                  <c:v>675.11584540000001</c:v>
                </c:pt>
                <c:pt idx="1805">
                  <c:v>675.57646190000003</c:v>
                </c:pt>
                <c:pt idx="1806">
                  <c:v>676.03743980000002</c:v>
                </c:pt>
                <c:pt idx="1807">
                  <c:v>676.49877830000003</c:v>
                </c:pt>
                <c:pt idx="1808">
                  <c:v>676.96047659999999</c:v>
                </c:pt>
                <c:pt idx="1809">
                  <c:v>677.42253349999999</c:v>
                </c:pt>
                <c:pt idx="1810">
                  <c:v>677.88494809999997</c:v>
                </c:pt>
                <c:pt idx="1811">
                  <c:v>678.34771929999999</c:v>
                </c:pt>
                <c:pt idx="1812">
                  <c:v>678.81084599999997</c:v>
                </c:pt>
                <c:pt idx="1813">
                  <c:v>679.27432729999998</c:v>
                </c:pt>
                <c:pt idx="1814">
                  <c:v>679.73816190000002</c:v>
                </c:pt>
                <c:pt idx="1815">
                  <c:v>680.20234900000003</c:v>
                </c:pt>
                <c:pt idx="1816">
                  <c:v>680.66688750000003</c:v>
                </c:pt>
                <c:pt idx="1817">
                  <c:v>681.13177619999999</c:v>
                </c:pt>
                <c:pt idx="1818">
                  <c:v>681.59701419999999</c:v>
                </c:pt>
                <c:pt idx="1819">
                  <c:v>682.06260180000004</c:v>
                </c:pt>
                <c:pt idx="1820">
                  <c:v>682.52853719999996</c:v>
                </c:pt>
                <c:pt idx="1821">
                  <c:v>682.99481849999995</c:v>
                </c:pt>
                <c:pt idx="1822">
                  <c:v>683.46144479999998</c:v>
                </c:pt>
                <c:pt idx="1823">
                  <c:v>683.92841490000001</c:v>
                </c:pt>
                <c:pt idx="1824">
                  <c:v>684.39572720000001</c:v>
                </c:pt>
                <c:pt idx="1825">
                  <c:v>684.86337979999996</c:v>
                </c:pt>
                <c:pt idx="1826">
                  <c:v>685.33137120000004</c:v>
                </c:pt>
                <c:pt idx="1827">
                  <c:v>685.79969979999998</c:v>
                </c:pt>
                <c:pt idx="1828">
                  <c:v>686.2683634</c:v>
                </c:pt>
                <c:pt idx="1829">
                  <c:v>686.73735999999997</c:v>
                </c:pt>
                <c:pt idx="1830">
                  <c:v>687.20668769999997</c:v>
                </c:pt>
                <c:pt idx="1831">
                  <c:v>687.67634450000003</c:v>
                </c:pt>
                <c:pt idx="1832">
                  <c:v>688.14632889999996</c:v>
                </c:pt>
                <c:pt idx="1833">
                  <c:v>688.61663950000002</c:v>
                </c:pt>
                <c:pt idx="1834">
                  <c:v>689.08727639999995</c:v>
                </c:pt>
                <c:pt idx="1835">
                  <c:v>689.55823750000002</c:v>
                </c:pt>
                <c:pt idx="1836">
                  <c:v>690.02952029999994</c:v>
                </c:pt>
                <c:pt idx="1837">
                  <c:v>690.50112249999995</c:v>
                </c:pt>
                <c:pt idx="1838">
                  <c:v>690.97304159999999</c:v>
                </c:pt>
                <c:pt idx="1839">
                  <c:v>691.44527579999999</c:v>
                </c:pt>
                <c:pt idx="1840">
                  <c:v>691.917823</c:v>
                </c:pt>
                <c:pt idx="1841">
                  <c:v>692.39068080000004</c:v>
                </c:pt>
                <c:pt idx="1842">
                  <c:v>692.86384680000003</c:v>
                </c:pt>
                <c:pt idx="1843">
                  <c:v>693.33731909999995</c:v>
                </c:pt>
                <c:pt idx="1844">
                  <c:v>693.81109590000005</c:v>
                </c:pt>
                <c:pt idx="1845">
                  <c:v>694.28517480000005</c:v>
                </c:pt>
                <c:pt idx="1846">
                  <c:v>694.75955350000004</c:v>
                </c:pt>
                <c:pt idx="1847">
                  <c:v>695.23422979999998</c:v>
                </c:pt>
                <c:pt idx="1848">
                  <c:v>695.70920149999995</c:v>
                </c:pt>
                <c:pt idx="1849">
                  <c:v>696.18446640000002</c:v>
                </c:pt>
                <c:pt idx="1850">
                  <c:v>696.66002230000004</c:v>
                </c:pt>
                <c:pt idx="1851">
                  <c:v>697.13586710000004</c:v>
                </c:pt>
                <c:pt idx="1852">
                  <c:v>697.61199880000004</c:v>
                </c:pt>
                <c:pt idx="1853">
                  <c:v>698.08841759999996</c:v>
                </c:pt>
                <c:pt idx="1854">
                  <c:v>698.56512210000005</c:v>
                </c:pt>
                <c:pt idx="1855">
                  <c:v>699.04210999999998</c:v>
                </c:pt>
                <c:pt idx="1856">
                  <c:v>699.5193792</c:v>
                </c:pt>
                <c:pt idx="1857">
                  <c:v>699.99692779999998</c:v>
                </c:pt>
                <c:pt idx="1858">
                  <c:v>700.47475420000001</c:v>
                </c:pt>
                <c:pt idx="1859">
                  <c:v>700.95285690000003</c:v>
                </c:pt>
                <c:pt idx="1860">
                  <c:v>701.43123419999995</c:v>
                </c:pt>
                <c:pt idx="1861">
                  <c:v>701.90988449999998</c:v>
                </c:pt>
                <c:pt idx="1862">
                  <c:v>702.38880619999998</c:v>
                </c:pt>
                <c:pt idx="1863">
                  <c:v>702.8679952</c:v>
                </c:pt>
                <c:pt idx="1864">
                  <c:v>703.34742300000005</c:v>
                </c:pt>
                <c:pt idx="1865">
                  <c:v>703.82705499999997</c:v>
                </c:pt>
                <c:pt idx="1866">
                  <c:v>704.30685459999995</c:v>
                </c:pt>
                <c:pt idx="1867">
                  <c:v>704.78678630000002</c:v>
                </c:pt>
                <c:pt idx="1868">
                  <c:v>705.26682679999999</c:v>
                </c:pt>
                <c:pt idx="1869">
                  <c:v>705.7469552</c:v>
                </c:pt>
                <c:pt idx="1870">
                  <c:v>706.22715749999998</c:v>
                </c:pt>
                <c:pt idx="1871">
                  <c:v>706.7074212</c:v>
                </c:pt>
                <c:pt idx="1872">
                  <c:v>707.18774110000004</c:v>
                </c:pt>
                <c:pt idx="1873">
                  <c:v>707.66811319999999</c:v>
                </c:pt>
                <c:pt idx="1874">
                  <c:v>708.14853949999997</c:v>
                </c:pt>
                <c:pt idx="1875">
                  <c:v>708.6290229</c:v>
                </c:pt>
                <c:pt idx="1876">
                  <c:v>709.1095722</c:v>
                </c:pt>
                <c:pt idx="1877">
                  <c:v>709.59019509999996</c:v>
                </c:pt>
                <c:pt idx="1878">
                  <c:v>710.07089350000001</c:v>
                </c:pt>
                <c:pt idx="1879">
                  <c:v>710.5516801</c:v>
                </c:pt>
                <c:pt idx="1880">
                  <c:v>711.03257050000002</c:v>
                </c:pt>
                <c:pt idx="1881">
                  <c:v>711.51358279999999</c:v>
                </c:pt>
                <c:pt idx="1882">
                  <c:v>711.99473609999995</c:v>
                </c:pt>
                <c:pt idx="1883">
                  <c:v>712.47605369999997</c:v>
                </c:pt>
                <c:pt idx="1884">
                  <c:v>712.95756070000004</c:v>
                </c:pt>
                <c:pt idx="1885">
                  <c:v>713.43928579999999</c:v>
                </c:pt>
                <c:pt idx="1886">
                  <c:v>713.92125820000001</c:v>
                </c:pt>
                <c:pt idx="1887">
                  <c:v>714.40350179999996</c:v>
                </c:pt>
                <c:pt idx="1888">
                  <c:v>714.88603690000002</c:v>
                </c:pt>
                <c:pt idx="1889">
                  <c:v>715.36886230000005</c:v>
                </c:pt>
                <c:pt idx="1890">
                  <c:v>715.85197059999996</c:v>
                </c:pt>
                <c:pt idx="1891">
                  <c:v>716.33535959999995</c:v>
                </c:pt>
                <c:pt idx="1892">
                  <c:v>716.81903050000005</c:v>
                </c:pt>
                <c:pt idx="1893">
                  <c:v>717.30298479999999</c:v>
                </c:pt>
                <c:pt idx="1894">
                  <c:v>717.78722459999994</c:v>
                </c:pt>
                <c:pt idx="1895">
                  <c:v>718.27175239999997</c:v>
                </c:pt>
                <c:pt idx="1896">
                  <c:v>718.75657139999998</c:v>
                </c:pt>
                <c:pt idx="1897">
                  <c:v>719.24168550000002</c:v>
                </c:pt>
                <c:pt idx="1898">
                  <c:v>719.72709880000002</c:v>
                </c:pt>
                <c:pt idx="1899">
                  <c:v>720.21281490000001</c:v>
                </c:pt>
                <c:pt idx="1900">
                  <c:v>720.69883719999996</c:v>
                </c:pt>
                <c:pt idx="1901">
                  <c:v>721.18516899999997</c:v>
                </c:pt>
                <c:pt idx="1902">
                  <c:v>721.67181349999998</c:v>
                </c:pt>
                <c:pt idx="1903">
                  <c:v>722.15877350000005</c:v>
                </c:pt>
                <c:pt idx="1904">
                  <c:v>722.64605170000004</c:v>
                </c:pt>
                <c:pt idx="1905">
                  <c:v>723.13365020000003</c:v>
                </c:pt>
                <c:pt idx="1906">
                  <c:v>723.62157070000001</c:v>
                </c:pt>
                <c:pt idx="1907">
                  <c:v>724.10981360000005</c:v>
                </c:pt>
                <c:pt idx="1908">
                  <c:v>724.59837860000005</c:v>
                </c:pt>
                <c:pt idx="1909">
                  <c:v>725.08726539999998</c:v>
                </c:pt>
                <c:pt idx="1910">
                  <c:v>725.57647420000001</c:v>
                </c:pt>
                <c:pt idx="1911">
                  <c:v>726.06600509999998</c:v>
                </c:pt>
                <c:pt idx="1912">
                  <c:v>726.5558585</c:v>
                </c:pt>
                <c:pt idx="1913">
                  <c:v>727.04603480000003</c:v>
                </c:pt>
                <c:pt idx="1914">
                  <c:v>727.53653450000002</c:v>
                </c:pt>
                <c:pt idx="1915">
                  <c:v>728.02735810000001</c:v>
                </c:pt>
                <c:pt idx="1916">
                  <c:v>728.51850649999994</c:v>
                </c:pt>
                <c:pt idx="1917">
                  <c:v>729.00998049999998</c:v>
                </c:pt>
                <c:pt idx="1918">
                  <c:v>729.50178089999997</c:v>
                </c:pt>
                <c:pt idx="1919">
                  <c:v>729.99390860000005</c:v>
                </c:pt>
                <c:pt idx="1920">
                  <c:v>730.4863646</c:v>
                </c:pt>
                <c:pt idx="1921">
                  <c:v>730.97914960000003</c:v>
                </c:pt>
                <c:pt idx="1922">
                  <c:v>731.47226439999997</c:v>
                </c:pt>
                <c:pt idx="1923">
                  <c:v>731.96570970000005</c:v>
                </c:pt>
                <c:pt idx="1924">
                  <c:v>732.45948599999997</c:v>
                </c:pt>
                <c:pt idx="1925">
                  <c:v>732.95359370000006</c:v>
                </c:pt>
                <c:pt idx="1926">
                  <c:v>733.44803349999995</c:v>
                </c:pt>
                <c:pt idx="1927">
                  <c:v>733.94280549999996</c:v>
                </c:pt>
                <c:pt idx="1928">
                  <c:v>734.4379103</c:v>
                </c:pt>
                <c:pt idx="1929">
                  <c:v>734.93334819999995</c:v>
                </c:pt>
                <c:pt idx="1930">
                  <c:v>735.4291197</c:v>
                </c:pt>
                <c:pt idx="1931">
                  <c:v>735.92522510000003</c:v>
                </c:pt>
                <c:pt idx="1932">
                  <c:v>736.42166510000004</c:v>
                </c:pt>
                <c:pt idx="1933">
                  <c:v>736.91844000000003</c:v>
                </c:pt>
                <c:pt idx="1934">
                  <c:v>737.41555049999999</c:v>
                </c:pt>
                <c:pt idx="1935">
                  <c:v>737.91299700000002</c:v>
                </c:pt>
                <c:pt idx="1936">
                  <c:v>738.41078010000001</c:v>
                </c:pt>
                <c:pt idx="1937">
                  <c:v>738.90890009999998</c:v>
                </c:pt>
                <c:pt idx="1938">
                  <c:v>739.40735759999995</c:v>
                </c:pt>
                <c:pt idx="1939">
                  <c:v>739.90615290000005</c:v>
                </c:pt>
                <c:pt idx="1940">
                  <c:v>740.40528649999999</c:v>
                </c:pt>
                <c:pt idx="1941">
                  <c:v>740.90475849999996</c:v>
                </c:pt>
                <c:pt idx="1942">
                  <c:v>741.40456930000005</c:v>
                </c:pt>
                <c:pt idx="1943">
                  <c:v>741.90471909999997</c:v>
                </c:pt>
                <c:pt idx="1944">
                  <c:v>742.40520809999998</c:v>
                </c:pt>
                <c:pt idx="1945">
                  <c:v>742.90603629999998</c:v>
                </c:pt>
                <c:pt idx="1946">
                  <c:v>743.40720390000001</c:v>
                </c:pt>
                <c:pt idx="1947">
                  <c:v>743.90871089999996</c:v>
                </c:pt>
                <c:pt idx="1948">
                  <c:v>744.41055740000002</c:v>
                </c:pt>
                <c:pt idx="1949">
                  <c:v>744.91274320000002</c:v>
                </c:pt>
                <c:pt idx="1950">
                  <c:v>745.41526839999995</c:v>
                </c:pt>
                <c:pt idx="1951">
                  <c:v>745.9181327</c:v>
                </c:pt>
                <c:pt idx="1952">
                  <c:v>746.42133609999996</c:v>
                </c:pt>
                <c:pt idx="1953">
                  <c:v>746.92487719999997</c:v>
                </c:pt>
                <c:pt idx="1954">
                  <c:v>747.42856759999995</c:v>
                </c:pt>
                <c:pt idx="1955">
                  <c:v>747.93120090000002</c:v>
                </c:pt>
                <c:pt idx="1956">
                  <c:v>748.43201729999998</c:v>
                </c:pt>
                <c:pt idx="1957">
                  <c:v>748.93123209999999</c:v>
                </c:pt>
                <c:pt idx="1958">
                  <c:v>749.42897730000004</c:v>
                </c:pt>
                <c:pt idx="1959">
                  <c:v>749.92519500000003</c:v>
                </c:pt>
                <c:pt idx="1960">
                  <c:v>750.4199314</c:v>
                </c:pt>
                <c:pt idx="1961">
                  <c:v>750.91325200000006</c:v>
                </c:pt>
                <c:pt idx="1962">
                  <c:v>751.40522199999998</c:v>
                </c:pt>
                <c:pt idx="1963">
                  <c:v>751.89590380000004</c:v>
                </c:pt>
                <c:pt idx="1964">
                  <c:v>752.38533140000004</c:v>
                </c:pt>
                <c:pt idx="1965">
                  <c:v>752.87350679999997</c:v>
                </c:pt>
                <c:pt idx="1966">
                  <c:v>753.36043689999997</c:v>
                </c:pt>
                <c:pt idx="1967">
                  <c:v>753.84613520000005</c:v>
                </c:pt>
                <c:pt idx="1968">
                  <c:v>754.33060809999995</c:v>
                </c:pt>
                <c:pt idx="1969">
                  <c:v>754.81385899999998</c:v>
                </c:pt>
                <c:pt idx="1970">
                  <c:v>755.29590059999998</c:v>
                </c:pt>
                <c:pt idx="1971">
                  <c:v>755.77674539999998</c:v>
                </c:pt>
                <c:pt idx="1972">
                  <c:v>756.25639650000005</c:v>
                </c:pt>
                <c:pt idx="1973">
                  <c:v>756.73484599999995</c:v>
                </c:pt>
                <c:pt idx="1974">
                  <c:v>757.21207879999997</c:v>
                </c:pt>
                <c:pt idx="1975">
                  <c:v>757.68806870000003</c:v>
                </c:pt>
                <c:pt idx="1976">
                  <c:v>758.16271040000004</c:v>
                </c:pt>
                <c:pt idx="1977">
                  <c:v>758.63590429999999</c:v>
                </c:pt>
                <c:pt idx="1978">
                  <c:v>759.10759069999995</c:v>
                </c:pt>
                <c:pt idx="1979">
                  <c:v>759.57775189999995</c:v>
                </c:pt>
                <c:pt idx="1980">
                  <c:v>760.04640949999998</c:v>
                </c:pt>
                <c:pt idx="1981">
                  <c:v>760.51361940000004</c:v>
                </c:pt>
                <c:pt idx="1982">
                  <c:v>760.97945870000001</c:v>
                </c:pt>
                <c:pt idx="1983">
                  <c:v>761.44401240000002</c:v>
                </c:pt>
                <c:pt idx="1984">
                  <c:v>761.90735759999995</c:v>
                </c:pt>
                <c:pt idx="1985">
                  <c:v>762.36955149999994</c:v>
                </c:pt>
                <c:pt idx="1986">
                  <c:v>762.8306235</c:v>
                </c:pt>
                <c:pt idx="1987">
                  <c:v>763.29059389999998</c:v>
                </c:pt>
                <c:pt idx="1988">
                  <c:v>763.74944819999996</c:v>
                </c:pt>
                <c:pt idx="1989">
                  <c:v>764.20715989999997</c:v>
                </c:pt>
                <c:pt idx="1990">
                  <c:v>764.66369889999999</c:v>
                </c:pt>
                <c:pt idx="1991">
                  <c:v>765.11903580000001</c:v>
                </c:pt>
                <c:pt idx="1992">
                  <c:v>765.57315289999997</c:v>
                </c:pt>
                <c:pt idx="1993">
                  <c:v>766.02604659999997</c:v>
                </c:pt>
                <c:pt idx="1994">
                  <c:v>766.47772750000001</c:v>
                </c:pt>
                <c:pt idx="1995">
                  <c:v>766.92821700000002</c:v>
                </c:pt>
                <c:pt idx="1996">
                  <c:v>767.37754649999999</c:v>
                </c:pt>
                <c:pt idx="1997">
                  <c:v>767.82575229999998</c:v>
                </c:pt>
                <c:pt idx="1998">
                  <c:v>768.27287039999999</c:v>
                </c:pt>
                <c:pt idx="1999">
                  <c:v>768.71893079999995</c:v>
                </c:pt>
                <c:pt idx="2000">
                  <c:v>769.16395539999996</c:v>
                </c:pt>
                <c:pt idx="2001">
                  <c:v>769.60795540000004</c:v>
                </c:pt>
                <c:pt idx="2002">
                  <c:v>770.05092890000003</c:v>
                </c:pt>
                <c:pt idx="2003">
                  <c:v>770.49287070000003</c:v>
                </c:pt>
                <c:pt idx="2004">
                  <c:v>770.93377559999999</c:v>
                </c:pt>
                <c:pt idx="2005">
                  <c:v>771.37363789999995</c:v>
                </c:pt>
                <c:pt idx="2006">
                  <c:v>771.81245179999996</c:v>
                </c:pt>
                <c:pt idx="2007">
                  <c:v>772.25021660000004</c:v>
                </c:pt>
                <c:pt idx="2008">
                  <c:v>772.68693689999998</c:v>
                </c:pt>
                <c:pt idx="2009">
                  <c:v>773.12261890000002</c:v>
                </c:pt>
                <c:pt idx="2010">
                  <c:v>773.55727620000005</c:v>
                </c:pt>
                <c:pt idx="2011">
                  <c:v>773.99092789999997</c:v>
                </c:pt>
                <c:pt idx="2012">
                  <c:v>774.42359450000004</c:v>
                </c:pt>
                <c:pt idx="2013">
                  <c:v>774.85529289999999</c:v>
                </c:pt>
                <c:pt idx="2014">
                  <c:v>775.28603710000004</c:v>
                </c:pt>
                <c:pt idx="2015">
                  <c:v>775.71583850000002</c:v>
                </c:pt>
                <c:pt idx="2016">
                  <c:v>776.14470689999996</c:v>
                </c:pt>
                <c:pt idx="2017">
                  <c:v>776.57264740000005</c:v>
                </c:pt>
                <c:pt idx="2018">
                  <c:v>776.99965680000003</c:v>
                </c:pt>
                <c:pt idx="2019">
                  <c:v>777.42573679999998</c:v>
                </c:pt>
                <c:pt idx="2020">
                  <c:v>777.85089530000005</c:v>
                </c:pt>
                <c:pt idx="2021">
                  <c:v>778.27514210000004</c:v>
                </c:pt>
                <c:pt idx="2022">
                  <c:v>778.69848649999994</c:v>
                </c:pt>
                <c:pt idx="2023">
                  <c:v>779.12094190000005</c:v>
                </c:pt>
                <c:pt idx="2024">
                  <c:v>779.54252450000001</c:v>
                </c:pt>
                <c:pt idx="2025">
                  <c:v>779.96324800000002</c:v>
                </c:pt>
                <c:pt idx="2026">
                  <c:v>780.38312759999997</c:v>
                </c:pt>
                <c:pt idx="2027">
                  <c:v>780.80218049999996</c:v>
                </c:pt>
                <c:pt idx="2028">
                  <c:v>781.22042169999997</c:v>
                </c:pt>
                <c:pt idx="2029">
                  <c:v>781.63785929999995</c:v>
                </c:pt>
                <c:pt idx="2030">
                  <c:v>782.05449469999996</c:v>
                </c:pt>
                <c:pt idx="2031">
                  <c:v>782.47033510000006</c:v>
                </c:pt>
                <c:pt idx="2032">
                  <c:v>782.88539260000005</c:v>
                </c:pt>
                <c:pt idx="2033">
                  <c:v>783.29967680000004</c:v>
                </c:pt>
                <c:pt idx="2034">
                  <c:v>783.71319249999999</c:v>
                </c:pt>
                <c:pt idx="2035">
                  <c:v>784.12594379999996</c:v>
                </c:pt>
                <c:pt idx="2036">
                  <c:v>784.53793540000004</c:v>
                </c:pt>
                <c:pt idx="2037">
                  <c:v>784.94916939999996</c:v>
                </c:pt>
                <c:pt idx="2038">
                  <c:v>785.35965229999999</c:v>
                </c:pt>
                <c:pt idx="2039">
                  <c:v>785.76939400000003</c:v>
                </c:pt>
                <c:pt idx="2040">
                  <c:v>786.17840320000005</c:v>
                </c:pt>
                <c:pt idx="2041">
                  <c:v>786.58668460000001</c:v>
                </c:pt>
                <c:pt idx="2042">
                  <c:v>786.99423969999998</c:v>
                </c:pt>
                <c:pt idx="2043">
                  <c:v>787.40107269999999</c:v>
                </c:pt>
                <c:pt idx="2044">
                  <c:v>787.80718909999996</c:v>
                </c:pt>
                <c:pt idx="2045">
                  <c:v>788.21259120000002</c:v>
                </c:pt>
                <c:pt idx="2046">
                  <c:v>788.61727829999995</c:v>
                </c:pt>
                <c:pt idx="2047">
                  <c:v>789.02125139999998</c:v>
                </c:pt>
                <c:pt idx="2048">
                  <c:v>789.42451930000004</c:v>
                </c:pt>
                <c:pt idx="2049">
                  <c:v>789.82710689999999</c:v>
                </c:pt>
                <c:pt idx="2050">
                  <c:v>790.22911260000001</c:v>
                </c:pt>
                <c:pt idx="2051">
                  <c:v>790.63062990000003</c:v>
                </c:pt>
                <c:pt idx="2052">
                  <c:v>791.03167059999998</c:v>
                </c:pt>
                <c:pt idx="2053">
                  <c:v>791.43230440000002</c:v>
                </c:pt>
                <c:pt idx="2054">
                  <c:v>791.83264120000001</c:v>
                </c:pt>
                <c:pt idx="2055">
                  <c:v>792.23276650000003</c:v>
                </c:pt>
                <c:pt idx="2056">
                  <c:v>792.63272830000005</c:v>
                </c:pt>
                <c:pt idx="2057">
                  <c:v>793.03255190000004</c:v>
                </c:pt>
                <c:pt idx="2058">
                  <c:v>793.43229810000003</c:v>
                </c:pt>
                <c:pt idx="2059">
                  <c:v>793.83202119999999</c:v>
                </c:pt>
                <c:pt idx="2060">
                  <c:v>794.23172090000003</c:v>
                </c:pt>
                <c:pt idx="2061">
                  <c:v>794.63138030000005</c:v>
                </c:pt>
                <c:pt idx="2062">
                  <c:v>795.03099629999997</c:v>
                </c:pt>
                <c:pt idx="2063">
                  <c:v>795.43058110000004</c:v>
                </c:pt>
                <c:pt idx="2064">
                  <c:v>795.83014709999998</c:v>
                </c:pt>
                <c:pt idx="2065">
                  <c:v>796.22970989999999</c:v>
                </c:pt>
                <c:pt idx="2066">
                  <c:v>796.62928820000002</c:v>
                </c:pt>
                <c:pt idx="2067">
                  <c:v>797.02888910000001</c:v>
                </c:pt>
                <c:pt idx="2068">
                  <c:v>797.42853560000003</c:v>
                </c:pt>
                <c:pt idx="2069">
                  <c:v>797.82826050000006</c:v>
                </c:pt>
                <c:pt idx="2070">
                  <c:v>798.22809710000001</c:v>
                </c:pt>
                <c:pt idx="2071">
                  <c:v>798.62807480000004</c:v>
                </c:pt>
                <c:pt idx="2072">
                  <c:v>799.0281986</c:v>
                </c:pt>
                <c:pt idx="2073">
                  <c:v>799.42849360000002</c:v>
                </c:pt>
                <c:pt idx="2074">
                  <c:v>799.82899550000002</c:v>
                </c:pt>
                <c:pt idx="2075">
                  <c:v>800.22972519999996</c:v>
                </c:pt>
                <c:pt idx="2076">
                  <c:v>800.63069580000001</c:v>
                </c:pt>
                <c:pt idx="2077">
                  <c:v>801.03190359999996</c:v>
                </c:pt>
                <c:pt idx="2078">
                  <c:v>801.4333441</c:v>
                </c:pt>
                <c:pt idx="2079">
                  <c:v>801.83501769999998</c:v>
                </c:pt>
                <c:pt idx="2080">
                  <c:v>802.23692570000003</c:v>
                </c:pt>
                <c:pt idx="2081">
                  <c:v>802.63906859999997</c:v>
                </c:pt>
                <c:pt idx="2082">
                  <c:v>803.04144640000004</c:v>
                </c:pt>
                <c:pt idx="2083">
                  <c:v>803.44406160000005</c:v>
                </c:pt>
                <c:pt idx="2084">
                  <c:v>803.84691789999999</c:v>
                </c:pt>
                <c:pt idx="2085">
                  <c:v>804.25001910000003</c:v>
                </c:pt>
                <c:pt idx="2086">
                  <c:v>804.65336890000003</c:v>
                </c:pt>
                <c:pt idx="2087">
                  <c:v>805.0569696</c:v>
                </c:pt>
                <c:pt idx="2088">
                  <c:v>805.46082509999997</c:v>
                </c:pt>
                <c:pt idx="2089">
                  <c:v>805.86493959999996</c:v>
                </c:pt>
                <c:pt idx="2090">
                  <c:v>806.26931660000002</c:v>
                </c:pt>
                <c:pt idx="2091">
                  <c:v>806.67395899999997</c:v>
                </c:pt>
                <c:pt idx="2092">
                  <c:v>807.07886810000002</c:v>
                </c:pt>
                <c:pt idx="2093">
                  <c:v>807.48404649999998</c:v>
                </c:pt>
                <c:pt idx="2094">
                  <c:v>807.88949700000001</c:v>
                </c:pt>
                <c:pt idx="2095">
                  <c:v>808.29522259999999</c:v>
                </c:pt>
                <c:pt idx="2096">
                  <c:v>808.70122590000005</c:v>
                </c:pt>
                <c:pt idx="2097">
                  <c:v>809.10750910000002</c:v>
                </c:pt>
                <c:pt idx="2098">
                  <c:v>809.51407419999998</c:v>
                </c:pt>
                <c:pt idx="2099">
                  <c:v>809.92092179999997</c:v>
                </c:pt>
                <c:pt idx="2100">
                  <c:v>810.32805410000003</c:v>
                </c:pt>
                <c:pt idx="2101">
                  <c:v>810.73547399999995</c:v>
                </c:pt>
                <c:pt idx="2102">
                  <c:v>811.1431844</c:v>
                </c:pt>
                <c:pt idx="2103">
                  <c:v>811.55118830000004</c:v>
                </c:pt>
                <c:pt idx="2104">
                  <c:v>811.95948710000005</c:v>
                </c:pt>
                <c:pt idx="2105">
                  <c:v>812.36808410000003</c:v>
                </c:pt>
                <c:pt idx="2106">
                  <c:v>812.77698359999999</c:v>
                </c:pt>
                <c:pt idx="2107">
                  <c:v>813.18618939999999</c:v>
                </c:pt>
                <c:pt idx="2108">
                  <c:v>813.59570529999996</c:v>
                </c:pt>
                <c:pt idx="2109">
                  <c:v>814.0055337</c:v>
                </c:pt>
                <c:pt idx="2110">
                  <c:v>814.41567799999996</c:v>
                </c:pt>
                <c:pt idx="2111">
                  <c:v>814.82614239999998</c:v>
                </c:pt>
                <c:pt idx="2112">
                  <c:v>815.23693030000004</c:v>
                </c:pt>
                <c:pt idx="2113">
                  <c:v>815.64804470000001</c:v>
                </c:pt>
                <c:pt idx="2114">
                  <c:v>816.05948739999997</c:v>
                </c:pt>
                <c:pt idx="2115">
                  <c:v>816.47126189999994</c:v>
                </c:pt>
                <c:pt idx="2116">
                  <c:v>816.88337200000001</c:v>
                </c:pt>
                <c:pt idx="2117">
                  <c:v>817.2958208</c:v>
                </c:pt>
                <c:pt idx="2118">
                  <c:v>817.70861119999995</c:v>
                </c:pt>
                <c:pt idx="2119">
                  <c:v>818.12174619999996</c:v>
                </c:pt>
                <c:pt idx="2120">
                  <c:v>818.53522880000003</c:v>
                </c:pt>
                <c:pt idx="2121">
                  <c:v>818.94906070000002</c:v>
                </c:pt>
                <c:pt idx="2122">
                  <c:v>819.3632447</c:v>
                </c:pt>
                <c:pt idx="2123">
                  <c:v>819.77778390000003</c:v>
                </c:pt>
                <c:pt idx="2124">
                  <c:v>820.19268079999995</c:v>
                </c:pt>
                <c:pt idx="2125">
                  <c:v>820.60793750000005</c:v>
                </c:pt>
                <c:pt idx="2126">
                  <c:v>821.02355560000001</c:v>
                </c:pt>
                <c:pt idx="2127">
                  <c:v>821.43953769999996</c:v>
                </c:pt>
                <c:pt idx="2128">
                  <c:v>821.85588700000005</c:v>
                </c:pt>
                <c:pt idx="2129">
                  <c:v>822.27260539999997</c:v>
                </c:pt>
                <c:pt idx="2130">
                  <c:v>822.68969489999995</c:v>
                </c:pt>
                <c:pt idx="2131">
                  <c:v>823.10715679999998</c:v>
                </c:pt>
                <c:pt idx="2132">
                  <c:v>823.52499299999999</c:v>
                </c:pt>
                <c:pt idx="2133">
                  <c:v>823.94320579999999</c:v>
                </c:pt>
                <c:pt idx="2134">
                  <c:v>824.36179709999999</c:v>
                </c:pt>
                <c:pt idx="2135">
                  <c:v>824.78076850000002</c:v>
                </c:pt>
                <c:pt idx="2136">
                  <c:v>825.20012139999994</c:v>
                </c:pt>
                <c:pt idx="2137">
                  <c:v>825.61985700000002</c:v>
                </c:pt>
                <c:pt idx="2138">
                  <c:v>826.03997589999994</c:v>
                </c:pt>
                <c:pt idx="2139">
                  <c:v>826.46047999999996</c:v>
                </c:pt>
                <c:pt idx="2140">
                  <c:v>826.88137080000001</c:v>
                </c:pt>
                <c:pt idx="2141">
                  <c:v>827.30264929999998</c:v>
                </c:pt>
                <c:pt idx="2142">
                  <c:v>827.72431630000005</c:v>
                </c:pt>
                <c:pt idx="2143">
                  <c:v>828.14637219999997</c:v>
                </c:pt>
                <c:pt idx="2144">
                  <c:v>828.56881810000004</c:v>
                </c:pt>
                <c:pt idx="2145">
                  <c:v>828.99165489999996</c:v>
                </c:pt>
                <c:pt idx="2146">
                  <c:v>829.41488319999996</c:v>
                </c:pt>
                <c:pt idx="2147">
                  <c:v>829.83850389999998</c:v>
                </c:pt>
                <c:pt idx="2148">
                  <c:v>830.26251720000005</c:v>
                </c:pt>
                <c:pt idx="2149">
                  <c:v>830.68692309999994</c:v>
                </c:pt>
                <c:pt idx="2150">
                  <c:v>831.11172199999999</c:v>
                </c:pt>
                <c:pt idx="2151">
                  <c:v>831.53691449999997</c:v>
                </c:pt>
                <c:pt idx="2152">
                  <c:v>831.96250129999999</c:v>
                </c:pt>
                <c:pt idx="2153">
                  <c:v>832.38848210000003</c:v>
                </c:pt>
                <c:pt idx="2154">
                  <c:v>832.81485699999996</c:v>
                </c:pt>
                <c:pt idx="2155">
                  <c:v>833.24162669999998</c:v>
                </c:pt>
                <c:pt idx="2156">
                  <c:v>833.6687915</c:v>
                </c:pt>
                <c:pt idx="2157">
                  <c:v>834.09635100000003</c:v>
                </c:pt>
                <c:pt idx="2158">
                  <c:v>834.52430509999999</c:v>
                </c:pt>
                <c:pt idx="2159">
                  <c:v>834.95265389999997</c:v>
                </c:pt>
                <c:pt idx="2160">
                  <c:v>835.38139709999996</c:v>
                </c:pt>
                <c:pt idx="2161">
                  <c:v>835.81053469999995</c:v>
                </c:pt>
                <c:pt idx="2162">
                  <c:v>836.24006659999998</c:v>
                </c:pt>
                <c:pt idx="2163">
                  <c:v>836.6699926</c:v>
                </c:pt>
                <c:pt idx="2164">
                  <c:v>837.10031249999997</c:v>
                </c:pt>
                <c:pt idx="2165">
                  <c:v>837.53102620000004</c:v>
                </c:pt>
                <c:pt idx="2166">
                  <c:v>837.96213360000002</c:v>
                </c:pt>
                <c:pt idx="2167">
                  <c:v>838.39363449999996</c:v>
                </c:pt>
                <c:pt idx="2168">
                  <c:v>838.82552880000003</c:v>
                </c:pt>
                <c:pt idx="2169">
                  <c:v>839.25781570000004</c:v>
                </c:pt>
                <c:pt idx="2170">
                  <c:v>839.69049470000004</c:v>
                </c:pt>
                <c:pt idx="2171">
                  <c:v>840.12356560000001</c:v>
                </c:pt>
                <c:pt idx="2172">
                  <c:v>840.55702840000004</c:v>
                </c:pt>
                <c:pt idx="2173">
                  <c:v>840.99088280000001</c:v>
                </c:pt>
                <c:pt idx="2174">
                  <c:v>841.42512850000003</c:v>
                </c:pt>
                <c:pt idx="2175">
                  <c:v>841.85976540000001</c:v>
                </c:pt>
                <c:pt idx="2176">
                  <c:v>842.29479270000002</c:v>
                </c:pt>
                <c:pt idx="2177">
                  <c:v>842.73020970000005</c:v>
                </c:pt>
                <c:pt idx="2178">
                  <c:v>843.16601630000002</c:v>
                </c:pt>
                <c:pt idx="2179">
                  <c:v>843.60221160000003</c:v>
                </c:pt>
                <c:pt idx="2180">
                  <c:v>844.03879500000005</c:v>
                </c:pt>
                <c:pt idx="2181">
                  <c:v>844.4757664</c:v>
                </c:pt>
                <c:pt idx="2182">
                  <c:v>844.91312570000002</c:v>
                </c:pt>
                <c:pt idx="2183">
                  <c:v>845.35087180000005</c:v>
                </c:pt>
                <c:pt idx="2184">
                  <c:v>845.78900420000002</c:v>
                </c:pt>
                <c:pt idx="2185">
                  <c:v>846.22752219999995</c:v>
                </c:pt>
                <c:pt idx="2186">
                  <c:v>846.66642520000005</c:v>
                </c:pt>
                <c:pt idx="2187">
                  <c:v>847.10571289999996</c:v>
                </c:pt>
                <c:pt idx="2188">
                  <c:v>847.54538430000002</c:v>
                </c:pt>
                <c:pt idx="2189">
                  <c:v>847.98543889999996</c:v>
                </c:pt>
                <c:pt idx="2190">
                  <c:v>848.42587600000002</c:v>
                </c:pt>
                <c:pt idx="2191">
                  <c:v>848.86669470000004</c:v>
                </c:pt>
                <c:pt idx="2192">
                  <c:v>849.30789449999997</c:v>
                </c:pt>
                <c:pt idx="2193">
                  <c:v>849.74947459999999</c:v>
                </c:pt>
                <c:pt idx="2194">
                  <c:v>850.19143469999995</c:v>
                </c:pt>
                <c:pt idx="2195">
                  <c:v>850.63377390000005</c:v>
                </c:pt>
                <c:pt idx="2196">
                  <c:v>851.07648689999996</c:v>
                </c:pt>
                <c:pt idx="2197">
                  <c:v>851.5195238</c:v>
                </c:pt>
                <c:pt idx="2198">
                  <c:v>851.96284749999995</c:v>
                </c:pt>
                <c:pt idx="2199">
                  <c:v>852.40647620000004</c:v>
                </c:pt>
                <c:pt idx="2200">
                  <c:v>852.85040790000005</c:v>
                </c:pt>
                <c:pt idx="2201">
                  <c:v>853.29463929999997</c:v>
                </c:pt>
                <c:pt idx="2202">
                  <c:v>853.73917410000001</c:v>
                </c:pt>
                <c:pt idx="2203">
                  <c:v>854.18401300000005</c:v>
                </c:pt>
                <c:pt idx="2204">
                  <c:v>854.62915880000003</c:v>
                </c:pt>
                <c:pt idx="2205">
                  <c:v>855.07461550000005</c:v>
                </c:pt>
                <c:pt idx="2206">
                  <c:v>855.52038589999995</c:v>
                </c:pt>
                <c:pt idx="2207">
                  <c:v>855.96647310000003</c:v>
                </c:pt>
                <c:pt idx="2208">
                  <c:v>856.41287799999998</c:v>
                </c:pt>
                <c:pt idx="2209">
                  <c:v>856.85959890000004</c:v>
                </c:pt>
                <c:pt idx="2210">
                  <c:v>857.30663419999996</c:v>
                </c:pt>
                <c:pt idx="2211">
                  <c:v>857.75398229999996</c:v>
                </c:pt>
                <c:pt idx="2212">
                  <c:v>858.2016423</c:v>
                </c:pt>
                <c:pt idx="2213">
                  <c:v>858.64961210000001</c:v>
                </c:pt>
                <c:pt idx="2214">
                  <c:v>859.09789039999998</c:v>
                </c:pt>
                <c:pt idx="2215">
                  <c:v>859.54647660000001</c:v>
                </c:pt>
                <c:pt idx="2216">
                  <c:v>859.99537009999995</c:v>
                </c:pt>
                <c:pt idx="2217">
                  <c:v>860.44457020000004</c:v>
                </c:pt>
                <c:pt idx="2218">
                  <c:v>860.89407630000005</c:v>
                </c:pt>
                <c:pt idx="2219">
                  <c:v>861.34388850000005</c:v>
                </c:pt>
                <c:pt idx="2220">
                  <c:v>861.79400639999994</c:v>
                </c:pt>
                <c:pt idx="2221">
                  <c:v>862.24443110000004</c:v>
                </c:pt>
                <c:pt idx="2222">
                  <c:v>862.69516209999995</c:v>
                </c:pt>
                <c:pt idx="2223">
                  <c:v>863.14619900000002</c:v>
                </c:pt>
                <c:pt idx="2224">
                  <c:v>863.59754129999999</c:v>
                </c:pt>
                <c:pt idx="2225">
                  <c:v>864.04918810000004</c:v>
                </c:pt>
                <c:pt idx="2226">
                  <c:v>864.50113899999997</c:v>
                </c:pt>
                <c:pt idx="2227">
                  <c:v>864.95339349999995</c:v>
                </c:pt>
                <c:pt idx="2228">
                  <c:v>865.40595010000004</c:v>
                </c:pt>
                <c:pt idx="2229">
                  <c:v>865.85880780000002</c:v>
                </c:pt>
                <c:pt idx="2230">
                  <c:v>866.31196539999996</c:v>
                </c:pt>
                <c:pt idx="2231">
                  <c:v>866.76542180000001</c:v>
                </c:pt>
                <c:pt idx="2232">
                  <c:v>867.21917689999998</c:v>
                </c:pt>
                <c:pt idx="2233">
                  <c:v>867.67322950000005</c:v>
                </c:pt>
                <c:pt idx="2234">
                  <c:v>868.12757810000005</c:v>
                </c:pt>
                <c:pt idx="2235">
                  <c:v>868.58222160000003</c:v>
                </c:pt>
                <c:pt idx="2236">
                  <c:v>869.03715910000005</c:v>
                </c:pt>
                <c:pt idx="2237">
                  <c:v>869.49238869999999</c:v>
                </c:pt>
                <c:pt idx="2238">
                  <c:v>869.94790929999999</c:v>
                </c:pt>
                <c:pt idx="2239">
                  <c:v>870.40371990000006</c:v>
                </c:pt>
                <c:pt idx="2240">
                  <c:v>870.85981949999996</c:v>
                </c:pt>
                <c:pt idx="2241">
                  <c:v>871.31620680000003</c:v>
                </c:pt>
                <c:pt idx="2242">
                  <c:v>871.77288039999996</c:v>
                </c:pt>
                <c:pt idx="2243">
                  <c:v>872.22984069999995</c:v>
                </c:pt>
                <c:pt idx="2244">
                  <c:v>872.68708570000001</c:v>
                </c:pt>
                <c:pt idx="2245">
                  <c:v>873.14461319999998</c:v>
                </c:pt>
                <c:pt idx="2246">
                  <c:v>873.60242219999998</c:v>
                </c:pt>
                <c:pt idx="2247">
                  <c:v>874.06051119999995</c:v>
                </c:pt>
                <c:pt idx="2248">
                  <c:v>874.51887829999998</c:v>
                </c:pt>
                <c:pt idx="2249">
                  <c:v>874.97752149999997</c:v>
                </c:pt>
                <c:pt idx="2250">
                  <c:v>875.4364392</c:v>
                </c:pt>
                <c:pt idx="2251">
                  <c:v>875.89562960000001</c:v>
                </c:pt>
                <c:pt idx="2252">
                  <c:v>876.35509109999998</c:v>
                </c:pt>
                <c:pt idx="2253">
                  <c:v>876.81482200000005</c:v>
                </c:pt>
                <c:pt idx="2254">
                  <c:v>877.27482080000004</c:v>
                </c:pt>
                <c:pt idx="2255">
                  <c:v>877.73508609999999</c:v>
                </c:pt>
                <c:pt idx="2256">
                  <c:v>878.19561850000002</c:v>
                </c:pt>
                <c:pt idx="2257">
                  <c:v>878.6564161</c:v>
                </c:pt>
                <c:pt idx="2258">
                  <c:v>879.11747709999997</c:v>
                </c:pt>
                <c:pt idx="2259">
                  <c:v>879.57880030000001</c:v>
                </c:pt>
                <c:pt idx="2260">
                  <c:v>880.04038400000002</c:v>
                </c:pt>
                <c:pt idx="2261">
                  <c:v>880.50222640000004</c:v>
                </c:pt>
                <c:pt idx="2262">
                  <c:v>880.96432570000002</c:v>
                </c:pt>
                <c:pt idx="2263">
                  <c:v>881.42668060000005</c:v>
                </c:pt>
                <c:pt idx="2264">
                  <c:v>881.88928999999996</c:v>
                </c:pt>
                <c:pt idx="2265">
                  <c:v>882.35215310000001</c:v>
                </c:pt>
                <c:pt idx="2266">
                  <c:v>882.81526919999999</c:v>
                </c:pt>
                <c:pt idx="2267">
                  <c:v>883.278637</c:v>
                </c:pt>
                <c:pt idx="2268">
                  <c:v>883.74225550000006</c:v>
                </c:pt>
                <c:pt idx="2269">
                  <c:v>884.20612589999996</c:v>
                </c:pt>
                <c:pt idx="2270">
                  <c:v>884.67024739999999</c:v>
                </c:pt>
                <c:pt idx="2271">
                  <c:v>885.13461910000001</c:v>
                </c:pt>
                <c:pt idx="2272">
                  <c:v>885.59924090000004</c:v>
                </c:pt>
                <c:pt idx="2273">
                  <c:v>886.06411279999998</c:v>
                </c:pt>
                <c:pt idx="2274">
                  <c:v>886.52923469999996</c:v>
                </c:pt>
                <c:pt idx="2275">
                  <c:v>886.99460629999999</c:v>
                </c:pt>
                <c:pt idx="2276">
                  <c:v>887.46022819999996</c:v>
                </c:pt>
                <c:pt idx="2277">
                  <c:v>887.92610070000001</c:v>
                </c:pt>
                <c:pt idx="2278">
                  <c:v>888.39222470000004</c:v>
                </c:pt>
                <c:pt idx="2279">
                  <c:v>888.85860109999999</c:v>
                </c:pt>
                <c:pt idx="2280">
                  <c:v>889.32523060000005</c:v>
                </c:pt>
                <c:pt idx="2281">
                  <c:v>889.79211429999998</c:v>
                </c:pt>
                <c:pt idx="2282">
                  <c:v>890.25925380000001</c:v>
                </c:pt>
                <c:pt idx="2283">
                  <c:v>890.72665110000003</c:v>
                </c:pt>
                <c:pt idx="2284">
                  <c:v>891.19430699999998</c:v>
                </c:pt>
                <c:pt idx="2285">
                  <c:v>891.66222319999997</c:v>
                </c:pt>
                <c:pt idx="2286">
                  <c:v>892.13040179999996</c:v>
                </c:pt>
                <c:pt idx="2287">
                  <c:v>892.59884490000002</c:v>
                </c:pt>
                <c:pt idx="2288">
                  <c:v>893.06755480000004</c:v>
                </c:pt>
                <c:pt idx="2289">
                  <c:v>893.53653359999998</c:v>
                </c:pt>
                <c:pt idx="2290">
                  <c:v>894.00578359999997</c:v>
                </c:pt>
                <c:pt idx="2291">
                  <c:v>894.47530740000002</c:v>
                </c:pt>
                <c:pt idx="2292">
                  <c:v>894.94510769999999</c:v>
                </c:pt>
                <c:pt idx="2293">
                  <c:v>895.41518759999997</c:v>
                </c:pt>
                <c:pt idx="2294">
                  <c:v>895.8855499</c:v>
                </c:pt>
                <c:pt idx="2295">
                  <c:v>896.3561972</c:v>
                </c:pt>
                <c:pt idx="2296">
                  <c:v>896.82713190000004</c:v>
                </c:pt>
                <c:pt idx="2297">
                  <c:v>897.29835709999998</c:v>
                </c:pt>
                <c:pt idx="2298">
                  <c:v>897.76987569999994</c:v>
                </c:pt>
                <c:pt idx="2299">
                  <c:v>898.24169059999997</c:v>
                </c:pt>
                <c:pt idx="2300">
                  <c:v>898.71380450000004</c:v>
                </c:pt>
                <c:pt idx="2301">
                  <c:v>899.18621829999995</c:v>
                </c:pt>
                <c:pt idx="2302">
                  <c:v>899.65893500000004</c:v>
                </c:pt>
                <c:pt idx="2303">
                  <c:v>900.13195800000005</c:v>
                </c:pt>
                <c:pt idx="2304">
                  <c:v>900.60528939999995</c:v>
                </c:pt>
                <c:pt idx="2305">
                  <c:v>901.0789317</c:v>
                </c:pt>
                <c:pt idx="2306">
                  <c:v>901.55288789999997</c:v>
                </c:pt>
                <c:pt idx="2307">
                  <c:v>902.02716090000001</c:v>
                </c:pt>
                <c:pt idx="2308">
                  <c:v>902.50175290000004</c:v>
                </c:pt>
                <c:pt idx="2309">
                  <c:v>902.9766664</c:v>
                </c:pt>
                <c:pt idx="2310">
                  <c:v>903.45190349999996</c:v>
                </c:pt>
                <c:pt idx="2311">
                  <c:v>903.92746680000005</c:v>
                </c:pt>
                <c:pt idx="2312">
                  <c:v>904.40335789999995</c:v>
                </c:pt>
                <c:pt idx="2313">
                  <c:v>904.87957859999995</c:v>
                </c:pt>
                <c:pt idx="2314">
                  <c:v>905.35613079999996</c:v>
                </c:pt>
                <c:pt idx="2315">
                  <c:v>905.83301649999999</c:v>
                </c:pt>
                <c:pt idx="2316">
                  <c:v>906.31023719999996</c:v>
                </c:pt>
                <c:pt idx="2317">
                  <c:v>906.78779489999999</c:v>
                </c:pt>
                <c:pt idx="2318">
                  <c:v>907.26569089999998</c:v>
                </c:pt>
                <c:pt idx="2319">
                  <c:v>907.74392639999996</c:v>
                </c:pt>
                <c:pt idx="2320">
                  <c:v>908.22250240000005</c:v>
                </c:pt>
                <c:pt idx="2321">
                  <c:v>908.70142069999997</c:v>
                </c:pt>
                <c:pt idx="2322">
                  <c:v>909.18068330000006</c:v>
                </c:pt>
                <c:pt idx="2323">
                  <c:v>909.66029049999997</c:v>
                </c:pt>
                <c:pt idx="2324">
                  <c:v>910.14024340000003</c:v>
                </c:pt>
                <c:pt idx="2325">
                  <c:v>910.62054330000001</c:v>
                </c:pt>
                <c:pt idx="2326">
                  <c:v>911.10119139999995</c:v>
                </c:pt>
                <c:pt idx="2327">
                  <c:v>911.58218820000002</c:v>
                </c:pt>
                <c:pt idx="2328">
                  <c:v>912.06353460000003</c:v>
                </c:pt>
                <c:pt idx="2329">
                  <c:v>912.54523119999999</c:v>
                </c:pt>
                <c:pt idx="2330">
                  <c:v>913.02727870000001</c:v>
                </c:pt>
                <c:pt idx="2331">
                  <c:v>913.50967779999996</c:v>
                </c:pt>
                <c:pt idx="2332">
                  <c:v>913.99242909999998</c:v>
                </c:pt>
                <c:pt idx="2333">
                  <c:v>914.47553259999995</c:v>
                </c:pt>
                <c:pt idx="2334">
                  <c:v>914.95898869999996</c:v>
                </c:pt>
                <c:pt idx="2335">
                  <c:v>915.44279789999996</c:v>
                </c:pt>
                <c:pt idx="2336">
                  <c:v>915.92696100000001</c:v>
                </c:pt>
                <c:pt idx="2337">
                  <c:v>916.41147790000002</c:v>
                </c:pt>
                <c:pt idx="2338">
                  <c:v>916.89634869999998</c:v>
                </c:pt>
                <c:pt idx="2339">
                  <c:v>917.38157420000005</c:v>
                </c:pt>
                <c:pt idx="2340">
                  <c:v>917.86715479999998</c:v>
                </c:pt>
                <c:pt idx="2341">
                  <c:v>918.35309050000001</c:v>
                </c:pt>
                <c:pt idx="2342">
                  <c:v>918.83938120000005</c:v>
                </c:pt>
                <c:pt idx="2343">
                  <c:v>919.3260272</c:v>
                </c:pt>
                <c:pt idx="2344">
                  <c:v>919.81302840000001</c:v>
                </c:pt>
                <c:pt idx="2345">
                  <c:v>920.30038479999996</c:v>
                </c:pt>
                <c:pt idx="2346">
                  <c:v>920.78809650000005</c:v>
                </c:pt>
                <c:pt idx="2347">
                  <c:v>921.27616390000003</c:v>
                </c:pt>
                <c:pt idx="2348">
                  <c:v>921.7645867</c:v>
                </c:pt>
                <c:pt idx="2349">
                  <c:v>922.25336500000003</c:v>
                </c:pt>
                <c:pt idx="2350">
                  <c:v>922.74249870000006</c:v>
                </c:pt>
                <c:pt idx="2351">
                  <c:v>923.23198779999996</c:v>
                </c:pt>
                <c:pt idx="2352">
                  <c:v>923.72183159999997</c:v>
                </c:pt>
                <c:pt idx="2353">
                  <c:v>924.21202970000002</c:v>
                </c:pt>
                <c:pt idx="2354">
                  <c:v>924.70258220000005</c:v>
                </c:pt>
                <c:pt idx="2355">
                  <c:v>925.19348909999997</c:v>
                </c:pt>
                <c:pt idx="2356">
                  <c:v>925.68475020000005</c:v>
                </c:pt>
                <c:pt idx="2357">
                  <c:v>926.17636549999997</c:v>
                </c:pt>
                <c:pt idx="2358">
                  <c:v>926.66833480000003</c:v>
                </c:pt>
                <c:pt idx="2359">
                  <c:v>927.16065809999998</c:v>
                </c:pt>
                <c:pt idx="2360">
                  <c:v>927.65333459999999</c:v>
                </c:pt>
                <c:pt idx="2361">
                  <c:v>928.14636389999998</c:v>
                </c:pt>
                <c:pt idx="2362">
                  <c:v>928.63974610000002</c:v>
                </c:pt>
                <c:pt idx="2363">
                  <c:v>929.1334809</c:v>
                </c:pt>
                <c:pt idx="2364">
                  <c:v>929.62756820000004</c:v>
                </c:pt>
                <c:pt idx="2365">
                  <c:v>930.12200780000001</c:v>
                </c:pt>
                <c:pt idx="2366">
                  <c:v>930.6167997</c:v>
                </c:pt>
                <c:pt idx="2367">
                  <c:v>931.11194360000002</c:v>
                </c:pt>
                <c:pt idx="2368">
                  <c:v>931.60743869999999</c:v>
                </c:pt>
                <c:pt idx="2369">
                  <c:v>932.10328449999997</c:v>
                </c:pt>
                <c:pt idx="2370">
                  <c:v>932.59948110000005</c:v>
                </c:pt>
                <c:pt idx="2371">
                  <c:v>933.09602819999998</c:v>
                </c:pt>
                <c:pt idx="2372">
                  <c:v>933.59292570000002</c:v>
                </c:pt>
                <c:pt idx="2373">
                  <c:v>934.09017319999998</c:v>
                </c:pt>
                <c:pt idx="2374">
                  <c:v>934.58777009999994</c:v>
                </c:pt>
                <c:pt idx="2375">
                  <c:v>935.0857158</c:v>
                </c:pt>
                <c:pt idx="2376">
                  <c:v>935.58401030000005</c:v>
                </c:pt>
                <c:pt idx="2377">
                  <c:v>936.08265329999995</c:v>
                </c:pt>
                <c:pt idx="2378">
                  <c:v>936.58164409999995</c:v>
                </c:pt>
                <c:pt idx="2379">
                  <c:v>937.08098199999995</c:v>
                </c:pt>
                <c:pt idx="2380">
                  <c:v>937.58066710000003</c:v>
                </c:pt>
                <c:pt idx="2381">
                  <c:v>938.08069909999995</c:v>
                </c:pt>
                <c:pt idx="2382">
                  <c:v>938.58107710000002</c:v>
                </c:pt>
                <c:pt idx="2383">
                  <c:v>939.08180070000003</c:v>
                </c:pt>
                <c:pt idx="2384">
                  <c:v>939.58286969999995</c:v>
                </c:pt>
                <c:pt idx="2385">
                  <c:v>940.08428389999995</c:v>
                </c:pt>
                <c:pt idx="2386">
                  <c:v>940.58604230000003</c:v>
                </c:pt>
                <c:pt idx="2387">
                  <c:v>941.0881445</c:v>
                </c:pt>
                <c:pt idx="2388">
                  <c:v>941.59059030000003</c:v>
                </c:pt>
                <c:pt idx="2389">
                  <c:v>942.0933794</c:v>
                </c:pt>
                <c:pt idx="2390">
                  <c:v>942.59651099999996</c:v>
                </c:pt>
                <c:pt idx="2391">
                  <c:v>943.09998429999996</c:v>
                </c:pt>
                <c:pt idx="2392">
                  <c:v>943.60379929999999</c:v>
                </c:pt>
                <c:pt idx="2393">
                  <c:v>944.10795559999997</c:v>
                </c:pt>
                <c:pt idx="2394">
                  <c:v>944.61245240000005</c:v>
                </c:pt>
                <c:pt idx="2395">
                  <c:v>945.11728879999998</c:v>
                </c:pt>
                <c:pt idx="2396">
                  <c:v>945.62246419999997</c:v>
                </c:pt>
                <c:pt idx="2397">
                  <c:v>946.12797799999998</c:v>
                </c:pt>
                <c:pt idx="2398">
                  <c:v>946.63382979999994</c:v>
                </c:pt>
                <c:pt idx="2399">
                  <c:v>947.14001919999998</c:v>
                </c:pt>
                <c:pt idx="2400">
                  <c:v>947.6465455</c:v>
                </c:pt>
                <c:pt idx="2401">
                  <c:v>948.15340760000004</c:v>
                </c:pt>
                <c:pt idx="2402">
                  <c:v>948.66060500000003</c:v>
                </c:pt>
                <c:pt idx="2403">
                  <c:v>949.16813679999996</c:v>
                </c:pt>
                <c:pt idx="2404">
                  <c:v>949.67600210000001</c:v>
                </c:pt>
                <c:pt idx="2405">
                  <c:v>950.1842001</c:v>
                </c:pt>
                <c:pt idx="2406">
                  <c:v>950.69273009999995</c:v>
                </c:pt>
                <c:pt idx="2407">
                  <c:v>951.20159100000001</c:v>
                </c:pt>
                <c:pt idx="2408">
                  <c:v>951.71078220000004</c:v>
                </c:pt>
                <c:pt idx="2409">
                  <c:v>952.22030259999997</c:v>
                </c:pt>
                <c:pt idx="2410">
                  <c:v>952.73015139999995</c:v>
                </c:pt>
                <c:pt idx="2411">
                  <c:v>953.2403276</c:v>
                </c:pt>
                <c:pt idx="2412">
                  <c:v>953.75083040000004</c:v>
                </c:pt>
                <c:pt idx="2413">
                  <c:v>954.2616587</c:v>
                </c:pt>
                <c:pt idx="2414">
                  <c:v>954.77281170000003</c:v>
                </c:pt>
                <c:pt idx="2415">
                  <c:v>955.28428810000003</c:v>
                </c:pt>
                <c:pt idx="2416">
                  <c:v>955.79608659999997</c:v>
                </c:pt>
                <c:pt idx="2417">
                  <c:v>956.30820559999995</c:v>
                </c:pt>
                <c:pt idx="2418">
                  <c:v>956.82064409999998</c:v>
                </c:pt>
                <c:pt idx="2419">
                  <c:v>957.33339990000002</c:v>
                </c:pt>
                <c:pt idx="2420">
                  <c:v>957.84647159999997</c:v>
                </c:pt>
                <c:pt idx="2421">
                  <c:v>958.35985830000004</c:v>
                </c:pt>
                <c:pt idx="2422">
                  <c:v>958.87355890000003</c:v>
                </c:pt>
                <c:pt idx="2423">
                  <c:v>959.3875716</c:v>
                </c:pt>
                <c:pt idx="2424">
                  <c:v>959.90189499999997</c:v>
                </c:pt>
                <c:pt idx="2425">
                  <c:v>960.41652739999995</c:v>
                </c:pt>
                <c:pt idx="2426">
                  <c:v>960.93146730000001</c:v>
                </c:pt>
                <c:pt idx="2427">
                  <c:v>961.44671300000005</c:v>
                </c:pt>
                <c:pt idx="2428">
                  <c:v>961.96226279999996</c:v>
                </c:pt>
                <c:pt idx="2429">
                  <c:v>962.47811460000003</c:v>
                </c:pt>
                <c:pt idx="2430">
                  <c:v>962.99426630000005</c:v>
                </c:pt>
                <c:pt idx="2431">
                  <c:v>963.51071630000001</c:v>
                </c:pt>
                <c:pt idx="2432">
                  <c:v>964.02746290000005</c:v>
                </c:pt>
                <c:pt idx="2433">
                  <c:v>964.54450380000003</c:v>
                </c:pt>
                <c:pt idx="2434">
                  <c:v>965.06183680000004</c:v>
                </c:pt>
                <c:pt idx="2435">
                  <c:v>965.57945989999996</c:v>
                </c:pt>
                <c:pt idx="2436">
                  <c:v>966.09737070000006</c:v>
                </c:pt>
                <c:pt idx="2437">
                  <c:v>966.61556719999999</c:v>
                </c:pt>
                <c:pt idx="2438">
                  <c:v>967.13404700000001</c:v>
                </c:pt>
                <c:pt idx="2439">
                  <c:v>967.65280780000001</c:v>
                </c:pt>
                <c:pt idx="2440">
                  <c:v>968.17184740000005</c:v>
                </c:pt>
                <c:pt idx="2441">
                  <c:v>968.69116289999999</c:v>
                </c:pt>
                <c:pt idx="2442">
                  <c:v>969.21075150000001</c:v>
                </c:pt>
                <c:pt idx="2443">
                  <c:v>969.73061050000001</c:v>
                </c:pt>
                <c:pt idx="2444">
                  <c:v>970.2507372</c:v>
                </c:pt>
                <c:pt idx="2445">
                  <c:v>970.77112890000001</c:v>
                </c:pt>
                <c:pt idx="2446">
                  <c:v>971.2917827</c:v>
                </c:pt>
                <c:pt idx="2447">
                  <c:v>971.81269599999996</c:v>
                </c:pt>
                <c:pt idx="2448">
                  <c:v>972.33386589999998</c:v>
                </c:pt>
                <c:pt idx="2449">
                  <c:v>972.85528899999997</c:v>
                </c:pt>
                <c:pt idx="2450">
                  <c:v>973.37696019999998</c:v>
                </c:pt>
                <c:pt idx="2451">
                  <c:v>973.89887520000002</c:v>
                </c:pt>
                <c:pt idx="2452">
                  <c:v>974.42101430000002</c:v>
                </c:pt>
                <c:pt idx="2453">
                  <c:v>974.94335790000002</c:v>
                </c:pt>
                <c:pt idx="2454">
                  <c:v>975.46590479999998</c:v>
                </c:pt>
                <c:pt idx="2455">
                  <c:v>975.98865379999995</c:v>
                </c:pt>
                <c:pt idx="2456">
                  <c:v>976.51160049999999</c:v>
                </c:pt>
                <c:pt idx="2457">
                  <c:v>977.03474200000005</c:v>
                </c:pt>
                <c:pt idx="2458">
                  <c:v>977.55807519999996</c:v>
                </c:pt>
                <c:pt idx="2459">
                  <c:v>978.08159680000006</c:v>
                </c:pt>
                <c:pt idx="2460">
                  <c:v>978.60530559999995</c:v>
                </c:pt>
                <c:pt idx="2461">
                  <c:v>979.12920099999997</c:v>
                </c:pt>
                <c:pt idx="2462">
                  <c:v>979.65328220000004</c:v>
                </c:pt>
                <c:pt idx="2463">
                  <c:v>980.17743099999996</c:v>
                </c:pt>
                <c:pt idx="2464">
                  <c:v>980.70081709999999</c:v>
                </c:pt>
                <c:pt idx="2465">
                  <c:v>981.22285060000002</c:v>
                </c:pt>
                <c:pt idx="2466">
                  <c:v>981.74372970000002</c:v>
                </c:pt>
                <c:pt idx="2467">
                  <c:v>982.26355990000002</c:v>
                </c:pt>
                <c:pt idx="2468">
                  <c:v>982.78227690000006</c:v>
                </c:pt>
                <c:pt idx="2469">
                  <c:v>983.29992019999997</c:v>
                </c:pt>
                <c:pt idx="2470">
                  <c:v>983.8165745</c:v>
                </c:pt>
                <c:pt idx="2471">
                  <c:v>984.33233770000004</c:v>
                </c:pt>
                <c:pt idx="2472">
                  <c:v>984.84728299999995</c:v>
                </c:pt>
                <c:pt idx="2473">
                  <c:v>985.36142770000004</c:v>
                </c:pt>
                <c:pt idx="2474">
                  <c:v>985.87478710000005</c:v>
                </c:pt>
                <c:pt idx="2475">
                  <c:v>986.38738109999997</c:v>
                </c:pt>
                <c:pt idx="2476">
                  <c:v>986.89921330000004</c:v>
                </c:pt>
                <c:pt idx="2477">
                  <c:v>987.41027919999999</c:v>
                </c:pt>
                <c:pt idx="2478">
                  <c:v>987.92057739999996</c:v>
                </c:pt>
                <c:pt idx="2479">
                  <c:v>988.43006579999997</c:v>
                </c:pt>
                <c:pt idx="2480">
                  <c:v>988.9386829</c:v>
                </c:pt>
                <c:pt idx="2481">
                  <c:v>989.44636539999999</c:v>
                </c:pt>
                <c:pt idx="2482">
                  <c:v>989.95305480000002</c:v>
                </c:pt>
                <c:pt idx="2483">
                  <c:v>990.45869340000002</c:v>
                </c:pt>
                <c:pt idx="2484">
                  <c:v>990.96328210000001</c:v>
                </c:pt>
                <c:pt idx="2485">
                  <c:v>991.46700290000001</c:v>
                </c:pt>
                <c:pt idx="2486">
                  <c:v>991.9700785</c:v>
                </c:pt>
                <c:pt idx="2487">
                  <c:v>992.47271639999997</c:v>
                </c:pt>
                <c:pt idx="2488">
                  <c:v>992.97505880000006</c:v>
                </c:pt>
                <c:pt idx="2489">
                  <c:v>993.47716479999997</c:v>
                </c:pt>
                <c:pt idx="2490">
                  <c:v>993.97908440000003</c:v>
                </c:pt>
                <c:pt idx="2491">
                  <c:v>994.48089170000003</c:v>
                </c:pt>
                <c:pt idx="2492">
                  <c:v>994.98263480000003</c:v>
                </c:pt>
                <c:pt idx="2493">
                  <c:v>995.48432009999999</c:v>
                </c:pt>
                <c:pt idx="2494">
                  <c:v>995.98594270000001</c:v>
                </c:pt>
                <c:pt idx="2495">
                  <c:v>996.48750470000004</c:v>
                </c:pt>
                <c:pt idx="2496">
                  <c:v>996.98901260000002</c:v>
                </c:pt>
                <c:pt idx="2497">
                  <c:v>997.49047970000004</c:v>
                </c:pt>
                <c:pt idx="2498">
                  <c:v>997.99192670000002</c:v>
                </c:pt>
                <c:pt idx="2499">
                  <c:v>998.49338290000003</c:v>
                </c:pt>
                <c:pt idx="2500">
                  <c:v>998.99487869999996</c:v>
                </c:pt>
                <c:pt idx="2501">
                  <c:v>999.49643449999996</c:v>
                </c:pt>
                <c:pt idx="2502">
                  <c:v>999.99806360000002</c:v>
                </c:pt>
                <c:pt idx="2503">
                  <c:v>1000.499774</c:v>
                </c:pt>
                <c:pt idx="2504">
                  <c:v>1001.001572</c:v>
                </c:pt>
                <c:pt idx="2505">
                  <c:v>1001.503462</c:v>
                </c:pt>
                <c:pt idx="2506">
                  <c:v>1002.005448</c:v>
                </c:pt>
                <c:pt idx="2507">
                  <c:v>1002.507532</c:v>
                </c:pt>
                <c:pt idx="2508">
                  <c:v>1003.009717</c:v>
                </c:pt>
                <c:pt idx="2509">
                  <c:v>1003.512005</c:v>
                </c:pt>
                <c:pt idx="2510">
                  <c:v>1004.014399</c:v>
                </c:pt>
                <c:pt idx="2511">
                  <c:v>1004.516902</c:v>
                </c:pt>
                <c:pt idx="2512">
                  <c:v>1005.0195179999999</c:v>
                </c:pt>
                <c:pt idx="2513">
                  <c:v>1005.522252</c:v>
                </c:pt>
                <c:pt idx="2514">
                  <c:v>1006.025107</c:v>
                </c:pt>
                <c:pt idx="2515">
                  <c:v>1006.528089</c:v>
                </c:pt>
                <c:pt idx="2516">
                  <c:v>1007.0312</c:v>
                </c:pt>
                <c:pt idx="2517">
                  <c:v>1007.534443</c:v>
                </c:pt>
                <c:pt idx="2518">
                  <c:v>1008.037822</c:v>
                </c:pt>
                <c:pt idx="2519">
                  <c:v>1008.541339</c:v>
                </c:pt>
                <c:pt idx="2520">
                  <c:v>1009.044899</c:v>
                </c:pt>
                <c:pt idx="2521">
                  <c:v>1009.547817</c:v>
                </c:pt>
                <c:pt idx="2522">
                  <c:v>1010.049471</c:v>
                </c:pt>
                <c:pt idx="2523">
                  <c:v>1010.549895</c:v>
                </c:pt>
                <c:pt idx="2524">
                  <c:v>1011.049155</c:v>
                </c:pt>
                <c:pt idx="2525">
                  <c:v>1011.547175</c:v>
                </c:pt>
                <c:pt idx="2526">
                  <c:v>1012.043989</c:v>
                </c:pt>
                <c:pt idx="2527">
                  <c:v>1012.539634</c:v>
                </c:pt>
                <c:pt idx="2528">
                  <c:v>1013.034125</c:v>
                </c:pt>
                <c:pt idx="2529">
                  <c:v>1013.527474</c:v>
                </c:pt>
                <c:pt idx="2530">
                  <c:v>1014.019696</c:v>
                </c:pt>
                <c:pt idx="2531">
                  <c:v>1014.510791</c:v>
                </c:pt>
                <c:pt idx="2532">
                  <c:v>1015.000755</c:v>
                </c:pt>
                <c:pt idx="2533">
                  <c:v>1015.489582</c:v>
                </c:pt>
                <c:pt idx="2534">
                  <c:v>1015.977271</c:v>
                </c:pt>
                <c:pt idx="2535">
                  <c:v>1016.4638220000001</c:v>
                </c:pt>
                <c:pt idx="2536">
                  <c:v>1016.949238</c:v>
                </c:pt>
                <c:pt idx="2537">
                  <c:v>1017.433518</c:v>
                </c:pt>
                <c:pt idx="2538">
                  <c:v>1017.916661</c:v>
                </c:pt>
                <c:pt idx="2539">
                  <c:v>1018.3986599999999</c:v>
                </c:pt>
                <c:pt idx="2540">
                  <c:v>1018.879506</c:v>
                </c:pt>
                <c:pt idx="2541">
                  <c:v>1019.359176</c:v>
                </c:pt>
                <c:pt idx="2542">
                  <c:v>1019.8376060000001</c:v>
                </c:pt>
                <c:pt idx="2543">
                  <c:v>1020.314739</c:v>
                </c:pt>
                <c:pt idx="2544">
                  <c:v>1020.790534</c:v>
                </c:pt>
                <c:pt idx="2545">
                  <c:v>1021.2649709999999</c:v>
                </c:pt>
                <c:pt idx="2546">
                  <c:v>1021.7380450000001</c:v>
                </c:pt>
                <c:pt idx="2547">
                  <c:v>1022.209776</c:v>
                </c:pt>
                <c:pt idx="2548">
                  <c:v>1022.680193</c:v>
                </c:pt>
                <c:pt idx="2549">
                  <c:v>1023.149334</c:v>
                </c:pt>
                <c:pt idx="2550">
                  <c:v>1023.6172350000001</c:v>
                </c:pt>
                <c:pt idx="2551">
                  <c:v>1024.0839269999999</c:v>
                </c:pt>
                <c:pt idx="2552">
                  <c:v>1024.549436</c:v>
                </c:pt>
                <c:pt idx="2553">
                  <c:v>1025.01377</c:v>
                </c:pt>
                <c:pt idx="2554">
                  <c:v>1025.47693</c:v>
                </c:pt>
                <c:pt idx="2555">
                  <c:v>1025.938905</c:v>
                </c:pt>
                <c:pt idx="2556">
                  <c:v>1026.39968</c:v>
                </c:pt>
                <c:pt idx="2557">
                  <c:v>1026.859238</c:v>
                </c:pt>
                <c:pt idx="2558">
                  <c:v>1027.3175650000001</c:v>
                </c:pt>
                <c:pt idx="2559">
                  <c:v>1027.7746509999999</c:v>
                </c:pt>
                <c:pt idx="2560">
                  <c:v>1028.2304919999999</c:v>
                </c:pt>
                <c:pt idx="2561">
                  <c:v>1028.6850939999999</c:v>
                </c:pt>
                <c:pt idx="2562">
                  <c:v>1029.1384660000001</c:v>
                </c:pt>
                <c:pt idx="2563">
                  <c:v>1029.5906219999999</c:v>
                </c:pt>
                <c:pt idx="2564">
                  <c:v>1030.0415780000001</c:v>
                </c:pt>
                <c:pt idx="2565">
                  <c:v>1030.49135</c:v>
                </c:pt>
                <c:pt idx="2566">
                  <c:v>1030.9399530000001</c:v>
                </c:pt>
                <c:pt idx="2567">
                  <c:v>1031.387395</c:v>
                </c:pt>
                <c:pt idx="2568">
                  <c:v>1031.8336850000001</c:v>
                </c:pt>
                <c:pt idx="2569">
                  <c:v>1032.278828</c:v>
                </c:pt>
                <c:pt idx="2570">
                  <c:v>1032.722829</c:v>
                </c:pt>
                <c:pt idx="2571">
                  <c:v>1033.1656840000001</c:v>
                </c:pt>
                <c:pt idx="2572">
                  <c:v>1033.607391</c:v>
                </c:pt>
                <c:pt idx="2573">
                  <c:v>1034.047945</c:v>
                </c:pt>
                <c:pt idx="2574">
                  <c:v>1034.4873480000001</c:v>
                </c:pt>
                <c:pt idx="2575">
                  <c:v>1034.9256049999999</c:v>
                </c:pt>
                <c:pt idx="2576">
                  <c:v>1035.3627220000001</c:v>
                </c:pt>
                <c:pt idx="2577">
                  <c:v>1035.798708</c:v>
                </c:pt>
                <c:pt idx="2578">
                  <c:v>1036.233573</c:v>
                </c:pt>
                <c:pt idx="2579">
                  <c:v>1036.6673269999999</c:v>
                </c:pt>
                <c:pt idx="2580">
                  <c:v>1037.099978</c:v>
                </c:pt>
                <c:pt idx="2581">
                  <c:v>1037.531532</c:v>
                </c:pt>
                <c:pt idx="2582">
                  <c:v>1037.962</c:v>
                </c:pt>
                <c:pt idx="2583">
                  <c:v>1038.391386</c:v>
                </c:pt>
                <c:pt idx="2584">
                  <c:v>1038.819698</c:v>
                </c:pt>
                <c:pt idx="2585">
                  <c:v>1039.2469390000001</c:v>
                </c:pt>
                <c:pt idx="2586">
                  <c:v>1039.6731119999999</c:v>
                </c:pt>
                <c:pt idx="2587">
                  <c:v>1040.098219</c:v>
                </c:pt>
                <c:pt idx="2588">
                  <c:v>1040.5222630000001</c:v>
                </c:pt>
                <c:pt idx="2589">
                  <c:v>1040.945252</c:v>
                </c:pt>
                <c:pt idx="2590">
                  <c:v>1041.367193</c:v>
                </c:pt>
                <c:pt idx="2591">
                  <c:v>1041.788094</c:v>
                </c:pt>
                <c:pt idx="2592">
                  <c:v>1042.207962</c:v>
                </c:pt>
                <c:pt idx="2593">
                  <c:v>1042.626804</c:v>
                </c:pt>
                <c:pt idx="2594">
                  <c:v>1043.0446280000001</c:v>
                </c:pt>
                <c:pt idx="2595">
                  <c:v>1043.461444</c:v>
                </c:pt>
                <c:pt idx="2596">
                  <c:v>1043.877262</c:v>
                </c:pt>
                <c:pt idx="2597">
                  <c:v>1044.2920879999999</c:v>
                </c:pt>
                <c:pt idx="2598">
                  <c:v>1044.7059280000001</c:v>
                </c:pt>
                <c:pt idx="2599">
                  <c:v>1045.118784</c:v>
                </c:pt>
                <c:pt idx="2600">
                  <c:v>1045.530659</c:v>
                </c:pt>
                <c:pt idx="2601">
                  <c:v>1045.9415590000001</c:v>
                </c:pt>
                <c:pt idx="2602">
                  <c:v>1046.3514909999999</c:v>
                </c:pt>
                <c:pt idx="2603">
                  <c:v>1046.760458</c:v>
                </c:pt>
                <c:pt idx="2604">
                  <c:v>1047.1684640000001</c:v>
                </c:pt>
                <c:pt idx="2605">
                  <c:v>1047.575513</c:v>
                </c:pt>
                <c:pt idx="2606">
                  <c:v>1047.9816109999999</c:v>
                </c:pt>
                <c:pt idx="2607">
                  <c:v>1048.3867660000001</c:v>
                </c:pt>
                <c:pt idx="2608">
                  <c:v>1048.790984</c:v>
                </c:pt>
                <c:pt idx="2609">
                  <c:v>1049.19427</c:v>
                </c:pt>
                <c:pt idx="2610">
                  <c:v>1049.5966289999999</c:v>
                </c:pt>
                <c:pt idx="2611">
                  <c:v>1049.9980680000001</c:v>
                </c:pt>
                <c:pt idx="2612">
                  <c:v>1050.398592</c:v>
                </c:pt>
                <c:pt idx="2613">
                  <c:v>1050.7982099999999</c:v>
                </c:pt>
                <c:pt idx="2614">
                  <c:v>1051.196927</c:v>
                </c:pt>
                <c:pt idx="2615">
                  <c:v>1051.594744</c:v>
                </c:pt>
                <c:pt idx="2616">
                  <c:v>1051.9916639999999</c:v>
                </c:pt>
                <c:pt idx="2617">
                  <c:v>1052.3876929999999</c:v>
                </c:pt>
                <c:pt idx="2618">
                  <c:v>1052.7828360000001</c:v>
                </c:pt>
                <c:pt idx="2619">
                  <c:v>1053.177099</c:v>
                </c:pt>
                <c:pt idx="2620">
                  <c:v>1053.5704940000001</c:v>
                </c:pt>
                <c:pt idx="2621">
                  <c:v>1053.9630320000001</c:v>
                </c:pt>
                <c:pt idx="2622">
                  <c:v>1054.3547249999999</c:v>
                </c:pt>
                <c:pt idx="2623">
                  <c:v>1054.7455829999999</c:v>
                </c:pt>
                <c:pt idx="2624">
                  <c:v>1055.13561</c:v>
                </c:pt>
                <c:pt idx="2625">
                  <c:v>1055.5248140000001</c:v>
                </c:pt>
                <c:pt idx="2626">
                  <c:v>1055.9132</c:v>
                </c:pt>
                <c:pt idx="2627">
                  <c:v>1056.3007749999999</c:v>
                </c:pt>
                <c:pt idx="2628">
                  <c:v>1056.687545</c:v>
                </c:pt>
                <c:pt idx="2629">
                  <c:v>1057.0735110000001</c:v>
                </c:pt>
                <c:pt idx="2630">
                  <c:v>1057.45868</c:v>
                </c:pt>
                <c:pt idx="2631">
                  <c:v>1057.8430579999999</c:v>
                </c:pt>
                <c:pt idx="2632">
                  <c:v>1058.226647</c:v>
                </c:pt>
                <c:pt idx="2633">
                  <c:v>1058.609457</c:v>
                </c:pt>
                <c:pt idx="2634">
                  <c:v>1058.991497</c:v>
                </c:pt>
                <c:pt idx="2635">
                  <c:v>1059.3727779999999</c:v>
                </c:pt>
                <c:pt idx="2636">
                  <c:v>1059.7533080000001</c:v>
                </c:pt>
                <c:pt idx="2637">
                  <c:v>1060.1330889999999</c:v>
                </c:pt>
                <c:pt idx="2638">
                  <c:v>1060.5121280000001</c:v>
                </c:pt>
                <c:pt idx="2639">
                  <c:v>1060.8904279999999</c:v>
                </c:pt>
                <c:pt idx="2640">
                  <c:v>1061.267994</c:v>
                </c:pt>
                <c:pt idx="2641">
                  <c:v>1061.64483</c:v>
                </c:pt>
                <c:pt idx="2642">
                  <c:v>1062.0209379999999</c:v>
                </c:pt>
                <c:pt idx="2643">
                  <c:v>1062.3963209999999</c:v>
                </c:pt>
                <c:pt idx="2644">
                  <c:v>1062.77098</c:v>
                </c:pt>
                <c:pt idx="2645">
                  <c:v>1063.144918</c:v>
                </c:pt>
                <c:pt idx="2646">
                  <c:v>1063.518135</c:v>
                </c:pt>
                <c:pt idx="2647">
                  <c:v>1063.8906449999999</c:v>
                </c:pt>
                <c:pt idx="2648">
                  <c:v>1064.2625049999999</c:v>
                </c:pt>
                <c:pt idx="2649">
                  <c:v>1064.633777</c:v>
                </c:pt>
                <c:pt idx="2650">
                  <c:v>1065.0044969999999</c:v>
                </c:pt>
                <c:pt idx="2651">
                  <c:v>1065.3747149999999</c:v>
                </c:pt>
                <c:pt idx="2652">
                  <c:v>1065.7444829999999</c:v>
                </c:pt>
                <c:pt idx="2653">
                  <c:v>1066.1138229999999</c:v>
                </c:pt>
                <c:pt idx="2654">
                  <c:v>1066.4828030000001</c:v>
                </c:pt>
                <c:pt idx="2655">
                  <c:v>1066.851508</c:v>
                </c:pt>
                <c:pt idx="2656">
                  <c:v>1067.219965</c:v>
                </c:pt>
                <c:pt idx="2657">
                  <c:v>1067.588217</c:v>
                </c:pt>
                <c:pt idx="2658">
                  <c:v>1067.956336</c:v>
                </c:pt>
                <c:pt idx="2659">
                  <c:v>1068.3243560000001</c:v>
                </c:pt>
                <c:pt idx="2660">
                  <c:v>1068.6922729999999</c:v>
                </c:pt>
                <c:pt idx="2661">
                  <c:v>1069.060078</c:v>
                </c:pt>
                <c:pt idx="2662">
                  <c:v>1069.4277770000001</c:v>
                </c:pt>
                <c:pt idx="2663">
                  <c:v>1069.7953849999999</c:v>
                </c:pt>
                <c:pt idx="2664">
                  <c:v>1070.162908</c:v>
                </c:pt>
                <c:pt idx="2665">
                  <c:v>1070.530362</c:v>
                </c:pt>
                <c:pt idx="2666">
                  <c:v>1070.897768</c:v>
                </c:pt>
                <c:pt idx="2667">
                  <c:v>1071.265136</c:v>
                </c:pt>
                <c:pt idx="2668">
                  <c:v>1071.6324890000001</c:v>
                </c:pt>
                <c:pt idx="2669">
                  <c:v>1071.9998579999999</c:v>
                </c:pt>
                <c:pt idx="2670">
                  <c:v>1072.3672799999999</c:v>
                </c:pt>
                <c:pt idx="2671">
                  <c:v>1072.734788</c:v>
                </c:pt>
                <c:pt idx="2672">
                  <c:v>1073.102392</c:v>
                </c:pt>
                <c:pt idx="2673">
                  <c:v>1073.470112</c:v>
                </c:pt>
                <c:pt idx="2674">
                  <c:v>1073.8379729999999</c:v>
                </c:pt>
                <c:pt idx="2675">
                  <c:v>1074.2059839999999</c:v>
                </c:pt>
                <c:pt idx="2676">
                  <c:v>1074.5741439999999</c:v>
                </c:pt>
                <c:pt idx="2677">
                  <c:v>1074.94245</c:v>
                </c:pt>
                <c:pt idx="2678">
                  <c:v>1075.3109010000001</c:v>
                </c:pt>
                <c:pt idx="2679">
                  <c:v>1075.6795030000001</c:v>
                </c:pt>
                <c:pt idx="2680">
                  <c:v>1076.04826</c:v>
                </c:pt>
                <c:pt idx="2681">
                  <c:v>1076.417177</c:v>
                </c:pt>
                <c:pt idx="2682">
                  <c:v>1076.7862600000001</c:v>
                </c:pt>
                <c:pt idx="2683">
                  <c:v>1077.155512</c:v>
                </c:pt>
                <c:pt idx="2684">
                  <c:v>1077.5249369999999</c:v>
                </c:pt>
                <c:pt idx="2685">
                  <c:v>1077.89454</c:v>
                </c:pt>
                <c:pt idx="2686">
                  <c:v>1078.264326</c:v>
                </c:pt>
                <c:pt idx="2687">
                  <c:v>1078.6342970000001</c:v>
                </c:pt>
                <c:pt idx="2688">
                  <c:v>1079.0044580000001</c:v>
                </c:pt>
                <c:pt idx="2689">
                  <c:v>1079.3748149999999</c:v>
                </c:pt>
                <c:pt idx="2690">
                  <c:v>1079.7453720000001</c:v>
                </c:pt>
                <c:pt idx="2691">
                  <c:v>1080.116131</c:v>
                </c:pt>
                <c:pt idx="2692">
                  <c:v>1080.4870969999999</c:v>
                </c:pt>
                <c:pt idx="2693">
                  <c:v>1080.8582739999999</c:v>
                </c:pt>
                <c:pt idx="2694">
                  <c:v>1081.2296650000001</c:v>
                </c:pt>
                <c:pt idx="2695">
                  <c:v>1081.601275</c:v>
                </c:pt>
                <c:pt idx="2696">
                  <c:v>1081.973109</c:v>
                </c:pt>
                <c:pt idx="2697">
                  <c:v>1082.3451680000001</c:v>
                </c:pt>
                <c:pt idx="2698">
                  <c:v>1082.7174560000001</c:v>
                </c:pt>
                <c:pt idx="2699">
                  <c:v>1083.089978</c:v>
                </c:pt>
                <c:pt idx="2700">
                  <c:v>1083.4627359999999</c:v>
                </c:pt>
                <c:pt idx="2701">
                  <c:v>1083.835736</c:v>
                </c:pt>
                <c:pt idx="2702">
                  <c:v>1084.2089800000001</c:v>
                </c:pt>
                <c:pt idx="2703">
                  <c:v>1084.5824689999999</c:v>
                </c:pt>
                <c:pt idx="2704">
                  <c:v>1084.9562100000001</c:v>
                </c:pt>
                <c:pt idx="2705">
                  <c:v>1085.330203</c:v>
                </c:pt>
                <c:pt idx="2706">
                  <c:v>1085.7044539999999</c:v>
                </c:pt>
                <c:pt idx="2707">
                  <c:v>1086.0789669999999</c:v>
                </c:pt>
                <c:pt idx="2708">
                  <c:v>1086.4537459999999</c:v>
                </c:pt>
                <c:pt idx="2709">
                  <c:v>1086.8287969999999</c:v>
                </c:pt>
                <c:pt idx="2710">
                  <c:v>1087.2041200000001</c:v>
                </c:pt>
                <c:pt idx="2711">
                  <c:v>1087.5797190000001</c:v>
                </c:pt>
                <c:pt idx="2712">
                  <c:v>1087.9555989999999</c:v>
                </c:pt>
                <c:pt idx="2713">
                  <c:v>1088.331762</c:v>
                </c:pt>
                <c:pt idx="2714">
                  <c:v>1088.708212</c:v>
                </c:pt>
                <c:pt idx="2715">
                  <c:v>1089.084953</c:v>
                </c:pt>
                <c:pt idx="2716">
                  <c:v>1089.461988</c:v>
                </c:pt>
                <c:pt idx="2717">
                  <c:v>1089.8393209999999</c:v>
                </c:pt>
                <c:pt idx="2718">
                  <c:v>1090.216956</c:v>
                </c:pt>
                <c:pt idx="2719">
                  <c:v>1090.5948969999999</c:v>
                </c:pt>
                <c:pt idx="2720">
                  <c:v>1090.9731489999999</c:v>
                </c:pt>
                <c:pt idx="2721">
                  <c:v>1091.3517159999999</c:v>
                </c:pt>
                <c:pt idx="2722">
                  <c:v>1091.7306020000001</c:v>
                </c:pt>
                <c:pt idx="2723">
                  <c:v>1092.1098099999999</c:v>
                </c:pt>
                <c:pt idx="2724">
                  <c:v>1092.4893440000001</c:v>
                </c:pt>
                <c:pt idx="2725">
                  <c:v>1092.8692100000001</c:v>
                </c:pt>
                <c:pt idx="2726">
                  <c:v>1093.2494119999999</c:v>
                </c:pt>
                <c:pt idx="2727">
                  <c:v>1093.629956</c:v>
                </c:pt>
                <c:pt idx="2728">
                  <c:v>1094.010847</c:v>
                </c:pt>
                <c:pt idx="2729">
                  <c:v>1094.3920909999999</c:v>
                </c:pt>
                <c:pt idx="2730">
                  <c:v>1094.773692</c:v>
                </c:pt>
                <c:pt idx="2731">
                  <c:v>1095.155657</c:v>
                </c:pt>
                <c:pt idx="2732">
                  <c:v>1095.537992</c:v>
                </c:pt>
                <c:pt idx="2733">
                  <c:v>1095.920703</c:v>
                </c:pt>
                <c:pt idx="2734">
                  <c:v>1096.3037979999999</c:v>
                </c:pt>
                <c:pt idx="2735">
                  <c:v>1096.687283</c:v>
                </c:pt>
                <c:pt idx="2736">
                  <c:v>1097.0711659999999</c:v>
                </c:pt>
                <c:pt idx="2737">
                  <c:v>1097.4554519999999</c:v>
                </c:pt>
                <c:pt idx="2738">
                  <c:v>1097.840148</c:v>
                </c:pt>
                <c:pt idx="2739">
                  <c:v>1098.2252619999999</c:v>
                </c:pt>
                <c:pt idx="2740">
                  <c:v>1098.6107999999999</c:v>
                </c:pt>
                <c:pt idx="2741">
                  <c:v>1098.9967690000001</c:v>
                </c:pt>
                <c:pt idx="2742">
                  <c:v>1099.3831729999999</c:v>
                </c:pt>
                <c:pt idx="2743">
                  <c:v>1099.7700179999999</c:v>
                </c:pt>
                <c:pt idx="2744">
                  <c:v>1100.1573109999999</c:v>
                </c:pt>
                <c:pt idx="2745">
                  <c:v>1100.5450539999999</c:v>
                </c:pt>
                <c:pt idx="2746">
                  <c:v>1100.933252</c:v>
                </c:pt>
                <c:pt idx="2747">
                  <c:v>1101.3219079999999</c:v>
                </c:pt>
                <c:pt idx="2748">
                  <c:v>1101.7110250000001</c:v>
                </c:pt>
                <c:pt idx="2749">
                  <c:v>1102.100606</c:v>
                </c:pt>
                <c:pt idx="2750">
                  <c:v>1102.4906510000001</c:v>
                </c:pt>
                <c:pt idx="2751">
                  <c:v>1102.881161</c:v>
                </c:pt>
                <c:pt idx="2752">
                  <c:v>1103.2721349999999</c:v>
                </c:pt>
                <c:pt idx="2753">
                  <c:v>1103.6635739999999</c:v>
                </c:pt>
                <c:pt idx="2754">
                  <c:v>1104.0554770000001</c:v>
                </c:pt>
                <c:pt idx="2755">
                  <c:v>1104.447844</c:v>
                </c:pt>
                <c:pt idx="2756">
                  <c:v>1104.840674</c:v>
                </c:pt>
                <c:pt idx="2757">
                  <c:v>1105.2339669999999</c:v>
                </c:pt>
                <c:pt idx="2758">
                  <c:v>1105.6277230000001</c:v>
                </c:pt>
                <c:pt idx="2759">
                  <c:v>1106.021941</c:v>
                </c:pt>
                <c:pt idx="2760">
                  <c:v>1106.4166230000001</c:v>
                </c:pt>
                <c:pt idx="2761">
                  <c:v>1106.81177</c:v>
                </c:pt>
                <c:pt idx="2762">
                  <c:v>1107.2073820000001</c:v>
                </c:pt>
                <c:pt idx="2763">
                  <c:v>1107.6034589999999</c:v>
                </c:pt>
                <c:pt idx="2764">
                  <c:v>1108.000002</c:v>
                </c:pt>
                <c:pt idx="2765">
                  <c:v>1108.397011</c:v>
                </c:pt>
                <c:pt idx="2766">
                  <c:v>1108.794486</c:v>
                </c:pt>
                <c:pt idx="2767">
                  <c:v>1109.192427</c:v>
                </c:pt>
                <c:pt idx="2768">
                  <c:v>1109.5908340000001</c:v>
                </c:pt>
                <c:pt idx="2769">
                  <c:v>1109.9897060000001</c:v>
                </c:pt>
                <c:pt idx="2770">
                  <c:v>1110.3890409999999</c:v>
                </c:pt>
                <c:pt idx="2771">
                  <c:v>1110.7888390000001</c:v>
                </c:pt>
                <c:pt idx="2772">
                  <c:v>1111.1890989999999</c:v>
                </c:pt>
                <c:pt idx="2773">
                  <c:v>1111.589819</c:v>
                </c:pt>
                <c:pt idx="2774">
                  <c:v>1111.990998</c:v>
                </c:pt>
                <c:pt idx="2775">
                  <c:v>1112.3926349999999</c:v>
                </c:pt>
                <c:pt idx="2776">
                  <c:v>1112.7947280000001</c:v>
                </c:pt>
                <c:pt idx="2777">
                  <c:v>1113.197277</c:v>
                </c:pt>
                <c:pt idx="2778">
                  <c:v>1113.600279</c:v>
                </c:pt>
                <c:pt idx="2779">
                  <c:v>1114.003735</c:v>
                </c:pt>
                <c:pt idx="2780">
                  <c:v>1114.4076419999999</c:v>
                </c:pt>
                <c:pt idx="2781">
                  <c:v>1114.8119999999999</c:v>
                </c:pt>
                <c:pt idx="2782">
                  <c:v>1115.2168079999999</c:v>
                </c:pt>
                <c:pt idx="2783">
                  <c:v>1115.6220659999999</c:v>
                </c:pt>
                <c:pt idx="2784">
                  <c:v>1116.027771</c:v>
                </c:pt>
                <c:pt idx="2785">
                  <c:v>1116.4339239999999</c:v>
                </c:pt>
                <c:pt idx="2786">
                  <c:v>1116.8405230000001</c:v>
                </c:pt>
                <c:pt idx="2787">
                  <c:v>1117.247568</c:v>
                </c:pt>
                <c:pt idx="2788">
                  <c:v>1117.6550569999999</c:v>
                </c:pt>
                <c:pt idx="2789">
                  <c:v>1118.0629899999999</c:v>
                </c:pt>
                <c:pt idx="2790">
                  <c:v>1118.471364</c:v>
                </c:pt>
                <c:pt idx="2791">
                  <c:v>1118.8801800000001</c:v>
                </c:pt>
                <c:pt idx="2792">
                  <c:v>1119.2894369999999</c:v>
                </c:pt>
                <c:pt idx="2793">
                  <c:v>1119.6991330000001</c:v>
                </c:pt>
                <c:pt idx="2794">
                  <c:v>1120.109267</c:v>
                </c:pt>
                <c:pt idx="2795">
                  <c:v>1120.5198379999999</c:v>
                </c:pt>
                <c:pt idx="2796">
                  <c:v>1120.9308450000001</c:v>
                </c:pt>
                <c:pt idx="2797">
                  <c:v>1121.3422880000001</c:v>
                </c:pt>
                <c:pt idx="2798">
                  <c:v>1121.7541659999999</c:v>
                </c:pt>
                <c:pt idx="2799">
                  <c:v>1122.1664760000001</c:v>
                </c:pt>
                <c:pt idx="2800">
                  <c:v>1122.579219</c:v>
                </c:pt>
                <c:pt idx="2801">
                  <c:v>1122.9923940000001</c:v>
                </c:pt>
                <c:pt idx="2802">
                  <c:v>1123.4059999999999</c:v>
                </c:pt>
                <c:pt idx="2803">
                  <c:v>1123.8200360000001</c:v>
                </c:pt>
                <c:pt idx="2804">
                  <c:v>1124.2345009999999</c:v>
                </c:pt>
                <c:pt idx="2805">
                  <c:v>1124.6493949999999</c:v>
                </c:pt>
                <c:pt idx="2806">
                  <c:v>1125.064715</c:v>
                </c:pt>
                <c:pt idx="2807">
                  <c:v>1125.4804610000001</c:v>
                </c:pt>
                <c:pt idx="2808">
                  <c:v>1125.8966330000001</c:v>
                </c:pt>
                <c:pt idx="2809">
                  <c:v>1126.3132290000001</c:v>
                </c:pt>
                <c:pt idx="2810">
                  <c:v>1126.7302500000001</c:v>
                </c:pt>
                <c:pt idx="2811">
                  <c:v>1127.1476929999999</c:v>
                </c:pt>
                <c:pt idx="2812">
                  <c:v>1127.565558</c:v>
                </c:pt>
                <c:pt idx="2813">
                  <c:v>1127.9838440000001</c:v>
                </c:pt>
                <c:pt idx="2814">
                  <c:v>1128.40255</c:v>
                </c:pt>
                <c:pt idx="2815">
                  <c:v>1128.821674</c:v>
                </c:pt>
                <c:pt idx="2816">
                  <c:v>1129.2412159999999</c:v>
                </c:pt>
                <c:pt idx="2817">
                  <c:v>1129.6611760000001</c:v>
                </c:pt>
                <c:pt idx="2818">
                  <c:v>1130.081551</c:v>
                </c:pt>
                <c:pt idx="2819">
                  <c:v>1130.5023409999999</c:v>
                </c:pt>
                <c:pt idx="2820">
                  <c:v>1130.9235470000001</c:v>
                </c:pt>
                <c:pt idx="2821">
                  <c:v>1131.3451660000001</c:v>
                </c:pt>
                <c:pt idx="2822">
                  <c:v>1131.7671989999999</c:v>
                </c:pt>
                <c:pt idx="2823">
                  <c:v>1132.189644</c:v>
                </c:pt>
                <c:pt idx="2824">
                  <c:v>1132.6125010000001</c:v>
                </c:pt>
                <c:pt idx="2825">
                  <c:v>1133.0357690000001</c:v>
                </c:pt>
                <c:pt idx="2826">
                  <c:v>1133.4594460000001</c:v>
                </c:pt>
                <c:pt idx="2827">
                  <c:v>1133.8835320000001</c:v>
                </c:pt>
                <c:pt idx="2828">
                  <c:v>1134.308027</c:v>
                </c:pt>
                <c:pt idx="2829">
                  <c:v>1134.732929</c:v>
                </c:pt>
                <c:pt idx="2830">
                  <c:v>1135.1582370000001</c:v>
                </c:pt>
                <c:pt idx="2831">
                  <c:v>1135.583952</c:v>
                </c:pt>
                <c:pt idx="2832">
                  <c:v>1136.0100709999999</c:v>
                </c:pt>
                <c:pt idx="2833">
                  <c:v>1136.4365949999999</c:v>
                </c:pt>
                <c:pt idx="2834">
                  <c:v>1136.863521</c:v>
                </c:pt>
                <c:pt idx="2835">
                  <c:v>1137.2908500000001</c:v>
                </c:pt>
                <c:pt idx="2836">
                  <c:v>1137.7185810000001</c:v>
                </c:pt>
                <c:pt idx="2837">
                  <c:v>1138.146714</c:v>
                </c:pt>
                <c:pt idx="2838">
                  <c:v>1138.5752460000001</c:v>
                </c:pt>
                <c:pt idx="2839">
                  <c:v>1139.004179</c:v>
                </c:pt>
                <c:pt idx="2840">
                  <c:v>1139.4335100000001</c:v>
                </c:pt>
                <c:pt idx="2841">
                  <c:v>1139.863239</c:v>
                </c:pt>
                <c:pt idx="2842">
                  <c:v>1140.293365</c:v>
                </c:pt>
                <c:pt idx="2843">
                  <c:v>1140.7238890000001</c:v>
                </c:pt>
                <c:pt idx="2844">
                  <c:v>1141.154808</c:v>
                </c:pt>
                <c:pt idx="2845">
                  <c:v>1141.586123</c:v>
                </c:pt>
                <c:pt idx="2846">
                  <c:v>1142.017832</c:v>
                </c:pt>
                <c:pt idx="2847">
                  <c:v>1142.449936</c:v>
                </c:pt>
                <c:pt idx="2848">
                  <c:v>1142.8824320000001</c:v>
                </c:pt>
                <c:pt idx="2849">
                  <c:v>1143.315321</c:v>
                </c:pt>
                <c:pt idx="2850">
                  <c:v>1143.7486019999999</c:v>
                </c:pt>
                <c:pt idx="2851">
                  <c:v>1144.182274</c:v>
                </c:pt>
                <c:pt idx="2852">
                  <c:v>1144.6163369999999</c:v>
                </c:pt>
                <c:pt idx="2853">
                  <c:v>1145.05079</c:v>
                </c:pt>
                <c:pt idx="2854">
                  <c:v>1145.4856319999999</c:v>
                </c:pt>
                <c:pt idx="2855">
                  <c:v>1145.9208619999999</c:v>
                </c:pt>
                <c:pt idx="2856">
                  <c:v>1146.356479</c:v>
                </c:pt>
                <c:pt idx="2857">
                  <c:v>1146.7924829999999</c:v>
                </c:pt>
                <c:pt idx="2858">
                  <c:v>1147.2288719999999</c:v>
                </c:pt>
                <c:pt idx="2859">
                  <c:v>1147.665647</c:v>
                </c:pt>
                <c:pt idx="2860">
                  <c:v>1148.102807</c:v>
                </c:pt>
                <c:pt idx="2861">
                  <c:v>1148.540352</c:v>
                </c:pt>
                <c:pt idx="2862">
                  <c:v>1148.97828</c:v>
                </c:pt>
                <c:pt idx="2863">
                  <c:v>1149.4165909999999</c:v>
                </c:pt>
                <c:pt idx="2864">
                  <c:v>1149.8552850000001</c:v>
                </c:pt>
                <c:pt idx="2865">
                  <c:v>1150.294361</c:v>
                </c:pt>
                <c:pt idx="2866">
                  <c:v>1150.7338179999999</c:v>
                </c:pt>
                <c:pt idx="2867">
                  <c:v>1151.1736559999999</c:v>
                </c:pt>
                <c:pt idx="2868">
                  <c:v>1151.613875</c:v>
                </c:pt>
                <c:pt idx="2869">
                  <c:v>1152.054474</c:v>
                </c:pt>
                <c:pt idx="2870">
                  <c:v>1152.4954519999999</c:v>
                </c:pt>
                <c:pt idx="2871">
                  <c:v>1152.936807</c:v>
                </c:pt>
                <c:pt idx="2872">
                  <c:v>1153.3785399999999</c:v>
                </c:pt>
                <c:pt idx="2873">
                  <c:v>1153.8206499999999</c:v>
                </c:pt>
                <c:pt idx="2874">
                  <c:v>1154.263136</c:v>
                </c:pt>
                <c:pt idx="2875">
                  <c:v>1154.705999</c:v>
                </c:pt>
                <c:pt idx="2876">
                  <c:v>1155.149232</c:v>
                </c:pt>
                <c:pt idx="2877">
                  <c:v>1155.592764</c:v>
                </c:pt>
                <c:pt idx="2878">
                  <c:v>1156.0365509999999</c:v>
                </c:pt>
                <c:pt idx="2879">
                  <c:v>1156.4806209999999</c:v>
                </c:pt>
                <c:pt idx="2880">
                  <c:v>1156.9249709999999</c:v>
                </c:pt>
                <c:pt idx="2881">
                  <c:v>1157.3695990000001</c:v>
                </c:pt>
                <c:pt idx="2882">
                  <c:v>1157.814513</c:v>
                </c:pt>
                <c:pt idx="2883">
                  <c:v>1158.259716</c:v>
                </c:pt>
                <c:pt idx="2884">
                  <c:v>1158.7052120000001</c:v>
                </c:pt>
                <c:pt idx="2885">
                  <c:v>1159.151008</c:v>
                </c:pt>
                <c:pt idx="2886">
                  <c:v>1159.5971059999999</c:v>
                </c:pt>
                <c:pt idx="2887">
                  <c:v>1160.0435110000001</c:v>
                </c:pt>
                <c:pt idx="2888">
                  <c:v>1160.490223</c:v>
                </c:pt>
                <c:pt idx="2889">
                  <c:v>1160.9372410000001</c:v>
                </c:pt>
                <c:pt idx="2890">
                  <c:v>1161.3845630000001</c:v>
                </c:pt>
                <c:pt idx="2891">
                  <c:v>1161.832189</c:v>
                </c:pt>
                <c:pt idx="2892">
                  <c:v>1162.2801159999999</c:v>
                </c:pt>
                <c:pt idx="2893">
                  <c:v>1162.728345</c:v>
                </c:pt>
                <c:pt idx="2894">
                  <c:v>1163.1768729999999</c:v>
                </c:pt>
                <c:pt idx="2895">
                  <c:v>1163.6257000000001</c:v>
                </c:pt>
                <c:pt idx="2896">
                  <c:v>1164.0748249999999</c:v>
                </c:pt>
                <c:pt idx="2897">
                  <c:v>1164.524251</c:v>
                </c:pt>
                <c:pt idx="2898">
                  <c:v>1164.973976</c:v>
                </c:pt>
                <c:pt idx="2899">
                  <c:v>1165.424002</c:v>
                </c:pt>
                <c:pt idx="2900">
                  <c:v>1165.874331</c:v>
                </c:pt>
                <c:pt idx="2901">
                  <c:v>1166.3249619999999</c:v>
                </c:pt>
                <c:pt idx="2902">
                  <c:v>1166.775899</c:v>
                </c:pt>
                <c:pt idx="2903">
                  <c:v>1167.2271390000001</c:v>
                </c:pt>
                <c:pt idx="2904">
                  <c:v>1167.6786850000001</c:v>
                </c:pt>
                <c:pt idx="2905">
                  <c:v>1168.130537</c:v>
                </c:pt>
                <c:pt idx="2906">
                  <c:v>1168.5826950000001</c:v>
                </c:pt>
                <c:pt idx="2907">
                  <c:v>1169.0351599999999</c:v>
                </c:pt>
                <c:pt idx="2908">
                  <c:v>1169.4879309999999</c:v>
                </c:pt>
                <c:pt idx="2909">
                  <c:v>1169.9410089999999</c:v>
                </c:pt>
                <c:pt idx="2910">
                  <c:v>1170.3943939999999</c:v>
                </c:pt>
                <c:pt idx="2911">
                  <c:v>1170.848086</c:v>
                </c:pt>
                <c:pt idx="2912">
                  <c:v>1171.302083</c:v>
                </c:pt>
                <c:pt idx="2913">
                  <c:v>1171.756388</c:v>
                </c:pt>
                <c:pt idx="2914">
                  <c:v>1172.2109989999999</c:v>
                </c:pt>
                <c:pt idx="2915">
                  <c:v>1172.6659179999999</c:v>
                </c:pt>
                <c:pt idx="2916">
                  <c:v>1173.121144</c:v>
                </c:pt>
                <c:pt idx="2917">
                  <c:v>1173.576679</c:v>
                </c:pt>
                <c:pt idx="2918">
                  <c:v>1174.0325210000001</c:v>
                </c:pt>
                <c:pt idx="2919">
                  <c:v>1174.4886710000001</c:v>
                </c:pt>
                <c:pt idx="2920">
                  <c:v>1174.945129</c:v>
                </c:pt>
                <c:pt idx="2921">
                  <c:v>1175.401897</c:v>
                </c:pt>
                <c:pt idx="2922">
                  <c:v>1175.858974</c:v>
                </c:pt>
                <c:pt idx="2923">
                  <c:v>1176.3163609999999</c:v>
                </c:pt>
                <c:pt idx="2924">
                  <c:v>1176.774058</c:v>
                </c:pt>
                <c:pt idx="2925">
                  <c:v>1177.2320669999999</c:v>
                </c:pt>
                <c:pt idx="2926">
                  <c:v>1177.690386</c:v>
                </c:pt>
                <c:pt idx="2927">
                  <c:v>1178.149017</c:v>
                </c:pt>
                <c:pt idx="2928">
                  <c:v>1178.6079580000001</c:v>
                </c:pt>
                <c:pt idx="2929">
                  <c:v>1179.0672099999999</c:v>
                </c:pt>
                <c:pt idx="2930">
                  <c:v>1179.5267739999999</c:v>
                </c:pt>
                <c:pt idx="2931">
                  <c:v>1179.9866500000001</c:v>
                </c:pt>
                <c:pt idx="2932">
                  <c:v>1180.4468380000001</c:v>
                </c:pt>
                <c:pt idx="2933">
                  <c:v>1180.9073370000001</c:v>
                </c:pt>
                <c:pt idx="2934">
                  <c:v>1181.368148</c:v>
                </c:pt>
                <c:pt idx="2935">
                  <c:v>1181.8292710000001</c:v>
                </c:pt>
                <c:pt idx="2936">
                  <c:v>1182.290706</c:v>
                </c:pt>
                <c:pt idx="2937">
                  <c:v>1182.7524539999999</c:v>
                </c:pt>
                <c:pt idx="2938">
                  <c:v>1183.214516</c:v>
                </c:pt>
                <c:pt idx="2939">
                  <c:v>1183.676892</c:v>
                </c:pt>
                <c:pt idx="2940">
                  <c:v>1184.1395809999999</c:v>
                </c:pt>
                <c:pt idx="2941">
                  <c:v>1184.6025850000001</c:v>
                </c:pt>
                <c:pt idx="2942">
                  <c:v>1185.0659020000001</c:v>
                </c:pt>
                <c:pt idx="2943">
                  <c:v>1185.529534</c:v>
                </c:pt>
                <c:pt idx="2944">
                  <c:v>1185.9934800000001</c:v>
                </c:pt>
                <c:pt idx="2945">
                  <c:v>1186.4577400000001</c:v>
                </c:pt>
                <c:pt idx="2946">
                  <c:v>1186.9223159999999</c:v>
                </c:pt>
                <c:pt idx="2947">
                  <c:v>1187.3872060000001</c:v>
                </c:pt>
                <c:pt idx="2948">
                  <c:v>1187.852412</c:v>
                </c:pt>
                <c:pt idx="2949">
                  <c:v>1188.3179319999999</c:v>
                </c:pt>
                <c:pt idx="2950">
                  <c:v>1188.783768</c:v>
                </c:pt>
                <c:pt idx="2951">
                  <c:v>1189.24992</c:v>
                </c:pt>
                <c:pt idx="2952">
                  <c:v>1189.7163880000001</c:v>
                </c:pt>
                <c:pt idx="2953">
                  <c:v>1190.183172</c:v>
                </c:pt>
                <c:pt idx="2954">
                  <c:v>1190.650273</c:v>
                </c:pt>
                <c:pt idx="2955">
                  <c:v>1191.11769</c:v>
                </c:pt>
                <c:pt idx="2956">
                  <c:v>1191.5854240000001</c:v>
                </c:pt>
                <c:pt idx="2957">
                  <c:v>1192.0534740000001</c:v>
                </c:pt>
                <c:pt idx="2958">
                  <c:v>1192.521841</c:v>
                </c:pt>
                <c:pt idx="2959">
                  <c:v>1192.9905249999999</c:v>
                </c:pt>
                <c:pt idx="2960">
                  <c:v>1193.4595260000001</c:v>
                </c:pt>
                <c:pt idx="2961">
                  <c:v>1193.9288449999999</c:v>
                </c:pt>
                <c:pt idx="2962">
                  <c:v>1194.3984809999999</c:v>
                </c:pt>
                <c:pt idx="2963">
                  <c:v>1194.868434</c:v>
                </c:pt>
                <c:pt idx="2964">
                  <c:v>1195.3387049999999</c:v>
                </c:pt>
                <c:pt idx="2965">
                  <c:v>1195.8092939999999</c:v>
                </c:pt>
                <c:pt idx="2966">
                  <c:v>1196.2802019999999</c:v>
                </c:pt>
                <c:pt idx="2967">
                  <c:v>1196.751428</c:v>
                </c:pt>
                <c:pt idx="2968">
                  <c:v>1197.2229729999999</c:v>
                </c:pt>
                <c:pt idx="2969">
                  <c:v>1197.6948359999999</c:v>
                </c:pt>
                <c:pt idx="2970">
                  <c:v>1198.1670180000001</c:v>
                </c:pt>
                <c:pt idx="2971">
                  <c:v>1198.6395190000001</c:v>
                </c:pt>
                <c:pt idx="2972">
                  <c:v>1199.112339</c:v>
                </c:pt>
                <c:pt idx="2973">
                  <c:v>1199.585478</c:v>
                </c:pt>
                <c:pt idx="2974">
                  <c:v>1200.058937</c:v>
                </c:pt>
                <c:pt idx="2975">
                  <c:v>1200.5327159999999</c:v>
                </c:pt>
                <c:pt idx="2976">
                  <c:v>1201.0068140000001</c:v>
                </c:pt>
                <c:pt idx="2977">
                  <c:v>1201.481231</c:v>
                </c:pt>
                <c:pt idx="2978">
                  <c:v>1201.9559690000001</c:v>
                </c:pt>
                <c:pt idx="2979">
                  <c:v>1202.431026</c:v>
                </c:pt>
                <c:pt idx="2980">
                  <c:v>1202.9064040000001</c:v>
                </c:pt>
                <c:pt idx="2981">
                  <c:v>1203.382102</c:v>
                </c:pt>
                <c:pt idx="2982">
                  <c:v>1203.8581200000001</c:v>
                </c:pt>
                <c:pt idx="2983">
                  <c:v>1204.334458</c:v>
                </c:pt>
                <c:pt idx="2984">
                  <c:v>1204.811117</c:v>
                </c:pt>
                <c:pt idx="2985">
                  <c:v>1205.288096</c:v>
                </c:pt>
                <c:pt idx="2986">
                  <c:v>1205.7653969999999</c:v>
                </c:pt>
                <c:pt idx="2987">
                  <c:v>1206.243019</c:v>
                </c:pt>
                <c:pt idx="2988">
                  <c:v>1206.720963</c:v>
                </c:pt>
                <c:pt idx="2989">
                  <c:v>1207.1992270000001</c:v>
                </c:pt>
                <c:pt idx="2990">
                  <c:v>1207.6778099999999</c:v>
                </c:pt>
                <c:pt idx="2991">
                  <c:v>1208.1566800000001</c:v>
                </c:pt>
                <c:pt idx="2992">
                  <c:v>1208.6355880000001</c:v>
                </c:pt>
                <c:pt idx="2993">
                  <c:v>1209.1130579999999</c:v>
                </c:pt>
                <c:pt idx="2994">
                  <c:v>1209.5884229999999</c:v>
                </c:pt>
                <c:pt idx="2995">
                  <c:v>1210.061917</c:v>
                </c:pt>
                <c:pt idx="2996">
                  <c:v>1210.53358</c:v>
                </c:pt>
                <c:pt idx="2997">
                  <c:v>1211.0035640000001</c:v>
                </c:pt>
                <c:pt idx="2998">
                  <c:v>1211.4720030000001</c:v>
                </c:pt>
                <c:pt idx="2999">
                  <c:v>1211.9389450000001</c:v>
                </c:pt>
                <c:pt idx="3000">
                  <c:v>1212.4044650000001</c:v>
                </c:pt>
                <c:pt idx="3001">
                  <c:v>1212.868643</c:v>
                </c:pt>
                <c:pt idx="3002">
                  <c:v>1213.331529</c:v>
                </c:pt>
                <c:pt idx="3003">
                  <c:v>1213.793136</c:v>
                </c:pt>
                <c:pt idx="3004">
                  <c:v>1214.2534470000001</c:v>
                </c:pt>
                <c:pt idx="3005">
                  <c:v>1214.7124040000001</c:v>
                </c:pt>
                <c:pt idx="3006">
                  <c:v>1215.169911</c:v>
                </c:pt>
                <c:pt idx="3007">
                  <c:v>1215.6258499999999</c:v>
                </c:pt>
                <c:pt idx="3008">
                  <c:v>1216.080115</c:v>
                </c:pt>
                <c:pt idx="3009">
                  <c:v>1216.5326540000001</c:v>
                </c:pt>
                <c:pt idx="3010">
                  <c:v>1216.983479</c:v>
                </c:pt>
                <c:pt idx="3011">
                  <c:v>1217.4326100000001</c:v>
                </c:pt>
                <c:pt idx="3012">
                  <c:v>1217.8800490000001</c:v>
                </c:pt>
                <c:pt idx="3013">
                  <c:v>1218.325801</c:v>
                </c:pt>
                <c:pt idx="3014">
                  <c:v>1218.7698789999999</c:v>
                </c:pt>
                <c:pt idx="3015">
                  <c:v>1219.212299</c:v>
                </c:pt>
                <c:pt idx="3016">
                  <c:v>1219.6530829999999</c:v>
                </c:pt>
                <c:pt idx="3017">
                  <c:v>1220.092247</c:v>
                </c:pt>
                <c:pt idx="3018">
                  <c:v>1220.5298069999999</c:v>
                </c:pt>
                <c:pt idx="3019">
                  <c:v>1220.9657729999999</c:v>
                </c:pt>
                <c:pt idx="3020">
                  <c:v>1221.4001510000001</c:v>
                </c:pt>
                <c:pt idx="3021">
                  <c:v>1221.832942</c:v>
                </c:pt>
                <c:pt idx="3022">
                  <c:v>1222.264146</c:v>
                </c:pt>
                <c:pt idx="3023">
                  <c:v>1222.693759</c:v>
                </c:pt>
                <c:pt idx="3024">
                  <c:v>1223.1217779999999</c:v>
                </c:pt>
                <c:pt idx="3025">
                  <c:v>1223.5481990000001</c:v>
                </c:pt>
                <c:pt idx="3026">
                  <c:v>1223.973019</c:v>
                </c:pt>
                <c:pt idx="3027">
                  <c:v>1224.3962349999999</c:v>
                </c:pt>
                <c:pt idx="3028">
                  <c:v>1224.817843</c:v>
                </c:pt>
                <c:pt idx="3029">
                  <c:v>1225.2378430000001</c:v>
                </c:pt>
                <c:pt idx="3030">
                  <c:v>1225.656234</c:v>
                </c:pt>
                <c:pt idx="3031">
                  <c:v>1226.0730169999999</c:v>
                </c:pt>
                <c:pt idx="3032">
                  <c:v>1226.4881929999999</c:v>
                </c:pt>
                <c:pt idx="3033">
                  <c:v>1226.9017650000001</c:v>
                </c:pt>
                <c:pt idx="3034">
                  <c:v>1227.3137340000001</c:v>
                </c:pt>
                <c:pt idx="3035">
                  <c:v>1227.7241039999999</c:v>
                </c:pt>
                <c:pt idx="3036">
                  <c:v>1228.132877</c:v>
                </c:pt>
                <c:pt idx="3037">
                  <c:v>1228.5400569999999</c:v>
                </c:pt>
                <c:pt idx="3038">
                  <c:v>1228.945643</c:v>
                </c:pt>
                <c:pt idx="3039">
                  <c:v>1229.349639</c:v>
                </c:pt>
                <c:pt idx="3040">
                  <c:v>1229.7520460000001</c:v>
                </c:pt>
                <c:pt idx="3041">
                  <c:v>1230.1528679999999</c:v>
                </c:pt>
                <c:pt idx="3042">
                  <c:v>1230.552109</c:v>
                </c:pt>
                <c:pt idx="3043">
                  <c:v>1230.9497719999999</c:v>
                </c:pt>
                <c:pt idx="3044">
                  <c:v>1231.3458579999999</c:v>
                </c:pt>
                <c:pt idx="3045">
                  <c:v>1231.7403690000001</c:v>
                </c:pt>
                <c:pt idx="3046">
                  <c:v>1232.1333059999999</c:v>
                </c:pt>
                <c:pt idx="3047">
                  <c:v>1232.52467</c:v>
                </c:pt>
                <c:pt idx="3048">
                  <c:v>1232.914462</c:v>
                </c:pt>
                <c:pt idx="3049">
                  <c:v>1233.3026850000001</c:v>
                </c:pt>
                <c:pt idx="3050">
                  <c:v>1233.689343</c:v>
                </c:pt>
                <c:pt idx="3051">
                  <c:v>1234.074439</c:v>
                </c:pt>
                <c:pt idx="3052">
                  <c:v>1234.4579799999999</c:v>
                </c:pt>
                <c:pt idx="3053">
                  <c:v>1234.839972</c:v>
                </c:pt>
                <c:pt idx="3054">
                  <c:v>1235.220421</c:v>
                </c:pt>
                <c:pt idx="3055">
                  <c:v>1235.599334</c:v>
                </c:pt>
                <c:pt idx="3056">
                  <c:v>1235.976717</c:v>
                </c:pt>
                <c:pt idx="3057">
                  <c:v>1236.352574</c:v>
                </c:pt>
                <c:pt idx="3058">
                  <c:v>1236.7269100000001</c:v>
                </c:pt>
                <c:pt idx="3059">
                  <c:v>1237.099727</c:v>
                </c:pt>
                <c:pt idx="3060">
                  <c:v>1237.4710299999999</c:v>
                </c:pt>
                <c:pt idx="3061">
                  <c:v>1237.8408199999999</c:v>
                </c:pt>
                <c:pt idx="3062">
                  <c:v>1238.2091</c:v>
                </c:pt>
                <c:pt idx="3063">
                  <c:v>1238.5758719999999</c:v>
                </c:pt>
                <c:pt idx="3064">
                  <c:v>1238.9411419999999</c:v>
                </c:pt>
                <c:pt idx="3065">
                  <c:v>1239.304916</c:v>
                </c:pt>
                <c:pt idx="3066">
                  <c:v>1239.6672000000001</c:v>
                </c:pt>
                <c:pt idx="3067">
                  <c:v>1240.0280029999999</c:v>
                </c:pt>
                <c:pt idx="3068">
                  <c:v>1240.387334</c:v>
                </c:pt>
                <c:pt idx="3069">
                  <c:v>1240.7452000000001</c:v>
                </c:pt>
                <c:pt idx="3070">
                  <c:v>1241.1016099999999</c:v>
                </c:pt>
                <c:pt idx="3071">
                  <c:v>1241.4565720000001</c:v>
                </c:pt>
                <c:pt idx="3072">
                  <c:v>1241.8100959999999</c:v>
                </c:pt>
                <c:pt idx="3073">
                  <c:v>1242.162188</c:v>
                </c:pt>
                <c:pt idx="3074">
                  <c:v>1242.5128560000001</c:v>
                </c:pt>
                <c:pt idx="3075">
                  <c:v>1242.862106</c:v>
                </c:pt>
                <c:pt idx="3076">
                  <c:v>1243.2099459999999</c:v>
                </c:pt>
                <c:pt idx="3077">
                  <c:v>1243.55638</c:v>
                </c:pt>
                <c:pt idx="3078">
                  <c:v>1243.9014139999999</c:v>
                </c:pt>
                <c:pt idx="3079">
                  <c:v>1244.245056</c:v>
                </c:pt>
                <c:pt idx="3080">
                  <c:v>1244.587311</c:v>
                </c:pt>
                <c:pt idx="3081">
                  <c:v>1244.9281840000001</c:v>
                </c:pt>
                <c:pt idx="3082">
                  <c:v>1245.2676839999999</c:v>
                </c:pt>
                <c:pt idx="3083">
                  <c:v>1245.6058149999999</c:v>
                </c:pt>
                <c:pt idx="3084">
                  <c:v>1245.942585</c:v>
                </c:pt>
                <c:pt idx="3085">
                  <c:v>1246.278</c:v>
                </c:pt>
                <c:pt idx="3086">
                  <c:v>1246.6120639999999</c:v>
                </c:pt>
                <c:pt idx="3087">
                  <c:v>1246.9447829999999</c:v>
                </c:pt>
                <c:pt idx="3088">
                  <c:v>1247.276161</c:v>
                </c:pt>
                <c:pt idx="3089">
                  <c:v>1247.6062019999999</c:v>
                </c:pt>
                <c:pt idx="3090">
                  <c:v>1247.934908</c:v>
                </c:pt>
                <c:pt idx="3091">
                  <c:v>1248.2622839999999</c:v>
                </c:pt>
                <c:pt idx="3092">
                  <c:v>1248.588332</c:v>
                </c:pt>
                <c:pt idx="3093">
                  <c:v>1248.913055</c:v>
                </c:pt>
                <c:pt idx="3094">
                  <c:v>1249.236457</c:v>
                </c:pt>
                <c:pt idx="3095">
                  <c:v>1249.558542</c:v>
                </c:pt>
                <c:pt idx="3096">
                  <c:v>1249.879314</c:v>
                </c:pt>
                <c:pt idx="3097">
                  <c:v>1250.198807</c:v>
                </c:pt>
                <c:pt idx="3098">
                  <c:v>1250.51721</c:v>
                </c:pt>
                <c:pt idx="3099">
                  <c:v>1250.8347659999999</c:v>
                </c:pt>
                <c:pt idx="3100">
                  <c:v>1251.1514649999999</c:v>
                </c:pt>
                <c:pt idx="3101">
                  <c:v>1251.4671880000001</c:v>
                </c:pt>
                <c:pt idx="3102">
                  <c:v>1251.7819420000001</c:v>
                </c:pt>
                <c:pt idx="3103">
                  <c:v>1252.0958029999999</c:v>
                </c:pt>
                <c:pt idx="3104">
                  <c:v>1252.408801</c:v>
                </c:pt>
                <c:pt idx="3105">
                  <c:v>1252.7209</c:v>
                </c:pt>
                <c:pt idx="3106">
                  <c:v>1253.032068</c:v>
                </c:pt>
                <c:pt idx="3107">
                  <c:v>1253.34231</c:v>
                </c:pt>
                <c:pt idx="3108">
                  <c:v>1253.651654</c:v>
                </c:pt>
                <c:pt idx="3109">
                  <c:v>1253.960102</c:v>
                </c:pt>
                <c:pt idx="3110">
                  <c:v>1254.2676389999999</c:v>
                </c:pt>
                <c:pt idx="3111">
                  <c:v>1254.574284</c:v>
                </c:pt>
                <c:pt idx="3112">
                  <c:v>1254.8800779999999</c:v>
                </c:pt>
                <c:pt idx="3113">
                  <c:v>1255.1850400000001</c:v>
                </c:pt>
                <c:pt idx="3114">
                  <c:v>1255.4891909999999</c:v>
                </c:pt>
                <c:pt idx="3115">
                  <c:v>1255.792557</c:v>
                </c:pt>
                <c:pt idx="3116">
                  <c:v>1256.095153</c:v>
                </c:pt>
                <c:pt idx="3117">
                  <c:v>1256.3969810000001</c:v>
                </c:pt>
                <c:pt idx="3118">
                  <c:v>1256.6980530000001</c:v>
                </c:pt>
                <c:pt idx="3119">
                  <c:v>1256.99838</c:v>
                </c:pt>
                <c:pt idx="3120">
                  <c:v>1257.2979539999999</c:v>
                </c:pt>
                <c:pt idx="3121">
                  <c:v>1257.5967700000001</c:v>
                </c:pt>
                <c:pt idx="3122">
                  <c:v>1257.8948370000001</c:v>
                </c:pt>
                <c:pt idx="3123">
                  <c:v>1258.1921520000001</c:v>
                </c:pt>
                <c:pt idx="3124">
                  <c:v>1258.4887229999999</c:v>
                </c:pt>
                <c:pt idx="3125">
                  <c:v>1258.784564</c:v>
                </c:pt>
                <c:pt idx="3126">
                  <c:v>1259.0796849999999</c:v>
                </c:pt>
                <c:pt idx="3127">
                  <c:v>1259.3741</c:v>
                </c:pt>
                <c:pt idx="3128">
                  <c:v>1259.6678280000001</c:v>
                </c:pt>
                <c:pt idx="3129">
                  <c:v>1259.960879</c:v>
                </c:pt>
                <c:pt idx="3130">
                  <c:v>1260.25325</c:v>
                </c:pt>
                <c:pt idx="3131">
                  <c:v>1260.5449550000001</c:v>
                </c:pt>
                <c:pt idx="3132">
                  <c:v>1260.836006</c:v>
                </c:pt>
                <c:pt idx="3133">
                  <c:v>1261.1264000000001</c:v>
                </c:pt>
                <c:pt idx="3134">
                  <c:v>1261.4161349999999</c:v>
                </c:pt>
                <c:pt idx="3135">
                  <c:v>1261.7052169999999</c:v>
                </c:pt>
                <c:pt idx="3136">
                  <c:v>1261.993649</c:v>
                </c:pt>
                <c:pt idx="3137">
                  <c:v>1262.281434</c:v>
                </c:pt>
                <c:pt idx="3138">
                  <c:v>1262.5685719999999</c:v>
                </c:pt>
                <c:pt idx="3139">
                  <c:v>1262.855069</c:v>
                </c:pt>
                <c:pt idx="3140">
                  <c:v>1263.140928</c:v>
                </c:pt>
                <c:pt idx="3141">
                  <c:v>1263.4261509999999</c:v>
                </c:pt>
                <c:pt idx="3142">
                  <c:v>1263.710742</c:v>
                </c:pt>
                <c:pt idx="3143">
                  <c:v>1263.9947079999999</c:v>
                </c:pt>
                <c:pt idx="3144">
                  <c:v>1264.2780869999999</c:v>
                </c:pt>
                <c:pt idx="3145">
                  <c:v>1264.5609159999999</c:v>
                </c:pt>
                <c:pt idx="3146">
                  <c:v>1264.8431909999999</c:v>
                </c:pt>
                <c:pt idx="3147">
                  <c:v>1265.124904</c:v>
                </c:pt>
                <c:pt idx="3148">
                  <c:v>1265.4061389999999</c:v>
                </c:pt>
                <c:pt idx="3149">
                  <c:v>1265.686989</c:v>
                </c:pt>
                <c:pt idx="3150">
                  <c:v>1265.9674480000001</c:v>
                </c:pt>
                <c:pt idx="3151">
                  <c:v>1266.2475380000001</c:v>
                </c:pt>
                <c:pt idx="3152">
                  <c:v>1266.5273299999999</c:v>
                </c:pt>
                <c:pt idx="3153">
                  <c:v>1266.8068499999999</c:v>
                </c:pt>
                <c:pt idx="3154">
                  <c:v>1267.086092</c:v>
                </c:pt>
                <c:pt idx="3155">
                  <c:v>1267.3651139999999</c:v>
                </c:pt>
                <c:pt idx="3156">
                  <c:v>1267.643992</c:v>
                </c:pt>
                <c:pt idx="3157">
                  <c:v>1267.922759</c:v>
                </c:pt>
                <c:pt idx="3158">
                  <c:v>1268.2014529999999</c:v>
                </c:pt>
                <c:pt idx="3159">
                  <c:v>1268.4801399999999</c:v>
                </c:pt>
                <c:pt idx="3160">
                  <c:v>1268.7588579999999</c:v>
                </c:pt>
                <c:pt idx="3161">
                  <c:v>1269.0376020000001</c:v>
                </c:pt>
                <c:pt idx="3162">
                  <c:v>1269.3163520000001</c:v>
                </c:pt>
                <c:pt idx="3163">
                  <c:v>1269.595096</c:v>
                </c:pt>
                <c:pt idx="3164">
                  <c:v>1269.8738350000001</c:v>
                </c:pt>
                <c:pt idx="3165">
                  <c:v>1270.1525819999999</c:v>
                </c:pt>
                <c:pt idx="3166">
                  <c:v>1270.431345</c:v>
                </c:pt>
                <c:pt idx="3167">
                  <c:v>1270.7101290000001</c:v>
                </c:pt>
                <c:pt idx="3168">
                  <c:v>1270.9889330000001</c:v>
                </c:pt>
                <c:pt idx="3169">
                  <c:v>1271.267775</c:v>
                </c:pt>
                <c:pt idx="3170">
                  <c:v>1271.5466750000001</c:v>
                </c:pt>
                <c:pt idx="3171">
                  <c:v>1271.8256409999999</c:v>
                </c:pt>
                <c:pt idx="3172">
                  <c:v>1272.1046879999999</c:v>
                </c:pt>
                <c:pt idx="3173">
                  <c:v>1272.383836</c:v>
                </c:pt>
                <c:pt idx="3174">
                  <c:v>1272.663092</c:v>
                </c:pt>
                <c:pt idx="3175">
                  <c:v>1272.942454</c:v>
                </c:pt>
                <c:pt idx="3176">
                  <c:v>1273.221939</c:v>
                </c:pt>
                <c:pt idx="3177">
                  <c:v>1273.501577</c:v>
                </c:pt>
                <c:pt idx="3178">
                  <c:v>1273.781375</c:v>
                </c:pt>
                <c:pt idx="3179">
                  <c:v>1274.0613430000001</c:v>
                </c:pt>
                <c:pt idx="3180">
                  <c:v>1274.341504</c:v>
                </c:pt>
                <c:pt idx="3181">
                  <c:v>1274.6218610000001</c:v>
                </c:pt>
                <c:pt idx="3182">
                  <c:v>1274.902409</c:v>
                </c:pt>
                <c:pt idx="3183">
                  <c:v>1275.183166</c:v>
                </c:pt>
                <c:pt idx="3184">
                  <c:v>1275.4641590000001</c:v>
                </c:pt>
                <c:pt idx="3185">
                  <c:v>1275.745392</c:v>
                </c:pt>
                <c:pt idx="3186">
                  <c:v>1276.0268759999999</c:v>
                </c:pt>
                <c:pt idx="3187">
                  <c:v>1276.3086330000001</c:v>
                </c:pt>
                <c:pt idx="3188">
                  <c:v>1276.5906669999999</c:v>
                </c:pt>
                <c:pt idx="3189">
                  <c:v>1276.8729699999999</c:v>
                </c:pt>
                <c:pt idx="3190">
                  <c:v>1277.1555579999999</c:v>
                </c:pt>
                <c:pt idx="3191">
                  <c:v>1277.4384600000001</c:v>
                </c:pt>
                <c:pt idx="3192">
                  <c:v>1277.721677</c:v>
                </c:pt>
                <c:pt idx="3193">
                  <c:v>1278.0052169999999</c:v>
                </c:pt>
                <c:pt idx="3194">
                  <c:v>1278.2891</c:v>
                </c:pt>
                <c:pt idx="3195">
                  <c:v>1278.5733279999999</c:v>
                </c:pt>
                <c:pt idx="3196">
                  <c:v>1278.8578970000001</c:v>
                </c:pt>
                <c:pt idx="3197">
                  <c:v>1279.142816</c:v>
                </c:pt>
                <c:pt idx="3198">
                  <c:v>1279.4281060000001</c:v>
                </c:pt>
                <c:pt idx="3199">
                  <c:v>1279.713771</c:v>
                </c:pt>
                <c:pt idx="3200">
                  <c:v>1279.9998089999999</c:v>
                </c:pt>
                <c:pt idx="3201">
                  <c:v>1280.2862250000001</c:v>
                </c:pt>
                <c:pt idx="3202">
                  <c:v>1280.5730209999999</c:v>
                </c:pt>
                <c:pt idx="3203">
                  <c:v>1280.860195</c:v>
                </c:pt>
                <c:pt idx="3204">
                  <c:v>1281.1477440000001</c:v>
                </c:pt>
                <c:pt idx="3205">
                  <c:v>1281.435669</c:v>
                </c:pt>
                <c:pt idx="3206">
                  <c:v>1281.7239689999999</c:v>
                </c:pt>
                <c:pt idx="3207">
                  <c:v>1282.012645</c:v>
                </c:pt>
                <c:pt idx="3208">
                  <c:v>1282.3016970000001</c:v>
                </c:pt>
                <c:pt idx="3209">
                  <c:v>1282.5911249999999</c:v>
                </c:pt>
                <c:pt idx="3210">
                  <c:v>1282.880928</c:v>
                </c:pt>
                <c:pt idx="3211">
                  <c:v>1283.1711069999999</c:v>
                </c:pt>
                <c:pt idx="3212">
                  <c:v>1283.4616619999999</c:v>
                </c:pt>
                <c:pt idx="3213">
                  <c:v>1283.7525929999999</c:v>
                </c:pt>
                <c:pt idx="3214">
                  <c:v>1284.0438999999999</c:v>
                </c:pt>
                <c:pt idx="3215">
                  <c:v>1284.3355839999999</c:v>
                </c:pt>
                <c:pt idx="3216">
                  <c:v>1284.627643</c:v>
                </c:pt>
                <c:pt idx="3217">
                  <c:v>1284.9200780000001</c:v>
                </c:pt>
                <c:pt idx="3218">
                  <c:v>1285.212888</c:v>
                </c:pt>
                <c:pt idx="3219">
                  <c:v>1285.506073</c:v>
                </c:pt>
                <c:pt idx="3220">
                  <c:v>1285.7996330000001</c:v>
                </c:pt>
                <c:pt idx="3221">
                  <c:v>1286.093566</c:v>
                </c:pt>
                <c:pt idx="3222">
                  <c:v>1286.3878729999999</c:v>
                </c:pt>
                <c:pt idx="3223">
                  <c:v>1286.6825530000001</c:v>
                </c:pt>
                <c:pt idx="3224">
                  <c:v>1286.9776059999999</c:v>
                </c:pt>
                <c:pt idx="3225">
                  <c:v>1287.2730309999999</c:v>
                </c:pt>
                <c:pt idx="3226">
                  <c:v>1287.5688279999999</c:v>
                </c:pt>
                <c:pt idx="3227">
                  <c:v>1287.864996</c:v>
                </c:pt>
                <c:pt idx="3228">
                  <c:v>1288.1615340000001</c:v>
                </c:pt>
                <c:pt idx="3229">
                  <c:v>1288.4584420000001</c:v>
                </c:pt>
                <c:pt idx="3230">
                  <c:v>1288.7557200000001</c:v>
                </c:pt>
                <c:pt idx="3231">
                  <c:v>1289.0533660000001</c:v>
                </c:pt>
                <c:pt idx="3232">
                  <c:v>1289.351379</c:v>
                </c:pt>
                <c:pt idx="3233">
                  <c:v>1289.64976</c:v>
                </c:pt>
                <c:pt idx="3234">
                  <c:v>1289.948506</c:v>
                </c:pt>
                <c:pt idx="3235">
                  <c:v>1290.2476180000001</c:v>
                </c:pt>
                <c:pt idx="3236">
                  <c:v>1290.547094</c:v>
                </c:pt>
                <c:pt idx="3237">
                  <c:v>1290.846933</c:v>
                </c:pt>
                <c:pt idx="3238">
                  <c:v>1291.1471349999999</c:v>
                </c:pt>
                <c:pt idx="3239">
                  <c:v>1291.4476979999999</c:v>
                </c:pt>
                <c:pt idx="3240">
                  <c:v>1291.7486200000001</c:v>
                </c:pt>
                <c:pt idx="3241">
                  <c:v>1292.0499</c:v>
                </c:pt>
                <c:pt idx="3242">
                  <c:v>1292.351537</c:v>
                </c:pt>
                <c:pt idx="3243">
                  <c:v>1292.6535269999999</c:v>
                </c:pt>
                <c:pt idx="3244">
                  <c:v>1292.9558629999999</c:v>
                </c:pt>
                <c:pt idx="3245">
                  <c:v>1293.2585320000001</c:v>
                </c:pt>
                <c:pt idx="3246">
                  <c:v>1293.561522</c:v>
                </c:pt>
                <c:pt idx="3247">
                  <c:v>1293.86482</c:v>
                </c:pt>
                <c:pt idx="3248">
                  <c:v>1294.16841</c:v>
                </c:pt>
                <c:pt idx="3249">
                  <c:v>1294.4722839999999</c:v>
                </c:pt>
                <c:pt idx="3250">
                  <c:v>1294.776437</c:v>
                </c:pt>
                <c:pt idx="3251">
                  <c:v>1295.080862</c:v>
                </c:pt>
                <c:pt idx="3252">
                  <c:v>1295.38555</c:v>
                </c:pt>
                <c:pt idx="3253">
                  <c:v>1295.69049</c:v>
                </c:pt>
                <c:pt idx="3254">
                  <c:v>1295.9956709999999</c:v>
                </c:pt>
                <c:pt idx="3255">
                  <c:v>1296.3010790000001</c:v>
                </c:pt>
                <c:pt idx="3256">
                  <c:v>1296.606702</c:v>
                </c:pt>
                <c:pt idx="3257">
                  <c:v>1296.9125289999999</c:v>
                </c:pt>
                <c:pt idx="3258">
                  <c:v>1297.2185469999999</c:v>
                </c:pt>
                <c:pt idx="3259">
                  <c:v>1297.5247460000001</c:v>
                </c:pt>
                <c:pt idx="3260">
                  <c:v>1297.8311229999999</c:v>
                </c:pt>
                <c:pt idx="3261">
                  <c:v>1298.1376700000001</c:v>
                </c:pt>
                <c:pt idx="3262">
                  <c:v>1298.444377</c:v>
                </c:pt>
                <c:pt idx="3263">
                  <c:v>1298.7512320000001</c:v>
                </c:pt>
                <c:pt idx="3264">
                  <c:v>1299.0582240000001</c:v>
                </c:pt>
                <c:pt idx="3265">
                  <c:v>1299.365337</c:v>
                </c:pt>
                <c:pt idx="3266">
                  <c:v>1299.6725610000001</c:v>
                </c:pt>
                <c:pt idx="3267">
                  <c:v>1299.9798840000001</c:v>
                </c:pt>
                <c:pt idx="3268">
                  <c:v>1300.2872950000001</c:v>
                </c:pt>
                <c:pt idx="3269">
                  <c:v>1300.594787</c:v>
                </c:pt>
                <c:pt idx="3270">
                  <c:v>1300.902351</c:v>
                </c:pt>
                <c:pt idx="3271">
                  <c:v>1301.2099760000001</c:v>
                </c:pt>
                <c:pt idx="3272">
                  <c:v>1301.5176570000001</c:v>
                </c:pt>
                <c:pt idx="3273">
                  <c:v>1301.825392</c:v>
                </c:pt>
                <c:pt idx="3274">
                  <c:v>1302.133176</c:v>
                </c:pt>
                <c:pt idx="3275">
                  <c:v>1302.4410009999999</c:v>
                </c:pt>
                <c:pt idx="3276">
                  <c:v>1302.7488539999999</c:v>
                </c:pt>
                <c:pt idx="3277">
                  <c:v>1303.056683</c:v>
                </c:pt>
                <c:pt idx="3278">
                  <c:v>1303.3644039999999</c:v>
                </c:pt>
                <c:pt idx="3279">
                  <c:v>1303.6719579999999</c:v>
                </c:pt>
                <c:pt idx="3280">
                  <c:v>1303.979343</c:v>
                </c:pt>
                <c:pt idx="3281">
                  <c:v>1304.2865810000001</c:v>
                </c:pt>
                <c:pt idx="3282">
                  <c:v>1304.593693</c:v>
                </c:pt>
                <c:pt idx="3283">
                  <c:v>1304.9006890000001</c:v>
                </c:pt>
                <c:pt idx="3284">
                  <c:v>1305.2075729999999</c:v>
                </c:pt>
                <c:pt idx="3285">
                  <c:v>1305.5143479999999</c:v>
                </c:pt>
                <c:pt idx="3286">
                  <c:v>1305.8210300000001</c:v>
                </c:pt>
                <c:pt idx="3287">
                  <c:v>1306.1276399999999</c:v>
                </c:pt>
                <c:pt idx="3288">
                  <c:v>1306.4341939999999</c:v>
                </c:pt>
                <c:pt idx="3289">
                  <c:v>1306.740697</c:v>
                </c:pt>
                <c:pt idx="3290">
                  <c:v>1307.047161</c:v>
                </c:pt>
                <c:pt idx="3291">
                  <c:v>1307.3536019999999</c:v>
                </c:pt>
                <c:pt idx="3292">
                  <c:v>1307.660032</c:v>
                </c:pt>
                <c:pt idx="3293">
                  <c:v>1307.9664620000001</c:v>
                </c:pt>
                <c:pt idx="3294">
                  <c:v>1308.2728979999999</c:v>
                </c:pt>
                <c:pt idx="3295">
                  <c:v>1308.5793450000001</c:v>
                </c:pt>
                <c:pt idx="3296">
                  <c:v>1308.88581</c:v>
                </c:pt>
                <c:pt idx="3297">
                  <c:v>1309.192301</c:v>
                </c:pt>
                <c:pt idx="3298">
                  <c:v>1309.4988249999999</c:v>
                </c:pt>
                <c:pt idx="3299">
                  <c:v>1309.8053829999999</c:v>
                </c:pt>
                <c:pt idx="3300">
                  <c:v>1310.1119759999999</c:v>
                </c:pt>
                <c:pt idx="3301">
                  <c:v>1310.4186030000001</c:v>
                </c:pt>
                <c:pt idx="3302">
                  <c:v>1310.725265</c:v>
                </c:pt>
                <c:pt idx="3303">
                  <c:v>1311.031966</c:v>
                </c:pt>
                <c:pt idx="3304">
                  <c:v>1311.3387110000001</c:v>
                </c:pt>
                <c:pt idx="3305">
                  <c:v>1311.645505</c:v>
                </c:pt>
                <c:pt idx="3306">
                  <c:v>1311.952356</c:v>
                </c:pt>
                <c:pt idx="3307">
                  <c:v>1312.2592729999999</c:v>
                </c:pt>
                <c:pt idx="3308">
                  <c:v>1312.5662629999999</c:v>
                </c:pt>
                <c:pt idx="3309">
                  <c:v>1312.8733340000001</c:v>
                </c:pt>
                <c:pt idx="3310">
                  <c:v>1313.1804970000001</c:v>
                </c:pt>
                <c:pt idx="3311">
                  <c:v>1313.4877590000001</c:v>
                </c:pt>
                <c:pt idx="3312">
                  <c:v>1313.795128</c:v>
                </c:pt>
                <c:pt idx="3313">
                  <c:v>1314.102617</c:v>
                </c:pt>
                <c:pt idx="3314">
                  <c:v>1314.410232</c:v>
                </c:pt>
                <c:pt idx="3315">
                  <c:v>1314.717973</c:v>
                </c:pt>
                <c:pt idx="3316">
                  <c:v>1315.02585</c:v>
                </c:pt>
                <c:pt idx="3317">
                  <c:v>1315.3338779999999</c:v>
                </c:pt>
                <c:pt idx="3318">
                  <c:v>1315.6420660000001</c:v>
                </c:pt>
                <c:pt idx="3319">
                  <c:v>1315.9504280000001</c:v>
                </c:pt>
                <c:pt idx="3320">
                  <c:v>1316.2589800000001</c:v>
                </c:pt>
                <c:pt idx="3321">
                  <c:v>1316.5677310000001</c:v>
                </c:pt>
                <c:pt idx="3322">
                  <c:v>1316.876696</c:v>
                </c:pt>
                <c:pt idx="3323">
                  <c:v>1317.185896</c:v>
                </c:pt>
                <c:pt idx="3324">
                  <c:v>1317.4953410000001</c:v>
                </c:pt>
                <c:pt idx="3325">
                  <c:v>1317.8050430000001</c:v>
                </c:pt>
                <c:pt idx="3326">
                  <c:v>1318.115022</c:v>
                </c:pt>
                <c:pt idx="3327">
                  <c:v>1318.4252839999999</c:v>
                </c:pt>
                <c:pt idx="3328">
                  <c:v>1318.7358240000001</c:v>
                </c:pt>
                <c:pt idx="3329">
                  <c:v>1319.046656</c:v>
                </c:pt>
                <c:pt idx="3330">
                  <c:v>1319.3578090000001</c:v>
                </c:pt>
                <c:pt idx="3331">
                  <c:v>1319.66929</c:v>
                </c:pt>
                <c:pt idx="3332">
                  <c:v>1319.9811130000001</c:v>
                </c:pt>
                <c:pt idx="3333">
                  <c:v>1320.2933</c:v>
                </c:pt>
                <c:pt idx="3334">
                  <c:v>1320.6058619999999</c:v>
                </c:pt>
                <c:pt idx="3335">
                  <c:v>1320.9188099999999</c:v>
                </c:pt>
                <c:pt idx="3336">
                  <c:v>1321.2321690000001</c:v>
                </c:pt>
                <c:pt idx="3337">
                  <c:v>1321.545946</c:v>
                </c:pt>
                <c:pt idx="3338">
                  <c:v>1321.860152</c:v>
                </c:pt>
                <c:pt idx="3339">
                  <c:v>1322.1748070000001</c:v>
                </c:pt>
                <c:pt idx="3340">
                  <c:v>1322.4899170000001</c:v>
                </c:pt>
                <c:pt idx="3341">
                  <c:v>1322.8054770000001</c:v>
                </c:pt>
                <c:pt idx="3342">
                  <c:v>1323.121482</c:v>
                </c:pt>
                <c:pt idx="3343">
                  <c:v>1323.4379309999999</c:v>
                </c:pt>
                <c:pt idx="3344">
                  <c:v>1323.7548240000001</c:v>
                </c:pt>
                <c:pt idx="3345">
                  <c:v>1324.0721610000001</c:v>
                </c:pt>
                <c:pt idx="3346">
                  <c:v>1324.389944</c:v>
                </c:pt>
                <c:pt idx="3347">
                  <c:v>1324.708173</c:v>
                </c:pt>
                <c:pt idx="3348">
                  <c:v>1325.0268510000001</c:v>
                </c:pt>
                <c:pt idx="3349">
                  <c:v>1325.3459780000001</c:v>
                </c:pt>
                <c:pt idx="3350">
                  <c:v>1325.665555</c:v>
                </c:pt>
                <c:pt idx="3351">
                  <c:v>1325.9855829999999</c:v>
                </c:pt>
                <c:pt idx="3352">
                  <c:v>1326.306065</c:v>
                </c:pt>
                <c:pt idx="3353">
                  <c:v>1326.627</c:v>
                </c:pt>
                <c:pt idx="3354">
                  <c:v>1326.9483889999999</c:v>
                </c:pt>
                <c:pt idx="3355">
                  <c:v>1327.2702340000001</c:v>
                </c:pt>
                <c:pt idx="3356">
                  <c:v>1327.5925360000001</c:v>
                </c:pt>
                <c:pt idx="3357">
                  <c:v>1327.915295</c:v>
                </c:pt>
                <c:pt idx="3358">
                  <c:v>1328.2385119999999</c:v>
                </c:pt>
                <c:pt idx="3359">
                  <c:v>1328.562189</c:v>
                </c:pt>
                <c:pt idx="3360">
                  <c:v>1328.8863260000001</c:v>
                </c:pt>
                <c:pt idx="3361">
                  <c:v>1329.210924</c:v>
                </c:pt>
                <c:pt idx="3362">
                  <c:v>1329.535985</c:v>
                </c:pt>
                <c:pt idx="3363">
                  <c:v>1329.8615110000001</c:v>
                </c:pt>
                <c:pt idx="3364">
                  <c:v>1330.187504</c:v>
                </c:pt>
                <c:pt idx="3365">
                  <c:v>1330.5139630000001</c:v>
                </c:pt>
                <c:pt idx="3366">
                  <c:v>1330.8408919999999</c:v>
                </c:pt>
                <c:pt idx="3367">
                  <c:v>1331.168291</c:v>
                </c:pt>
                <c:pt idx="3368">
                  <c:v>1331.4961639999999</c:v>
                </c:pt>
                <c:pt idx="3369">
                  <c:v>1331.8245119999999</c:v>
                </c:pt>
                <c:pt idx="3370">
                  <c:v>1332.1533380000001</c:v>
                </c:pt>
                <c:pt idx="3371">
                  <c:v>1332.482645</c:v>
                </c:pt>
                <c:pt idx="3372">
                  <c:v>1332.8124359999999</c:v>
                </c:pt>
                <c:pt idx="3373">
                  <c:v>1333.1427140000001</c:v>
                </c:pt>
                <c:pt idx="3374">
                  <c:v>1333.473477</c:v>
                </c:pt>
                <c:pt idx="3375">
                  <c:v>1333.8046959999999</c:v>
                </c:pt>
                <c:pt idx="3376">
                  <c:v>1334.1363100000001</c:v>
                </c:pt>
                <c:pt idx="3377">
                  <c:v>1334.4682660000001</c:v>
                </c:pt>
                <c:pt idx="3378">
                  <c:v>1334.8005539999999</c:v>
                </c:pt>
                <c:pt idx="3379">
                  <c:v>1335.1331889999999</c:v>
                </c:pt>
                <c:pt idx="3380">
                  <c:v>1335.4661940000001</c:v>
                </c:pt>
                <c:pt idx="3381">
                  <c:v>1335.799585</c:v>
                </c:pt>
                <c:pt idx="3382">
                  <c:v>1336.133372</c:v>
                </c:pt>
                <c:pt idx="3383">
                  <c:v>1336.467568</c:v>
                </c:pt>
                <c:pt idx="3384">
                  <c:v>1336.8021819999999</c:v>
                </c:pt>
                <c:pt idx="3385">
                  <c:v>1337.1372260000001</c:v>
                </c:pt>
                <c:pt idx="3386">
                  <c:v>1337.472712</c:v>
                </c:pt>
                <c:pt idx="3387">
                  <c:v>1337.8086470000001</c:v>
                </c:pt>
                <c:pt idx="3388">
                  <c:v>1338.1450359999999</c:v>
                </c:pt>
                <c:pt idx="3389">
                  <c:v>1338.481884</c:v>
                </c:pt>
                <c:pt idx="3390">
                  <c:v>1338.819195</c:v>
                </c:pt>
                <c:pt idx="3391">
                  <c:v>1339.156976</c:v>
                </c:pt>
                <c:pt idx="3392">
                  <c:v>1339.4952310000001</c:v>
                </c:pt>
                <c:pt idx="3393">
                  <c:v>1339.833967</c:v>
                </c:pt>
                <c:pt idx="3394">
                  <c:v>1340.1731890000001</c:v>
                </c:pt>
                <c:pt idx="3395">
                  <c:v>1340.5129019999999</c:v>
                </c:pt>
                <c:pt idx="3396">
                  <c:v>1340.85311</c:v>
                </c:pt>
                <c:pt idx="3397">
                  <c:v>1341.193818</c:v>
                </c:pt>
                <c:pt idx="3398">
                  <c:v>1341.535026</c:v>
                </c:pt>
                <c:pt idx="3399">
                  <c:v>1341.876739</c:v>
                </c:pt>
                <c:pt idx="3400">
                  <c:v>1342.2189599999999</c:v>
                </c:pt>
                <c:pt idx="3401">
                  <c:v>1342.56169</c:v>
                </c:pt>
                <c:pt idx="3402">
                  <c:v>1342.9049319999999</c:v>
                </c:pt>
                <c:pt idx="3403">
                  <c:v>1343.2486899999999</c:v>
                </c:pt>
                <c:pt idx="3404">
                  <c:v>1343.5929659999999</c:v>
                </c:pt>
                <c:pt idx="3405">
                  <c:v>1343.9377629999999</c:v>
                </c:pt>
                <c:pt idx="3406">
                  <c:v>1344.2830859999999</c:v>
                </c:pt>
                <c:pt idx="3407">
                  <c:v>1344.6289360000001</c:v>
                </c:pt>
                <c:pt idx="3408">
                  <c:v>1344.975316</c:v>
                </c:pt>
                <c:pt idx="3409">
                  <c:v>1345.32223</c:v>
                </c:pt>
                <c:pt idx="3410">
                  <c:v>1345.6696810000001</c:v>
                </c:pt>
                <c:pt idx="3411">
                  <c:v>1346.0176719999999</c:v>
                </c:pt>
                <c:pt idx="3412">
                  <c:v>1346.3662079999999</c:v>
                </c:pt>
                <c:pt idx="3413">
                  <c:v>1346.715289</c:v>
                </c:pt>
                <c:pt idx="3414">
                  <c:v>1347.064918</c:v>
                </c:pt>
                <c:pt idx="3415">
                  <c:v>1347.4150999999999</c:v>
                </c:pt>
                <c:pt idx="3416">
                  <c:v>1347.7658329999999</c:v>
                </c:pt>
                <c:pt idx="3417">
                  <c:v>1348.1171200000001</c:v>
                </c:pt>
                <c:pt idx="3418">
                  <c:v>1348.468961</c:v>
                </c:pt>
                <c:pt idx="3419">
                  <c:v>1348.8213559999999</c:v>
                </c:pt>
                <c:pt idx="3420">
                  <c:v>1349.174307</c:v>
                </c:pt>
                <c:pt idx="3421">
                  <c:v>1349.527814</c:v>
                </c:pt>
                <c:pt idx="3422">
                  <c:v>1349.8818759999999</c:v>
                </c:pt>
                <c:pt idx="3423">
                  <c:v>1350.236494</c:v>
                </c:pt>
                <c:pt idx="3424">
                  <c:v>1350.5916669999999</c:v>
                </c:pt>
                <c:pt idx="3425">
                  <c:v>1350.947396</c:v>
                </c:pt>
                <c:pt idx="3426">
                  <c:v>1351.3036790000001</c:v>
                </c:pt>
                <c:pt idx="3427">
                  <c:v>1351.6605179999999</c:v>
                </c:pt>
                <c:pt idx="3428">
                  <c:v>1352.01791</c:v>
                </c:pt>
                <c:pt idx="3429">
                  <c:v>1352.3758580000001</c:v>
                </c:pt>
                <c:pt idx="3430">
                  <c:v>1352.7343599999999</c:v>
                </c:pt>
                <c:pt idx="3431">
                  <c:v>1353.093417</c:v>
                </c:pt>
                <c:pt idx="3432">
                  <c:v>1353.4530279999999</c:v>
                </c:pt>
                <c:pt idx="3433">
                  <c:v>1353.8131940000001</c:v>
                </c:pt>
                <c:pt idx="3434">
                  <c:v>1354.1739150000001</c:v>
                </c:pt>
                <c:pt idx="3435">
                  <c:v>1354.5351909999999</c:v>
                </c:pt>
                <c:pt idx="3436">
                  <c:v>1354.8970220000001</c:v>
                </c:pt>
                <c:pt idx="3437">
                  <c:v>1355.259409</c:v>
                </c:pt>
                <c:pt idx="3438">
                  <c:v>1355.6223500000001</c:v>
                </c:pt>
                <c:pt idx="3439">
                  <c:v>1355.985848</c:v>
                </c:pt>
                <c:pt idx="3440">
                  <c:v>1356.3498999999999</c:v>
                </c:pt>
                <c:pt idx="3441">
                  <c:v>1356.7145089999999</c:v>
                </c:pt>
                <c:pt idx="3442">
                  <c:v>1357.0796720000001</c:v>
                </c:pt>
                <c:pt idx="3443">
                  <c:v>1357.4453920000001</c:v>
                </c:pt>
                <c:pt idx="3444">
                  <c:v>1357.8116669999999</c:v>
                </c:pt>
                <c:pt idx="3445">
                  <c:v>1358.1784970000001</c:v>
                </c:pt>
                <c:pt idx="3446">
                  <c:v>1358.545883</c:v>
                </c:pt>
                <c:pt idx="3447">
                  <c:v>1358.9138250000001</c:v>
                </c:pt>
                <c:pt idx="3448">
                  <c:v>1359.2823229999999</c:v>
                </c:pt>
                <c:pt idx="3449">
                  <c:v>1359.6513769999999</c:v>
                </c:pt>
                <c:pt idx="3450">
                  <c:v>1360.020986</c:v>
                </c:pt>
                <c:pt idx="3451">
                  <c:v>1360.391151</c:v>
                </c:pt>
                <c:pt idx="3452">
                  <c:v>1360.761872</c:v>
                </c:pt>
                <c:pt idx="3453">
                  <c:v>1361.1331499999999</c:v>
                </c:pt>
                <c:pt idx="3454">
                  <c:v>1361.504983</c:v>
                </c:pt>
                <c:pt idx="3455">
                  <c:v>1361.8773719999999</c:v>
                </c:pt>
                <c:pt idx="3456">
                  <c:v>1362.250317</c:v>
                </c:pt>
                <c:pt idx="3457">
                  <c:v>1362.6238189999999</c:v>
                </c:pt>
                <c:pt idx="3458">
                  <c:v>1362.9978759999999</c:v>
                </c:pt>
                <c:pt idx="3459">
                  <c:v>1363.3724890000001</c:v>
                </c:pt>
                <c:pt idx="3460">
                  <c:v>1363.7476590000001</c:v>
                </c:pt>
                <c:pt idx="3461">
                  <c:v>1364.123384</c:v>
                </c:pt>
                <c:pt idx="3462">
                  <c:v>1364.4996659999999</c:v>
                </c:pt>
                <c:pt idx="3463">
                  <c:v>1364.8765040000001</c:v>
                </c:pt>
                <c:pt idx="3464">
                  <c:v>1365.2538970000001</c:v>
                </c:pt>
                <c:pt idx="3465">
                  <c:v>1365.6318470000001</c:v>
                </c:pt>
                <c:pt idx="3466">
                  <c:v>1366.010352</c:v>
                </c:pt>
                <c:pt idx="3467">
                  <c:v>1366.3894130000001</c:v>
                </c:pt>
                <c:pt idx="3468">
                  <c:v>1366.769029</c:v>
                </c:pt>
                <c:pt idx="3469">
                  <c:v>1367.1492020000001</c:v>
                </c:pt>
                <c:pt idx="3470">
                  <c:v>1367.529929</c:v>
                </c:pt>
                <c:pt idx="3471">
                  <c:v>1367.9112130000001</c:v>
                </c:pt>
                <c:pt idx="3472">
                  <c:v>1368.2930510000001</c:v>
                </c:pt>
                <c:pt idx="3473">
                  <c:v>1368.6754450000001</c:v>
                </c:pt>
                <c:pt idx="3474">
                  <c:v>1369.0583939999999</c:v>
                </c:pt>
                <c:pt idx="3475">
                  <c:v>1369.441898</c:v>
                </c:pt>
                <c:pt idx="3476">
                  <c:v>1369.825957</c:v>
                </c:pt>
                <c:pt idx="3477">
                  <c:v>1370.2105710000001</c:v>
                </c:pt>
                <c:pt idx="3478">
                  <c:v>1370.59574</c:v>
                </c:pt>
                <c:pt idx="3479">
                  <c:v>1370.981464</c:v>
                </c:pt>
                <c:pt idx="3480">
                  <c:v>1371.3677419999999</c:v>
                </c:pt>
                <c:pt idx="3481">
                  <c:v>1371.7545749999999</c:v>
                </c:pt>
                <c:pt idx="3482">
                  <c:v>1372.1419619999999</c:v>
                </c:pt>
                <c:pt idx="3483">
                  <c:v>1372.529904</c:v>
                </c:pt>
                <c:pt idx="3484">
                  <c:v>1372.9184</c:v>
                </c:pt>
                <c:pt idx="3485">
                  <c:v>1373.3074509999999</c:v>
                </c:pt>
                <c:pt idx="3486">
                  <c:v>1373.697056</c:v>
                </c:pt>
                <c:pt idx="3487">
                  <c:v>1374.087215</c:v>
                </c:pt>
                <c:pt idx="3488">
                  <c:v>1374.4779269999999</c:v>
                </c:pt>
                <c:pt idx="3489">
                  <c:v>1374.8691940000001</c:v>
                </c:pt>
                <c:pt idx="3490">
                  <c:v>1375.261015</c:v>
                </c:pt>
                <c:pt idx="3491">
                  <c:v>1375.6533890000001</c:v>
                </c:pt>
                <c:pt idx="3492">
                  <c:v>1376.0463159999999</c:v>
                </c:pt>
                <c:pt idx="3493">
                  <c:v>1376.4397980000001</c:v>
                </c:pt>
                <c:pt idx="3494">
                  <c:v>1376.833832</c:v>
                </c:pt>
                <c:pt idx="3495">
                  <c:v>1377.2284199999999</c:v>
                </c:pt>
                <c:pt idx="3496">
                  <c:v>1377.6235610000001</c:v>
                </c:pt>
                <c:pt idx="3497">
                  <c:v>1378.0192549999999</c:v>
                </c:pt>
                <c:pt idx="3498">
                  <c:v>1378.4155020000001</c:v>
                </c:pt>
                <c:pt idx="3499">
                  <c:v>1378.812302</c:v>
                </c:pt>
                <c:pt idx="3500">
                  <c:v>1379.2096550000001</c:v>
                </c:pt>
                <c:pt idx="3501">
                  <c:v>1379.6075599999999</c:v>
                </c:pt>
                <c:pt idx="3502">
                  <c:v>1380.0060169999999</c:v>
                </c:pt>
                <c:pt idx="3503">
                  <c:v>1380.405027</c:v>
                </c:pt>
                <c:pt idx="3504">
                  <c:v>1380.8045890000001</c:v>
                </c:pt>
                <c:pt idx="3505">
                  <c:v>1381.2047030000001</c:v>
                </c:pt>
                <c:pt idx="3506">
                  <c:v>1381.6053690000001</c:v>
                </c:pt>
                <c:pt idx="3507">
                  <c:v>1382.006588</c:v>
                </c:pt>
                <c:pt idx="3508">
                  <c:v>1382.4083579999999</c:v>
                </c:pt>
                <c:pt idx="3509">
                  <c:v>1382.81068</c:v>
                </c:pt>
                <c:pt idx="3510">
                  <c:v>1383.213553</c:v>
                </c:pt>
                <c:pt idx="3511">
                  <c:v>1383.616978</c:v>
                </c:pt>
                <c:pt idx="3512">
                  <c:v>1384.020955</c:v>
                </c:pt>
                <c:pt idx="3513">
                  <c:v>1384.425483</c:v>
                </c:pt>
                <c:pt idx="3514">
                  <c:v>1384.830563</c:v>
                </c:pt>
                <c:pt idx="3515">
                  <c:v>1385.236193</c:v>
                </c:pt>
                <c:pt idx="3516">
                  <c:v>1385.642374</c:v>
                </c:pt>
                <c:pt idx="3517">
                  <c:v>1386.0491059999999</c:v>
                </c:pt>
                <c:pt idx="3518">
                  <c:v>1386.4563880000001</c:v>
                </c:pt>
                <c:pt idx="3519">
                  <c:v>1386.8642199999999</c:v>
                </c:pt>
                <c:pt idx="3520">
                  <c:v>1387.272602</c:v>
                </c:pt>
                <c:pt idx="3521">
                  <c:v>1387.6815329999999</c:v>
                </c:pt>
                <c:pt idx="3522">
                  <c:v>1388.091013</c:v>
                </c:pt>
                <c:pt idx="3523">
                  <c:v>1388.501041</c:v>
                </c:pt>
                <c:pt idx="3524">
                  <c:v>1388.9116180000001</c:v>
                </c:pt>
                <c:pt idx="3525">
                  <c:v>1389.3227420000001</c:v>
                </c:pt>
                <c:pt idx="3526">
                  <c:v>1389.7344129999999</c:v>
                </c:pt>
                <c:pt idx="3527">
                  <c:v>1390.1466310000001</c:v>
                </c:pt>
                <c:pt idx="3528">
                  <c:v>1390.5593960000001</c:v>
                </c:pt>
                <c:pt idx="3529">
                  <c:v>1390.9727069999999</c:v>
                </c:pt>
                <c:pt idx="3530">
                  <c:v>1391.3865639999999</c:v>
                </c:pt>
                <c:pt idx="3531">
                  <c:v>1391.800966</c:v>
                </c:pt>
                <c:pt idx="3532">
                  <c:v>1392.215913</c:v>
                </c:pt>
                <c:pt idx="3533">
                  <c:v>1392.6314050000001</c:v>
                </c:pt>
                <c:pt idx="3534">
                  <c:v>1393.0474409999999</c:v>
                </c:pt>
                <c:pt idx="3535">
                  <c:v>1393.464021</c:v>
                </c:pt>
                <c:pt idx="3536">
                  <c:v>1393.8811450000001</c:v>
                </c:pt>
                <c:pt idx="3537">
                  <c:v>1394.298812</c:v>
                </c:pt>
                <c:pt idx="3538">
                  <c:v>1394.717022</c:v>
                </c:pt>
                <c:pt idx="3539">
                  <c:v>1395.1357740000001</c:v>
                </c:pt>
                <c:pt idx="3540">
                  <c:v>1395.555069</c:v>
                </c:pt>
                <c:pt idx="3541">
                  <c:v>1395.974905</c:v>
                </c:pt>
                <c:pt idx="3542">
                  <c:v>1396.395282</c:v>
                </c:pt>
                <c:pt idx="3543">
                  <c:v>1396.8162010000001</c:v>
                </c:pt>
                <c:pt idx="3544">
                  <c:v>1397.23766</c:v>
                </c:pt>
                <c:pt idx="3545">
                  <c:v>1397.65966</c:v>
                </c:pt>
                <c:pt idx="3546">
                  <c:v>1398.0821989999999</c:v>
                </c:pt>
                <c:pt idx="3547">
                  <c:v>1398.5052780000001</c:v>
                </c:pt>
                <c:pt idx="3548">
                  <c:v>1398.9288959999999</c:v>
                </c:pt>
                <c:pt idx="3549">
                  <c:v>1399.3530519999999</c:v>
                </c:pt>
                <c:pt idx="3550">
                  <c:v>1399.7777470000001</c:v>
                </c:pt>
                <c:pt idx="3551">
                  <c:v>1400.20298</c:v>
                </c:pt>
                <c:pt idx="3552">
                  <c:v>1400.628751</c:v>
                </c:pt>
                <c:pt idx="3553">
                  <c:v>1401.0550579999999</c:v>
                </c:pt>
                <c:pt idx="3554">
                  <c:v>1401.4819030000001</c:v>
                </c:pt>
                <c:pt idx="3555">
                  <c:v>1401.9092840000001</c:v>
                </c:pt>
                <c:pt idx="3556">
                  <c:v>1402.3372010000001</c:v>
                </c:pt>
                <c:pt idx="3557">
                  <c:v>1402.765654</c:v>
                </c:pt>
                <c:pt idx="3558">
                  <c:v>1403.194643</c:v>
                </c:pt>
                <c:pt idx="3559">
                  <c:v>1403.6241660000001</c:v>
                </c:pt>
                <c:pt idx="3560">
                  <c:v>1404.054224</c:v>
                </c:pt>
                <c:pt idx="3561">
                  <c:v>1404.4848159999999</c:v>
                </c:pt>
                <c:pt idx="3562">
                  <c:v>1404.9159420000001</c:v>
                </c:pt>
                <c:pt idx="3563">
                  <c:v>1405.3476009999999</c:v>
                </c:pt>
                <c:pt idx="3564">
                  <c:v>1405.7797929999999</c:v>
                </c:pt>
                <c:pt idx="3565">
                  <c:v>1406.212518</c:v>
                </c:pt>
                <c:pt idx="3566">
                  <c:v>1406.6457760000001</c:v>
                </c:pt>
                <c:pt idx="3567">
                  <c:v>1407.079565</c:v>
                </c:pt>
                <c:pt idx="3568">
                  <c:v>1407.513886</c:v>
                </c:pt>
                <c:pt idx="3569">
                  <c:v>1407.948738</c:v>
                </c:pt>
                <c:pt idx="3570">
                  <c:v>1408.3841210000001</c:v>
                </c:pt>
                <c:pt idx="3571">
                  <c:v>1408.820035</c:v>
                </c:pt>
                <c:pt idx="3572">
                  <c:v>1409.256478</c:v>
                </c:pt>
                <c:pt idx="3573">
                  <c:v>1409.693452</c:v>
                </c:pt>
                <c:pt idx="3574">
                  <c:v>1410.130954</c:v>
                </c:pt>
                <c:pt idx="3575">
                  <c:v>1410.5689850000001</c:v>
                </c:pt>
                <c:pt idx="3576">
                  <c:v>1411.0075449999999</c:v>
                </c:pt>
                <c:pt idx="3577">
                  <c:v>1411.446633</c:v>
                </c:pt>
                <c:pt idx="3578">
                  <c:v>1411.8862489999999</c:v>
                </c:pt>
                <c:pt idx="3579">
                  <c:v>1412.3263919999999</c:v>
                </c:pt>
                <c:pt idx="3580">
                  <c:v>1412.767063</c:v>
                </c:pt>
                <c:pt idx="3581">
                  <c:v>1413.208259</c:v>
                </c:pt>
                <c:pt idx="3582">
                  <c:v>1413.6499819999999</c:v>
                </c:pt>
                <c:pt idx="3583">
                  <c:v>1414.09223</c:v>
                </c:pt>
                <c:pt idx="3584">
                  <c:v>1414.5349980000001</c:v>
                </c:pt>
                <c:pt idx="3585">
                  <c:v>1414.9782749999999</c:v>
                </c:pt>
                <c:pt idx="3586">
                  <c:v>1415.4220499999999</c:v>
                </c:pt>
                <c:pt idx="3587">
                  <c:v>1415.866307</c:v>
                </c:pt>
                <c:pt idx="3588">
                  <c:v>1416.311033</c:v>
                </c:pt>
                <c:pt idx="3589">
                  <c:v>1416.756208</c:v>
                </c:pt>
                <c:pt idx="3590">
                  <c:v>1417.201818</c:v>
                </c:pt>
                <c:pt idx="3591">
                  <c:v>1417.6478549999999</c:v>
                </c:pt>
                <c:pt idx="3592">
                  <c:v>1418.0943119999999</c:v>
                </c:pt>
                <c:pt idx="3593">
                  <c:v>1418.5411919999999</c:v>
                </c:pt>
                <c:pt idx="3594">
                  <c:v>1418.9884979999999</c:v>
                </c:pt>
                <c:pt idx="3595">
                  <c:v>1419.436232</c:v>
                </c:pt>
                <c:pt idx="3596">
                  <c:v>1419.884395</c:v>
                </c:pt>
                <c:pt idx="3597">
                  <c:v>1420.332987</c:v>
                </c:pt>
                <c:pt idx="3598">
                  <c:v>1420.782011</c:v>
                </c:pt>
                <c:pt idx="3599">
                  <c:v>1421.231464</c:v>
                </c:pt>
                <c:pt idx="3600">
                  <c:v>1421.681347</c:v>
                </c:pt>
                <c:pt idx="3601">
                  <c:v>1422.131658</c:v>
                </c:pt>
                <c:pt idx="3602">
                  <c:v>1422.582396</c:v>
                </c:pt>
                <c:pt idx="3603">
                  <c:v>1423.0335600000001</c:v>
                </c:pt>
                <c:pt idx="3604">
                  <c:v>1423.485148</c:v>
                </c:pt>
                <c:pt idx="3605">
                  <c:v>1423.9371590000001</c:v>
                </c:pt>
                <c:pt idx="3606">
                  <c:v>1424.3895930000001</c:v>
                </c:pt>
                <c:pt idx="3607">
                  <c:v>1424.8424480000001</c:v>
                </c:pt>
                <c:pt idx="3608">
                  <c:v>1425.2957249999999</c:v>
                </c:pt>
                <c:pt idx="3609">
                  <c:v>1425.749423</c:v>
                </c:pt>
                <c:pt idx="3610">
                  <c:v>1426.2035410000001</c:v>
                </c:pt>
                <c:pt idx="3611">
                  <c:v>1426.658081</c:v>
                </c:pt>
                <c:pt idx="3612">
                  <c:v>1427.113042</c:v>
                </c:pt>
                <c:pt idx="3613">
                  <c:v>1427.5684249999999</c:v>
                </c:pt>
                <c:pt idx="3614">
                  <c:v>1428.02423</c:v>
                </c:pt>
                <c:pt idx="3615">
                  <c:v>1428.4804569999999</c:v>
                </c:pt>
                <c:pt idx="3616">
                  <c:v>1428.9371060000001</c:v>
                </c:pt>
                <c:pt idx="3617">
                  <c:v>1429.3941769999999</c:v>
                </c:pt>
                <c:pt idx="3618">
                  <c:v>1429.85167</c:v>
                </c:pt>
                <c:pt idx="3619">
                  <c:v>1430.309585</c:v>
                </c:pt>
                <c:pt idx="3620">
                  <c:v>1430.7679209999999</c:v>
                </c:pt>
                <c:pt idx="3621">
                  <c:v>1431.226678</c:v>
                </c:pt>
                <c:pt idx="3622">
                  <c:v>1431.6858569999999</c:v>
                </c:pt>
                <c:pt idx="3623">
                  <c:v>1432.1454550000001</c:v>
                </c:pt>
                <c:pt idx="3624">
                  <c:v>1432.605474</c:v>
                </c:pt>
                <c:pt idx="3625">
                  <c:v>1433.065912</c:v>
                </c:pt>
                <c:pt idx="3626">
                  <c:v>1433.5267699999999</c:v>
                </c:pt>
                <c:pt idx="3627">
                  <c:v>1433.9880479999999</c:v>
                </c:pt>
                <c:pt idx="3628">
                  <c:v>1434.4497449999999</c:v>
                </c:pt>
                <c:pt idx="3629">
                  <c:v>1434.911861</c:v>
                </c:pt>
                <c:pt idx="3630">
                  <c:v>1435.3743959999999</c:v>
                </c:pt>
                <c:pt idx="3631">
                  <c:v>1435.83735</c:v>
                </c:pt>
                <c:pt idx="3632">
                  <c:v>1436.3007230000001</c:v>
                </c:pt>
                <c:pt idx="3633">
                  <c:v>1436.7645150000001</c:v>
                </c:pt>
                <c:pt idx="3634">
                  <c:v>1437.2287249999999</c:v>
                </c:pt>
                <c:pt idx="3635">
                  <c:v>1437.6933550000001</c:v>
                </c:pt>
                <c:pt idx="3636">
                  <c:v>1438.158402</c:v>
                </c:pt>
                <c:pt idx="3637">
                  <c:v>1438.6238679999999</c:v>
                </c:pt>
                <c:pt idx="3638">
                  <c:v>1439.089753</c:v>
                </c:pt>
                <c:pt idx="3639">
                  <c:v>1439.556055</c:v>
                </c:pt>
                <c:pt idx="3640">
                  <c:v>1440.0227749999999</c:v>
                </c:pt>
                <c:pt idx="3641">
                  <c:v>1440.4899129999999</c:v>
                </c:pt>
                <c:pt idx="3642">
                  <c:v>1440.9574689999999</c:v>
                </c:pt>
                <c:pt idx="3643">
                  <c:v>1441.4254410000001</c:v>
                </c:pt>
                <c:pt idx="3644">
                  <c:v>1441.8938310000001</c:v>
                </c:pt>
                <c:pt idx="3645">
                  <c:v>1442.3626369999999</c:v>
                </c:pt>
                <c:pt idx="3646">
                  <c:v>1442.83186</c:v>
                </c:pt>
                <c:pt idx="3647">
                  <c:v>1443.3015</c:v>
                </c:pt>
                <c:pt idx="3648">
                  <c:v>1443.7715559999999</c:v>
                </c:pt>
                <c:pt idx="3649">
                  <c:v>1444.2420279999999</c:v>
                </c:pt>
                <c:pt idx="3650">
                  <c:v>1444.712916</c:v>
                </c:pt>
                <c:pt idx="3651">
                  <c:v>1445.1842200000001</c:v>
                </c:pt>
                <c:pt idx="3652">
                  <c:v>1445.6559400000001</c:v>
                </c:pt>
                <c:pt idx="3653">
                  <c:v>1446.1280750000001</c:v>
                </c:pt>
                <c:pt idx="3654">
                  <c:v>1446.6006259999999</c:v>
                </c:pt>
                <c:pt idx="3655">
                  <c:v>1447.073592</c:v>
                </c:pt>
                <c:pt idx="3656">
                  <c:v>1447.546973</c:v>
                </c:pt>
                <c:pt idx="3657">
                  <c:v>1448.020769</c:v>
                </c:pt>
                <c:pt idx="3658">
                  <c:v>1448.4949799999999</c:v>
                </c:pt>
                <c:pt idx="3659">
                  <c:v>1448.969605</c:v>
                </c:pt>
                <c:pt idx="3660">
                  <c:v>1449.444645</c:v>
                </c:pt>
                <c:pt idx="3661">
                  <c:v>1449.9200989999999</c:v>
                </c:pt>
                <c:pt idx="3662">
                  <c:v>1450.3959669999999</c:v>
                </c:pt>
                <c:pt idx="3663">
                  <c:v>1450.872249</c:v>
                </c:pt>
                <c:pt idx="3664">
                  <c:v>1451.348945</c:v>
                </c:pt>
                <c:pt idx="3665">
                  <c:v>1451.826055</c:v>
                </c:pt>
                <c:pt idx="3666">
                  <c:v>1452.303578</c:v>
                </c:pt>
                <c:pt idx="3667">
                  <c:v>1452.7815149999999</c:v>
                </c:pt>
                <c:pt idx="3668">
                  <c:v>1453.2598640000001</c:v>
                </c:pt>
                <c:pt idx="3669">
                  <c:v>1453.738627</c:v>
                </c:pt>
                <c:pt idx="3670">
                  <c:v>1454.217803</c:v>
                </c:pt>
                <c:pt idx="3671">
                  <c:v>1454.697392</c:v>
                </c:pt>
                <c:pt idx="3672">
                  <c:v>1455.1773929999999</c:v>
                </c:pt>
                <c:pt idx="3673">
                  <c:v>1455.657807</c:v>
                </c:pt>
                <c:pt idx="3674">
                  <c:v>1456.138633</c:v>
                </c:pt>
                <c:pt idx="3675">
                  <c:v>1456.6198710000001</c:v>
                </c:pt>
                <c:pt idx="3676">
                  <c:v>1457.101521</c:v>
                </c:pt>
                <c:pt idx="3677">
                  <c:v>1457.5835830000001</c:v>
                </c:pt>
                <c:pt idx="3678">
                  <c:v>1458.066057</c:v>
                </c:pt>
                <c:pt idx="3679">
                  <c:v>1458.5489419999999</c:v>
                </c:pt>
                <c:pt idx="3680">
                  <c:v>1459.0322389999999</c:v>
                </c:pt>
                <c:pt idx="3681">
                  <c:v>1459.515946</c:v>
                </c:pt>
                <c:pt idx="3682">
                  <c:v>1460.0000640000001</c:v>
                </c:pt>
                <c:pt idx="3683">
                  <c:v>1460.484592</c:v>
                </c:pt>
                <c:pt idx="3684">
                  <c:v>1460.969531</c:v>
                </c:pt>
                <c:pt idx="3685">
                  <c:v>1461.45488</c:v>
                </c:pt>
                <c:pt idx="3686">
                  <c:v>1461.940638</c:v>
                </c:pt>
                <c:pt idx="3687">
                  <c:v>1462.4268059999999</c:v>
                </c:pt>
                <c:pt idx="3688">
                  <c:v>1462.9133830000001</c:v>
                </c:pt>
                <c:pt idx="3689">
                  <c:v>1463.4003680000001</c:v>
                </c:pt>
                <c:pt idx="3690">
                  <c:v>1463.8877620000001</c:v>
                </c:pt>
                <c:pt idx="3691">
                  <c:v>1464.3755650000001</c:v>
                </c:pt>
                <c:pt idx="3692">
                  <c:v>1464.863775</c:v>
                </c:pt>
                <c:pt idx="3693">
                  <c:v>1465.3523929999999</c:v>
                </c:pt>
                <c:pt idx="3694">
                  <c:v>1465.841418</c:v>
                </c:pt>
                <c:pt idx="3695">
                  <c:v>1466.3308509999999</c:v>
                </c:pt>
                <c:pt idx="3696">
                  <c:v>1466.82069</c:v>
                </c:pt>
                <c:pt idx="3697">
                  <c:v>1467.310935</c:v>
                </c:pt>
                <c:pt idx="3698">
                  <c:v>1467.801586</c:v>
                </c:pt>
                <c:pt idx="3699">
                  <c:v>1468.2926440000001</c:v>
                </c:pt>
                <c:pt idx="3700">
                  <c:v>1468.7841060000001</c:v>
                </c:pt>
                <c:pt idx="3701">
                  <c:v>1469.2759739999999</c:v>
                </c:pt>
                <c:pt idx="3702">
                  <c:v>1469.768247</c:v>
                </c:pt>
                <c:pt idx="3703">
                  <c:v>1470.260925</c:v>
                </c:pt>
                <c:pt idx="3704">
                  <c:v>1470.754007</c:v>
                </c:pt>
                <c:pt idx="3705">
                  <c:v>1471.247492</c:v>
                </c:pt>
                <c:pt idx="3706">
                  <c:v>1471.7413819999999</c:v>
                </c:pt>
                <c:pt idx="3707">
                  <c:v>1472.2356749999999</c:v>
                </c:pt>
                <c:pt idx="3708">
                  <c:v>1472.730372</c:v>
                </c:pt>
                <c:pt idx="3709">
                  <c:v>1473.225471</c:v>
                </c:pt>
                <c:pt idx="3710">
                  <c:v>1473.720973</c:v>
                </c:pt>
                <c:pt idx="3711">
                  <c:v>1474.2168770000001</c:v>
                </c:pt>
                <c:pt idx="3712">
                  <c:v>1474.7131830000001</c:v>
                </c:pt>
                <c:pt idx="3713">
                  <c:v>1475.209891</c:v>
                </c:pt>
                <c:pt idx="3714">
                  <c:v>1475.707001</c:v>
                </c:pt>
                <c:pt idx="3715">
                  <c:v>1476.204512</c:v>
                </c:pt>
                <c:pt idx="3716">
                  <c:v>1476.702423</c:v>
                </c:pt>
                <c:pt idx="3717">
                  <c:v>1477.200736</c:v>
                </c:pt>
                <c:pt idx="3718">
                  <c:v>1477.699449</c:v>
                </c:pt>
                <c:pt idx="3719">
                  <c:v>1478.1985609999999</c:v>
                </c:pt>
                <c:pt idx="3720">
                  <c:v>1478.6980739999999</c:v>
                </c:pt>
                <c:pt idx="3721">
                  <c:v>1479.1979859999999</c:v>
                </c:pt>
                <c:pt idx="3722">
                  <c:v>1479.698298</c:v>
                </c:pt>
                <c:pt idx="3723">
                  <c:v>1480.199008</c:v>
                </c:pt>
                <c:pt idx="3724">
                  <c:v>1480.7001170000001</c:v>
                </c:pt>
                <c:pt idx="3725">
                  <c:v>1481.2016249999999</c:v>
                </c:pt>
                <c:pt idx="3726">
                  <c:v>1481.70353</c:v>
                </c:pt>
                <c:pt idx="3727">
                  <c:v>1482.205833</c:v>
                </c:pt>
                <c:pt idx="3728">
                  <c:v>1482.7085340000001</c:v>
                </c:pt>
                <c:pt idx="3729">
                  <c:v>1483.211632</c:v>
                </c:pt>
                <c:pt idx="3730">
                  <c:v>1483.7151269999999</c:v>
                </c:pt>
                <c:pt idx="3731">
                  <c:v>1484.2190189999999</c:v>
                </c:pt>
                <c:pt idx="3732">
                  <c:v>1484.723307</c:v>
                </c:pt>
                <c:pt idx="3733">
                  <c:v>1485.227991</c:v>
                </c:pt>
                <c:pt idx="3734">
                  <c:v>1485.73307</c:v>
                </c:pt>
                <c:pt idx="3735">
                  <c:v>1486.238546</c:v>
                </c:pt>
                <c:pt idx="3736">
                  <c:v>1486.744416</c:v>
                </c:pt>
                <c:pt idx="3737">
                  <c:v>1487.2506820000001</c:v>
                </c:pt>
                <c:pt idx="3738">
                  <c:v>1487.7573420000001</c:v>
                </c:pt>
                <c:pt idx="3739">
                  <c:v>1488.264396</c:v>
                </c:pt>
                <c:pt idx="3740">
                  <c:v>1488.771845</c:v>
                </c:pt>
                <c:pt idx="3741">
                  <c:v>1489.279687</c:v>
                </c:pt>
                <c:pt idx="3742">
                  <c:v>1489.7879230000001</c:v>
                </c:pt>
                <c:pt idx="3743">
                  <c:v>1490.296552</c:v>
                </c:pt>
                <c:pt idx="3744">
                  <c:v>1490.805574</c:v>
                </c:pt>
                <c:pt idx="3745">
                  <c:v>1491.314989</c:v>
                </c:pt>
                <c:pt idx="3746">
                  <c:v>1491.824795</c:v>
                </c:pt>
                <c:pt idx="3747">
                  <c:v>1492.3349940000001</c:v>
                </c:pt>
                <c:pt idx="3748">
                  <c:v>1492.845585</c:v>
                </c:pt>
                <c:pt idx="3749">
                  <c:v>1493.3565679999999</c:v>
                </c:pt>
                <c:pt idx="3750">
                  <c:v>1493.867941</c:v>
                </c:pt>
                <c:pt idx="3751">
                  <c:v>1494.3797059999999</c:v>
                </c:pt>
                <c:pt idx="3752">
                  <c:v>1494.8918610000001</c:v>
                </c:pt>
                <c:pt idx="3753">
                  <c:v>1495.4044060000001</c:v>
                </c:pt>
                <c:pt idx="3754">
                  <c:v>1495.917342</c:v>
                </c:pt>
                <c:pt idx="3755">
                  <c:v>1496.4306670000001</c:v>
                </c:pt>
                <c:pt idx="3756">
                  <c:v>1496.9443819999999</c:v>
                </c:pt>
                <c:pt idx="3757">
                  <c:v>1497.458486</c:v>
                </c:pt>
                <c:pt idx="3758">
                  <c:v>1497.9729789999999</c:v>
                </c:pt>
                <c:pt idx="3759">
                  <c:v>1498.4878610000001</c:v>
                </c:pt>
                <c:pt idx="3760">
                  <c:v>1499.0031309999999</c:v>
                </c:pt>
                <c:pt idx="3761">
                  <c:v>1499.518789</c:v>
                </c:pt>
                <c:pt idx="3762">
                  <c:v>1500.0348349999999</c:v>
                </c:pt>
                <c:pt idx="3763">
                  <c:v>1500.5512679999999</c:v>
                </c:pt>
                <c:pt idx="3764">
                  <c:v>1501.0680890000001</c:v>
                </c:pt>
                <c:pt idx="3765">
                  <c:v>1501.5852970000001</c:v>
                </c:pt>
                <c:pt idx="3766">
                  <c:v>1502.102891</c:v>
                </c:pt>
                <c:pt idx="3767">
                  <c:v>1502.620872</c:v>
                </c:pt>
                <c:pt idx="3768">
                  <c:v>1503.139238</c:v>
                </c:pt>
                <c:pt idx="3769">
                  <c:v>1503.657991</c:v>
                </c:pt>
                <c:pt idx="3770">
                  <c:v>1504.1771289999999</c:v>
                </c:pt>
                <c:pt idx="3771">
                  <c:v>1504.6966520000001</c:v>
                </c:pt>
                <c:pt idx="3772">
                  <c:v>1505.216561</c:v>
                </c:pt>
                <c:pt idx="3773">
                  <c:v>1505.736854</c:v>
                </c:pt>
                <c:pt idx="3774">
                  <c:v>1506.257531</c:v>
                </c:pt>
                <c:pt idx="3775">
                  <c:v>1506.7785919999999</c:v>
                </c:pt>
                <c:pt idx="3776">
                  <c:v>1507.3000380000001</c:v>
                </c:pt>
                <c:pt idx="3777">
                  <c:v>1507.821866</c:v>
                </c:pt>
                <c:pt idx="3778">
                  <c:v>1508.3440780000001</c:v>
                </c:pt>
                <c:pt idx="3779">
                  <c:v>1508.866673</c:v>
                </c:pt>
                <c:pt idx="3780">
                  <c:v>1509.389651</c:v>
                </c:pt>
                <c:pt idx="3781">
                  <c:v>1509.91301</c:v>
                </c:pt>
                <c:pt idx="3782">
                  <c:v>1510.4367520000001</c:v>
                </c:pt>
                <c:pt idx="3783">
                  <c:v>1510.9608760000001</c:v>
                </c:pt>
                <c:pt idx="3784">
                  <c:v>1511.485381</c:v>
                </c:pt>
                <c:pt idx="3785">
                  <c:v>1512.0102629999999</c:v>
                </c:pt>
                <c:pt idx="3786">
                  <c:v>1512.535515</c:v>
                </c:pt>
                <c:pt idx="3787">
                  <c:v>1513.06113</c:v>
                </c:pt>
                <c:pt idx="3788">
                  <c:v>1513.587098</c:v>
                </c:pt>
                <c:pt idx="3789">
                  <c:v>1514.113409</c:v>
                </c:pt>
                <c:pt idx="3790">
                  <c:v>1514.640054</c:v>
                </c:pt>
                <c:pt idx="3791">
                  <c:v>1515.1670220000001</c:v>
                </c:pt>
                <c:pt idx="3792">
                  <c:v>1515.694307</c:v>
                </c:pt>
                <c:pt idx="3793">
                  <c:v>1516.2219050000001</c:v>
                </c:pt>
                <c:pt idx="3794">
                  <c:v>1516.7498169999999</c:v>
                </c:pt>
                <c:pt idx="3795">
                  <c:v>1517.2780459999999</c:v>
                </c:pt>
                <c:pt idx="3796">
                  <c:v>1517.8065919999999</c:v>
                </c:pt>
                <c:pt idx="3797">
                  <c:v>1518.3354569999999</c:v>
                </c:pt>
                <c:pt idx="3798">
                  <c:v>1518.86464</c:v>
                </c:pt>
                <c:pt idx="3799">
                  <c:v>1519.3941420000001</c:v>
                </c:pt>
                <c:pt idx="3800">
                  <c:v>1519.923963</c:v>
                </c:pt>
                <c:pt idx="3801">
                  <c:v>1520.454101</c:v>
                </c:pt>
                <c:pt idx="3802">
                  <c:v>1520.9845580000001</c:v>
                </c:pt>
                <c:pt idx="3803">
                  <c:v>1521.5153299999999</c:v>
                </c:pt>
                <c:pt idx="3804">
                  <c:v>1522.0464179999999</c:v>
                </c:pt>
                <c:pt idx="3805">
                  <c:v>1522.5778210000001</c:v>
                </c:pt>
                <c:pt idx="3806">
                  <c:v>1523.1095379999999</c:v>
                </c:pt>
                <c:pt idx="3807">
                  <c:v>1523.641568</c:v>
                </c:pt>
                <c:pt idx="3808">
                  <c:v>1524.1739110000001</c:v>
                </c:pt>
                <c:pt idx="3809">
                  <c:v>1524.7065660000001</c:v>
                </c:pt>
                <c:pt idx="3810">
                  <c:v>1525.239534</c:v>
                </c:pt>
                <c:pt idx="3811">
                  <c:v>1525.772813</c:v>
                </c:pt>
                <c:pt idx="3812">
                  <c:v>1526.306405</c:v>
                </c:pt>
                <c:pt idx="3813">
                  <c:v>1526.84031</c:v>
                </c:pt>
                <c:pt idx="3814">
                  <c:v>1527.3745269999999</c:v>
                </c:pt>
                <c:pt idx="3815">
                  <c:v>1527.909056</c:v>
                </c:pt>
                <c:pt idx="3816">
                  <c:v>1528.443898</c:v>
                </c:pt>
                <c:pt idx="3817">
                  <c:v>1528.979053</c:v>
                </c:pt>
                <c:pt idx="3818">
                  <c:v>1529.5145210000001</c:v>
                </c:pt>
                <c:pt idx="3819">
                  <c:v>1530.0503000000001</c:v>
                </c:pt>
                <c:pt idx="3820">
                  <c:v>1530.5863919999999</c:v>
                </c:pt>
                <c:pt idx="3821">
                  <c:v>1531.1227960000001</c:v>
                </c:pt>
                <c:pt idx="3822">
                  <c:v>1531.6595119999999</c:v>
                </c:pt>
                <c:pt idx="3823">
                  <c:v>1532.196539</c:v>
                </c:pt>
                <c:pt idx="3824">
                  <c:v>1532.7338769999999</c:v>
                </c:pt>
                <c:pt idx="3825">
                  <c:v>1533.2715270000001</c:v>
                </c:pt>
                <c:pt idx="3826">
                  <c:v>1533.809487</c:v>
                </c:pt>
                <c:pt idx="3827">
                  <c:v>1534.347757</c:v>
                </c:pt>
                <c:pt idx="3828">
                  <c:v>1534.886338</c:v>
                </c:pt>
                <c:pt idx="3829">
                  <c:v>1535.4252289999999</c:v>
                </c:pt>
                <c:pt idx="3830">
                  <c:v>1535.96443</c:v>
                </c:pt>
                <c:pt idx="3831">
                  <c:v>1536.5039409999999</c:v>
                </c:pt>
                <c:pt idx="3832">
                  <c:v>1537.0437609999999</c:v>
                </c:pt>
                <c:pt idx="3833">
                  <c:v>1537.5838920000001</c:v>
                </c:pt>
                <c:pt idx="3834">
                  <c:v>1538.1243320000001</c:v>
                </c:pt>
                <c:pt idx="3835">
                  <c:v>1538.6650810000001</c:v>
                </c:pt>
                <c:pt idx="3836">
                  <c:v>1539.20614</c:v>
                </c:pt>
                <c:pt idx="3837">
                  <c:v>1539.7475079999999</c:v>
                </c:pt>
                <c:pt idx="3838">
                  <c:v>1540.2891850000001</c:v>
                </c:pt>
                <c:pt idx="3839">
                  <c:v>1540.831171</c:v>
                </c:pt>
                <c:pt idx="3840">
                  <c:v>1541.3734649999999</c:v>
                </c:pt>
                <c:pt idx="3841">
                  <c:v>1541.9160690000001</c:v>
                </c:pt>
                <c:pt idx="3842">
                  <c:v>1542.4589800000001</c:v>
                </c:pt>
                <c:pt idx="3843">
                  <c:v>1543.0021999999999</c:v>
                </c:pt>
                <c:pt idx="3844">
                  <c:v>1543.5457280000001</c:v>
                </c:pt>
                <c:pt idx="3845">
                  <c:v>1544.0895640000001</c:v>
                </c:pt>
                <c:pt idx="3846">
                  <c:v>1544.633707</c:v>
                </c:pt>
                <c:pt idx="3847">
                  <c:v>1545.1781579999999</c:v>
                </c:pt>
                <c:pt idx="3848">
                  <c:v>1545.7229170000001</c:v>
                </c:pt>
                <c:pt idx="3849">
                  <c:v>1546.2679820000001</c:v>
                </c:pt>
                <c:pt idx="3850">
                  <c:v>1546.813355</c:v>
                </c:pt>
                <c:pt idx="3851">
                  <c:v>1547.3590349999999</c:v>
                </c:pt>
                <c:pt idx="3852">
                  <c:v>1547.905021</c:v>
                </c:pt>
                <c:pt idx="3853">
                  <c:v>1548.451315</c:v>
                </c:pt>
                <c:pt idx="3854">
                  <c:v>1548.9979149999999</c:v>
                </c:pt>
                <c:pt idx="3855">
                  <c:v>1549.544821</c:v>
                </c:pt>
                <c:pt idx="3856">
                  <c:v>1550.0920329999999</c:v>
                </c:pt>
                <c:pt idx="3857">
                  <c:v>1550.6395520000001</c:v>
                </c:pt>
                <c:pt idx="3858">
                  <c:v>1551.187377</c:v>
                </c:pt>
                <c:pt idx="3859">
                  <c:v>1551.7355070000001</c:v>
                </c:pt>
                <c:pt idx="3860">
                  <c:v>1552.2839429999999</c:v>
                </c:pt>
                <c:pt idx="3861">
                  <c:v>1552.8326850000001</c:v>
                </c:pt>
                <c:pt idx="3862">
                  <c:v>1553.3817320000001</c:v>
                </c:pt>
                <c:pt idx="3863">
                  <c:v>1553.9310840000001</c:v>
                </c:pt>
                <c:pt idx="3864">
                  <c:v>1554.480742</c:v>
                </c:pt>
                <c:pt idx="3865">
                  <c:v>1555.030704</c:v>
                </c:pt>
                <c:pt idx="3866">
                  <c:v>1555.5809710000001</c:v>
                </c:pt>
                <c:pt idx="3867">
                  <c:v>1556.1315420000001</c:v>
                </c:pt>
                <c:pt idx="3868">
                  <c:v>1556.6824180000001</c:v>
                </c:pt>
                <c:pt idx="3869">
                  <c:v>1557.233598</c:v>
                </c:pt>
                <c:pt idx="3870">
                  <c:v>1557.7850820000001</c:v>
                </c:pt>
                <c:pt idx="3871">
                  <c:v>1558.3368700000001</c:v>
                </c:pt>
                <c:pt idx="3872">
                  <c:v>1558.8889610000001</c:v>
                </c:pt>
                <c:pt idx="3873">
                  <c:v>1559.441356</c:v>
                </c:pt>
                <c:pt idx="3874">
                  <c:v>1559.994054</c:v>
                </c:pt>
                <c:pt idx="3875">
                  <c:v>1560.547055</c:v>
                </c:pt>
                <c:pt idx="3876">
                  <c:v>1561.100359</c:v>
                </c:pt>
                <c:pt idx="3877">
                  <c:v>1561.653965</c:v>
                </c:pt>
                <c:pt idx="3878">
                  <c:v>1562.2078739999999</c:v>
                </c:pt>
                <c:pt idx="3879">
                  <c:v>1562.7620850000001</c:v>
                </c:pt>
                <c:pt idx="3880">
                  <c:v>1563.3165980000001</c:v>
                </c:pt>
                <c:pt idx="3881">
                  <c:v>1563.871412</c:v>
                </c:pt>
                <c:pt idx="3882">
                  <c:v>1564.426528</c:v>
                </c:pt>
                <c:pt idx="3883">
                  <c:v>1564.981945</c:v>
                </c:pt>
                <c:pt idx="3884">
                  <c:v>1565.5376639999999</c:v>
                </c:pt>
                <c:pt idx="3885">
                  <c:v>1566.0936819999999</c:v>
                </c:pt>
                <c:pt idx="3886">
                  <c:v>1566.6500020000001</c:v>
                </c:pt>
                <c:pt idx="3887">
                  <c:v>1567.206621</c:v>
                </c:pt>
                <c:pt idx="3888">
                  <c:v>1567.7635399999999</c:v>
                </c:pt>
                <c:pt idx="3889">
                  <c:v>1568.3207600000001</c:v>
                </c:pt>
                <c:pt idx="3890">
                  <c:v>1568.8782779999999</c:v>
                </c:pt>
                <c:pt idx="3891">
                  <c:v>1569.4360959999999</c:v>
                </c:pt>
                <c:pt idx="3892">
                  <c:v>1569.9942129999999</c:v>
                </c:pt>
                <c:pt idx="3893">
                  <c:v>1570.5526279999999</c:v>
                </c:pt>
                <c:pt idx="3894">
                  <c:v>1571.1113419999999</c:v>
                </c:pt>
                <c:pt idx="3895">
                  <c:v>1571.670355</c:v>
                </c:pt>
                <c:pt idx="3896">
                  <c:v>1572.2296650000001</c:v>
                </c:pt>
                <c:pt idx="3897">
                  <c:v>1572.7892730000001</c:v>
                </c:pt>
                <c:pt idx="3898">
                  <c:v>1573.3491779999999</c:v>
                </c:pt>
                <c:pt idx="3899">
                  <c:v>1573.9093809999999</c:v>
                </c:pt>
                <c:pt idx="3900">
                  <c:v>1574.469881</c:v>
                </c:pt>
                <c:pt idx="3901">
                  <c:v>1575.0306780000001</c:v>
                </c:pt>
                <c:pt idx="3902">
                  <c:v>1575.5917710000001</c:v>
                </c:pt>
                <c:pt idx="3903">
                  <c:v>1576.153161</c:v>
                </c:pt>
                <c:pt idx="3904">
                  <c:v>1576.7148460000001</c:v>
                </c:pt>
                <c:pt idx="3905">
                  <c:v>1577.276828</c:v>
                </c:pt>
                <c:pt idx="3906">
                  <c:v>1577.8391059999999</c:v>
                </c:pt>
                <c:pt idx="3907">
                  <c:v>1578.4016790000001</c:v>
                </c:pt>
                <c:pt idx="3908">
                  <c:v>1578.9645479999999</c:v>
                </c:pt>
                <c:pt idx="3909">
                  <c:v>1579.5277120000001</c:v>
                </c:pt>
                <c:pt idx="3910">
                  <c:v>1580.091171</c:v>
                </c:pt>
                <c:pt idx="3911">
                  <c:v>1580.654925</c:v>
                </c:pt>
                <c:pt idx="3912">
                  <c:v>1581.2189739999999</c:v>
                </c:pt>
                <c:pt idx="3913">
                  <c:v>1581.7833169999999</c:v>
                </c:pt>
                <c:pt idx="3914">
                  <c:v>1582.347955</c:v>
                </c:pt>
                <c:pt idx="3915">
                  <c:v>1582.9128860000001</c:v>
                </c:pt>
                <c:pt idx="3916">
                  <c:v>1583.478112</c:v>
                </c:pt>
                <c:pt idx="3917">
                  <c:v>1584.0436319999999</c:v>
                </c:pt>
                <c:pt idx="3918">
                  <c:v>1584.6094450000001</c:v>
                </c:pt>
                <c:pt idx="3919">
                  <c:v>1585.175551</c:v>
                </c:pt>
                <c:pt idx="3920">
                  <c:v>1585.741951</c:v>
                </c:pt>
                <c:pt idx="3921">
                  <c:v>1586.308644</c:v>
                </c:pt>
                <c:pt idx="3922">
                  <c:v>1586.87563</c:v>
                </c:pt>
                <c:pt idx="3923">
                  <c:v>1587.442908</c:v>
                </c:pt>
                <c:pt idx="3924">
                  <c:v>1588.0104779999999</c:v>
                </c:pt>
                <c:pt idx="3925">
                  <c:v>1588.5783409999999</c:v>
                </c:pt>
                <c:pt idx="3926">
                  <c:v>1589.146495</c:v>
                </c:pt>
                <c:pt idx="3927">
                  <c:v>1589.714941</c:v>
                </c:pt>
                <c:pt idx="3928">
                  <c:v>1590.283678</c:v>
                </c:pt>
                <c:pt idx="3929">
                  <c:v>1590.8527059999999</c:v>
                </c:pt>
                <c:pt idx="3930">
                  <c:v>1591.422024</c:v>
                </c:pt>
                <c:pt idx="3931">
                  <c:v>1591.991632</c:v>
                </c:pt>
                <c:pt idx="3932">
                  <c:v>1592.5615299999999</c:v>
                </c:pt>
                <c:pt idx="3933">
                  <c:v>1593.131717</c:v>
                </c:pt>
                <c:pt idx="3934">
                  <c:v>1593.7021930000001</c:v>
                </c:pt>
                <c:pt idx="3935">
                  <c:v>1594.272958</c:v>
                </c:pt>
                <c:pt idx="3936">
                  <c:v>1594.84401</c:v>
                </c:pt>
                <c:pt idx="3937">
                  <c:v>1595.4153490000001</c:v>
                </c:pt>
                <c:pt idx="3938">
                  <c:v>1595.9869759999999</c:v>
                </c:pt>
                <c:pt idx="3939">
                  <c:v>1596.5588889999999</c:v>
                </c:pt>
                <c:pt idx="3940">
                  <c:v>1597.131087</c:v>
                </c:pt>
                <c:pt idx="3941">
                  <c:v>1597.703571</c:v>
                </c:pt>
                <c:pt idx="3942">
                  <c:v>1598.276339</c:v>
                </c:pt>
                <c:pt idx="3943">
                  <c:v>1598.8493920000001</c:v>
                </c:pt>
                <c:pt idx="3944">
                  <c:v>1599.422728</c:v>
                </c:pt>
                <c:pt idx="3945">
                  <c:v>1599.9963459999999</c:v>
                </c:pt>
                <c:pt idx="3946">
                  <c:v>1600.5702470000001</c:v>
                </c:pt>
                <c:pt idx="3947">
                  <c:v>1601.1444300000001</c:v>
                </c:pt>
                <c:pt idx="3948">
                  <c:v>1601.7188940000001</c:v>
                </c:pt>
                <c:pt idx="3949">
                  <c:v>1602.2936380000001</c:v>
                </c:pt>
                <c:pt idx="3950">
                  <c:v>1602.868661</c:v>
                </c:pt>
                <c:pt idx="3951">
                  <c:v>1603.4439640000001</c:v>
                </c:pt>
                <c:pt idx="3952">
                  <c:v>1604.019546</c:v>
                </c:pt>
                <c:pt idx="3953">
                  <c:v>1604.595405</c:v>
                </c:pt>
                <c:pt idx="3954">
                  <c:v>1605.171542</c:v>
                </c:pt>
                <c:pt idx="3955">
                  <c:v>1605.7479559999999</c:v>
                </c:pt>
                <c:pt idx="3956">
                  <c:v>1606.324646</c:v>
                </c:pt>
                <c:pt idx="3957">
                  <c:v>1606.9016120000001</c:v>
                </c:pt>
                <c:pt idx="3958">
                  <c:v>1607.478854</c:v>
                </c:pt>
                <c:pt idx="3959">
                  <c:v>1608.05637</c:v>
                </c:pt>
                <c:pt idx="3960">
                  <c:v>1608.6341600000001</c:v>
                </c:pt>
                <c:pt idx="3961">
                  <c:v>1609.2122240000001</c:v>
                </c:pt>
                <c:pt idx="3962">
                  <c:v>1609.7905619999999</c:v>
                </c:pt>
                <c:pt idx="3963">
                  <c:v>1610.369173</c:v>
                </c:pt>
                <c:pt idx="3964">
                  <c:v>1610.948056</c:v>
                </c:pt>
                <c:pt idx="3965">
                  <c:v>1611.5272110000001</c:v>
                </c:pt>
                <c:pt idx="3966">
                  <c:v>1612.106638</c:v>
                </c:pt>
                <c:pt idx="3967">
                  <c:v>1612.6863370000001</c:v>
                </c:pt>
                <c:pt idx="3968">
                  <c:v>1613.266306</c:v>
                </c:pt>
                <c:pt idx="3969">
                  <c:v>1613.8465470000001</c:v>
                </c:pt>
                <c:pt idx="3970">
                  <c:v>1614.427058</c:v>
                </c:pt>
                <c:pt idx="3971">
                  <c:v>1615.0078390000001</c:v>
                </c:pt>
                <c:pt idx="3972">
                  <c:v>1615.5888910000001</c:v>
                </c:pt>
                <c:pt idx="3973">
                  <c:v>1616.170212</c:v>
                </c:pt>
                <c:pt idx="3974">
                  <c:v>1616.751802</c:v>
                </c:pt>
                <c:pt idx="3975">
                  <c:v>1617.333662</c:v>
                </c:pt>
                <c:pt idx="3976">
                  <c:v>1617.9157909999999</c:v>
                </c:pt>
                <c:pt idx="3977">
                  <c:v>1618.4981889999999</c:v>
                </c:pt>
                <c:pt idx="3978">
                  <c:v>1619.080856</c:v>
                </c:pt>
                <c:pt idx="3979">
                  <c:v>1619.6637909999999</c:v>
                </c:pt>
                <c:pt idx="3980">
                  <c:v>1620.246995</c:v>
                </c:pt>
                <c:pt idx="3981">
                  <c:v>1620.830467</c:v>
                </c:pt>
                <c:pt idx="3982">
                  <c:v>1621.414207</c:v>
                </c:pt>
                <c:pt idx="3983">
                  <c:v>1621.998214</c:v>
                </c:pt>
                <c:pt idx="3984">
                  <c:v>1622.58249</c:v>
                </c:pt>
                <c:pt idx="3985">
                  <c:v>1623.1670329999999</c:v>
                </c:pt>
                <c:pt idx="3986">
                  <c:v>1623.751845</c:v>
                </c:pt>
                <c:pt idx="3987">
                  <c:v>1624.3369230000001</c:v>
                </c:pt>
                <c:pt idx="3988">
                  <c:v>1624.9222689999999</c:v>
                </c:pt>
                <c:pt idx="3989">
                  <c:v>1625.507883</c:v>
                </c:pt>
                <c:pt idx="3990">
                  <c:v>1626.0937630000001</c:v>
                </c:pt>
                <c:pt idx="3991">
                  <c:v>1626.6799109999999</c:v>
                </c:pt>
                <c:pt idx="3992">
                  <c:v>1627.266327</c:v>
                </c:pt>
                <c:pt idx="3993">
                  <c:v>1627.8530089999999</c:v>
                </c:pt>
                <c:pt idx="3994">
                  <c:v>1628.4399579999999</c:v>
                </c:pt>
                <c:pt idx="3995">
                  <c:v>1629.0271740000001</c:v>
                </c:pt>
                <c:pt idx="3996">
                  <c:v>1629.6146570000001</c:v>
                </c:pt>
                <c:pt idx="3997">
                  <c:v>1630.2024060000001</c:v>
                </c:pt>
                <c:pt idx="3998">
                  <c:v>1630.7904229999999</c:v>
                </c:pt>
                <c:pt idx="3999">
                  <c:v>1631.3787050000001</c:v>
                </c:pt>
                <c:pt idx="4000">
                  <c:v>1631.9672539999999</c:v>
                </c:pt>
                <c:pt idx="4001">
                  <c:v>1632.5560700000001</c:v>
                </c:pt>
                <c:pt idx="4002">
                  <c:v>1633.1451509999999</c:v>
                </c:pt>
                <c:pt idx="4003">
                  <c:v>1633.7344989999999</c:v>
                </c:pt>
                <c:pt idx="4004">
                  <c:v>1634.3241129999999</c:v>
                </c:pt>
                <c:pt idx="4005">
                  <c:v>1634.913992</c:v>
                </c:pt>
                <c:pt idx="4006">
                  <c:v>1635.504138</c:v>
                </c:pt>
                <c:pt idx="4007">
                  <c:v>1636.094548</c:v>
                </c:pt>
                <c:pt idx="4008">
                  <c:v>1636.6852240000001</c:v>
                </c:pt>
                <c:pt idx="4009">
                  <c:v>1637.2761660000001</c:v>
                </c:pt>
                <c:pt idx="4010">
                  <c:v>1637.8673719999999</c:v>
                </c:pt>
                <c:pt idx="4011">
                  <c:v>1638.4588429999999</c:v>
                </c:pt>
                <c:pt idx="4012">
                  <c:v>1639.050579</c:v>
                </c:pt>
                <c:pt idx="4013">
                  <c:v>1639.64258</c:v>
                </c:pt>
                <c:pt idx="4014">
                  <c:v>1640.2348440000001</c:v>
                </c:pt>
                <c:pt idx="4015">
                  <c:v>1640.8273730000001</c:v>
                </c:pt>
                <c:pt idx="4016">
                  <c:v>1641.420165</c:v>
                </c:pt>
                <c:pt idx="4017">
                  <c:v>1642.0132209999999</c:v>
                </c:pt>
                <c:pt idx="4018">
                  <c:v>1642.6065410000001</c:v>
                </c:pt>
                <c:pt idx="4019">
                  <c:v>1643.2001230000001</c:v>
                </c:pt>
                <c:pt idx="4020">
                  <c:v>1643.7939679999999</c:v>
                </c:pt>
                <c:pt idx="4021">
                  <c:v>1644.388076</c:v>
                </c:pt>
                <c:pt idx="4022">
                  <c:v>1644.982446</c:v>
                </c:pt>
                <c:pt idx="4023">
                  <c:v>1645.5770769999999</c:v>
                </c:pt>
                <c:pt idx="4024">
                  <c:v>1646.1719700000001</c:v>
                </c:pt>
                <c:pt idx="4025">
                  <c:v>1646.7671250000001</c:v>
                </c:pt>
                <c:pt idx="4026">
                  <c:v>1647.3625400000001</c:v>
                </c:pt>
                <c:pt idx="4027">
                  <c:v>1647.9582150000001</c:v>
                </c:pt>
                <c:pt idx="4028">
                  <c:v>1648.554151</c:v>
                </c:pt>
                <c:pt idx="4029">
                  <c:v>1649.1503459999999</c:v>
                </c:pt>
                <c:pt idx="4030">
                  <c:v>1649.7467999999999</c:v>
                </c:pt>
                <c:pt idx="4031">
                  <c:v>1650.343513</c:v>
                </c:pt>
                <c:pt idx="4032">
                  <c:v>1650.9404850000001</c:v>
                </c:pt>
                <c:pt idx="4033">
                  <c:v>1651.5377140000001</c:v>
                </c:pt>
                <c:pt idx="4034">
                  <c:v>1652.1351999999999</c:v>
                </c:pt>
                <c:pt idx="4035">
                  <c:v>1652.732943</c:v>
                </c:pt>
                <c:pt idx="4036">
                  <c:v>1653.3309380000001</c:v>
                </c:pt>
                <c:pt idx="4037">
                  <c:v>1653.929179</c:v>
                </c:pt>
                <c:pt idx="4038">
                  <c:v>1654.52766</c:v>
                </c:pt>
                <c:pt idx="4039">
                  <c:v>1655.12637</c:v>
                </c:pt>
                <c:pt idx="4040">
                  <c:v>1655.7253000000001</c:v>
                </c:pt>
                <c:pt idx="4041">
                  <c:v>1656.3244420000001</c:v>
                </c:pt>
                <c:pt idx="4042">
                  <c:v>1656.9237840000001</c:v>
                </c:pt>
                <c:pt idx="4043">
                  <c:v>1657.52332</c:v>
                </c:pt>
                <c:pt idx="4044">
                  <c:v>1658.1230459999999</c:v>
                </c:pt>
                <c:pt idx="4045">
                  <c:v>1658.722964</c:v>
                </c:pt>
                <c:pt idx="4046">
                  <c:v>1659.3230739999999</c:v>
                </c:pt>
                <c:pt idx="4047">
                  <c:v>1659.9233750000001</c:v>
                </c:pt>
                <c:pt idx="4048">
                  <c:v>1660.5238690000001</c:v>
                </c:pt>
                <c:pt idx="4049">
                  <c:v>1661.1245550000001</c:v>
                </c:pt>
                <c:pt idx="4050">
                  <c:v>1661.7254330000001</c:v>
                </c:pt>
                <c:pt idx="4051">
                  <c:v>1662.326501</c:v>
                </c:pt>
                <c:pt idx="4052">
                  <c:v>1662.927758</c:v>
                </c:pt>
                <c:pt idx="4053">
                  <c:v>1663.5292030000001</c:v>
                </c:pt>
                <c:pt idx="4054">
                  <c:v>1664.130834</c:v>
                </c:pt>
                <c:pt idx="4055">
                  <c:v>1664.732649</c:v>
                </c:pt>
                <c:pt idx="4056">
                  <c:v>1665.334646</c:v>
                </c:pt>
                <c:pt idx="4057">
                  <c:v>1665.936823</c:v>
                </c:pt>
                <c:pt idx="4058">
                  <c:v>1666.5391790000001</c:v>
                </c:pt>
                <c:pt idx="4059">
                  <c:v>1667.141713</c:v>
                </c:pt>
                <c:pt idx="4060">
                  <c:v>1667.744422</c:v>
                </c:pt>
                <c:pt idx="4061">
                  <c:v>1668.3473059999999</c:v>
                </c:pt>
                <c:pt idx="4062">
                  <c:v>1668.950362</c:v>
                </c:pt>
                <c:pt idx="4063">
                  <c:v>1669.55359</c:v>
                </c:pt>
                <c:pt idx="4064">
                  <c:v>1670.1569890000001</c:v>
                </c:pt>
                <c:pt idx="4065">
                  <c:v>1670.760556</c:v>
                </c:pt>
                <c:pt idx="4066">
                  <c:v>1671.3642910000001</c:v>
                </c:pt>
                <c:pt idx="4067">
                  <c:v>1671.968192</c:v>
                </c:pt>
                <c:pt idx="4068">
                  <c:v>1672.5722579999999</c:v>
                </c:pt>
                <c:pt idx="4069">
                  <c:v>1673.1764860000001</c:v>
                </c:pt>
                <c:pt idx="4070">
                  <c:v>1673.7808749999999</c:v>
                </c:pt>
                <c:pt idx="4071">
                  <c:v>1674.3854229999999</c:v>
                </c:pt>
                <c:pt idx="4072">
                  <c:v>1674.9901279999999</c:v>
                </c:pt>
                <c:pt idx="4073">
                  <c:v>1675.5949880000001</c:v>
                </c:pt>
                <c:pt idx="4074">
                  <c:v>1676.199807</c:v>
                </c:pt>
                <c:pt idx="4075">
                  <c:v>1676.803365</c:v>
                </c:pt>
                <c:pt idx="4076">
                  <c:v>1677.404976</c:v>
                </c:pt>
                <c:pt idx="4077">
                  <c:v>1678.004803</c:v>
                </c:pt>
                <c:pt idx="4078">
                  <c:v>1678.6029289999999</c:v>
                </c:pt>
                <c:pt idx="4079">
                  <c:v>1679.199347</c:v>
                </c:pt>
                <c:pt idx="4080">
                  <c:v>1679.7941089999999</c:v>
                </c:pt>
                <c:pt idx="4081">
                  <c:v>1680.3872610000001</c:v>
                </c:pt>
                <c:pt idx="4082">
                  <c:v>1680.9788940000001</c:v>
                </c:pt>
                <c:pt idx="4083">
                  <c:v>1681.5691509999999</c:v>
                </c:pt>
                <c:pt idx="4084">
                  <c:v>1682.1581739999999</c:v>
                </c:pt>
                <c:pt idx="4085">
                  <c:v>1682.746007</c:v>
                </c:pt>
                <c:pt idx="4086">
                  <c:v>1683.332658</c:v>
                </c:pt>
                <c:pt idx="4087">
                  <c:v>1683.918146</c:v>
                </c:pt>
                <c:pt idx="4088">
                  <c:v>1684.5025009999999</c:v>
                </c:pt>
                <c:pt idx="4089">
                  <c:v>1685.08574</c:v>
                </c:pt>
                <c:pt idx="4090">
                  <c:v>1685.6678879999999</c:v>
                </c:pt>
                <c:pt idx="4091">
                  <c:v>1686.2489849999999</c:v>
                </c:pt>
                <c:pt idx="4092">
                  <c:v>1686.8290489999999</c:v>
                </c:pt>
                <c:pt idx="4093">
                  <c:v>1687.4080759999999</c:v>
                </c:pt>
                <c:pt idx="4094">
                  <c:v>1687.986046</c:v>
                </c:pt>
                <c:pt idx="4095">
                  <c:v>1688.562858</c:v>
                </c:pt>
                <c:pt idx="4096">
                  <c:v>1689.1384169999999</c:v>
                </c:pt>
                <c:pt idx="4097">
                  <c:v>1689.7126559999999</c:v>
                </c:pt>
                <c:pt idx="4098">
                  <c:v>1690.285547</c:v>
                </c:pt>
                <c:pt idx="4099">
                  <c:v>1690.8571079999999</c:v>
                </c:pt>
                <c:pt idx="4100">
                  <c:v>1691.4273969999999</c:v>
                </c:pt>
                <c:pt idx="4101">
                  <c:v>1691.9964950000001</c:v>
                </c:pt>
                <c:pt idx="4102">
                  <c:v>1692.564498</c:v>
                </c:pt>
                <c:pt idx="4103">
                  <c:v>1693.1315039999999</c:v>
                </c:pt>
                <c:pt idx="4104">
                  <c:v>1693.697584</c:v>
                </c:pt>
                <c:pt idx="4105">
                  <c:v>1694.262774</c:v>
                </c:pt>
                <c:pt idx="4106">
                  <c:v>1694.8270769999999</c:v>
                </c:pt>
                <c:pt idx="4107">
                  <c:v>1695.390476</c:v>
                </c:pt>
                <c:pt idx="4108">
                  <c:v>1695.9529419999999</c:v>
                </c:pt>
                <c:pt idx="4109">
                  <c:v>1696.514439</c:v>
                </c:pt>
                <c:pt idx="4110">
                  <c:v>1697.0749410000001</c:v>
                </c:pt>
                <c:pt idx="4111">
                  <c:v>1697.634452</c:v>
                </c:pt>
                <c:pt idx="4112">
                  <c:v>1698.193094</c:v>
                </c:pt>
                <c:pt idx="4113">
                  <c:v>1698.7510159999999</c:v>
                </c:pt>
                <c:pt idx="4114">
                  <c:v>1699.3083119999999</c:v>
                </c:pt>
                <c:pt idx="4115">
                  <c:v>1699.865039</c:v>
                </c:pt>
                <c:pt idx="4116">
                  <c:v>1700.421323</c:v>
                </c:pt>
                <c:pt idx="4117">
                  <c:v>1700.9772809999999</c:v>
                </c:pt>
                <c:pt idx="4118">
                  <c:v>1701.532966</c:v>
                </c:pt>
                <c:pt idx="4119">
                  <c:v>1702.0884149999999</c:v>
                </c:pt>
                <c:pt idx="4120">
                  <c:v>1702.6436799999999</c:v>
                </c:pt>
                <c:pt idx="4121">
                  <c:v>1703.198805</c:v>
                </c:pt>
                <c:pt idx="4122">
                  <c:v>1703.7538030000001</c:v>
                </c:pt>
                <c:pt idx="4123">
                  <c:v>1704.3086679999999</c:v>
                </c:pt>
                <c:pt idx="4124">
                  <c:v>1704.8633930000001</c:v>
                </c:pt>
                <c:pt idx="4125">
                  <c:v>1705.4179770000001</c:v>
                </c:pt>
                <c:pt idx="4126">
                  <c:v>1705.972432</c:v>
                </c:pt>
                <c:pt idx="4127">
                  <c:v>1706.526775</c:v>
                </c:pt>
                <c:pt idx="4128">
                  <c:v>1707.0810369999999</c:v>
                </c:pt>
                <c:pt idx="4129">
                  <c:v>1707.635248</c:v>
                </c:pt>
                <c:pt idx="4130">
                  <c:v>1708.189435</c:v>
                </c:pt>
                <c:pt idx="4131">
                  <c:v>1708.7436190000001</c:v>
                </c:pt>
                <c:pt idx="4132">
                  <c:v>1709.2978129999999</c:v>
                </c:pt>
                <c:pt idx="4133">
                  <c:v>1709.852022</c:v>
                </c:pt>
                <c:pt idx="4134">
                  <c:v>1710.40625</c:v>
                </c:pt>
                <c:pt idx="4135">
                  <c:v>1710.9604939999999</c:v>
                </c:pt>
                <c:pt idx="4136">
                  <c:v>1711.5147549999999</c:v>
                </c:pt>
                <c:pt idx="4137">
                  <c:v>1712.069035</c:v>
                </c:pt>
                <c:pt idx="4138">
                  <c:v>1712.623335</c:v>
                </c:pt>
                <c:pt idx="4139">
                  <c:v>1713.1776629999999</c:v>
                </c:pt>
                <c:pt idx="4140">
                  <c:v>1713.7320239999999</c:v>
                </c:pt>
                <c:pt idx="4141">
                  <c:v>1714.286427</c:v>
                </c:pt>
                <c:pt idx="4142">
                  <c:v>1714.84088</c:v>
                </c:pt>
                <c:pt idx="4143">
                  <c:v>1715.3953899999999</c:v>
                </c:pt>
                <c:pt idx="4144">
                  <c:v>1715.949965</c:v>
                </c:pt>
                <c:pt idx="4145">
                  <c:v>1716.5046090000001</c:v>
                </c:pt>
                <c:pt idx="4146">
                  <c:v>1717.0593289999999</c:v>
                </c:pt>
                <c:pt idx="4147">
                  <c:v>1717.6141279999999</c:v>
                </c:pt>
                <c:pt idx="4148">
                  <c:v>1718.1690100000001</c:v>
                </c:pt>
                <c:pt idx="4149">
                  <c:v>1718.72398</c:v>
                </c:pt>
                <c:pt idx="4150">
                  <c:v>1719.2790399999999</c:v>
                </c:pt>
                <c:pt idx="4151">
                  <c:v>1719.834198</c:v>
                </c:pt>
                <c:pt idx="4152">
                  <c:v>1720.389459</c:v>
                </c:pt>
                <c:pt idx="4153">
                  <c:v>1720.9448299999999</c:v>
                </c:pt>
                <c:pt idx="4154">
                  <c:v>1721.500319</c:v>
                </c:pt>
                <c:pt idx="4155">
                  <c:v>1722.055934</c:v>
                </c:pt>
                <c:pt idx="4156">
                  <c:v>1722.6116810000001</c:v>
                </c:pt>
                <c:pt idx="4157">
                  <c:v>1723.1675640000001</c:v>
                </c:pt>
                <c:pt idx="4158">
                  <c:v>1723.7235880000001</c:v>
                </c:pt>
                <c:pt idx="4159">
                  <c:v>1724.279753</c:v>
                </c:pt>
                <c:pt idx="4160">
                  <c:v>1724.836063</c:v>
                </c:pt>
                <c:pt idx="4161">
                  <c:v>1725.3925200000001</c:v>
                </c:pt>
                <c:pt idx="4162">
                  <c:v>1725.9491270000001</c:v>
                </c:pt>
                <c:pt idx="4163">
                  <c:v>1726.5058879999999</c:v>
                </c:pt>
                <c:pt idx="4164">
                  <c:v>1727.0628059999999</c:v>
                </c:pt>
                <c:pt idx="4165">
                  <c:v>1727.6198870000001</c:v>
                </c:pt>
                <c:pt idx="4166">
                  <c:v>1728.177136</c:v>
                </c:pt>
                <c:pt idx="4167">
                  <c:v>1728.734557</c:v>
                </c:pt>
                <c:pt idx="4168">
                  <c:v>1729.2921550000001</c:v>
                </c:pt>
                <c:pt idx="4169">
                  <c:v>1729.849933</c:v>
                </c:pt>
                <c:pt idx="4170">
                  <c:v>1730.4078959999999</c:v>
                </c:pt>
                <c:pt idx="4171">
                  <c:v>1730.9660469999999</c:v>
                </c:pt>
                <c:pt idx="4172">
                  <c:v>1731.5243889999999</c:v>
                </c:pt>
                <c:pt idx="4173">
                  <c:v>1732.082924</c:v>
                </c:pt>
                <c:pt idx="4174">
                  <c:v>1732.6416569999999</c:v>
                </c:pt>
                <c:pt idx="4175">
                  <c:v>1733.2005899999999</c:v>
                </c:pt>
                <c:pt idx="4176">
                  <c:v>1733.759728</c:v>
                </c:pt>
                <c:pt idx="4177">
                  <c:v>1734.3190729999999</c:v>
                </c:pt>
                <c:pt idx="4178">
                  <c:v>1734.8786299999999</c:v>
                </c:pt>
                <c:pt idx="4179">
                  <c:v>1735.438402</c:v>
                </c:pt>
                <c:pt idx="4180">
                  <c:v>1735.998394</c:v>
                </c:pt>
                <c:pt idx="4181">
                  <c:v>1736.5586089999999</c:v>
                </c:pt>
                <c:pt idx="4182">
                  <c:v>1737.119052</c:v>
                </c:pt>
                <c:pt idx="4183">
                  <c:v>1737.6797280000001</c:v>
                </c:pt>
                <c:pt idx="4184">
                  <c:v>1738.24064</c:v>
                </c:pt>
                <c:pt idx="4185">
                  <c:v>1738.8017930000001</c:v>
                </c:pt>
                <c:pt idx="4186">
                  <c:v>1739.363192</c:v>
                </c:pt>
                <c:pt idx="4187">
                  <c:v>1739.924841</c:v>
                </c:pt>
                <c:pt idx="4188">
                  <c:v>1740.4867429999999</c:v>
                </c:pt>
                <c:pt idx="4189">
                  <c:v>1741.048902</c:v>
                </c:pt>
                <c:pt idx="4190">
                  <c:v>1741.61132</c:v>
                </c:pt>
                <c:pt idx="4191">
                  <c:v>1742.1740010000001</c:v>
                </c:pt>
                <c:pt idx="4192">
                  <c:v>1742.7369450000001</c:v>
                </c:pt>
                <c:pt idx="4193">
                  <c:v>1743.300156</c:v>
                </c:pt>
                <c:pt idx="4194">
                  <c:v>1743.8636329999999</c:v>
                </c:pt>
                <c:pt idx="4195">
                  <c:v>1744.427379</c:v>
                </c:pt>
                <c:pt idx="4196">
                  <c:v>1744.991395</c:v>
                </c:pt>
                <c:pt idx="4197">
                  <c:v>1745.5556819999999</c:v>
                </c:pt>
                <c:pt idx="4198">
                  <c:v>1746.1202390000001</c:v>
                </c:pt>
                <c:pt idx="4199">
                  <c:v>1746.68507</c:v>
                </c:pt>
                <c:pt idx="4200">
                  <c:v>1747.2501729999999</c:v>
                </c:pt>
                <c:pt idx="4201">
                  <c:v>1747.8155509999999</c:v>
                </c:pt>
                <c:pt idx="4202">
                  <c:v>1748.381204</c:v>
                </c:pt>
                <c:pt idx="4203">
                  <c:v>1748.9471329999999</c:v>
                </c:pt>
                <c:pt idx="4204">
                  <c:v>1749.51334</c:v>
                </c:pt>
                <c:pt idx="4205">
                  <c:v>1750.0798239999999</c:v>
                </c:pt>
                <c:pt idx="4206">
                  <c:v>1750.6465880000001</c:v>
                </c:pt>
                <c:pt idx="4207">
                  <c:v>1751.2136310000001</c:v>
                </c:pt>
                <c:pt idx="4208">
                  <c:v>1751.7809549999999</c:v>
                </c:pt>
                <c:pt idx="4209">
                  <c:v>1752.3485599999999</c:v>
                </c:pt>
                <c:pt idx="4210">
                  <c:v>1752.9164470000001</c:v>
                </c:pt>
                <c:pt idx="4211">
                  <c:v>1753.484616</c:v>
                </c:pt>
                <c:pt idx="4212">
                  <c:v>1754.0530690000001</c:v>
                </c:pt>
                <c:pt idx="4213">
                  <c:v>1754.621805</c:v>
                </c:pt>
                <c:pt idx="4214">
                  <c:v>1755.190824</c:v>
                </c:pt>
                <c:pt idx="4215">
                  <c:v>1755.7601279999999</c:v>
                </c:pt>
                <c:pt idx="4216">
                  <c:v>1756.3297170000001</c:v>
                </c:pt>
                <c:pt idx="4217">
                  <c:v>1756.89959</c:v>
                </c:pt>
                <c:pt idx="4218">
                  <c:v>1757.469748</c:v>
                </c:pt>
                <c:pt idx="4219">
                  <c:v>1758.0401919999999</c:v>
                </c:pt>
                <c:pt idx="4220">
                  <c:v>1758.6109220000001</c:v>
                </c:pt>
                <c:pt idx="4221">
                  <c:v>1759.1819379999999</c:v>
                </c:pt>
                <c:pt idx="4222">
                  <c:v>1759.7532409999999</c:v>
                </c:pt>
                <c:pt idx="4223">
                  <c:v>1760.32483</c:v>
                </c:pt>
                <c:pt idx="4224">
                  <c:v>1760.896706</c:v>
                </c:pt>
                <c:pt idx="4225">
                  <c:v>1761.4688699999999</c:v>
                </c:pt>
                <c:pt idx="4226">
                  <c:v>1762.04132</c:v>
                </c:pt>
                <c:pt idx="4227">
                  <c:v>1762.6140580000001</c:v>
                </c:pt>
                <c:pt idx="4228">
                  <c:v>1763.187083</c:v>
                </c:pt>
                <c:pt idx="4229">
                  <c:v>1763.7603959999999</c:v>
                </c:pt>
                <c:pt idx="4230">
                  <c:v>1764.3339960000001</c:v>
                </c:pt>
                <c:pt idx="4231">
                  <c:v>1764.907884</c:v>
                </c:pt>
                <c:pt idx="4232">
                  <c:v>1765.4820580000001</c:v>
                </c:pt>
                <c:pt idx="4233">
                  <c:v>1766.0565200000001</c:v>
                </c:pt>
                <c:pt idx="4234">
                  <c:v>1766.631267</c:v>
                </c:pt>
                <c:pt idx="4235">
                  <c:v>1767.2063009999999</c:v>
                </c:pt>
                <c:pt idx="4236">
                  <c:v>1767.781622</c:v>
                </c:pt>
                <c:pt idx="4237">
                  <c:v>1768.3572280000001</c:v>
                </c:pt>
                <c:pt idx="4238">
                  <c:v>1768.9331199999999</c:v>
                </c:pt>
                <c:pt idx="4239">
                  <c:v>1769.5092970000001</c:v>
                </c:pt>
                <c:pt idx="4240">
                  <c:v>1770.0857599999999</c:v>
                </c:pt>
                <c:pt idx="4241">
                  <c:v>1770.6625079999999</c:v>
                </c:pt>
                <c:pt idx="4242">
                  <c:v>1771.23954</c:v>
                </c:pt>
                <c:pt idx="4243">
                  <c:v>1771.816857</c:v>
                </c:pt>
                <c:pt idx="4244">
                  <c:v>1772.3944590000001</c:v>
                </c:pt>
                <c:pt idx="4245">
                  <c:v>1772.9723449999999</c:v>
                </c:pt>
                <c:pt idx="4246">
                  <c:v>1773.550516</c:v>
                </c:pt>
                <c:pt idx="4247">
                  <c:v>1774.12897</c:v>
                </c:pt>
                <c:pt idx="4248">
                  <c:v>1774.7077079999999</c:v>
                </c:pt>
                <c:pt idx="4249">
                  <c:v>1775.28673</c:v>
                </c:pt>
                <c:pt idx="4250">
                  <c:v>1775.8660339999999</c:v>
                </c:pt>
                <c:pt idx="4251">
                  <c:v>1776.445622</c:v>
                </c:pt>
                <c:pt idx="4252">
                  <c:v>1777.0254930000001</c:v>
                </c:pt>
                <c:pt idx="4253">
                  <c:v>1777.6056470000001</c:v>
                </c:pt>
                <c:pt idx="4254">
                  <c:v>1778.1860830000001</c:v>
                </c:pt>
                <c:pt idx="4255">
                  <c:v>1778.766801</c:v>
                </c:pt>
                <c:pt idx="4256">
                  <c:v>1779.347802</c:v>
                </c:pt>
                <c:pt idx="4257">
                  <c:v>1779.9290840000001</c:v>
                </c:pt>
                <c:pt idx="4258">
                  <c:v>1780.5106470000001</c:v>
                </c:pt>
                <c:pt idx="4259">
                  <c:v>1781.092492</c:v>
                </c:pt>
                <c:pt idx="4260">
                  <c:v>1781.674618</c:v>
                </c:pt>
                <c:pt idx="4261">
                  <c:v>1782.2570250000001</c:v>
                </c:pt>
                <c:pt idx="4262">
                  <c:v>1782.8397130000001</c:v>
                </c:pt>
                <c:pt idx="4263">
                  <c:v>1783.422681</c:v>
                </c:pt>
                <c:pt idx="4264">
                  <c:v>1784.005926</c:v>
                </c:pt>
                <c:pt idx="4265">
                  <c:v>1784.589446</c:v>
                </c:pt>
                <c:pt idx="4266">
                  <c:v>1785.173243</c:v>
                </c:pt>
                <c:pt idx="4267">
                  <c:v>1785.757314</c:v>
                </c:pt>
                <c:pt idx="4268">
                  <c:v>1786.34166</c:v>
                </c:pt>
                <c:pt idx="4269">
                  <c:v>1786.9262799999999</c:v>
                </c:pt>
                <c:pt idx="4270">
                  <c:v>1787.511174</c:v>
                </c:pt>
                <c:pt idx="4271">
                  <c:v>1788.0963409999999</c:v>
                </c:pt>
                <c:pt idx="4272">
                  <c:v>1788.681781</c:v>
                </c:pt>
                <c:pt idx="4273">
                  <c:v>1789.2674939999999</c:v>
                </c:pt>
                <c:pt idx="4274">
                  <c:v>1789.853478</c:v>
                </c:pt>
                <c:pt idx="4275">
                  <c:v>1790.4397329999999</c:v>
                </c:pt>
                <c:pt idx="4276">
                  <c:v>1791.026259</c:v>
                </c:pt>
                <c:pt idx="4277">
                  <c:v>1791.613055</c:v>
                </c:pt>
                <c:pt idx="4278">
                  <c:v>1792.2001210000001</c:v>
                </c:pt>
                <c:pt idx="4279">
                  <c:v>1792.7874549999999</c:v>
                </c:pt>
                <c:pt idx="4280">
                  <c:v>1793.3750580000001</c:v>
                </c:pt>
                <c:pt idx="4281">
                  <c:v>1793.962929</c:v>
                </c:pt>
                <c:pt idx="4282">
                  <c:v>1794.551066</c:v>
                </c:pt>
                <c:pt idx="4283">
                  <c:v>1795.139469</c:v>
                </c:pt>
                <c:pt idx="4284">
                  <c:v>1795.7281379999999</c:v>
                </c:pt>
                <c:pt idx="4285">
                  <c:v>1796.3170729999999</c:v>
                </c:pt>
                <c:pt idx="4286">
                  <c:v>1796.9062719999999</c:v>
                </c:pt>
                <c:pt idx="4287">
                  <c:v>1797.4957360000001</c:v>
                </c:pt>
                <c:pt idx="4288">
                  <c:v>1798.085462</c:v>
                </c:pt>
                <c:pt idx="4289">
                  <c:v>1798.6754510000001</c:v>
                </c:pt>
                <c:pt idx="4290">
                  <c:v>1799.265703</c:v>
                </c:pt>
                <c:pt idx="4291">
                  <c:v>1799.856215</c:v>
                </c:pt>
                <c:pt idx="4292">
                  <c:v>1800.4469879999999</c:v>
                </c:pt>
                <c:pt idx="4293">
                  <c:v>1801.0380210000001</c:v>
                </c:pt>
                <c:pt idx="4294">
                  <c:v>1801.629314</c:v>
                </c:pt>
                <c:pt idx="4295">
                  <c:v>1802.220865</c:v>
                </c:pt>
                <c:pt idx="4296">
                  <c:v>1802.8126749999999</c:v>
                </c:pt>
                <c:pt idx="4297">
                  <c:v>1803.4047410000001</c:v>
                </c:pt>
                <c:pt idx="4298">
                  <c:v>1803.9970639999999</c:v>
                </c:pt>
                <c:pt idx="4299">
                  <c:v>1804.589643</c:v>
                </c:pt>
                <c:pt idx="4300">
                  <c:v>1805.1824779999999</c:v>
                </c:pt>
                <c:pt idx="4301">
                  <c:v>1805.7755669999999</c:v>
                </c:pt>
                <c:pt idx="4302">
                  <c:v>1806.3689099999999</c:v>
                </c:pt>
                <c:pt idx="4303">
                  <c:v>1806.9625040000001</c:v>
                </c:pt>
                <c:pt idx="4304">
                  <c:v>1807.5563520000001</c:v>
                </c:pt>
                <c:pt idx="4305">
                  <c:v>1808.1504500000001</c:v>
                </c:pt>
                <c:pt idx="4306">
                  <c:v>1808.7447999999999</c:v>
                </c:pt>
                <c:pt idx="4307">
                  <c:v>1809.339399</c:v>
                </c:pt>
                <c:pt idx="4308">
                  <c:v>1809.934246</c:v>
                </c:pt>
                <c:pt idx="4309">
                  <c:v>1810.529342</c:v>
                </c:pt>
                <c:pt idx="4310">
                  <c:v>1811.124685</c:v>
                </c:pt>
                <c:pt idx="4311">
                  <c:v>1811.720274</c:v>
                </c:pt>
                <c:pt idx="4312">
                  <c:v>1812.3161090000001</c:v>
                </c:pt>
                <c:pt idx="4313">
                  <c:v>1812.9121889999999</c:v>
                </c:pt>
                <c:pt idx="4314">
                  <c:v>1813.5085140000001</c:v>
                </c:pt>
                <c:pt idx="4315">
                  <c:v>1814.105082</c:v>
                </c:pt>
                <c:pt idx="4316">
                  <c:v>1814.701892</c:v>
                </c:pt>
                <c:pt idx="4317">
                  <c:v>1815.2989439999999</c:v>
                </c:pt>
                <c:pt idx="4318">
                  <c:v>1815.8962369999999</c:v>
                </c:pt>
                <c:pt idx="4319">
                  <c:v>1816.49377</c:v>
                </c:pt>
                <c:pt idx="4320">
                  <c:v>1817.0915419999999</c:v>
                </c:pt>
                <c:pt idx="4321">
                  <c:v>1817.689554</c:v>
                </c:pt>
                <c:pt idx="4322">
                  <c:v>1818.2878000000001</c:v>
                </c:pt>
                <c:pt idx="4323">
                  <c:v>1818.8862549999999</c:v>
                </c:pt>
                <c:pt idx="4324">
                  <c:v>1819.4848979999999</c:v>
                </c:pt>
                <c:pt idx="4325">
                  <c:v>1820.0837369999999</c:v>
                </c:pt>
                <c:pt idx="4326">
                  <c:v>1820.6827679999999</c:v>
                </c:pt>
                <c:pt idx="4327">
                  <c:v>1821.2819910000001</c:v>
                </c:pt>
                <c:pt idx="4328">
                  <c:v>1821.8814070000001</c:v>
                </c:pt>
                <c:pt idx="4329">
                  <c:v>1822.4810150000001</c:v>
                </c:pt>
                <c:pt idx="4330">
                  <c:v>1823.080815</c:v>
                </c:pt>
                <c:pt idx="4331">
                  <c:v>1823.680809</c:v>
                </c:pt>
                <c:pt idx="4332">
                  <c:v>1824.2810010000001</c:v>
                </c:pt>
                <c:pt idx="4333">
                  <c:v>1824.8813909999999</c:v>
                </c:pt>
                <c:pt idx="4334">
                  <c:v>1825.4819809999999</c:v>
                </c:pt>
                <c:pt idx="4335">
                  <c:v>1826.0827710000001</c:v>
                </c:pt>
                <c:pt idx="4336">
                  <c:v>1826.6837579999999</c:v>
                </c:pt>
                <c:pt idx="4337">
                  <c:v>1827.284942</c:v>
                </c:pt>
                <c:pt idx="4338">
                  <c:v>1827.8863229999999</c:v>
                </c:pt>
                <c:pt idx="4339">
                  <c:v>1828.487899</c:v>
                </c:pt>
                <c:pt idx="4340">
                  <c:v>1829.089671</c:v>
                </c:pt>
                <c:pt idx="4341">
                  <c:v>1829.6916389999999</c:v>
                </c:pt>
                <c:pt idx="4342">
                  <c:v>1830.293801</c:v>
                </c:pt>
                <c:pt idx="4343">
                  <c:v>1830.896158</c:v>
                </c:pt>
                <c:pt idx="4344">
                  <c:v>1831.4987100000001</c:v>
                </c:pt>
                <c:pt idx="4345">
                  <c:v>1832.1014580000001</c:v>
                </c:pt>
                <c:pt idx="4346">
                  <c:v>1832.7044020000001</c:v>
                </c:pt>
                <c:pt idx="4347">
                  <c:v>1833.307542</c:v>
                </c:pt>
                <c:pt idx="4348">
                  <c:v>1833.9108779999999</c:v>
                </c:pt>
                <c:pt idx="4349">
                  <c:v>1834.514412</c:v>
                </c:pt>
                <c:pt idx="4350">
                  <c:v>1835.118144</c:v>
                </c:pt>
                <c:pt idx="4351">
                  <c:v>1835.7220729999999</c:v>
                </c:pt>
                <c:pt idx="4352">
                  <c:v>1836.3262010000001</c:v>
                </c:pt>
                <c:pt idx="4353">
                  <c:v>1836.930527</c:v>
                </c:pt>
                <c:pt idx="4354">
                  <c:v>1837.5350510000001</c:v>
                </c:pt>
                <c:pt idx="4355">
                  <c:v>1838.139774</c:v>
                </c:pt>
                <c:pt idx="4356">
                  <c:v>1838.744694</c:v>
                </c:pt>
                <c:pt idx="4357">
                  <c:v>1839.349813</c:v>
                </c:pt>
                <c:pt idx="4358">
                  <c:v>1839.9551300000001</c:v>
                </c:pt>
                <c:pt idx="4359">
                  <c:v>1840.5606439999999</c:v>
                </c:pt>
                <c:pt idx="4360">
                  <c:v>1841.166356</c:v>
                </c:pt>
                <c:pt idx="4361">
                  <c:v>1841.7722650000001</c:v>
                </c:pt>
                <c:pt idx="4362">
                  <c:v>1842.3783719999999</c:v>
                </c:pt>
                <c:pt idx="4363">
                  <c:v>1842.984676</c:v>
                </c:pt>
                <c:pt idx="4364">
                  <c:v>1843.5911779999999</c:v>
                </c:pt>
                <c:pt idx="4365">
                  <c:v>1844.1978770000001</c:v>
                </c:pt>
                <c:pt idx="4366">
                  <c:v>1844.804774</c:v>
                </c:pt>
                <c:pt idx="4367">
                  <c:v>1845.411869</c:v>
                </c:pt>
                <c:pt idx="4368">
                  <c:v>1846.0191620000001</c:v>
                </c:pt>
                <c:pt idx="4369">
                  <c:v>1846.6266519999999</c:v>
                </c:pt>
                <c:pt idx="4370">
                  <c:v>1847.23434</c:v>
                </c:pt>
                <c:pt idx="4371">
                  <c:v>1847.842226</c:v>
                </c:pt>
                <c:pt idx="4372">
                  <c:v>1848.4503099999999</c:v>
                </c:pt>
                <c:pt idx="4373">
                  <c:v>1849.0585920000001</c:v>
                </c:pt>
                <c:pt idx="4374">
                  <c:v>1849.6670710000001</c:v>
                </c:pt>
                <c:pt idx="4375">
                  <c:v>1850.2757489999999</c:v>
                </c:pt>
                <c:pt idx="4376">
                  <c:v>1850.884624</c:v>
                </c:pt>
                <c:pt idx="4377">
                  <c:v>1851.493696</c:v>
                </c:pt>
                <c:pt idx="4378">
                  <c:v>1852.102967</c:v>
                </c:pt>
                <c:pt idx="4379">
                  <c:v>1852.7124349999999</c:v>
                </c:pt>
                <c:pt idx="4380">
                  <c:v>1853.3221000000001</c:v>
                </c:pt>
                <c:pt idx="4381">
                  <c:v>1853.931963</c:v>
                </c:pt>
                <c:pt idx="4382">
                  <c:v>1854.5420240000001</c:v>
                </c:pt>
                <c:pt idx="4383">
                  <c:v>1855.152282</c:v>
                </c:pt>
                <c:pt idx="4384">
                  <c:v>1855.7627379999999</c:v>
                </c:pt>
                <c:pt idx="4385">
                  <c:v>1856.3733910000001</c:v>
                </c:pt>
                <c:pt idx="4386">
                  <c:v>1856.984242</c:v>
                </c:pt>
                <c:pt idx="4387">
                  <c:v>1857.59529</c:v>
                </c:pt>
                <c:pt idx="4388">
                  <c:v>1858.2065359999999</c:v>
                </c:pt>
                <c:pt idx="4389">
                  <c:v>1858.8179789999999</c:v>
                </c:pt>
                <c:pt idx="4390">
                  <c:v>1859.429619</c:v>
                </c:pt>
                <c:pt idx="4391">
                  <c:v>1860.041457</c:v>
                </c:pt>
                <c:pt idx="4392">
                  <c:v>1860.6534919999999</c:v>
                </c:pt>
                <c:pt idx="4393">
                  <c:v>1861.265725</c:v>
                </c:pt>
                <c:pt idx="4394">
                  <c:v>1861.878154</c:v>
                </c:pt>
                <c:pt idx="4395">
                  <c:v>1862.490781</c:v>
                </c:pt>
                <c:pt idx="4396">
                  <c:v>1863.103605</c:v>
                </c:pt>
                <c:pt idx="4397">
                  <c:v>1863.7166259999999</c:v>
                </c:pt>
                <c:pt idx="4398">
                  <c:v>1864.329843</c:v>
                </c:pt>
                <c:pt idx="4399">
                  <c:v>1864.943258</c:v>
                </c:pt>
                <c:pt idx="4400">
                  <c:v>1865.5568699999999</c:v>
                </c:pt>
                <c:pt idx="4401">
                  <c:v>1866.170678</c:v>
                </c:pt>
                <c:pt idx="4402">
                  <c:v>1866.7846830000001</c:v>
                </c:pt>
                <c:pt idx="4403">
                  <c:v>1867.3988850000001</c:v>
                </c:pt>
                <c:pt idx="4404">
                  <c:v>1868.013283</c:v>
                </c:pt>
                <c:pt idx="4405">
                  <c:v>1868.6278769999999</c:v>
                </c:pt>
                <c:pt idx="4406">
                  <c:v>1869.2426680000001</c:v>
                </c:pt>
                <c:pt idx="4407">
                  <c:v>1869.857655</c:v>
                </c:pt>
                <c:pt idx="4408">
                  <c:v>1870.472839</c:v>
                </c:pt>
                <c:pt idx="4409">
                  <c:v>1871.0882180000001</c:v>
                </c:pt>
                <c:pt idx="4410">
                  <c:v>1871.703794</c:v>
                </c:pt>
                <c:pt idx="4411">
                  <c:v>1872.319565</c:v>
                </c:pt>
                <c:pt idx="4412">
                  <c:v>1872.935532</c:v>
                </c:pt>
                <c:pt idx="4413">
                  <c:v>1873.5516950000001</c:v>
                </c:pt>
                <c:pt idx="4414">
                  <c:v>1874.1680530000001</c:v>
                </c:pt>
                <c:pt idx="4415">
                  <c:v>1874.7846059999999</c:v>
                </c:pt>
                <c:pt idx="4416">
                  <c:v>1875.401355</c:v>
                </c:pt>
                <c:pt idx="4417">
                  <c:v>1876.0182990000001</c:v>
                </c:pt>
                <c:pt idx="4418">
                  <c:v>1876.635438</c:v>
                </c:pt>
                <c:pt idx="4419">
                  <c:v>1877.2527709999999</c:v>
                </c:pt>
                <c:pt idx="4420">
                  <c:v>1877.8703</c:v>
                </c:pt>
                <c:pt idx="4421">
                  <c:v>1878.488022</c:v>
                </c:pt>
                <c:pt idx="4422">
                  <c:v>1879.1059399999999</c:v>
                </c:pt>
                <c:pt idx="4423">
                  <c:v>1879.7240509999999</c:v>
                </c:pt>
                <c:pt idx="4424">
                  <c:v>1880.342357</c:v>
                </c:pt>
                <c:pt idx="4425">
                  <c:v>1880.9608559999999</c:v>
                </c:pt>
                <c:pt idx="4426">
                  <c:v>1881.579549</c:v>
                </c:pt>
                <c:pt idx="4427">
                  <c:v>1882.1984359999999</c:v>
                </c:pt>
                <c:pt idx="4428">
                  <c:v>1882.8175160000001</c:v>
                </c:pt>
                <c:pt idx="4429">
                  <c:v>1883.4367890000001</c:v>
                </c:pt>
                <c:pt idx="4430">
                  <c:v>1884.056255</c:v>
                </c:pt>
                <c:pt idx="4431">
                  <c:v>1884.6759139999999</c:v>
                </c:pt>
                <c:pt idx="4432">
                  <c:v>1885.2957650000001</c:v>
                </c:pt>
                <c:pt idx="4433">
                  <c:v>1885.915585</c:v>
                </c:pt>
                <c:pt idx="4434">
                  <c:v>1886.5339349999999</c:v>
                </c:pt>
                <c:pt idx="4435">
                  <c:v>1887.150122</c:v>
                </c:pt>
                <c:pt idx="4436">
                  <c:v>1887.764359</c:v>
                </c:pt>
                <c:pt idx="4437">
                  <c:v>1888.3767049999999</c:v>
                </c:pt>
                <c:pt idx="4438">
                  <c:v>1888.987239</c:v>
                </c:pt>
                <c:pt idx="4439">
                  <c:v>1889.5960849999999</c:v>
                </c:pt>
                <c:pt idx="4440">
                  <c:v>1890.203344</c:v>
                </c:pt>
                <c:pt idx="4441">
                  <c:v>1890.80909</c:v>
                </c:pt>
                <c:pt idx="4442">
                  <c:v>1891.413368</c:v>
                </c:pt>
                <c:pt idx="4443">
                  <c:v>1892.016212</c:v>
                </c:pt>
                <c:pt idx="4444">
                  <c:v>1892.6176390000001</c:v>
                </c:pt>
                <c:pt idx="4445">
                  <c:v>1893.2176360000001</c:v>
                </c:pt>
                <c:pt idx="4446">
                  <c:v>1893.8161620000001</c:v>
                </c:pt>
                <c:pt idx="4447">
                  <c:v>1894.4131520000001</c:v>
                </c:pt>
                <c:pt idx="4448">
                  <c:v>1895.0085280000001</c:v>
                </c:pt>
                <c:pt idx="4449">
                  <c:v>1895.6022049999999</c:v>
                </c:pt>
                <c:pt idx="4450">
                  <c:v>1896.1941159999999</c:v>
                </c:pt>
                <c:pt idx="4451">
                  <c:v>1896.7842290000001</c:v>
                </c:pt>
                <c:pt idx="4452">
                  <c:v>1897.3725509999999</c:v>
                </c:pt>
                <c:pt idx="4453">
                  <c:v>1897.9591</c:v>
                </c:pt>
                <c:pt idx="4454">
                  <c:v>1898.543889</c:v>
                </c:pt>
                <c:pt idx="4455">
                  <c:v>1899.1269319999999</c:v>
                </c:pt>
                <c:pt idx="4456">
                  <c:v>1899.7082479999999</c:v>
                </c:pt>
                <c:pt idx="4457">
                  <c:v>1900.2878539999999</c:v>
                </c:pt>
                <c:pt idx="4458">
                  <c:v>1900.865765</c:v>
                </c:pt>
                <c:pt idx="4459">
                  <c:v>1901.441992</c:v>
                </c:pt>
                <c:pt idx="4460">
                  <c:v>1902.016541</c:v>
                </c:pt>
                <c:pt idx="4461">
                  <c:v>1902.589414</c:v>
                </c:pt>
                <c:pt idx="4462">
                  <c:v>1903.160613</c:v>
                </c:pt>
                <c:pt idx="4463">
                  <c:v>1903.7301339999999</c:v>
                </c:pt>
                <c:pt idx="4464">
                  <c:v>1904.297973</c:v>
                </c:pt>
                <c:pt idx="4465">
                  <c:v>1904.8641250000001</c:v>
                </c:pt>
                <c:pt idx="4466">
                  <c:v>1905.4285870000001</c:v>
                </c:pt>
                <c:pt idx="4467">
                  <c:v>1905.9913610000001</c:v>
                </c:pt>
                <c:pt idx="4468">
                  <c:v>1906.5524459999999</c:v>
                </c:pt>
                <c:pt idx="4469">
                  <c:v>1907.1118449999999</c:v>
                </c:pt>
                <c:pt idx="4470">
                  <c:v>1907.6695609999999</c:v>
                </c:pt>
                <c:pt idx="4471">
                  <c:v>1908.225594</c:v>
                </c:pt>
                <c:pt idx="4472">
                  <c:v>1908.779945</c:v>
                </c:pt>
                <c:pt idx="4473">
                  <c:v>1909.3326139999999</c:v>
                </c:pt>
                <c:pt idx="4474">
                  <c:v>1909.8836060000001</c:v>
                </c:pt>
                <c:pt idx="4475">
                  <c:v>1910.432926</c:v>
                </c:pt>
                <c:pt idx="4476">
                  <c:v>1910.9805759999999</c:v>
                </c:pt>
                <c:pt idx="4477">
                  <c:v>1911.5265629999999</c:v>
                </c:pt>
                <c:pt idx="4478">
                  <c:v>1912.0708910000001</c:v>
                </c:pt>
                <c:pt idx="4479">
                  <c:v>1912.613566</c:v>
                </c:pt>
                <c:pt idx="4480">
                  <c:v>1913.1545920000001</c:v>
                </c:pt>
                <c:pt idx="4481">
                  <c:v>1913.693976</c:v>
                </c:pt>
                <c:pt idx="4482">
                  <c:v>1914.23172</c:v>
                </c:pt>
                <c:pt idx="4483">
                  <c:v>1914.767828</c:v>
                </c:pt>
                <c:pt idx="4484">
                  <c:v>1915.3023029999999</c:v>
                </c:pt>
                <c:pt idx="4485">
                  <c:v>1915.835145</c:v>
                </c:pt>
                <c:pt idx="4486">
                  <c:v>1916.3663550000001</c:v>
                </c:pt>
                <c:pt idx="4487">
                  <c:v>1916.895931</c:v>
                </c:pt>
                <c:pt idx="4488">
                  <c:v>1917.4238720000001</c:v>
                </c:pt>
                <c:pt idx="4489">
                  <c:v>1917.9501780000001</c:v>
                </c:pt>
                <c:pt idx="4490">
                  <c:v>1918.4748500000001</c:v>
                </c:pt>
                <c:pt idx="4491">
                  <c:v>1918.9978880000001</c:v>
                </c:pt>
                <c:pt idx="4492">
                  <c:v>1919.5192959999999</c:v>
                </c:pt>
                <c:pt idx="4493">
                  <c:v>1920.039078</c:v>
                </c:pt>
                <c:pt idx="4494">
                  <c:v>1920.557239</c:v>
                </c:pt>
                <c:pt idx="4495">
                  <c:v>1921.0737859999999</c:v>
                </c:pt>
                <c:pt idx="4496">
                  <c:v>1921.5887230000001</c:v>
                </c:pt>
                <c:pt idx="4497">
                  <c:v>1922.1020570000001</c:v>
                </c:pt>
                <c:pt idx="4498">
                  <c:v>1922.6137920000001</c:v>
                </c:pt>
                <c:pt idx="4499">
                  <c:v>1923.123932</c:v>
                </c:pt>
                <c:pt idx="4500">
                  <c:v>1923.63248</c:v>
                </c:pt>
                <c:pt idx="4501">
                  <c:v>1924.139437</c:v>
                </c:pt>
                <c:pt idx="4502">
                  <c:v>1924.6448069999999</c:v>
                </c:pt>
                <c:pt idx="4503">
                  <c:v>1925.1485929999999</c:v>
                </c:pt>
                <c:pt idx="4504">
                  <c:v>1925.650799</c:v>
                </c:pt>
                <c:pt idx="4505">
                  <c:v>1926.151427</c:v>
                </c:pt>
                <c:pt idx="4506">
                  <c:v>1926.6504849999999</c:v>
                </c:pt>
                <c:pt idx="4507">
                  <c:v>1927.147976</c:v>
                </c:pt>
                <c:pt idx="4508">
                  <c:v>1927.64391</c:v>
                </c:pt>
                <c:pt idx="4509">
                  <c:v>1928.138293</c:v>
                </c:pt>
                <c:pt idx="4510">
                  <c:v>1928.631134</c:v>
                </c:pt>
                <c:pt idx="4511">
                  <c:v>1929.122439</c:v>
                </c:pt>
                <c:pt idx="4512">
                  <c:v>1929.6122170000001</c:v>
                </c:pt>
                <c:pt idx="4513">
                  <c:v>1930.100473</c:v>
                </c:pt>
                <c:pt idx="4514">
                  <c:v>1930.587213</c:v>
                </c:pt>
                <c:pt idx="4515">
                  <c:v>1931.0724419999999</c:v>
                </c:pt>
                <c:pt idx="4516">
                  <c:v>1931.5561640000001</c:v>
                </c:pt>
                <c:pt idx="4517">
                  <c:v>1932.038384</c:v>
                </c:pt>
                <c:pt idx="4518">
                  <c:v>1932.5191070000001</c:v>
                </c:pt>
                <c:pt idx="4519">
                  <c:v>1932.998337</c:v>
                </c:pt>
                <c:pt idx="4520">
                  <c:v>1933.4760779999999</c:v>
                </c:pt>
                <c:pt idx="4521">
                  <c:v>1933.9523389999999</c:v>
                </c:pt>
                <c:pt idx="4522">
                  <c:v>1934.427124</c:v>
                </c:pt>
                <c:pt idx="4523">
                  <c:v>1934.900441</c:v>
                </c:pt>
                <c:pt idx="4524">
                  <c:v>1935.372296</c:v>
                </c:pt>
                <c:pt idx="4525">
                  <c:v>1935.8426959999999</c:v>
                </c:pt>
                <c:pt idx="4526">
                  <c:v>1936.3116460000001</c:v>
                </c:pt>
                <c:pt idx="4527">
                  <c:v>1936.7791540000001</c:v>
                </c:pt>
                <c:pt idx="4528">
                  <c:v>1937.2452229999999</c:v>
                </c:pt>
                <c:pt idx="4529">
                  <c:v>1937.7098579999999</c:v>
                </c:pt>
                <c:pt idx="4530">
                  <c:v>1938.173065</c:v>
                </c:pt>
                <c:pt idx="4531">
                  <c:v>1938.6348479999999</c:v>
                </c:pt>
                <c:pt idx="4532">
                  <c:v>1939.09521</c:v>
                </c:pt>
                <c:pt idx="4533">
                  <c:v>1939.554155</c:v>
                </c:pt>
                <c:pt idx="4534">
                  <c:v>1940.0116889999999</c:v>
                </c:pt>
                <c:pt idx="4535">
                  <c:v>1940.4678160000001</c:v>
                </c:pt>
                <c:pt idx="4536">
                  <c:v>1940.92254</c:v>
                </c:pt>
                <c:pt idx="4537">
                  <c:v>1941.3758660000001</c:v>
                </c:pt>
                <c:pt idx="4538">
                  <c:v>1941.8278</c:v>
                </c:pt>
                <c:pt idx="4539">
                  <c:v>1942.2783449999999</c:v>
                </c:pt>
                <c:pt idx="4540">
                  <c:v>1942.7275070000001</c:v>
                </c:pt>
                <c:pt idx="4541">
                  <c:v>1943.1752879999999</c:v>
                </c:pt>
                <c:pt idx="4542">
                  <c:v>1943.6216939999999</c:v>
                </c:pt>
                <c:pt idx="4543">
                  <c:v>1944.0667269999999</c:v>
                </c:pt>
                <c:pt idx="4544">
                  <c:v>1944.510391</c:v>
                </c:pt>
                <c:pt idx="4545">
                  <c:v>1944.9526880000001</c:v>
                </c:pt>
                <c:pt idx="4546">
                  <c:v>1945.3936220000001</c:v>
                </c:pt>
                <c:pt idx="4547">
                  <c:v>1945.8331949999999</c:v>
                </c:pt>
                <c:pt idx="4548">
                  <c:v>1946.2714109999999</c:v>
                </c:pt>
                <c:pt idx="4549">
                  <c:v>1946.7083130000001</c:v>
                </c:pt>
                <c:pt idx="4550">
                  <c:v>1947.1441480000001</c:v>
                </c:pt>
                <c:pt idx="4551">
                  <c:v>1947.5792269999999</c:v>
                </c:pt>
                <c:pt idx="4552">
                  <c:v>1948.013553</c:v>
                </c:pt>
                <c:pt idx="4553">
                  <c:v>1948.4469879999999</c:v>
                </c:pt>
                <c:pt idx="4554">
                  <c:v>1948.8795250000001</c:v>
                </c:pt>
                <c:pt idx="4555">
                  <c:v>1949.311232</c:v>
                </c:pt>
                <c:pt idx="4556">
                  <c:v>1949.7421429999999</c:v>
                </c:pt>
                <c:pt idx="4557">
                  <c:v>1950.172233</c:v>
                </c:pt>
                <c:pt idx="4558">
                  <c:v>1950.6014729999999</c:v>
                </c:pt>
                <c:pt idx="4559">
                  <c:v>1951.029871</c:v>
                </c:pt>
                <c:pt idx="4560">
                  <c:v>1951.457447</c:v>
                </c:pt>
                <c:pt idx="4561">
                  <c:v>1951.8842050000001</c:v>
                </c:pt>
                <c:pt idx="4562">
                  <c:v>1952.31015</c:v>
                </c:pt>
                <c:pt idx="4563">
                  <c:v>1952.735302</c:v>
                </c:pt>
                <c:pt idx="4564">
                  <c:v>1953.159688</c:v>
                </c:pt>
                <c:pt idx="4565">
                  <c:v>1953.583322</c:v>
                </c:pt>
                <c:pt idx="4566">
                  <c:v>1954.006222</c:v>
                </c:pt>
                <c:pt idx="4567">
                  <c:v>1954.428408</c:v>
                </c:pt>
                <c:pt idx="4568">
                  <c:v>1954.8498990000001</c:v>
                </c:pt>
                <c:pt idx="4569">
                  <c:v>1955.2707069999999</c:v>
                </c:pt>
                <c:pt idx="4570">
                  <c:v>1955.6908370000001</c:v>
                </c:pt>
                <c:pt idx="4571">
                  <c:v>1956.110287</c:v>
                </c:pt>
                <c:pt idx="4572">
                  <c:v>1956.529053</c:v>
                </c:pt>
                <c:pt idx="4573">
                  <c:v>1956.9471249999999</c:v>
                </c:pt>
                <c:pt idx="4574">
                  <c:v>1957.3644999999999</c:v>
                </c:pt>
                <c:pt idx="4575">
                  <c:v>1957.7811750000001</c:v>
                </c:pt>
                <c:pt idx="4576">
                  <c:v>1958.197154</c:v>
                </c:pt>
                <c:pt idx="4577">
                  <c:v>1958.6124609999999</c:v>
                </c:pt>
                <c:pt idx="4578">
                  <c:v>1959.0271230000001</c:v>
                </c:pt>
                <c:pt idx="4579">
                  <c:v>1959.4411640000001</c:v>
                </c:pt>
                <c:pt idx="4580">
                  <c:v>1959.854685</c:v>
                </c:pt>
                <c:pt idx="4581">
                  <c:v>1960.2678020000001</c:v>
                </c:pt>
                <c:pt idx="4582">
                  <c:v>1960.6805939999999</c:v>
                </c:pt>
                <c:pt idx="4583">
                  <c:v>1961.093102</c:v>
                </c:pt>
                <c:pt idx="4584">
                  <c:v>1961.5053339999999</c:v>
                </c:pt>
                <c:pt idx="4585">
                  <c:v>1961.9173479999999</c:v>
                </c:pt>
                <c:pt idx="4586">
                  <c:v>1962.3292449999999</c:v>
                </c:pt>
                <c:pt idx="4587">
                  <c:v>1962.741113</c:v>
                </c:pt>
                <c:pt idx="4588">
                  <c:v>1963.153006</c:v>
                </c:pt>
                <c:pt idx="4589">
                  <c:v>1963.564928</c:v>
                </c:pt>
                <c:pt idx="4590">
                  <c:v>1963.9768630000001</c:v>
                </c:pt>
                <c:pt idx="4591">
                  <c:v>1964.388798</c:v>
                </c:pt>
                <c:pt idx="4592">
                  <c:v>1964.8007299999999</c:v>
                </c:pt>
                <c:pt idx="4593">
                  <c:v>1965.212667</c:v>
                </c:pt>
                <c:pt idx="4594">
                  <c:v>1965.62462</c:v>
                </c:pt>
                <c:pt idx="4595">
                  <c:v>1966.0365999999999</c:v>
                </c:pt>
                <c:pt idx="4596">
                  <c:v>1966.448615</c:v>
                </c:pt>
                <c:pt idx="4597">
                  <c:v>1966.860676</c:v>
                </c:pt>
                <c:pt idx="4598">
                  <c:v>1967.272802</c:v>
                </c:pt>
                <c:pt idx="4599">
                  <c:v>1967.6850139999999</c:v>
                </c:pt>
                <c:pt idx="4600">
                  <c:v>1968.0973309999999</c:v>
                </c:pt>
                <c:pt idx="4601">
                  <c:v>1968.509759</c:v>
                </c:pt>
                <c:pt idx="4602">
                  <c:v>1968.9223119999999</c:v>
                </c:pt>
                <c:pt idx="4603">
                  <c:v>1969.335008</c:v>
                </c:pt>
                <c:pt idx="4604">
                  <c:v>1969.7478659999999</c:v>
                </c:pt>
                <c:pt idx="4605">
                  <c:v>1970.1609040000001</c:v>
                </c:pt>
                <c:pt idx="4606">
                  <c:v>1970.5741330000001</c:v>
                </c:pt>
                <c:pt idx="4607">
                  <c:v>1970.987564</c:v>
                </c:pt>
                <c:pt idx="4608">
                  <c:v>1971.4011969999999</c:v>
                </c:pt>
                <c:pt idx="4609">
                  <c:v>1971.8150290000001</c:v>
                </c:pt>
                <c:pt idx="4610">
                  <c:v>1972.229061</c:v>
                </c:pt>
                <c:pt idx="4611">
                  <c:v>1972.643292</c:v>
                </c:pt>
                <c:pt idx="4612">
                  <c:v>1973.0577229999999</c:v>
                </c:pt>
                <c:pt idx="4613">
                  <c:v>1973.472356</c:v>
                </c:pt>
                <c:pt idx="4614">
                  <c:v>1973.887191</c:v>
                </c:pt>
                <c:pt idx="4615">
                  <c:v>1974.30223</c:v>
                </c:pt>
                <c:pt idx="4616">
                  <c:v>1974.717474</c:v>
                </c:pt>
                <c:pt idx="4617">
                  <c:v>1975.132924</c:v>
                </c:pt>
                <c:pt idx="4618">
                  <c:v>1975.548583</c:v>
                </c:pt>
                <c:pt idx="4619">
                  <c:v>1975.9644510000001</c:v>
                </c:pt>
                <c:pt idx="4620">
                  <c:v>1976.380531</c:v>
                </c:pt>
                <c:pt idx="4621">
                  <c:v>1976.7968229999999</c:v>
                </c:pt>
                <c:pt idx="4622">
                  <c:v>1977.213328</c:v>
                </c:pt>
                <c:pt idx="4623">
                  <c:v>1977.630048</c:v>
                </c:pt>
                <c:pt idx="4624">
                  <c:v>1978.0469820000001</c:v>
                </c:pt>
                <c:pt idx="4625">
                  <c:v>1978.4641320000001</c:v>
                </c:pt>
                <c:pt idx="4626">
                  <c:v>1978.881496</c:v>
                </c:pt>
                <c:pt idx="4627">
                  <c:v>1979.299074</c:v>
                </c:pt>
                <c:pt idx="4628">
                  <c:v>1979.7168670000001</c:v>
                </c:pt>
                <c:pt idx="4629">
                  <c:v>1980.1348740000001</c:v>
                </c:pt>
                <c:pt idx="4630">
                  <c:v>1980.5530920000001</c:v>
                </c:pt>
                <c:pt idx="4631">
                  <c:v>1980.971522</c:v>
                </c:pt>
                <c:pt idx="4632">
                  <c:v>1981.3901619999999</c:v>
                </c:pt>
                <c:pt idx="4633">
                  <c:v>1981.8090110000001</c:v>
                </c:pt>
                <c:pt idx="4634">
                  <c:v>1982.2280679999999</c:v>
                </c:pt>
                <c:pt idx="4635">
                  <c:v>1982.6473329999999</c:v>
                </c:pt>
                <c:pt idx="4636">
                  <c:v>1983.0668029999999</c:v>
                </c:pt>
                <c:pt idx="4637">
                  <c:v>1983.4864789999999</c:v>
                </c:pt>
                <c:pt idx="4638">
                  <c:v>1983.906358</c:v>
                </c:pt>
                <c:pt idx="4639">
                  <c:v>1984.3264409999999</c:v>
                </c:pt>
                <c:pt idx="4640">
                  <c:v>1984.7467260000001</c:v>
                </c:pt>
                <c:pt idx="4641">
                  <c:v>1985.167211</c:v>
                </c:pt>
                <c:pt idx="4642">
                  <c:v>1985.5878949999999</c:v>
                </c:pt>
                <c:pt idx="4643">
                  <c:v>1986.008775</c:v>
                </c:pt>
                <c:pt idx="4644">
                  <c:v>1986.4298510000001</c:v>
                </c:pt>
                <c:pt idx="4645">
                  <c:v>1986.851122</c:v>
                </c:pt>
                <c:pt idx="4646">
                  <c:v>1987.272586</c:v>
                </c:pt>
                <c:pt idx="4647">
                  <c:v>1987.6942409999999</c:v>
                </c:pt>
                <c:pt idx="4648">
                  <c:v>1988.1160850000001</c:v>
                </c:pt>
                <c:pt idx="4649">
                  <c:v>1988.5381170000001</c:v>
                </c:pt>
                <c:pt idx="4650">
                  <c:v>1988.9603360000001</c:v>
                </c:pt>
                <c:pt idx="4651">
                  <c:v>1989.3827389999999</c:v>
                </c:pt>
                <c:pt idx="4652">
                  <c:v>1989.8053219999999</c:v>
                </c:pt>
                <c:pt idx="4653">
                  <c:v>1990.228022</c:v>
                </c:pt>
                <c:pt idx="4654">
                  <c:v>1990.650384</c:v>
                </c:pt>
                <c:pt idx="4655">
                  <c:v>1991.0718899999999</c:v>
                </c:pt>
                <c:pt idx="4656">
                  <c:v>1991.492581</c:v>
                </c:pt>
                <c:pt idx="4657">
                  <c:v>1991.9126140000001</c:v>
                </c:pt>
                <c:pt idx="4658">
                  <c:v>1992.331944</c:v>
                </c:pt>
                <c:pt idx="4659">
                  <c:v>1992.750556</c:v>
                </c:pt>
                <c:pt idx="4660">
                  <c:v>1993.168512</c:v>
                </c:pt>
                <c:pt idx="4661">
                  <c:v>1993.58582</c:v>
                </c:pt>
                <c:pt idx="4662">
                  <c:v>1994.002465</c:v>
                </c:pt>
                <c:pt idx="4663">
                  <c:v>1994.418459</c:v>
                </c:pt>
                <c:pt idx="4664">
                  <c:v>1994.8338220000001</c:v>
                </c:pt>
                <c:pt idx="4665">
                  <c:v>1995.248554</c:v>
                </c:pt>
                <c:pt idx="4666">
                  <c:v>1995.6626510000001</c:v>
                </c:pt>
                <c:pt idx="4667">
                  <c:v>1996.076116</c:v>
                </c:pt>
                <c:pt idx="4668">
                  <c:v>1996.488936</c:v>
                </c:pt>
                <c:pt idx="4669">
                  <c:v>1996.9010940000001</c:v>
                </c:pt>
                <c:pt idx="4670">
                  <c:v>1997.3125689999999</c:v>
                </c:pt>
                <c:pt idx="4671">
                  <c:v>1997.723338</c:v>
                </c:pt>
                <c:pt idx="4672">
                  <c:v>1998.1333790000001</c:v>
                </c:pt>
                <c:pt idx="4673">
                  <c:v>1998.542674</c:v>
                </c:pt>
                <c:pt idx="4674">
                  <c:v>1998.951219</c:v>
                </c:pt>
                <c:pt idx="4675">
                  <c:v>1999.3590220000001</c:v>
                </c:pt>
                <c:pt idx="4676">
                  <c:v>1999.7660980000001</c:v>
                </c:pt>
                <c:pt idx="4677">
                  <c:v>2000.1724610000001</c:v>
                </c:pt>
                <c:pt idx="4678">
                  <c:v>2000.5781260000001</c:v>
                </c:pt>
                <c:pt idx="4679">
                  <c:v>2000.983105</c:v>
                </c:pt>
                <c:pt idx="4680">
                  <c:v>2001.38741</c:v>
                </c:pt>
                <c:pt idx="4681">
                  <c:v>2001.79105</c:v>
                </c:pt>
                <c:pt idx="4682">
                  <c:v>2002.1940340000001</c:v>
                </c:pt>
                <c:pt idx="4683">
                  <c:v>2002.596374</c:v>
                </c:pt>
                <c:pt idx="4684">
                  <c:v>2002.998083</c:v>
                </c:pt>
                <c:pt idx="4685">
                  <c:v>2003.3991570000001</c:v>
                </c:pt>
                <c:pt idx="4686">
                  <c:v>2003.799587</c:v>
                </c:pt>
                <c:pt idx="4687">
                  <c:v>2004.1993629999999</c:v>
                </c:pt>
                <c:pt idx="4688">
                  <c:v>2004.598481</c:v>
                </c:pt>
                <c:pt idx="4689">
                  <c:v>2004.996946</c:v>
                </c:pt>
                <c:pt idx="4690">
                  <c:v>2005.394765</c:v>
                </c:pt>
                <c:pt idx="4691">
                  <c:v>2005.7919469999999</c:v>
                </c:pt>
                <c:pt idx="4692">
                  <c:v>2006.1885</c:v>
                </c:pt>
                <c:pt idx="4693">
                  <c:v>2006.584433</c:v>
                </c:pt>
                <c:pt idx="4694">
                  <c:v>2006.979756</c:v>
                </c:pt>
                <c:pt idx="4695">
                  <c:v>2007.3744750000001</c:v>
                </c:pt>
                <c:pt idx="4696">
                  <c:v>2007.7686189999999</c:v>
                </c:pt>
                <c:pt idx="4697">
                  <c:v>2008.1622219999999</c:v>
                </c:pt>
                <c:pt idx="4698">
                  <c:v>2008.5553070000001</c:v>
                </c:pt>
                <c:pt idx="4699">
                  <c:v>2008.9479080000001</c:v>
                </c:pt>
                <c:pt idx="4700">
                  <c:v>2009.340062</c:v>
                </c:pt>
                <c:pt idx="4701">
                  <c:v>2009.731818</c:v>
                </c:pt>
                <c:pt idx="4702">
                  <c:v>2010.1232219999999</c:v>
                </c:pt>
                <c:pt idx="4703">
                  <c:v>2010.5142949999999</c:v>
                </c:pt>
                <c:pt idx="4704">
                  <c:v>2010.9050480000001</c:v>
                </c:pt>
                <c:pt idx="4705">
                  <c:v>2011.2955019999999</c:v>
                </c:pt>
                <c:pt idx="4706">
                  <c:v>2011.6857259999999</c:v>
                </c:pt>
                <c:pt idx="4707">
                  <c:v>2012.0758020000001</c:v>
                </c:pt>
                <c:pt idx="4708">
                  <c:v>2012.465788</c:v>
                </c:pt>
                <c:pt idx="4709">
                  <c:v>2012.8557229999999</c:v>
                </c:pt>
                <c:pt idx="4710">
                  <c:v>2013.2456420000001</c:v>
                </c:pt>
                <c:pt idx="4711">
                  <c:v>2013.6355759999999</c:v>
                </c:pt>
                <c:pt idx="4712">
                  <c:v>2014.0255500000001</c:v>
                </c:pt>
                <c:pt idx="4713">
                  <c:v>2014.415573</c:v>
                </c:pt>
                <c:pt idx="4714">
                  <c:v>2014.8056469999999</c:v>
                </c:pt>
                <c:pt idx="4715">
                  <c:v>2015.1957669999999</c:v>
                </c:pt>
                <c:pt idx="4716">
                  <c:v>2015.58593</c:v>
                </c:pt>
                <c:pt idx="4717">
                  <c:v>2015.976138</c:v>
                </c:pt>
                <c:pt idx="4718">
                  <c:v>2016.3663979999999</c:v>
                </c:pt>
                <c:pt idx="4719">
                  <c:v>2016.756723</c:v>
                </c:pt>
                <c:pt idx="4720">
                  <c:v>2017.147125</c:v>
                </c:pt>
                <c:pt idx="4721">
                  <c:v>2017.5376160000001</c:v>
                </c:pt>
                <c:pt idx="4722">
                  <c:v>2017.9282069999999</c:v>
                </c:pt>
                <c:pt idx="4723">
                  <c:v>2018.318912</c:v>
                </c:pt>
                <c:pt idx="4724">
                  <c:v>2018.7097470000001</c:v>
                </c:pt>
                <c:pt idx="4725">
                  <c:v>2019.1007279999999</c:v>
                </c:pt>
                <c:pt idx="4726">
                  <c:v>2019.491865</c:v>
                </c:pt>
                <c:pt idx="4727">
                  <c:v>2019.8831720000001</c:v>
                </c:pt>
                <c:pt idx="4728">
                  <c:v>2020.274664</c:v>
                </c:pt>
                <c:pt idx="4729">
                  <c:v>2020.6663610000001</c:v>
                </c:pt>
                <c:pt idx="4730">
                  <c:v>2021.05828</c:v>
                </c:pt>
                <c:pt idx="4731">
                  <c:v>2021.4504300000001</c:v>
                </c:pt>
                <c:pt idx="4732">
                  <c:v>2021.8428180000001</c:v>
                </c:pt>
                <c:pt idx="4733">
                  <c:v>2022.235443</c:v>
                </c:pt>
                <c:pt idx="4734">
                  <c:v>2022.628303</c:v>
                </c:pt>
                <c:pt idx="4735">
                  <c:v>2023.021395</c:v>
                </c:pt>
                <c:pt idx="4736">
                  <c:v>2023.4147190000001</c:v>
                </c:pt>
                <c:pt idx="4737">
                  <c:v>2023.808274</c:v>
                </c:pt>
                <c:pt idx="4738">
                  <c:v>2024.202061</c:v>
                </c:pt>
                <c:pt idx="4739">
                  <c:v>2024.596084</c:v>
                </c:pt>
                <c:pt idx="4740">
                  <c:v>2024.9903429999999</c:v>
                </c:pt>
                <c:pt idx="4741">
                  <c:v>2025.384843</c:v>
                </c:pt>
                <c:pt idx="4742">
                  <c:v>2025.779587</c:v>
                </c:pt>
                <c:pt idx="4743">
                  <c:v>2026.174577</c:v>
                </c:pt>
                <c:pt idx="4744">
                  <c:v>2026.5698159999999</c:v>
                </c:pt>
                <c:pt idx="4745">
                  <c:v>2026.9653080000001</c:v>
                </c:pt>
                <c:pt idx="4746">
                  <c:v>2027.3610530000001</c:v>
                </c:pt>
                <c:pt idx="4747">
                  <c:v>2027.7570539999999</c:v>
                </c:pt>
                <c:pt idx="4748">
                  <c:v>2028.1533139999999</c:v>
                </c:pt>
                <c:pt idx="4749">
                  <c:v>2028.549833</c:v>
                </c:pt>
                <c:pt idx="4750">
                  <c:v>2028.946614</c:v>
                </c:pt>
                <c:pt idx="4751">
                  <c:v>2029.3436589999999</c:v>
                </c:pt>
                <c:pt idx="4752">
                  <c:v>2029.7409709999999</c:v>
                </c:pt>
                <c:pt idx="4753">
                  <c:v>2030.138551</c:v>
                </c:pt>
                <c:pt idx="4754">
                  <c:v>2030.536402</c:v>
                </c:pt>
                <c:pt idx="4755">
                  <c:v>2030.934526</c:v>
                </c:pt>
                <c:pt idx="4756">
                  <c:v>2031.332926</c:v>
                </c:pt>
                <c:pt idx="4757">
                  <c:v>2031.731603</c:v>
                </c:pt>
                <c:pt idx="4758">
                  <c:v>2032.1305600000001</c:v>
                </c:pt>
                <c:pt idx="4759">
                  <c:v>2032.5297989999999</c:v>
                </c:pt>
                <c:pt idx="4760">
                  <c:v>2032.929322</c:v>
                </c:pt>
                <c:pt idx="4761">
                  <c:v>2033.3291320000001</c:v>
                </c:pt>
                <c:pt idx="4762">
                  <c:v>2033.729231</c:v>
                </c:pt>
                <c:pt idx="4763">
                  <c:v>2034.129621</c:v>
                </c:pt>
                <c:pt idx="4764">
                  <c:v>2034.530305</c:v>
                </c:pt>
                <c:pt idx="4765">
                  <c:v>2034.931286</c:v>
                </c:pt>
                <c:pt idx="4766">
                  <c:v>2035.3325669999999</c:v>
                </c:pt>
                <c:pt idx="4767">
                  <c:v>2035.7341489999999</c:v>
                </c:pt>
                <c:pt idx="4768">
                  <c:v>2036.136035</c:v>
                </c:pt>
                <c:pt idx="4769">
                  <c:v>2036.538229</c:v>
                </c:pt>
                <c:pt idx="4770">
                  <c:v>2036.940732</c:v>
                </c:pt>
                <c:pt idx="4771">
                  <c:v>2037.3435460000001</c:v>
                </c:pt>
                <c:pt idx="4772">
                  <c:v>2037.746676</c:v>
                </c:pt>
                <c:pt idx="4773">
                  <c:v>2038.1501229999999</c:v>
                </c:pt>
                <c:pt idx="4774">
                  <c:v>2038.5538899999999</c:v>
                </c:pt>
                <c:pt idx="4775">
                  <c:v>2038.957979</c:v>
                </c:pt>
                <c:pt idx="4776">
                  <c:v>2039.3623950000001</c:v>
                </c:pt>
                <c:pt idx="4777">
                  <c:v>2039.767139</c:v>
                </c:pt>
                <c:pt idx="4778">
                  <c:v>2040.1722159999999</c:v>
                </c:pt>
                <c:pt idx="4779">
                  <c:v>2040.5776269999999</c:v>
                </c:pt>
                <c:pt idx="4780">
                  <c:v>2040.983377</c:v>
                </c:pt>
                <c:pt idx="4781">
                  <c:v>2041.389469</c:v>
                </c:pt>
                <c:pt idx="4782">
                  <c:v>2041.7959049999999</c:v>
                </c:pt>
                <c:pt idx="4783">
                  <c:v>2042.2026900000001</c:v>
                </c:pt>
                <c:pt idx="4784">
                  <c:v>2042.609827</c:v>
                </c:pt>
                <c:pt idx="4785">
                  <c:v>2043.0173199999999</c:v>
                </c:pt>
                <c:pt idx="4786">
                  <c:v>2043.425172</c:v>
                </c:pt>
                <c:pt idx="4787">
                  <c:v>2043.8333869999999</c:v>
                </c:pt>
                <c:pt idx="4788">
                  <c:v>2044.24197</c:v>
                </c:pt>
                <c:pt idx="4789">
                  <c:v>2044.650924</c:v>
                </c:pt>
                <c:pt idx="4790">
                  <c:v>2045.060254</c:v>
                </c:pt>
                <c:pt idx="4791">
                  <c:v>2045.469963</c:v>
                </c:pt>
                <c:pt idx="4792">
                  <c:v>2045.8800550000001</c:v>
                </c:pt>
                <c:pt idx="4793">
                  <c:v>2046.2905350000001</c:v>
                </c:pt>
                <c:pt idx="4794">
                  <c:v>2046.7014059999999</c:v>
                </c:pt>
                <c:pt idx="4795">
                  <c:v>2047.112672</c:v>
                </c:pt>
                <c:pt idx="4796">
                  <c:v>2047.5243359999999</c:v>
                </c:pt>
                <c:pt idx="4797">
                  <c:v>2047.9364009999999</c:v>
                </c:pt>
                <c:pt idx="4798">
                  <c:v>2048.3488710000001</c:v>
                </c:pt>
                <c:pt idx="4799">
                  <c:v>2048.7617479999999</c:v>
                </c:pt>
                <c:pt idx="4800">
                  <c:v>2049.1750360000001</c:v>
                </c:pt>
                <c:pt idx="4801">
                  <c:v>2049.5887360000002</c:v>
                </c:pt>
                <c:pt idx="4802">
                  <c:v>2050.0028499999999</c:v>
                </c:pt>
                <c:pt idx="4803">
                  <c:v>2050.4173799999999</c:v>
                </c:pt>
                <c:pt idx="4804">
                  <c:v>2050.8323289999998</c:v>
                </c:pt>
                <c:pt idx="4805">
                  <c:v>2051.2476959999999</c:v>
                </c:pt>
                <c:pt idx="4806">
                  <c:v>2051.6634829999998</c:v>
                </c:pt>
                <c:pt idx="4807">
                  <c:v>2052.0796919999998</c:v>
                </c:pt>
                <c:pt idx="4808">
                  <c:v>2052.4963229999998</c:v>
                </c:pt>
                <c:pt idx="4809">
                  <c:v>2052.913376</c:v>
                </c:pt>
                <c:pt idx="4810">
                  <c:v>2053.3308529999999</c:v>
                </c:pt>
                <c:pt idx="4811">
                  <c:v>2053.7487540000002</c:v>
                </c:pt>
                <c:pt idx="4812">
                  <c:v>2054.1670800000002</c:v>
                </c:pt>
                <c:pt idx="4813">
                  <c:v>2054.5858320000002</c:v>
                </c:pt>
                <c:pt idx="4814">
                  <c:v>2055.005009</c:v>
                </c:pt>
                <c:pt idx="4815">
                  <c:v>2055.424614</c:v>
                </c:pt>
                <c:pt idx="4816">
                  <c:v>2055.844646</c:v>
                </c:pt>
                <c:pt idx="4817">
                  <c:v>2056.2651070000002</c:v>
                </c:pt>
                <c:pt idx="4818">
                  <c:v>2056.685997</c:v>
                </c:pt>
                <c:pt idx="4819">
                  <c:v>2057.1073160000001</c:v>
                </c:pt>
                <c:pt idx="4820">
                  <c:v>2057.5290639999998</c:v>
                </c:pt>
                <c:pt idx="4821">
                  <c:v>2057.951243</c:v>
                </c:pt>
                <c:pt idx="4822">
                  <c:v>2058.3738509999998</c:v>
                </c:pt>
                <c:pt idx="4823">
                  <c:v>2058.7968900000001</c:v>
                </c:pt>
                <c:pt idx="4824">
                  <c:v>2059.2203589999999</c:v>
                </c:pt>
                <c:pt idx="4825">
                  <c:v>2059.6442579999998</c:v>
                </c:pt>
                <c:pt idx="4826">
                  <c:v>2060.0685870000002</c:v>
                </c:pt>
                <c:pt idx="4827">
                  <c:v>2060.4933460000002</c:v>
                </c:pt>
                <c:pt idx="4828">
                  <c:v>2060.9185360000001</c:v>
                </c:pt>
                <c:pt idx="4829">
                  <c:v>2061.3441549999998</c:v>
                </c:pt>
                <c:pt idx="4830">
                  <c:v>2061.7702039999999</c:v>
                </c:pt>
                <c:pt idx="4831">
                  <c:v>2062.1966819999998</c:v>
                </c:pt>
                <c:pt idx="4832">
                  <c:v>2062.6235900000001</c:v>
                </c:pt>
                <c:pt idx="4833">
                  <c:v>2063.0509280000001</c:v>
                </c:pt>
                <c:pt idx="4834">
                  <c:v>2063.4786939999999</c:v>
                </c:pt>
                <c:pt idx="4835">
                  <c:v>2063.9068900000002</c:v>
                </c:pt>
                <c:pt idx="4836">
                  <c:v>2064.3355160000001</c:v>
                </c:pt>
                <c:pt idx="4837">
                  <c:v>2064.7645699999998</c:v>
                </c:pt>
                <c:pt idx="4838">
                  <c:v>2065.1940530000002</c:v>
                </c:pt>
                <c:pt idx="4839">
                  <c:v>2065.6239650000002</c:v>
                </c:pt>
                <c:pt idx="4840">
                  <c:v>2066.054306</c:v>
                </c:pt>
                <c:pt idx="4841">
                  <c:v>2066.4850759999999</c:v>
                </c:pt>
                <c:pt idx="4842">
                  <c:v>2066.9162740000002</c:v>
                </c:pt>
                <c:pt idx="4843">
                  <c:v>2067.3479000000002</c:v>
                </c:pt>
                <c:pt idx="4844">
                  <c:v>2067.779955</c:v>
                </c:pt>
                <c:pt idx="4845">
                  <c:v>2068.212438</c:v>
                </c:pt>
                <c:pt idx="4846">
                  <c:v>2068.6453489999999</c:v>
                </c:pt>
                <c:pt idx="4847">
                  <c:v>2069.0786880000001</c:v>
                </c:pt>
                <c:pt idx="4848">
                  <c:v>2069.5124540000002</c:v>
                </c:pt>
                <c:pt idx="4849">
                  <c:v>2069.946649</c:v>
                </c:pt>
                <c:pt idx="4850">
                  <c:v>2070.3812720000001</c:v>
                </c:pt>
                <c:pt idx="4851">
                  <c:v>2070.8163220000001</c:v>
                </c:pt>
                <c:pt idx="4852">
                  <c:v>2071.2517990000001</c:v>
                </c:pt>
                <c:pt idx="4853">
                  <c:v>2071.6877039999999</c:v>
                </c:pt>
                <c:pt idx="4854">
                  <c:v>2072.1240360000002</c:v>
                </c:pt>
                <c:pt idx="4855">
                  <c:v>2072.5607960000002</c:v>
                </c:pt>
                <c:pt idx="4856">
                  <c:v>2072.9979819999999</c:v>
                </c:pt>
                <c:pt idx="4857">
                  <c:v>2073.4355959999998</c:v>
                </c:pt>
                <c:pt idx="4858">
                  <c:v>2073.8736359999998</c:v>
                </c:pt>
                <c:pt idx="4859">
                  <c:v>2074.3121030000002</c:v>
                </c:pt>
                <c:pt idx="4860">
                  <c:v>2074.7509970000001</c:v>
                </c:pt>
                <c:pt idx="4861">
                  <c:v>2075.1903170000001</c:v>
                </c:pt>
                <c:pt idx="4862">
                  <c:v>2075.6300630000001</c:v>
                </c:pt>
                <c:pt idx="4863">
                  <c:v>2076.070236</c:v>
                </c:pt>
                <c:pt idx="4864">
                  <c:v>2076.510835</c:v>
                </c:pt>
                <c:pt idx="4865">
                  <c:v>2076.9518589999998</c:v>
                </c:pt>
                <c:pt idx="4866">
                  <c:v>2077.3933099999999</c:v>
                </c:pt>
                <c:pt idx="4867">
                  <c:v>2077.8351859999998</c:v>
                </c:pt>
                <c:pt idx="4868">
                  <c:v>2078.2774869999998</c:v>
                </c:pt>
                <c:pt idx="4869">
                  <c:v>2078.7202139999999</c:v>
                </c:pt>
                <c:pt idx="4870">
                  <c:v>2079.1633670000001</c:v>
                </c:pt>
                <c:pt idx="4871">
                  <c:v>2079.6069440000001</c:v>
                </c:pt>
                <c:pt idx="4872">
                  <c:v>2080.0509459999998</c:v>
                </c:pt>
                <c:pt idx="4873">
                  <c:v>2080.4953730000002</c:v>
                </c:pt>
                <c:pt idx="4874">
                  <c:v>2080.9402249999998</c:v>
                </c:pt>
                <c:pt idx="4875">
                  <c:v>2081.3855010000002</c:v>
                </c:pt>
                <c:pt idx="4876">
                  <c:v>2081.831201</c:v>
                </c:pt>
                <c:pt idx="4877">
                  <c:v>2082.2773259999999</c:v>
                </c:pt>
                <c:pt idx="4878">
                  <c:v>2082.7238750000001</c:v>
                </c:pt>
                <c:pt idx="4879">
                  <c:v>2083.1708480000002</c:v>
                </c:pt>
                <c:pt idx="4880">
                  <c:v>2083.6182439999998</c:v>
                </c:pt>
                <c:pt idx="4881">
                  <c:v>2084.066065</c:v>
                </c:pt>
                <c:pt idx="4882">
                  <c:v>2084.5143090000001</c:v>
                </c:pt>
                <c:pt idx="4883">
                  <c:v>2084.9629759999998</c:v>
                </c:pt>
                <c:pt idx="4884">
                  <c:v>2085.4120659999999</c:v>
                </c:pt>
                <c:pt idx="4885">
                  <c:v>2085.8615789999999</c:v>
                </c:pt>
                <c:pt idx="4886">
                  <c:v>2086.3115149999999</c:v>
                </c:pt>
                <c:pt idx="4887">
                  <c:v>2086.7618739999998</c:v>
                </c:pt>
                <c:pt idx="4888">
                  <c:v>2087.2126549999998</c:v>
                </c:pt>
                <c:pt idx="4889">
                  <c:v>2087.6638589999998</c:v>
                </c:pt>
                <c:pt idx="4890">
                  <c:v>2088.1154839999999</c:v>
                </c:pt>
                <c:pt idx="4891">
                  <c:v>2088.5675310000001</c:v>
                </c:pt>
                <c:pt idx="4892">
                  <c:v>2089.02</c:v>
                </c:pt>
                <c:pt idx="4893">
                  <c:v>2089.47289</c:v>
                </c:pt>
                <c:pt idx="4894">
                  <c:v>2089.9262020000001</c:v>
                </c:pt>
                <c:pt idx="4895">
                  <c:v>2090.379934</c:v>
                </c:pt>
                <c:pt idx="4896">
                  <c:v>2090.8340870000002</c:v>
                </c:pt>
                <c:pt idx="4897">
                  <c:v>2091.288661</c:v>
                </c:pt>
                <c:pt idx="4898">
                  <c:v>2091.7436550000002</c:v>
                </c:pt>
                <c:pt idx="4899">
                  <c:v>2092.1990689999998</c:v>
                </c:pt>
                <c:pt idx="4900">
                  <c:v>2092.6549030000001</c:v>
                </c:pt>
                <c:pt idx="4901">
                  <c:v>2093.1111569999998</c:v>
                </c:pt>
                <c:pt idx="4902">
                  <c:v>2093.5678309999998</c:v>
                </c:pt>
                <c:pt idx="4903">
                  <c:v>2094.0249239999998</c:v>
                </c:pt>
                <c:pt idx="4904">
                  <c:v>2094.4824349999999</c:v>
                </c:pt>
                <c:pt idx="4905">
                  <c:v>2094.9403659999998</c:v>
                </c:pt>
                <c:pt idx="4906">
                  <c:v>2095.3987160000001</c:v>
                </c:pt>
                <c:pt idx="4907">
                  <c:v>2095.8574840000001</c:v>
                </c:pt>
                <c:pt idx="4908">
                  <c:v>2096.3166700000002</c:v>
                </c:pt>
                <c:pt idx="4909">
                  <c:v>2096.7762739999998</c:v>
                </c:pt>
                <c:pt idx="4910">
                  <c:v>2097.2362969999999</c:v>
                </c:pt>
                <c:pt idx="4911">
                  <c:v>2097.6967370000002</c:v>
                </c:pt>
                <c:pt idx="4912">
                  <c:v>2098.1575939999998</c:v>
                </c:pt>
                <c:pt idx="4913">
                  <c:v>2098.6188689999999</c:v>
                </c:pt>
                <c:pt idx="4914">
                  <c:v>2099.0805610000002</c:v>
                </c:pt>
                <c:pt idx="4915">
                  <c:v>2099.5426699999998</c:v>
                </c:pt>
                <c:pt idx="4916">
                  <c:v>2100.0051950000002</c:v>
                </c:pt>
                <c:pt idx="4917">
                  <c:v>2100.4681369999998</c:v>
                </c:pt>
                <c:pt idx="4918">
                  <c:v>2100.9314949999998</c:v>
                </c:pt>
                <c:pt idx="4919">
                  <c:v>2101.3952690000001</c:v>
                </c:pt>
                <c:pt idx="4920">
                  <c:v>2101.8594589999998</c:v>
                </c:pt>
                <c:pt idx="4921">
                  <c:v>2102.3240649999998</c:v>
                </c:pt>
                <c:pt idx="4922">
                  <c:v>2102.7890860000002</c:v>
                </c:pt>
                <c:pt idx="4923">
                  <c:v>2103.2545230000001</c:v>
                </c:pt>
                <c:pt idx="4924">
                  <c:v>2103.7203749999999</c:v>
                </c:pt>
                <c:pt idx="4925">
                  <c:v>2104.1866409999998</c:v>
                </c:pt>
                <c:pt idx="4926">
                  <c:v>2104.6533220000001</c:v>
                </c:pt>
                <c:pt idx="4927">
                  <c:v>2105.120418</c:v>
                </c:pt>
                <c:pt idx="4928">
                  <c:v>2105.5879279999999</c:v>
                </c:pt>
                <c:pt idx="4929">
                  <c:v>2106.055852</c:v>
                </c:pt>
                <c:pt idx="4930">
                  <c:v>2106.5241900000001</c:v>
                </c:pt>
                <c:pt idx="4931">
                  <c:v>2106.992941</c:v>
                </c:pt>
                <c:pt idx="4932">
                  <c:v>2107.4621069999998</c:v>
                </c:pt>
                <c:pt idx="4933">
                  <c:v>2107.931685</c:v>
                </c:pt>
                <c:pt idx="4934">
                  <c:v>2108.4016769999998</c:v>
                </c:pt>
                <c:pt idx="4935">
                  <c:v>2108.872081</c:v>
                </c:pt>
                <c:pt idx="4936">
                  <c:v>2109.3428979999999</c:v>
                </c:pt>
                <c:pt idx="4937">
                  <c:v>2109.814128</c:v>
                </c:pt>
                <c:pt idx="4938">
                  <c:v>2110.28577</c:v>
                </c:pt>
                <c:pt idx="4939">
                  <c:v>2110.7578239999998</c:v>
                </c:pt>
                <c:pt idx="4940">
                  <c:v>2111.23029</c:v>
                </c:pt>
                <c:pt idx="4941">
                  <c:v>2111.7031689999999</c:v>
                </c:pt>
                <c:pt idx="4942">
                  <c:v>2112.1764579999999</c:v>
                </c:pt>
                <c:pt idx="4943">
                  <c:v>2112.6501589999998</c:v>
                </c:pt>
                <c:pt idx="4944">
                  <c:v>2113.124272</c:v>
                </c:pt>
                <c:pt idx="4945">
                  <c:v>2113.5987949999999</c:v>
                </c:pt>
                <c:pt idx="4946">
                  <c:v>2114.0737300000001</c:v>
                </c:pt>
                <c:pt idx="4947">
                  <c:v>2114.5490749999999</c:v>
                </c:pt>
                <c:pt idx="4948">
                  <c:v>2115.0248310000002</c:v>
                </c:pt>
                <c:pt idx="4949">
                  <c:v>2115.500998</c:v>
                </c:pt>
                <c:pt idx="4950">
                  <c:v>2115.9775749999999</c:v>
                </c:pt>
                <c:pt idx="4951">
                  <c:v>2116.4545619999999</c:v>
                </c:pt>
                <c:pt idx="4952">
                  <c:v>2116.931959</c:v>
                </c:pt>
                <c:pt idx="4953">
                  <c:v>2117.4097660000002</c:v>
                </c:pt>
                <c:pt idx="4954">
                  <c:v>2117.8879830000001</c:v>
                </c:pt>
                <c:pt idx="4955">
                  <c:v>2118.36661</c:v>
                </c:pt>
                <c:pt idx="4956">
                  <c:v>2118.8456470000001</c:v>
                </c:pt>
                <c:pt idx="4957">
                  <c:v>2119.3250929999999</c:v>
                </c:pt>
                <c:pt idx="4958">
                  <c:v>2119.804948</c:v>
                </c:pt>
                <c:pt idx="4959">
                  <c:v>2120.2852119999998</c:v>
                </c:pt>
                <c:pt idx="4960">
                  <c:v>2120.7658860000001</c:v>
                </c:pt>
                <c:pt idx="4961">
                  <c:v>2121.2469679999999</c:v>
                </c:pt>
                <c:pt idx="4962">
                  <c:v>2121.7284599999998</c:v>
                </c:pt>
                <c:pt idx="4963">
                  <c:v>2122.2103590000002</c:v>
                </c:pt>
                <c:pt idx="4964">
                  <c:v>2122.6926680000001</c:v>
                </c:pt>
                <c:pt idx="4965">
                  <c:v>2123.1753840000001</c:v>
                </c:pt>
                <c:pt idx="4966">
                  <c:v>2123.6585089999999</c:v>
                </c:pt>
                <c:pt idx="4967">
                  <c:v>2124.1420419999999</c:v>
                </c:pt>
                <c:pt idx="4968">
                  <c:v>2124.6259829999999</c:v>
                </c:pt>
                <c:pt idx="4969">
                  <c:v>2125.1103309999999</c:v>
                </c:pt>
                <c:pt idx="4970">
                  <c:v>2125.5950859999998</c:v>
                </c:pt>
                <c:pt idx="4971">
                  <c:v>2126.0802480000002</c:v>
                </c:pt>
                <c:pt idx="4972">
                  <c:v>2126.565818</c:v>
                </c:pt>
                <c:pt idx="4973">
                  <c:v>2127.051794</c:v>
                </c:pt>
                <c:pt idx="4974">
                  <c:v>2127.538176</c:v>
                </c:pt>
                <c:pt idx="4975">
                  <c:v>2128.0249640000002</c:v>
                </c:pt>
                <c:pt idx="4976">
                  <c:v>2128.5121589999999</c:v>
                </c:pt>
                <c:pt idx="4977">
                  <c:v>2128.9997589999998</c:v>
                </c:pt>
                <c:pt idx="4978">
                  <c:v>2129.487764</c:v>
                </c:pt>
                <c:pt idx="4979">
                  <c:v>2129.9761749999998</c:v>
                </c:pt>
                <c:pt idx="4980">
                  <c:v>2130.4649909999998</c:v>
                </c:pt>
                <c:pt idx="4981">
                  <c:v>2130.9542110000002</c:v>
                </c:pt>
                <c:pt idx="4982">
                  <c:v>2131.4438359999999</c:v>
                </c:pt>
                <c:pt idx="4983">
                  <c:v>2131.9338640000001</c:v>
                </c:pt>
                <c:pt idx="4984">
                  <c:v>2132.424297</c:v>
                </c:pt>
                <c:pt idx="4985">
                  <c:v>2132.915133</c:v>
                </c:pt>
                <c:pt idx="4986">
                  <c:v>2133.4063729999998</c:v>
                </c:pt>
                <c:pt idx="4987">
                  <c:v>2133.8980160000001</c:v>
                </c:pt>
                <c:pt idx="4988">
                  <c:v>2134.3900619999999</c:v>
                </c:pt>
                <c:pt idx="4989">
                  <c:v>2134.8825109999998</c:v>
                </c:pt>
                <c:pt idx="4990">
                  <c:v>2135.3753620000002</c:v>
                </c:pt>
                <c:pt idx="4991">
                  <c:v>2135.8686149999999</c:v>
                </c:pt>
                <c:pt idx="4992">
                  <c:v>2136.362271</c:v>
                </c:pt>
                <c:pt idx="4993">
                  <c:v>2136.8563279999998</c:v>
                </c:pt>
                <c:pt idx="4994">
                  <c:v>2137.350786</c:v>
                </c:pt>
                <c:pt idx="4995">
                  <c:v>2137.8456460000002</c:v>
                </c:pt>
                <c:pt idx="4996">
                  <c:v>2138.3409069999998</c:v>
                </c:pt>
                <c:pt idx="4997">
                  <c:v>2138.8365690000001</c:v>
                </c:pt>
                <c:pt idx="4998">
                  <c:v>2139.3326269999998</c:v>
                </c:pt>
                <c:pt idx="4999">
                  <c:v>2139.82908</c:v>
                </c:pt>
                <c:pt idx="5000">
                  <c:v>2140.325926</c:v>
                </c:pt>
                <c:pt idx="5001">
                  <c:v>2140.8231660000001</c:v>
                </c:pt>
                <c:pt idx="5002">
                  <c:v>2141.3207980000002</c:v>
                </c:pt>
                <c:pt idx="5003">
                  <c:v>2141.8188209999998</c:v>
                </c:pt>
                <c:pt idx="5004">
                  <c:v>2142.3172359999999</c:v>
                </c:pt>
                <c:pt idx="5005">
                  <c:v>2142.8160400000002</c:v>
                </c:pt>
                <c:pt idx="5006">
                  <c:v>2143.3152340000001</c:v>
                </c:pt>
                <c:pt idx="5007">
                  <c:v>2143.8148169999999</c:v>
                </c:pt>
                <c:pt idx="5008">
                  <c:v>2144.3147880000001</c:v>
                </c:pt>
                <c:pt idx="5009">
                  <c:v>2144.8151459999999</c:v>
                </c:pt>
                <c:pt idx="5010">
                  <c:v>2145.3158899999999</c:v>
                </c:pt>
                <c:pt idx="5011">
                  <c:v>2145.81702</c:v>
                </c:pt>
                <c:pt idx="5012">
                  <c:v>2146.318534</c:v>
                </c:pt>
                <c:pt idx="5013">
                  <c:v>2146.8204310000001</c:v>
                </c:pt>
                <c:pt idx="5014">
                  <c:v>2147.3227099999999</c:v>
                </c:pt>
                <c:pt idx="5015">
                  <c:v>2147.8253709999999</c:v>
                </c:pt>
                <c:pt idx="5016">
                  <c:v>2148.3284119999998</c:v>
                </c:pt>
                <c:pt idx="5017">
                  <c:v>2148.8318330000002</c:v>
                </c:pt>
                <c:pt idx="5018">
                  <c:v>2149.335634</c:v>
                </c:pt>
                <c:pt idx="5019">
                  <c:v>2149.8398120000002</c:v>
                </c:pt>
                <c:pt idx="5020">
                  <c:v>2150.344368</c:v>
                </c:pt>
                <c:pt idx="5021">
                  <c:v>2150.8492999999999</c:v>
                </c:pt>
                <c:pt idx="5022">
                  <c:v>2151.3546070000002</c:v>
                </c:pt>
                <c:pt idx="5023">
                  <c:v>2151.8602879999999</c:v>
                </c:pt>
                <c:pt idx="5024">
                  <c:v>2152.366344</c:v>
                </c:pt>
                <c:pt idx="5025">
                  <c:v>2152.8727730000001</c:v>
                </c:pt>
                <c:pt idx="5026">
                  <c:v>2153.3795749999999</c:v>
                </c:pt>
                <c:pt idx="5027">
                  <c:v>2153.8867489999998</c:v>
                </c:pt>
                <c:pt idx="5028">
                  <c:v>2154.3942929999998</c:v>
                </c:pt>
                <c:pt idx="5029">
                  <c:v>2154.9022070000001</c:v>
                </c:pt>
                <c:pt idx="5030">
                  <c:v>2155.4104900000002</c:v>
                </c:pt>
                <c:pt idx="5031">
                  <c:v>2155.9191409999999</c:v>
                </c:pt>
                <c:pt idx="5032">
                  <c:v>2156.4281599999999</c:v>
                </c:pt>
                <c:pt idx="5033">
                  <c:v>2156.9375460000001</c:v>
                </c:pt>
                <c:pt idx="5034">
                  <c:v>2157.447298</c:v>
                </c:pt>
                <c:pt idx="5035">
                  <c:v>2157.9574160000002</c:v>
                </c:pt>
                <c:pt idx="5036">
                  <c:v>2158.4678979999999</c:v>
                </c:pt>
                <c:pt idx="5037">
                  <c:v>2158.978744</c:v>
                </c:pt>
                <c:pt idx="5038">
                  <c:v>2159.4899529999998</c:v>
                </c:pt>
                <c:pt idx="5039">
                  <c:v>2160.0015229999999</c:v>
                </c:pt>
                <c:pt idx="5040">
                  <c:v>2160.5134560000001</c:v>
                </c:pt>
                <c:pt idx="5041">
                  <c:v>2161.0257489999999</c:v>
                </c:pt>
                <c:pt idx="5042">
                  <c:v>2161.5384020000001</c:v>
                </c:pt>
                <c:pt idx="5043">
                  <c:v>2162.051414</c:v>
                </c:pt>
                <c:pt idx="5044">
                  <c:v>2162.564785</c:v>
                </c:pt>
                <c:pt idx="5045">
                  <c:v>2163.0785129999999</c:v>
                </c:pt>
                <c:pt idx="5046">
                  <c:v>2163.5925980000002</c:v>
                </c:pt>
                <c:pt idx="5047">
                  <c:v>2164.107039</c:v>
                </c:pt>
                <c:pt idx="5048">
                  <c:v>2164.621834</c:v>
                </c:pt>
                <c:pt idx="5049">
                  <c:v>2165.1369850000001</c:v>
                </c:pt>
                <c:pt idx="5050">
                  <c:v>2165.6524880000002</c:v>
                </c:pt>
                <c:pt idx="5051">
                  <c:v>2166.1683459999999</c:v>
                </c:pt>
                <c:pt idx="5052">
                  <c:v>2166.6845560000002</c:v>
                </c:pt>
                <c:pt idx="5053">
                  <c:v>2167.2011170000001</c:v>
                </c:pt>
                <c:pt idx="5054">
                  <c:v>2167.7180290000001</c:v>
                </c:pt>
                <c:pt idx="5055">
                  <c:v>2168.2352919999998</c:v>
                </c:pt>
                <c:pt idx="5056">
                  <c:v>2168.7529039999999</c:v>
                </c:pt>
                <c:pt idx="5057">
                  <c:v>2169.270865</c:v>
                </c:pt>
                <c:pt idx="5058">
                  <c:v>2169.7891749999999</c:v>
                </c:pt>
                <c:pt idx="5059">
                  <c:v>2170.307832</c:v>
                </c:pt>
                <c:pt idx="5060">
                  <c:v>2170.8268360000002</c:v>
                </c:pt>
                <c:pt idx="5061">
                  <c:v>2171.3461860000002</c:v>
                </c:pt>
                <c:pt idx="5062">
                  <c:v>2171.8658820000001</c:v>
                </c:pt>
                <c:pt idx="5063">
                  <c:v>2172.3859229999998</c:v>
                </c:pt>
                <c:pt idx="5064">
                  <c:v>2172.9063080000001</c:v>
                </c:pt>
                <c:pt idx="5065">
                  <c:v>2173.4270369999999</c:v>
                </c:pt>
                <c:pt idx="5066">
                  <c:v>2173.9481089999999</c:v>
                </c:pt>
                <c:pt idx="5067">
                  <c:v>2174.4695230000002</c:v>
                </c:pt>
                <c:pt idx="5068">
                  <c:v>2174.9912800000002</c:v>
                </c:pt>
                <c:pt idx="5069">
                  <c:v>2175.5133770000002</c:v>
                </c:pt>
                <c:pt idx="5070">
                  <c:v>2176.0358160000001</c:v>
                </c:pt>
                <c:pt idx="5071">
                  <c:v>2176.5585940000001</c:v>
                </c:pt>
                <c:pt idx="5072">
                  <c:v>2177.0817109999998</c:v>
                </c:pt>
                <c:pt idx="5073">
                  <c:v>2177.6051670000002</c:v>
                </c:pt>
                <c:pt idx="5074">
                  <c:v>2178.1289619999998</c:v>
                </c:pt>
                <c:pt idx="5075">
                  <c:v>2178.6530950000001</c:v>
                </c:pt>
                <c:pt idx="5076">
                  <c:v>2179.1775659999998</c:v>
                </c:pt>
                <c:pt idx="5077">
                  <c:v>2179.7023669999999</c:v>
                </c:pt>
                <c:pt idx="5078">
                  <c:v>2180.2274109999998</c:v>
                </c:pt>
                <c:pt idx="5079">
                  <c:v>2180.7526429999998</c:v>
                </c:pt>
                <c:pt idx="5080">
                  <c:v>2181.278096</c:v>
                </c:pt>
                <c:pt idx="5081">
                  <c:v>2181.8037680000002</c:v>
                </c:pt>
                <c:pt idx="5082">
                  <c:v>2182.3296599999999</c:v>
                </c:pt>
                <c:pt idx="5083">
                  <c:v>2182.8557810000002</c:v>
                </c:pt>
                <c:pt idx="5084">
                  <c:v>2183.3821349999998</c:v>
                </c:pt>
                <c:pt idx="5085">
                  <c:v>2183.908727</c:v>
                </c:pt>
                <c:pt idx="5086">
                  <c:v>2184.435563</c:v>
                </c:pt>
                <c:pt idx="5087">
                  <c:v>2184.9626480000002</c:v>
                </c:pt>
                <c:pt idx="5088">
                  <c:v>2185.4899850000002</c:v>
                </c:pt>
                <c:pt idx="5089">
                  <c:v>2186.0175730000001</c:v>
                </c:pt>
                <c:pt idx="5090">
                  <c:v>2186.5454100000002</c:v>
                </c:pt>
                <c:pt idx="5091">
                  <c:v>2187.073496</c:v>
                </c:pt>
                <c:pt idx="5092">
                  <c:v>2187.6018290000002</c:v>
                </c:pt>
                <c:pt idx="5093">
                  <c:v>2188.1304060000002</c:v>
                </c:pt>
                <c:pt idx="5094">
                  <c:v>2188.6592260000002</c:v>
                </c:pt>
                <c:pt idx="5095">
                  <c:v>2189.1882879999998</c:v>
                </c:pt>
                <c:pt idx="5096">
                  <c:v>2189.7175929999999</c:v>
                </c:pt>
                <c:pt idx="5097">
                  <c:v>2190.2471390000001</c:v>
                </c:pt>
                <c:pt idx="5098">
                  <c:v>2190.7769290000001</c:v>
                </c:pt>
                <c:pt idx="5099">
                  <c:v>2191.3069609999998</c:v>
                </c:pt>
                <c:pt idx="5100">
                  <c:v>2191.8372370000002</c:v>
                </c:pt>
                <c:pt idx="5101">
                  <c:v>2192.3677590000002</c:v>
                </c:pt>
                <c:pt idx="5102">
                  <c:v>2192.8985280000002</c:v>
                </c:pt>
                <c:pt idx="5103">
                  <c:v>2193.4295440000001</c:v>
                </c:pt>
                <c:pt idx="5104">
                  <c:v>2193.9608090000002</c:v>
                </c:pt>
                <c:pt idx="5105">
                  <c:v>2194.4923239999998</c:v>
                </c:pt>
                <c:pt idx="5106">
                  <c:v>2195.024089</c:v>
                </c:pt>
                <c:pt idx="5107">
                  <c:v>2195.5561050000001</c:v>
                </c:pt>
                <c:pt idx="5108">
                  <c:v>2196.0883720000002</c:v>
                </c:pt>
                <c:pt idx="5109">
                  <c:v>2196.6208900000001</c:v>
                </c:pt>
                <c:pt idx="5110">
                  <c:v>2197.1536580000002</c:v>
                </c:pt>
                <c:pt idx="5111">
                  <c:v>2197.686678</c:v>
                </c:pt>
                <c:pt idx="5112">
                  <c:v>2198.2199479999999</c:v>
                </c:pt>
                <c:pt idx="5113">
                  <c:v>2198.7534700000001</c:v>
                </c:pt>
                <c:pt idx="5114">
                  <c:v>2199.2872430000002</c:v>
                </c:pt>
                <c:pt idx="5115">
                  <c:v>2199.8212680000001</c:v>
                </c:pt>
                <c:pt idx="5116">
                  <c:v>2200.355544</c:v>
                </c:pt>
                <c:pt idx="5117">
                  <c:v>2200.890073</c:v>
                </c:pt>
                <c:pt idx="5118">
                  <c:v>2201.4248539999999</c:v>
                </c:pt>
                <c:pt idx="5119">
                  <c:v>2201.9598890000002</c:v>
                </c:pt>
                <c:pt idx="5120">
                  <c:v>2202.4951759999999</c:v>
                </c:pt>
                <c:pt idx="5121">
                  <c:v>2203.0307170000001</c:v>
                </c:pt>
                <c:pt idx="5122">
                  <c:v>2203.5665130000002</c:v>
                </c:pt>
                <c:pt idx="5123">
                  <c:v>2204.1025639999998</c:v>
                </c:pt>
                <c:pt idx="5124">
                  <c:v>2204.6388700000002</c:v>
                </c:pt>
                <c:pt idx="5125">
                  <c:v>2205.1754310000001</c:v>
                </c:pt>
                <c:pt idx="5126">
                  <c:v>2205.7122479999998</c:v>
                </c:pt>
                <c:pt idx="5127">
                  <c:v>2206.2493209999998</c:v>
                </c:pt>
                <c:pt idx="5128">
                  <c:v>2206.7866509999999</c:v>
                </c:pt>
                <c:pt idx="5129">
                  <c:v>2207.3242369999998</c:v>
                </c:pt>
                <c:pt idx="5130">
                  <c:v>2207.8620810000002</c:v>
                </c:pt>
                <c:pt idx="5131">
                  <c:v>2208.4001830000002</c:v>
                </c:pt>
                <c:pt idx="5132">
                  <c:v>2208.938541</c:v>
                </c:pt>
                <c:pt idx="5133">
                  <c:v>2209.4771580000001</c:v>
                </c:pt>
                <c:pt idx="5134">
                  <c:v>2210.0160329999999</c:v>
                </c:pt>
                <c:pt idx="5135">
                  <c:v>2210.555167</c:v>
                </c:pt>
                <c:pt idx="5136">
                  <c:v>2211.09456</c:v>
                </c:pt>
                <c:pt idx="5137">
                  <c:v>2211.6342119999999</c:v>
                </c:pt>
                <c:pt idx="5138">
                  <c:v>2212.1741240000001</c:v>
                </c:pt>
                <c:pt idx="5139">
                  <c:v>2212.7142939999999</c:v>
                </c:pt>
                <c:pt idx="5140">
                  <c:v>2213.2547249999998</c:v>
                </c:pt>
                <c:pt idx="5141">
                  <c:v>2213.795415</c:v>
                </c:pt>
                <c:pt idx="5142">
                  <c:v>2214.3363650000001</c:v>
                </c:pt>
                <c:pt idx="5143">
                  <c:v>2214.8775759999999</c:v>
                </c:pt>
                <c:pt idx="5144">
                  <c:v>2215.4190490000001</c:v>
                </c:pt>
                <c:pt idx="5145">
                  <c:v>2215.960783</c:v>
                </c:pt>
                <c:pt idx="5146">
                  <c:v>2216.5027799999998</c:v>
                </c:pt>
                <c:pt idx="5147">
                  <c:v>2217.0450369999999</c:v>
                </c:pt>
                <c:pt idx="5148">
                  <c:v>2217.5875580000002</c:v>
                </c:pt>
                <c:pt idx="5149">
                  <c:v>2218.130341</c:v>
                </c:pt>
                <c:pt idx="5150">
                  <c:v>2218.6733859999999</c:v>
                </c:pt>
                <c:pt idx="5151">
                  <c:v>2219.2166950000001</c:v>
                </c:pt>
                <c:pt idx="5152">
                  <c:v>2219.7602659999998</c:v>
                </c:pt>
                <c:pt idx="5153">
                  <c:v>2220.3040999999998</c:v>
                </c:pt>
                <c:pt idx="5154">
                  <c:v>2220.8481980000001</c:v>
                </c:pt>
                <c:pt idx="5155">
                  <c:v>2221.3925589999999</c:v>
                </c:pt>
                <c:pt idx="5156">
                  <c:v>2221.9371839999999</c:v>
                </c:pt>
                <c:pt idx="5157">
                  <c:v>2222.482074</c:v>
                </c:pt>
                <c:pt idx="5158">
                  <c:v>2223.0272279999999</c:v>
                </c:pt>
                <c:pt idx="5159">
                  <c:v>2223.5726479999998</c:v>
                </c:pt>
                <c:pt idx="5160">
                  <c:v>2224.118332</c:v>
                </c:pt>
                <c:pt idx="5161">
                  <c:v>2224.6642820000002</c:v>
                </c:pt>
                <c:pt idx="5162">
                  <c:v>2225.210497</c:v>
                </c:pt>
                <c:pt idx="5163">
                  <c:v>2225.756977</c:v>
                </c:pt>
                <c:pt idx="5164">
                  <c:v>2226.303723</c:v>
                </c:pt>
                <c:pt idx="5165">
                  <c:v>2226.850735</c:v>
                </c:pt>
                <c:pt idx="5166">
                  <c:v>2227.398013</c:v>
                </c:pt>
                <c:pt idx="5167">
                  <c:v>2227.945557</c:v>
                </c:pt>
                <c:pt idx="5168">
                  <c:v>2228.4933679999999</c:v>
                </c:pt>
                <c:pt idx="5169">
                  <c:v>2229.0414460000002</c:v>
                </c:pt>
                <c:pt idx="5170">
                  <c:v>2229.5897909999999</c:v>
                </c:pt>
                <c:pt idx="5171">
                  <c:v>2230.1384050000001</c:v>
                </c:pt>
                <c:pt idx="5172">
                  <c:v>2230.6872859999999</c:v>
                </c:pt>
                <c:pt idx="5173">
                  <c:v>2231.2364339999999</c:v>
                </c:pt>
                <c:pt idx="5174">
                  <c:v>2231.7858510000001</c:v>
                </c:pt>
                <c:pt idx="5175">
                  <c:v>2232.3355350000002</c:v>
                </c:pt>
                <c:pt idx="5176">
                  <c:v>2232.8854879999999</c:v>
                </c:pt>
                <c:pt idx="5177">
                  <c:v>2233.4357089999999</c:v>
                </c:pt>
                <c:pt idx="5178">
                  <c:v>2233.9861989999999</c:v>
                </c:pt>
                <c:pt idx="5179">
                  <c:v>2234.5369580000001</c:v>
                </c:pt>
                <c:pt idx="5180">
                  <c:v>2235.0879869999999</c:v>
                </c:pt>
                <c:pt idx="5181">
                  <c:v>2235.6392850000002</c:v>
                </c:pt>
                <c:pt idx="5182">
                  <c:v>2236.1908520000002</c:v>
                </c:pt>
                <c:pt idx="5183">
                  <c:v>2236.74269</c:v>
                </c:pt>
                <c:pt idx="5184">
                  <c:v>2237.294797</c:v>
                </c:pt>
                <c:pt idx="5185">
                  <c:v>2237.847174</c:v>
                </c:pt>
                <c:pt idx="5186">
                  <c:v>2238.399821</c:v>
                </c:pt>
                <c:pt idx="5187">
                  <c:v>2238.952738</c:v>
                </c:pt>
                <c:pt idx="5188">
                  <c:v>2239.5059270000002</c:v>
                </c:pt>
                <c:pt idx="5189">
                  <c:v>2240.0593869999998</c:v>
                </c:pt>
                <c:pt idx="5190">
                  <c:v>2240.6131180000002</c:v>
                </c:pt>
                <c:pt idx="5191">
                  <c:v>2241.1671200000001</c:v>
                </c:pt>
                <c:pt idx="5192">
                  <c:v>2241.7213940000001</c:v>
                </c:pt>
                <c:pt idx="5193">
                  <c:v>2242.2759390000001</c:v>
                </c:pt>
                <c:pt idx="5194">
                  <c:v>2242.8307559999998</c:v>
                </c:pt>
                <c:pt idx="5195">
                  <c:v>2243.3858439999999</c:v>
                </c:pt>
                <c:pt idx="5196">
                  <c:v>2243.9412040000002</c:v>
                </c:pt>
                <c:pt idx="5197">
                  <c:v>2244.4968370000001</c:v>
                </c:pt>
                <c:pt idx="5198">
                  <c:v>2245.0527419999999</c:v>
                </c:pt>
                <c:pt idx="5199">
                  <c:v>2245.608921</c:v>
                </c:pt>
                <c:pt idx="5200">
                  <c:v>2246.1653710000001</c:v>
                </c:pt>
                <c:pt idx="5201">
                  <c:v>2246.7220950000001</c:v>
                </c:pt>
                <c:pt idx="5202">
                  <c:v>2247.2790920000002</c:v>
                </c:pt>
                <c:pt idx="5203">
                  <c:v>2247.8363610000001</c:v>
                </c:pt>
                <c:pt idx="5204">
                  <c:v>2248.393904</c:v>
                </c:pt>
                <c:pt idx="5205">
                  <c:v>2248.95172</c:v>
                </c:pt>
                <c:pt idx="5206">
                  <c:v>2249.50981</c:v>
                </c:pt>
                <c:pt idx="5207">
                  <c:v>2250.068174</c:v>
                </c:pt>
                <c:pt idx="5208">
                  <c:v>2250.626812</c:v>
                </c:pt>
                <c:pt idx="5209">
                  <c:v>2251.1857239999999</c:v>
                </c:pt>
                <c:pt idx="5210">
                  <c:v>2251.7449109999998</c:v>
                </c:pt>
                <c:pt idx="5211">
                  <c:v>2252.3043710000002</c:v>
                </c:pt>
                <c:pt idx="5212">
                  <c:v>2252.8641050000001</c:v>
                </c:pt>
                <c:pt idx="5213">
                  <c:v>2253.4241139999999</c:v>
                </c:pt>
                <c:pt idx="5214">
                  <c:v>2253.9843980000001</c:v>
                </c:pt>
                <c:pt idx="5215">
                  <c:v>2254.5449570000001</c:v>
                </c:pt>
                <c:pt idx="5216">
                  <c:v>2255.105791</c:v>
                </c:pt>
                <c:pt idx="5217">
                  <c:v>2255.6669010000001</c:v>
                </c:pt>
                <c:pt idx="5218">
                  <c:v>2256.2282850000001</c:v>
                </c:pt>
                <c:pt idx="5219">
                  <c:v>2256.7899459999999</c:v>
                </c:pt>
                <c:pt idx="5220">
                  <c:v>2257.351881</c:v>
                </c:pt>
                <c:pt idx="5221">
                  <c:v>2257.914092</c:v>
                </c:pt>
                <c:pt idx="5222">
                  <c:v>2258.4765779999998</c:v>
                </c:pt>
                <c:pt idx="5223">
                  <c:v>2259.0393399999998</c:v>
                </c:pt>
                <c:pt idx="5224">
                  <c:v>2259.6023789999999</c:v>
                </c:pt>
                <c:pt idx="5225">
                  <c:v>2260.1656939999998</c:v>
                </c:pt>
                <c:pt idx="5226">
                  <c:v>2260.7292849999999</c:v>
                </c:pt>
                <c:pt idx="5227">
                  <c:v>2261.2931530000001</c:v>
                </c:pt>
                <c:pt idx="5228">
                  <c:v>2261.857297</c:v>
                </c:pt>
                <c:pt idx="5229">
                  <c:v>2262.4217180000001</c:v>
                </c:pt>
                <c:pt idx="5230">
                  <c:v>2262.986414</c:v>
                </c:pt>
                <c:pt idx="5231">
                  <c:v>2263.5513879999999</c:v>
                </c:pt>
                <c:pt idx="5232">
                  <c:v>2264.116638</c:v>
                </c:pt>
                <c:pt idx="5233">
                  <c:v>2264.6821660000001</c:v>
                </c:pt>
                <c:pt idx="5234">
                  <c:v>2265.2479699999999</c:v>
                </c:pt>
                <c:pt idx="5235">
                  <c:v>2265.8140520000002</c:v>
                </c:pt>
                <c:pt idx="5236">
                  <c:v>2266.3804100000002</c:v>
                </c:pt>
                <c:pt idx="5237">
                  <c:v>2266.9470459999998</c:v>
                </c:pt>
                <c:pt idx="5238">
                  <c:v>2267.5139600000002</c:v>
                </c:pt>
                <c:pt idx="5239">
                  <c:v>2268.08115</c:v>
                </c:pt>
                <c:pt idx="5240">
                  <c:v>2268.6486190000001</c:v>
                </c:pt>
                <c:pt idx="5241">
                  <c:v>2269.2163639999999</c:v>
                </c:pt>
                <c:pt idx="5242">
                  <c:v>2269.784388</c:v>
                </c:pt>
                <c:pt idx="5243">
                  <c:v>2270.3526900000002</c:v>
                </c:pt>
                <c:pt idx="5244">
                  <c:v>2270.9212689999999</c:v>
                </c:pt>
                <c:pt idx="5245">
                  <c:v>2271.4901260000001</c:v>
                </c:pt>
                <c:pt idx="5246">
                  <c:v>2272.0592620000002</c:v>
                </c:pt>
                <c:pt idx="5247">
                  <c:v>2272.6286759999998</c:v>
                </c:pt>
                <c:pt idx="5248">
                  <c:v>2273.198367</c:v>
                </c:pt>
                <c:pt idx="5249">
                  <c:v>2273.768337</c:v>
                </c:pt>
                <c:pt idx="5250">
                  <c:v>2274.3385859999999</c:v>
                </c:pt>
                <c:pt idx="5251">
                  <c:v>2274.9091130000002</c:v>
                </c:pt>
                <c:pt idx="5252">
                  <c:v>2275.4799189999999</c:v>
                </c:pt>
                <c:pt idx="5253">
                  <c:v>2276.051003</c:v>
                </c:pt>
                <c:pt idx="5254">
                  <c:v>2276.6223650000002</c:v>
                </c:pt>
                <c:pt idx="5255">
                  <c:v>2277.1940070000001</c:v>
                </c:pt>
                <c:pt idx="5256">
                  <c:v>2277.7659279999998</c:v>
                </c:pt>
                <c:pt idx="5257">
                  <c:v>2278.3381279999999</c:v>
                </c:pt>
                <c:pt idx="5258">
                  <c:v>2278.9106059999999</c:v>
                </c:pt>
                <c:pt idx="5259">
                  <c:v>2278.9678690000001</c:v>
                </c:pt>
              </c:numCache>
            </c:numRef>
          </c:xVal>
          <c:yVal>
            <c:numRef>
              <c:f>'[Final.xlsx]Speed Profiles'!$B$3:$B$5262</c:f>
              <c:numCache>
                <c:formatCode>General</c:formatCode>
                <c:ptCount val="5260"/>
                <c:pt idx="0">
                  <c:v>212.5951512</c:v>
                </c:pt>
                <c:pt idx="1">
                  <c:v>212.6018272</c:v>
                </c:pt>
                <c:pt idx="2">
                  <c:v>212.5725587</c:v>
                </c:pt>
                <c:pt idx="3">
                  <c:v>212.55393599999999</c:v>
                </c:pt>
                <c:pt idx="4">
                  <c:v>212.53765229999999</c:v>
                </c:pt>
                <c:pt idx="5">
                  <c:v>212.5204751</c:v>
                </c:pt>
                <c:pt idx="6">
                  <c:v>212.518283</c:v>
                </c:pt>
                <c:pt idx="7">
                  <c:v>212.57299370000001</c:v>
                </c:pt>
                <c:pt idx="8">
                  <c:v>212.64425360000001</c:v>
                </c:pt>
                <c:pt idx="9">
                  <c:v>212.7269794</c:v>
                </c:pt>
                <c:pt idx="10">
                  <c:v>212.82211029999999</c:v>
                </c:pt>
                <c:pt idx="11">
                  <c:v>212.9195737</c:v>
                </c:pt>
                <c:pt idx="12">
                  <c:v>213.01660229999999</c:v>
                </c:pt>
                <c:pt idx="13">
                  <c:v>213.1136511</c:v>
                </c:pt>
                <c:pt idx="14">
                  <c:v>213.2102112</c:v>
                </c:pt>
                <c:pt idx="15">
                  <c:v>213.3065215</c:v>
                </c:pt>
                <c:pt idx="16">
                  <c:v>213.40266020000001</c:v>
                </c:pt>
                <c:pt idx="17">
                  <c:v>213.49821439999999</c:v>
                </c:pt>
                <c:pt idx="18">
                  <c:v>213.59359549999999</c:v>
                </c:pt>
                <c:pt idx="19">
                  <c:v>213.68874969999999</c:v>
                </c:pt>
                <c:pt idx="20">
                  <c:v>213.78361169999999</c:v>
                </c:pt>
                <c:pt idx="21">
                  <c:v>213.87800089999999</c:v>
                </c:pt>
                <c:pt idx="22">
                  <c:v>213.97225259999999</c:v>
                </c:pt>
                <c:pt idx="23">
                  <c:v>214.06643410000001</c:v>
                </c:pt>
                <c:pt idx="24">
                  <c:v>214.1602632</c:v>
                </c:pt>
                <c:pt idx="25">
                  <c:v>214.254165</c:v>
                </c:pt>
                <c:pt idx="26">
                  <c:v>214.34806069999999</c:v>
                </c:pt>
                <c:pt idx="27">
                  <c:v>214.44173050000001</c:v>
                </c:pt>
                <c:pt idx="28">
                  <c:v>214.53559859999999</c:v>
                </c:pt>
                <c:pt idx="29">
                  <c:v>214.62961490000001</c:v>
                </c:pt>
                <c:pt idx="30">
                  <c:v>214.7237289</c:v>
                </c:pt>
                <c:pt idx="31">
                  <c:v>214.81773200000001</c:v>
                </c:pt>
                <c:pt idx="32">
                  <c:v>214.91190219999999</c:v>
                </c:pt>
                <c:pt idx="33">
                  <c:v>215.00627689999999</c:v>
                </c:pt>
                <c:pt idx="34">
                  <c:v>215.1005322</c:v>
                </c:pt>
                <c:pt idx="35">
                  <c:v>215.19503460000001</c:v>
                </c:pt>
                <c:pt idx="36">
                  <c:v>215.28969309999999</c:v>
                </c:pt>
                <c:pt idx="37">
                  <c:v>215.38424169999999</c:v>
                </c:pt>
                <c:pt idx="38">
                  <c:v>215.4790687</c:v>
                </c:pt>
                <c:pt idx="39">
                  <c:v>215.57413629999999</c:v>
                </c:pt>
                <c:pt idx="40">
                  <c:v>215.66926950000001</c:v>
                </c:pt>
                <c:pt idx="41">
                  <c:v>215.7635832</c:v>
                </c:pt>
                <c:pt idx="42">
                  <c:v>215.85741160000001</c:v>
                </c:pt>
                <c:pt idx="43">
                  <c:v>215.95087119999999</c:v>
                </c:pt>
                <c:pt idx="44">
                  <c:v>216.0424131</c:v>
                </c:pt>
                <c:pt idx="45">
                  <c:v>216.1301703</c:v>
                </c:pt>
                <c:pt idx="46">
                  <c:v>216.21445420000001</c:v>
                </c:pt>
                <c:pt idx="47">
                  <c:v>216.29508949999999</c:v>
                </c:pt>
                <c:pt idx="48">
                  <c:v>216.37257650000001</c:v>
                </c:pt>
                <c:pt idx="49">
                  <c:v>216.44813020000001</c:v>
                </c:pt>
                <c:pt idx="50">
                  <c:v>216.52289959999999</c:v>
                </c:pt>
                <c:pt idx="51">
                  <c:v>216.59774959999999</c:v>
                </c:pt>
                <c:pt idx="52">
                  <c:v>216.67257079999999</c:v>
                </c:pt>
                <c:pt idx="53">
                  <c:v>216.74729450000001</c:v>
                </c:pt>
                <c:pt idx="54">
                  <c:v>216.82200080000001</c:v>
                </c:pt>
                <c:pt idx="55">
                  <c:v>216.8966767</c:v>
                </c:pt>
                <c:pt idx="56">
                  <c:v>216.97132089999999</c:v>
                </c:pt>
                <c:pt idx="57">
                  <c:v>217.0459424</c:v>
                </c:pt>
                <c:pt idx="58">
                  <c:v>217.1205381</c:v>
                </c:pt>
                <c:pt idx="59">
                  <c:v>217.19510529999999</c:v>
                </c:pt>
                <c:pt idx="60">
                  <c:v>217.2696411</c:v>
                </c:pt>
                <c:pt idx="61">
                  <c:v>217.34414079999999</c:v>
                </c:pt>
                <c:pt idx="62">
                  <c:v>217.4186</c:v>
                </c:pt>
                <c:pt idx="63">
                  <c:v>217.49301500000001</c:v>
                </c:pt>
                <c:pt idx="64">
                  <c:v>217.56738240000001</c:v>
                </c:pt>
                <c:pt idx="65">
                  <c:v>217.6417003</c:v>
                </c:pt>
                <c:pt idx="66">
                  <c:v>217.71596729999999</c:v>
                </c:pt>
                <c:pt idx="67">
                  <c:v>217.79018310000001</c:v>
                </c:pt>
                <c:pt idx="68">
                  <c:v>217.86434840000001</c:v>
                </c:pt>
                <c:pt idx="69">
                  <c:v>217.93846439999999</c:v>
                </c:pt>
                <c:pt idx="70">
                  <c:v>218.01253259999999</c:v>
                </c:pt>
                <c:pt idx="71">
                  <c:v>218.08655479999999</c:v>
                </c:pt>
                <c:pt idx="72">
                  <c:v>218.1605327</c:v>
                </c:pt>
                <c:pt idx="73">
                  <c:v>218.2344678</c:v>
                </c:pt>
                <c:pt idx="74">
                  <c:v>218.3083613</c:v>
                </c:pt>
                <c:pt idx="75">
                  <c:v>218.38221390000001</c:v>
                </c:pt>
                <c:pt idx="76">
                  <c:v>218.45602589999999</c:v>
                </c:pt>
                <c:pt idx="77">
                  <c:v>218.52979730000001</c:v>
                </c:pt>
                <c:pt idx="78">
                  <c:v>218.6035277</c:v>
                </c:pt>
                <c:pt idx="79">
                  <c:v>218.67721660000001</c:v>
                </c:pt>
                <c:pt idx="80">
                  <c:v>218.75086300000001</c:v>
                </c:pt>
                <c:pt idx="81">
                  <c:v>218.82446630000001</c:v>
                </c:pt>
                <c:pt idx="82">
                  <c:v>218.89802570000001</c:v>
                </c:pt>
                <c:pt idx="83">
                  <c:v>218.9715405</c:v>
                </c:pt>
                <c:pt idx="84">
                  <c:v>219.04501010000001</c:v>
                </c:pt>
                <c:pt idx="85">
                  <c:v>219.11843440000001</c:v>
                </c:pt>
                <c:pt idx="86">
                  <c:v>219.19181309999999</c:v>
                </c:pt>
                <c:pt idx="87">
                  <c:v>219.2651462</c:v>
                </c:pt>
                <c:pt idx="88">
                  <c:v>219.33843400000001</c:v>
                </c:pt>
                <c:pt idx="89">
                  <c:v>219.41167659999999</c:v>
                </c:pt>
                <c:pt idx="90">
                  <c:v>219.4848744</c:v>
                </c:pt>
                <c:pt idx="91">
                  <c:v>219.5580277</c:v>
                </c:pt>
                <c:pt idx="92">
                  <c:v>219.6311369</c:v>
                </c:pt>
                <c:pt idx="93">
                  <c:v>219.7042021</c:v>
                </c:pt>
                <c:pt idx="94">
                  <c:v>219.77722370000001</c:v>
                </c:pt>
                <c:pt idx="95">
                  <c:v>219.85020180000001</c:v>
                </c:pt>
                <c:pt idx="96">
                  <c:v>219.92313630000001</c:v>
                </c:pt>
                <c:pt idx="97">
                  <c:v>219.99602730000001</c:v>
                </c:pt>
                <c:pt idx="98">
                  <c:v>220.06887470000001</c:v>
                </c:pt>
                <c:pt idx="99">
                  <c:v>220.1416783</c:v>
                </c:pt>
                <c:pt idx="100">
                  <c:v>220.214438</c:v>
                </c:pt>
                <c:pt idx="101">
                  <c:v>220.28715360000001</c:v>
                </c:pt>
                <c:pt idx="102">
                  <c:v>220.35982490000001</c:v>
                </c:pt>
                <c:pt idx="103">
                  <c:v>220.4324518</c:v>
                </c:pt>
                <c:pt idx="104">
                  <c:v>220.50503409999999</c:v>
                </c:pt>
                <c:pt idx="105">
                  <c:v>220.57757169999999</c:v>
                </c:pt>
                <c:pt idx="106">
                  <c:v>220.65006460000001</c:v>
                </c:pt>
                <c:pt idx="107">
                  <c:v>220.7225128</c:v>
                </c:pt>
                <c:pt idx="108">
                  <c:v>220.79491609999999</c:v>
                </c:pt>
                <c:pt idx="109">
                  <c:v>220.8672746</c:v>
                </c:pt>
                <c:pt idx="110">
                  <c:v>220.93958839999999</c:v>
                </c:pt>
                <c:pt idx="111">
                  <c:v>221.0118573</c:v>
                </c:pt>
                <c:pt idx="112">
                  <c:v>221.08408159999999</c:v>
                </c:pt>
                <c:pt idx="113">
                  <c:v>221.15626109999999</c:v>
                </c:pt>
                <c:pt idx="114">
                  <c:v>221.22839579999999</c:v>
                </c:pt>
                <c:pt idx="115">
                  <c:v>221.30048590000001</c:v>
                </c:pt>
                <c:pt idx="116">
                  <c:v>221.37253129999999</c:v>
                </c:pt>
                <c:pt idx="117">
                  <c:v>221.44453189999999</c:v>
                </c:pt>
                <c:pt idx="118">
                  <c:v>221.5164877</c:v>
                </c:pt>
                <c:pt idx="119">
                  <c:v>221.58839879999999</c:v>
                </c:pt>
                <c:pt idx="120">
                  <c:v>221.66026500000001</c:v>
                </c:pt>
                <c:pt idx="121">
                  <c:v>221.73208639999999</c:v>
                </c:pt>
                <c:pt idx="122">
                  <c:v>221.80386290000001</c:v>
                </c:pt>
                <c:pt idx="123">
                  <c:v>221.87559440000001</c:v>
                </c:pt>
                <c:pt idx="124">
                  <c:v>221.947281</c:v>
                </c:pt>
                <c:pt idx="125">
                  <c:v>222.01892269999999</c:v>
                </c:pt>
                <c:pt idx="126">
                  <c:v>222.09051930000001</c:v>
                </c:pt>
                <c:pt idx="127">
                  <c:v>222.16207109999999</c:v>
                </c:pt>
                <c:pt idx="128">
                  <c:v>222.2335779</c:v>
                </c:pt>
                <c:pt idx="129">
                  <c:v>222.30503970000001</c:v>
                </c:pt>
                <c:pt idx="130">
                  <c:v>222.37645670000001</c:v>
                </c:pt>
                <c:pt idx="131">
                  <c:v>222.44782889999999</c:v>
                </c:pt>
                <c:pt idx="132">
                  <c:v>222.5191562</c:v>
                </c:pt>
                <c:pt idx="133">
                  <c:v>222.59043879999999</c:v>
                </c:pt>
                <c:pt idx="134">
                  <c:v>222.66167669999999</c:v>
                </c:pt>
                <c:pt idx="135">
                  <c:v>222.73286999999999</c:v>
                </c:pt>
                <c:pt idx="136">
                  <c:v>222.8040187</c:v>
                </c:pt>
                <c:pt idx="137">
                  <c:v>222.87512280000001</c:v>
                </c:pt>
                <c:pt idx="138">
                  <c:v>222.94618249999999</c:v>
                </c:pt>
                <c:pt idx="139">
                  <c:v>223.01719790000001</c:v>
                </c:pt>
                <c:pt idx="140">
                  <c:v>223.0881689</c:v>
                </c:pt>
                <c:pt idx="141">
                  <c:v>223.15909569999999</c:v>
                </c:pt>
                <c:pt idx="142">
                  <c:v>223.2299783</c:v>
                </c:pt>
                <c:pt idx="143">
                  <c:v>223.3008169</c:v>
                </c:pt>
                <c:pt idx="144">
                  <c:v>223.3716115</c:v>
                </c:pt>
                <c:pt idx="145">
                  <c:v>223.44236219999999</c:v>
                </c:pt>
                <c:pt idx="146">
                  <c:v>223.5130691</c:v>
                </c:pt>
                <c:pt idx="147">
                  <c:v>223.5837324</c:v>
                </c:pt>
                <c:pt idx="148">
                  <c:v>223.65435199999999</c:v>
                </c:pt>
                <c:pt idx="149">
                  <c:v>223.72492819999999</c:v>
                </c:pt>
                <c:pt idx="150">
                  <c:v>223.79546110000001</c:v>
                </c:pt>
                <c:pt idx="151">
                  <c:v>223.86595070000001</c:v>
                </c:pt>
                <c:pt idx="152">
                  <c:v>223.93639719999999</c:v>
                </c:pt>
                <c:pt idx="153">
                  <c:v>224.00680070000001</c:v>
                </c:pt>
                <c:pt idx="154">
                  <c:v>224.0771613</c:v>
                </c:pt>
                <c:pt idx="155">
                  <c:v>224.1474791</c:v>
                </c:pt>
                <c:pt idx="156">
                  <c:v>224.2177543</c:v>
                </c:pt>
                <c:pt idx="157">
                  <c:v>224.28798699999999</c:v>
                </c:pt>
                <c:pt idx="158">
                  <c:v>224.35817729999999</c:v>
                </c:pt>
                <c:pt idx="159">
                  <c:v>224.42832540000001</c:v>
                </c:pt>
                <c:pt idx="160">
                  <c:v>224.49843129999999</c:v>
                </c:pt>
                <c:pt idx="161">
                  <c:v>224.5684952</c:v>
                </c:pt>
                <c:pt idx="162">
                  <c:v>224.63851729999999</c:v>
                </c:pt>
                <c:pt idx="163">
                  <c:v>224.70849759999999</c:v>
                </c:pt>
                <c:pt idx="164">
                  <c:v>224.7784364</c:v>
                </c:pt>
                <c:pt idx="165">
                  <c:v>224.84833370000001</c:v>
                </c:pt>
                <c:pt idx="166">
                  <c:v>224.9181897</c:v>
                </c:pt>
                <c:pt idx="167">
                  <c:v>224.98800449999999</c:v>
                </c:pt>
                <c:pt idx="168">
                  <c:v>225.0577783</c:v>
                </c:pt>
                <c:pt idx="169">
                  <c:v>225.12751130000001</c:v>
                </c:pt>
                <c:pt idx="170">
                  <c:v>225.1972035</c:v>
                </c:pt>
                <c:pt idx="171">
                  <c:v>225.26685499999999</c:v>
                </c:pt>
                <c:pt idx="172">
                  <c:v>225.3364661</c:v>
                </c:pt>
                <c:pt idx="173">
                  <c:v>225.40603669999999</c:v>
                </c:pt>
                <c:pt idx="174">
                  <c:v>225.47556689999999</c:v>
                </c:pt>
                <c:pt idx="175">
                  <c:v>225.5450568</c:v>
                </c:pt>
                <c:pt idx="176">
                  <c:v>225.6145065</c:v>
                </c:pt>
                <c:pt idx="177">
                  <c:v>225.68391600000001</c:v>
                </c:pt>
                <c:pt idx="178">
                  <c:v>225.75328529999999</c:v>
                </c:pt>
                <c:pt idx="179">
                  <c:v>225.8226143</c:v>
                </c:pt>
                <c:pt idx="180">
                  <c:v>225.8919033</c:v>
                </c:pt>
                <c:pt idx="181">
                  <c:v>225.961152</c:v>
                </c:pt>
                <c:pt idx="182">
                  <c:v>226.03036040000001</c:v>
                </c:pt>
                <c:pt idx="183">
                  <c:v>226.09952870000001</c:v>
                </c:pt>
                <c:pt idx="184">
                  <c:v>226.16865659999999</c:v>
                </c:pt>
                <c:pt idx="185">
                  <c:v>226.23774409999999</c:v>
                </c:pt>
                <c:pt idx="186">
                  <c:v>226.30679119999999</c:v>
                </c:pt>
                <c:pt idx="187">
                  <c:v>226.37579769999999</c:v>
                </c:pt>
                <c:pt idx="188">
                  <c:v>226.44476359999999</c:v>
                </c:pt>
                <c:pt idx="189">
                  <c:v>226.51368869999999</c:v>
                </c:pt>
                <c:pt idx="190">
                  <c:v>226.5825729</c:v>
                </c:pt>
                <c:pt idx="191">
                  <c:v>226.6514162</c:v>
                </c:pt>
                <c:pt idx="192">
                  <c:v>226.7202183</c:v>
                </c:pt>
                <c:pt idx="193">
                  <c:v>226.78897900000001</c:v>
                </c:pt>
                <c:pt idx="194">
                  <c:v>226.85769830000001</c:v>
                </c:pt>
                <c:pt idx="195">
                  <c:v>226.92637590000001</c:v>
                </c:pt>
                <c:pt idx="196">
                  <c:v>226.99501169999999</c:v>
                </c:pt>
                <c:pt idx="197">
                  <c:v>227.0636054</c:v>
                </c:pt>
                <c:pt idx="198">
                  <c:v>227.13215679999999</c:v>
                </c:pt>
                <c:pt idx="199">
                  <c:v>227.2006657</c:v>
                </c:pt>
                <c:pt idx="200">
                  <c:v>227.26913189999999</c:v>
                </c:pt>
                <c:pt idx="201">
                  <c:v>227.3375551</c:v>
                </c:pt>
                <c:pt idx="202">
                  <c:v>227.40593509999999</c:v>
                </c:pt>
                <c:pt idx="203">
                  <c:v>227.47427160000001</c:v>
                </c:pt>
                <c:pt idx="204">
                  <c:v>227.54256430000001</c:v>
                </c:pt>
                <c:pt idx="205">
                  <c:v>227.61081290000001</c:v>
                </c:pt>
                <c:pt idx="206">
                  <c:v>227.6790172</c:v>
                </c:pt>
                <c:pt idx="207">
                  <c:v>227.74717680000001</c:v>
                </c:pt>
                <c:pt idx="208">
                  <c:v>227.81529140000001</c:v>
                </c:pt>
                <c:pt idx="209">
                  <c:v>227.8833607</c:v>
                </c:pt>
                <c:pt idx="210">
                  <c:v>227.9513843</c:v>
                </c:pt>
                <c:pt idx="211">
                  <c:v>228.01936190000001</c:v>
                </c:pt>
                <c:pt idx="212">
                  <c:v>228.08729310000001</c:v>
                </c:pt>
                <c:pt idx="213">
                  <c:v>228.1551776</c:v>
                </c:pt>
                <c:pt idx="214">
                  <c:v>228.223015</c:v>
                </c:pt>
                <c:pt idx="215">
                  <c:v>228.29080479999999</c:v>
                </c:pt>
                <c:pt idx="216">
                  <c:v>228.3585468</c:v>
                </c:pt>
                <c:pt idx="217">
                  <c:v>228.42624040000001</c:v>
                </c:pt>
                <c:pt idx="218">
                  <c:v>228.49388540000001</c:v>
                </c:pt>
                <c:pt idx="219">
                  <c:v>228.5614812</c:v>
                </c:pt>
                <c:pt idx="220">
                  <c:v>228.62902769999999</c:v>
                </c:pt>
                <c:pt idx="221">
                  <c:v>228.69652429999999</c:v>
                </c:pt>
                <c:pt idx="222">
                  <c:v>228.76397080000001</c:v>
                </c:pt>
                <c:pt idx="223">
                  <c:v>228.83136680000001</c:v>
                </c:pt>
                <c:pt idx="224">
                  <c:v>228.89871199999999</c:v>
                </c:pt>
                <c:pt idx="225">
                  <c:v>228.96600620000001</c:v>
                </c:pt>
                <c:pt idx="226">
                  <c:v>229.03324889999999</c:v>
                </c:pt>
                <c:pt idx="227">
                  <c:v>228.89093800000001</c:v>
                </c:pt>
                <c:pt idx="228">
                  <c:v>228.20214329999999</c:v>
                </c:pt>
                <c:pt idx="229">
                  <c:v>227.51543240000001</c:v>
                </c:pt>
                <c:pt idx="230">
                  <c:v>226.87642349999999</c:v>
                </c:pt>
                <c:pt idx="231">
                  <c:v>226.24231080000001</c:v>
                </c:pt>
                <c:pt idx="232">
                  <c:v>225.63039470000001</c:v>
                </c:pt>
                <c:pt idx="233">
                  <c:v>225.02122460000001</c:v>
                </c:pt>
                <c:pt idx="234">
                  <c:v>224.41579479999999</c:v>
                </c:pt>
                <c:pt idx="235">
                  <c:v>223.81865329999999</c:v>
                </c:pt>
                <c:pt idx="236">
                  <c:v>223.2240391</c:v>
                </c:pt>
                <c:pt idx="237">
                  <c:v>222.6251317</c:v>
                </c:pt>
                <c:pt idx="238">
                  <c:v>222.01615169999999</c:v>
                </c:pt>
                <c:pt idx="239">
                  <c:v>221.3982824</c:v>
                </c:pt>
                <c:pt idx="240">
                  <c:v>220.77413759999999</c:v>
                </c:pt>
                <c:pt idx="241">
                  <c:v>220.1465504</c:v>
                </c:pt>
                <c:pt idx="242">
                  <c:v>219.51905149999999</c:v>
                </c:pt>
                <c:pt idx="243">
                  <c:v>218.89490839999999</c:v>
                </c:pt>
                <c:pt idx="244">
                  <c:v>218.27508990000001</c:v>
                </c:pt>
                <c:pt idx="245">
                  <c:v>217.65814169999999</c:v>
                </c:pt>
                <c:pt idx="246">
                  <c:v>217.04231849999999</c:v>
                </c:pt>
                <c:pt idx="247">
                  <c:v>216.42657080000001</c:v>
                </c:pt>
                <c:pt idx="248">
                  <c:v>215.8104778</c:v>
                </c:pt>
                <c:pt idx="249">
                  <c:v>215.19404320000001</c:v>
                </c:pt>
                <c:pt idx="250">
                  <c:v>214.577607</c:v>
                </c:pt>
                <c:pt idx="251">
                  <c:v>213.9616029</c:v>
                </c:pt>
                <c:pt idx="252">
                  <c:v>213.34633220000001</c:v>
                </c:pt>
                <c:pt idx="253">
                  <c:v>212.73186079999999</c:v>
                </c:pt>
                <c:pt idx="254">
                  <c:v>212.11820410000001</c:v>
                </c:pt>
                <c:pt idx="255">
                  <c:v>211.50537080000001</c:v>
                </c:pt>
                <c:pt idx="256">
                  <c:v>210.89338050000001</c:v>
                </c:pt>
                <c:pt idx="257">
                  <c:v>210.28232170000001</c:v>
                </c:pt>
                <c:pt idx="258">
                  <c:v>209.67235959999999</c:v>
                </c:pt>
                <c:pt idx="259">
                  <c:v>209.06367270000001</c:v>
                </c:pt>
                <c:pt idx="260">
                  <c:v>208.4563771</c:v>
                </c:pt>
                <c:pt idx="261">
                  <c:v>207.8504781</c:v>
                </c:pt>
                <c:pt idx="262">
                  <c:v>207.24585949999999</c:v>
                </c:pt>
                <c:pt idx="263">
                  <c:v>206.64230929999999</c:v>
                </c:pt>
                <c:pt idx="264">
                  <c:v>206.0395724</c:v>
                </c:pt>
                <c:pt idx="265">
                  <c:v>205.437388</c:v>
                </c:pt>
                <c:pt idx="266">
                  <c:v>204.8355128</c:v>
                </c:pt>
                <c:pt idx="267">
                  <c:v>204.23374440000001</c:v>
                </c:pt>
                <c:pt idx="268">
                  <c:v>203.63193749999999</c:v>
                </c:pt>
                <c:pt idx="269">
                  <c:v>203.0300048</c:v>
                </c:pt>
                <c:pt idx="270">
                  <c:v>202.42791070000001</c:v>
                </c:pt>
                <c:pt idx="271">
                  <c:v>201.82566259999999</c:v>
                </c:pt>
                <c:pt idx="272">
                  <c:v>201.22330289999999</c:v>
                </c:pt>
                <c:pt idx="273">
                  <c:v>200.6209011</c:v>
                </c:pt>
                <c:pt idx="274">
                  <c:v>200.018551</c:v>
                </c:pt>
                <c:pt idx="275">
                  <c:v>199.41635059999999</c:v>
                </c:pt>
                <c:pt idx="276">
                  <c:v>198.8143972</c:v>
                </c:pt>
                <c:pt idx="277">
                  <c:v>198.2127873</c:v>
                </c:pt>
                <c:pt idx="278">
                  <c:v>197.61161089999999</c:v>
                </c:pt>
                <c:pt idx="279">
                  <c:v>197.0109444</c:v>
                </c:pt>
                <c:pt idx="280">
                  <c:v>196.41084470000001</c:v>
                </c:pt>
                <c:pt idx="281">
                  <c:v>195.81134639999999</c:v>
                </c:pt>
                <c:pt idx="282">
                  <c:v>195.21246239999999</c:v>
                </c:pt>
                <c:pt idx="283">
                  <c:v>194.61418549999999</c:v>
                </c:pt>
                <c:pt idx="284">
                  <c:v>194.01649359999999</c:v>
                </c:pt>
                <c:pt idx="285">
                  <c:v>193.41935369999999</c:v>
                </c:pt>
                <c:pt idx="286">
                  <c:v>192.8227248</c:v>
                </c:pt>
                <c:pt idx="287">
                  <c:v>192.22656280000001</c:v>
                </c:pt>
                <c:pt idx="288">
                  <c:v>191.6308253</c:v>
                </c:pt>
                <c:pt idx="289">
                  <c:v>191.03547409999999</c:v>
                </c:pt>
                <c:pt idx="290">
                  <c:v>190.44047689999999</c:v>
                </c:pt>
                <c:pt idx="291">
                  <c:v>189.8458086</c:v>
                </c:pt>
                <c:pt idx="292">
                  <c:v>189.25145180000001</c:v>
                </c:pt>
                <c:pt idx="293">
                  <c:v>188.65739619999999</c:v>
                </c:pt>
                <c:pt idx="294">
                  <c:v>188.0636399</c:v>
                </c:pt>
                <c:pt idx="295">
                  <c:v>187.47018739999999</c:v>
                </c:pt>
                <c:pt idx="296">
                  <c:v>186.87704410000001</c:v>
                </c:pt>
                <c:pt idx="297">
                  <c:v>186.28421750000001</c:v>
                </c:pt>
                <c:pt idx="298">
                  <c:v>185.69171689999999</c:v>
                </c:pt>
                <c:pt idx="299">
                  <c:v>185.09955260000001</c:v>
                </c:pt>
                <c:pt idx="300">
                  <c:v>184.50773430000001</c:v>
                </c:pt>
                <c:pt idx="301">
                  <c:v>183.91627059999999</c:v>
                </c:pt>
                <c:pt idx="302">
                  <c:v>183.32516810000001</c:v>
                </c:pt>
                <c:pt idx="303">
                  <c:v>182.73443130000001</c:v>
                </c:pt>
                <c:pt idx="304">
                  <c:v>182.14406260000001</c:v>
                </c:pt>
                <c:pt idx="305">
                  <c:v>181.55406210000001</c:v>
                </c:pt>
                <c:pt idx="306">
                  <c:v>180.96442880000001</c:v>
                </c:pt>
                <c:pt idx="307">
                  <c:v>180.3751599</c:v>
                </c:pt>
                <c:pt idx="308">
                  <c:v>179.78625210000001</c:v>
                </c:pt>
                <c:pt idx="309">
                  <c:v>179.19770159999999</c:v>
                </c:pt>
                <c:pt idx="310">
                  <c:v>178.60950460000001</c:v>
                </c:pt>
                <c:pt idx="311">
                  <c:v>178.02165729999999</c:v>
                </c:pt>
                <c:pt idx="312">
                  <c:v>177.43415630000001</c:v>
                </c:pt>
                <c:pt idx="313">
                  <c:v>176.84699889999999</c:v>
                </c:pt>
                <c:pt idx="314">
                  <c:v>176.26018239999999</c:v>
                </c:pt>
                <c:pt idx="315">
                  <c:v>175.67370510000001</c:v>
                </c:pt>
                <c:pt idx="316">
                  <c:v>175.08756629999999</c:v>
                </c:pt>
                <c:pt idx="317">
                  <c:v>174.5017876</c:v>
                </c:pt>
                <c:pt idx="318">
                  <c:v>173.91634160000001</c:v>
                </c:pt>
                <c:pt idx="319">
                  <c:v>173.3312123</c:v>
                </c:pt>
                <c:pt idx="320">
                  <c:v>172.7464032</c:v>
                </c:pt>
                <c:pt idx="321">
                  <c:v>172.16191989999999</c:v>
                </c:pt>
                <c:pt idx="322">
                  <c:v>171.57776569999999</c:v>
                </c:pt>
                <c:pt idx="323">
                  <c:v>170.9939425</c:v>
                </c:pt>
                <c:pt idx="324">
                  <c:v>170.41045070000001</c:v>
                </c:pt>
                <c:pt idx="325">
                  <c:v>169.82728950000001</c:v>
                </c:pt>
                <c:pt idx="326">
                  <c:v>169.2444577</c:v>
                </c:pt>
                <c:pt idx="327">
                  <c:v>168.66195339999999</c:v>
                </c:pt>
                <c:pt idx="328">
                  <c:v>168.0797747</c:v>
                </c:pt>
                <c:pt idx="329">
                  <c:v>167.49791970000001</c:v>
                </c:pt>
                <c:pt idx="330">
                  <c:v>166.91638660000001</c:v>
                </c:pt>
                <c:pt idx="331">
                  <c:v>166.33517370000001</c:v>
                </c:pt>
                <c:pt idx="332">
                  <c:v>165.7542795</c:v>
                </c:pt>
                <c:pt idx="333">
                  <c:v>165.1737028</c:v>
                </c:pt>
                <c:pt idx="334">
                  <c:v>164.59344239999999</c:v>
                </c:pt>
                <c:pt idx="335">
                  <c:v>164.01349730000001</c:v>
                </c:pt>
                <c:pt idx="336">
                  <c:v>163.43386670000001</c:v>
                </c:pt>
                <c:pt idx="337">
                  <c:v>162.85454949999999</c:v>
                </c:pt>
                <c:pt idx="338">
                  <c:v>162.27554499999999</c:v>
                </c:pt>
                <c:pt idx="339">
                  <c:v>161.6968522</c:v>
                </c:pt>
                <c:pt idx="340">
                  <c:v>161.11847059999999</c:v>
                </c:pt>
                <c:pt idx="341">
                  <c:v>160.5404217</c:v>
                </c:pt>
                <c:pt idx="342">
                  <c:v>159.96267800000001</c:v>
                </c:pt>
                <c:pt idx="343">
                  <c:v>159.3852239</c:v>
                </c:pt>
                <c:pt idx="344">
                  <c:v>158.80806329999999</c:v>
                </c:pt>
                <c:pt idx="345">
                  <c:v>158.2312009</c:v>
                </c:pt>
                <c:pt idx="346">
                  <c:v>157.65463940000001</c:v>
                </c:pt>
                <c:pt idx="347">
                  <c:v>157.07837989999999</c:v>
                </c:pt>
                <c:pt idx="348">
                  <c:v>156.50242259999999</c:v>
                </c:pt>
                <c:pt idx="349">
                  <c:v>155.9267668</c:v>
                </c:pt>
                <c:pt idx="350">
                  <c:v>155.35141110000001</c:v>
                </c:pt>
                <c:pt idx="351">
                  <c:v>154.77635409999999</c:v>
                </c:pt>
                <c:pt idx="352">
                  <c:v>154.2015944</c:v>
                </c:pt>
                <c:pt idx="353">
                  <c:v>153.62712909999999</c:v>
                </c:pt>
                <c:pt idx="354">
                  <c:v>153.0529277</c:v>
                </c:pt>
                <c:pt idx="355">
                  <c:v>152.47891369999999</c:v>
                </c:pt>
                <c:pt idx="356">
                  <c:v>151.90501620000001</c:v>
                </c:pt>
                <c:pt idx="357">
                  <c:v>151.33118920000001</c:v>
                </c:pt>
                <c:pt idx="358">
                  <c:v>150.7574089</c:v>
                </c:pt>
                <c:pt idx="359">
                  <c:v>150.1836715</c:v>
                </c:pt>
                <c:pt idx="360">
                  <c:v>149.60999229999999</c:v>
                </c:pt>
                <c:pt idx="361">
                  <c:v>149.03640519999999</c:v>
                </c:pt>
                <c:pt idx="362">
                  <c:v>148.4629625</c:v>
                </c:pt>
                <c:pt idx="363">
                  <c:v>147.889734</c:v>
                </c:pt>
                <c:pt idx="364">
                  <c:v>147.31677719999999</c:v>
                </c:pt>
                <c:pt idx="365">
                  <c:v>146.74409940000001</c:v>
                </c:pt>
                <c:pt idx="366">
                  <c:v>146.17169240000001</c:v>
                </c:pt>
                <c:pt idx="367">
                  <c:v>145.5995523</c:v>
                </c:pt>
                <c:pt idx="368">
                  <c:v>145.0276776</c:v>
                </c:pt>
                <c:pt idx="369">
                  <c:v>144.4560683</c:v>
                </c:pt>
                <c:pt idx="370">
                  <c:v>143.88472490000001</c:v>
                </c:pt>
                <c:pt idx="371">
                  <c:v>143.31364809999999</c:v>
                </c:pt>
                <c:pt idx="372">
                  <c:v>142.7428386</c:v>
                </c:pt>
                <c:pt idx="373">
                  <c:v>142.17229660000001</c:v>
                </c:pt>
                <c:pt idx="374">
                  <c:v>141.60202200000001</c:v>
                </c:pt>
                <c:pt idx="375">
                  <c:v>141.03201419999999</c:v>
                </c:pt>
                <c:pt idx="376">
                  <c:v>140.46227210000001</c:v>
                </c:pt>
                <c:pt idx="377">
                  <c:v>139.8927942</c:v>
                </c:pt>
                <c:pt idx="378">
                  <c:v>139.32357909999999</c:v>
                </c:pt>
                <c:pt idx="379">
                  <c:v>138.75462529999999</c:v>
                </c:pt>
                <c:pt idx="380">
                  <c:v>138.1859312</c:v>
                </c:pt>
                <c:pt idx="381">
                  <c:v>137.6174953</c:v>
                </c:pt>
                <c:pt idx="382">
                  <c:v>137.0493165</c:v>
                </c:pt>
                <c:pt idx="383">
                  <c:v>136.4813935</c:v>
                </c:pt>
                <c:pt idx="384">
                  <c:v>135.91372519999999</c:v>
                </c:pt>
                <c:pt idx="385">
                  <c:v>135.3463107</c:v>
                </c:pt>
                <c:pt idx="386">
                  <c:v>134.77914820000001</c:v>
                </c:pt>
                <c:pt idx="387">
                  <c:v>134.2122056</c:v>
                </c:pt>
                <c:pt idx="388">
                  <c:v>133.64539959999999</c:v>
                </c:pt>
                <c:pt idx="389">
                  <c:v>133.07865219999999</c:v>
                </c:pt>
                <c:pt idx="390">
                  <c:v>132.51191370000001</c:v>
                </c:pt>
                <c:pt idx="391">
                  <c:v>131.9451584</c:v>
                </c:pt>
                <c:pt idx="392">
                  <c:v>131.37838210000001</c:v>
                </c:pt>
                <c:pt idx="393">
                  <c:v>130.81160120000001</c:v>
                </c:pt>
                <c:pt idx="394">
                  <c:v>130.24485229999999</c:v>
                </c:pt>
                <c:pt idx="395">
                  <c:v>129.67819230000001</c:v>
                </c:pt>
                <c:pt idx="396">
                  <c:v>129.1116969</c:v>
                </c:pt>
                <c:pt idx="397">
                  <c:v>128.54542839999999</c:v>
                </c:pt>
                <c:pt idx="398">
                  <c:v>127.9793925</c:v>
                </c:pt>
                <c:pt idx="399">
                  <c:v>127.4135782</c:v>
                </c:pt>
                <c:pt idx="400">
                  <c:v>126.84797880000001</c:v>
                </c:pt>
                <c:pt idx="401">
                  <c:v>126.2825909</c:v>
                </c:pt>
                <c:pt idx="402">
                  <c:v>125.7174129</c:v>
                </c:pt>
                <c:pt idx="403">
                  <c:v>125.1524441</c:v>
                </c:pt>
                <c:pt idx="404">
                  <c:v>124.58768379999999</c:v>
                </c:pt>
                <c:pt idx="405">
                  <c:v>124.0231313</c:v>
                </c:pt>
                <c:pt idx="406">
                  <c:v>123.4587854</c:v>
                </c:pt>
                <c:pt idx="407">
                  <c:v>122.89464479999999</c:v>
                </c:pt>
                <c:pt idx="408">
                  <c:v>122.3307075</c:v>
                </c:pt>
                <c:pt idx="409">
                  <c:v>121.7669719</c:v>
                </c:pt>
                <c:pt idx="410">
                  <c:v>121.2034361</c:v>
                </c:pt>
                <c:pt idx="411">
                  <c:v>120.64009799999999</c:v>
                </c:pt>
                <c:pt idx="412">
                  <c:v>120.0769547</c:v>
                </c:pt>
                <c:pt idx="413">
                  <c:v>119.5140013</c:v>
                </c:pt>
                <c:pt idx="414">
                  <c:v>118.95119440000001</c:v>
                </c:pt>
                <c:pt idx="415">
                  <c:v>118.3884219</c:v>
                </c:pt>
                <c:pt idx="416">
                  <c:v>117.8255856</c:v>
                </c:pt>
                <c:pt idx="417">
                  <c:v>117.2626313</c:v>
                </c:pt>
                <c:pt idx="418">
                  <c:v>116.6995412</c:v>
                </c:pt>
                <c:pt idx="419">
                  <c:v>116.13634380000001</c:v>
                </c:pt>
                <c:pt idx="420">
                  <c:v>115.5736977</c:v>
                </c:pt>
                <c:pt idx="421">
                  <c:v>115.012293</c:v>
                </c:pt>
                <c:pt idx="422">
                  <c:v>114.4522571</c:v>
                </c:pt>
                <c:pt idx="423">
                  <c:v>113.89364140000001</c:v>
                </c:pt>
                <c:pt idx="424">
                  <c:v>113.33642380000001</c:v>
                </c:pt>
                <c:pt idx="425">
                  <c:v>112.7804842</c:v>
                </c:pt>
                <c:pt idx="426">
                  <c:v>112.22569970000001</c:v>
                </c:pt>
                <c:pt idx="427">
                  <c:v>111.6719892</c:v>
                </c:pt>
                <c:pt idx="428">
                  <c:v>111.11931199999999</c:v>
                </c:pt>
                <c:pt idx="429">
                  <c:v>110.5676711</c:v>
                </c:pt>
                <c:pt idx="430">
                  <c:v>110.01710679999999</c:v>
                </c:pt>
                <c:pt idx="431">
                  <c:v>109.46768779999999</c:v>
                </c:pt>
                <c:pt idx="432">
                  <c:v>108.9194749</c:v>
                </c:pt>
                <c:pt idx="433">
                  <c:v>108.3725455</c:v>
                </c:pt>
                <c:pt idx="434">
                  <c:v>107.82696919999999</c:v>
                </c:pt>
                <c:pt idx="435">
                  <c:v>107.2827767</c:v>
                </c:pt>
                <c:pt idx="436">
                  <c:v>106.7399989</c:v>
                </c:pt>
                <c:pt idx="437">
                  <c:v>106.19857500000001</c:v>
                </c:pt>
                <c:pt idx="438">
                  <c:v>105.658439</c:v>
                </c:pt>
                <c:pt idx="439">
                  <c:v>105.119482</c:v>
                </c:pt>
                <c:pt idx="440">
                  <c:v>104.58165289999999</c:v>
                </c:pt>
                <c:pt idx="441">
                  <c:v>104.04496</c:v>
                </c:pt>
                <c:pt idx="442">
                  <c:v>103.5094177</c:v>
                </c:pt>
                <c:pt idx="443">
                  <c:v>102.9750299</c:v>
                </c:pt>
                <c:pt idx="444">
                  <c:v>102.44180110000001</c:v>
                </c:pt>
                <c:pt idx="445">
                  <c:v>101.90972859999999</c:v>
                </c:pt>
                <c:pt idx="446">
                  <c:v>101.37871920000001</c:v>
                </c:pt>
                <c:pt idx="447">
                  <c:v>100.8485362</c:v>
                </c:pt>
                <c:pt idx="448">
                  <c:v>100.3189907</c:v>
                </c:pt>
                <c:pt idx="449">
                  <c:v>99.790113840000004</c:v>
                </c:pt>
                <c:pt idx="450">
                  <c:v>99.262314649999993</c:v>
                </c:pt>
                <c:pt idx="451">
                  <c:v>98.735799959999994</c:v>
                </c:pt>
                <c:pt idx="452">
                  <c:v>98.210692649999999</c:v>
                </c:pt>
                <c:pt idx="453">
                  <c:v>97.687167049999999</c:v>
                </c:pt>
                <c:pt idx="454">
                  <c:v>97.165476470000002</c:v>
                </c:pt>
                <c:pt idx="455">
                  <c:v>96.645923370000006</c:v>
                </c:pt>
                <c:pt idx="456">
                  <c:v>96.128747259999997</c:v>
                </c:pt>
                <c:pt idx="457">
                  <c:v>95.613979880000002</c:v>
                </c:pt>
                <c:pt idx="458">
                  <c:v>95.101578540000006</c:v>
                </c:pt>
                <c:pt idx="459">
                  <c:v>94.591505799999993</c:v>
                </c:pt>
                <c:pt idx="460">
                  <c:v>94.083658389999997</c:v>
                </c:pt>
                <c:pt idx="461">
                  <c:v>93.577884449999999</c:v>
                </c:pt>
                <c:pt idx="462">
                  <c:v>93.074000459999993</c:v>
                </c:pt>
                <c:pt idx="463">
                  <c:v>92.571840190000003</c:v>
                </c:pt>
                <c:pt idx="464">
                  <c:v>92.071293470000001</c:v>
                </c:pt>
                <c:pt idx="465">
                  <c:v>91.572307670000001</c:v>
                </c:pt>
                <c:pt idx="466">
                  <c:v>91.074839900000001</c:v>
                </c:pt>
                <c:pt idx="467">
                  <c:v>90.578861110000005</c:v>
                </c:pt>
                <c:pt idx="468">
                  <c:v>90.084422649999993</c:v>
                </c:pt>
                <c:pt idx="469">
                  <c:v>89.591714670000002</c:v>
                </c:pt>
                <c:pt idx="470">
                  <c:v>89.126964979999997</c:v>
                </c:pt>
                <c:pt idx="471">
                  <c:v>88.794027170000007</c:v>
                </c:pt>
                <c:pt idx="472">
                  <c:v>88.493278320000002</c:v>
                </c:pt>
                <c:pt idx="473">
                  <c:v>88.115827899999999</c:v>
                </c:pt>
                <c:pt idx="474">
                  <c:v>87.744280970000005</c:v>
                </c:pt>
                <c:pt idx="475">
                  <c:v>87.425824570000003</c:v>
                </c:pt>
                <c:pt idx="476">
                  <c:v>87.097856359999994</c:v>
                </c:pt>
                <c:pt idx="477">
                  <c:v>86.736989059999999</c:v>
                </c:pt>
                <c:pt idx="478">
                  <c:v>86.385776399999997</c:v>
                </c:pt>
                <c:pt idx="479">
                  <c:v>86.055729959999994</c:v>
                </c:pt>
                <c:pt idx="480">
                  <c:v>85.710574109999996</c:v>
                </c:pt>
                <c:pt idx="481">
                  <c:v>85.350594599999994</c:v>
                </c:pt>
                <c:pt idx="482">
                  <c:v>85.005388139999994</c:v>
                </c:pt>
                <c:pt idx="483">
                  <c:v>84.6814885</c:v>
                </c:pt>
                <c:pt idx="484">
                  <c:v>84.355482030000005</c:v>
                </c:pt>
                <c:pt idx="485">
                  <c:v>84.027828080000006</c:v>
                </c:pt>
                <c:pt idx="486">
                  <c:v>83.713572490000004</c:v>
                </c:pt>
                <c:pt idx="487">
                  <c:v>83.409732520000006</c:v>
                </c:pt>
                <c:pt idx="488">
                  <c:v>83.109452480000002</c:v>
                </c:pt>
                <c:pt idx="489">
                  <c:v>82.808946770000006</c:v>
                </c:pt>
                <c:pt idx="490">
                  <c:v>82.508439749999994</c:v>
                </c:pt>
                <c:pt idx="491">
                  <c:v>82.207354769999995</c:v>
                </c:pt>
                <c:pt idx="492">
                  <c:v>81.907015139999999</c:v>
                </c:pt>
                <c:pt idx="493">
                  <c:v>81.603991690000001</c:v>
                </c:pt>
                <c:pt idx="494">
                  <c:v>81.298073500000001</c:v>
                </c:pt>
                <c:pt idx="495">
                  <c:v>80.993726519999996</c:v>
                </c:pt>
                <c:pt idx="496">
                  <c:v>80.695034239999998</c:v>
                </c:pt>
                <c:pt idx="497">
                  <c:v>80.398190009999993</c:v>
                </c:pt>
                <c:pt idx="498">
                  <c:v>80.102027280000001</c:v>
                </c:pt>
                <c:pt idx="499">
                  <c:v>79.809444690000007</c:v>
                </c:pt>
                <c:pt idx="500">
                  <c:v>79.520856319999993</c:v>
                </c:pt>
                <c:pt idx="501">
                  <c:v>79.235468909999994</c:v>
                </c:pt>
                <c:pt idx="502">
                  <c:v>78.950504339999995</c:v>
                </c:pt>
                <c:pt idx="503">
                  <c:v>78.664929290000003</c:v>
                </c:pt>
                <c:pt idx="504">
                  <c:v>78.38007374</c:v>
                </c:pt>
                <c:pt idx="505">
                  <c:v>78.103976079999995</c:v>
                </c:pt>
                <c:pt idx="506">
                  <c:v>77.850749149999999</c:v>
                </c:pt>
                <c:pt idx="507">
                  <c:v>77.597184780000006</c:v>
                </c:pt>
                <c:pt idx="508">
                  <c:v>77.332011179999995</c:v>
                </c:pt>
                <c:pt idx="509">
                  <c:v>77.071281189999993</c:v>
                </c:pt>
                <c:pt idx="510">
                  <c:v>76.822893019999995</c:v>
                </c:pt>
                <c:pt idx="511">
                  <c:v>76.572885659999997</c:v>
                </c:pt>
                <c:pt idx="512">
                  <c:v>76.316839630000004</c:v>
                </c:pt>
                <c:pt idx="513">
                  <c:v>76.064887859999999</c:v>
                </c:pt>
                <c:pt idx="514">
                  <c:v>75.822592389999997</c:v>
                </c:pt>
                <c:pt idx="515">
                  <c:v>75.578583390000006</c:v>
                </c:pt>
                <c:pt idx="516">
                  <c:v>75.328640039999996</c:v>
                </c:pt>
                <c:pt idx="517">
                  <c:v>75.080044180000002</c:v>
                </c:pt>
                <c:pt idx="518">
                  <c:v>74.836685579999994</c:v>
                </c:pt>
                <c:pt idx="519">
                  <c:v>74.598222210000003</c:v>
                </c:pt>
                <c:pt idx="520">
                  <c:v>74.35885648</c:v>
                </c:pt>
                <c:pt idx="521">
                  <c:v>74.118318860000002</c:v>
                </c:pt>
                <c:pt idx="522">
                  <c:v>73.880261140000002</c:v>
                </c:pt>
                <c:pt idx="523">
                  <c:v>73.645692370000006</c:v>
                </c:pt>
                <c:pt idx="524">
                  <c:v>73.415541320000003</c:v>
                </c:pt>
                <c:pt idx="525">
                  <c:v>73.185785629999998</c:v>
                </c:pt>
                <c:pt idx="526">
                  <c:v>72.954314909999994</c:v>
                </c:pt>
                <c:pt idx="527">
                  <c:v>72.723859039999994</c:v>
                </c:pt>
                <c:pt idx="528">
                  <c:v>72.498406979999999</c:v>
                </c:pt>
                <c:pt idx="529">
                  <c:v>72.273279599999995</c:v>
                </c:pt>
                <c:pt idx="530">
                  <c:v>72.04484454</c:v>
                </c:pt>
                <c:pt idx="531">
                  <c:v>71.815745419999999</c:v>
                </c:pt>
                <c:pt idx="532">
                  <c:v>71.58916284</c:v>
                </c:pt>
                <c:pt idx="533">
                  <c:v>71.366263160000003</c:v>
                </c:pt>
                <c:pt idx="534">
                  <c:v>71.143649069999995</c:v>
                </c:pt>
                <c:pt idx="535">
                  <c:v>70.919752880000004</c:v>
                </c:pt>
                <c:pt idx="536">
                  <c:v>70.696485559999999</c:v>
                </c:pt>
                <c:pt idx="537">
                  <c:v>70.475457230000004</c:v>
                </c:pt>
                <c:pt idx="538">
                  <c:v>70.256412569999995</c:v>
                </c:pt>
                <c:pt idx="539">
                  <c:v>70.037068390000002</c:v>
                </c:pt>
                <c:pt idx="540">
                  <c:v>69.816685750000005</c:v>
                </c:pt>
                <c:pt idx="541">
                  <c:v>69.596450989999994</c:v>
                </c:pt>
                <c:pt idx="542">
                  <c:v>69.376641520000007</c:v>
                </c:pt>
                <c:pt idx="543">
                  <c:v>69.155481839999993</c:v>
                </c:pt>
                <c:pt idx="544">
                  <c:v>68.933294470000007</c:v>
                </c:pt>
                <c:pt idx="545">
                  <c:v>68.711542039999998</c:v>
                </c:pt>
                <c:pt idx="546">
                  <c:v>68.490729619999996</c:v>
                </c:pt>
                <c:pt idx="547">
                  <c:v>68.269912629999993</c:v>
                </c:pt>
                <c:pt idx="548">
                  <c:v>68.047082700000004</c:v>
                </c:pt>
                <c:pt idx="549">
                  <c:v>67.823835579999994</c:v>
                </c:pt>
                <c:pt idx="550">
                  <c:v>67.602447170000005</c:v>
                </c:pt>
                <c:pt idx="551">
                  <c:v>67.382768049999996</c:v>
                </c:pt>
                <c:pt idx="552">
                  <c:v>67.166949959999997</c:v>
                </c:pt>
                <c:pt idx="553">
                  <c:v>66.967076730000002</c:v>
                </c:pt>
                <c:pt idx="554">
                  <c:v>66.774267910000006</c:v>
                </c:pt>
                <c:pt idx="555">
                  <c:v>66.575342090000007</c:v>
                </c:pt>
                <c:pt idx="556">
                  <c:v>66.371676050000005</c:v>
                </c:pt>
                <c:pt idx="557">
                  <c:v>66.173407440000005</c:v>
                </c:pt>
                <c:pt idx="558">
                  <c:v>65.992142909999998</c:v>
                </c:pt>
                <c:pt idx="559">
                  <c:v>65.817039739999998</c:v>
                </c:pt>
                <c:pt idx="560">
                  <c:v>65.634926870000001</c:v>
                </c:pt>
                <c:pt idx="561">
                  <c:v>65.446984389999997</c:v>
                </c:pt>
                <c:pt idx="562">
                  <c:v>65.268970899999999</c:v>
                </c:pt>
                <c:pt idx="563">
                  <c:v>65.127954689999996</c:v>
                </c:pt>
                <c:pt idx="564">
                  <c:v>65.001430549999995</c:v>
                </c:pt>
                <c:pt idx="565">
                  <c:v>64.859916960000007</c:v>
                </c:pt>
                <c:pt idx="566">
                  <c:v>64.705465239999995</c:v>
                </c:pt>
                <c:pt idx="567">
                  <c:v>64.558169050000004</c:v>
                </c:pt>
                <c:pt idx="568">
                  <c:v>64.430197179999993</c:v>
                </c:pt>
                <c:pt idx="569">
                  <c:v>64.308008090000001</c:v>
                </c:pt>
                <c:pt idx="570">
                  <c:v>64.176543719999998</c:v>
                </c:pt>
                <c:pt idx="571">
                  <c:v>64.037659469999994</c:v>
                </c:pt>
                <c:pt idx="572">
                  <c:v>63.90577751</c:v>
                </c:pt>
                <c:pt idx="573">
                  <c:v>63.796598179999997</c:v>
                </c:pt>
                <c:pt idx="574">
                  <c:v>63.697462590000001</c:v>
                </c:pt>
                <c:pt idx="575">
                  <c:v>63.590309259999998</c:v>
                </c:pt>
                <c:pt idx="576">
                  <c:v>63.475377330000001</c:v>
                </c:pt>
                <c:pt idx="577">
                  <c:v>63.366852479999999</c:v>
                </c:pt>
                <c:pt idx="578">
                  <c:v>63.284823209999999</c:v>
                </c:pt>
                <c:pt idx="579">
                  <c:v>63.213264260000003</c:v>
                </c:pt>
                <c:pt idx="580">
                  <c:v>63.127970349999998</c:v>
                </c:pt>
                <c:pt idx="581">
                  <c:v>63.03767002</c:v>
                </c:pt>
                <c:pt idx="582">
                  <c:v>62.959896370000003</c:v>
                </c:pt>
                <c:pt idx="583">
                  <c:v>62.90208964</c:v>
                </c:pt>
                <c:pt idx="584">
                  <c:v>62.847658850000002</c:v>
                </c:pt>
                <c:pt idx="585">
                  <c:v>62.785988000000003</c:v>
                </c:pt>
                <c:pt idx="586">
                  <c:v>62.726709839999998</c:v>
                </c:pt>
                <c:pt idx="587">
                  <c:v>62.674852919999999</c:v>
                </c:pt>
                <c:pt idx="588">
                  <c:v>62.62936346</c:v>
                </c:pt>
                <c:pt idx="589">
                  <c:v>62.587244570000003</c:v>
                </c:pt>
                <c:pt idx="590">
                  <c:v>62.547916239999999</c:v>
                </c:pt>
                <c:pt idx="591">
                  <c:v>62.507657829999999</c:v>
                </c:pt>
                <c:pt idx="592">
                  <c:v>62.465427499999997</c:v>
                </c:pt>
                <c:pt idx="593">
                  <c:v>62.424730459999999</c:v>
                </c:pt>
                <c:pt idx="594">
                  <c:v>62.391346200000001</c:v>
                </c:pt>
                <c:pt idx="595">
                  <c:v>62.360210049999999</c:v>
                </c:pt>
                <c:pt idx="596">
                  <c:v>62.326184959999999</c:v>
                </c:pt>
                <c:pt idx="597">
                  <c:v>62.291343300000001</c:v>
                </c:pt>
                <c:pt idx="598">
                  <c:v>62.259552990000003</c:v>
                </c:pt>
                <c:pt idx="599">
                  <c:v>62.241664110000002</c:v>
                </c:pt>
                <c:pt idx="600">
                  <c:v>62.231543600000002</c:v>
                </c:pt>
                <c:pt idx="601">
                  <c:v>62.218292920000003</c:v>
                </c:pt>
                <c:pt idx="602">
                  <c:v>62.202536139999999</c:v>
                </c:pt>
                <c:pt idx="603">
                  <c:v>62.188334769999997</c:v>
                </c:pt>
                <c:pt idx="604">
                  <c:v>62.178304390000001</c:v>
                </c:pt>
                <c:pt idx="605">
                  <c:v>62.169437340000002</c:v>
                </c:pt>
                <c:pt idx="606">
                  <c:v>62.158681870000002</c:v>
                </c:pt>
                <c:pt idx="607">
                  <c:v>62.146901640000003</c:v>
                </c:pt>
                <c:pt idx="608">
                  <c:v>62.136682579999999</c:v>
                </c:pt>
                <c:pt idx="609">
                  <c:v>62.137193590000003</c:v>
                </c:pt>
                <c:pt idx="610">
                  <c:v>62.143448739999997</c:v>
                </c:pt>
                <c:pt idx="611">
                  <c:v>62.14663092</c:v>
                </c:pt>
                <c:pt idx="612">
                  <c:v>62.147564850000002</c:v>
                </c:pt>
                <c:pt idx="613">
                  <c:v>62.149244750000001</c:v>
                </c:pt>
                <c:pt idx="614">
                  <c:v>62.151845489999999</c:v>
                </c:pt>
                <c:pt idx="615">
                  <c:v>62.157960449999997</c:v>
                </c:pt>
                <c:pt idx="616">
                  <c:v>62.165948450000002</c:v>
                </c:pt>
                <c:pt idx="617">
                  <c:v>62.172540859999998</c:v>
                </c:pt>
                <c:pt idx="618">
                  <c:v>62.177984070000001</c:v>
                </c:pt>
                <c:pt idx="619">
                  <c:v>62.183799829999998</c:v>
                </c:pt>
                <c:pt idx="620">
                  <c:v>62.191871310000003</c:v>
                </c:pt>
                <c:pt idx="621">
                  <c:v>62.200960389999999</c:v>
                </c:pt>
                <c:pt idx="622">
                  <c:v>62.209238849999998</c:v>
                </c:pt>
                <c:pt idx="623">
                  <c:v>62.216887710000002</c:v>
                </c:pt>
                <c:pt idx="624">
                  <c:v>62.22524172</c:v>
                </c:pt>
                <c:pt idx="625">
                  <c:v>62.238753799999998</c:v>
                </c:pt>
                <c:pt idx="626">
                  <c:v>62.255140599999997</c:v>
                </c:pt>
                <c:pt idx="627">
                  <c:v>62.271565209999999</c:v>
                </c:pt>
                <c:pt idx="628">
                  <c:v>62.286375069999998</c:v>
                </c:pt>
                <c:pt idx="629">
                  <c:v>62.301504029999997</c:v>
                </c:pt>
                <c:pt idx="630">
                  <c:v>62.324376710000003</c:v>
                </c:pt>
                <c:pt idx="631">
                  <c:v>62.3528886</c:v>
                </c:pt>
                <c:pt idx="632">
                  <c:v>62.380159720000002</c:v>
                </c:pt>
                <c:pt idx="633">
                  <c:v>62.404922790000001</c:v>
                </c:pt>
                <c:pt idx="634">
                  <c:v>62.42955903</c:v>
                </c:pt>
                <c:pt idx="635">
                  <c:v>62.456041550000002</c:v>
                </c:pt>
                <c:pt idx="636">
                  <c:v>62.489618589999999</c:v>
                </c:pt>
                <c:pt idx="637">
                  <c:v>62.528265439999998</c:v>
                </c:pt>
                <c:pt idx="638">
                  <c:v>62.56593736</c:v>
                </c:pt>
                <c:pt idx="639">
                  <c:v>62.601030690000002</c:v>
                </c:pt>
                <c:pt idx="640">
                  <c:v>62.636222969999999</c:v>
                </c:pt>
                <c:pt idx="641">
                  <c:v>62.677678579999998</c:v>
                </c:pt>
                <c:pt idx="642">
                  <c:v>62.724246639999997</c:v>
                </c:pt>
                <c:pt idx="643">
                  <c:v>62.770315340000003</c:v>
                </c:pt>
                <c:pt idx="644">
                  <c:v>62.81386182</c:v>
                </c:pt>
                <c:pt idx="645">
                  <c:v>62.857303629999997</c:v>
                </c:pt>
                <c:pt idx="646">
                  <c:v>62.907882440000002</c:v>
                </c:pt>
                <c:pt idx="647">
                  <c:v>62.964923519999999</c:v>
                </c:pt>
                <c:pt idx="648">
                  <c:v>63.022198580000001</c:v>
                </c:pt>
                <c:pt idx="649">
                  <c:v>63.076743899999997</c:v>
                </c:pt>
                <c:pt idx="650">
                  <c:v>63.130726070000001</c:v>
                </c:pt>
                <c:pt idx="651">
                  <c:v>63.192087370000003</c:v>
                </c:pt>
                <c:pt idx="652">
                  <c:v>63.26098279</c:v>
                </c:pt>
                <c:pt idx="653">
                  <c:v>63.331097700000001</c:v>
                </c:pt>
                <c:pt idx="654">
                  <c:v>63.398524139999999</c:v>
                </c:pt>
                <c:pt idx="655">
                  <c:v>63.463832850000003</c:v>
                </c:pt>
                <c:pt idx="656">
                  <c:v>63.53018393</c:v>
                </c:pt>
                <c:pt idx="657">
                  <c:v>63.604638039999998</c:v>
                </c:pt>
                <c:pt idx="658">
                  <c:v>63.686940370000002</c:v>
                </c:pt>
                <c:pt idx="659">
                  <c:v>63.770917750000002</c:v>
                </c:pt>
                <c:pt idx="660">
                  <c:v>63.852455839999998</c:v>
                </c:pt>
                <c:pt idx="661">
                  <c:v>63.932404779999999</c:v>
                </c:pt>
                <c:pt idx="662">
                  <c:v>64.019004260000003</c:v>
                </c:pt>
                <c:pt idx="663">
                  <c:v>64.114337669999998</c:v>
                </c:pt>
                <c:pt idx="664">
                  <c:v>64.213304210000004</c:v>
                </c:pt>
                <c:pt idx="665">
                  <c:v>64.311083170000003</c:v>
                </c:pt>
                <c:pt idx="666">
                  <c:v>64.406946980000001</c:v>
                </c:pt>
                <c:pt idx="667">
                  <c:v>64.507890070000002</c:v>
                </c:pt>
                <c:pt idx="668">
                  <c:v>64.616132250000007</c:v>
                </c:pt>
                <c:pt idx="669">
                  <c:v>64.727549019999998</c:v>
                </c:pt>
                <c:pt idx="670">
                  <c:v>64.839046170000003</c:v>
                </c:pt>
                <c:pt idx="671">
                  <c:v>64.950544789999995</c:v>
                </c:pt>
                <c:pt idx="672">
                  <c:v>65.066322020000001</c:v>
                </c:pt>
                <c:pt idx="673">
                  <c:v>65.185504210000005</c:v>
                </c:pt>
                <c:pt idx="674">
                  <c:v>65.305821530000003</c:v>
                </c:pt>
                <c:pt idx="675">
                  <c:v>65.426395189999994</c:v>
                </c:pt>
                <c:pt idx="676">
                  <c:v>65.546898119999994</c:v>
                </c:pt>
                <c:pt idx="677">
                  <c:v>65.667665749999998</c:v>
                </c:pt>
                <c:pt idx="678">
                  <c:v>65.79114663</c:v>
                </c:pt>
                <c:pt idx="679">
                  <c:v>65.916293069999995</c:v>
                </c:pt>
                <c:pt idx="680">
                  <c:v>66.041688969999996</c:v>
                </c:pt>
                <c:pt idx="681">
                  <c:v>66.166822109999998</c:v>
                </c:pt>
                <c:pt idx="682">
                  <c:v>66.292006819999997</c:v>
                </c:pt>
                <c:pt idx="683">
                  <c:v>66.419553089999994</c:v>
                </c:pt>
                <c:pt idx="684">
                  <c:v>66.548662449999995</c:v>
                </c:pt>
                <c:pt idx="685">
                  <c:v>66.678102749999994</c:v>
                </c:pt>
                <c:pt idx="686">
                  <c:v>66.807408589999994</c:v>
                </c:pt>
                <c:pt idx="687">
                  <c:v>66.936849440000003</c:v>
                </c:pt>
                <c:pt idx="688">
                  <c:v>67.068602810000002</c:v>
                </c:pt>
                <c:pt idx="689">
                  <c:v>67.201892999999998</c:v>
                </c:pt>
                <c:pt idx="690">
                  <c:v>67.335492070000001</c:v>
                </c:pt>
                <c:pt idx="691">
                  <c:v>67.468879569999999</c:v>
                </c:pt>
                <c:pt idx="692">
                  <c:v>67.602230640000002</c:v>
                </c:pt>
                <c:pt idx="693">
                  <c:v>67.737435869999999</c:v>
                </c:pt>
                <c:pt idx="694">
                  <c:v>67.873756850000007</c:v>
                </c:pt>
                <c:pt idx="695">
                  <c:v>68.010116359999998</c:v>
                </c:pt>
                <c:pt idx="696">
                  <c:v>68.146123720000006</c:v>
                </c:pt>
                <c:pt idx="697">
                  <c:v>68.281944699999997</c:v>
                </c:pt>
                <c:pt idx="698">
                  <c:v>68.419237240000001</c:v>
                </c:pt>
                <c:pt idx="699">
                  <c:v>68.557424740000002</c:v>
                </c:pt>
                <c:pt idx="700">
                  <c:v>68.695782469999997</c:v>
                </c:pt>
                <c:pt idx="701">
                  <c:v>68.834038620000001</c:v>
                </c:pt>
                <c:pt idx="702">
                  <c:v>68.972043139999997</c:v>
                </c:pt>
                <c:pt idx="703">
                  <c:v>69.109970160000003</c:v>
                </c:pt>
                <c:pt idx="704">
                  <c:v>69.247784319999994</c:v>
                </c:pt>
                <c:pt idx="705">
                  <c:v>69.385166380000001</c:v>
                </c:pt>
                <c:pt idx="706">
                  <c:v>69.522097439999996</c:v>
                </c:pt>
                <c:pt idx="707">
                  <c:v>69.658827909999999</c:v>
                </c:pt>
                <c:pt idx="708">
                  <c:v>69.795847789999996</c:v>
                </c:pt>
                <c:pt idx="709">
                  <c:v>69.933299559999995</c:v>
                </c:pt>
                <c:pt idx="710">
                  <c:v>70.071265150000002</c:v>
                </c:pt>
                <c:pt idx="711">
                  <c:v>70.209816599999996</c:v>
                </c:pt>
                <c:pt idx="712">
                  <c:v>70.349022289999994</c:v>
                </c:pt>
                <c:pt idx="713">
                  <c:v>70.489216670000005</c:v>
                </c:pt>
                <c:pt idx="714">
                  <c:v>70.630396450000006</c:v>
                </c:pt>
                <c:pt idx="715">
                  <c:v>70.772578080000002</c:v>
                </c:pt>
                <c:pt idx="716">
                  <c:v>70.916040429999995</c:v>
                </c:pt>
                <c:pt idx="717">
                  <c:v>71.061294259999997</c:v>
                </c:pt>
                <c:pt idx="718">
                  <c:v>71.209146500000003</c:v>
                </c:pt>
                <c:pt idx="719">
                  <c:v>71.3599198</c:v>
                </c:pt>
                <c:pt idx="720">
                  <c:v>71.513493839999995</c:v>
                </c:pt>
                <c:pt idx="721">
                  <c:v>71.669660070000006</c:v>
                </c:pt>
                <c:pt idx="722">
                  <c:v>71.828234769999995</c:v>
                </c:pt>
                <c:pt idx="723">
                  <c:v>71.989014560000001</c:v>
                </c:pt>
                <c:pt idx="724">
                  <c:v>72.151790840000004</c:v>
                </c:pt>
                <c:pt idx="725">
                  <c:v>72.31636598</c:v>
                </c:pt>
                <c:pt idx="726">
                  <c:v>72.482564550000006</c:v>
                </c:pt>
                <c:pt idx="727">
                  <c:v>72.650268639999993</c:v>
                </c:pt>
                <c:pt idx="728">
                  <c:v>72.819436010000004</c:v>
                </c:pt>
                <c:pt idx="729">
                  <c:v>72.990097390000003</c:v>
                </c:pt>
                <c:pt idx="730">
                  <c:v>73.162347139999994</c:v>
                </c:pt>
                <c:pt idx="731">
                  <c:v>73.336321069999997</c:v>
                </c:pt>
                <c:pt idx="732">
                  <c:v>73.512170240000003</c:v>
                </c:pt>
                <c:pt idx="733">
                  <c:v>73.690040429999996</c:v>
                </c:pt>
                <c:pt idx="734">
                  <c:v>73.870062090000005</c:v>
                </c:pt>
                <c:pt idx="735">
                  <c:v>74.052341380000001</c:v>
                </c:pt>
                <c:pt idx="736">
                  <c:v>74.236963729999999</c:v>
                </c:pt>
                <c:pt idx="737">
                  <c:v>74.423998519999998</c:v>
                </c:pt>
                <c:pt idx="738">
                  <c:v>74.613509919999998</c:v>
                </c:pt>
                <c:pt idx="739">
                  <c:v>74.805570040000006</c:v>
                </c:pt>
                <c:pt idx="740">
                  <c:v>75.000270830000005</c:v>
                </c:pt>
                <c:pt idx="741">
                  <c:v>75.197730030000002</c:v>
                </c:pt>
                <c:pt idx="742">
                  <c:v>75.398090370000006</c:v>
                </c:pt>
                <c:pt idx="743">
                  <c:v>75.601512869999993</c:v>
                </c:pt>
                <c:pt idx="744">
                  <c:v>75.808165740000007</c:v>
                </c:pt>
                <c:pt idx="745">
                  <c:v>76.018212649999995</c:v>
                </c:pt>
                <c:pt idx="746">
                  <c:v>76.231803889999995</c:v>
                </c:pt>
                <c:pt idx="747">
                  <c:v>76.449070939999999</c:v>
                </c:pt>
                <c:pt idx="748">
                  <c:v>76.670123779999997</c:v>
                </c:pt>
                <c:pt idx="749">
                  <c:v>76.895052449999994</c:v>
                </c:pt>
                <c:pt idx="750">
                  <c:v>77.123931769999999</c:v>
                </c:pt>
                <c:pt idx="751">
                  <c:v>77.356828320000005</c:v>
                </c:pt>
                <c:pt idx="752">
                  <c:v>77.593807040000002</c:v>
                </c:pt>
                <c:pt idx="753">
                  <c:v>77.834936330000005</c:v>
                </c:pt>
                <c:pt idx="754">
                  <c:v>78.080290689999998</c:v>
                </c:pt>
                <c:pt idx="755">
                  <c:v>78.329950729999993</c:v>
                </c:pt>
                <c:pt idx="756">
                  <c:v>78.584001819999997</c:v>
                </c:pt>
                <c:pt idx="757">
                  <c:v>78.842529470000002</c:v>
                </c:pt>
                <c:pt idx="758">
                  <c:v>79.105616830000002</c:v>
                </c:pt>
                <c:pt idx="759">
                  <c:v>79.37334165</c:v>
                </c:pt>
                <c:pt idx="760">
                  <c:v>79.645773770000005</c:v>
                </c:pt>
                <c:pt idx="761">
                  <c:v>79.922974690000004</c:v>
                </c:pt>
                <c:pt idx="762">
                  <c:v>80.204997930000005</c:v>
                </c:pt>
                <c:pt idx="763">
                  <c:v>80.491891069999994</c:v>
                </c:pt>
                <c:pt idx="764">
                  <c:v>80.783696489999997</c:v>
                </c:pt>
                <c:pt idx="765">
                  <c:v>81.080451330000002</c:v>
                </c:pt>
                <c:pt idx="766">
                  <c:v>81.382188099999993</c:v>
                </c:pt>
                <c:pt idx="767">
                  <c:v>81.688934250000003</c:v>
                </c:pt>
                <c:pt idx="768">
                  <c:v>82.000711359999997</c:v>
                </c:pt>
                <c:pt idx="769">
                  <c:v>82.317532639999996</c:v>
                </c:pt>
                <c:pt idx="770">
                  <c:v>82.639401489999997</c:v>
                </c:pt>
                <c:pt idx="771">
                  <c:v>82.966308580000003</c:v>
                </c:pt>
                <c:pt idx="772">
                  <c:v>83.29823184</c:v>
                </c:pt>
                <c:pt idx="773">
                  <c:v>83.635126020000001</c:v>
                </c:pt>
                <c:pt idx="774">
                  <c:v>83.976940089999999</c:v>
                </c:pt>
                <c:pt idx="775">
                  <c:v>84.323591989999997</c:v>
                </c:pt>
                <c:pt idx="776">
                  <c:v>84.674985559999996</c:v>
                </c:pt>
                <c:pt idx="777">
                  <c:v>85.03100225</c:v>
                </c:pt>
                <c:pt idx="778">
                  <c:v>85.391526560000003</c:v>
                </c:pt>
                <c:pt idx="779">
                  <c:v>85.756504419999999</c:v>
                </c:pt>
                <c:pt idx="780">
                  <c:v>86.125972039999994</c:v>
                </c:pt>
                <c:pt idx="781">
                  <c:v>86.500176710000005</c:v>
                </c:pt>
                <c:pt idx="782">
                  <c:v>86.878423119999994</c:v>
                </c:pt>
                <c:pt idx="783">
                  <c:v>87.241393160000001</c:v>
                </c:pt>
                <c:pt idx="784">
                  <c:v>87.500631600000006</c:v>
                </c:pt>
                <c:pt idx="785">
                  <c:v>87.730308480000005</c:v>
                </c:pt>
                <c:pt idx="786">
                  <c:v>88.028094039999999</c:v>
                </c:pt>
                <c:pt idx="787">
                  <c:v>88.310923020000004</c:v>
                </c:pt>
                <c:pt idx="788">
                  <c:v>88.560092209999993</c:v>
                </c:pt>
                <c:pt idx="789">
                  <c:v>88.825109609999998</c:v>
                </c:pt>
                <c:pt idx="790">
                  <c:v>89.100325990000002</c:v>
                </c:pt>
                <c:pt idx="791">
                  <c:v>89.36549952</c:v>
                </c:pt>
                <c:pt idx="792">
                  <c:v>89.627882020000001</c:v>
                </c:pt>
                <c:pt idx="793">
                  <c:v>89.895675359999998</c:v>
                </c:pt>
                <c:pt idx="794">
                  <c:v>90.163980870000003</c:v>
                </c:pt>
                <c:pt idx="795">
                  <c:v>90.430157850000001</c:v>
                </c:pt>
                <c:pt idx="796">
                  <c:v>90.696922069999999</c:v>
                </c:pt>
                <c:pt idx="797">
                  <c:v>90.964915270000006</c:v>
                </c:pt>
                <c:pt idx="798">
                  <c:v>91.232770099999996</c:v>
                </c:pt>
                <c:pt idx="799">
                  <c:v>91.500182519999996</c:v>
                </c:pt>
                <c:pt idx="800">
                  <c:v>91.767890440000002</c:v>
                </c:pt>
                <c:pt idx="801">
                  <c:v>92.035881040000007</c:v>
                </c:pt>
                <c:pt idx="802">
                  <c:v>92.303803599999995</c:v>
                </c:pt>
                <c:pt idx="803">
                  <c:v>92.571743029999993</c:v>
                </c:pt>
                <c:pt idx="804">
                  <c:v>92.839833229999996</c:v>
                </c:pt>
                <c:pt idx="805">
                  <c:v>93.107981719999998</c:v>
                </c:pt>
                <c:pt idx="806">
                  <c:v>93.376185169999999</c:v>
                </c:pt>
                <c:pt idx="807">
                  <c:v>93.644478370000002</c:v>
                </c:pt>
                <c:pt idx="808">
                  <c:v>93.912858909999997</c:v>
                </c:pt>
                <c:pt idx="809">
                  <c:v>94.181318259999998</c:v>
                </c:pt>
                <c:pt idx="810">
                  <c:v>94.449861240000004</c:v>
                </c:pt>
                <c:pt idx="811">
                  <c:v>94.718491929999999</c:v>
                </c:pt>
                <c:pt idx="812">
                  <c:v>94.987209379999996</c:v>
                </c:pt>
                <c:pt idx="813">
                  <c:v>95.256015219999995</c:v>
                </c:pt>
                <c:pt idx="814">
                  <c:v>95.524912529999995</c:v>
                </c:pt>
                <c:pt idx="815">
                  <c:v>95.793907919999995</c:v>
                </c:pt>
                <c:pt idx="816">
                  <c:v>96.062985690000005</c:v>
                </c:pt>
                <c:pt idx="817">
                  <c:v>96.332117280000006</c:v>
                </c:pt>
                <c:pt idx="818">
                  <c:v>96.601343259999993</c:v>
                </c:pt>
                <c:pt idx="819">
                  <c:v>96.870681390000001</c:v>
                </c:pt>
                <c:pt idx="820">
                  <c:v>97.140088660000004</c:v>
                </c:pt>
                <c:pt idx="821">
                  <c:v>97.409566159999997</c:v>
                </c:pt>
                <c:pt idx="822">
                  <c:v>97.679101970000005</c:v>
                </c:pt>
                <c:pt idx="823">
                  <c:v>97.948696949999999</c:v>
                </c:pt>
                <c:pt idx="824">
                  <c:v>98.218355250000002</c:v>
                </c:pt>
                <c:pt idx="825">
                  <c:v>98.488075499999994</c:v>
                </c:pt>
                <c:pt idx="826">
                  <c:v>98.757858850000005</c:v>
                </c:pt>
                <c:pt idx="827">
                  <c:v>99.027710450000001</c:v>
                </c:pt>
                <c:pt idx="828">
                  <c:v>99.297635189999994</c:v>
                </c:pt>
                <c:pt idx="829">
                  <c:v>99.56763685</c:v>
                </c:pt>
                <c:pt idx="830">
                  <c:v>99.837719149999998</c:v>
                </c:pt>
                <c:pt idx="831">
                  <c:v>100.1078852</c:v>
                </c:pt>
                <c:pt idx="832">
                  <c:v>100.3781364</c:v>
                </c:pt>
                <c:pt idx="833">
                  <c:v>100.6484724</c:v>
                </c:pt>
                <c:pt idx="834">
                  <c:v>100.91889140000001</c:v>
                </c:pt>
                <c:pt idx="835">
                  <c:v>101.1893908</c:v>
                </c:pt>
                <c:pt idx="836">
                  <c:v>101.45996719999999</c:v>
                </c:pt>
                <c:pt idx="837">
                  <c:v>101.73061749999999</c:v>
                </c:pt>
                <c:pt idx="838">
                  <c:v>102.00133889999999</c:v>
                </c:pt>
                <c:pt idx="839">
                  <c:v>102.2721294</c:v>
                </c:pt>
                <c:pt idx="840">
                  <c:v>102.5429876</c:v>
                </c:pt>
                <c:pt idx="841">
                  <c:v>102.8139127</c:v>
                </c:pt>
                <c:pt idx="842">
                  <c:v>103.0849047</c:v>
                </c:pt>
                <c:pt idx="843">
                  <c:v>103.3559638</c:v>
                </c:pt>
                <c:pt idx="844">
                  <c:v>103.6270899</c:v>
                </c:pt>
                <c:pt idx="845">
                  <c:v>103.8982831</c:v>
                </c:pt>
                <c:pt idx="846">
                  <c:v>104.1695429</c:v>
                </c:pt>
                <c:pt idx="847">
                  <c:v>104.4408687</c:v>
                </c:pt>
                <c:pt idx="848">
                  <c:v>104.7122593</c:v>
                </c:pt>
                <c:pt idx="849">
                  <c:v>104.9837139</c:v>
                </c:pt>
                <c:pt idx="850">
                  <c:v>105.2552328</c:v>
                </c:pt>
                <c:pt idx="851">
                  <c:v>105.5268169</c:v>
                </c:pt>
                <c:pt idx="852">
                  <c:v>105.7984677</c:v>
                </c:pt>
                <c:pt idx="853">
                  <c:v>106.0701875</c:v>
                </c:pt>
                <c:pt idx="854">
                  <c:v>106.3419786</c:v>
                </c:pt>
                <c:pt idx="855">
                  <c:v>106.61383840000001</c:v>
                </c:pt>
                <c:pt idx="856">
                  <c:v>106.8857538</c:v>
                </c:pt>
                <c:pt idx="857">
                  <c:v>107.15770329999999</c:v>
                </c:pt>
                <c:pt idx="858">
                  <c:v>107.4296657</c:v>
                </c:pt>
                <c:pt idx="859">
                  <c:v>107.70162740000001</c:v>
                </c:pt>
                <c:pt idx="860">
                  <c:v>107.97358010000001</c:v>
                </c:pt>
                <c:pt idx="861">
                  <c:v>108.24551870000001</c:v>
                </c:pt>
                <c:pt idx="862">
                  <c:v>108.51744239999999</c:v>
                </c:pt>
                <c:pt idx="863">
                  <c:v>108.78935540000001</c:v>
                </c:pt>
                <c:pt idx="864">
                  <c:v>109.0612641</c:v>
                </c:pt>
                <c:pt idx="865">
                  <c:v>109.33317270000001</c:v>
                </c:pt>
                <c:pt idx="866">
                  <c:v>109.6050838</c:v>
                </c:pt>
                <c:pt idx="867">
                  <c:v>109.8769994</c:v>
                </c:pt>
                <c:pt idx="868">
                  <c:v>110.148921</c:v>
                </c:pt>
                <c:pt idx="869">
                  <c:v>110.42084869999999</c:v>
                </c:pt>
                <c:pt idx="870">
                  <c:v>110.6927814</c:v>
                </c:pt>
                <c:pt idx="871">
                  <c:v>110.9647179</c:v>
                </c:pt>
                <c:pt idx="872">
                  <c:v>111.2366564</c:v>
                </c:pt>
                <c:pt idx="873">
                  <c:v>111.50859440000001</c:v>
                </c:pt>
                <c:pt idx="874">
                  <c:v>111.78052889999999</c:v>
                </c:pt>
                <c:pt idx="875">
                  <c:v>112.0524566</c:v>
                </c:pt>
                <c:pt idx="876">
                  <c:v>112.32437470000001</c:v>
                </c:pt>
                <c:pt idx="877">
                  <c:v>112.59628290000001</c:v>
                </c:pt>
                <c:pt idx="878">
                  <c:v>112.86818460000001</c:v>
                </c:pt>
                <c:pt idx="879">
                  <c:v>113.14008579999999</c:v>
                </c:pt>
                <c:pt idx="880">
                  <c:v>113.4119949</c:v>
                </c:pt>
                <c:pt idx="881">
                  <c:v>113.6839232</c:v>
                </c:pt>
                <c:pt idx="882">
                  <c:v>113.9558818</c:v>
                </c:pt>
                <c:pt idx="883">
                  <c:v>114.22787169999999</c:v>
                </c:pt>
                <c:pt idx="884">
                  <c:v>114.49988020000001</c:v>
                </c:pt>
                <c:pt idx="885">
                  <c:v>114.771884</c:v>
                </c:pt>
                <c:pt idx="886">
                  <c:v>115.0438506</c:v>
                </c:pt>
                <c:pt idx="887">
                  <c:v>115.3157372</c:v>
                </c:pt>
                <c:pt idx="888">
                  <c:v>115.58749419999999</c:v>
                </c:pt>
                <c:pt idx="889">
                  <c:v>115.8590793</c:v>
                </c:pt>
                <c:pt idx="890">
                  <c:v>116.1304657</c:v>
                </c:pt>
                <c:pt idx="891">
                  <c:v>116.4016359</c:v>
                </c:pt>
                <c:pt idx="892">
                  <c:v>116.67258099999999</c:v>
                </c:pt>
                <c:pt idx="893">
                  <c:v>116.9433021</c:v>
                </c:pt>
                <c:pt idx="894">
                  <c:v>117.2138102</c:v>
                </c:pt>
                <c:pt idx="895">
                  <c:v>117.4841177</c:v>
                </c:pt>
                <c:pt idx="896">
                  <c:v>117.7542318</c:v>
                </c:pt>
                <c:pt idx="897">
                  <c:v>118.02415689999999</c:v>
                </c:pt>
                <c:pt idx="898">
                  <c:v>118.2938958</c:v>
                </c:pt>
                <c:pt idx="899">
                  <c:v>118.5634483</c:v>
                </c:pt>
                <c:pt idx="900">
                  <c:v>118.8328113</c:v>
                </c:pt>
                <c:pt idx="901">
                  <c:v>119.1019804</c:v>
                </c:pt>
                <c:pt idx="902">
                  <c:v>119.3709523</c:v>
                </c:pt>
                <c:pt idx="903">
                  <c:v>119.6397248</c:v>
                </c:pt>
                <c:pt idx="904">
                  <c:v>119.9082956</c:v>
                </c:pt>
                <c:pt idx="905">
                  <c:v>120.17666269999999</c:v>
                </c:pt>
                <c:pt idx="906">
                  <c:v>120.4448247</c:v>
                </c:pt>
                <c:pt idx="907">
                  <c:v>120.7127828</c:v>
                </c:pt>
                <c:pt idx="908">
                  <c:v>120.9805362</c:v>
                </c:pt>
                <c:pt idx="909">
                  <c:v>121.2480817</c:v>
                </c:pt>
                <c:pt idx="910">
                  <c:v>121.5154192</c:v>
                </c:pt>
                <c:pt idx="911">
                  <c:v>121.7825485</c:v>
                </c:pt>
                <c:pt idx="912">
                  <c:v>122.0494667</c:v>
                </c:pt>
                <c:pt idx="913">
                  <c:v>122.3161719</c:v>
                </c:pt>
                <c:pt idx="914">
                  <c:v>122.58266279999999</c:v>
                </c:pt>
                <c:pt idx="915">
                  <c:v>122.848938</c:v>
                </c:pt>
                <c:pt idx="916">
                  <c:v>123.11499499999999</c:v>
                </c:pt>
                <c:pt idx="917">
                  <c:v>123.3808317</c:v>
                </c:pt>
                <c:pt idx="918">
                  <c:v>123.6464455</c:v>
                </c:pt>
                <c:pt idx="919">
                  <c:v>123.9118335</c:v>
                </c:pt>
                <c:pt idx="920">
                  <c:v>124.1769927</c:v>
                </c:pt>
                <c:pt idx="921">
                  <c:v>124.4419197</c:v>
                </c:pt>
                <c:pt idx="922">
                  <c:v>124.7066109</c:v>
                </c:pt>
                <c:pt idx="923">
                  <c:v>124.97106239999999</c:v>
                </c:pt>
                <c:pt idx="924">
                  <c:v>125.2352702</c:v>
                </c:pt>
                <c:pt idx="925">
                  <c:v>125.49923029999999</c:v>
                </c:pt>
                <c:pt idx="926">
                  <c:v>125.7629383</c:v>
                </c:pt>
                <c:pt idx="927">
                  <c:v>126.02636339999999</c:v>
                </c:pt>
                <c:pt idx="928">
                  <c:v>126.2886312</c:v>
                </c:pt>
                <c:pt idx="929">
                  <c:v>126.54697760000001</c:v>
                </c:pt>
                <c:pt idx="930">
                  <c:v>126.798857</c:v>
                </c:pt>
                <c:pt idx="931">
                  <c:v>127.0431911</c:v>
                </c:pt>
                <c:pt idx="932">
                  <c:v>127.27885499999999</c:v>
                </c:pt>
                <c:pt idx="933">
                  <c:v>127.50357769999999</c:v>
                </c:pt>
                <c:pt idx="934">
                  <c:v>127.71830079999999</c:v>
                </c:pt>
                <c:pt idx="935">
                  <c:v>127.9251761</c:v>
                </c:pt>
                <c:pt idx="936">
                  <c:v>128.12636520000001</c:v>
                </c:pt>
                <c:pt idx="937">
                  <c:v>128.32549309999999</c:v>
                </c:pt>
                <c:pt idx="938">
                  <c:v>128.5252959</c:v>
                </c:pt>
                <c:pt idx="939">
                  <c:v>128.72508160000001</c:v>
                </c:pt>
                <c:pt idx="940">
                  <c:v>128.92445129999999</c:v>
                </c:pt>
                <c:pt idx="941">
                  <c:v>129.12393489999999</c:v>
                </c:pt>
                <c:pt idx="942">
                  <c:v>129.32349400000001</c:v>
                </c:pt>
                <c:pt idx="943">
                  <c:v>129.5230043</c:v>
                </c:pt>
                <c:pt idx="944">
                  <c:v>129.72254280000001</c:v>
                </c:pt>
                <c:pt idx="945">
                  <c:v>129.92210259999999</c:v>
                </c:pt>
                <c:pt idx="946">
                  <c:v>130.1216278</c:v>
                </c:pt>
                <c:pt idx="947">
                  <c:v>130.3210996</c:v>
                </c:pt>
                <c:pt idx="948">
                  <c:v>130.52049299999999</c:v>
                </c:pt>
                <c:pt idx="949">
                  <c:v>130.7197688</c:v>
                </c:pt>
                <c:pt idx="950">
                  <c:v>130.91889760000001</c:v>
                </c:pt>
                <c:pt idx="951">
                  <c:v>131.11785620000001</c:v>
                </c:pt>
                <c:pt idx="952">
                  <c:v>131.3166252</c:v>
                </c:pt>
                <c:pt idx="953">
                  <c:v>131.51519060000001</c:v>
                </c:pt>
                <c:pt idx="954">
                  <c:v>131.7135451</c:v>
                </c:pt>
                <c:pt idx="955">
                  <c:v>131.91168529999999</c:v>
                </c:pt>
                <c:pt idx="956">
                  <c:v>132.1096111</c:v>
                </c:pt>
                <c:pt idx="957">
                  <c:v>132.30732610000001</c:v>
                </c:pt>
                <c:pt idx="958">
                  <c:v>132.50483299999999</c:v>
                </c:pt>
                <c:pt idx="959">
                  <c:v>132.70213480000001</c:v>
                </c:pt>
                <c:pt idx="960">
                  <c:v>132.8992327</c:v>
                </c:pt>
                <c:pt idx="961">
                  <c:v>133.09612609999999</c:v>
                </c:pt>
                <c:pt idx="962">
                  <c:v>133.29281219999999</c:v>
                </c:pt>
                <c:pt idx="963">
                  <c:v>133.4892839</c:v>
                </c:pt>
                <c:pt idx="964">
                  <c:v>133.68553249999999</c:v>
                </c:pt>
                <c:pt idx="965">
                  <c:v>133.8815457</c:v>
                </c:pt>
                <c:pt idx="966">
                  <c:v>134.07731000000001</c:v>
                </c:pt>
                <c:pt idx="967">
                  <c:v>134.27281049999999</c:v>
                </c:pt>
                <c:pt idx="968">
                  <c:v>134.468031</c:v>
                </c:pt>
                <c:pt idx="969">
                  <c:v>134.66295579999999</c:v>
                </c:pt>
                <c:pt idx="970">
                  <c:v>134.8575663</c:v>
                </c:pt>
                <c:pt idx="971">
                  <c:v>135.05184389999999</c:v>
                </c:pt>
                <c:pt idx="972">
                  <c:v>135.245769</c:v>
                </c:pt>
                <c:pt idx="973">
                  <c:v>135.43932029999999</c:v>
                </c:pt>
                <c:pt idx="974">
                  <c:v>135.6324783</c:v>
                </c:pt>
                <c:pt idx="975">
                  <c:v>135.82522309999999</c:v>
                </c:pt>
                <c:pt idx="976">
                  <c:v>136.01753790000001</c:v>
                </c:pt>
                <c:pt idx="977">
                  <c:v>136.209406</c:v>
                </c:pt>
                <c:pt idx="978">
                  <c:v>136.4008096</c:v>
                </c:pt>
                <c:pt idx="979">
                  <c:v>136.5917331</c:v>
                </c:pt>
                <c:pt idx="980">
                  <c:v>136.78215950000001</c:v>
                </c:pt>
                <c:pt idx="981">
                  <c:v>136.97207169999999</c:v>
                </c:pt>
                <c:pt idx="982">
                  <c:v>137.16145169999999</c:v>
                </c:pt>
                <c:pt idx="983">
                  <c:v>137.35028080000001</c:v>
                </c:pt>
                <c:pt idx="984">
                  <c:v>137.53854459999999</c:v>
                </c:pt>
                <c:pt idx="985">
                  <c:v>137.7262269</c:v>
                </c:pt>
                <c:pt idx="986">
                  <c:v>137.9133076</c:v>
                </c:pt>
                <c:pt idx="987">
                  <c:v>138.09976800000001</c:v>
                </c:pt>
                <c:pt idx="988">
                  <c:v>138.11503250000001</c:v>
                </c:pt>
                <c:pt idx="989">
                  <c:v>137.57316800000001</c:v>
                </c:pt>
                <c:pt idx="990">
                  <c:v>137.03525289999999</c:v>
                </c:pt>
                <c:pt idx="991">
                  <c:v>136.6279036</c:v>
                </c:pt>
                <c:pt idx="992">
                  <c:v>136.16013100000001</c:v>
                </c:pt>
                <c:pt idx="993">
                  <c:v>135.6684453</c:v>
                </c:pt>
                <c:pt idx="994">
                  <c:v>135.1912614</c:v>
                </c:pt>
                <c:pt idx="995">
                  <c:v>134.73670859999999</c:v>
                </c:pt>
                <c:pt idx="996">
                  <c:v>134.30999389999999</c:v>
                </c:pt>
                <c:pt idx="997">
                  <c:v>133.88909720000001</c:v>
                </c:pt>
                <c:pt idx="998">
                  <c:v>133.4588487</c:v>
                </c:pt>
                <c:pt idx="999">
                  <c:v>133.03507500000001</c:v>
                </c:pt>
                <c:pt idx="1000">
                  <c:v>132.62876009999999</c:v>
                </c:pt>
                <c:pt idx="1001">
                  <c:v>132.22560630000001</c:v>
                </c:pt>
                <c:pt idx="1002">
                  <c:v>131.82321680000001</c:v>
                </c:pt>
                <c:pt idx="1003">
                  <c:v>131.4338478</c:v>
                </c:pt>
                <c:pt idx="1004">
                  <c:v>131.05246059999999</c:v>
                </c:pt>
                <c:pt idx="1005">
                  <c:v>130.6692682</c:v>
                </c:pt>
                <c:pt idx="1006">
                  <c:v>130.28671739999999</c:v>
                </c:pt>
                <c:pt idx="1007">
                  <c:v>129.9017843</c:v>
                </c:pt>
                <c:pt idx="1008">
                  <c:v>129.51179260000001</c:v>
                </c:pt>
                <c:pt idx="1009">
                  <c:v>129.1048964</c:v>
                </c:pt>
                <c:pt idx="1010">
                  <c:v>128.65788040000001</c:v>
                </c:pt>
                <c:pt idx="1011">
                  <c:v>128.18860330000001</c:v>
                </c:pt>
                <c:pt idx="1012">
                  <c:v>127.7104787</c:v>
                </c:pt>
                <c:pt idx="1013">
                  <c:v>127.2349037</c:v>
                </c:pt>
                <c:pt idx="1014">
                  <c:v>126.7768075</c:v>
                </c:pt>
                <c:pt idx="1015">
                  <c:v>126.3410112</c:v>
                </c:pt>
                <c:pt idx="1016">
                  <c:v>125.9309171</c:v>
                </c:pt>
                <c:pt idx="1017">
                  <c:v>125.5529351</c:v>
                </c:pt>
                <c:pt idx="1018">
                  <c:v>125.19771249999999</c:v>
                </c:pt>
                <c:pt idx="1019">
                  <c:v>124.84807189999999</c:v>
                </c:pt>
                <c:pt idx="1020">
                  <c:v>124.5027886</c:v>
                </c:pt>
                <c:pt idx="1021">
                  <c:v>124.15937750000001</c:v>
                </c:pt>
                <c:pt idx="1022">
                  <c:v>123.81253839999999</c:v>
                </c:pt>
                <c:pt idx="1023">
                  <c:v>123.457933</c:v>
                </c:pt>
                <c:pt idx="1024">
                  <c:v>123.0947439</c:v>
                </c:pt>
                <c:pt idx="1025">
                  <c:v>122.727541</c:v>
                </c:pt>
                <c:pt idx="1026">
                  <c:v>122.3566739</c:v>
                </c:pt>
                <c:pt idx="1027">
                  <c:v>121.98333599999999</c:v>
                </c:pt>
                <c:pt idx="1028">
                  <c:v>121.61448900000001</c:v>
                </c:pt>
                <c:pt idx="1029">
                  <c:v>121.2529911</c:v>
                </c:pt>
                <c:pt idx="1030">
                  <c:v>120.89897310000001</c:v>
                </c:pt>
                <c:pt idx="1031">
                  <c:v>120.5549401</c:v>
                </c:pt>
                <c:pt idx="1032">
                  <c:v>120.219622</c:v>
                </c:pt>
                <c:pt idx="1033">
                  <c:v>119.8900256</c:v>
                </c:pt>
                <c:pt idx="1034">
                  <c:v>119.56587</c:v>
                </c:pt>
                <c:pt idx="1035">
                  <c:v>119.243623</c:v>
                </c:pt>
                <c:pt idx="1036">
                  <c:v>118.91996690000001</c:v>
                </c:pt>
                <c:pt idx="1037">
                  <c:v>118.59763839999999</c:v>
                </c:pt>
                <c:pt idx="1038">
                  <c:v>118.2790158</c:v>
                </c:pt>
                <c:pt idx="1039">
                  <c:v>117.9598281</c:v>
                </c:pt>
                <c:pt idx="1040">
                  <c:v>117.63991780000001</c:v>
                </c:pt>
                <c:pt idx="1041">
                  <c:v>117.3203039</c:v>
                </c:pt>
                <c:pt idx="1042">
                  <c:v>117.0028523</c:v>
                </c:pt>
                <c:pt idx="1043">
                  <c:v>116.6914452</c:v>
                </c:pt>
                <c:pt idx="1044">
                  <c:v>116.3849314</c:v>
                </c:pt>
                <c:pt idx="1045">
                  <c:v>116.0815046</c:v>
                </c:pt>
                <c:pt idx="1046">
                  <c:v>115.7840341</c:v>
                </c:pt>
                <c:pt idx="1047">
                  <c:v>115.49130390000001</c:v>
                </c:pt>
                <c:pt idx="1048">
                  <c:v>115.2000985</c:v>
                </c:pt>
                <c:pt idx="1049">
                  <c:v>114.9113035</c:v>
                </c:pt>
                <c:pt idx="1050">
                  <c:v>114.62368859999999</c:v>
                </c:pt>
                <c:pt idx="1051">
                  <c:v>114.335458</c:v>
                </c:pt>
                <c:pt idx="1052">
                  <c:v>114.0486066</c:v>
                </c:pt>
                <c:pt idx="1053">
                  <c:v>113.7624227</c:v>
                </c:pt>
                <c:pt idx="1054">
                  <c:v>113.4758612</c:v>
                </c:pt>
                <c:pt idx="1055">
                  <c:v>113.1920587</c:v>
                </c:pt>
                <c:pt idx="1056">
                  <c:v>112.9110824</c:v>
                </c:pt>
                <c:pt idx="1057">
                  <c:v>112.631738</c:v>
                </c:pt>
                <c:pt idx="1058">
                  <c:v>112.3562404</c:v>
                </c:pt>
                <c:pt idx="1059">
                  <c:v>112.08433669999999</c:v>
                </c:pt>
                <c:pt idx="1060">
                  <c:v>111.8138044</c:v>
                </c:pt>
                <c:pt idx="1061">
                  <c:v>111.5443844</c:v>
                </c:pt>
                <c:pt idx="1062">
                  <c:v>111.279073</c:v>
                </c:pt>
                <c:pt idx="1063">
                  <c:v>111.0164442</c:v>
                </c:pt>
                <c:pt idx="1064">
                  <c:v>110.7533712</c:v>
                </c:pt>
                <c:pt idx="1065">
                  <c:v>110.49077269999999</c:v>
                </c:pt>
                <c:pt idx="1066">
                  <c:v>110.2287855</c:v>
                </c:pt>
                <c:pt idx="1067">
                  <c:v>109.96665590000001</c:v>
                </c:pt>
                <c:pt idx="1068">
                  <c:v>109.7055094</c:v>
                </c:pt>
                <c:pt idx="1069">
                  <c:v>109.4450361</c:v>
                </c:pt>
                <c:pt idx="1070">
                  <c:v>109.1846547</c:v>
                </c:pt>
                <c:pt idx="1071">
                  <c:v>108.9258669</c:v>
                </c:pt>
                <c:pt idx="1072">
                  <c:v>108.66897969999999</c:v>
                </c:pt>
                <c:pt idx="1073">
                  <c:v>108.4135567</c:v>
                </c:pt>
                <c:pt idx="1074">
                  <c:v>108.1602448</c:v>
                </c:pt>
                <c:pt idx="1075">
                  <c:v>107.90861049999999</c:v>
                </c:pt>
                <c:pt idx="1076">
                  <c:v>107.6577064</c:v>
                </c:pt>
                <c:pt idx="1077">
                  <c:v>107.4070206</c:v>
                </c:pt>
                <c:pt idx="1078">
                  <c:v>107.156334</c:v>
                </c:pt>
                <c:pt idx="1079">
                  <c:v>106.90613569999999</c:v>
                </c:pt>
                <c:pt idx="1080">
                  <c:v>106.6593191</c:v>
                </c:pt>
                <c:pt idx="1081">
                  <c:v>106.4234804</c:v>
                </c:pt>
                <c:pt idx="1082">
                  <c:v>106.1941953</c:v>
                </c:pt>
                <c:pt idx="1083">
                  <c:v>105.97199089999999</c:v>
                </c:pt>
                <c:pt idx="1084">
                  <c:v>105.77901420000001</c:v>
                </c:pt>
                <c:pt idx="1085">
                  <c:v>105.6037285</c:v>
                </c:pt>
                <c:pt idx="1086">
                  <c:v>105.4243548</c:v>
                </c:pt>
                <c:pt idx="1087">
                  <c:v>105.24169500000001</c:v>
                </c:pt>
                <c:pt idx="1088">
                  <c:v>105.08000060000001</c:v>
                </c:pt>
                <c:pt idx="1089">
                  <c:v>104.93770739999999</c:v>
                </c:pt>
                <c:pt idx="1090">
                  <c:v>104.7988486</c:v>
                </c:pt>
                <c:pt idx="1091">
                  <c:v>104.6679122</c:v>
                </c:pt>
                <c:pt idx="1092">
                  <c:v>104.5513833</c:v>
                </c:pt>
                <c:pt idx="1093">
                  <c:v>104.4508393</c:v>
                </c:pt>
                <c:pt idx="1094">
                  <c:v>104.367925</c:v>
                </c:pt>
                <c:pt idx="1095">
                  <c:v>104.29986359999999</c:v>
                </c:pt>
                <c:pt idx="1096">
                  <c:v>104.24534509999999</c:v>
                </c:pt>
                <c:pt idx="1097">
                  <c:v>104.2006648</c:v>
                </c:pt>
                <c:pt idx="1098">
                  <c:v>104.16198439999999</c:v>
                </c:pt>
                <c:pt idx="1099">
                  <c:v>104.1253086</c:v>
                </c:pt>
                <c:pt idx="1100">
                  <c:v>104.0892644</c:v>
                </c:pt>
                <c:pt idx="1101">
                  <c:v>104.0552601</c:v>
                </c:pt>
                <c:pt idx="1102">
                  <c:v>104.0235488</c:v>
                </c:pt>
                <c:pt idx="1103">
                  <c:v>103.9938008</c:v>
                </c:pt>
                <c:pt idx="1104">
                  <c:v>103.9683404</c:v>
                </c:pt>
                <c:pt idx="1105">
                  <c:v>103.9482053</c:v>
                </c:pt>
                <c:pt idx="1106">
                  <c:v>103.9323971</c:v>
                </c:pt>
                <c:pt idx="1107">
                  <c:v>103.91974980000001</c:v>
                </c:pt>
                <c:pt idx="1108">
                  <c:v>103.9123407</c:v>
                </c:pt>
                <c:pt idx="1109">
                  <c:v>103.9106384</c:v>
                </c:pt>
                <c:pt idx="1110">
                  <c:v>103.91354250000001</c:v>
                </c:pt>
                <c:pt idx="1111">
                  <c:v>103.9228225</c:v>
                </c:pt>
                <c:pt idx="1112">
                  <c:v>103.937765</c:v>
                </c:pt>
                <c:pt idx="1113">
                  <c:v>103.9558037</c:v>
                </c:pt>
                <c:pt idx="1114">
                  <c:v>103.9756129</c:v>
                </c:pt>
                <c:pt idx="1115">
                  <c:v>104.00007239999999</c:v>
                </c:pt>
                <c:pt idx="1116">
                  <c:v>104.0284769</c:v>
                </c:pt>
                <c:pt idx="1117">
                  <c:v>104.05923129999999</c:v>
                </c:pt>
                <c:pt idx="1118">
                  <c:v>104.0944631</c:v>
                </c:pt>
                <c:pt idx="1119">
                  <c:v>104.13328250000001</c:v>
                </c:pt>
                <c:pt idx="1120">
                  <c:v>104.1742095</c:v>
                </c:pt>
                <c:pt idx="1121">
                  <c:v>104.2193091</c:v>
                </c:pt>
                <c:pt idx="1122">
                  <c:v>104.2677486</c:v>
                </c:pt>
                <c:pt idx="1123">
                  <c:v>104.3175437</c:v>
                </c:pt>
                <c:pt idx="1124">
                  <c:v>104.36807690000001</c:v>
                </c:pt>
                <c:pt idx="1125">
                  <c:v>104.42186270000001</c:v>
                </c:pt>
                <c:pt idx="1126">
                  <c:v>104.4782924</c:v>
                </c:pt>
                <c:pt idx="1127">
                  <c:v>104.53557600000001</c:v>
                </c:pt>
                <c:pt idx="1128">
                  <c:v>104.59287209999999</c:v>
                </c:pt>
                <c:pt idx="1129">
                  <c:v>104.6497262</c:v>
                </c:pt>
                <c:pt idx="1130">
                  <c:v>104.70586489999999</c:v>
                </c:pt>
                <c:pt idx="1131">
                  <c:v>104.7612462</c:v>
                </c:pt>
                <c:pt idx="1132">
                  <c:v>104.8161059</c:v>
                </c:pt>
                <c:pt idx="1133">
                  <c:v>104.87045550000001</c:v>
                </c:pt>
                <c:pt idx="1134">
                  <c:v>104.924238</c:v>
                </c:pt>
                <c:pt idx="1135">
                  <c:v>104.9776401</c:v>
                </c:pt>
                <c:pt idx="1136">
                  <c:v>105.0306819</c:v>
                </c:pt>
                <c:pt idx="1137">
                  <c:v>105.0833401</c:v>
                </c:pt>
                <c:pt idx="1138">
                  <c:v>105.1358669</c:v>
                </c:pt>
                <c:pt idx="1139">
                  <c:v>105.1883022</c:v>
                </c:pt>
                <c:pt idx="1140">
                  <c:v>105.2406003</c:v>
                </c:pt>
                <c:pt idx="1141">
                  <c:v>105.2928287</c:v>
                </c:pt>
                <c:pt idx="1142">
                  <c:v>105.3453061</c:v>
                </c:pt>
                <c:pt idx="1143">
                  <c:v>105.3981728</c:v>
                </c:pt>
                <c:pt idx="1144">
                  <c:v>105.4515284</c:v>
                </c:pt>
                <c:pt idx="1145">
                  <c:v>105.5057161</c:v>
                </c:pt>
                <c:pt idx="1146">
                  <c:v>105.5609157</c:v>
                </c:pt>
                <c:pt idx="1147">
                  <c:v>105.6172883</c:v>
                </c:pt>
                <c:pt idx="1148">
                  <c:v>105.6752552</c:v>
                </c:pt>
                <c:pt idx="1149">
                  <c:v>105.7350368</c:v>
                </c:pt>
                <c:pt idx="1150">
                  <c:v>105.79676809999999</c:v>
                </c:pt>
                <c:pt idx="1151">
                  <c:v>105.8606681</c:v>
                </c:pt>
                <c:pt idx="1152">
                  <c:v>105.9271729</c:v>
                </c:pt>
                <c:pt idx="1153">
                  <c:v>105.9965064</c:v>
                </c:pt>
                <c:pt idx="1154">
                  <c:v>106.06877900000001</c:v>
                </c:pt>
                <c:pt idx="1155">
                  <c:v>106.14426210000001</c:v>
                </c:pt>
                <c:pt idx="1156">
                  <c:v>106.22309629999999</c:v>
                </c:pt>
                <c:pt idx="1157">
                  <c:v>106.30540430000001</c:v>
                </c:pt>
                <c:pt idx="1158">
                  <c:v>106.391154</c:v>
                </c:pt>
                <c:pt idx="1159">
                  <c:v>106.47805200000001</c:v>
                </c:pt>
                <c:pt idx="1160">
                  <c:v>106.56612440000001</c:v>
                </c:pt>
                <c:pt idx="1161">
                  <c:v>106.6567819</c:v>
                </c:pt>
                <c:pt idx="1162">
                  <c:v>106.75118430000001</c:v>
                </c:pt>
                <c:pt idx="1163">
                  <c:v>106.84974920000001</c:v>
                </c:pt>
                <c:pt idx="1164">
                  <c:v>106.9525391</c:v>
                </c:pt>
                <c:pt idx="1165">
                  <c:v>107.0589391</c:v>
                </c:pt>
                <c:pt idx="1166">
                  <c:v>107.1682211</c:v>
                </c:pt>
                <c:pt idx="1167">
                  <c:v>107.2802305</c:v>
                </c:pt>
                <c:pt idx="1168">
                  <c:v>107.395505</c:v>
                </c:pt>
                <c:pt idx="1169">
                  <c:v>107.51502139999999</c:v>
                </c:pt>
                <c:pt idx="1170">
                  <c:v>107.6395899</c:v>
                </c:pt>
                <c:pt idx="1171">
                  <c:v>107.7696347</c:v>
                </c:pt>
                <c:pt idx="1172">
                  <c:v>107.90530889999999</c:v>
                </c:pt>
                <c:pt idx="1173">
                  <c:v>108.0466363</c:v>
                </c:pt>
                <c:pt idx="1174">
                  <c:v>108.1935988</c:v>
                </c:pt>
                <c:pt idx="1175">
                  <c:v>108.34617609999999</c:v>
                </c:pt>
                <c:pt idx="1176">
                  <c:v>108.50435760000001</c:v>
                </c:pt>
                <c:pt idx="1177">
                  <c:v>108.6681379</c:v>
                </c:pt>
                <c:pt idx="1178">
                  <c:v>108.8375168</c:v>
                </c:pt>
                <c:pt idx="1179">
                  <c:v>109.012496</c:v>
                </c:pt>
                <c:pt idx="1180">
                  <c:v>109.1930759</c:v>
                </c:pt>
                <c:pt idx="1181">
                  <c:v>109.3792564</c:v>
                </c:pt>
                <c:pt idx="1182">
                  <c:v>109.5710376</c:v>
                </c:pt>
                <c:pt idx="1183">
                  <c:v>109.76841949999999</c:v>
                </c:pt>
                <c:pt idx="1184">
                  <c:v>109.9714027</c:v>
                </c:pt>
                <c:pt idx="1185">
                  <c:v>110.1799901</c:v>
                </c:pt>
                <c:pt idx="1186">
                  <c:v>110.3941854</c:v>
                </c:pt>
                <c:pt idx="1187">
                  <c:v>110.61399400000001</c:v>
                </c:pt>
                <c:pt idx="1188">
                  <c:v>110.8394253</c:v>
                </c:pt>
                <c:pt idx="1189">
                  <c:v>111.0704921</c:v>
                </c:pt>
                <c:pt idx="1190">
                  <c:v>111.3072106</c:v>
                </c:pt>
                <c:pt idx="1191">
                  <c:v>111.54960269999999</c:v>
                </c:pt>
                <c:pt idx="1192">
                  <c:v>111.7976926</c:v>
                </c:pt>
                <c:pt idx="1193">
                  <c:v>112.0513799</c:v>
                </c:pt>
                <c:pt idx="1194">
                  <c:v>112.30997139999999</c:v>
                </c:pt>
                <c:pt idx="1195">
                  <c:v>112.57205020000001</c:v>
                </c:pt>
                <c:pt idx="1196">
                  <c:v>112.835714</c:v>
                </c:pt>
                <c:pt idx="1197">
                  <c:v>113.0989112</c:v>
                </c:pt>
                <c:pt idx="1198">
                  <c:v>113.3598319</c:v>
                </c:pt>
                <c:pt idx="1199">
                  <c:v>113.61746410000001</c:v>
                </c:pt>
                <c:pt idx="1200">
                  <c:v>113.8718192</c:v>
                </c:pt>
                <c:pt idx="1201">
                  <c:v>114.12321799999999</c:v>
                </c:pt>
                <c:pt idx="1202">
                  <c:v>114.37127150000001</c:v>
                </c:pt>
                <c:pt idx="1203">
                  <c:v>114.6146943</c:v>
                </c:pt>
                <c:pt idx="1204">
                  <c:v>114.8520611</c:v>
                </c:pt>
                <c:pt idx="1205">
                  <c:v>115.082599</c:v>
                </c:pt>
                <c:pt idx="1206">
                  <c:v>115.30636869999999</c:v>
                </c:pt>
                <c:pt idx="1207">
                  <c:v>115.5238173</c:v>
                </c:pt>
                <c:pt idx="1208">
                  <c:v>115.7355661</c:v>
                </c:pt>
                <c:pt idx="1209">
                  <c:v>115.9425517</c:v>
                </c:pt>
                <c:pt idx="1210">
                  <c:v>116.1459619</c:v>
                </c:pt>
                <c:pt idx="1211">
                  <c:v>116.34696529999999</c:v>
                </c:pt>
                <c:pt idx="1212">
                  <c:v>116.54657159999999</c:v>
                </c:pt>
                <c:pt idx="1213">
                  <c:v>116.7455724</c:v>
                </c:pt>
                <c:pt idx="1214">
                  <c:v>116.9445472</c:v>
                </c:pt>
                <c:pt idx="1215">
                  <c:v>117.14385</c:v>
                </c:pt>
                <c:pt idx="1216">
                  <c:v>117.3436288</c:v>
                </c:pt>
                <c:pt idx="1217">
                  <c:v>117.54389500000001</c:v>
                </c:pt>
                <c:pt idx="1218">
                  <c:v>117.7445822</c:v>
                </c:pt>
                <c:pt idx="1219">
                  <c:v>117.9455986</c:v>
                </c:pt>
                <c:pt idx="1220">
                  <c:v>118.1467991</c:v>
                </c:pt>
                <c:pt idx="1221">
                  <c:v>118.3481675</c:v>
                </c:pt>
                <c:pt idx="1222">
                  <c:v>118.54966229999999</c:v>
                </c:pt>
                <c:pt idx="1223">
                  <c:v>118.7511985</c:v>
                </c:pt>
                <c:pt idx="1224">
                  <c:v>118.9527583</c:v>
                </c:pt>
                <c:pt idx="1225">
                  <c:v>119.1543185</c:v>
                </c:pt>
                <c:pt idx="1226">
                  <c:v>119.35584729999999</c:v>
                </c:pt>
                <c:pt idx="1227">
                  <c:v>119.5573373</c:v>
                </c:pt>
                <c:pt idx="1228">
                  <c:v>119.7587874</c:v>
                </c:pt>
                <c:pt idx="1229">
                  <c:v>119.9601943</c:v>
                </c:pt>
                <c:pt idx="1230">
                  <c:v>120.1615601</c:v>
                </c:pt>
                <c:pt idx="1231">
                  <c:v>120.3628906</c:v>
                </c:pt>
                <c:pt idx="1232">
                  <c:v>120.5641911</c:v>
                </c:pt>
                <c:pt idx="1233">
                  <c:v>120.7654682</c:v>
                </c:pt>
                <c:pt idx="1234">
                  <c:v>120.9667283</c:v>
                </c:pt>
                <c:pt idx="1235">
                  <c:v>121.1679699</c:v>
                </c:pt>
                <c:pt idx="1236">
                  <c:v>121.3692187</c:v>
                </c:pt>
                <c:pt idx="1237">
                  <c:v>121.5704904</c:v>
                </c:pt>
                <c:pt idx="1238">
                  <c:v>121.77174960000001</c:v>
                </c:pt>
                <c:pt idx="1239">
                  <c:v>121.97300850000001</c:v>
                </c:pt>
                <c:pt idx="1240">
                  <c:v>122.1742856</c:v>
                </c:pt>
                <c:pt idx="1241">
                  <c:v>122.3755719</c:v>
                </c:pt>
                <c:pt idx="1242">
                  <c:v>122.5768667</c:v>
                </c:pt>
                <c:pt idx="1243">
                  <c:v>122.7781729</c:v>
                </c:pt>
                <c:pt idx="1244">
                  <c:v>122.9794869</c:v>
                </c:pt>
                <c:pt idx="1245">
                  <c:v>123.1808068</c:v>
                </c:pt>
                <c:pt idx="1246">
                  <c:v>123.3821327</c:v>
                </c:pt>
                <c:pt idx="1247">
                  <c:v>123.5834637</c:v>
                </c:pt>
                <c:pt idx="1248">
                  <c:v>123.7847993</c:v>
                </c:pt>
                <c:pt idx="1249">
                  <c:v>123.9861398</c:v>
                </c:pt>
                <c:pt idx="1250">
                  <c:v>124.18748549999999</c:v>
                </c:pt>
                <c:pt idx="1251">
                  <c:v>124.388837</c:v>
                </c:pt>
                <c:pt idx="1252">
                  <c:v>124.59019480000001</c:v>
                </c:pt>
                <c:pt idx="1253">
                  <c:v>124.7915594</c:v>
                </c:pt>
                <c:pt idx="1254">
                  <c:v>124.9929312</c:v>
                </c:pt>
                <c:pt idx="1255">
                  <c:v>125.1943101</c:v>
                </c:pt>
                <c:pt idx="1256">
                  <c:v>125.3956958</c:v>
                </c:pt>
                <c:pt idx="1257">
                  <c:v>125.59708759999999</c:v>
                </c:pt>
                <c:pt idx="1258">
                  <c:v>125.79848459999999</c:v>
                </c:pt>
                <c:pt idx="1259">
                  <c:v>125.9998853</c:v>
                </c:pt>
                <c:pt idx="1260">
                  <c:v>126.2012884</c:v>
                </c:pt>
                <c:pt idx="1261">
                  <c:v>126.40269189999999</c:v>
                </c:pt>
                <c:pt idx="1262">
                  <c:v>126.6040941</c:v>
                </c:pt>
                <c:pt idx="1263">
                  <c:v>126.80549310000001</c:v>
                </c:pt>
                <c:pt idx="1264">
                  <c:v>127.0068871</c:v>
                </c:pt>
                <c:pt idx="1265">
                  <c:v>127.2082743</c:v>
                </c:pt>
                <c:pt idx="1266">
                  <c:v>127.4096531</c:v>
                </c:pt>
                <c:pt idx="1267">
                  <c:v>127.6110218</c:v>
                </c:pt>
                <c:pt idx="1268">
                  <c:v>127.8123789</c:v>
                </c:pt>
                <c:pt idx="1269">
                  <c:v>128.01372319999999</c:v>
                </c:pt>
                <c:pt idx="1270">
                  <c:v>128.21505339999999</c:v>
                </c:pt>
                <c:pt idx="1271">
                  <c:v>128.4163677</c:v>
                </c:pt>
                <c:pt idx="1272">
                  <c:v>128.61766499999999</c:v>
                </c:pt>
                <c:pt idx="1273">
                  <c:v>128.8189438</c:v>
                </c:pt>
                <c:pt idx="1274">
                  <c:v>129.0202022</c:v>
                </c:pt>
                <c:pt idx="1275">
                  <c:v>129.2214386</c:v>
                </c:pt>
                <c:pt idx="1276">
                  <c:v>129.42265119999999</c:v>
                </c:pt>
                <c:pt idx="1277">
                  <c:v>129.6238381</c:v>
                </c:pt>
                <c:pt idx="1278">
                  <c:v>129.82499720000001</c:v>
                </c:pt>
                <c:pt idx="1279">
                  <c:v>130.0261265</c:v>
                </c:pt>
                <c:pt idx="1280">
                  <c:v>130.2272236</c:v>
                </c:pt>
                <c:pt idx="1281">
                  <c:v>130.4282862</c:v>
                </c:pt>
                <c:pt idx="1282">
                  <c:v>130.62931219999999</c:v>
                </c:pt>
                <c:pt idx="1283">
                  <c:v>130.8302989</c:v>
                </c:pt>
                <c:pt idx="1284">
                  <c:v>131.0312437</c:v>
                </c:pt>
                <c:pt idx="1285">
                  <c:v>131.2321432</c:v>
                </c:pt>
                <c:pt idx="1286">
                  <c:v>131.43299540000001</c:v>
                </c:pt>
                <c:pt idx="1287">
                  <c:v>131.6337983</c:v>
                </c:pt>
                <c:pt idx="1288">
                  <c:v>131.8345487</c:v>
                </c:pt>
                <c:pt idx="1289">
                  <c:v>132.0352445</c:v>
                </c:pt>
                <c:pt idx="1290">
                  <c:v>132.235883</c:v>
                </c:pt>
                <c:pt idx="1291">
                  <c:v>132.43646150000001</c:v>
                </c:pt>
                <c:pt idx="1292">
                  <c:v>132.63697730000001</c:v>
                </c:pt>
                <c:pt idx="1293">
                  <c:v>132.83742760000001</c:v>
                </c:pt>
                <c:pt idx="1294">
                  <c:v>133.0378101</c:v>
                </c:pt>
                <c:pt idx="1295">
                  <c:v>133.238122</c:v>
                </c:pt>
                <c:pt idx="1296">
                  <c:v>133.43835730000001</c:v>
                </c:pt>
                <c:pt idx="1297">
                  <c:v>133.63850969999999</c:v>
                </c:pt>
                <c:pt idx="1298">
                  <c:v>133.8385743</c:v>
                </c:pt>
                <c:pt idx="1299">
                  <c:v>134.0385497</c:v>
                </c:pt>
                <c:pt idx="1300">
                  <c:v>134.23843460000001</c:v>
                </c:pt>
                <c:pt idx="1301">
                  <c:v>134.43822779999999</c:v>
                </c:pt>
                <c:pt idx="1302">
                  <c:v>134.63792849999999</c:v>
                </c:pt>
                <c:pt idx="1303">
                  <c:v>134.8375356</c:v>
                </c:pt>
                <c:pt idx="1304">
                  <c:v>135.03704730000001</c:v>
                </c:pt>
                <c:pt idx="1305">
                  <c:v>135.2364594</c:v>
                </c:pt>
                <c:pt idx="1306">
                  <c:v>135.43576630000001</c:v>
                </c:pt>
                <c:pt idx="1307">
                  <c:v>135.63496119999999</c:v>
                </c:pt>
                <c:pt idx="1308">
                  <c:v>135.83403620000001</c:v>
                </c:pt>
                <c:pt idx="1309">
                  <c:v>136.03298340000001</c:v>
                </c:pt>
                <c:pt idx="1310">
                  <c:v>136.23179579999999</c:v>
                </c:pt>
                <c:pt idx="1311">
                  <c:v>136.4304679</c:v>
                </c:pt>
                <c:pt idx="1312">
                  <c:v>136.62899530000001</c:v>
                </c:pt>
                <c:pt idx="1313">
                  <c:v>136.82737409999999</c:v>
                </c:pt>
                <c:pt idx="1314">
                  <c:v>137.02560159999999</c:v>
                </c:pt>
                <c:pt idx="1315">
                  <c:v>137.22367589999999</c:v>
                </c:pt>
                <c:pt idx="1316">
                  <c:v>137.42159570000001</c:v>
                </c:pt>
                <c:pt idx="1317">
                  <c:v>137.6193609</c:v>
                </c:pt>
                <c:pt idx="1318">
                  <c:v>137.81697159999999</c:v>
                </c:pt>
                <c:pt idx="1319">
                  <c:v>138.0144287</c:v>
                </c:pt>
                <c:pt idx="1320">
                  <c:v>138.21173289999999</c:v>
                </c:pt>
                <c:pt idx="1321">
                  <c:v>138.40888480000001</c:v>
                </c:pt>
                <c:pt idx="1322">
                  <c:v>138.60588540000001</c:v>
                </c:pt>
                <c:pt idx="1323">
                  <c:v>138.80273550000001</c:v>
                </c:pt>
                <c:pt idx="1324">
                  <c:v>138.9994361</c:v>
                </c:pt>
                <c:pt idx="1325">
                  <c:v>139.1959884</c:v>
                </c:pt>
                <c:pt idx="1326">
                  <c:v>139.3923934</c:v>
                </c:pt>
                <c:pt idx="1327">
                  <c:v>139.58865170000001</c:v>
                </c:pt>
                <c:pt idx="1328">
                  <c:v>139.7847634</c:v>
                </c:pt>
                <c:pt idx="1329">
                  <c:v>139.980729</c:v>
                </c:pt>
                <c:pt idx="1330">
                  <c:v>140.1765484</c:v>
                </c:pt>
                <c:pt idx="1331">
                  <c:v>140.37222199999999</c:v>
                </c:pt>
                <c:pt idx="1332">
                  <c:v>140.5677499</c:v>
                </c:pt>
                <c:pt idx="1333">
                  <c:v>140.7631322</c:v>
                </c:pt>
                <c:pt idx="1334">
                  <c:v>140.958369</c:v>
                </c:pt>
                <c:pt idx="1335">
                  <c:v>141.15346059999999</c:v>
                </c:pt>
                <c:pt idx="1336">
                  <c:v>141.3484072</c:v>
                </c:pt>
                <c:pt idx="1337">
                  <c:v>141.54320920000001</c:v>
                </c:pt>
                <c:pt idx="1338">
                  <c:v>141.73786699999999</c:v>
                </c:pt>
                <c:pt idx="1339">
                  <c:v>141.93238109999999</c:v>
                </c:pt>
                <c:pt idx="1340">
                  <c:v>142.12675200000001</c:v>
                </c:pt>
                <c:pt idx="1341">
                  <c:v>142.3209813</c:v>
                </c:pt>
                <c:pt idx="1342">
                  <c:v>142.5150706</c:v>
                </c:pt>
                <c:pt idx="1343">
                  <c:v>142.70902229999999</c:v>
                </c:pt>
                <c:pt idx="1344">
                  <c:v>142.90283890000001</c:v>
                </c:pt>
                <c:pt idx="1345">
                  <c:v>143.09652360000001</c:v>
                </c:pt>
                <c:pt idx="1346">
                  <c:v>143.29007999999999</c:v>
                </c:pt>
                <c:pt idx="1347">
                  <c:v>143.4835118</c:v>
                </c:pt>
                <c:pt idx="1348">
                  <c:v>143.6768237</c:v>
                </c:pt>
                <c:pt idx="1349">
                  <c:v>143.87002029999999</c:v>
                </c:pt>
                <c:pt idx="1350">
                  <c:v>144.0631061</c:v>
                </c:pt>
                <c:pt idx="1351">
                  <c:v>144.25608399999999</c:v>
                </c:pt>
                <c:pt idx="1352">
                  <c:v>144.44895460000001</c:v>
                </c:pt>
                <c:pt idx="1353">
                  <c:v>144.641717</c:v>
                </c:pt>
                <c:pt idx="1354">
                  <c:v>144.8343686</c:v>
                </c:pt>
                <c:pt idx="1355">
                  <c:v>145.0269054</c:v>
                </c:pt>
                <c:pt idx="1356">
                  <c:v>145.21932129999999</c:v>
                </c:pt>
                <c:pt idx="1357">
                  <c:v>145.4116085</c:v>
                </c:pt>
                <c:pt idx="1358">
                  <c:v>145.60375690000001</c:v>
                </c:pt>
                <c:pt idx="1359">
                  <c:v>145.79575579999999</c:v>
                </c:pt>
                <c:pt idx="1360">
                  <c:v>145.98759369999999</c:v>
                </c:pt>
                <c:pt idx="1361">
                  <c:v>146.17925930000001</c:v>
                </c:pt>
                <c:pt idx="1362">
                  <c:v>146.37074380000001</c:v>
                </c:pt>
                <c:pt idx="1363">
                  <c:v>146.56203930000001</c:v>
                </c:pt>
                <c:pt idx="1364">
                  <c:v>146.75313919999999</c:v>
                </c:pt>
                <c:pt idx="1365">
                  <c:v>146.94403879999999</c:v>
                </c:pt>
                <c:pt idx="1366">
                  <c:v>147.13473490000001</c:v>
                </c:pt>
                <c:pt idx="1367">
                  <c:v>147.3252253</c:v>
                </c:pt>
                <c:pt idx="1368">
                  <c:v>147.5155092</c:v>
                </c:pt>
                <c:pt idx="1369">
                  <c:v>147.7055876</c:v>
                </c:pt>
                <c:pt idx="1370">
                  <c:v>147.89546300000001</c:v>
                </c:pt>
                <c:pt idx="1371">
                  <c:v>148.08513830000001</c:v>
                </c:pt>
                <c:pt idx="1372">
                  <c:v>148.27461650000001</c:v>
                </c:pt>
                <c:pt idx="1373">
                  <c:v>148.4639</c:v>
                </c:pt>
                <c:pt idx="1374">
                  <c:v>148.65299089999999</c:v>
                </c:pt>
                <c:pt idx="1375">
                  <c:v>148.8418901</c:v>
                </c:pt>
                <c:pt idx="1376">
                  <c:v>149.03059819999999</c:v>
                </c:pt>
                <c:pt idx="1377">
                  <c:v>149.2191153</c:v>
                </c:pt>
                <c:pt idx="1378">
                  <c:v>149.40744129999999</c:v>
                </c:pt>
                <c:pt idx="1379">
                  <c:v>149.5955749</c:v>
                </c:pt>
                <c:pt idx="1380">
                  <c:v>149.7835144</c:v>
                </c:pt>
                <c:pt idx="1381">
                  <c:v>149.97125740000001</c:v>
                </c:pt>
                <c:pt idx="1382">
                  <c:v>150.15880189999999</c:v>
                </c:pt>
                <c:pt idx="1383">
                  <c:v>150.34614479999999</c:v>
                </c:pt>
                <c:pt idx="1384">
                  <c:v>150.53328310000001</c:v>
                </c:pt>
                <c:pt idx="1385">
                  <c:v>150.72021380000001</c:v>
                </c:pt>
                <c:pt idx="1386">
                  <c:v>150.90693419999999</c:v>
                </c:pt>
                <c:pt idx="1387">
                  <c:v>151.09344160000001</c:v>
                </c:pt>
                <c:pt idx="1388">
                  <c:v>151.27973249999999</c:v>
                </c:pt>
                <c:pt idx="1389">
                  <c:v>151.46580359999999</c:v>
                </c:pt>
                <c:pt idx="1390">
                  <c:v>151.6516517</c:v>
                </c:pt>
                <c:pt idx="1391">
                  <c:v>151.83727400000001</c:v>
                </c:pt>
                <c:pt idx="1392">
                  <c:v>152.02266689999999</c:v>
                </c:pt>
                <c:pt idx="1393">
                  <c:v>152.2078266</c:v>
                </c:pt>
                <c:pt idx="1394">
                  <c:v>152.3927491</c:v>
                </c:pt>
                <c:pt idx="1395">
                  <c:v>152.57743070000001</c:v>
                </c:pt>
                <c:pt idx="1396">
                  <c:v>152.76186749999999</c:v>
                </c:pt>
                <c:pt idx="1397">
                  <c:v>152.94605480000001</c:v>
                </c:pt>
                <c:pt idx="1398">
                  <c:v>153.12998759999999</c:v>
                </c:pt>
                <c:pt idx="1399">
                  <c:v>153.31366059999999</c:v>
                </c:pt>
                <c:pt idx="1400">
                  <c:v>153.49706879999999</c:v>
                </c:pt>
                <c:pt idx="1401">
                  <c:v>153.680207</c:v>
                </c:pt>
                <c:pt idx="1402">
                  <c:v>153.86306920000001</c:v>
                </c:pt>
                <c:pt idx="1403">
                  <c:v>154.04564880000001</c:v>
                </c:pt>
                <c:pt idx="1404">
                  <c:v>154.22793909999999</c:v>
                </c:pt>
                <c:pt idx="1405">
                  <c:v>154.4099338</c:v>
                </c:pt>
                <c:pt idx="1406">
                  <c:v>154.5916259</c:v>
                </c:pt>
                <c:pt idx="1407">
                  <c:v>154.77300819999999</c:v>
                </c:pt>
                <c:pt idx="1408">
                  <c:v>154.9540725</c:v>
                </c:pt>
                <c:pt idx="1409">
                  <c:v>155.13481039999999</c:v>
                </c:pt>
                <c:pt idx="1410">
                  <c:v>155.3152135</c:v>
                </c:pt>
                <c:pt idx="1411">
                  <c:v>155.4952734</c:v>
                </c:pt>
                <c:pt idx="1412">
                  <c:v>155.67498119999999</c:v>
                </c:pt>
                <c:pt idx="1413">
                  <c:v>155.85432710000001</c:v>
                </c:pt>
                <c:pt idx="1414">
                  <c:v>156.03330080000001</c:v>
                </c:pt>
                <c:pt idx="1415">
                  <c:v>156.21189150000001</c:v>
                </c:pt>
                <c:pt idx="1416">
                  <c:v>156.39008870000001</c:v>
                </c:pt>
                <c:pt idx="1417">
                  <c:v>156.5678815</c:v>
                </c:pt>
                <c:pt idx="1418">
                  <c:v>156.74525840000001</c:v>
                </c:pt>
                <c:pt idx="1419">
                  <c:v>156.92220699999999</c:v>
                </c:pt>
                <c:pt idx="1420">
                  <c:v>157.0987141</c:v>
                </c:pt>
                <c:pt idx="1421">
                  <c:v>157.2747665</c:v>
                </c:pt>
                <c:pt idx="1422">
                  <c:v>157.45035050000001</c:v>
                </c:pt>
                <c:pt idx="1423">
                  <c:v>157.6254524</c:v>
                </c:pt>
                <c:pt idx="1424">
                  <c:v>157.80005790000001</c:v>
                </c:pt>
                <c:pt idx="1425">
                  <c:v>157.9741362</c:v>
                </c:pt>
                <c:pt idx="1426">
                  <c:v>158.1471804</c:v>
                </c:pt>
                <c:pt idx="1427">
                  <c:v>158.3176569</c:v>
                </c:pt>
                <c:pt idx="1428">
                  <c:v>158.48406259999999</c:v>
                </c:pt>
                <c:pt idx="1429">
                  <c:v>158.64558550000001</c:v>
                </c:pt>
                <c:pt idx="1430">
                  <c:v>158.8016624</c:v>
                </c:pt>
                <c:pt idx="1431">
                  <c:v>158.79949679999999</c:v>
                </c:pt>
                <c:pt idx="1432">
                  <c:v>158.28313499999999</c:v>
                </c:pt>
                <c:pt idx="1433">
                  <c:v>157.75112110000001</c:v>
                </c:pt>
                <c:pt idx="1434">
                  <c:v>157.34416490000001</c:v>
                </c:pt>
                <c:pt idx="1435">
                  <c:v>156.89042620000001</c:v>
                </c:pt>
                <c:pt idx="1436">
                  <c:v>156.40634439999999</c:v>
                </c:pt>
                <c:pt idx="1437">
                  <c:v>155.9333705</c:v>
                </c:pt>
                <c:pt idx="1438">
                  <c:v>155.47381720000001</c:v>
                </c:pt>
                <c:pt idx="1439">
                  <c:v>155.03541939999999</c:v>
                </c:pt>
                <c:pt idx="1440">
                  <c:v>154.6021647</c:v>
                </c:pt>
                <c:pt idx="1441">
                  <c:v>154.16319390000001</c:v>
                </c:pt>
                <c:pt idx="1442">
                  <c:v>153.7307486</c:v>
                </c:pt>
                <c:pt idx="1443">
                  <c:v>153.30914630000001</c:v>
                </c:pt>
                <c:pt idx="1444">
                  <c:v>152.89225519999999</c:v>
                </c:pt>
                <c:pt idx="1445">
                  <c:v>152.4776018</c:v>
                </c:pt>
                <c:pt idx="1446">
                  <c:v>152.0715735</c:v>
                </c:pt>
                <c:pt idx="1447">
                  <c:v>151.67290149999999</c:v>
                </c:pt>
                <c:pt idx="1448">
                  <c:v>151.2751978</c:v>
                </c:pt>
                <c:pt idx="1449">
                  <c:v>150.87735520000001</c:v>
                </c:pt>
                <c:pt idx="1450">
                  <c:v>150.4767128</c:v>
                </c:pt>
                <c:pt idx="1451">
                  <c:v>150.0709631</c:v>
                </c:pt>
                <c:pt idx="1452">
                  <c:v>149.6373352</c:v>
                </c:pt>
                <c:pt idx="1453">
                  <c:v>149.17348459999999</c:v>
                </c:pt>
                <c:pt idx="1454">
                  <c:v>148.68903270000001</c:v>
                </c:pt>
                <c:pt idx="1455">
                  <c:v>148.19618249999999</c:v>
                </c:pt>
                <c:pt idx="1456">
                  <c:v>147.71010870000001</c:v>
                </c:pt>
                <c:pt idx="1457">
                  <c:v>147.23958339999999</c:v>
                </c:pt>
                <c:pt idx="1458">
                  <c:v>146.7918276</c:v>
                </c:pt>
                <c:pt idx="1459">
                  <c:v>146.36814380000001</c:v>
                </c:pt>
                <c:pt idx="1460">
                  <c:v>145.96684719999999</c:v>
                </c:pt>
                <c:pt idx="1461">
                  <c:v>145.58655099999999</c:v>
                </c:pt>
                <c:pt idx="1462">
                  <c:v>145.21747360000001</c:v>
                </c:pt>
                <c:pt idx="1463">
                  <c:v>144.85014029999999</c:v>
                </c:pt>
                <c:pt idx="1464">
                  <c:v>144.4802115</c:v>
                </c:pt>
                <c:pt idx="1465">
                  <c:v>144.10366740000001</c:v>
                </c:pt>
                <c:pt idx="1466">
                  <c:v>143.72108710000001</c:v>
                </c:pt>
                <c:pt idx="1467">
                  <c:v>143.3317649</c:v>
                </c:pt>
                <c:pt idx="1468">
                  <c:v>142.93736079999999</c:v>
                </c:pt>
                <c:pt idx="1469">
                  <c:v>142.539513</c:v>
                </c:pt>
                <c:pt idx="1470">
                  <c:v>142.14196340000001</c:v>
                </c:pt>
                <c:pt idx="1471">
                  <c:v>141.7512457</c:v>
                </c:pt>
                <c:pt idx="1472">
                  <c:v>141.36962539999999</c:v>
                </c:pt>
                <c:pt idx="1473">
                  <c:v>140.99857700000001</c:v>
                </c:pt>
                <c:pt idx="1474">
                  <c:v>140.63643500000001</c:v>
                </c:pt>
                <c:pt idx="1475">
                  <c:v>140.281533</c:v>
                </c:pt>
                <c:pt idx="1476">
                  <c:v>139.9340761</c:v>
                </c:pt>
                <c:pt idx="1477">
                  <c:v>139.59101509999999</c:v>
                </c:pt>
                <c:pt idx="1478">
                  <c:v>139.2511264</c:v>
                </c:pt>
                <c:pt idx="1479">
                  <c:v>138.91445010000001</c:v>
                </c:pt>
                <c:pt idx="1480">
                  <c:v>138.57635999999999</c:v>
                </c:pt>
                <c:pt idx="1481">
                  <c:v>138.23563759999999</c:v>
                </c:pt>
                <c:pt idx="1482">
                  <c:v>137.89345410000001</c:v>
                </c:pt>
                <c:pt idx="1483">
                  <c:v>137.55368999999999</c:v>
                </c:pt>
                <c:pt idx="1484">
                  <c:v>137.21543500000001</c:v>
                </c:pt>
                <c:pt idx="1485">
                  <c:v>136.8783086</c:v>
                </c:pt>
                <c:pt idx="1486">
                  <c:v>136.54726579999999</c:v>
                </c:pt>
                <c:pt idx="1487">
                  <c:v>136.2221485</c:v>
                </c:pt>
                <c:pt idx="1488">
                  <c:v>135.90059769999999</c:v>
                </c:pt>
                <c:pt idx="1489">
                  <c:v>135.58454889999999</c:v>
                </c:pt>
                <c:pt idx="1490">
                  <c:v>135.27360229999999</c:v>
                </c:pt>
                <c:pt idx="1491">
                  <c:v>134.96724409999999</c:v>
                </c:pt>
                <c:pt idx="1492">
                  <c:v>134.6614739</c:v>
                </c:pt>
                <c:pt idx="1493">
                  <c:v>134.35458370000001</c:v>
                </c:pt>
                <c:pt idx="1494">
                  <c:v>134.0504071</c:v>
                </c:pt>
                <c:pt idx="1495">
                  <c:v>133.74883679999999</c:v>
                </c:pt>
                <c:pt idx="1496">
                  <c:v>133.44975579999999</c:v>
                </c:pt>
                <c:pt idx="1497">
                  <c:v>133.15108359999999</c:v>
                </c:pt>
                <c:pt idx="1498">
                  <c:v>132.853376</c:v>
                </c:pt>
                <c:pt idx="1499">
                  <c:v>132.56150479999999</c:v>
                </c:pt>
                <c:pt idx="1500">
                  <c:v>132.2747803</c:v>
                </c:pt>
                <c:pt idx="1501">
                  <c:v>131.9910362</c:v>
                </c:pt>
                <c:pt idx="1502">
                  <c:v>131.71301579999999</c:v>
                </c:pt>
                <c:pt idx="1503">
                  <c:v>131.4400722</c:v>
                </c:pt>
                <c:pt idx="1504">
                  <c:v>131.1698676</c:v>
                </c:pt>
                <c:pt idx="1505">
                  <c:v>130.90368910000001</c:v>
                </c:pt>
                <c:pt idx="1506">
                  <c:v>130.6410152</c:v>
                </c:pt>
                <c:pt idx="1507">
                  <c:v>130.38111979999999</c:v>
                </c:pt>
                <c:pt idx="1508">
                  <c:v>130.12172390000001</c:v>
                </c:pt>
                <c:pt idx="1509">
                  <c:v>129.86213939999999</c:v>
                </c:pt>
                <c:pt idx="1510">
                  <c:v>129.6052876</c:v>
                </c:pt>
                <c:pt idx="1511">
                  <c:v>129.3508956</c:v>
                </c:pt>
                <c:pt idx="1512">
                  <c:v>129.09750829999999</c:v>
                </c:pt>
                <c:pt idx="1513">
                  <c:v>128.84634969999999</c:v>
                </c:pt>
                <c:pt idx="1514">
                  <c:v>128.59755519999999</c:v>
                </c:pt>
                <c:pt idx="1515">
                  <c:v>128.350604</c:v>
                </c:pt>
                <c:pt idx="1516">
                  <c:v>128.10429529999999</c:v>
                </c:pt>
                <c:pt idx="1517">
                  <c:v>127.85810119999999</c:v>
                </c:pt>
                <c:pt idx="1518">
                  <c:v>127.6122503</c:v>
                </c:pt>
                <c:pt idx="1519">
                  <c:v>127.36680250000001</c:v>
                </c:pt>
                <c:pt idx="1520">
                  <c:v>127.1272992</c:v>
                </c:pt>
                <c:pt idx="1521">
                  <c:v>126.9102949</c:v>
                </c:pt>
                <c:pt idx="1522">
                  <c:v>126.70430519999999</c:v>
                </c:pt>
                <c:pt idx="1523">
                  <c:v>126.5014161</c:v>
                </c:pt>
                <c:pt idx="1524">
                  <c:v>126.3239489</c:v>
                </c:pt>
                <c:pt idx="1525">
                  <c:v>126.1634914</c:v>
                </c:pt>
                <c:pt idx="1526">
                  <c:v>126.0038935</c:v>
                </c:pt>
                <c:pt idx="1527">
                  <c:v>125.8608643</c:v>
                </c:pt>
                <c:pt idx="1528">
                  <c:v>125.7410947</c:v>
                </c:pt>
                <c:pt idx="1529">
                  <c:v>125.6450978</c:v>
                </c:pt>
                <c:pt idx="1530">
                  <c:v>125.5689234</c:v>
                </c:pt>
                <c:pt idx="1531">
                  <c:v>125.5106298</c:v>
                </c:pt>
                <c:pt idx="1532">
                  <c:v>125.47520129999999</c:v>
                </c:pt>
                <c:pt idx="1533">
                  <c:v>125.45794960000001</c:v>
                </c:pt>
                <c:pt idx="1534">
                  <c:v>125.44936989999999</c:v>
                </c:pt>
                <c:pt idx="1535">
                  <c:v>125.4400337</c:v>
                </c:pt>
                <c:pt idx="1536">
                  <c:v>125.42619980000001</c:v>
                </c:pt>
                <c:pt idx="1537">
                  <c:v>125.4087636</c:v>
                </c:pt>
                <c:pt idx="1538">
                  <c:v>125.39170540000001</c:v>
                </c:pt>
                <c:pt idx="1539">
                  <c:v>125.37692439999999</c:v>
                </c:pt>
                <c:pt idx="1540">
                  <c:v>125.3646751</c:v>
                </c:pt>
                <c:pt idx="1541">
                  <c:v>125.3569978</c:v>
                </c:pt>
                <c:pt idx="1542">
                  <c:v>125.3537487</c:v>
                </c:pt>
                <c:pt idx="1543">
                  <c:v>125.35392659999999</c:v>
                </c:pt>
                <c:pt idx="1544">
                  <c:v>125.36006380000001</c:v>
                </c:pt>
                <c:pt idx="1545">
                  <c:v>125.3732404</c:v>
                </c:pt>
                <c:pt idx="1546">
                  <c:v>125.3957091</c:v>
                </c:pt>
                <c:pt idx="1547">
                  <c:v>125.42622280000001</c:v>
                </c:pt>
                <c:pt idx="1548">
                  <c:v>125.4619223</c:v>
                </c:pt>
                <c:pt idx="1549">
                  <c:v>125.5044022</c:v>
                </c:pt>
                <c:pt idx="1550">
                  <c:v>125.5531936</c:v>
                </c:pt>
                <c:pt idx="1551">
                  <c:v>125.60635670000001</c:v>
                </c:pt>
                <c:pt idx="1552">
                  <c:v>125.6664135</c:v>
                </c:pt>
                <c:pt idx="1553">
                  <c:v>125.7334412</c:v>
                </c:pt>
                <c:pt idx="1554">
                  <c:v>125.80538780000001</c:v>
                </c:pt>
                <c:pt idx="1555">
                  <c:v>125.8832238</c:v>
                </c:pt>
                <c:pt idx="1556">
                  <c:v>125.965988</c:v>
                </c:pt>
                <c:pt idx="1557">
                  <c:v>126.0515128</c:v>
                </c:pt>
                <c:pt idx="1558">
                  <c:v>126.13855839999999</c:v>
                </c:pt>
                <c:pt idx="1559">
                  <c:v>126.2264835</c:v>
                </c:pt>
                <c:pt idx="1560">
                  <c:v>126.3149501</c:v>
                </c:pt>
                <c:pt idx="1561">
                  <c:v>126.40396029999999</c:v>
                </c:pt>
                <c:pt idx="1562">
                  <c:v>126.4934227</c:v>
                </c:pt>
                <c:pt idx="1563">
                  <c:v>126.58334910000001</c:v>
                </c:pt>
                <c:pt idx="1564">
                  <c:v>126.6736227</c:v>
                </c:pt>
                <c:pt idx="1565">
                  <c:v>126.7641318</c:v>
                </c:pt>
                <c:pt idx="1566">
                  <c:v>126.855048</c:v>
                </c:pt>
                <c:pt idx="1567">
                  <c:v>126.9464229</c:v>
                </c:pt>
                <c:pt idx="1568">
                  <c:v>127.03827010000001</c:v>
                </c:pt>
                <c:pt idx="1569">
                  <c:v>127.1308396</c:v>
                </c:pt>
                <c:pt idx="1570">
                  <c:v>127.2241762</c:v>
                </c:pt>
                <c:pt idx="1571">
                  <c:v>127.3182267</c:v>
                </c:pt>
                <c:pt idx="1572">
                  <c:v>127.4131787</c:v>
                </c:pt>
                <c:pt idx="1573">
                  <c:v>127.50903099999999</c:v>
                </c:pt>
                <c:pt idx="1574">
                  <c:v>127.6057156</c:v>
                </c:pt>
                <c:pt idx="1575">
                  <c:v>127.703422</c:v>
                </c:pt>
                <c:pt idx="1576">
                  <c:v>127.80221109999999</c:v>
                </c:pt>
                <c:pt idx="1577">
                  <c:v>127.902244</c:v>
                </c:pt>
                <c:pt idx="1578">
                  <c:v>128.00352340000001</c:v>
                </c:pt>
                <c:pt idx="1579">
                  <c:v>128.10602549999999</c:v>
                </c:pt>
                <c:pt idx="1580">
                  <c:v>128.2099916</c:v>
                </c:pt>
                <c:pt idx="1581">
                  <c:v>128.31551289999999</c:v>
                </c:pt>
                <c:pt idx="1582">
                  <c:v>128.42261540000001</c:v>
                </c:pt>
                <c:pt idx="1583">
                  <c:v>128.53153370000001</c:v>
                </c:pt>
                <c:pt idx="1584">
                  <c:v>128.64237689999999</c:v>
                </c:pt>
                <c:pt idx="1585">
                  <c:v>128.75521549999999</c:v>
                </c:pt>
                <c:pt idx="1586">
                  <c:v>128.87035359999999</c:v>
                </c:pt>
                <c:pt idx="1587">
                  <c:v>128.9879349</c:v>
                </c:pt>
                <c:pt idx="1588">
                  <c:v>129.1080403</c:v>
                </c:pt>
                <c:pt idx="1589">
                  <c:v>129.2309889</c:v>
                </c:pt>
                <c:pt idx="1590">
                  <c:v>129.35697279999999</c:v>
                </c:pt>
                <c:pt idx="1591">
                  <c:v>129.4862388</c:v>
                </c:pt>
                <c:pt idx="1592">
                  <c:v>129.61891689999999</c:v>
                </c:pt>
                <c:pt idx="1593">
                  <c:v>129.75511259999999</c:v>
                </c:pt>
                <c:pt idx="1594">
                  <c:v>129.89512970000001</c:v>
                </c:pt>
                <c:pt idx="1595">
                  <c:v>130.03915359999999</c:v>
                </c:pt>
                <c:pt idx="1596">
                  <c:v>130.1873128</c:v>
                </c:pt>
                <c:pt idx="1597">
                  <c:v>130.33991309999999</c:v>
                </c:pt>
                <c:pt idx="1598">
                  <c:v>130.49712539999999</c:v>
                </c:pt>
                <c:pt idx="1599">
                  <c:v>130.65905520000001</c:v>
                </c:pt>
                <c:pt idx="1600">
                  <c:v>130.82595449999999</c:v>
                </c:pt>
                <c:pt idx="1601">
                  <c:v>130.997997</c:v>
                </c:pt>
                <c:pt idx="1602">
                  <c:v>131.1754052</c:v>
                </c:pt>
                <c:pt idx="1603">
                  <c:v>131.35829480000001</c:v>
                </c:pt>
                <c:pt idx="1604">
                  <c:v>131.54669480000001</c:v>
                </c:pt>
                <c:pt idx="1605">
                  <c:v>131.74059270000001</c:v>
                </c:pt>
                <c:pt idx="1606">
                  <c:v>131.9398338</c:v>
                </c:pt>
                <c:pt idx="1607">
                  <c:v>132.14414170000001</c:v>
                </c:pt>
                <c:pt idx="1608">
                  <c:v>132.3532707</c:v>
                </c:pt>
                <c:pt idx="1609">
                  <c:v>132.56691069999999</c:v>
                </c:pt>
                <c:pt idx="1610">
                  <c:v>132.78472590000001</c:v>
                </c:pt>
                <c:pt idx="1611">
                  <c:v>133.00656230000001</c:v>
                </c:pt>
                <c:pt idx="1612">
                  <c:v>133.2322379</c:v>
                </c:pt>
                <c:pt idx="1613">
                  <c:v>133.4615819</c:v>
                </c:pt>
                <c:pt idx="1614">
                  <c:v>133.6942051</c:v>
                </c:pt>
                <c:pt idx="1615">
                  <c:v>133.92947140000001</c:v>
                </c:pt>
                <c:pt idx="1616">
                  <c:v>134.1668061</c:v>
                </c:pt>
                <c:pt idx="1617">
                  <c:v>134.40537850000001</c:v>
                </c:pt>
                <c:pt idx="1618">
                  <c:v>134.64410659999999</c:v>
                </c:pt>
                <c:pt idx="1619">
                  <c:v>134.88192789999999</c:v>
                </c:pt>
                <c:pt idx="1620">
                  <c:v>135.1178012</c:v>
                </c:pt>
                <c:pt idx="1621">
                  <c:v>135.35078920000001</c:v>
                </c:pt>
                <c:pt idx="1622">
                  <c:v>135.5803014</c:v>
                </c:pt>
                <c:pt idx="1623">
                  <c:v>135.80577640000001</c:v>
                </c:pt>
                <c:pt idx="1624">
                  <c:v>136.02647920000001</c:v>
                </c:pt>
                <c:pt idx="1625">
                  <c:v>136.24270709999999</c:v>
                </c:pt>
                <c:pt idx="1626">
                  <c:v>136.4544927</c:v>
                </c:pt>
                <c:pt idx="1627">
                  <c:v>136.66214400000001</c:v>
                </c:pt>
                <c:pt idx="1628">
                  <c:v>136.8661458</c:v>
                </c:pt>
                <c:pt idx="1629">
                  <c:v>137.06743159999999</c:v>
                </c:pt>
                <c:pt idx="1630">
                  <c:v>137.26647980000001</c:v>
                </c:pt>
                <c:pt idx="1631">
                  <c:v>137.46385079999999</c:v>
                </c:pt>
                <c:pt idx="1632">
                  <c:v>137.66037679999999</c:v>
                </c:pt>
                <c:pt idx="1633">
                  <c:v>137.8563307</c:v>
                </c:pt>
                <c:pt idx="1634">
                  <c:v>138.05194660000001</c:v>
                </c:pt>
                <c:pt idx="1635">
                  <c:v>138.2475973</c:v>
                </c:pt>
                <c:pt idx="1636">
                  <c:v>138.44322260000001</c:v>
                </c:pt>
                <c:pt idx="1637">
                  <c:v>138.63885149999999</c:v>
                </c:pt>
                <c:pt idx="1638">
                  <c:v>138.8343974</c:v>
                </c:pt>
                <c:pt idx="1639">
                  <c:v>139.02978440000001</c:v>
                </c:pt>
                <c:pt idx="1640">
                  <c:v>139.22510120000001</c:v>
                </c:pt>
                <c:pt idx="1641">
                  <c:v>139.42017809999999</c:v>
                </c:pt>
                <c:pt idx="1642">
                  <c:v>139.61493229999999</c:v>
                </c:pt>
                <c:pt idx="1643">
                  <c:v>139.80938879999999</c:v>
                </c:pt>
                <c:pt idx="1644">
                  <c:v>140.00344609999999</c:v>
                </c:pt>
                <c:pt idx="1645">
                  <c:v>140.19696389999999</c:v>
                </c:pt>
                <c:pt idx="1646">
                  <c:v>140.3900701</c:v>
                </c:pt>
                <c:pt idx="1647">
                  <c:v>140.58283370000001</c:v>
                </c:pt>
                <c:pt idx="1648">
                  <c:v>140.77530490000001</c:v>
                </c:pt>
                <c:pt idx="1649">
                  <c:v>140.96736229999999</c:v>
                </c:pt>
                <c:pt idx="1650">
                  <c:v>141.15887470000001</c:v>
                </c:pt>
                <c:pt idx="1651">
                  <c:v>141.35015129999999</c:v>
                </c:pt>
                <c:pt idx="1652">
                  <c:v>141.5411541</c:v>
                </c:pt>
                <c:pt idx="1653">
                  <c:v>141.73161680000001</c:v>
                </c:pt>
                <c:pt idx="1654">
                  <c:v>141.92177849999999</c:v>
                </c:pt>
                <c:pt idx="1655">
                  <c:v>142.11158800000001</c:v>
                </c:pt>
                <c:pt idx="1656">
                  <c:v>142.30107760000001</c:v>
                </c:pt>
                <c:pt idx="1657">
                  <c:v>142.49030680000001</c:v>
                </c:pt>
                <c:pt idx="1658">
                  <c:v>142.67913379999999</c:v>
                </c:pt>
                <c:pt idx="1659">
                  <c:v>142.86766510000001</c:v>
                </c:pt>
                <c:pt idx="1660">
                  <c:v>143.05585629999999</c:v>
                </c:pt>
                <c:pt idx="1661">
                  <c:v>143.24377089999999</c:v>
                </c:pt>
                <c:pt idx="1662">
                  <c:v>143.43139550000001</c:v>
                </c:pt>
                <c:pt idx="1663">
                  <c:v>143.6183819</c:v>
                </c:pt>
                <c:pt idx="1664">
                  <c:v>143.80509129999999</c:v>
                </c:pt>
                <c:pt idx="1665">
                  <c:v>143.991546</c:v>
                </c:pt>
                <c:pt idx="1666">
                  <c:v>144.17769329999999</c:v>
                </c:pt>
                <c:pt idx="1667">
                  <c:v>144.36360099999999</c:v>
                </c:pt>
                <c:pt idx="1668">
                  <c:v>144.54914890000001</c:v>
                </c:pt>
                <c:pt idx="1669">
                  <c:v>144.73437809999999</c:v>
                </c:pt>
                <c:pt idx="1670">
                  <c:v>144.9190414</c:v>
                </c:pt>
                <c:pt idx="1671">
                  <c:v>145.10345570000001</c:v>
                </c:pt>
                <c:pt idx="1672">
                  <c:v>145.2877202</c:v>
                </c:pt>
                <c:pt idx="1673">
                  <c:v>145.47158680000001</c:v>
                </c:pt>
                <c:pt idx="1674">
                  <c:v>145.6551546</c:v>
                </c:pt>
                <c:pt idx="1675">
                  <c:v>145.8381918</c:v>
                </c:pt>
                <c:pt idx="1676">
                  <c:v>146.02098699999999</c:v>
                </c:pt>
                <c:pt idx="1677">
                  <c:v>146.20359909999999</c:v>
                </c:pt>
                <c:pt idx="1678">
                  <c:v>146.3855867</c:v>
                </c:pt>
                <c:pt idx="1679">
                  <c:v>146.56728570000001</c:v>
                </c:pt>
                <c:pt idx="1680">
                  <c:v>146.74853619999999</c:v>
                </c:pt>
                <c:pt idx="1681">
                  <c:v>146.929518</c:v>
                </c:pt>
                <c:pt idx="1682">
                  <c:v>147.11031879999999</c:v>
                </c:pt>
                <c:pt idx="1683">
                  <c:v>147.29052730000001</c:v>
                </c:pt>
                <c:pt idx="1684">
                  <c:v>147.47049849999999</c:v>
                </c:pt>
                <c:pt idx="1685">
                  <c:v>147.65027860000001</c:v>
                </c:pt>
                <c:pt idx="1686">
                  <c:v>147.8298111</c:v>
                </c:pt>
                <c:pt idx="1687">
                  <c:v>148.00910719999999</c:v>
                </c:pt>
                <c:pt idx="1688">
                  <c:v>148.1878663</c:v>
                </c:pt>
                <c:pt idx="1689">
                  <c:v>148.3663196</c:v>
                </c:pt>
                <c:pt idx="1690">
                  <c:v>148.5440964</c:v>
                </c:pt>
                <c:pt idx="1691">
                  <c:v>148.7216458</c:v>
                </c:pt>
                <c:pt idx="1692">
                  <c:v>148.89911079999999</c:v>
                </c:pt>
                <c:pt idx="1693">
                  <c:v>149.075987</c:v>
                </c:pt>
                <c:pt idx="1694">
                  <c:v>149.2526087</c:v>
                </c:pt>
                <c:pt idx="1695">
                  <c:v>149.4288378</c:v>
                </c:pt>
                <c:pt idx="1696">
                  <c:v>149.60477900000001</c:v>
                </c:pt>
                <c:pt idx="1697">
                  <c:v>149.7802968</c:v>
                </c:pt>
                <c:pt idx="1698">
                  <c:v>149.95562659999999</c:v>
                </c:pt>
                <c:pt idx="1699">
                  <c:v>150.13081349999999</c:v>
                </c:pt>
                <c:pt idx="1700">
                  <c:v>150.30546519999999</c:v>
                </c:pt>
                <c:pt idx="1701">
                  <c:v>150.47984199999999</c:v>
                </c:pt>
                <c:pt idx="1702">
                  <c:v>150.65358749999999</c:v>
                </c:pt>
                <c:pt idx="1703">
                  <c:v>150.82712849999999</c:v>
                </c:pt>
                <c:pt idx="1704">
                  <c:v>151.0006065</c:v>
                </c:pt>
                <c:pt idx="1705">
                  <c:v>151.17353489999999</c:v>
                </c:pt>
                <c:pt idx="1706">
                  <c:v>151.34623579999999</c:v>
                </c:pt>
                <c:pt idx="1707">
                  <c:v>151.51857369999999</c:v>
                </c:pt>
                <c:pt idx="1708">
                  <c:v>151.69060690000001</c:v>
                </c:pt>
                <c:pt idx="1709">
                  <c:v>151.86200389999999</c:v>
                </c:pt>
                <c:pt idx="1710">
                  <c:v>152.0332362</c:v>
                </c:pt>
                <c:pt idx="1711">
                  <c:v>152.20441349999999</c:v>
                </c:pt>
                <c:pt idx="1712">
                  <c:v>152.3750604</c:v>
                </c:pt>
                <c:pt idx="1713">
                  <c:v>152.54545379999999</c:v>
                </c:pt>
                <c:pt idx="1714">
                  <c:v>152.7152581</c:v>
                </c:pt>
                <c:pt idx="1715">
                  <c:v>152.88481949999999</c:v>
                </c:pt>
                <c:pt idx="1716">
                  <c:v>153.05407529999999</c:v>
                </c:pt>
                <c:pt idx="1717">
                  <c:v>153.22315180000001</c:v>
                </c:pt>
                <c:pt idx="1718">
                  <c:v>153.39207200000001</c:v>
                </c:pt>
                <c:pt idx="1719">
                  <c:v>153.56028499999999</c:v>
                </c:pt>
                <c:pt idx="1720">
                  <c:v>153.72830519999999</c:v>
                </c:pt>
                <c:pt idx="1721">
                  <c:v>153.8960539</c:v>
                </c:pt>
                <c:pt idx="1722">
                  <c:v>154.06350860000001</c:v>
                </c:pt>
                <c:pt idx="1723">
                  <c:v>154.23036569999999</c:v>
                </c:pt>
                <c:pt idx="1724">
                  <c:v>154.39709780000001</c:v>
                </c:pt>
                <c:pt idx="1725">
                  <c:v>154.56375360000001</c:v>
                </c:pt>
                <c:pt idx="1726">
                  <c:v>154.72968259999999</c:v>
                </c:pt>
                <c:pt idx="1727">
                  <c:v>154.89543459999999</c:v>
                </c:pt>
                <c:pt idx="1728">
                  <c:v>155.0609451</c:v>
                </c:pt>
                <c:pt idx="1729">
                  <c:v>155.2261738</c:v>
                </c:pt>
                <c:pt idx="1730">
                  <c:v>155.3908246</c:v>
                </c:pt>
                <c:pt idx="1731">
                  <c:v>155.55536660000001</c:v>
                </c:pt>
                <c:pt idx="1732">
                  <c:v>155.71984520000001</c:v>
                </c:pt>
                <c:pt idx="1733">
                  <c:v>155.88362090000001</c:v>
                </c:pt>
                <c:pt idx="1734">
                  <c:v>156.04723480000001</c:v>
                </c:pt>
                <c:pt idx="1735">
                  <c:v>156.21062520000001</c:v>
                </c:pt>
                <c:pt idx="1736">
                  <c:v>156.37375170000001</c:v>
                </c:pt>
                <c:pt idx="1737">
                  <c:v>156.5363189</c:v>
                </c:pt>
                <c:pt idx="1738">
                  <c:v>156.69879069999999</c:v>
                </c:pt>
                <c:pt idx="1739">
                  <c:v>156.86121180000001</c:v>
                </c:pt>
                <c:pt idx="1740">
                  <c:v>157.0229525</c:v>
                </c:pt>
                <c:pt idx="1741">
                  <c:v>157.18454460000001</c:v>
                </c:pt>
                <c:pt idx="1742">
                  <c:v>157.34592889999999</c:v>
                </c:pt>
                <c:pt idx="1743">
                  <c:v>157.50706479999999</c:v>
                </c:pt>
                <c:pt idx="1744">
                  <c:v>157.66765789999999</c:v>
                </c:pt>
                <c:pt idx="1745">
                  <c:v>157.82816690000001</c:v>
                </c:pt>
                <c:pt idx="1746">
                  <c:v>157.9886358</c:v>
                </c:pt>
                <c:pt idx="1747">
                  <c:v>158.1484437</c:v>
                </c:pt>
                <c:pt idx="1748">
                  <c:v>158.30811600000001</c:v>
                </c:pt>
                <c:pt idx="1749">
                  <c:v>158.4676139</c:v>
                </c:pt>
                <c:pt idx="1750">
                  <c:v>158.62691050000001</c:v>
                </c:pt>
                <c:pt idx="1751">
                  <c:v>158.78570880000001</c:v>
                </c:pt>
                <c:pt idx="1752">
                  <c:v>158.9390113</c:v>
                </c:pt>
                <c:pt idx="1753">
                  <c:v>159.06307810000001</c:v>
                </c:pt>
                <c:pt idx="1754">
                  <c:v>159.18772759999999</c:v>
                </c:pt>
                <c:pt idx="1755">
                  <c:v>159.31875679999999</c:v>
                </c:pt>
                <c:pt idx="1756">
                  <c:v>159.44513670000001</c:v>
                </c:pt>
                <c:pt idx="1757">
                  <c:v>159.5717961</c:v>
                </c:pt>
                <c:pt idx="1758">
                  <c:v>159.69885310000001</c:v>
                </c:pt>
                <c:pt idx="1759">
                  <c:v>159.82572490000001</c:v>
                </c:pt>
                <c:pt idx="1760">
                  <c:v>159.95367110000001</c:v>
                </c:pt>
                <c:pt idx="1761">
                  <c:v>160.08289529999999</c:v>
                </c:pt>
                <c:pt idx="1762">
                  <c:v>160.21317020000001</c:v>
                </c:pt>
                <c:pt idx="1763">
                  <c:v>160.3448526</c:v>
                </c:pt>
                <c:pt idx="1764">
                  <c:v>160.4767263</c:v>
                </c:pt>
                <c:pt idx="1765">
                  <c:v>160.6084085</c:v>
                </c:pt>
                <c:pt idx="1766">
                  <c:v>160.7404416</c:v>
                </c:pt>
                <c:pt idx="1767">
                  <c:v>160.8722922</c:v>
                </c:pt>
                <c:pt idx="1768">
                  <c:v>161.00430660000001</c:v>
                </c:pt>
                <c:pt idx="1769">
                  <c:v>161.13644110000001</c:v>
                </c:pt>
                <c:pt idx="1770">
                  <c:v>161.2686611</c:v>
                </c:pt>
                <c:pt idx="1771">
                  <c:v>161.4006339</c:v>
                </c:pt>
                <c:pt idx="1772">
                  <c:v>161.53282250000001</c:v>
                </c:pt>
                <c:pt idx="1773">
                  <c:v>161.66527840000001</c:v>
                </c:pt>
                <c:pt idx="1774">
                  <c:v>161.7975884</c:v>
                </c:pt>
                <c:pt idx="1775">
                  <c:v>161.93004769999999</c:v>
                </c:pt>
                <c:pt idx="1776">
                  <c:v>162.06251119999999</c:v>
                </c:pt>
                <c:pt idx="1777">
                  <c:v>162.19503449999999</c:v>
                </c:pt>
                <c:pt idx="1778">
                  <c:v>162.32730380000001</c:v>
                </c:pt>
                <c:pt idx="1779">
                  <c:v>162.45971399999999</c:v>
                </c:pt>
                <c:pt idx="1780">
                  <c:v>162.59217570000001</c:v>
                </c:pt>
                <c:pt idx="1781">
                  <c:v>162.72479490000001</c:v>
                </c:pt>
                <c:pt idx="1782">
                  <c:v>162.85758150000001</c:v>
                </c:pt>
                <c:pt idx="1783">
                  <c:v>162.99003529999999</c:v>
                </c:pt>
                <c:pt idx="1784">
                  <c:v>163.12258370000001</c:v>
                </c:pt>
                <c:pt idx="1785">
                  <c:v>163.25494230000001</c:v>
                </c:pt>
                <c:pt idx="1786">
                  <c:v>163.38736979999999</c:v>
                </c:pt>
                <c:pt idx="1787">
                  <c:v>163.5198212</c:v>
                </c:pt>
                <c:pt idx="1788">
                  <c:v>163.65229859999999</c:v>
                </c:pt>
                <c:pt idx="1789">
                  <c:v>163.78447499999999</c:v>
                </c:pt>
                <c:pt idx="1790">
                  <c:v>163.91668759999999</c:v>
                </c:pt>
                <c:pt idx="1791">
                  <c:v>164.04865369999999</c:v>
                </c:pt>
                <c:pt idx="1792">
                  <c:v>164.18069969999999</c:v>
                </c:pt>
                <c:pt idx="1793">
                  <c:v>164.3128935</c:v>
                </c:pt>
                <c:pt idx="1794">
                  <c:v>164.44466439999999</c:v>
                </c:pt>
                <c:pt idx="1795">
                  <c:v>164.5764369</c:v>
                </c:pt>
                <c:pt idx="1796">
                  <c:v>164.7079655</c:v>
                </c:pt>
                <c:pt idx="1797">
                  <c:v>164.83943880000001</c:v>
                </c:pt>
                <c:pt idx="1798">
                  <c:v>164.97063249999999</c:v>
                </c:pt>
                <c:pt idx="1799">
                  <c:v>165.101786</c:v>
                </c:pt>
                <c:pt idx="1800">
                  <c:v>165.2326487</c:v>
                </c:pt>
                <c:pt idx="1801">
                  <c:v>165.3634538</c:v>
                </c:pt>
                <c:pt idx="1802">
                  <c:v>165.4939612</c:v>
                </c:pt>
                <c:pt idx="1803">
                  <c:v>165.6243503</c:v>
                </c:pt>
                <c:pt idx="1804">
                  <c:v>165.7541932</c:v>
                </c:pt>
                <c:pt idx="1805">
                  <c:v>165.88403059999999</c:v>
                </c:pt>
                <c:pt idx="1806">
                  <c:v>166.0139969</c:v>
                </c:pt>
                <c:pt idx="1807">
                  <c:v>166.14346990000001</c:v>
                </c:pt>
                <c:pt idx="1808">
                  <c:v>166.27279340000001</c:v>
                </c:pt>
                <c:pt idx="1809">
                  <c:v>166.40157980000001</c:v>
                </c:pt>
                <c:pt idx="1810">
                  <c:v>166.53016249999999</c:v>
                </c:pt>
                <c:pt idx="1811">
                  <c:v>166.65821529999999</c:v>
                </c:pt>
                <c:pt idx="1812">
                  <c:v>166.78604960000001</c:v>
                </c:pt>
                <c:pt idx="1813">
                  <c:v>166.91333660000001</c:v>
                </c:pt>
                <c:pt idx="1814">
                  <c:v>167.04038990000001</c:v>
                </c:pt>
                <c:pt idx="1815">
                  <c:v>167.16688629999999</c:v>
                </c:pt>
                <c:pt idx="1816">
                  <c:v>167.2931317</c:v>
                </c:pt>
                <c:pt idx="1817">
                  <c:v>167.41881169999999</c:v>
                </c:pt>
                <c:pt idx="1818">
                  <c:v>167.5443544</c:v>
                </c:pt>
                <c:pt idx="1819">
                  <c:v>167.66983279999999</c:v>
                </c:pt>
                <c:pt idx="1820">
                  <c:v>167.79431489999999</c:v>
                </c:pt>
                <c:pt idx="1821">
                  <c:v>167.9184774</c:v>
                </c:pt>
                <c:pt idx="1822">
                  <c:v>168.04216</c:v>
                </c:pt>
                <c:pt idx="1823">
                  <c:v>168.1654723</c:v>
                </c:pt>
                <c:pt idx="1824">
                  <c:v>168.28794020000001</c:v>
                </c:pt>
                <c:pt idx="1825">
                  <c:v>168.4100334</c:v>
                </c:pt>
                <c:pt idx="1826">
                  <c:v>168.53135979999999</c:v>
                </c:pt>
                <c:pt idx="1827">
                  <c:v>168.65223030000001</c:v>
                </c:pt>
                <c:pt idx="1828">
                  <c:v>168.7720927</c:v>
                </c:pt>
                <c:pt idx="1829">
                  <c:v>168.8914628</c:v>
                </c:pt>
                <c:pt idx="1830">
                  <c:v>169.00988480000001</c:v>
                </c:pt>
                <c:pt idx="1831">
                  <c:v>169.12783429999999</c:v>
                </c:pt>
                <c:pt idx="1832">
                  <c:v>169.24504529999999</c:v>
                </c:pt>
                <c:pt idx="1833">
                  <c:v>169.36197569999999</c:v>
                </c:pt>
                <c:pt idx="1834">
                  <c:v>169.47876360000001</c:v>
                </c:pt>
                <c:pt idx="1835">
                  <c:v>169.59435429999999</c:v>
                </c:pt>
                <c:pt idx="1836">
                  <c:v>169.7093328</c:v>
                </c:pt>
                <c:pt idx="1837">
                  <c:v>169.82320329999999</c:v>
                </c:pt>
                <c:pt idx="1838">
                  <c:v>169.93649490000001</c:v>
                </c:pt>
                <c:pt idx="1839">
                  <c:v>170.0488843</c:v>
                </c:pt>
                <c:pt idx="1840">
                  <c:v>170.16070859999999</c:v>
                </c:pt>
                <c:pt idx="1841">
                  <c:v>170.2713684</c:v>
                </c:pt>
                <c:pt idx="1842">
                  <c:v>170.38145019999999</c:v>
                </c:pt>
                <c:pt idx="1843">
                  <c:v>170.4906685</c:v>
                </c:pt>
                <c:pt idx="1844">
                  <c:v>170.59932710000001</c:v>
                </c:pt>
                <c:pt idx="1845">
                  <c:v>170.70684779999999</c:v>
                </c:pt>
                <c:pt idx="1846">
                  <c:v>170.8137591</c:v>
                </c:pt>
                <c:pt idx="1847">
                  <c:v>170.9196244</c:v>
                </c:pt>
                <c:pt idx="1848">
                  <c:v>171.02489120000001</c:v>
                </c:pt>
                <c:pt idx="1849">
                  <c:v>171.12911310000001</c:v>
                </c:pt>
                <c:pt idx="1850">
                  <c:v>171.23274950000001</c:v>
                </c:pt>
                <c:pt idx="1851">
                  <c:v>171.33536609999999</c:v>
                </c:pt>
                <c:pt idx="1852">
                  <c:v>171.43761799999999</c:v>
                </c:pt>
                <c:pt idx="1853">
                  <c:v>171.53987810000001</c:v>
                </c:pt>
                <c:pt idx="1854">
                  <c:v>171.64116709999999</c:v>
                </c:pt>
                <c:pt idx="1855">
                  <c:v>171.74184840000001</c:v>
                </c:pt>
                <c:pt idx="1856">
                  <c:v>171.84159930000001</c:v>
                </c:pt>
                <c:pt idx="1857">
                  <c:v>171.94088199999999</c:v>
                </c:pt>
                <c:pt idx="1858">
                  <c:v>172.03945899999999</c:v>
                </c:pt>
                <c:pt idx="1859">
                  <c:v>172.13762819999999</c:v>
                </c:pt>
                <c:pt idx="1860">
                  <c:v>172.23504019999999</c:v>
                </c:pt>
                <c:pt idx="1861">
                  <c:v>172.33205670000001</c:v>
                </c:pt>
                <c:pt idx="1862">
                  <c:v>172.42836560000001</c:v>
                </c:pt>
                <c:pt idx="1863">
                  <c:v>172.52198910000001</c:v>
                </c:pt>
                <c:pt idx="1864">
                  <c:v>172.601383</c:v>
                </c:pt>
                <c:pt idx="1865">
                  <c:v>172.6726486</c:v>
                </c:pt>
                <c:pt idx="1866">
                  <c:v>172.7278828</c:v>
                </c:pt>
                <c:pt idx="1867">
                  <c:v>172.77597539999999</c:v>
                </c:pt>
                <c:pt idx="1868">
                  <c:v>172.8139596</c:v>
                </c:pt>
                <c:pt idx="1869">
                  <c:v>172.8472166</c:v>
                </c:pt>
                <c:pt idx="1870">
                  <c:v>172.87327959999999</c:v>
                </c:pt>
                <c:pt idx="1871">
                  <c:v>172.8962932</c:v>
                </c:pt>
                <c:pt idx="1872">
                  <c:v>172.91560440000001</c:v>
                </c:pt>
                <c:pt idx="1873">
                  <c:v>172.9335542</c:v>
                </c:pt>
                <c:pt idx="1874">
                  <c:v>172.95118099999999</c:v>
                </c:pt>
                <c:pt idx="1875">
                  <c:v>172.9692518</c:v>
                </c:pt>
                <c:pt idx="1876">
                  <c:v>172.99044649999999</c:v>
                </c:pt>
                <c:pt idx="1877">
                  <c:v>173.01265549999999</c:v>
                </c:pt>
                <c:pt idx="1878">
                  <c:v>173.0356669</c:v>
                </c:pt>
                <c:pt idx="1879">
                  <c:v>173.06552550000001</c:v>
                </c:pt>
                <c:pt idx="1880">
                  <c:v>173.09960469999999</c:v>
                </c:pt>
                <c:pt idx="1881">
                  <c:v>173.14240950000001</c:v>
                </c:pt>
                <c:pt idx="1882">
                  <c:v>173.19068609999999</c:v>
                </c:pt>
                <c:pt idx="1883">
                  <c:v>173.2504375</c:v>
                </c:pt>
                <c:pt idx="1884">
                  <c:v>173.31728000000001</c:v>
                </c:pt>
                <c:pt idx="1885">
                  <c:v>173.39780759999999</c:v>
                </c:pt>
                <c:pt idx="1886">
                  <c:v>173.48611149999999</c:v>
                </c:pt>
                <c:pt idx="1887">
                  <c:v>173.58516470000001</c:v>
                </c:pt>
                <c:pt idx="1888">
                  <c:v>173.68888050000001</c:v>
                </c:pt>
                <c:pt idx="1889">
                  <c:v>173.79126210000001</c:v>
                </c:pt>
                <c:pt idx="1890">
                  <c:v>173.8928473</c:v>
                </c:pt>
                <c:pt idx="1891">
                  <c:v>173.99552550000001</c:v>
                </c:pt>
                <c:pt idx="1892">
                  <c:v>174.0992784</c:v>
                </c:pt>
                <c:pt idx="1893">
                  <c:v>174.20404880000001</c:v>
                </c:pt>
                <c:pt idx="1894">
                  <c:v>174.3095644</c:v>
                </c:pt>
                <c:pt idx="1895">
                  <c:v>174.41590400000001</c:v>
                </c:pt>
                <c:pt idx="1896">
                  <c:v>174.52300740000001</c:v>
                </c:pt>
                <c:pt idx="1897">
                  <c:v>174.63115830000001</c:v>
                </c:pt>
                <c:pt idx="1898">
                  <c:v>174.74011899999999</c:v>
                </c:pt>
                <c:pt idx="1899">
                  <c:v>174.8498855</c:v>
                </c:pt>
                <c:pt idx="1900">
                  <c:v>174.96034299999999</c:v>
                </c:pt>
                <c:pt idx="1901">
                  <c:v>175.071821</c:v>
                </c:pt>
                <c:pt idx="1902">
                  <c:v>175.1841574</c:v>
                </c:pt>
                <c:pt idx="1903">
                  <c:v>175.29755059999999</c:v>
                </c:pt>
                <c:pt idx="1904">
                  <c:v>175.41181499999999</c:v>
                </c:pt>
                <c:pt idx="1905">
                  <c:v>175.52702020000001</c:v>
                </c:pt>
                <c:pt idx="1906">
                  <c:v>175.64289199999999</c:v>
                </c:pt>
                <c:pt idx="1907">
                  <c:v>175.75900350000001</c:v>
                </c:pt>
                <c:pt idx="1908">
                  <c:v>175.87527829999999</c:v>
                </c:pt>
                <c:pt idx="1909">
                  <c:v>175.9918026</c:v>
                </c:pt>
                <c:pt idx="1910">
                  <c:v>176.1085957</c:v>
                </c:pt>
                <c:pt idx="1911">
                  <c:v>176.2256179</c:v>
                </c:pt>
                <c:pt idx="1912">
                  <c:v>176.34283360000001</c:v>
                </c:pt>
                <c:pt idx="1913">
                  <c:v>176.4602261</c:v>
                </c:pt>
                <c:pt idx="1914">
                  <c:v>176.5777899</c:v>
                </c:pt>
                <c:pt idx="1915">
                  <c:v>176.69552709999999</c:v>
                </c:pt>
                <c:pt idx="1916">
                  <c:v>176.81344669999999</c:v>
                </c:pt>
                <c:pt idx="1917">
                  <c:v>176.93156379999999</c:v>
                </c:pt>
                <c:pt idx="1918">
                  <c:v>177.04989739999999</c:v>
                </c:pt>
                <c:pt idx="1919">
                  <c:v>177.16846340000001</c:v>
                </c:pt>
                <c:pt idx="1920">
                  <c:v>177.28727480000001</c:v>
                </c:pt>
                <c:pt idx="1921">
                  <c:v>177.4063376</c:v>
                </c:pt>
                <c:pt idx="1922">
                  <c:v>177.52565300000001</c:v>
                </c:pt>
                <c:pt idx="1923">
                  <c:v>177.64521780000001</c:v>
                </c:pt>
                <c:pt idx="1924">
                  <c:v>177.7650256</c:v>
                </c:pt>
                <c:pt idx="1925">
                  <c:v>177.88506860000001</c:v>
                </c:pt>
                <c:pt idx="1926">
                  <c:v>178.00533870000001</c:v>
                </c:pt>
                <c:pt idx="1927">
                  <c:v>178.1258287</c:v>
                </c:pt>
                <c:pt idx="1928">
                  <c:v>178.24653230000001</c:v>
                </c:pt>
                <c:pt idx="1929">
                  <c:v>178.36744400000001</c:v>
                </c:pt>
                <c:pt idx="1930">
                  <c:v>178.48855839999999</c:v>
                </c:pt>
                <c:pt idx="1931">
                  <c:v>178.6098695</c:v>
                </c:pt>
                <c:pt idx="1932">
                  <c:v>178.73137009999999</c:v>
                </c:pt>
                <c:pt idx="1933">
                  <c:v>178.85305159999999</c:v>
                </c:pt>
                <c:pt idx="1934">
                  <c:v>178.9749037</c:v>
                </c:pt>
                <c:pt idx="1935">
                  <c:v>179.09691480000001</c:v>
                </c:pt>
                <c:pt idx="1936">
                  <c:v>179.21907210000001</c:v>
                </c:pt>
                <c:pt idx="1937">
                  <c:v>179.3413626</c:v>
                </c:pt>
                <c:pt idx="1938">
                  <c:v>179.46377290000001</c:v>
                </c:pt>
                <c:pt idx="1939">
                  <c:v>179.5862898</c:v>
                </c:pt>
                <c:pt idx="1940">
                  <c:v>179.70890059999999</c:v>
                </c:pt>
                <c:pt idx="1941">
                  <c:v>179.83159259999999</c:v>
                </c:pt>
                <c:pt idx="1942">
                  <c:v>179.95435269999999</c:v>
                </c:pt>
                <c:pt idx="1943">
                  <c:v>180.07716769999999</c:v>
                </c:pt>
                <c:pt idx="1944">
                  <c:v>180.20002360000001</c:v>
                </c:pt>
                <c:pt idx="1945">
                  <c:v>180.3229054</c:v>
                </c:pt>
                <c:pt idx="1946">
                  <c:v>180.44579719999999</c:v>
                </c:pt>
                <c:pt idx="1947">
                  <c:v>180.56868220000001</c:v>
                </c:pt>
                <c:pt idx="1948">
                  <c:v>180.69154270000001</c:v>
                </c:pt>
                <c:pt idx="1949">
                  <c:v>180.8143608</c:v>
                </c:pt>
                <c:pt idx="1950">
                  <c:v>180.93711809999999</c:v>
                </c:pt>
                <c:pt idx="1951">
                  <c:v>181.05979640000001</c:v>
                </c:pt>
                <c:pt idx="1952">
                  <c:v>181.18237730000001</c:v>
                </c:pt>
                <c:pt idx="1953">
                  <c:v>181.3038804</c:v>
                </c:pt>
                <c:pt idx="1954">
                  <c:v>181.26771859999999</c:v>
                </c:pt>
                <c:pt idx="1955">
                  <c:v>180.732202</c:v>
                </c:pt>
                <c:pt idx="1956">
                  <c:v>180.15102379999999</c:v>
                </c:pt>
                <c:pt idx="1957">
                  <c:v>179.67474920000001</c:v>
                </c:pt>
                <c:pt idx="1958">
                  <c:v>179.17293900000001</c:v>
                </c:pt>
                <c:pt idx="1959">
                  <c:v>178.64633359999999</c:v>
                </c:pt>
                <c:pt idx="1960">
                  <c:v>178.12129039999999</c:v>
                </c:pt>
                <c:pt idx="1961">
                  <c:v>177.5972184</c:v>
                </c:pt>
                <c:pt idx="1962">
                  <c:v>177.0858523</c:v>
                </c:pt>
                <c:pt idx="1963">
                  <c:v>176.5857159</c:v>
                </c:pt>
                <c:pt idx="1964">
                  <c:v>176.0871573</c:v>
                </c:pt>
                <c:pt idx="1965">
                  <c:v>175.58895459999999</c:v>
                </c:pt>
                <c:pt idx="1966">
                  <c:v>175.09849779999999</c:v>
                </c:pt>
                <c:pt idx="1967">
                  <c:v>174.6167677</c:v>
                </c:pt>
                <c:pt idx="1968">
                  <c:v>174.1402156</c:v>
                </c:pt>
                <c:pt idx="1969">
                  <c:v>173.6694866</c:v>
                </c:pt>
                <c:pt idx="1970">
                  <c:v>173.20731509999999</c:v>
                </c:pt>
                <c:pt idx="1971">
                  <c:v>172.75042210000001</c:v>
                </c:pt>
                <c:pt idx="1972">
                  <c:v>172.29477320000001</c:v>
                </c:pt>
                <c:pt idx="1973">
                  <c:v>171.83623850000001</c:v>
                </c:pt>
                <c:pt idx="1974">
                  <c:v>171.3730473</c:v>
                </c:pt>
                <c:pt idx="1975">
                  <c:v>170.88543300000001</c:v>
                </c:pt>
                <c:pt idx="1976">
                  <c:v>170.36615080000001</c:v>
                </c:pt>
                <c:pt idx="1977">
                  <c:v>169.82640169999999</c:v>
                </c:pt>
                <c:pt idx="1978">
                  <c:v>169.2772052</c:v>
                </c:pt>
                <c:pt idx="1979">
                  <c:v>168.73062609999999</c:v>
                </c:pt>
                <c:pt idx="1980">
                  <c:v>168.1964826</c:v>
                </c:pt>
                <c:pt idx="1981">
                  <c:v>167.68351530000001</c:v>
                </c:pt>
                <c:pt idx="1982">
                  <c:v>167.19515759999999</c:v>
                </c:pt>
                <c:pt idx="1983">
                  <c:v>166.73180249999999</c:v>
                </c:pt>
                <c:pt idx="1984">
                  <c:v>166.28858410000001</c:v>
                </c:pt>
                <c:pt idx="1985">
                  <c:v>165.86116190000001</c:v>
                </c:pt>
                <c:pt idx="1986">
                  <c:v>165.44085889999999</c:v>
                </c:pt>
                <c:pt idx="1987">
                  <c:v>165.02235540000001</c:v>
                </c:pt>
                <c:pt idx="1988">
                  <c:v>164.59886800000001</c:v>
                </c:pt>
                <c:pt idx="1989">
                  <c:v>164.16872290000001</c:v>
                </c:pt>
                <c:pt idx="1990">
                  <c:v>163.73118299999999</c:v>
                </c:pt>
                <c:pt idx="1991">
                  <c:v>163.28711079999999</c:v>
                </c:pt>
                <c:pt idx="1992">
                  <c:v>162.84172609999999</c:v>
                </c:pt>
                <c:pt idx="1993">
                  <c:v>162.398346</c:v>
                </c:pt>
                <c:pt idx="1994">
                  <c:v>161.96124309999999</c:v>
                </c:pt>
                <c:pt idx="1995">
                  <c:v>161.5326321</c:v>
                </c:pt>
                <c:pt idx="1996">
                  <c:v>161.11588080000001</c:v>
                </c:pt>
                <c:pt idx="1997">
                  <c:v>160.71094729999999</c:v>
                </c:pt>
                <c:pt idx="1998">
                  <c:v>160.3177695</c:v>
                </c:pt>
                <c:pt idx="1999">
                  <c:v>159.93346439999999</c:v>
                </c:pt>
                <c:pt idx="2000">
                  <c:v>159.55629379999999</c:v>
                </c:pt>
                <c:pt idx="2001">
                  <c:v>159.1818715</c:v>
                </c:pt>
                <c:pt idx="2002">
                  <c:v>158.80688570000001</c:v>
                </c:pt>
                <c:pt idx="2003">
                  <c:v>158.4325422</c:v>
                </c:pt>
                <c:pt idx="2004">
                  <c:v>158.05786879999999</c:v>
                </c:pt>
                <c:pt idx="2005">
                  <c:v>157.68298559999999</c:v>
                </c:pt>
                <c:pt idx="2006">
                  <c:v>157.307547</c:v>
                </c:pt>
                <c:pt idx="2007">
                  <c:v>156.9341312</c:v>
                </c:pt>
                <c:pt idx="2008">
                  <c:v>156.56301310000001</c:v>
                </c:pt>
                <c:pt idx="2009">
                  <c:v>156.19468689999999</c:v>
                </c:pt>
                <c:pt idx="2010">
                  <c:v>155.8327003</c:v>
                </c:pt>
                <c:pt idx="2011">
                  <c:v>155.4774716</c:v>
                </c:pt>
                <c:pt idx="2012">
                  <c:v>155.12921539999999</c:v>
                </c:pt>
                <c:pt idx="2013">
                  <c:v>154.78589969999999</c:v>
                </c:pt>
                <c:pt idx="2014">
                  <c:v>154.44776949999999</c:v>
                </c:pt>
                <c:pt idx="2015">
                  <c:v>154.11338649999999</c:v>
                </c:pt>
                <c:pt idx="2016">
                  <c:v>153.7832478</c:v>
                </c:pt>
                <c:pt idx="2017">
                  <c:v>153.45401609999999</c:v>
                </c:pt>
                <c:pt idx="2018">
                  <c:v>153.1239956</c:v>
                </c:pt>
                <c:pt idx="2019">
                  <c:v>152.7972934</c:v>
                </c:pt>
                <c:pt idx="2020">
                  <c:v>152.47419859999999</c:v>
                </c:pt>
                <c:pt idx="2021">
                  <c:v>152.155325</c:v>
                </c:pt>
                <c:pt idx="2022">
                  <c:v>151.8397046</c:v>
                </c:pt>
                <c:pt idx="2023">
                  <c:v>151.53027410000001</c:v>
                </c:pt>
                <c:pt idx="2024">
                  <c:v>151.22612380000001</c:v>
                </c:pt>
                <c:pt idx="2025">
                  <c:v>150.9266059</c:v>
                </c:pt>
                <c:pt idx="2026">
                  <c:v>150.6345876</c:v>
                </c:pt>
                <c:pt idx="2027">
                  <c:v>150.34814259999999</c:v>
                </c:pt>
                <c:pt idx="2028">
                  <c:v>150.0667273</c:v>
                </c:pt>
                <c:pt idx="2029">
                  <c:v>149.78665280000001</c:v>
                </c:pt>
                <c:pt idx="2030">
                  <c:v>149.5069599</c:v>
                </c:pt>
                <c:pt idx="2031">
                  <c:v>149.23192209999999</c:v>
                </c:pt>
                <c:pt idx="2032">
                  <c:v>148.96068080000001</c:v>
                </c:pt>
                <c:pt idx="2033">
                  <c:v>148.69246799999999</c:v>
                </c:pt>
                <c:pt idx="2034">
                  <c:v>148.42506460000001</c:v>
                </c:pt>
                <c:pt idx="2035">
                  <c:v>148.159842</c:v>
                </c:pt>
                <c:pt idx="2036">
                  <c:v>147.89583830000001</c:v>
                </c:pt>
                <c:pt idx="2037">
                  <c:v>147.63242940000001</c:v>
                </c:pt>
                <c:pt idx="2038">
                  <c:v>147.37253620000001</c:v>
                </c:pt>
                <c:pt idx="2039">
                  <c:v>147.1156933</c:v>
                </c:pt>
                <c:pt idx="2040">
                  <c:v>146.8613738</c:v>
                </c:pt>
                <c:pt idx="2041">
                  <c:v>146.60771700000001</c:v>
                </c:pt>
                <c:pt idx="2042">
                  <c:v>146.35433929999999</c:v>
                </c:pt>
                <c:pt idx="2043">
                  <c:v>146.10312529999999</c:v>
                </c:pt>
                <c:pt idx="2044">
                  <c:v>145.8532759</c:v>
                </c:pt>
                <c:pt idx="2045">
                  <c:v>145.6034185</c:v>
                </c:pt>
                <c:pt idx="2046">
                  <c:v>145.3531098</c:v>
                </c:pt>
                <c:pt idx="2047">
                  <c:v>145.10374519999999</c:v>
                </c:pt>
                <c:pt idx="2048">
                  <c:v>144.85834600000001</c:v>
                </c:pt>
                <c:pt idx="2049">
                  <c:v>144.62651389999999</c:v>
                </c:pt>
                <c:pt idx="2050">
                  <c:v>144.43985369999999</c:v>
                </c:pt>
                <c:pt idx="2051">
                  <c:v>144.26909749999999</c:v>
                </c:pt>
                <c:pt idx="2052">
                  <c:v>144.09769979999999</c:v>
                </c:pt>
                <c:pt idx="2053">
                  <c:v>143.96840570000001</c:v>
                </c:pt>
                <c:pt idx="2054">
                  <c:v>143.8703648</c:v>
                </c:pt>
                <c:pt idx="2055">
                  <c:v>143.79832970000001</c:v>
                </c:pt>
                <c:pt idx="2056">
                  <c:v>143.7390202</c:v>
                </c:pt>
                <c:pt idx="2057">
                  <c:v>143.69573500000001</c:v>
                </c:pt>
                <c:pt idx="2058">
                  <c:v>143.68242140000001</c:v>
                </c:pt>
                <c:pt idx="2059">
                  <c:v>143.68251480000001</c:v>
                </c:pt>
                <c:pt idx="2060">
                  <c:v>143.6801964</c:v>
                </c:pt>
                <c:pt idx="2061">
                  <c:v>143.67704879999999</c:v>
                </c:pt>
                <c:pt idx="2062">
                  <c:v>143.67791310000001</c:v>
                </c:pt>
                <c:pt idx="2063">
                  <c:v>143.68616800000001</c:v>
                </c:pt>
                <c:pt idx="2064">
                  <c:v>143.6983094</c:v>
                </c:pt>
                <c:pt idx="2065">
                  <c:v>143.7178835</c:v>
                </c:pt>
                <c:pt idx="2066">
                  <c:v>143.7412214</c:v>
                </c:pt>
                <c:pt idx="2067">
                  <c:v>143.76537880000001</c:v>
                </c:pt>
                <c:pt idx="2068">
                  <c:v>143.80024409999999</c:v>
                </c:pt>
                <c:pt idx="2069">
                  <c:v>143.8425488</c:v>
                </c:pt>
                <c:pt idx="2070">
                  <c:v>143.89658679999999</c:v>
                </c:pt>
                <c:pt idx="2071">
                  <c:v>143.95505840000001</c:v>
                </c:pt>
                <c:pt idx="2072">
                  <c:v>144.013385</c:v>
                </c:pt>
                <c:pt idx="2073">
                  <c:v>144.08575149999999</c:v>
                </c:pt>
                <c:pt idx="2074">
                  <c:v>144.16636109999999</c:v>
                </c:pt>
                <c:pt idx="2075">
                  <c:v>144.25421320000001</c:v>
                </c:pt>
                <c:pt idx="2076">
                  <c:v>144.34431960000001</c:v>
                </c:pt>
                <c:pt idx="2077">
                  <c:v>144.43279430000001</c:v>
                </c:pt>
                <c:pt idx="2078">
                  <c:v>144.52172820000001</c:v>
                </c:pt>
                <c:pt idx="2079">
                  <c:v>144.61179759999999</c:v>
                </c:pt>
                <c:pt idx="2080">
                  <c:v>144.70264019999999</c:v>
                </c:pt>
                <c:pt idx="2081">
                  <c:v>144.79355050000001</c:v>
                </c:pt>
                <c:pt idx="2082">
                  <c:v>144.88441349999999</c:v>
                </c:pt>
                <c:pt idx="2083">
                  <c:v>144.97595190000001</c:v>
                </c:pt>
                <c:pt idx="2084">
                  <c:v>145.06771549999999</c:v>
                </c:pt>
                <c:pt idx="2085">
                  <c:v>145.15999170000001</c:v>
                </c:pt>
                <c:pt idx="2086">
                  <c:v>145.25227480000001</c:v>
                </c:pt>
                <c:pt idx="2087">
                  <c:v>145.34433340000001</c:v>
                </c:pt>
                <c:pt idx="2088">
                  <c:v>145.43718369999999</c:v>
                </c:pt>
                <c:pt idx="2089">
                  <c:v>145.5304926</c:v>
                </c:pt>
                <c:pt idx="2090">
                  <c:v>145.62452920000001</c:v>
                </c:pt>
                <c:pt idx="2091">
                  <c:v>145.71892260000001</c:v>
                </c:pt>
                <c:pt idx="2092">
                  <c:v>145.81350789999999</c:v>
                </c:pt>
                <c:pt idx="2093">
                  <c:v>145.9092306</c:v>
                </c:pt>
                <c:pt idx="2094">
                  <c:v>146.005808</c:v>
                </c:pt>
                <c:pt idx="2095">
                  <c:v>146.10359550000001</c:v>
                </c:pt>
                <c:pt idx="2096">
                  <c:v>146.20218320000001</c:v>
                </c:pt>
                <c:pt idx="2097">
                  <c:v>146.3017749</c:v>
                </c:pt>
                <c:pt idx="2098">
                  <c:v>146.40195439999999</c:v>
                </c:pt>
                <c:pt idx="2099">
                  <c:v>146.50246189999999</c:v>
                </c:pt>
                <c:pt idx="2100">
                  <c:v>146.60414030000001</c:v>
                </c:pt>
                <c:pt idx="2101">
                  <c:v>146.70675199999999</c:v>
                </c:pt>
                <c:pt idx="2102">
                  <c:v>146.8104921</c:v>
                </c:pt>
                <c:pt idx="2103">
                  <c:v>146.91496810000001</c:v>
                </c:pt>
                <c:pt idx="2104">
                  <c:v>147.02002619999999</c:v>
                </c:pt>
                <c:pt idx="2105">
                  <c:v>147.12652159999999</c:v>
                </c:pt>
                <c:pt idx="2106">
                  <c:v>147.2343008</c:v>
                </c:pt>
                <c:pt idx="2107">
                  <c:v>147.34356289999999</c:v>
                </c:pt>
                <c:pt idx="2108">
                  <c:v>147.45391939999999</c:v>
                </c:pt>
                <c:pt idx="2109">
                  <c:v>147.56514519999999</c:v>
                </c:pt>
                <c:pt idx="2110">
                  <c:v>147.67806110000001</c:v>
                </c:pt>
                <c:pt idx="2111">
                  <c:v>147.79242450000001</c:v>
                </c:pt>
                <c:pt idx="2112">
                  <c:v>147.90822840000001</c:v>
                </c:pt>
                <c:pt idx="2113">
                  <c:v>148.02516550000001</c:v>
                </c:pt>
                <c:pt idx="2114">
                  <c:v>148.14311430000001</c:v>
                </c:pt>
                <c:pt idx="2115">
                  <c:v>148.26287149999999</c:v>
                </c:pt>
                <c:pt idx="2116">
                  <c:v>148.38410529999999</c:v>
                </c:pt>
                <c:pt idx="2117">
                  <c:v>148.5067899</c:v>
                </c:pt>
                <c:pt idx="2118">
                  <c:v>148.6307017</c:v>
                </c:pt>
                <c:pt idx="2119">
                  <c:v>148.756102</c:v>
                </c:pt>
                <c:pt idx="2120">
                  <c:v>148.88260360000001</c:v>
                </c:pt>
                <c:pt idx="2121">
                  <c:v>149.0099343</c:v>
                </c:pt>
                <c:pt idx="2122">
                  <c:v>149.13872420000001</c:v>
                </c:pt>
                <c:pt idx="2123">
                  <c:v>149.2686161</c:v>
                </c:pt>
                <c:pt idx="2124">
                  <c:v>149.3995165</c:v>
                </c:pt>
                <c:pt idx="2125">
                  <c:v>149.53116249999999</c:v>
                </c:pt>
                <c:pt idx="2126">
                  <c:v>149.66345179999999</c:v>
                </c:pt>
                <c:pt idx="2127">
                  <c:v>149.7970062</c:v>
                </c:pt>
                <c:pt idx="2128">
                  <c:v>149.93135480000001</c:v>
                </c:pt>
                <c:pt idx="2129">
                  <c:v>150.06645560000001</c:v>
                </c:pt>
                <c:pt idx="2130">
                  <c:v>150.20206630000001</c:v>
                </c:pt>
                <c:pt idx="2131">
                  <c:v>150.3380554</c:v>
                </c:pt>
                <c:pt idx="2132">
                  <c:v>150.47489569999999</c:v>
                </c:pt>
                <c:pt idx="2133">
                  <c:v>150.6122393</c:v>
                </c:pt>
                <c:pt idx="2134">
                  <c:v>150.7502135</c:v>
                </c:pt>
                <c:pt idx="2135">
                  <c:v>150.8885645</c:v>
                </c:pt>
                <c:pt idx="2136">
                  <c:v>151.02729790000001</c:v>
                </c:pt>
                <c:pt idx="2137">
                  <c:v>151.16626489999999</c:v>
                </c:pt>
                <c:pt idx="2138">
                  <c:v>151.30543940000001</c:v>
                </c:pt>
                <c:pt idx="2139">
                  <c:v>151.4452967</c:v>
                </c:pt>
                <c:pt idx="2140">
                  <c:v>151.5853951</c:v>
                </c:pt>
                <c:pt idx="2141">
                  <c:v>151.72574270000001</c:v>
                </c:pt>
                <c:pt idx="2142">
                  <c:v>151.86625179999999</c:v>
                </c:pt>
                <c:pt idx="2143">
                  <c:v>152.0068479</c:v>
                </c:pt>
                <c:pt idx="2144">
                  <c:v>152.1478175</c:v>
                </c:pt>
                <c:pt idx="2145">
                  <c:v>152.28892909999999</c:v>
                </c:pt>
                <c:pt idx="2146">
                  <c:v>152.43029999999999</c:v>
                </c:pt>
                <c:pt idx="2147">
                  <c:v>152.57175899999999</c:v>
                </c:pt>
                <c:pt idx="2148">
                  <c:v>152.71323039999999</c:v>
                </c:pt>
                <c:pt idx="2149">
                  <c:v>152.8547457</c:v>
                </c:pt>
                <c:pt idx="2150">
                  <c:v>152.9963324</c:v>
                </c:pt>
                <c:pt idx="2151">
                  <c:v>153.1382184</c:v>
                </c:pt>
                <c:pt idx="2152">
                  <c:v>153.2801202</c:v>
                </c:pt>
                <c:pt idx="2153">
                  <c:v>153.4219895</c:v>
                </c:pt>
                <c:pt idx="2154">
                  <c:v>153.56393600000001</c:v>
                </c:pt>
                <c:pt idx="2155">
                  <c:v>153.70614789999999</c:v>
                </c:pt>
                <c:pt idx="2156">
                  <c:v>153.8483277</c:v>
                </c:pt>
                <c:pt idx="2157">
                  <c:v>153.99041439999999</c:v>
                </c:pt>
                <c:pt idx="2158">
                  <c:v>154.13254370000001</c:v>
                </c:pt>
                <c:pt idx="2159">
                  <c:v>154.27463750000001</c:v>
                </c:pt>
                <c:pt idx="2160">
                  <c:v>154.4167042</c:v>
                </c:pt>
                <c:pt idx="2161">
                  <c:v>154.55873080000001</c:v>
                </c:pt>
                <c:pt idx="2162">
                  <c:v>154.70072909999999</c:v>
                </c:pt>
                <c:pt idx="2163">
                  <c:v>154.84265959999999</c:v>
                </c:pt>
                <c:pt idx="2164">
                  <c:v>154.98451439999999</c:v>
                </c:pt>
                <c:pt idx="2165">
                  <c:v>155.1263415</c:v>
                </c:pt>
                <c:pt idx="2166">
                  <c:v>155.26809309999999</c:v>
                </c:pt>
                <c:pt idx="2167">
                  <c:v>155.40979150000001</c:v>
                </c:pt>
                <c:pt idx="2168">
                  <c:v>155.55136390000001</c:v>
                </c:pt>
                <c:pt idx="2169">
                  <c:v>155.6926291</c:v>
                </c:pt>
                <c:pt idx="2170">
                  <c:v>155.83380650000001</c:v>
                </c:pt>
                <c:pt idx="2171">
                  <c:v>155.97493829999999</c:v>
                </c:pt>
                <c:pt idx="2172">
                  <c:v>156.1159834</c:v>
                </c:pt>
                <c:pt idx="2173">
                  <c:v>156.2569283</c:v>
                </c:pt>
                <c:pt idx="2174">
                  <c:v>156.39780619999999</c:v>
                </c:pt>
                <c:pt idx="2175">
                  <c:v>156.53853119999999</c:v>
                </c:pt>
                <c:pt idx="2176">
                  <c:v>156.67892860000001</c:v>
                </c:pt>
                <c:pt idx="2177">
                  <c:v>156.81922130000001</c:v>
                </c:pt>
                <c:pt idx="2178">
                  <c:v>156.95939949999999</c:v>
                </c:pt>
                <c:pt idx="2179">
                  <c:v>157.09922330000001</c:v>
                </c:pt>
                <c:pt idx="2180">
                  <c:v>157.23894150000001</c:v>
                </c:pt>
                <c:pt idx="2181">
                  <c:v>157.37863429999999</c:v>
                </c:pt>
                <c:pt idx="2182">
                  <c:v>157.51812459999999</c:v>
                </c:pt>
                <c:pt idx="2183">
                  <c:v>157.65727430000001</c:v>
                </c:pt>
                <c:pt idx="2184">
                  <c:v>157.7962751</c:v>
                </c:pt>
                <c:pt idx="2185">
                  <c:v>157.93497869999999</c:v>
                </c:pt>
                <c:pt idx="2186">
                  <c:v>158.07351800000001</c:v>
                </c:pt>
                <c:pt idx="2187">
                  <c:v>158.21191709999999</c:v>
                </c:pt>
                <c:pt idx="2188">
                  <c:v>158.3499467</c:v>
                </c:pt>
                <c:pt idx="2189">
                  <c:v>158.4877937</c:v>
                </c:pt>
                <c:pt idx="2190">
                  <c:v>158.62534439999999</c:v>
                </c:pt>
                <c:pt idx="2191">
                  <c:v>158.7626837</c:v>
                </c:pt>
                <c:pt idx="2192">
                  <c:v>158.8997182</c:v>
                </c:pt>
                <c:pt idx="2193">
                  <c:v>159.03657799999999</c:v>
                </c:pt>
                <c:pt idx="2194">
                  <c:v>159.1732667</c:v>
                </c:pt>
                <c:pt idx="2195">
                  <c:v>159.3095677</c:v>
                </c:pt>
                <c:pt idx="2196">
                  <c:v>159.4410953</c:v>
                </c:pt>
                <c:pt idx="2197">
                  <c:v>159.54883860000001</c:v>
                </c:pt>
                <c:pt idx="2198">
                  <c:v>159.65772329999999</c:v>
                </c:pt>
                <c:pt idx="2199">
                  <c:v>159.77058629999999</c:v>
                </c:pt>
                <c:pt idx="2200">
                  <c:v>159.87974180000001</c:v>
                </c:pt>
                <c:pt idx="2201">
                  <c:v>159.98904909999999</c:v>
                </c:pt>
                <c:pt idx="2202">
                  <c:v>160.09817609999999</c:v>
                </c:pt>
                <c:pt idx="2203">
                  <c:v>160.20697820000001</c:v>
                </c:pt>
                <c:pt idx="2204">
                  <c:v>160.31648820000001</c:v>
                </c:pt>
                <c:pt idx="2205">
                  <c:v>160.4268026</c:v>
                </c:pt>
                <c:pt idx="2206">
                  <c:v>160.53786719999999</c:v>
                </c:pt>
                <c:pt idx="2207">
                  <c:v>160.64999080000001</c:v>
                </c:pt>
                <c:pt idx="2208">
                  <c:v>160.7619545</c:v>
                </c:pt>
                <c:pt idx="2209">
                  <c:v>160.87381099999999</c:v>
                </c:pt>
                <c:pt idx="2210">
                  <c:v>160.98551430000001</c:v>
                </c:pt>
                <c:pt idx="2211">
                  <c:v>161.0973084</c:v>
                </c:pt>
                <c:pt idx="2212">
                  <c:v>161.20917750000001</c:v>
                </c:pt>
                <c:pt idx="2213">
                  <c:v>161.3206418</c:v>
                </c:pt>
                <c:pt idx="2214">
                  <c:v>161.43215660000001</c:v>
                </c:pt>
                <c:pt idx="2215">
                  <c:v>161.54362929999999</c:v>
                </c:pt>
                <c:pt idx="2216">
                  <c:v>161.6549918</c:v>
                </c:pt>
                <c:pt idx="2217">
                  <c:v>161.76598619999999</c:v>
                </c:pt>
                <c:pt idx="2218">
                  <c:v>161.87692369999999</c:v>
                </c:pt>
                <c:pt idx="2219">
                  <c:v>161.98752339999999</c:v>
                </c:pt>
                <c:pt idx="2220">
                  <c:v>162.09810239999999</c:v>
                </c:pt>
                <c:pt idx="2221">
                  <c:v>162.2086961</c:v>
                </c:pt>
                <c:pt idx="2222">
                  <c:v>162.3188169</c:v>
                </c:pt>
                <c:pt idx="2223">
                  <c:v>162.4288249</c:v>
                </c:pt>
                <c:pt idx="2224">
                  <c:v>162.53826979999999</c:v>
                </c:pt>
                <c:pt idx="2225">
                  <c:v>162.6476006</c:v>
                </c:pt>
                <c:pt idx="2226">
                  <c:v>162.75665939999999</c:v>
                </c:pt>
                <c:pt idx="2227">
                  <c:v>162.86552940000001</c:v>
                </c:pt>
                <c:pt idx="2228">
                  <c:v>162.97381440000001</c:v>
                </c:pt>
                <c:pt idx="2229">
                  <c:v>163.08194359999999</c:v>
                </c:pt>
                <c:pt idx="2230">
                  <c:v>163.1895336</c:v>
                </c:pt>
                <c:pt idx="2231">
                  <c:v>163.29704480000001</c:v>
                </c:pt>
                <c:pt idx="2232">
                  <c:v>163.404537</c:v>
                </c:pt>
                <c:pt idx="2233">
                  <c:v>163.51127249999999</c:v>
                </c:pt>
                <c:pt idx="2234">
                  <c:v>163.6178304</c:v>
                </c:pt>
                <c:pt idx="2235">
                  <c:v>163.72385750000001</c:v>
                </c:pt>
                <c:pt idx="2236">
                  <c:v>163.82957909999999</c:v>
                </c:pt>
                <c:pt idx="2237">
                  <c:v>163.93449989999999</c:v>
                </c:pt>
                <c:pt idx="2238">
                  <c:v>164.03918959999999</c:v>
                </c:pt>
                <c:pt idx="2239">
                  <c:v>164.1433744</c:v>
                </c:pt>
                <c:pt idx="2240">
                  <c:v>164.24725179999999</c:v>
                </c:pt>
                <c:pt idx="2241">
                  <c:v>164.35033709999999</c:v>
                </c:pt>
                <c:pt idx="2242">
                  <c:v>164.45331780000001</c:v>
                </c:pt>
                <c:pt idx="2243">
                  <c:v>164.5562257</c:v>
                </c:pt>
                <c:pt idx="2244">
                  <c:v>164.65790730000001</c:v>
                </c:pt>
                <c:pt idx="2245">
                  <c:v>164.75931750000001</c:v>
                </c:pt>
                <c:pt idx="2246">
                  <c:v>164.8601094</c:v>
                </c:pt>
                <c:pt idx="2247">
                  <c:v>164.9604971</c:v>
                </c:pt>
                <c:pt idx="2248">
                  <c:v>165.05992470000001</c:v>
                </c:pt>
                <c:pt idx="2249">
                  <c:v>165.15901489999999</c:v>
                </c:pt>
                <c:pt idx="2250">
                  <c:v>165.25722490000001</c:v>
                </c:pt>
                <c:pt idx="2251">
                  <c:v>165.35507250000001</c:v>
                </c:pt>
                <c:pt idx="2252">
                  <c:v>165.45206300000001</c:v>
                </c:pt>
                <c:pt idx="2253">
                  <c:v>165.54871370000001</c:v>
                </c:pt>
                <c:pt idx="2254">
                  <c:v>165.64452650000001</c:v>
                </c:pt>
                <c:pt idx="2255">
                  <c:v>165.74022020000001</c:v>
                </c:pt>
                <c:pt idx="2256">
                  <c:v>165.83595919999999</c:v>
                </c:pt>
                <c:pt idx="2257">
                  <c:v>165.93060689999999</c:v>
                </c:pt>
                <c:pt idx="2258">
                  <c:v>166.0249695</c:v>
                </c:pt>
                <c:pt idx="2259">
                  <c:v>166.11862289999999</c:v>
                </c:pt>
                <c:pt idx="2260">
                  <c:v>166.2119338</c:v>
                </c:pt>
                <c:pt idx="2261">
                  <c:v>166.304261</c:v>
                </c:pt>
                <c:pt idx="2262">
                  <c:v>166.39633180000001</c:v>
                </c:pt>
                <c:pt idx="2263">
                  <c:v>166.48775169999999</c:v>
                </c:pt>
                <c:pt idx="2264">
                  <c:v>166.5789857</c:v>
                </c:pt>
                <c:pt idx="2265">
                  <c:v>166.66977</c:v>
                </c:pt>
                <c:pt idx="2266">
                  <c:v>166.76040219999999</c:v>
                </c:pt>
                <c:pt idx="2267">
                  <c:v>166.85034039999999</c:v>
                </c:pt>
                <c:pt idx="2268">
                  <c:v>166.940338</c:v>
                </c:pt>
                <c:pt idx="2269">
                  <c:v>167.03062499999999</c:v>
                </c:pt>
                <c:pt idx="2270">
                  <c:v>167.12028810000001</c:v>
                </c:pt>
                <c:pt idx="2271">
                  <c:v>167.20995289999999</c:v>
                </c:pt>
                <c:pt idx="2272">
                  <c:v>167.29953620000001</c:v>
                </c:pt>
                <c:pt idx="2273">
                  <c:v>167.3891845</c:v>
                </c:pt>
                <c:pt idx="2274">
                  <c:v>167.4786603</c:v>
                </c:pt>
                <c:pt idx="2275">
                  <c:v>167.56831149999999</c:v>
                </c:pt>
                <c:pt idx="2276">
                  <c:v>167.65807480000001</c:v>
                </c:pt>
                <c:pt idx="2277">
                  <c:v>167.74810249999999</c:v>
                </c:pt>
                <c:pt idx="2278">
                  <c:v>167.8384451</c:v>
                </c:pt>
                <c:pt idx="2279">
                  <c:v>167.9291236</c:v>
                </c:pt>
                <c:pt idx="2280">
                  <c:v>168.02009580000001</c:v>
                </c:pt>
                <c:pt idx="2281">
                  <c:v>168.1115245</c:v>
                </c:pt>
                <c:pt idx="2282">
                  <c:v>168.20374229999999</c:v>
                </c:pt>
                <c:pt idx="2283">
                  <c:v>168.29642100000001</c:v>
                </c:pt>
                <c:pt idx="2284">
                  <c:v>168.3895109</c:v>
                </c:pt>
                <c:pt idx="2285">
                  <c:v>168.48342439999999</c:v>
                </c:pt>
                <c:pt idx="2286">
                  <c:v>168.57797049999999</c:v>
                </c:pt>
                <c:pt idx="2287">
                  <c:v>168.67348050000001</c:v>
                </c:pt>
                <c:pt idx="2288">
                  <c:v>168.76967529999999</c:v>
                </c:pt>
                <c:pt idx="2289">
                  <c:v>168.86681909999999</c:v>
                </c:pt>
                <c:pt idx="2290">
                  <c:v>168.96470249999999</c:v>
                </c:pt>
                <c:pt idx="2291">
                  <c:v>169.063783</c:v>
                </c:pt>
                <c:pt idx="2292">
                  <c:v>169.16367220000001</c:v>
                </c:pt>
                <c:pt idx="2293">
                  <c:v>169.26493429999999</c:v>
                </c:pt>
                <c:pt idx="2294">
                  <c:v>169.36699590000001</c:v>
                </c:pt>
                <c:pt idx="2295">
                  <c:v>169.47014680000001</c:v>
                </c:pt>
                <c:pt idx="2296">
                  <c:v>169.5741261</c:v>
                </c:pt>
                <c:pt idx="2297">
                  <c:v>169.67949479999999</c:v>
                </c:pt>
                <c:pt idx="2298">
                  <c:v>169.78567939999999</c:v>
                </c:pt>
                <c:pt idx="2299">
                  <c:v>169.89317589999999</c:v>
                </c:pt>
                <c:pt idx="2300">
                  <c:v>170.00129559999999</c:v>
                </c:pt>
                <c:pt idx="2301">
                  <c:v>170.10987789999999</c:v>
                </c:pt>
                <c:pt idx="2302">
                  <c:v>170.22005909999999</c:v>
                </c:pt>
                <c:pt idx="2303">
                  <c:v>170.33096</c:v>
                </c:pt>
                <c:pt idx="2304">
                  <c:v>170.44285020000001</c:v>
                </c:pt>
                <c:pt idx="2305">
                  <c:v>170.55552850000001</c:v>
                </c:pt>
                <c:pt idx="2306">
                  <c:v>170.6695435</c:v>
                </c:pt>
                <c:pt idx="2307">
                  <c:v>170.7842225</c:v>
                </c:pt>
                <c:pt idx="2308">
                  <c:v>170.89991169999999</c:v>
                </c:pt>
                <c:pt idx="2309">
                  <c:v>171.0162737</c:v>
                </c:pt>
                <c:pt idx="2310">
                  <c:v>171.13368320000001</c:v>
                </c:pt>
                <c:pt idx="2311">
                  <c:v>171.25165870000001</c:v>
                </c:pt>
                <c:pt idx="2312">
                  <c:v>171.3704156</c:v>
                </c:pt>
                <c:pt idx="2313">
                  <c:v>171.48971829999999</c:v>
                </c:pt>
                <c:pt idx="2314">
                  <c:v>171.60983419999999</c:v>
                </c:pt>
                <c:pt idx="2315">
                  <c:v>171.7304417</c:v>
                </c:pt>
                <c:pt idx="2316">
                  <c:v>171.8518402</c:v>
                </c:pt>
                <c:pt idx="2317">
                  <c:v>171.9736734</c:v>
                </c:pt>
                <c:pt idx="2318">
                  <c:v>172.0960359</c:v>
                </c:pt>
                <c:pt idx="2319">
                  <c:v>172.21874879999999</c:v>
                </c:pt>
                <c:pt idx="2320">
                  <c:v>172.3418053</c:v>
                </c:pt>
                <c:pt idx="2321">
                  <c:v>172.46575989999999</c:v>
                </c:pt>
                <c:pt idx="2322">
                  <c:v>172.58999349999999</c:v>
                </c:pt>
                <c:pt idx="2323">
                  <c:v>172.7144399</c:v>
                </c:pt>
                <c:pt idx="2324">
                  <c:v>172.8392824</c:v>
                </c:pt>
                <c:pt idx="2325">
                  <c:v>172.96468719999999</c:v>
                </c:pt>
                <c:pt idx="2326">
                  <c:v>173.09031859999999</c:v>
                </c:pt>
                <c:pt idx="2327">
                  <c:v>173.21620010000001</c:v>
                </c:pt>
                <c:pt idx="2328">
                  <c:v>173.3423497</c:v>
                </c:pt>
                <c:pt idx="2329">
                  <c:v>173.46876829999999</c:v>
                </c:pt>
                <c:pt idx="2330">
                  <c:v>173.59539599999999</c:v>
                </c:pt>
                <c:pt idx="2331">
                  <c:v>173.72228279999999</c:v>
                </c:pt>
                <c:pt idx="2332">
                  <c:v>173.8493139</c:v>
                </c:pt>
                <c:pt idx="2333">
                  <c:v>173.9763298</c:v>
                </c:pt>
                <c:pt idx="2334">
                  <c:v>174.1035407</c:v>
                </c:pt>
                <c:pt idx="2335">
                  <c:v>174.23102119999999</c:v>
                </c:pt>
                <c:pt idx="2336">
                  <c:v>174.358577</c:v>
                </c:pt>
                <c:pt idx="2337">
                  <c:v>174.4860903</c:v>
                </c:pt>
                <c:pt idx="2338">
                  <c:v>174.61377450000001</c:v>
                </c:pt>
                <c:pt idx="2339">
                  <c:v>174.7416929</c:v>
                </c:pt>
                <c:pt idx="2340">
                  <c:v>174.8696593</c:v>
                </c:pt>
                <c:pt idx="2341">
                  <c:v>174.99755880000001</c:v>
                </c:pt>
                <c:pt idx="2342">
                  <c:v>175.1255529</c:v>
                </c:pt>
                <c:pt idx="2343">
                  <c:v>175.2535072</c:v>
                </c:pt>
                <c:pt idx="2344">
                  <c:v>175.38150709999999</c:v>
                </c:pt>
                <c:pt idx="2345">
                  <c:v>175.50946769999999</c:v>
                </c:pt>
                <c:pt idx="2346">
                  <c:v>175.63750060000001</c:v>
                </c:pt>
                <c:pt idx="2347">
                  <c:v>175.76560509999999</c:v>
                </c:pt>
                <c:pt idx="2348">
                  <c:v>175.89360199999999</c:v>
                </c:pt>
                <c:pt idx="2349">
                  <c:v>176.02164579999999</c:v>
                </c:pt>
                <c:pt idx="2350">
                  <c:v>176.14962600000001</c:v>
                </c:pt>
                <c:pt idx="2351">
                  <c:v>176.27756880000001</c:v>
                </c:pt>
                <c:pt idx="2352">
                  <c:v>176.40518929999999</c:v>
                </c:pt>
                <c:pt idx="2353">
                  <c:v>176.5328461</c:v>
                </c:pt>
                <c:pt idx="2354">
                  <c:v>176.66047069999999</c:v>
                </c:pt>
                <c:pt idx="2355">
                  <c:v>176.78806969999999</c:v>
                </c:pt>
                <c:pt idx="2356">
                  <c:v>176.9155906</c:v>
                </c:pt>
                <c:pt idx="2357">
                  <c:v>177.0431202</c:v>
                </c:pt>
                <c:pt idx="2358">
                  <c:v>177.17055590000001</c:v>
                </c:pt>
                <c:pt idx="2359">
                  <c:v>177.29793979999999</c:v>
                </c:pt>
                <c:pt idx="2360">
                  <c:v>177.4249787</c:v>
                </c:pt>
                <c:pt idx="2361">
                  <c:v>177.55203320000001</c:v>
                </c:pt>
                <c:pt idx="2362">
                  <c:v>177.67903680000001</c:v>
                </c:pt>
                <c:pt idx="2363">
                  <c:v>177.80599480000001</c:v>
                </c:pt>
                <c:pt idx="2364">
                  <c:v>177.93285700000001</c:v>
                </c:pt>
                <c:pt idx="2365">
                  <c:v>178.0597095</c:v>
                </c:pt>
                <c:pt idx="2366">
                  <c:v>178.1864511</c:v>
                </c:pt>
                <c:pt idx="2367">
                  <c:v>178.31312339999999</c:v>
                </c:pt>
                <c:pt idx="2368">
                  <c:v>178.43943490000001</c:v>
                </c:pt>
                <c:pt idx="2369">
                  <c:v>178.56574520000001</c:v>
                </c:pt>
                <c:pt idx="2370">
                  <c:v>178.6919891</c:v>
                </c:pt>
                <c:pt idx="2371">
                  <c:v>178.81817129999999</c:v>
                </c:pt>
                <c:pt idx="2372">
                  <c:v>178.9442435</c:v>
                </c:pt>
                <c:pt idx="2373">
                  <c:v>179.0702383</c:v>
                </c:pt>
                <c:pt idx="2374">
                  <c:v>179.1958569</c:v>
                </c:pt>
                <c:pt idx="2375">
                  <c:v>179.32146420000001</c:v>
                </c:pt>
                <c:pt idx="2376">
                  <c:v>179.44699370000001</c:v>
                </c:pt>
                <c:pt idx="2377">
                  <c:v>179.57239939999999</c:v>
                </c:pt>
                <c:pt idx="2378">
                  <c:v>179.6974371</c:v>
                </c:pt>
                <c:pt idx="2379">
                  <c:v>179.82245900000001</c:v>
                </c:pt>
                <c:pt idx="2380">
                  <c:v>179.94739269999999</c:v>
                </c:pt>
                <c:pt idx="2381">
                  <c:v>180.0721964</c:v>
                </c:pt>
                <c:pt idx="2382">
                  <c:v>180.19662249999999</c:v>
                </c:pt>
                <c:pt idx="2383">
                  <c:v>180.32102259999999</c:v>
                </c:pt>
                <c:pt idx="2384">
                  <c:v>180.44532599999999</c:v>
                </c:pt>
                <c:pt idx="2385">
                  <c:v>180.5694877</c:v>
                </c:pt>
                <c:pt idx="2386">
                  <c:v>180.69326380000001</c:v>
                </c:pt>
                <c:pt idx="2387">
                  <c:v>180.8170035</c:v>
                </c:pt>
                <c:pt idx="2388">
                  <c:v>180.9406382</c:v>
                </c:pt>
                <c:pt idx="2389">
                  <c:v>181.06412330000001</c:v>
                </c:pt>
                <c:pt idx="2390">
                  <c:v>181.18721260000001</c:v>
                </c:pt>
                <c:pt idx="2391">
                  <c:v>181.3102528</c:v>
                </c:pt>
                <c:pt idx="2392">
                  <c:v>181.433178</c:v>
                </c:pt>
                <c:pt idx="2393">
                  <c:v>181.55594149999999</c:v>
                </c:pt>
                <c:pt idx="2394">
                  <c:v>181.67829750000001</c:v>
                </c:pt>
                <c:pt idx="2395">
                  <c:v>181.8005388</c:v>
                </c:pt>
                <c:pt idx="2396">
                  <c:v>181.92240390000001</c:v>
                </c:pt>
                <c:pt idx="2397">
                  <c:v>182.0441606</c:v>
                </c:pt>
                <c:pt idx="2398">
                  <c:v>182.16579150000001</c:v>
                </c:pt>
                <c:pt idx="2399">
                  <c:v>182.28724170000001</c:v>
                </c:pt>
                <c:pt idx="2400">
                  <c:v>182.40825720000001</c:v>
                </c:pt>
                <c:pt idx="2401">
                  <c:v>182.52913140000001</c:v>
                </c:pt>
                <c:pt idx="2402">
                  <c:v>182.64960669999999</c:v>
                </c:pt>
                <c:pt idx="2403">
                  <c:v>182.76989230000001</c:v>
                </c:pt>
                <c:pt idx="2404">
                  <c:v>182.8897776</c:v>
                </c:pt>
                <c:pt idx="2405">
                  <c:v>183.00946640000001</c:v>
                </c:pt>
                <c:pt idx="2406">
                  <c:v>183.12873930000001</c:v>
                </c:pt>
                <c:pt idx="2407">
                  <c:v>183.247804</c:v>
                </c:pt>
                <c:pt idx="2408">
                  <c:v>183.36644200000001</c:v>
                </c:pt>
                <c:pt idx="2409">
                  <c:v>183.48485740000001</c:v>
                </c:pt>
                <c:pt idx="2410">
                  <c:v>183.60283430000001</c:v>
                </c:pt>
                <c:pt idx="2411">
                  <c:v>183.72057409999999</c:v>
                </c:pt>
                <c:pt idx="2412">
                  <c:v>183.83786230000001</c:v>
                </c:pt>
                <c:pt idx="2413">
                  <c:v>183.95489749999999</c:v>
                </c:pt>
                <c:pt idx="2414">
                  <c:v>184.0714672</c:v>
                </c:pt>
                <c:pt idx="2415">
                  <c:v>184.1877179</c:v>
                </c:pt>
                <c:pt idx="2416">
                  <c:v>184.30324419999999</c:v>
                </c:pt>
                <c:pt idx="2417">
                  <c:v>184.4184893</c:v>
                </c:pt>
                <c:pt idx="2418">
                  <c:v>184.53316649999999</c:v>
                </c:pt>
                <c:pt idx="2419">
                  <c:v>184.6469774</c:v>
                </c:pt>
                <c:pt idx="2420">
                  <c:v>184.7605805</c:v>
                </c:pt>
                <c:pt idx="2421">
                  <c:v>184.87369649999999</c:v>
                </c:pt>
                <c:pt idx="2422">
                  <c:v>184.98638650000001</c:v>
                </c:pt>
                <c:pt idx="2423">
                  <c:v>185.09831320000001</c:v>
                </c:pt>
                <c:pt idx="2424">
                  <c:v>185.2098403</c:v>
                </c:pt>
                <c:pt idx="2425">
                  <c:v>185.32062310000001</c:v>
                </c:pt>
                <c:pt idx="2426">
                  <c:v>185.43095589999999</c:v>
                </c:pt>
                <c:pt idx="2427">
                  <c:v>185.54053020000001</c:v>
                </c:pt>
                <c:pt idx="2428">
                  <c:v>185.6495869</c:v>
                </c:pt>
                <c:pt idx="2429">
                  <c:v>185.75762610000001</c:v>
                </c:pt>
                <c:pt idx="2430">
                  <c:v>185.86516510000001</c:v>
                </c:pt>
                <c:pt idx="2431">
                  <c:v>185.97196020000001</c:v>
                </c:pt>
                <c:pt idx="2432">
                  <c:v>186.07817209999999</c:v>
                </c:pt>
                <c:pt idx="2433">
                  <c:v>186.18333100000001</c:v>
                </c:pt>
                <c:pt idx="2434">
                  <c:v>186.2879001</c:v>
                </c:pt>
                <c:pt idx="2435">
                  <c:v>186.391459</c:v>
                </c:pt>
                <c:pt idx="2436">
                  <c:v>186.49438069999999</c:v>
                </c:pt>
                <c:pt idx="2437">
                  <c:v>186.5962753</c:v>
                </c:pt>
                <c:pt idx="2438">
                  <c:v>186.6975181</c:v>
                </c:pt>
                <c:pt idx="2439">
                  <c:v>186.79772009999999</c:v>
                </c:pt>
                <c:pt idx="2440">
                  <c:v>186.8972048</c:v>
                </c:pt>
                <c:pt idx="2441">
                  <c:v>186.99540970000001</c:v>
                </c:pt>
                <c:pt idx="2442">
                  <c:v>187.09285449999999</c:v>
                </c:pt>
                <c:pt idx="2443">
                  <c:v>187.18906430000001</c:v>
                </c:pt>
                <c:pt idx="2444">
                  <c:v>187.2844819</c:v>
                </c:pt>
                <c:pt idx="2445">
                  <c:v>187.378649</c:v>
                </c:pt>
                <c:pt idx="2446">
                  <c:v>187.472013</c:v>
                </c:pt>
                <c:pt idx="2447">
                  <c:v>187.5641205</c:v>
                </c:pt>
                <c:pt idx="2448">
                  <c:v>187.65535019999999</c:v>
                </c:pt>
                <c:pt idx="2449">
                  <c:v>187.7448862</c:v>
                </c:pt>
                <c:pt idx="2450">
                  <c:v>187.83274489999999</c:v>
                </c:pt>
                <c:pt idx="2451">
                  <c:v>187.91844380000001</c:v>
                </c:pt>
                <c:pt idx="2452">
                  <c:v>187.99445069999999</c:v>
                </c:pt>
                <c:pt idx="2453">
                  <c:v>188.0675631</c:v>
                </c:pt>
                <c:pt idx="2454">
                  <c:v>188.14069789999999</c:v>
                </c:pt>
                <c:pt idx="2455">
                  <c:v>188.21245819999999</c:v>
                </c:pt>
                <c:pt idx="2456">
                  <c:v>188.28219129999999</c:v>
                </c:pt>
                <c:pt idx="2457">
                  <c:v>188.35095150000001</c:v>
                </c:pt>
                <c:pt idx="2458">
                  <c:v>188.41775509999999</c:v>
                </c:pt>
                <c:pt idx="2459">
                  <c:v>188.48369529999999</c:v>
                </c:pt>
                <c:pt idx="2460">
                  <c:v>188.54879339999999</c:v>
                </c:pt>
                <c:pt idx="2461">
                  <c:v>188.61373810000001</c:v>
                </c:pt>
                <c:pt idx="2462">
                  <c:v>188.67783299999999</c:v>
                </c:pt>
                <c:pt idx="2463">
                  <c:v>188.6433002</c:v>
                </c:pt>
                <c:pt idx="2464">
                  <c:v>188.24719759999999</c:v>
                </c:pt>
                <c:pt idx="2465">
                  <c:v>187.81549989999999</c:v>
                </c:pt>
                <c:pt idx="2466">
                  <c:v>187.4738715</c:v>
                </c:pt>
                <c:pt idx="2467">
                  <c:v>187.10574990000001</c:v>
                </c:pt>
                <c:pt idx="2468">
                  <c:v>186.71517650000001</c:v>
                </c:pt>
                <c:pt idx="2469">
                  <c:v>186.33583669999999</c:v>
                </c:pt>
                <c:pt idx="2470">
                  <c:v>185.9754671</c:v>
                </c:pt>
                <c:pt idx="2471">
                  <c:v>185.63857279999999</c:v>
                </c:pt>
                <c:pt idx="2472">
                  <c:v>185.30941989999999</c:v>
                </c:pt>
                <c:pt idx="2473">
                  <c:v>184.98309180000001</c:v>
                </c:pt>
                <c:pt idx="2474">
                  <c:v>184.66374450000001</c:v>
                </c:pt>
                <c:pt idx="2475">
                  <c:v>184.35266559999999</c:v>
                </c:pt>
                <c:pt idx="2476">
                  <c:v>184.04238380000001</c:v>
                </c:pt>
                <c:pt idx="2477">
                  <c:v>183.73459700000001</c:v>
                </c:pt>
                <c:pt idx="2478">
                  <c:v>183.42110389999999</c:v>
                </c:pt>
                <c:pt idx="2479">
                  <c:v>183.0944423</c:v>
                </c:pt>
                <c:pt idx="2480">
                  <c:v>182.75045040000001</c:v>
                </c:pt>
                <c:pt idx="2481">
                  <c:v>182.38990799999999</c:v>
                </c:pt>
                <c:pt idx="2482">
                  <c:v>182.01315410000001</c:v>
                </c:pt>
                <c:pt idx="2483">
                  <c:v>181.62040719999999</c:v>
                </c:pt>
                <c:pt idx="2484">
                  <c:v>181.2508594</c:v>
                </c:pt>
                <c:pt idx="2485">
                  <c:v>180.96941419999999</c:v>
                </c:pt>
                <c:pt idx="2486">
                  <c:v>180.74616829999999</c:v>
                </c:pt>
                <c:pt idx="2487">
                  <c:v>180.59128190000001</c:v>
                </c:pt>
                <c:pt idx="2488">
                  <c:v>180.46036119999999</c:v>
                </c:pt>
                <c:pt idx="2489">
                  <c:v>180.3419797</c:v>
                </c:pt>
                <c:pt idx="2490">
                  <c:v>180.24871949999999</c:v>
                </c:pt>
                <c:pt idx="2491">
                  <c:v>180.18566920000001</c:v>
                </c:pt>
                <c:pt idx="2492">
                  <c:v>180.13573489999999</c:v>
                </c:pt>
                <c:pt idx="2493">
                  <c:v>180.09093490000001</c:v>
                </c:pt>
                <c:pt idx="2494">
                  <c:v>180.0511229</c:v>
                </c:pt>
                <c:pt idx="2495">
                  <c:v>180.02071230000001</c:v>
                </c:pt>
                <c:pt idx="2496">
                  <c:v>179.99860029999999</c:v>
                </c:pt>
                <c:pt idx="2497">
                  <c:v>179.98868250000001</c:v>
                </c:pt>
                <c:pt idx="2498">
                  <c:v>179.9902069</c:v>
                </c:pt>
                <c:pt idx="2499">
                  <c:v>180.00672589999999</c:v>
                </c:pt>
                <c:pt idx="2500">
                  <c:v>180.03420940000001</c:v>
                </c:pt>
                <c:pt idx="2501">
                  <c:v>180.06918250000001</c:v>
                </c:pt>
                <c:pt idx="2502">
                  <c:v>180.1091255</c:v>
                </c:pt>
                <c:pt idx="2503">
                  <c:v>180.1526715</c:v>
                </c:pt>
                <c:pt idx="2504">
                  <c:v>180.19918390000001</c:v>
                </c:pt>
                <c:pt idx="2505">
                  <c:v>180.24847460000001</c:v>
                </c:pt>
                <c:pt idx="2506">
                  <c:v>180.30011490000001</c:v>
                </c:pt>
                <c:pt idx="2507">
                  <c:v>180.3538514</c:v>
                </c:pt>
                <c:pt idx="2508">
                  <c:v>180.40931839999999</c:v>
                </c:pt>
                <c:pt idx="2509">
                  <c:v>180.466555</c:v>
                </c:pt>
                <c:pt idx="2510">
                  <c:v>180.52550099999999</c:v>
                </c:pt>
                <c:pt idx="2511">
                  <c:v>180.58636319999999</c:v>
                </c:pt>
                <c:pt idx="2512">
                  <c:v>180.6490388</c:v>
                </c:pt>
                <c:pt idx="2513">
                  <c:v>180.71359570000001</c:v>
                </c:pt>
                <c:pt idx="2514">
                  <c:v>180.77974169999999</c:v>
                </c:pt>
                <c:pt idx="2515">
                  <c:v>180.8473659</c:v>
                </c:pt>
                <c:pt idx="2516">
                  <c:v>180.9160196</c:v>
                </c:pt>
                <c:pt idx="2517">
                  <c:v>180.985636</c:v>
                </c:pt>
                <c:pt idx="2518">
                  <c:v>181.0556072</c:v>
                </c:pt>
                <c:pt idx="2519">
                  <c:v>181.12567000000001</c:v>
                </c:pt>
                <c:pt idx="2520">
                  <c:v>181.12258660000001</c:v>
                </c:pt>
                <c:pt idx="2521">
                  <c:v>180.79603320000001</c:v>
                </c:pt>
                <c:pt idx="2522">
                  <c:v>180.38207729999999</c:v>
                </c:pt>
                <c:pt idx="2523">
                  <c:v>180.02011619999999</c:v>
                </c:pt>
                <c:pt idx="2524">
                  <c:v>179.6331692</c:v>
                </c:pt>
                <c:pt idx="2525">
                  <c:v>179.21946399999999</c:v>
                </c:pt>
                <c:pt idx="2526">
                  <c:v>178.81268309999999</c:v>
                </c:pt>
                <c:pt idx="2527">
                  <c:v>178.3909855</c:v>
                </c:pt>
                <c:pt idx="2528">
                  <c:v>177.96301890000001</c:v>
                </c:pt>
                <c:pt idx="2529">
                  <c:v>177.53393990000001</c:v>
                </c:pt>
                <c:pt idx="2530">
                  <c:v>177.10229480000001</c:v>
                </c:pt>
                <c:pt idx="2531">
                  <c:v>176.66663439999999</c:v>
                </c:pt>
                <c:pt idx="2532">
                  <c:v>176.23057639999999</c:v>
                </c:pt>
                <c:pt idx="2533">
                  <c:v>175.79424639999999</c:v>
                </c:pt>
                <c:pt idx="2534">
                  <c:v>175.36117300000001</c:v>
                </c:pt>
                <c:pt idx="2535">
                  <c:v>174.9312778</c:v>
                </c:pt>
                <c:pt idx="2536">
                  <c:v>174.5054815</c:v>
                </c:pt>
                <c:pt idx="2537">
                  <c:v>174.08149549999999</c:v>
                </c:pt>
                <c:pt idx="2538">
                  <c:v>173.65838539999999</c:v>
                </c:pt>
                <c:pt idx="2539">
                  <c:v>173.233068</c:v>
                </c:pt>
                <c:pt idx="2540">
                  <c:v>172.80192170000001</c:v>
                </c:pt>
                <c:pt idx="2541">
                  <c:v>172.35301459999999</c:v>
                </c:pt>
                <c:pt idx="2542">
                  <c:v>171.88737549999999</c:v>
                </c:pt>
                <c:pt idx="2543">
                  <c:v>171.40707739999999</c:v>
                </c:pt>
                <c:pt idx="2544">
                  <c:v>170.91752260000001</c:v>
                </c:pt>
                <c:pt idx="2545">
                  <c:v>170.42382739999999</c:v>
                </c:pt>
                <c:pt idx="2546">
                  <c:v>169.93242040000001</c:v>
                </c:pt>
                <c:pt idx="2547">
                  <c:v>169.44835320000001</c:v>
                </c:pt>
                <c:pt idx="2548">
                  <c:v>168.97333159999999</c:v>
                </c:pt>
                <c:pt idx="2549">
                  <c:v>168.5086675</c:v>
                </c:pt>
                <c:pt idx="2550">
                  <c:v>168.05339889999999</c:v>
                </c:pt>
                <c:pt idx="2551">
                  <c:v>167.60642530000001</c:v>
                </c:pt>
                <c:pt idx="2552">
                  <c:v>167.16448980000001</c:v>
                </c:pt>
                <c:pt idx="2553">
                  <c:v>166.72343230000001</c:v>
                </c:pt>
                <c:pt idx="2554">
                  <c:v>166.2804482</c:v>
                </c:pt>
                <c:pt idx="2555">
                  <c:v>165.83397980000001</c:v>
                </c:pt>
                <c:pt idx="2556">
                  <c:v>165.3831663</c:v>
                </c:pt>
                <c:pt idx="2557">
                  <c:v>164.92838180000001</c:v>
                </c:pt>
                <c:pt idx="2558">
                  <c:v>164.47069809999999</c:v>
                </c:pt>
                <c:pt idx="2559">
                  <c:v>164.01186670000001</c:v>
                </c:pt>
                <c:pt idx="2560">
                  <c:v>163.5539134</c:v>
                </c:pt>
                <c:pt idx="2561">
                  <c:v>163.09881139999999</c:v>
                </c:pt>
                <c:pt idx="2562">
                  <c:v>162.64818750000001</c:v>
                </c:pt>
                <c:pt idx="2563">
                  <c:v>162.20309700000001</c:v>
                </c:pt>
                <c:pt idx="2564">
                  <c:v>161.76379449999999</c:v>
                </c:pt>
                <c:pt idx="2565">
                  <c:v>161.33007509999999</c:v>
                </c:pt>
                <c:pt idx="2566">
                  <c:v>160.90101530000001</c:v>
                </c:pt>
                <c:pt idx="2567">
                  <c:v>160.47561999999999</c:v>
                </c:pt>
                <c:pt idx="2568">
                  <c:v>160.05305279999999</c:v>
                </c:pt>
                <c:pt idx="2569">
                  <c:v>159.63410959999999</c:v>
                </c:pt>
                <c:pt idx="2570">
                  <c:v>159.2171367</c:v>
                </c:pt>
                <c:pt idx="2571">
                  <c:v>158.7999982</c:v>
                </c:pt>
                <c:pt idx="2572">
                  <c:v>158.38271470000001</c:v>
                </c:pt>
                <c:pt idx="2573">
                  <c:v>157.96612479999999</c:v>
                </c:pt>
                <c:pt idx="2574">
                  <c:v>157.55175009999999</c:v>
                </c:pt>
                <c:pt idx="2575">
                  <c:v>157.14031399999999</c:v>
                </c:pt>
                <c:pt idx="2576">
                  <c:v>156.73274670000001</c:v>
                </c:pt>
                <c:pt idx="2577">
                  <c:v>156.32913719999999</c:v>
                </c:pt>
                <c:pt idx="2578">
                  <c:v>155.92996969999999</c:v>
                </c:pt>
                <c:pt idx="2579">
                  <c:v>155.53459939999999</c:v>
                </c:pt>
                <c:pt idx="2580">
                  <c:v>155.1423546</c:v>
                </c:pt>
                <c:pt idx="2581">
                  <c:v>154.75390759999999</c:v>
                </c:pt>
                <c:pt idx="2582">
                  <c:v>154.36895609999999</c:v>
                </c:pt>
                <c:pt idx="2583">
                  <c:v>153.9874087</c:v>
                </c:pt>
                <c:pt idx="2584">
                  <c:v>153.60832139999999</c:v>
                </c:pt>
                <c:pt idx="2585">
                  <c:v>153.23172650000001</c:v>
                </c:pt>
                <c:pt idx="2586">
                  <c:v>152.8567041</c:v>
                </c:pt>
                <c:pt idx="2587">
                  <c:v>152.48275319999999</c:v>
                </c:pt>
                <c:pt idx="2588">
                  <c:v>152.11145149999999</c:v>
                </c:pt>
                <c:pt idx="2589">
                  <c:v>151.74323480000001</c:v>
                </c:pt>
                <c:pt idx="2590">
                  <c:v>151.3787888</c:v>
                </c:pt>
                <c:pt idx="2591">
                  <c:v>151.01710399999999</c:v>
                </c:pt>
                <c:pt idx="2592">
                  <c:v>150.65740170000001</c:v>
                </c:pt>
                <c:pt idx="2593">
                  <c:v>150.30103990000001</c:v>
                </c:pt>
                <c:pt idx="2594">
                  <c:v>149.9480298</c:v>
                </c:pt>
                <c:pt idx="2595">
                  <c:v>149.59877689999999</c:v>
                </c:pt>
                <c:pt idx="2596">
                  <c:v>149.25238010000001</c:v>
                </c:pt>
                <c:pt idx="2597">
                  <c:v>148.90889949999999</c:v>
                </c:pt>
                <c:pt idx="2598">
                  <c:v>148.5668264</c:v>
                </c:pt>
                <c:pt idx="2599">
                  <c:v>148.2251723</c:v>
                </c:pt>
                <c:pt idx="2600">
                  <c:v>147.8855294</c:v>
                </c:pt>
                <c:pt idx="2601">
                  <c:v>147.54783710000001</c:v>
                </c:pt>
                <c:pt idx="2602">
                  <c:v>147.2125523</c:v>
                </c:pt>
                <c:pt idx="2603">
                  <c:v>146.8784186</c:v>
                </c:pt>
                <c:pt idx="2604">
                  <c:v>146.544623</c:v>
                </c:pt>
                <c:pt idx="2605">
                  <c:v>146.21271290000001</c:v>
                </c:pt>
                <c:pt idx="2606">
                  <c:v>145.8825439</c:v>
                </c:pt>
                <c:pt idx="2607">
                  <c:v>145.55512179999999</c:v>
                </c:pt>
                <c:pt idx="2608">
                  <c:v>145.22916520000001</c:v>
                </c:pt>
                <c:pt idx="2609">
                  <c:v>144.90364310000001</c:v>
                </c:pt>
                <c:pt idx="2610">
                  <c:v>144.5800581</c:v>
                </c:pt>
                <c:pt idx="2611">
                  <c:v>144.25790610000001</c:v>
                </c:pt>
                <c:pt idx="2612">
                  <c:v>143.938232</c:v>
                </c:pt>
                <c:pt idx="2613">
                  <c:v>143.6205032</c:v>
                </c:pt>
                <c:pt idx="2614">
                  <c:v>143.30452489999999</c:v>
                </c:pt>
                <c:pt idx="2615">
                  <c:v>142.98965609999999</c:v>
                </c:pt>
                <c:pt idx="2616">
                  <c:v>142.6752755</c:v>
                </c:pt>
                <c:pt idx="2617">
                  <c:v>142.36275570000001</c:v>
                </c:pt>
                <c:pt idx="2618">
                  <c:v>142.05148500000001</c:v>
                </c:pt>
                <c:pt idx="2619">
                  <c:v>141.7414679</c:v>
                </c:pt>
                <c:pt idx="2620">
                  <c:v>141.43484570000001</c:v>
                </c:pt>
                <c:pt idx="2621">
                  <c:v>141.13075259999999</c:v>
                </c:pt>
                <c:pt idx="2622">
                  <c:v>140.83031489999999</c:v>
                </c:pt>
                <c:pt idx="2623">
                  <c:v>140.53172599999999</c:v>
                </c:pt>
                <c:pt idx="2624">
                  <c:v>140.2337862</c:v>
                </c:pt>
                <c:pt idx="2625">
                  <c:v>139.9382731</c:v>
                </c:pt>
                <c:pt idx="2626">
                  <c:v>139.6443577</c:v>
                </c:pt>
                <c:pt idx="2627">
                  <c:v>139.35347139999999</c:v>
                </c:pt>
                <c:pt idx="2628">
                  <c:v>139.06417680000001</c:v>
                </c:pt>
                <c:pt idx="2629">
                  <c:v>138.77576289999999</c:v>
                </c:pt>
                <c:pt idx="2630">
                  <c:v>138.49031400000001</c:v>
                </c:pt>
                <c:pt idx="2631">
                  <c:v>138.20627229999999</c:v>
                </c:pt>
                <c:pt idx="2632">
                  <c:v>137.92356839999999</c:v>
                </c:pt>
                <c:pt idx="2633">
                  <c:v>137.64477260000001</c:v>
                </c:pt>
                <c:pt idx="2634">
                  <c:v>137.36881149999999</c:v>
                </c:pt>
                <c:pt idx="2635">
                  <c:v>137.09599489999999</c:v>
                </c:pt>
                <c:pt idx="2636">
                  <c:v>136.8250008</c:v>
                </c:pt>
                <c:pt idx="2637">
                  <c:v>136.55476300000001</c:v>
                </c:pt>
                <c:pt idx="2638">
                  <c:v>136.28601430000001</c:v>
                </c:pt>
                <c:pt idx="2639">
                  <c:v>136.01834539999999</c:v>
                </c:pt>
                <c:pt idx="2640">
                  <c:v>135.75226739999999</c:v>
                </c:pt>
                <c:pt idx="2641">
                  <c:v>135.48724139999999</c:v>
                </c:pt>
                <c:pt idx="2642">
                  <c:v>135.22269220000001</c:v>
                </c:pt>
                <c:pt idx="2643">
                  <c:v>134.9588401</c:v>
                </c:pt>
                <c:pt idx="2644">
                  <c:v>134.69545590000001</c:v>
                </c:pt>
                <c:pt idx="2645">
                  <c:v>134.43235849999999</c:v>
                </c:pt>
                <c:pt idx="2646">
                  <c:v>134.16958310000001</c:v>
                </c:pt>
                <c:pt idx="2647">
                  <c:v>133.91421399999999</c:v>
                </c:pt>
                <c:pt idx="2648">
                  <c:v>133.68561890000001</c:v>
                </c:pt>
                <c:pt idx="2649">
                  <c:v>133.47406430000001</c:v>
                </c:pt>
                <c:pt idx="2650">
                  <c:v>133.271241</c:v>
                </c:pt>
                <c:pt idx="2651">
                  <c:v>133.09140120000001</c:v>
                </c:pt>
                <c:pt idx="2652">
                  <c:v>132.9244473</c:v>
                </c:pt>
                <c:pt idx="2653">
                  <c:v>132.76431020000001</c:v>
                </c:pt>
                <c:pt idx="2654">
                  <c:v>132.6393022</c:v>
                </c:pt>
                <c:pt idx="2655">
                  <c:v>132.53663359999999</c:v>
                </c:pt>
                <c:pt idx="2656">
                  <c:v>132.44032340000001</c:v>
                </c:pt>
                <c:pt idx="2657">
                  <c:v>132.3713463</c:v>
                </c:pt>
                <c:pt idx="2658">
                  <c:v>132.32655260000001</c:v>
                </c:pt>
                <c:pt idx="2659">
                  <c:v>132.28843119999999</c:v>
                </c:pt>
                <c:pt idx="2660">
                  <c:v>132.24899189999999</c:v>
                </c:pt>
                <c:pt idx="2661">
                  <c:v>132.21007309999999</c:v>
                </c:pt>
                <c:pt idx="2662">
                  <c:v>132.1784021</c:v>
                </c:pt>
                <c:pt idx="2663">
                  <c:v>132.15263580000001</c:v>
                </c:pt>
                <c:pt idx="2664">
                  <c:v>132.12958599999999</c:v>
                </c:pt>
                <c:pt idx="2665">
                  <c:v>132.11472989999999</c:v>
                </c:pt>
                <c:pt idx="2666">
                  <c:v>132.10610990000001</c:v>
                </c:pt>
                <c:pt idx="2667">
                  <c:v>132.1003211</c:v>
                </c:pt>
                <c:pt idx="2668">
                  <c:v>132.1049605</c:v>
                </c:pt>
                <c:pt idx="2669">
                  <c:v>132.11962790000001</c:v>
                </c:pt>
                <c:pt idx="2670">
                  <c:v>132.14773959999999</c:v>
                </c:pt>
                <c:pt idx="2671">
                  <c:v>132.18413459999999</c:v>
                </c:pt>
                <c:pt idx="2672">
                  <c:v>132.2229337</c:v>
                </c:pt>
                <c:pt idx="2673">
                  <c:v>132.27135989999999</c:v>
                </c:pt>
                <c:pt idx="2674">
                  <c:v>132.3281226</c:v>
                </c:pt>
                <c:pt idx="2675">
                  <c:v>132.38670060000001</c:v>
                </c:pt>
                <c:pt idx="2676">
                  <c:v>132.44501270000001</c:v>
                </c:pt>
                <c:pt idx="2677">
                  <c:v>132.50397340000001</c:v>
                </c:pt>
                <c:pt idx="2678">
                  <c:v>132.56466990000001</c:v>
                </c:pt>
                <c:pt idx="2679">
                  <c:v>132.62801039999999</c:v>
                </c:pt>
                <c:pt idx="2680">
                  <c:v>132.69346680000001</c:v>
                </c:pt>
                <c:pt idx="2681">
                  <c:v>132.76084760000001</c:v>
                </c:pt>
                <c:pt idx="2682">
                  <c:v>132.82949669999999</c:v>
                </c:pt>
                <c:pt idx="2683">
                  <c:v>132.89886949999999</c:v>
                </c:pt>
                <c:pt idx="2684">
                  <c:v>132.96972629999999</c:v>
                </c:pt>
                <c:pt idx="2685">
                  <c:v>133.04154170000001</c:v>
                </c:pt>
                <c:pt idx="2686">
                  <c:v>133.11350899999999</c:v>
                </c:pt>
                <c:pt idx="2687">
                  <c:v>133.18645369999999</c:v>
                </c:pt>
                <c:pt idx="2688">
                  <c:v>133.26028919999999</c:v>
                </c:pt>
                <c:pt idx="2689">
                  <c:v>133.33546770000001</c:v>
                </c:pt>
                <c:pt idx="2690">
                  <c:v>133.41137989999999</c:v>
                </c:pt>
                <c:pt idx="2691">
                  <c:v>133.4875716</c:v>
                </c:pt>
                <c:pt idx="2692">
                  <c:v>133.56527689999999</c:v>
                </c:pt>
                <c:pt idx="2693">
                  <c:v>133.6442443</c:v>
                </c:pt>
                <c:pt idx="2694">
                  <c:v>133.72387979999999</c:v>
                </c:pt>
                <c:pt idx="2695">
                  <c:v>133.80533449999999</c:v>
                </c:pt>
                <c:pt idx="2696">
                  <c:v>133.8881068</c:v>
                </c:pt>
                <c:pt idx="2697">
                  <c:v>133.97136040000001</c:v>
                </c:pt>
                <c:pt idx="2698">
                  <c:v>134.05604790000001</c:v>
                </c:pt>
                <c:pt idx="2699">
                  <c:v>134.14201170000001</c:v>
                </c:pt>
                <c:pt idx="2700">
                  <c:v>134.22956500000001</c:v>
                </c:pt>
                <c:pt idx="2701">
                  <c:v>134.3179701</c:v>
                </c:pt>
                <c:pt idx="2702">
                  <c:v>134.40666949999999</c:v>
                </c:pt>
                <c:pt idx="2703">
                  <c:v>134.49677149999999</c:v>
                </c:pt>
                <c:pt idx="2704">
                  <c:v>134.58799099999999</c:v>
                </c:pt>
                <c:pt idx="2705">
                  <c:v>134.6797387</c:v>
                </c:pt>
                <c:pt idx="2706">
                  <c:v>134.77309550000001</c:v>
                </c:pt>
                <c:pt idx="2707">
                  <c:v>134.8678658</c:v>
                </c:pt>
                <c:pt idx="2708">
                  <c:v>134.9639536</c:v>
                </c:pt>
                <c:pt idx="2709">
                  <c:v>135.06087460000001</c:v>
                </c:pt>
                <c:pt idx="2710">
                  <c:v>135.15834570000001</c:v>
                </c:pt>
                <c:pt idx="2711">
                  <c:v>135.25729129999999</c:v>
                </c:pt>
                <c:pt idx="2712">
                  <c:v>135.3574625</c:v>
                </c:pt>
                <c:pt idx="2713">
                  <c:v>135.4582705</c:v>
                </c:pt>
                <c:pt idx="2714">
                  <c:v>135.56045309999999</c:v>
                </c:pt>
                <c:pt idx="2715">
                  <c:v>135.66387750000001</c:v>
                </c:pt>
                <c:pt idx="2716">
                  <c:v>135.7680594</c:v>
                </c:pt>
                <c:pt idx="2717">
                  <c:v>135.87355249999999</c:v>
                </c:pt>
                <c:pt idx="2718">
                  <c:v>135.9804111</c:v>
                </c:pt>
                <c:pt idx="2719">
                  <c:v>136.0888478</c:v>
                </c:pt>
                <c:pt idx="2720">
                  <c:v>136.19854230000001</c:v>
                </c:pt>
                <c:pt idx="2721">
                  <c:v>136.3091316</c:v>
                </c:pt>
                <c:pt idx="2722">
                  <c:v>136.4210884</c:v>
                </c:pt>
                <c:pt idx="2723">
                  <c:v>136.53443659999999</c:v>
                </c:pt>
                <c:pt idx="2724">
                  <c:v>136.64895060000001</c:v>
                </c:pt>
                <c:pt idx="2725">
                  <c:v>136.76504560000001</c:v>
                </c:pt>
                <c:pt idx="2726">
                  <c:v>136.88281689999999</c:v>
                </c:pt>
                <c:pt idx="2727">
                  <c:v>137.0024942</c:v>
                </c:pt>
                <c:pt idx="2728">
                  <c:v>137.12394420000001</c:v>
                </c:pt>
                <c:pt idx="2729">
                  <c:v>137.24697180000001</c:v>
                </c:pt>
                <c:pt idx="2730">
                  <c:v>137.37196119999999</c:v>
                </c:pt>
                <c:pt idx="2731">
                  <c:v>137.49904119999999</c:v>
                </c:pt>
                <c:pt idx="2732">
                  <c:v>137.62817810000001</c:v>
                </c:pt>
                <c:pt idx="2733">
                  <c:v>137.75985940000001</c:v>
                </c:pt>
                <c:pt idx="2734">
                  <c:v>137.8941686</c:v>
                </c:pt>
                <c:pt idx="2735">
                  <c:v>138.0311002</c:v>
                </c:pt>
                <c:pt idx="2736">
                  <c:v>138.1705575</c:v>
                </c:pt>
                <c:pt idx="2737">
                  <c:v>138.31252180000001</c:v>
                </c:pt>
                <c:pt idx="2738">
                  <c:v>138.45745790000001</c:v>
                </c:pt>
                <c:pt idx="2739">
                  <c:v>138.60547629999999</c:v>
                </c:pt>
                <c:pt idx="2740">
                  <c:v>138.75662349999999</c:v>
                </c:pt>
                <c:pt idx="2741">
                  <c:v>138.9107435</c:v>
                </c:pt>
                <c:pt idx="2742">
                  <c:v>139.0676981</c:v>
                </c:pt>
                <c:pt idx="2743">
                  <c:v>139.22773470000001</c:v>
                </c:pt>
                <c:pt idx="2744">
                  <c:v>139.39073959999999</c:v>
                </c:pt>
                <c:pt idx="2745">
                  <c:v>139.5563803</c:v>
                </c:pt>
                <c:pt idx="2746">
                  <c:v>139.72472400000001</c:v>
                </c:pt>
                <c:pt idx="2747">
                  <c:v>139.89546279999999</c:v>
                </c:pt>
                <c:pt idx="2748">
                  <c:v>140.0683521</c:v>
                </c:pt>
                <c:pt idx="2749">
                  <c:v>140.24279770000001</c:v>
                </c:pt>
                <c:pt idx="2750">
                  <c:v>140.41821200000001</c:v>
                </c:pt>
                <c:pt idx="2751">
                  <c:v>140.59445270000001</c:v>
                </c:pt>
                <c:pt idx="2752">
                  <c:v>140.77105700000001</c:v>
                </c:pt>
                <c:pt idx="2753">
                  <c:v>140.94767580000001</c:v>
                </c:pt>
                <c:pt idx="2754">
                  <c:v>141.12385789999999</c:v>
                </c:pt>
                <c:pt idx="2755">
                  <c:v>141.29930580000001</c:v>
                </c:pt>
                <c:pt idx="2756">
                  <c:v>141.47412420000001</c:v>
                </c:pt>
                <c:pt idx="2757">
                  <c:v>141.64797350000001</c:v>
                </c:pt>
                <c:pt idx="2758">
                  <c:v>141.82074320000001</c:v>
                </c:pt>
                <c:pt idx="2759">
                  <c:v>141.9927917</c:v>
                </c:pt>
                <c:pt idx="2760">
                  <c:v>142.16393170000001</c:v>
                </c:pt>
                <c:pt idx="2761">
                  <c:v>142.33437860000001</c:v>
                </c:pt>
                <c:pt idx="2762">
                  <c:v>142.50409719999999</c:v>
                </c:pt>
                <c:pt idx="2763">
                  <c:v>142.6730852</c:v>
                </c:pt>
                <c:pt idx="2764">
                  <c:v>142.8415272</c:v>
                </c:pt>
                <c:pt idx="2765">
                  <c:v>143.0095159</c:v>
                </c:pt>
                <c:pt idx="2766">
                  <c:v>143.1772972</c:v>
                </c:pt>
                <c:pt idx="2767">
                  <c:v>143.34463959999999</c:v>
                </c:pt>
                <c:pt idx="2768">
                  <c:v>143.51151780000001</c:v>
                </c:pt>
                <c:pt idx="2769">
                  <c:v>143.67806640000001</c:v>
                </c:pt>
                <c:pt idx="2770">
                  <c:v>143.84424680000001</c:v>
                </c:pt>
                <c:pt idx="2771">
                  <c:v>144.01005720000001</c:v>
                </c:pt>
                <c:pt idx="2772">
                  <c:v>144.17552000000001</c:v>
                </c:pt>
                <c:pt idx="2773">
                  <c:v>144.3406257</c:v>
                </c:pt>
                <c:pt idx="2774">
                  <c:v>144.5053777</c:v>
                </c:pt>
                <c:pt idx="2775">
                  <c:v>144.66977700000001</c:v>
                </c:pt>
                <c:pt idx="2776">
                  <c:v>144.83382259999999</c:v>
                </c:pt>
                <c:pt idx="2777">
                  <c:v>144.997513</c:v>
                </c:pt>
                <c:pt idx="2778">
                  <c:v>145.1608488</c:v>
                </c:pt>
                <c:pt idx="2779">
                  <c:v>145.3238356</c:v>
                </c:pt>
                <c:pt idx="2780">
                  <c:v>145.48647209999999</c:v>
                </c:pt>
                <c:pt idx="2781">
                  <c:v>145.64876279999999</c:v>
                </c:pt>
                <c:pt idx="2782">
                  <c:v>145.81070869999999</c:v>
                </c:pt>
                <c:pt idx="2783">
                  <c:v>145.97231249999999</c:v>
                </c:pt>
                <c:pt idx="2784">
                  <c:v>146.13358199999999</c:v>
                </c:pt>
                <c:pt idx="2785">
                  <c:v>146.2945172</c:v>
                </c:pt>
                <c:pt idx="2786">
                  <c:v>146.45512339999999</c:v>
                </c:pt>
                <c:pt idx="2787">
                  <c:v>146.61540160000001</c:v>
                </c:pt>
                <c:pt idx="2788">
                  <c:v>146.77530340000001</c:v>
                </c:pt>
                <c:pt idx="2789">
                  <c:v>146.93462700000001</c:v>
                </c:pt>
                <c:pt idx="2790">
                  <c:v>147.0936595</c:v>
                </c:pt>
                <c:pt idx="2791">
                  <c:v>147.25243699999999</c:v>
                </c:pt>
                <c:pt idx="2792">
                  <c:v>147.41085630000001</c:v>
                </c:pt>
                <c:pt idx="2793">
                  <c:v>147.5689251</c:v>
                </c:pt>
                <c:pt idx="2794">
                  <c:v>147.72644550000001</c:v>
                </c:pt>
                <c:pt idx="2795">
                  <c:v>147.8836838</c:v>
                </c:pt>
                <c:pt idx="2796">
                  <c:v>148.0406892</c:v>
                </c:pt>
                <c:pt idx="2797">
                  <c:v>148.1973112</c:v>
                </c:pt>
                <c:pt idx="2798">
                  <c:v>148.35340210000001</c:v>
                </c:pt>
                <c:pt idx="2799">
                  <c:v>148.5092429</c:v>
                </c:pt>
                <c:pt idx="2800">
                  <c:v>148.66485170000001</c:v>
                </c:pt>
                <c:pt idx="2801">
                  <c:v>148.8201521</c:v>
                </c:pt>
                <c:pt idx="2802">
                  <c:v>148.97514140000001</c:v>
                </c:pt>
                <c:pt idx="2803">
                  <c:v>149.12962099999999</c:v>
                </c:pt>
                <c:pt idx="2804">
                  <c:v>149.2838563</c:v>
                </c:pt>
                <c:pt idx="2805">
                  <c:v>149.43783790000001</c:v>
                </c:pt>
                <c:pt idx="2806">
                  <c:v>149.59127319999999</c:v>
                </c:pt>
                <c:pt idx="2807">
                  <c:v>149.74448810000001</c:v>
                </c:pt>
                <c:pt idx="2808">
                  <c:v>149.89752189999999</c:v>
                </c:pt>
                <c:pt idx="2809">
                  <c:v>150.05025810000001</c:v>
                </c:pt>
                <c:pt idx="2810">
                  <c:v>150.202707</c:v>
                </c:pt>
                <c:pt idx="2811">
                  <c:v>150.35467389999999</c:v>
                </c:pt>
                <c:pt idx="2812">
                  <c:v>150.50636840000001</c:v>
                </c:pt>
                <c:pt idx="2813">
                  <c:v>150.65763250000001</c:v>
                </c:pt>
                <c:pt idx="2814">
                  <c:v>150.80859820000001</c:v>
                </c:pt>
                <c:pt idx="2815">
                  <c:v>150.95914569999999</c:v>
                </c:pt>
                <c:pt idx="2816">
                  <c:v>151.10945520000001</c:v>
                </c:pt>
                <c:pt idx="2817">
                  <c:v>151.25954110000001</c:v>
                </c:pt>
                <c:pt idx="2818">
                  <c:v>151.4091258</c:v>
                </c:pt>
                <c:pt idx="2819">
                  <c:v>151.55851970000001</c:v>
                </c:pt>
                <c:pt idx="2820">
                  <c:v>151.70776710000001</c:v>
                </c:pt>
                <c:pt idx="2821">
                  <c:v>151.8567042</c:v>
                </c:pt>
                <c:pt idx="2822">
                  <c:v>152.00519460000001</c:v>
                </c:pt>
                <c:pt idx="2823">
                  <c:v>152.15351219999999</c:v>
                </c:pt>
                <c:pt idx="2824">
                  <c:v>152.30161709999999</c:v>
                </c:pt>
                <c:pt idx="2825">
                  <c:v>152.44923919999999</c:v>
                </c:pt>
                <c:pt idx="2826">
                  <c:v>152.59664849999999</c:v>
                </c:pt>
                <c:pt idx="2827">
                  <c:v>152.74367520000001</c:v>
                </c:pt>
                <c:pt idx="2828">
                  <c:v>152.8904876</c:v>
                </c:pt>
                <c:pt idx="2829">
                  <c:v>153.03711970000001</c:v>
                </c:pt>
                <c:pt idx="2830">
                  <c:v>153.18328980000001</c:v>
                </c:pt>
                <c:pt idx="2831">
                  <c:v>153.32925270000001</c:v>
                </c:pt>
                <c:pt idx="2832">
                  <c:v>153.47485069999999</c:v>
                </c:pt>
                <c:pt idx="2833">
                  <c:v>153.62020150000001</c:v>
                </c:pt>
                <c:pt idx="2834">
                  <c:v>153.76519529999999</c:v>
                </c:pt>
                <c:pt idx="2835">
                  <c:v>153.91000840000001</c:v>
                </c:pt>
                <c:pt idx="2836">
                  <c:v>154.05465000000001</c:v>
                </c:pt>
                <c:pt idx="2837">
                  <c:v>154.19885439999999</c:v>
                </c:pt>
                <c:pt idx="2838">
                  <c:v>154.34287309999999</c:v>
                </c:pt>
                <c:pt idx="2839">
                  <c:v>154.486546</c:v>
                </c:pt>
                <c:pt idx="2840">
                  <c:v>154.6299928</c:v>
                </c:pt>
                <c:pt idx="2841">
                  <c:v>154.7731034</c:v>
                </c:pt>
                <c:pt idx="2842">
                  <c:v>154.91605240000001</c:v>
                </c:pt>
                <c:pt idx="2843">
                  <c:v>155.0588482</c:v>
                </c:pt>
                <c:pt idx="2844">
                  <c:v>155.20122839999999</c:v>
                </c:pt>
                <c:pt idx="2845">
                  <c:v>155.34344160000001</c:v>
                </c:pt>
                <c:pt idx="2846">
                  <c:v>155.4853281</c:v>
                </c:pt>
                <c:pt idx="2847">
                  <c:v>155.6270074</c:v>
                </c:pt>
                <c:pt idx="2848">
                  <c:v>155.76836940000001</c:v>
                </c:pt>
                <c:pt idx="2849">
                  <c:v>155.90958749999999</c:v>
                </c:pt>
                <c:pt idx="2850">
                  <c:v>156.05066890000001</c:v>
                </c:pt>
                <c:pt idx="2851">
                  <c:v>156.19135460000001</c:v>
                </c:pt>
                <c:pt idx="2852">
                  <c:v>156.33189049999999</c:v>
                </c:pt>
                <c:pt idx="2853">
                  <c:v>156.4721179</c:v>
                </c:pt>
                <c:pt idx="2854">
                  <c:v>156.61210360000001</c:v>
                </c:pt>
                <c:pt idx="2855">
                  <c:v>156.75153449999999</c:v>
                </c:pt>
                <c:pt idx="2856">
                  <c:v>156.89081909999999</c:v>
                </c:pt>
                <c:pt idx="2857">
                  <c:v>157.02985140000001</c:v>
                </c:pt>
                <c:pt idx="2858">
                  <c:v>157.16872100000001</c:v>
                </c:pt>
                <c:pt idx="2859">
                  <c:v>157.3074838</c:v>
                </c:pt>
                <c:pt idx="2860">
                  <c:v>157.44588110000001</c:v>
                </c:pt>
                <c:pt idx="2861">
                  <c:v>157.58414210000001</c:v>
                </c:pt>
                <c:pt idx="2862">
                  <c:v>157.72211970000001</c:v>
                </c:pt>
                <c:pt idx="2863">
                  <c:v>157.85992949999999</c:v>
                </c:pt>
                <c:pt idx="2864">
                  <c:v>157.9974613</c:v>
                </c:pt>
                <c:pt idx="2865">
                  <c:v>158.13488580000001</c:v>
                </c:pt>
                <c:pt idx="2866">
                  <c:v>158.2722076</c:v>
                </c:pt>
                <c:pt idx="2867">
                  <c:v>158.40917690000001</c:v>
                </c:pt>
                <c:pt idx="2868">
                  <c:v>158.5460314</c:v>
                </c:pt>
                <c:pt idx="2869">
                  <c:v>158.68261519999999</c:v>
                </c:pt>
                <c:pt idx="2870">
                  <c:v>158.81899319999999</c:v>
                </c:pt>
                <c:pt idx="2871">
                  <c:v>158.9548537</c:v>
                </c:pt>
                <c:pt idx="2872">
                  <c:v>159.0906095</c:v>
                </c:pt>
                <c:pt idx="2873">
                  <c:v>159.22619710000001</c:v>
                </c:pt>
                <c:pt idx="2874">
                  <c:v>159.36173429999999</c:v>
                </c:pt>
                <c:pt idx="2875">
                  <c:v>159.49726340000001</c:v>
                </c:pt>
                <c:pt idx="2876">
                  <c:v>159.6259455</c:v>
                </c:pt>
                <c:pt idx="2877">
                  <c:v>159.72188310000001</c:v>
                </c:pt>
                <c:pt idx="2878">
                  <c:v>159.8225271</c:v>
                </c:pt>
                <c:pt idx="2879">
                  <c:v>159.92813939999999</c:v>
                </c:pt>
                <c:pt idx="2880">
                  <c:v>160.0287677</c:v>
                </c:pt>
                <c:pt idx="2881">
                  <c:v>160.1315725</c:v>
                </c:pt>
                <c:pt idx="2882">
                  <c:v>160.23424019999999</c:v>
                </c:pt>
                <c:pt idx="2883">
                  <c:v>160.33709529999999</c:v>
                </c:pt>
                <c:pt idx="2884">
                  <c:v>160.4415803</c:v>
                </c:pt>
                <c:pt idx="2885">
                  <c:v>160.54668409999999</c:v>
                </c:pt>
                <c:pt idx="2886">
                  <c:v>160.6533503</c:v>
                </c:pt>
                <c:pt idx="2887">
                  <c:v>160.7611613</c:v>
                </c:pt>
                <c:pt idx="2888">
                  <c:v>160.8688928</c:v>
                </c:pt>
                <c:pt idx="2889">
                  <c:v>160.9767387</c:v>
                </c:pt>
                <c:pt idx="2890">
                  <c:v>161.08495099999999</c:v>
                </c:pt>
                <c:pt idx="2891">
                  <c:v>161.1931922</c:v>
                </c:pt>
                <c:pt idx="2892">
                  <c:v>161.30171559999999</c:v>
                </c:pt>
                <c:pt idx="2893">
                  <c:v>161.41044059999999</c:v>
                </c:pt>
                <c:pt idx="2894">
                  <c:v>161.51888070000001</c:v>
                </c:pt>
                <c:pt idx="2895">
                  <c:v>161.62759080000001</c:v>
                </c:pt>
                <c:pt idx="2896">
                  <c:v>161.73638439999999</c:v>
                </c:pt>
                <c:pt idx="2897">
                  <c:v>161.845304</c:v>
                </c:pt>
                <c:pt idx="2898">
                  <c:v>161.9542921</c:v>
                </c:pt>
                <c:pt idx="2899">
                  <c:v>162.06346099999999</c:v>
                </c:pt>
                <c:pt idx="2900">
                  <c:v>162.172676</c:v>
                </c:pt>
                <c:pt idx="2901">
                  <c:v>162.2821295</c:v>
                </c:pt>
                <c:pt idx="2902">
                  <c:v>162.3917567</c:v>
                </c:pt>
                <c:pt idx="2903">
                  <c:v>162.50111860000001</c:v>
                </c:pt>
                <c:pt idx="2904">
                  <c:v>162.61075819999999</c:v>
                </c:pt>
                <c:pt idx="2905">
                  <c:v>162.72050590000001</c:v>
                </c:pt>
                <c:pt idx="2906">
                  <c:v>162.83040650000001</c:v>
                </c:pt>
                <c:pt idx="2907">
                  <c:v>162.94039939999999</c:v>
                </c:pt>
                <c:pt idx="2908">
                  <c:v>163.05059180000001</c:v>
                </c:pt>
                <c:pt idx="2909">
                  <c:v>163.16084530000001</c:v>
                </c:pt>
                <c:pt idx="2910">
                  <c:v>163.27124240000001</c:v>
                </c:pt>
                <c:pt idx="2911">
                  <c:v>163.38144370000001</c:v>
                </c:pt>
                <c:pt idx="2912">
                  <c:v>163.49191250000001</c:v>
                </c:pt>
                <c:pt idx="2913">
                  <c:v>163.60264119999999</c:v>
                </c:pt>
                <c:pt idx="2914">
                  <c:v>163.7133158</c:v>
                </c:pt>
                <c:pt idx="2915">
                  <c:v>163.82421740000001</c:v>
                </c:pt>
                <c:pt idx="2916">
                  <c:v>163.93517009999999</c:v>
                </c:pt>
                <c:pt idx="2917">
                  <c:v>164.04623219999999</c:v>
                </c:pt>
                <c:pt idx="2918">
                  <c:v>164.15709699999999</c:v>
                </c:pt>
                <c:pt idx="2919">
                  <c:v>164.2681753</c:v>
                </c:pt>
                <c:pt idx="2920">
                  <c:v>164.3793459</c:v>
                </c:pt>
                <c:pt idx="2921">
                  <c:v>164.4906565</c:v>
                </c:pt>
                <c:pt idx="2922">
                  <c:v>164.602034</c:v>
                </c:pt>
                <c:pt idx="2923">
                  <c:v>164.7136342</c:v>
                </c:pt>
                <c:pt idx="2924">
                  <c:v>164.8254422</c:v>
                </c:pt>
                <c:pt idx="2925">
                  <c:v>164.93724109999999</c:v>
                </c:pt>
                <c:pt idx="2926">
                  <c:v>165.0491959</c:v>
                </c:pt>
                <c:pt idx="2927">
                  <c:v>165.16094219999999</c:v>
                </c:pt>
                <c:pt idx="2928">
                  <c:v>165.27289329999999</c:v>
                </c:pt>
                <c:pt idx="2929">
                  <c:v>165.3849428</c:v>
                </c:pt>
                <c:pt idx="2930">
                  <c:v>165.49712360000001</c:v>
                </c:pt>
                <c:pt idx="2931">
                  <c:v>165.60936580000001</c:v>
                </c:pt>
                <c:pt idx="2932">
                  <c:v>165.72172760000001</c:v>
                </c:pt>
                <c:pt idx="2933">
                  <c:v>165.83387429999999</c:v>
                </c:pt>
                <c:pt idx="2934">
                  <c:v>165.9462278</c:v>
                </c:pt>
                <c:pt idx="2935">
                  <c:v>166.0586691</c:v>
                </c:pt>
                <c:pt idx="2936">
                  <c:v>166.1712765</c:v>
                </c:pt>
                <c:pt idx="2937">
                  <c:v>166.28409629999999</c:v>
                </c:pt>
                <c:pt idx="2938">
                  <c:v>166.39689899999999</c:v>
                </c:pt>
                <c:pt idx="2939">
                  <c:v>166.50989079999999</c:v>
                </c:pt>
                <c:pt idx="2940">
                  <c:v>166.62292719999999</c:v>
                </c:pt>
                <c:pt idx="2941">
                  <c:v>166.736064</c:v>
                </c:pt>
                <c:pt idx="2942">
                  <c:v>166.84899150000001</c:v>
                </c:pt>
                <c:pt idx="2943">
                  <c:v>166.96211510000001</c:v>
                </c:pt>
                <c:pt idx="2944">
                  <c:v>167.075322</c:v>
                </c:pt>
                <c:pt idx="2945">
                  <c:v>167.18864980000001</c:v>
                </c:pt>
                <c:pt idx="2946">
                  <c:v>167.30203119999999</c:v>
                </c:pt>
                <c:pt idx="2947">
                  <c:v>167.4155198</c:v>
                </c:pt>
                <c:pt idx="2948">
                  <c:v>167.52878799999999</c:v>
                </c:pt>
                <c:pt idx="2949">
                  <c:v>167.64228969999999</c:v>
                </c:pt>
                <c:pt idx="2950">
                  <c:v>167.75602219999999</c:v>
                </c:pt>
                <c:pt idx="2951">
                  <c:v>167.86969199999999</c:v>
                </c:pt>
                <c:pt idx="2952">
                  <c:v>167.9835578</c:v>
                </c:pt>
                <c:pt idx="2953">
                  <c:v>168.0974626</c:v>
                </c:pt>
                <c:pt idx="2954">
                  <c:v>168.21145240000001</c:v>
                </c:pt>
                <c:pt idx="2955">
                  <c:v>168.32522969999999</c:v>
                </c:pt>
                <c:pt idx="2956">
                  <c:v>168.4391913</c:v>
                </c:pt>
                <c:pt idx="2957">
                  <c:v>168.55322949999999</c:v>
                </c:pt>
                <c:pt idx="2958">
                  <c:v>168.66737910000001</c:v>
                </c:pt>
                <c:pt idx="2959">
                  <c:v>168.7815751</c:v>
                </c:pt>
                <c:pt idx="2960">
                  <c:v>168.8958682</c:v>
                </c:pt>
                <c:pt idx="2961">
                  <c:v>169.00993460000001</c:v>
                </c:pt>
                <c:pt idx="2962">
                  <c:v>169.12418360000001</c:v>
                </c:pt>
                <c:pt idx="2963">
                  <c:v>169.23850849999999</c:v>
                </c:pt>
                <c:pt idx="2964">
                  <c:v>169.3529767</c:v>
                </c:pt>
                <c:pt idx="2965">
                  <c:v>169.46763419999999</c:v>
                </c:pt>
                <c:pt idx="2966">
                  <c:v>169.58226680000001</c:v>
                </c:pt>
                <c:pt idx="2967">
                  <c:v>169.6970106</c:v>
                </c:pt>
                <c:pt idx="2968">
                  <c:v>169.8115291</c:v>
                </c:pt>
                <c:pt idx="2969">
                  <c:v>169.9262147</c:v>
                </c:pt>
                <c:pt idx="2970">
                  <c:v>170.04097680000001</c:v>
                </c:pt>
                <c:pt idx="2971">
                  <c:v>170.15583899999999</c:v>
                </c:pt>
                <c:pt idx="2972">
                  <c:v>170.27074010000001</c:v>
                </c:pt>
                <c:pt idx="2973">
                  <c:v>170.38578290000001</c:v>
                </c:pt>
                <c:pt idx="2974">
                  <c:v>170.50084770000001</c:v>
                </c:pt>
                <c:pt idx="2975">
                  <c:v>170.6159979</c:v>
                </c:pt>
                <c:pt idx="2976">
                  <c:v>170.7309199</c:v>
                </c:pt>
                <c:pt idx="2977">
                  <c:v>170.8460091</c:v>
                </c:pt>
                <c:pt idx="2978">
                  <c:v>170.9611677</c:v>
                </c:pt>
                <c:pt idx="2979">
                  <c:v>171.0764216</c:v>
                </c:pt>
                <c:pt idx="2980">
                  <c:v>171.1917119</c:v>
                </c:pt>
                <c:pt idx="2981">
                  <c:v>171.30708480000001</c:v>
                </c:pt>
                <c:pt idx="2982">
                  <c:v>171.42222269999999</c:v>
                </c:pt>
                <c:pt idx="2983">
                  <c:v>171.5375626</c:v>
                </c:pt>
                <c:pt idx="2984">
                  <c:v>171.65310790000001</c:v>
                </c:pt>
                <c:pt idx="2985">
                  <c:v>171.7685803</c:v>
                </c:pt>
                <c:pt idx="2986">
                  <c:v>171.88421880000001</c:v>
                </c:pt>
                <c:pt idx="2987">
                  <c:v>171.99988160000001</c:v>
                </c:pt>
                <c:pt idx="2988">
                  <c:v>172.11560499999999</c:v>
                </c:pt>
                <c:pt idx="2989">
                  <c:v>172.23109919999999</c:v>
                </c:pt>
                <c:pt idx="2990">
                  <c:v>172.34377860000001</c:v>
                </c:pt>
                <c:pt idx="2991">
                  <c:v>172.44217599999999</c:v>
                </c:pt>
                <c:pt idx="2992">
                  <c:v>172.32603549999999</c:v>
                </c:pt>
                <c:pt idx="2993">
                  <c:v>171.66184179999999</c:v>
                </c:pt>
                <c:pt idx="2994">
                  <c:v>171.01656130000001</c:v>
                </c:pt>
                <c:pt idx="2995">
                  <c:v>170.40990339999999</c:v>
                </c:pt>
                <c:pt idx="2996">
                  <c:v>169.8018567</c:v>
                </c:pt>
                <c:pt idx="2997">
                  <c:v>169.23584270000001</c:v>
                </c:pt>
                <c:pt idx="2998">
                  <c:v>168.67008530000001</c:v>
                </c:pt>
                <c:pt idx="2999">
                  <c:v>168.10321039999999</c:v>
                </c:pt>
                <c:pt idx="3000">
                  <c:v>167.5527391</c:v>
                </c:pt>
                <c:pt idx="3001">
                  <c:v>167.0157538</c:v>
                </c:pt>
                <c:pt idx="3002">
                  <c:v>166.4839806</c:v>
                </c:pt>
                <c:pt idx="3003">
                  <c:v>165.95503350000001</c:v>
                </c:pt>
                <c:pt idx="3004">
                  <c:v>165.4247958</c:v>
                </c:pt>
                <c:pt idx="3005">
                  <c:v>164.8820432</c:v>
                </c:pt>
                <c:pt idx="3006">
                  <c:v>164.31667239999999</c:v>
                </c:pt>
                <c:pt idx="3007">
                  <c:v>163.72562210000001</c:v>
                </c:pt>
                <c:pt idx="3008">
                  <c:v>163.11766299999999</c:v>
                </c:pt>
                <c:pt idx="3009">
                  <c:v>162.5139945</c:v>
                </c:pt>
                <c:pt idx="3010">
                  <c:v>161.9251467</c:v>
                </c:pt>
                <c:pt idx="3011">
                  <c:v>161.34232750000001</c:v>
                </c:pt>
                <c:pt idx="3012">
                  <c:v>160.75893550000001</c:v>
                </c:pt>
                <c:pt idx="3013">
                  <c:v>160.175006</c:v>
                </c:pt>
                <c:pt idx="3014">
                  <c:v>159.5914157</c:v>
                </c:pt>
                <c:pt idx="3015">
                  <c:v>159.0086076</c:v>
                </c:pt>
                <c:pt idx="3016">
                  <c:v>158.42653960000001</c:v>
                </c:pt>
                <c:pt idx="3017">
                  <c:v>157.84480060000001</c:v>
                </c:pt>
                <c:pt idx="3018">
                  <c:v>157.26295830000001</c:v>
                </c:pt>
                <c:pt idx="3019">
                  <c:v>156.68075630000001</c:v>
                </c:pt>
                <c:pt idx="3020">
                  <c:v>156.0981773</c:v>
                </c:pt>
                <c:pt idx="3021">
                  <c:v>155.51548149999999</c:v>
                </c:pt>
                <c:pt idx="3022">
                  <c:v>154.93318489999999</c:v>
                </c:pt>
                <c:pt idx="3023">
                  <c:v>154.3518048</c:v>
                </c:pt>
                <c:pt idx="3024">
                  <c:v>153.77170799999999</c:v>
                </c:pt>
                <c:pt idx="3025">
                  <c:v>153.19306599999999</c:v>
                </c:pt>
                <c:pt idx="3026">
                  <c:v>152.61585239999999</c:v>
                </c:pt>
                <c:pt idx="3027">
                  <c:v>152.0398854</c:v>
                </c:pt>
                <c:pt idx="3028">
                  <c:v>151.464901</c:v>
                </c:pt>
                <c:pt idx="3029">
                  <c:v>150.89060850000001</c:v>
                </c:pt>
                <c:pt idx="3030">
                  <c:v>150.31673040000001</c:v>
                </c:pt>
                <c:pt idx="3031">
                  <c:v>149.74302850000001</c:v>
                </c:pt>
                <c:pt idx="3032">
                  <c:v>149.16931529999999</c:v>
                </c:pt>
                <c:pt idx="3033">
                  <c:v>148.5954649</c:v>
                </c:pt>
                <c:pt idx="3034">
                  <c:v>148.02141109999999</c:v>
                </c:pt>
                <c:pt idx="3035">
                  <c:v>147.4471241</c:v>
                </c:pt>
                <c:pt idx="3036">
                  <c:v>146.87260610000001</c:v>
                </c:pt>
                <c:pt idx="3037">
                  <c:v>146.297889</c:v>
                </c:pt>
                <c:pt idx="3038">
                  <c:v>145.72302070000001</c:v>
                </c:pt>
                <c:pt idx="3039">
                  <c:v>145.1480589</c:v>
                </c:pt>
                <c:pt idx="3040">
                  <c:v>144.573498</c:v>
                </c:pt>
                <c:pt idx="3041">
                  <c:v>144.0002361</c:v>
                </c:pt>
                <c:pt idx="3042">
                  <c:v>143.42829660000001</c:v>
                </c:pt>
                <c:pt idx="3043">
                  <c:v>142.85755159999999</c:v>
                </c:pt>
                <c:pt idx="3044">
                  <c:v>142.2878771</c:v>
                </c:pt>
                <c:pt idx="3045">
                  <c:v>141.7191852</c:v>
                </c:pt>
                <c:pt idx="3046">
                  <c:v>141.1514651</c:v>
                </c:pt>
                <c:pt idx="3047">
                  <c:v>140.5847914</c:v>
                </c:pt>
                <c:pt idx="3048">
                  <c:v>140.01930730000001</c:v>
                </c:pt>
                <c:pt idx="3049">
                  <c:v>139.45520830000001</c:v>
                </c:pt>
                <c:pt idx="3050">
                  <c:v>138.89271919999999</c:v>
                </c:pt>
                <c:pt idx="3051">
                  <c:v>138.3320488</c:v>
                </c:pt>
                <c:pt idx="3052">
                  <c:v>137.77334310000001</c:v>
                </c:pt>
                <c:pt idx="3053">
                  <c:v>137.21667619999999</c:v>
                </c:pt>
                <c:pt idx="3054">
                  <c:v>136.66207209999999</c:v>
                </c:pt>
                <c:pt idx="3055">
                  <c:v>136.10930239999999</c:v>
                </c:pt>
                <c:pt idx="3056">
                  <c:v>135.55823760000001</c:v>
                </c:pt>
                <c:pt idx="3057">
                  <c:v>135.00870839999999</c:v>
                </c:pt>
                <c:pt idx="3058">
                  <c:v>134.4605383</c:v>
                </c:pt>
                <c:pt idx="3059">
                  <c:v>133.91359639999999</c:v>
                </c:pt>
                <c:pt idx="3060">
                  <c:v>133.36780669999999</c:v>
                </c:pt>
                <c:pt idx="3061">
                  <c:v>132.82314819999999</c:v>
                </c:pt>
                <c:pt idx="3062">
                  <c:v>132.27965689999999</c:v>
                </c:pt>
                <c:pt idx="3063">
                  <c:v>131.73746310000001</c:v>
                </c:pt>
                <c:pt idx="3064">
                  <c:v>131.19723310000001</c:v>
                </c:pt>
                <c:pt idx="3065">
                  <c:v>130.65955880000001</c:v>
                </c:pt>
                <c:pt idx="3066">
                  <c:v>130.1246538</c:v>
                </c:pt>
                <c:pt idx="3067">
                  <c:v>129.59264830000001</c:v>
                </c:pt>
                <c:pt idx="3068">
                  <c:v>129.06365740000001</c:v>
                </c:pt>
                <c:pt idx="3069">
                  <c:v>128.53775899999999</c:v>
                </c:pt>
                <c:pt idx="3070">
                  <c:v>128.01497420000001</c:v>
                </c:pt>
                <c:pt idx="3071">
                  <c:v>127.4952646</c:v>
                </c:pt>
                <c:pt idx="3072">
                  <c:v>126.9785401</c:v>
                </c:pt>
                <c:pt idx="3073">
                  <c:v>126.4646623</c:v>
                </c:pt>
                <c:pt idx="3074">
                  <c:v>125.9534675</c:v>
                </c:pt>
                <c:pt idx="3075">
                  <c:v>125.4447926</c:v>
                </c:pt>
                <c:pt idx="3076">
                  <c:v>124.9384945</c:v>
                </c:pt>
                <c:pt idx="3077">
                  <c:v>124.434516</c:v>
                </c:pt>
                <c:pt idx="3078">
                  <c:v>123.93285640000001</c:v>
                </c:pt>
                <c:pt idx="3079">
                  <c:v>123.43349360000001</c:v>
                </c:pt>
                <c:pt idx="3080">
                  <c:v>122.9364234</c:v>
                </c:pt>
                <c:pt idx="3081">
                  <c:v>122.4416511</c:v>
                </c:pt>
                <c:pt idx="3082">
                  <c:v>121.9491744</c:v>
                </c:pt>
                <c:pt idx="3083">
                  <c:v>121.4589733</c:v>
                </c:pt>
                <c:pt idx="3084">
                  <c:v>120.9709635</c:v>
                </c:pt>
                <c:pt idx="3085">
                  <c:v>120.48495749999999</c:v>
                </c:pt>
                <c:pt idx="3086">
                  <c:v>120.0007579</c:v>
                </c:pt>
                <c:pt idx="3087">
                  <c:v>119.5181924</c:v>
                </c:pt>
                <c:pt idx="3088">
                  <c:v>119.03708760000001</c:v>
                </c:pt>
                <c:pt idx="3089">
                  <c:v>118.55728999999999</c:v>
                </c:pt>
                <c:pt idx="3090">
                  <c:v>118.0786947</c:v>
                </c:pt>
                <c:pt idx="3091">
                  <c:v>117.6012501</c:v>
                </c:pt>
                <c:pt idx="3092">
                  <c:v>117.1249615</c:v>
                </c:pt>
                <c:pt idx="3093">
                  <c:v>116.6498931</c:v>
                </c:pt>
                <c:pt idx="3094">
                  <c:v>116.1761205</c:v>
                </c:pt>
                <c:pt idx="3095">
                  <c:v>115.703655</c:v>
                </c:pt>
                <c:pt idx="3096">
                  <c:v>115.2325843</c:v>
                </c:pt>
                <c:pt idx="3097">
                  <c:v>114.7836222</c:v>
                </c:pt>
                <c:pt idx="3098">
                  <c:v>114.4330377</c:v>
                </c:pt>
                <c:pt idx="3099">
                  <c:v>114.1350819</c:v>
                </c:pt>
                <c:pt idx="3100">
                  <c:v>113.79397710000001</c:v>
                </c:pt>
                <c:pt idx="3101">
                  <c:v>113.43201670000001</c:v>
                </c:pt>
                <c:pt idx="3102">
                  <c:v>113.09493139999999</c:v>
                </c:pt>
                <c:pt idx="3103">
                  <c:v>112.7869199</c:v>
                </c:pt>
                <c:pt idx="3104">
                  <c:v>112.4771461</c:v>
                </c:pt>
                <c:pt idx="3105">
                  <c:v>112.1536316</c:v>
                </c:pt>
                <c:pt idx="3106">
                  <c:v>111.8269576</c:v>
                </c:pt>
                <c:pt idx="3107">
                  <c:v>111.50868800000001</c:v>
                </c:pt>
                <c:pt idx="3108">
                  <c:v>111.1984095</c:v>
                </c:pt>
                <c:pt idx="3109">
                  <c:v>110.8819914</c:v>
                </c:pt>
                <c:pt idx="3110">
                  <c:v>110.5612795</c:v>
                </c:pt>
                <c:pt idx="3111">
                  <c:v>110.2522306</c:v>
                </c:pt>
                <c:pt idx="3112">
                  <c:v>109.9520046</c:v>
                </c:pt>
                <c:pt idx="3113">
                  <c:v>109.6532813</c:v>
                </c:pt>
                <c:pt idx="3114">
                  <c:v>109.36260179999999</c:v>
                </c:pt>
                <c:pt idx="3115">
                  <c:v>109.07862660000001</c:v>
                </c:pt>
                <c:pt idx="3116">
                  <c:v>108.7958112</c:v>
                </c:pt>
                <c:pt idx="3117">
                  <c:v>108.5146498</c:v>
                </c:pt>
                <c:pt idx="3118">
                  <c:v>108.2410801</c:v>
                </c:pt>
                <c:pt idx="3119">
                  <c:v>107.9689958</c:v>
                </c:pt>
                <c:pt idx="3120">
                  <c:v>107.69399610000001</c:v>
                </c:pt>
                <c:pt idx="3121">
                  <c:v>107.4234448</c:v>
                </c:pt>
                <c:pt idx="3122">
                  <c:v>107.155612</c:v>
                </c:pt>
                <c:pt idx="3123">
                  <c:v>106.8874584</c:v>
                </c:pt>
                <c:pt idx="3124">
                  <c:v>106.62521820000001</c:v>
                </c:pt>
                <c:pt idx="3125">
                  <c:v>106.3675104</c:v>
                </c:pt>
                <c:pt idx="3126">
                  <c:v>106.1114642</c:v>
                </c:pt>
                <c:pt idx="3127">
                  <c:v>105.8621306</c:v>
                </c:pt>
                <c:pt idx="3128">
                  <c:v>105.6174922</c:v>
                </c:pt>
                <c:pt idx="3129">
                  <c:v>105.3722394</c:v>
                </c:pt>
                <c:pt idx="3130">
                  <c:v>105.127267</c:v>
                </c:pt>
                <c:pt idx="3131">
                  <c:v>104.88796809999999</c:v>
                </c:pt>
                <c:pt idx="3132">
                  <c:v>104.6505921</c:v>
                </c:pt>
                <c:pt idx="3133">
                  <c:v>104.41059919999999</c:v>
                </c:pt>
                <c:pt idx="3134">
                  <c:v>104.1721338</c:v>
                </c:pt>
                <c:pt idx="3135">
                  <c:v>103.9363558</c:v>
                </c:pt>
                <c:pt idx="3136">
                  <c:v>103.701054</c:v>
                </c:pt>
                <c:pt idx="3137">
                  <c:v>103.46677699999999</c:v>
                </c:pt>
                <c:pt idx="3138">
                  <c:v>103.2341134</c:v>
                </c:pt>
                <c:pt idx="3139">
                  <c:v>103.00274469999999</c:v>
                </c:pt>
                <c:pt idx="3140">
                  <c:v>102.7722749</c:v>
                </c:pt>
                <c:pt idx="3141">
                  <c:v>102.54272829999999</c:v>
                </c:pt>
                <c:pt idx="3142">
                  <c:v>102.31392289999999</c:v>
                </c:pt>
                <c:pt idx="3143">
                  <c:v>102.0898905</c:v>
                </c:pt>
                <c:pt idx="3144">
                  <c:v>101.8838547</c:v>
                </c:pt>
                <c:pt idx="3145">
                  <c:v>101.684354</c:v>
                </c:pt>
                <c:pt idx="3146">
                  <c:v>101.47741240000001</c:v>
                </c:pt>
                <c:pt idx="3147">
                  <c:v>101.27705330000001</c:v>
                </c:pt>
                <c:pt idx="3148">
                  <c:v>101.1210408</c:v>
                </c:pt>
                <c:pt idx="3149">
                  <c:v>100.9808036</c:v>
                </c:pt>
                <c:pt idx="3150">
                  <c:v>100.830129</c:v>
                </c:pt>
                <c:pt idx="3151">
                  <c:v>100.70325750000001</c:v>
                </c:pt>
                <c:pt idx="3152">
                  <c:v>100.6005359</c:v>
                </c:pt>
                <c:pt idx="3153">
                  <c:v>100.4958584</c:v>
                </c:pt>
                <c:pt idx="3154">
                  <c:v>100.3950667</c:v>
                </c:pt>
                <c:pt idx="3155">
                  <c:v>100.32548629999999</c:v>
                </c:pt>
                <c:pt idx="3156">
                  <c:v>100.2788156</c:v>
                </c:pt>
                <c:pt idx="3157">
                  <c:v>100.2377851</c:v>
                </c:pt>
                <c:pt idx="3158">
                  <c:v>100.21958069999999</c:v>
                </c:pt>
                <c:pt idx="3159">
                  <c:v>100.22493590000001</c:v>
                </c:pt>
                <c:pt idx="3160">
                  <c:v>100.23833999999999</c:v>
                </c:pt>
                <c:pt idx="3161">
                  <c:v>100.2475074</c:v>
                </c:pt>
                <c:pt idx="3162">
                  <c:v>100.25132960000001</c:v>
                </c:pt>
                <c:pt idx="3163">
                  <c:v>100.2551191</c:v>
                </c:pt>
                <c:pt idx="3164">
                  <c:v>100.262559</c:v>
                </c:pt>
                <c:pt idx="3165">
                  <c:v>100.275255</c:v>
                </c:pt>
                <c:pt idx="3166">
                  <c:v>100.2904461</c:v>
                </c:pt>
                <c:pt idx="3167">
                  <c:v>100.3055789</c:v>
                </c:pt>
                <c:pt idx="3168">
                  <c:v>100.3218019</c:v>
                </c:pt>
                <c:pt idx="3169">
                  <c:v>100.34521580000001</c:v>
                </c:pt>
                <c:pt idx="3170">
                  <c:v>100.3737567</c:v>
                </c:pt>
                <c:pt idx="3171">
                  <c:v>100.4033903</c:v>
                </c:pt>
                <c:pt idx="3172">
                  <c:v>100.4397567</c:v>
                </c:pt>
                <c:pt idx="3173">
                  <c:v>100.4816156</c:v>
                </c:pt>
                <c:pt idx="3174">
                  <c:v>100.5233245</c:v>
                </c:pt>
                <c:pt idx="3175">
                  <c:v>100.5649185</c:v>
                </c:pt>
                <c:pt idx="3176">
                  <c:v>100.6176033</c:v>
                </c:pt>
                <c:pt idx="3177">
                  <c:v>100.6778802</c:v>
                </c:pt>
                <c:pt idx="3178">
                  <c:v>100.7381694</c:v>
                </c:pt>
                <c:pt idx="3179">
                  <c:v>100.8060985</c:v>
                </c:pt>
                <c:pt idx="3180">
                  <c:v>100.8801678</c:v>
                </c:pt>
                <c:pt idx="3181">
                  <c:v>100.9531408</c:v>
                </c:pt>
                <c:pt idx="3182">
                  <c:v>101.02553829999999</c:v>
                </c:pt>
                <c:pt idx="3183">
                  <c:v>101.1091819</c:v>
                </c:pt>
                <c:pt idx="3184">
                  <c:v>101.19912890000001</c:v>
                </c:pt>
                <c:pt idx="3185">
                  <c:v>101.28748659999999</c:v>
                </c:pt>
                <c:pt idx="3186">
                  <c:v>101.3835316</c:v>
                </c:pt>
                <c:pt idx="3187">
                  <c:v>101.48521220000001</c:v>
                </c:pt>
                <c:pt idx="3188">
                  <c:v>101.584525</c:v>
                </c:pt>
                <c:pt idx="3189">
                  <c:v>101.6826958</c:v>
                </c:pt>
                <c:pt idx="3190">
                  <c:v>101.7914103</c:v>
                </c:pt>
                <c:pt idx="3191">
                  <c:v>101.9057775</c:v>
                </c:pt>
                <c:pt idx="3192">
                  <c:v>102.018394</c:v>
                </c:pt>
                <c:pt idx="3193">
                  <c:v>102.13753440000001</c:v>
                </c:pt>
                <c:pt idx="3194">
                  <c:v>102.26220960000001</c:v>
                </c:pt>
                <c:pt idx="3195">
                  <c:v>102.3855626</c:v>
                </c:pt>
                <c:pt idx="3196">
                  <c:v>102.50775539999999</c:v>
                </c:pt>
                <c:pt idx="3197">
                  <c:v>102.63787480000001</c:v>
                </c:pt>
                <c:pt idx="3198">
                  <c:v>102.7734095</c:v>
                </c:pt>
                <c:pt idx="3199">
                  <c:v>102.9078684</c:v>
                </c:pt>
                <c:pt idx="3200">
                  <c:v>103.0434637</c:v>
                </c:pt>
                <c:pt idx="3201">
                  <c:v>103.1813188</c:v>
                </c:pt>
                <c:pt idx="3202">
                  <c:v>103.3192653</c:v>
                </c:pt>
                <c:pt idx="3203">
                  <c:v>103.4562186</c:v>
                </c:pt>
                <c:pt idx="3204">
                  <c:v>103.593025</c:v>
                </c:pt>
                <c:pt idx="3205">
                  <c:v>103.7301064</c:v>
                </c:pt>
                <c:pt idx="3206">
                  <c:v>103.8670978</c:v>
                </c:pt>
                <c:pt idx="3207">
                  <c:v>104.0039424</c:v>
                </c:pt>
                <c:pt idx="3208">
                  <c:v>104.1405975</c:v>
                </c:pt>
                <c:pt idx="3209">
                  <c:v>104.2769255</c:v>
                </c:pt>
                <c:pt idx="3210">
                  <c:v>104.4128997</c:v>
                </c:pt>
                <c:pt idx="3211">
                  <c:v>104.5487645</c:v>
                </c:pt>
                <c:pt idx="3212">
                  <c:v>104.6845059</c:v>
                </c:pt>
                <c:pt idx="3213">
                  <c:v>104.8199535</c:v>
                </c:pt>
                <c:pt idx="3214">
                  <c:v>104.9552285</c:v>
                </c:pt>
                <c:pt idx="3215">
                  <c:v>105.09034560000001</c:v>
                </c:pt>
                <c:pt idx="3216">
                  <c:v>105.2251876</c:v>
                </c:pt>
                <c:pt idx="3217">
                  <c:v>105.3597747</c:v>
                </c:pt>
                <c:pt idx="3218">
                  <c:v>105.494118</c:v>
                </c:pt>
                <c:pt idx="3219">
                  <c:v>105.6281814</c:v>
                </c:pt>
                <c:pt idx="3220">
                  <c:v>105.7619428</c:v>
                </c:pt>
                <c:pt idx="3221">
                  <c:v>105.8954662</c:v>
                </c:pt>
                <c:pt idx="3222">
                  <c:v>106.0287484</c:v>
                </c:pt>
                <c:pt idx="3223">
                  <c:v>106.1617109</c:v>
                </c:pt>
                <c:pt idx="3224">
                  <c:v>106.2942797</c:v>
                </c:pt>
                <c:pt idx="3225">
                  <c:v>106.4264251</c:v>
                </c:pt>
                <c:pt idx="3226">
                  <c:v>106.5581447</c:v>
                </c:pt>
                <c:pt idx="3227">
                  <c:v>106.6894447</c:v>
                </c:pt>
                <c:pt idx="3228">
                  <c:v>106.8203133</c:v>
                </c:pt>
                <c:pt idx="3229">
                  <c:v>106.9507419</c:v>
                </c:pt>
                <c:pt idx="3230">
                  <c:v>107.08072249999999</c:v>
                </c:pt>
                <c:pt idx="3231">
                  <c:v>107.21016830000001</c:v>
                </c:pt>
                <c:pt idx="3232">
                  <c:v>107.339052</c:v>
                </c:pt>
                <c:pt idx="3233">
                  <c:v>107.4674038</c:v>
                </c:pt>
                <c:pt idx="3234">
                  <c:v>107.5951858</c:v>
                </c:pt>
                <c:pt idx="3235">
                  <c:v>107.722387</c:v>
                </c:pt>
                <c:pt idx="3236">
                  <c:v>107.8490358</c:v>
                </c:pt>
                <c:pt idx="3237">
                  <c:v>107.9751278</c:v>
                </c:pt>
                <c:pt idx="3238">
                  <c:v>108.1005047</c:v>
                </c:pt>
                <c:pt idx="3239">
                  <c:v>108.22508000000001</c:v>
                </c:pt>
                <c:pt idx="3240">
                  <c:v>108.34885970000001</c:v>
                </c:pt>
                <c:pt idx="3241">
                  <c:v>108.4717484</c:v>
                </c:pt>
                <c:pt idx="3242">
                  <c:v>108.5936999</c:v>
                </c:pt>
                <c:pt idx="3243">
                  <c:v>108.71438569999999</c:v>
                </c:pt>
                <c:pt idx="3244">
                  <c:v>108.8310232</c:v>
                </c:pt>
                <c:pt idx="3245">
                  <c:v>108.9425268</c:v>
                </c:pt>
                <c:pt idx="3246">
                  <c:v>109.0499167</c:v>
                </c:pt>
                <c:pt idx="3247">
                  <c:v>109.15182369999999</c:v>
                </c:pt>
                <c:pt idx="3248">
                  <c:v>109.2484386</c:v>
                </c:pt>
                <c:pt idx="3249">
                  <c:v>109.3421032</c:v>
                </c:pt>
                <c:pt idx="3250">
                  <c:v>109.43447089999999</c:v>
                </c:pt>
                <c:pt idx="3251">
                  <c:v>109.52319300000001</c:v>
                </c:pt>
                <c:pt idx="3252">
                  <c:v>109.6073691</c:v>
                </c:pt>
                <c:pt idx="3253">
                  <c:v>109.688058</c:v>
                </c:pt>
                <c:pt idx="3254">
                  <c:v>109.7634898</c:v>
                </c:pt>
                <c:pt idx="3255">
                  <c:v>109.83365209999999</c:v>
                </c:pt>
                <c:pt idx="3256">
                  <c:v>109.90032069999999</c:v>
                </c:pt>
                <c:pt idx="3257">
                  <c:v>109.961992</c:v>
                </c:pt>
                <c:pt idx="3258">
                  <c:v>110.0188271</c:v>
                </c:pt>
                <c:pt idx="3259">
                  <c:v>110.0731596</c:v>
                </c:pt>
                <c:pt idx="3260">
                  <c:v>110.1265355</c:v>
                </c:pt>
                <c:pt idx="3261">
                  <c:v>110.176171</c:v>
                </c:pt>
                <c:pt idx="3262">
                  <c:v>110.22126059999999</c:v>
                </c:pt>
                <c:pt idx="3263">
                  <c:v>110.2631461</c:v>
                </c:pt>
                <c:pt idx="3264">
                  <c:v>110.29981859999999</c:v>
                </c:pt>
                <c:pt idx="3265">
                  <c:v>110.331457</c:v>
                </c:pt>
                <c:pt idx="3266">
                  <c:v>110.36021390000001</c:v>
                </c:pt>
                <c:pt idx="3267">
                  <c:v>110.3848387</c:v>
                </c:pt>
                <c:pt idx="3268">
                  <c:v>110.4057287</c:v>
                </c:pt>
                <c:pt idx="3269">
                  <c:v>110.42467120000001</c:v>
                </c:pt>
                <c:pt idx="3270">
                  <c:v>110.44017909999999</c:v>
                </c:pt>
                <c:pt idx="3271">
                  <c:v>110.45244700000001</c:v>
                </c:pt>
                <c:pt idx="3272">
                  <c:v>110.46351439999999</c:v>
                </c:pt>
                <c:pt idx="3273">
                  <c:v>110.47459240000001</c:v>
                </c:pt>
                <c:pt idx="3274">
                  <c:v>110.4832614</c:v>
                </c:pt>
                <c:pt idx="3275">
                  <c:v>110.488957</c:v>
                </c:pt>
                <c:pt idx="3276">
                  <c:v>110.4902914</c:v>
                </c:pt>
                <c:pt idx="3277">
                  <c:v>110.4664745</c:v>
                </c:pt>
                <c:pt idx="3278">
                  <c:v>110.4133874</c:v>
                </c:pt>
                <c:pt idx="3279">
                  <c:v>110.3494161</c:v>
                </c:pt>
                <c:pt idx="3280">
                  <c:v>110.2912482</c:v>
                </c:pt>
                <c:pt idx="3281">
                  <c:v>110.2417298</c:v>
                </c:pt>
                <c:pt idx="3282">
                  <c:v>110.1971746</c:v>
                </c:pt>
                <c:pt idx="3283">
                  <c:v>110.1542719</c:v>
                </c:pt>
                <c:pt idx="3284">
                  <c:v>110.11173239999999</c:v>
                </c:pt>
                <c:pt idx="3285">
                  <c:v>110.070466</c:v>
                </c:pt>
                <c:pt idx="3286">
                  <c:v>110.036781</c:v>
                </c:pt>
                <c:pt idx="3287">
                  <c:v>110.0114739</c:v>
                </c:pt>
                <c:pt idx="3288">
                  <c:v>109.9906242</c:v>
                </c:pt>
                <c:pt idx="3289">
                  <c:v>109.9716645</c:v>
                </c:pt>
                <c:pt idx="3290">
                  <c:v>109.959266</c:v>
                </c:pt>
                <c:pt idx="3291">
                  <c:v>109.9540856</c:v>
                </c:pt>
                <c:pt idx="3292">
                  <c:v>109.9532066</c:v>
                </c:pt>
                <c:pt idx="3293">
                  <c:v>109.9569623</c:v>
                </c:pt>
                <c:pt idx="3294">
                  <c:v>109.9644789</c:v>
                </c:pt>
                <c:pt idx="3295">
                  <c:v>109.9743541</c:v>
                </c:pt>
                <c:pt idx="3296">
                  <c:v>109.9885282</c:v>
                </c:pt>
                <c:pt idx="3297">
                  <c:v>110.0069278</c:v>
                </c:pt>
                <c:pt idx="3298">
                  <c:v>110.0277002</c:v>
                </c:pt>
                <c:pt idx="3299">
                  <c:v>110.04978300000001</c:v>
                </c:pt>
                <c:pt idx="3300">
                  <c:v>110.0726042</c:v>
                </c:pt>
                <c:pt idx="3301">
                  <c:v>110.0958959</c:v>
                </c:pt>
                <c:pt idx="3302">
                  <c:v>110.1198653</c:v>
                </c:pt>
                <c:pt idx="3303">
                  <c:v>110.145915</c:v>
                </c:pt>
                <c:pt idx="3304">
                  <c:v>110.174173</c:v>
                </c:pt>
                <c:pt idx="3305">
                  <c:v>110.204106</c:v>
                </c:pt>
                <c:pt idx="3306">
                  <c:v>110.23721399999999</c:v>
                </c:pt>
                <c:pt idx="3307">
                  <c:v>110.2732913</c:v>
                </c:pt>
                <c:pt idx="3308">
                  <c:v>110.3112634</c:v>
                </c:pt>
                <c:pt idx="3309">
                  <c:v>110.3531141</c:v>
                </c:pt>
                <c:pt idx="3310">
                  <c:v>110.3985187</c:v>
                </c:pt>
                <c:pt idx="3311">
                  <c:v>110.4459074</c:v>
                </c:pt>
                <c:pt idx="3312">
                  <c:v>110.497874</c:v>
                </c:pt>
                <c:pt idx="3313">
                  <c:v>110.5539137</c:v>
                </c:pt>
                <c:pt idx="3314">
                  <c:v>110.6110881</c:v>
                </c:pt>
                <c:pt idx="3315">
                  <c:v>110.6684839</c:v>
                </c:pt>
                <c:pt idx="3316">
                  <c:v>110.7313541</c:v>
                </c:pt>
                <c:pt idx="3317">
                  <c:v>110.79943919999999</c:v>
                </c:pt>
                <c:pt idx="3318">
                  <c:v>110.8695697</c:v>
                </c:pt>
                <c:pt idx="3319">
                  <c:v>110.94549069999999</c:v>
                </c:pt>
                <c:pt idx="3320">
                  <c:v>111.0261344</c:v>
                </c:pt>
                <c:pt idx="3321">
                  <c:v>111.1083472</c:v>
                </c:pt>
                <c:pt idx="3322">
                  <c:v>111.1980374</c:v>
                </c:pt>
                <c:pt idx="3323">
                  <c:v>111.29373459999999</c:v>
                </c:pt>
                <c:pt idx="3324">
                  <c:v>111.3905448</c:v>
                </c:pt>
                <c:pt idx="3325">
                  <c:v>111.4936457</c:v>
                </c:pt>
                <c:pt idx="3326">
                  <c:v>111.6018783</c:v>
                </c:pt>
                <c:pt idx="3327">
                  <c:v>111.70951580000001</c:v>
                </c:pt>
                <c:pt idx="3328">
                  <c:v>111.8160401</c:v>
                </c:pt>
                <c:pt idx="3329">
                  <c:v>111.93172149999999</c:v>
                </c:pt>
                <c:pt idx="3330">
                  <c:v>112.0542863</c:v>
                </c:pt>
                <c:pt idx="3331">
                  <c:v>112.17718290000001</c:v>
                </c:pt>
                <c:pt idx="3332">
                  <c:v>112.3076152</c:v>
                </c:pt>
                <c:pt idx="3333">
                  <c:v>112.4442638</c:v>
                </c:pt>
                <c:pt idx="3334">
                  <c:v>112.58159740000001</c:v>
                </c:pt>
                <c:pt idx="3335">
                  <c:v>112.7267745</c:v>
                </c:pt>
                <c:pt idx="3336">
                  <c:v>112.87836110000001</c:v>
                </c:pt>
                <c:pt idx="3337">
                  <c:v>113.0305661</c:v>
                </c:pt>
                <c:pt idx="3338">
                  <c:v>113.1892272</c:v>
                </c:pt>
                <c:pt idx="3339">
                  <c:v>113.3536866</c:v>
                </c:pt>
                <c:pt idx="3340">
                  <c:v>113.51820739999999</c:v>
                </c:pt>
                <c:pt idx="3341">
                  <c:v>113.6809186</c:v>
                </c:pt>
                <c:pt idx="3342">
                  <c:v>113.8427913</c:v>
                </c:pt>
                <c:pt idx="3343">
                  <c:v>114.00468069999999</c:v>
                </c:pt>
                <c:pt idx="3344">
                  <c:v>114.1666778</c:v>
                </c:pt>
                <c:pt idx="3345">
                  <c:v>114.3291181</c:v>
                </c:pt>
                <c:pt idx="3346">
                  <c:v>114.4917531</c:v>
                </c:pt>
                <c:pt idx="3347">
                  <c:v>114.65416380000001</c:v>
                </c:pt>
                <c:pt idx="3348">
                  <c:v>114.8166476</c:v>
                </c:pt>
                <c:pt idx="3349">
                  <c:v>114.979197</c:v>
                </c:pt>
                <c:pt idx="3350">
                  <c:v>115.1415453</c:v>
                </c:pt>
                <c:pt idx="3351">
                  <c:v>115.3040207</c:v>
                </c:pt>
                <c:pt idx="3352">
                  <c:v>115.46659889999999</c:v>
                </c:pt>
                <c:pt idx="3353">
                  <c:v>115.62900689999999</c:v>
                </c:pt>
                <c:pt idx="3354">
                  <c:v>115.7916244</c:v>
                </c:pt>
                <c:pt idx="3355">
                  <c:v>115.9544866</c:v>
                </c:pt>
                <c:pt idx="3356">
                  <c:v>116.1173036</c:v>
                </c:pt>
                <c:pt idx="3357">
                  <c:v>116.28028380000001</c:v>
                </c:pt>
                <c:pt idx="3358">
                  <c:v>116.4434447</c:v>
                </c:pt>
                <c:pt idx="3359">
                  <c:v>116.6065925</c:v>
                </c:pt>
                <c:pt idx="3360">
                  <c:v>116.7700023</c:v>
                </c:pt>
                <c:pt idx="3361">
                  <c:v>116.93367619999999</c:v>
                </c:pt>
                <c:pt idx="3362">
                  <c:v>117.0973568</c:v>
                </c:pt>
                <c:pt idx="3363">
                  <c:v>117.26121259999999</c:v>
                </c:pt>
                <c:pt idx="3364">
                  <c:v>117.4252274</c:v>
                </c:pt>
                <c:pt idx="3365">
                  <c:v>117.58919640000001</c:v>
                </c:pt>
                <c:pt idx="3366">
                  <c:v>117.7533131</c:v>
                </c:pt>
                <c:pt idx="3367">
                  <c:v>117.91763280000001</c:v>
                </c:pt>
                <c:pt idx="3368">
                  <c:v>118.0820453</c:v>
                </c:pt>
                <c:pt idx="3369">
                  <c:v>118.2467814</c:v>
                </c:pt>
                <c:pt idx="3370">
                  <c:v>118.4119293</c:v>
                </c:pt>
                <c:pt idx="3371">
                  <c:v>118.5773909</c:v>
                </c:pt>
                <c:pt idx="3372">
                  <c:v>118.74335739999999</c:v>
                </c:pt>
                <c:pt idx="3373">
                  <c:v>118.90990770000001</c:v>
                </c:pt>
                <c:pt idx="3374">
                  <c:v>119.0753058</c:v>
                </c:pt>
                <c:pt idx="3375">
                  <c:v>119.2245475</c:v>
                </c:pt>
                <c:pt idx="3376">
                  <c:v>119.3488316</c:v>
                </c:pt>
                <c:pt idx="3377">
                  <c:v>119.46022910000001</c:v>
                </c:pt>
                <c:pt idx="3378">
                  <c:v>119.57417390000001</c:v>
                </c:pt>
                <c:pt idx="3379">
                  <c:v>119.6953407</c:v>
                </c:pt>
                <c:pt idx="3380">
                  <c:v>119.8225467</c:v>
                </c:pt>
                <c:pt idx="3381">
                  <c:v>119.9541648</c:v>
                </c:pt>
                <c:pt idx="3382">
                  <c:v>120.0891895</c:v>
                </c:pt>
                <c:pt idx="3383">
                  <c:v>120.22773479999999</c:v>
                </c:pt>
                <c:pt idx="3384">
                  <c:v>120.3709569</c:v>
                </c:pt>
                <c:pt idx="3385">
                  <c:v>120.5195001</c:v>
                </c:pt>
                <c:pt idx="3386">
                  <c:v>120.6727708</c:v>
                </c:pt>
                <c:pt idx="3387">
                  <c:v>120.8301919</c:v>
                </c:pt>
                <c:pt idx="3388">
                  <c:v>120.9912927</c:v>
                </c:pt>
                <c:pt idx="3389">
                  <c:v>121.1559177</c:v>
                </c:pt>
                <c:pt idx="3390">
                  <c:v>121.32466239999999</c:v>
                </c:pt>
                <c:pt idx="3391">
                  <c:v>121.4977712</c:v>
                </c:pt>
                <c:pt idx="3392">
                  <c:v>121.67500649999999</c:v>
                </c:pt>
                <c:pt idx="3393">
                  <c:v>121.856362</c:v>
                </c:pt>
                <c:pt idx="3394">
                  <c:v>122.0414401</c:v>
                </c:pt>
                <c:pt idx="3395">
                  <c:v>122.229568</c:v>
                </c:pt>
                <c:pt idx="3396">
                  <c:v>122.42066579999999</c:v>
                </c:pt>
                <c:pt idx="3397">
                  <c:v>122.61410600000001</c:v>
                </c:pt>
                <c:pt idx="3398">
                  <c:v>122.8089923</c:v>
                </c:pt>
                <c:pt idx="3399">
                  <c:v>123.00528679999999</c:v>
                </c:pt>
                <c:pt idx="3400">
                  <c:v>123.2025458</c:v>
                </c:pt>
                <c:pt idx="3401">
                  <c:v>123.4000944</c:v>
                </c:pt>
                <c:pt idx="3402">
                  <c:v>123.5980452</c:v>
                </c:pt>
                <c:pt idx="3403">
                  <c:v>123.7960293</c:v>
                </c:pt>
                <c:pt idx="3404">
                  <c:v>123.99364610000001</c:v>
                </c:pt>
                <c:pt idx="3405">
                  <c:v>124.19150430000001</c:v>
                </c:pt>
                <c:pt idx="3406">
                  <c:v>124.3890899</c:v>
                </c:pt>
                <c:pt idx="3407">
                  <c:v>124.58603789999999</c:v>
                </c:pt>
                <c:pt idx="3408">
                  <c:v>124.7831994</c:v>
                </c:pt>
                <c:pt idx="3409">
                  <c:v>124.98028720000001</c:v>
                </c:pt>
                <c:pt idx="3410">
                  <c:v>125.1771687</c:v>
                </c:pt>
                <c:pt idx="3411">
                  <c:v>125.37471720000001</c:v>
                </c:pt>
                <c:pt idx="3412">
                  <c:v>125.5724834</c:v>
                </c:pt>
                <c:pt idx="3413">
                  <c:v>125.7702841</c:v>
                </c:pt>
                <c:pt idx="3414">
                  <c:v>125.96872449999999</c:v>
                </c:pt>
                <c:pt idx="3415">
                  <c:v>126.16746209999999</c:v>
                </c:pt>
                <c:pt idx="3416">
                  <c:v>126.36618420000001</c:v>
                </c:pt>
                <c:pt idx="3417">
                  <c:v>126.5650567</c:v>
                </c:pt>
                <c:pt idx="3418">
                  <c:v>126.7639898</c:v>
                </c:pt>
                <c:pt idx="3419">
                  <c:v>126.963184</c:v>
                </c:pt>
                <c:pt idx="3420">
                  <c:v>127.16256060000001</c:v>
                </c:pt>
                <c:pt idx="3421">
                  <c:v>127.36197199999999</c:v>
                </c:pt>
                <c:pt idx="3422">
                  <c:v>127.5614724</c:v>
                </c:pt>
                <c:pt idx="3423">
                  <c:v>127.7610545</c:v>
                </c:pt>
                <c:pt idx="3424">
                  <c:v>127.9606701</c:v>
                </c:pt>
                <c:pt idx="3425">
                  <c:v>128.16031889999999</c:v>
                </c:pt>
                <c:pt idx="3426">
                  <c:v>128.35999949999999</c:v>
                </c:pt>
                <c:pt idx="3427">
                  <c:v>128.55970049999999</c:v>
                </c:pt>
                <c:pt idx="3428">
                  <c:v>128.75942209999999</c:v>
                </c:pt>
                <c:pt idx="3429">
                  <c:v>128.9591671</c:v>
                </c:pt>
                <c:pt idx="3430">
                  <c:v>129.15893560000001</c:v>
                </c:pt>
                <c:pt idx="3431">
                  <c:v>129.3587282</c:v>
                </c:pt>
                <c:pt idx="3432">
                  <c:v>129.55854529999999</c:v>
                </c:pt>
                <c:pt idx="3433">
                  <c:v>129.7583861</c:v>
                </c:pt>
                <c:pt idx="3434">
                  <c:v>129.958249</c:v>
                </c:pt>
                <c:pt idx="3435">
                  <c:v>130.1581329</c:v>
                </c:pt>
                <c:pt idx="3436">
                  <c:v>130.358036</c:v>
                </c:pt>
                <c:pt idx="3437">
                  <c:v>130.55795670000001</c:v>
                </c:pt>
                <c:pt idx="3438">
                  <c:v>130.75789320000001</c:v>
                </c:pt>
                <c:pt idx="3439">
                  <c:v>130.9578449</c:v>
                </c:pt>
                <c:pt idx="3440">
                  <c:v>131.15781089999999</c:v>
                </c:pt>
                <c:pt idx="3441">
                  <c:v>131.35779070000001</c:v>
                </c:pt>
                <c:pt idx="3442">
                  <c:v>131.557784</c:v>
                </c:pt>
                <c:pt idx="3443">
                  <c:v>131.75779030000001</c:v>
                </c:pt>
                <c:pt idx="3444">
                  <c:v>131.9578089</c:v>
                </c:pt>
                <c:pt idx="3445">
                  <c:v>132.1578389</c:v>
                </c:pt>
                <c:pt idx="3446">
                  <c:v>132.35787930000001</c:v>
                </c:pt>
                <c:pt idx="3447">
                  <c:v>132.557929</c:v>
                </c:pt>
                <c:pt idx="3448">
                  <c:v>132.75798330000001</c:v>
                </c:pt>
                <c:pt idx="3449">
                  <c:v>132.9580272</c:v>
                </c:pt>
                <c:pt idx="3450">
                  <c:v>133.1580988</c:v>
                </c:pt>
                <c:pt idx="3451">
                  <c:v>133.35818509999999</c:v>
                </c:pt>
                <c:pt idx="3452">
                  <c:v>133.5582675</c:v>
                </c:pt>
                <c:pt idx="3453">
                  <c:v>133.7583583</c:v>
                </c:pt>
                <c:pt idx="3454">
                  <c:v>133.95845850000001</c:v>
                </c:pt>
                <c:pt idx="3455">
                  <c:v>134.1585638</c:v>
                </c:pt>
                <c:pt idx="3456">
                  <c:v>134.3586761</c:v>
                </c:pt>
                <c:pt idx="3457">
                  <c:v>134.5587965</c:v>
                </c:pt>
                <c:pt idx="3458">
                  <c:v>134.7589242</c:v>
                </c:pt>
                <c:pt idx="3459">
                  <c:v>134.95905959999999</c:v>
                </c:pt>
                <c:pt idx="3460">
                  <c:v>135.15920130000001</c:v>
                </c:pt>
                <c:pt idx="3461">
                  <c:v>135.35934660000001</c:v>
                </c:pt>
                <c:pt idx="3462">
                  <c:v>135.5594916</c:v>
                </c:pt>
                <c:pt idx="3463">
                  <c:v>135.7596312</c:v>
                </c:pt>
                <c:pt idx="3464">
                  <c:v>135.9597594</c:v>
                </c:pt>
                <c:pt idx="3465">
                  <c:v>136.15987039999999</c:v>
                </c:pt>
                <c:pt idx="3466">
                  <c:v>136.35995969999999</c:v>
                </c:pt>
                <c:pt idx="3467">
                  <c:v>136.56002330000001</c:v>
                </c:pt>
                <c:pt idx="3468">
                  <c:v>136.76005799999999</c:v>
                </c:pt>
                <c:pt idx="3469">
                  <c:v>136.96006130000001</c:v>
                </c:pt>
                <c:pt idx="3470">
                  <c:v>137.16003130000001</c:v>
                </c:pt>
                <c:pt idx="3471">
                  <c:v>137.3599668</c:v>
                </c:pt>
                <c:pt idx="3472">
                  <c:v>137.55986759999999</c:v>
                </c:pt>
                <c:pt idx="3473">
                  <c:v>137.7597337</c:v>
                </c:pt>
                <c:pt idx="3474">
                  <c:v>137.959566</c:v>
                </c:pt>
                <c:pt idx="3475">
                  <c:v>138.15936590000001</c:v>
                </c:pt>
                <c:pt idx="3476">
                  <c:v>138.35913429999999</c:v>
                </c:pt>
                <c:pt idx="3477">
                  <c:v>138.5588721</c:v>
                </c:pt>
                <c:pt idx="3478">
                  <c:v>138.75857999999999</c:v>
                </c:pt>
                <c:pt idx="3479">
                  <c:v>138.9582585</c:v>
                </c:pt>
                <c:pt idx="3480">
                  <c:v>139.1579078</c:v>
                </c:pt>
                <c:pt idx="3481">
                  <c:v>139.357528</c:v>
                </c:pt>
                <c:pt idx="3482">
                  <c:v>139.557119</c:v>
                </c:pt>
                <c:pt idx="3483">
                  <c:v>139.75668060000001</c:v>
                </c:pt>
                <c:pt idx="3484">
                  <c:v>139.95621249999999</c:v>
                </c:pt>
                <c:pt idx="3485">
                  <c:v>140.15571410000001</c:v>
                </c:pt>
                <c:pt idx="3486">
                  <c:v>140.3551847</c:v>
                </c:pt>
                <c:pt idx="3487">
                  <c:v>140.5546233</c:v>
                </c:pt>
                <c:pt idx="3488">
                  <c:v>140.75402919999999</c:v>
                </c:pt>
                <c:pt idx="3489">
                  <c:v>140.9534013</c:v>
                </c:pt>
                <c:pt idx="3490">
                  <c:v>141.15273869999999</c:v>
                </c:pt>
                <c:pt idx="3491">
                  <c:v>141.35204039999999</c:v>
                </c:pt>
                <c:pt idx="3492">
                  <c:v>141.5513052</c:v>
                </c:pt>
                <c:pt idx="3493">
                  <c:v>141.75053209999999</c:v>
                </c:pt>
                <c:pt idx="3494">
                  <c:v>141.9497198</c:v>
                </c:pt>
                <c:pt idx="3495">
                  <c:v>142.14886709999999</c:v>
                </c:pt>
                <c:pt idx="3496">
                  <c:v>142.34797259999999</c:v>
                </c:pt>
                <c:pt idx="3497">
                  <c:v>142.54703549999999</c:v>
                </c:pt>
                <c:pt idx="3498">
                  <c:v>142.7460552</c:v>
                </c:pt>
                <c:pt idx="3499">
                  <c:v>142.94503169999999</c:v>
                </c:pt>
                <c:pt idx="3500">
                  <c:v>143.14396529999999</c:v>
                </c:pt>
                <c:pt idx="3501">
                  <c:v>143.3428567</c:v>
                </c:pt>
                <c:pt idx="3502">
                  <c:v>143.5417071</c:v>
                </c:pt>
                <c:pt idx="3503">
                  <c:v>143.7405182</c:v>
                </c:pt>
                <c:pt idx="3504">
                  <c:v>143.93929180000001</c:v>
                </c:pt>
                <c:pt idx="3505">
                  <c:v>144.13803039999999</c:v>
                </c:pt>
                <c:pt idx="3506">
                  <c:v>144.33673690000001</c:v>
                </c:pt>
                <c:pt idx="3507">
                  <c:v>144.535414</c:v>
                </c:pt>
                <c:pt idx="3508">
                  <c:v>144.73406270000001</c:v>
                </c:pt>
                <c:pt idx="3509">
                  <c:v>144.93268230000001</c:v>
                </c:pt>
                <c:pt idx="3510">
                  <c:v>145.13127059999999</c:v>
                </c:pt>
                <c:pt idx="3511">
                  <c:v>145.3298236</c:v>
                </c:pt>
                <c:pt idx="3512">
                  <c:v>145.5283359</c:v>
                </c:pt>
                <c:pt idx="3513">
                  <c:v>145.7268004</c:v>
                </c:pt>
                <c:pt idx="3514">
                  <c:v>145.92520859999999</c:v>
                </c:pt>
                <c:pt idx="3515">
                  <c:v>146.12355020000001</c:v>
                </c:pt>
                <c:pt idx="3516">
                  <c:v>146.3218134</c:v>
                </c:pt>
                <c:pt idx="3517">
                  <c:v>146.51998520000001</c:v>
                </c:pt>
                <c:pt idx="3518">
                  <c:v>146.71805259999999</c:v>
                </c:pt>
                <c:pt idx="3519">
                  <c:v>146.91600460000001</c:v>
                </c:pt>
                <c:pt idx="3520">
                  <c:v>147.113832</c:v>
                </c:pt>
                <c:pt idx="3521">
                  <c:v>147.31152689999999</c:v>
                </c:pt>
                <c:pt idx="3522">
                  <c:v>147.50908319999999</c:v>
                </c:pt>
                <c:pt idx="3523">
                  <c:v>147.70649639999999</c:v>
                </c:pt>
                <c:pt idx="3524">
                  <c:v>147.9037634</c:v>
                </c:pt>
                <c:pt idx="3525">
                  <c:v>148.10088279999999</c:v>
                </c:pt>
                <c:pt idx="3526">
                  <c:v>148.29785480000001</c:v>
                </c:pt>
                <c:pt idx="3527">
                  <c:v>148.49468110000001</c:v>
                </c:pt>
                <c:pt idx="3528">
                  <c:v>148.69136470000001</c:v>
                </c:pt>
                <c:pt idx="3529">
                  <c:v>148.88790900000001</c:v>
                </c:pt>
                <c:pt idx="3530">
                  <c:v>149.0843165</c:v>
                </c:pt>
                <c:pt idx="3531">
                  <c:v>149.2805894</c:v>
                </c:pt>
                <c:pt idx="3532">
                  <c:v>149.4767296</c:v>
                </c:pt>
                <c:pt idx="3533">
                  <c:v>149.67273839999999</c:v>
                </c:pt>
                <c:pt idx="3534">
                  <c:v>149.86861680000001</c:v>
                </c:pt>
                <c:pt idx="3535">
                  <c:v>150.06436540000001</c:v>
                </c:pt>
                <c:pt idx="3536">
                  <c:v>150.25998419999999</c:v>
                </c:pt>
                <c:pt idx="3537">
                  <c:v>150.45547300000001</c:v>
                </c:pt>
                <c:pt idx="3538">
                  <c:v>150.65083089999999</c:v>
                </c:pt>
                <c:pt idx="3539">
                  <c:v>150.8460571</c:v>
                </c:pt>
                <c:pt idx="3540">
                  <c:v>151.0411503</c:v>
                </c:pt>
                <c:pt idx="3541">
                  <c:v>151.23610969999999</c:v>
                </c:pt>
                <c:pt idx="3542">
                  <c:v>151.43093469999999</c:v>
                </c:pt>
                <c:pt idx="3543">
                  <c:v>151.62562439999999</c:v>
                </c:pt>
                <c:pt idx="3544">
                  <c:v>151.82017859999999</c:v>
                </c:pt>
                <c:pt idx="3545">
                  <c:v>152.0145967</c:v>
                </c:pt>
                <c:pt idx="3546">
                  <c:v>152.20887859999999</c:v>
                </c:pt>
                <c:pt idx="3547">
                  <c:v>152.40302410000001</c:v>
                </c:pt>
                <c:pt idx="3548">
                  <c:v>152.5970332</c:v>
                </c:pt>
                <c:pt idx="3549">
                  <c:v>152.7909061</c:v>
                </c:pt>
                <c:pt idx="3550">
                  <c:v>152.98464279999999</c:v>
                </c:pt>
                <c:pt idx="3551">
                  <c:v>153.1782436</c:v>
                </c:pt>
                <c:pt idx="3552">
                  <c:v>153.37170860000001</c:v>
                </c:pt>
                <c:pt idx="3553">
                  <c:v>153.56503799999999</c:v>
                </c:pt>
                <c:pt idx="3554">
                  <c:v>153.7582318</c:v>
                </c:pt>
                <c:pt idx="3555">
                  <c:v>153.95129019999999</c:v>
                </c:pt>
                <c:pt idx="3556">
                  <c:v>154.1442132</c:v>
                </c:pt>
                <c:pt idx="3557">
                  <c:v>154.3370008</c:v>
                </c:pt>
                <c:pt idx="3558">
                  <c:v>154.52965309999999</c:v>
                </c:pt>
                <c:pt idx="3559">
                  <c:v>154.72217000000001</c:v>
                </c:pt>
                <c:pt idx="3560">
                  <c:v>154.91455160000001</c:v>
                </c:pt>
                <c:pt idx="3561">
                  <c:v>155.10679780000001</c:v>
                </c:pt>
                <c:pt idx="3562">
                  <c:v>155.2989087</c:v>
                </c:pt>
                <c:pt idx="3563">
                  <c:v>155.49088399999999</c:v>
                </c:pt>
                <c:pt idx="3564">
                  <c:v>155.68272379999999</c:v>
                </c:pt>
                <c:pt idx="3565">
                  <c:v>155.87442780000001</c:v>
                </c:pt>
                <c:pt idx="3566">
                  <c:v>156.06599600000001</c:v>
                </c:pt>
                <c:pt idx="3567">
                  <c:v>156.2574281</c:v>
                </c:pt>
                <c:pt idx="3568">
                  <c:v>156.44872419999999</c:v>
                </c:pt>
                <c:pt idx="3569">
                  <c:v>156.6398839</c:v>
                </c:pt>
                <c:pt idx="3570">
                  <c:v>156.830907</c:v>
                </c:pt>
                <c:pt idx="3571">
                  <c:v>157.02179340000001</c:v>
                </c:pt>
                <c:pt idx="3572">
                  <c:v>157.2125427</c:v>
                </c:pt>
                <c:pt idx="3573">
                  <c:v>157.40315480000001</c:v>
                </c:pt>
                <c:pt idx="3574">
                  <c:v>157.5936293</c:v>
                </c:pt>
                <c:pt idx="3575">
                  <c:v>157.7839659</c:v>
                </c:pt>
                <c:pt idx="3576">
                  <c:v>157.97416419999999</c:v>
                </c:pt>
                <c:pt idx="3577">
                  <c:v>158.16422399999999</c:v>
                </c:pt>
                <c:pt idx="3578">
                  <c:v>158.3541448</c:v>
                </c:pt>
                <c:pt idx="3579">
                  <c:v>158.54392619999999</c:v>
                </c:pt>
                <c:pt idx="3580">
                  <c:v>158.7335679</c:v>
                </c:pt>
                <c:pt idx="3581">
                  <c:v>158.92306930000001</c:v>
                </c:pt>
                <c:pt idx="3582">
                  <c:v>159.11240979999999</c:v>
                </c:pt>
                <c:pt idx="3583">
                  <c:v>159.30096449999999</c:v>
                </c:pt>
                <c:pt idx="3584">
                  <c:v>159.48702589999999</c:v>
                </c:pt>
                <c:pt idx="3585">
                  <c:v>159.66931550000001</c:v>
                </c:pt>
                <c:pt idx="3586">
                  <c:v>159.84722099999999</c:v>
                </c:pt>
                <c:pt idx="3587">
                  <c:v>160.02031890000001</c:v>
                </c:pt>
                <c:pt idx="3588">
                  <c:v>160.18770689999999</c:v>
                </c:pt>
                <c:pt idx="3589">
                  <c:v>160.34901350000001</c:v>
                </c:pt>
                <c:pt idx="3590">
                  <c:v>160.5057961</c:v>
                </c:pt>
                <c:pt idx="3591">
                  <c:v>160.65956510000001</c:v>
                </c:pt>
                <c:pt idx="3592">
                  <c:v>160.8120088</c:v>
                </c:pt>
                <c:pt idx="3593">
                  <c:v>160.96473119999999</c:v>
                </c:pt>
                <c:pt idx="3594">
                  <c:v>161.1174786</c:v>
                </c:pt>
                <c:pt idx="3595">
                  <c:v>161.27004790000001</c:v>
                </c:pt>
                <c:pt idx="3596">
                  <c:v>161.42266860000001</c:v>
                </c:pt>
                <c:pt idx="3597">
                  <c:v>161.57530740000001</c:v>
                </c:pt>
                <c:pt idx="3598">
                  <c:v>161.7279332</c:v>
                </c:pt>
                <c:pt idx="3599">
                  <c:v>161.88057549999999</c:v>
                </c:pt>
                <c:pt idx="3600">
                  <c:v>162.03321969999999</c:v>
                </c:pt>
                <c:pt idx="3601">
                  <c:v>162.18584860000001</c:v>
                </c:pt>
                <c:pt idx="3602">
                  <c:v>162.33845310000001</c:v>
                </c:pt>
                <c:pt idx="3603">
                  <c:v>162.49101809999999</c:v>
                </c:pt>
                <c:pt idx="3604">
                  <c:v>162.6435299</c:v>
                </c:pt>
                <c:pt idx="3605">
                  <c:v>162.79597870000001</c:v>
                </c:pt>
                <c:pt idx="3606">
                  <c:v>162.9483563</c:v>
                </c:pt>
                <c:pt idx="3607">
                  <c:v>163.10065689999999</c:v>
                </c:pt>
                <c:pt idx="3608">
                  <c:v>163.2528782</c:v>
                </c:pt>
                <c:pt idx="3609">
                  <c:v>163.4050206</c:v>
                </c:pt>
                <c:pt idx="3610">
                  <c:v>163.55708619999999</c:v>
                </c:pt>
                <c:pt idx="3611">
                  <c:v>163.70907919999999</c:v>
                </c:pt>
                <c:pt idx="3612">
                  <c:v>163.86100400000001</c:v>
                </c:pt>
                <c:pt idx="3613">
                  <c:v>164.0128656</c:v>
                </c:pt>
                <c:pt idx="3614">
                  <c:v>164.16466829999999</c:v>
                </c:pt>
                <c:pt idx="3615">
                  <c:v>164.316416</c:v>
                </c:pt>
                <c:pt idx="3616">
                  <c:v>164.4681113</c:v>
                </c:pt>
                <c:pt idx="3617">
                  <c:v>164.61975570000001</c:v>
                </c:pt>
                <c:pt idx="3618">
                  <c:v>164.7713498</c:v>
                </c:pt>
                <c:pt idx="3619">
                  <c:v>164.92289310000001</c:v>
                </c:pt>
                <c:pt idx="3620">
                  <c:v>165.0743847</c:v>
                </c:pt>
                <c:pt idx="3621">
                  <c:v>165.22582299999999</c:v>
                </c:pt>
                <c:pt idx="3622">
                  <c:v>165.37720640000001</c:v>
                </c:pt>
                <c:pt idx="3623">
                  <c:v>165.5285332</c:v>
                </c:pt>
                <c:pt idx="3624">
                  <c:v>165.67980209999999</c:v>
                </c:pt>
                <c:pt idx="3625">
                  <c:v>165.83101189999999</c:v>
                </c:pt>
                <c:pt idx="3626">
                  <c:v>165.98216210000001</c:v>
                </c:pt>
                <c:pt idx="3627">
                  <c:v>166.1332525</c:v>
                </c:pt>
                <c:pt idx="3628">
                  <c:v>166.28428310000001</c:v>
                </c:pt>
                <c:pt idx="3629">
                  <c:v>166.43525450000001</c:v>
                </c:pt>
                <c:pt idx="3630">
                  <c:v>166.58616739999999</c:v>
                </c:pt>
                <c:pt idx="3631">
                  <c:v>166.7370224</c:v>
                </c:pt>
                <c:pt idx="3632">
                  <c:v>166.88782029999999</c:v>
                </c:pt>
                <c:pt idx="3633">
                  <c:v>167.0385618</c:v>
                </c:pt>
                <c:pt idx="3634">
                  <c:v>167.18924749999999</c:v>
                </c:pt>
                <c:pt idx="3635">
                  <c:v>167.33987759999999</c:v>
                </c:pt>
                <c:pt idx="3636">
                  <c:v>167.49045229999999</c:v>
                </c:pt>
                <c:pt idx="3637">
                  <c:v>167.64097150000001</c:v>
                </c:pt>
                <c:pt idx="3638">
                  <c:v>167.79143490000001</c:v>
                </c:pt>
                <c:pt idx="3639">
                  <c:v>167.94184200000001</c:v>
                </c:pt>
                <c:pt idx="3640">
                  <c:v>168.09219229999999</c:v>
                </c:pt>
                <c:pt idx="3641">
                  <c:v>168.24248510000001</c:v>
                </c:pt>
                <c:pt idx="3642">
                  <c:v>168.39271969999999</c:v>
                </c:pt>
                <c:pt idx="3643">
                  <c:v>168.54289549999999</c:v>
                </c:pt>
                <c:pt idx="3644">
                  <c:v>168.69301200000001</c:v>
                </c:pt>
                <c:pt idx="3645">
                  <c:v>168.84306849999999</c:v>
                </c:pt>
                <c:pt idx="3646">
                  <c:v>168.9930646</c:v>
                </c:pt>
                <c:pt idx="3647">
                  <c:v>169.14299990000001</c:v>
                </c:pt>
                <c:pt idx="3648">
                  <c:v>169.29287410000001</c:v>
                </c:pt>
                <c:pt idx="3649">
                  <c:v>169.44268719999999</c:v>
                </c:pt>
                <c:pt idx="3650">
                  <c:v>169.59243900000001</c:v>
                </c:pt>
                <c:pt idx="3651">
                  <c:v>169.74212969999999</c:v>
                </c:pt>
                <c:pt idx="3652">
                  <c:v>169.89175969999999</c:v>
                </c:pt>
                <c:pt idx="3653">
                  <c:v>170.04132899999999</c:v>
                </c:pt>
                <c:pt idx="3654">
                  <c:v>170.1908383</c:v>
                </c:pt>
                <c:pt idx="3655">
                  <c:v>170.3402878</c:v>
                </c:pt>
                <c:pt idx="3656">
                  <c:v>170.489678</c:v>
                </c:pt>
                <c:pt idx="3657">
                  <c:v>170.63900960000001</c:v>
                </c:pt>
                <c:pt idx="3658">
                  <c:v>170.7882832</c:v>
                </c:pt>
                <c:pt idx="3659">
                  <c:v>170.93749930000001</c:v>
                </c:pt>
                <c:pt idx="3660">
                  <c:v>171.08665869999999</c:v>
                </c:pt>
                <c:pt idx="3661">
                  <c:v>171.2357623</c:v>
                </c:pt>
                <c:pt idx="3662">
                  <c:v>171.38481089999999</c:v>
                </c:pt>
                <c:pt idx="3663">
                  <c:v>171.5338055</c:v>
                </c:pt>
                <c:pt idx="3664">
                  <c:v>171.68274719999999</c:v>
                </c:pt>
                <c:pt idx="3665">
                  <c:v>171.83163690000001</c:v>
                </c:pt>
                <c:pt idx="3666">
                  <c:v>171.9804752</c:v>
                </c:pt>
                <c:pt idx="3667">
                  <c:v>172.12926250000001</c:v>
                </c:pt>
                <c:pt idx="3668">
                  <c:v>172.27799859999999</c:v>
                </c:pt>
                <c:pt idx="3669">
                  <c:v>172.42668309999999</c:v>
                </c:pt>
                <c:pt idx="3670">
                  <c:v>172.57531539999999</c:v>
                </c:pt>
                <c:pt idx="3671">
                  <c:v>172.72389430000001</c:v>
                </c:pt>
                <c:pt idx="3672">
                  <c:v>172.87241850000001</c:v>
                </c:pt>
                <c:pt idx="3673">
                  <c:v>173.02088610000001</c:v>
                </c:pt>
                <c:pt idx="3674">
                  <c:v>173.16929519999999</c:v>
                </c:pt>
                <c:pt idx="3675">
                  <c:v>173.31764329999999</c:v>
                </c:pt>
                <c:pt idx="3676">
                  <c:v>173.46592770000001</c:v>
                </c:pt>
                <c:pt idx="3677">
                  <c:v>173.61414529999999</c:v>
                </c:pt>
                <c:pt idx="3678">
                  <c:v>173.76229269999999</c:v>
                </c:pt>
                <c:pt idx="3679">
                  <c:v>173.9103661</c:v>
                </c:pt>
                <c:pt idx="3680">
                  <c:v>174.05836149999999</c:v>
                </c:pt>
                <c:pt idx="3681">
                  <c:v>174.20627469999999</c:v>
                </c:pt>
                <c:pt idx="3682">
                  <c:v>174.3541012</c:v>
                </c:pt>
                <c:pt idx="3683">
                  <c:v>174.50183709999999</c:v>
                </c:pt>
                <c:pt idx="3684">
                  <c:v>174.64947900000001</c:v>
                </c:pt>
                <c:pt idx="3685">
                  <c:v>174.79702349999999</c:v>
                </c:pt>
                <c:pt idx="3686">
                  <c:v>174.94446780000001</c:v>
                </c:pt>
                <c:pt idx="3687">
                  <c:v>175.09180939999999</c:v>
                </c:pt>
                <c:pt idx="3688">
                  <c:v>175.239046</c:v>
                </c:pt>
                <c:pt idx="3689">
                  <c:v>175.38617579999999</c:v>
                </c:pt>
                <c:pt idx="3690">
                  <c:v>175.53319730000001</c:v>
                </c:pt>
                <c:pt idx="3691">
                  <c:v>175.6801092</c:v>
                </c:pt>
                <c:pt idx="3692">
                  <c:v>175.82691070000001</c:v>
                </c:pt>
                <c:pt idx="3693">
                  <c:v>175.97360119999999</c:v>
                </c:pt>
                <c:pt idx="3694">
                  <c:v>176.12018040000001</c:v>
                </c:pt>
                <c:pt idx="3695">
                  <c:v>176.2666485</c:v>
                </c:pt>
                <c:pt idx="3696">
                  <c:v>176.41300570000001</c:v>
                </c:pt>
                <c:pt idx="3697">
                  <c:v>176.55925289999999</c:v>
                </c:pt>
                <c:pt idx="3698">
                  <c:v>176.70539099999999</c:v>
                </c:pt>
                <c:pt idx="3699">
                  <c:v>176.85142110000001</c:v>
                </c:pt>
                <c:pt idx="3700">
                  <c:v>176.9973444</c:v>
                </c:pt>
                <c:pt idx="3701">
                  <c:v>177.1431618</c:v>
                </c:pt>
                <c:pt idx="3702">
                  <c:v>177.28887409999999</c:v>
                </c:pt>
                <c:pt idx="3703">
                  <c:v>177.43448219999999</c:v>
                </c:pt>
                <c:pt idx="3704">
                  <c:v>177.57998670000001</c:v>
                </c:pt>
                <c:pt idx="3705">
                  <c:v>177.7253882</c:v>
                </c:pt>
                <c:pt idx="3706">
                  <c:v>177.87068740000001</c:v>
                </c:pt>
                <c:pt idx="3707">
                  <c:v>178.01588459999999</c:v>
                </c:pt>
                <c:pt idx="3708">
                  <c:v>178.16098009999999</c:v>
                </c:pt>
                <c:pt idx="3709">
                  <c:v>178.3059743</c:v>
                </c:pt>
                <c:pt idx="3710">
                  <c:v>178.45086739999999</c:v>
                </c:pt>
                <c:pt idx="3711">
                  <c:v>178.59565939999999</c:v>
                </c:pt>
                <c:pt idx="3712">
                  <c:v>178.74035029999999</c:v>
                </c:pt>
                <c:pt idx="3713">
                  <c:v>178.88494009999999</c:v>
                </c:pt>
                <c:pt idx="3714">
                  <c:v>179.02942880000001</c:v>
                </c:pt>
                <c:pt idx="3715">
                  <c:v>179.17381589999999</c:v>
                </c:pt>
                <c:pt idx="3716">
                  <c:v>179.3181013</c:v>
                </c:pt>
                <c:pt idx="3717">
                  <c:v>179.46228479999999</c:v>
                </c:pt>
                <c:pt idx="3718">
                  <c:v>179.60636589999999</c:v>
                </c:pt>
                <c:pt idx="3719">
                  <c:v>179.75034460000001</c:v>
                </c:pt>
                <c:pt idx="3720">
                  <c:v>179.89422049999999</c:v>
                </c:pt>
                <c:pt idx="3721">
                  <c:v>180.03799359999999</c:v>
                </c:pt>
                <c:pt idx="3722">
                  <c:v>180.18166360000001</c:v>
                </c:pt>
                <c:pt idx="3723">
                  <c:v>180.3252305</c:v>
                </c:pt>
                <c:pt idx="3724">
                  <c:v>180.46869409999999</c:v>
                </c:pt>
                <c:pt idx="3725">
                  <c:v>180.61205430000001</c:v>
                </c:pt>
                <c:pt idx="3726">
                  <c:v>180.75531100000001</c:v>
                </c:pt>
                <c:pt idx="3727">
                  <c:v>180.89846420000001</c:v>
                </c:pt>
                <c:pt idx="3728">
                  <c:v>181.04151390000001</c:v>
                </c:pt>
                <c:pt idx="3729">
                  <c:v>181.1844601</c:v>
                </c:pt>
                <c:pt idx="3730">
                  <c:v>181.32730269999999</c:v>
                </c:pt>
                <c:pt idx="3731">
                  <c:v>181.47004179999999</c:v>
                </c:pt>
                <c:pt idx="3732">
                  <c:v>181.61267749999999</c:v>
                </c:pt>
                <c:pt idx="3733">
                  <c:v>181.75520979999999</c:v>
                </c:pt>
                <c:pt idx="3734">
                  <c:v>181.89763880000001</c:v>
                </c:pt>
                <c:pt idx="3735">
                  <c:v>182.03996470000001</c:v>
                </c:pt>
                <c:pt idx="3736">
                  <c:v>182.1821874</c:v>
                </c:pt>
                <c:pt idx="3737">
                  <c:v>182.324307</c:v>
                </c:pt>
                <c:pt idx="3738">
                  <c:v>182.4663237</c:v>
                </c:pt>
                <c:pt idx="3739">
                  <c:v>182.60823740000001</c:v>
                </c:pt>
                <c:pt idx="3740">
                  <c:v>182.7500483</c:v>
                </c:pt>
                <c:pt idx="3741">
                  <c:v>182.8917563</c:v>
                </c:pt>
                <c:pt idx="3742">
                  <c:v>183.03336160000001</c:v>
                </c:pt>
                <c:pt idx="3743">
                  <c:v>183.1748642</c:v>
                </c:pt>
                <c:pt idx="3744">
                  <c:v>183.31626420000001</c:v>
                </c:pt>
                <c:pt idx="3745">
                  <c:v>183.4575615</c:v>
                </c:pt>
                <c:pt idx="3746">
                  <c:v>183.5987562</c:v>
                </c:pt>
                <c:pt idx="3747">
                  <c:v>183.7398484</c:v>
                </c:pt>
                <c:pt idx="3748">
                  <c:v>183.88083800000001</c:v>
                </c:pt>
                <c:pt idx="3749">
                  <c:v>184.0217251</c:v>
                </c:pt>
                <c:pt idx="3750">
                  <c:v>184.16250969999999</c:v>
                </c:pt>
                <c:pt idx="3751">
                  <c:v>184.3031919</c:v>
                </c:pt>
                <c:pt idx="3752">
                  <c:v>184.44377159999999</c:v>
                </c:pt>
                <c:pt idx="3753">
                  <c:v>184.58424890000001</c:v>
                </c:pt>
                <c:pt idx="3754">
                  <c:v>184.7246237</c:v>
                </c:pt>
                <c:pt idx="3755">
                  <c:v>184.86489610000001</c:v>
                </c:pt>
                <c:pt idx="3756">
                  <c:v>185.005066</c:v>
                </c:pt>
                <c:pt idx="3757">
                  <c:v>185.14513349999999</c:v>
                </c:pt>
                <c:pt idx="3758">
                  <c:v>185.2850985</c:v>
                </c:pt>
                <c:pt idx="3759">
                  <c:v>185.424961</c:v>
                </c:pt>
                <c:pt idx="3760">
                  <c:v>185.56472099999999</c:v>
                </c:pt>
                <c:pt idx="3761">
                  <c:v>185.70437849999999</c:v>
                </c:pt>
                <c:pt idx="3762">
                  <c:v>185.8439334</c:v>
                </c:pt>
                <c:pt idx="3763">
                  <c:v>185.98338570000001</c:v>
                </c:pt>
                <c:pt idx="3764">
                  <c:v>186.12273540000001</c:v>
                </c:pt>
                <c:pt idx="3765">
                  <c:v>186.26198249999999</c:v>
                </c:pt>
                <c:pt idx="3766">
                  <c:v>186.40112679999999</c:v>
                </c:pt>
                <c:pt idx="3767">
                  <c:v>186.5401683</c:v>
                </c:pt>
                <c:pt idx="3768">
                  <c:v>186.67910699999999</c:v>
                </c:pt>
                <c:pt idx="3769">
                  <c:v>186.8179428</c:v>
                </c:pt>
                <c:pt idx="3770">
                  <c:v>186.95667570000001</c:v>
                </c:pt>
                <c:pt idx="3771">
                  <c:v>187.09530559999999</c:v>
                </c:pt>
                <c:pt idx="3772">
                  <c:v>187.23383240000001</c:v>
                </c:pt>
                <c:pt idx="3773">
                  <c:v>187.37225599999999</c:v>
                </c:pt>
                <c:pt idx="3774">
                  <c:v>187.51057650000001</c:v>
                </c:pt>
                <c:pt idx="3775">
                  <c:v>187.6487936</c:v>
                </c:pt>
                <c:pt idx="3776">
                  <c:v>187.7869073</c:v>
                </c:pt>
                <c:pt idx="3777">
                  <c:v>187.92491749999999</c:v>
                </c:pt>
                <c:pt idx="3778">
                  <c:v>188.0628241</c:v>
                </c:pt>
                <c:pt idx="3779">
                  <c:v>188.20062709999999</c:v>
                </c:pt>
                <c:pt idx="3780">
                  <c:v>188.33832630000001</c:v>
                </c:pt>
                <c:pt idx="3781">
                  <c:v>188.47592159999999</c:v>
                </c:pt>
                <c:pt idx="3782">
                  <c:v>188.61341289999999</c:v>
                </c:pt>
                <c:pt idx="3783">
                  <c:v>188.75078529999999</c:v>
                </c:pt>
                <c:pt idx="3784">
                  <c:v>188.8876023</c:v>
                </c:pt>
                <c:pt idx="3785">
                  <c:v>189.0227367</c:v>
                </c:pt>
                <c:pt idx="3786">
                  <c:v>189.1553787</c:v>
                </c:pt>
                <c:pt idx="3787">
                  <c:v>189.2851019</c:v>
                </c:pt>
                <c:pt idx="3788">
                  <c:v>189.4116239</c:v>
                </c:pt>
                <c:pt idx="3789">
                  <c:v>189.5349037</c:v>
                </c:pt>
                <c:pt idx="3790">
                  <c:v>189.65448129999999</c:v>
                </c:pt>
                <c:pt idx="3791">
                  <c:v>189.7707255</c:v>
                </c:pt>
                <c:pt idx="3792">
                  <c:v>189.8849592</c:v>
                </c:pt>
                <c:pt idx="3793">
                  <c:v>189.99837550000001</c:v>
                </c:pt>
                <c:pt idx="3794">
                  <c:v>190.11188770000001</c:v>
                </c:pt>
                <c:pt idx="3795">
                  <c:v>190.22537460000001</c:v>
                </c:pt>
                <c:pt idx="3796">
                  <c:v>190.33874779999999</c:v>
                </c:pt>
                <c:pt idx="3797">
                  <c:v>190.45211140000001</c:v>
                </c:pt>
                <c:pt idx="3798">
                  <c:v>190.56545080000001</c:v>
                </c:pt>
                <c:pt idx="3799">
                  <c:v>190.67875950000001</c:v>
                </c:pt>
                <c:pt idx="3800">
                  <c:v>190.7920488</c:v>
                </c:pt>
                <c:pt idx="3801">
                  <c:v>190.90531229999999</c:v>
                </c:pt>
                <c:pt idx="3802">
                  <c:v>191.01854349999999</c:v>
                </c:pt>
                <c:pt idx="3803">
                  <c:v>191.1317367</c:v>
                </c:pt>
                <c:pt idx="3804">
                  <c:v>191.2448843</c:v>
                </c:pt>
                <c:pt idx="3805">
                  <c:v>191.3579794</c:v>
                </c:pt>
                <c:pt idx="3806">
                  <c:v>191.47101670000001</c:v>
                </c:pt>
                <c:pt idx="3807">
                  <c:v>191.5839915</c:v>
                </c:pt>
                <c:pt idx="3808">
                  <c:v>191.69690109999999</c:v>
                </c:pt>
                <c:pt idx="3809">
                  <c:v>191.80974409999999</c:v>
                </c:pt>
                <c:pt idx="3810">
                  <c:v>191.9225208</c:v>
                </c:pt>
                <c:pt idx="3811">
                  <c:v>192.0352326</c:v>
                </c:pt>
                <c:pt idx="3812">
                  <c:v>192.14788139999999</c:v>
                </c:pt>
                <c:pt idx="3813">
                  <c:v>192.26047</c:v>
                </c:pt>
                <c:pt idx="3814">
                  <c:v>192.37300060000001</c:v>
                </c:pt>
                <c:pt idx="3815">
                  <c:v>192.48547579999999</c:v>
                </c:pt>
                <c:pt idx="3816">
                  <c:v>192.59789739999999</c:v>
                </c:pt>
                <c:pt idx="3817">
                  <c:v>192.71026660000001</c:v>
                </c:pt>
                <c:pt idx="3818">
                  <c:v>192.8225841</c:v>
                </c:pt>
                <c:pt idx="3819">
                  <c:v>192.93485010000001</c:v>
                </c:pt>
                <c:pt idx="3820">
                  <c:v>193.04706400000001</c:v>
                </c:pt>
                <c:pt idx="3821">
                  <c:v>193.15922499999999</c:v>
                </c:pt>
                <c:pt idx="3822">
                  <c:v>193.2713321</c:v>
                </c:pt>
                <c:pt idx="3823">
                  <c:v>193.38338390000001</c:v>
                </c:pt>
                <c:pt idx="3824">
                  <c:v>193.4953793</c:v>
                </c:pt>
                <c:pt idx="3825">
                  <c:v>193.60731720000001</c:v>
                </c:pt>
                <c:pt idx="3826">
                  <c:v>193.71919689999999</c:v>
                </c:pt>
                <c:pt idx="3827">
                  <c:v>193.83101780000001</c:v>
                </c:pt>
                <c:pt idx="3828">
                  <c:v>193.94277959999999</c:v>
                </c:pt>
                <c:pt idx="3829">
                  <c:v>194.05448240000001</c:v>
                </c:pt>
                <c:pt idx="3830">
                  <c:v>194.1661264</c:v>
                </c:pt>
                <c:pt idx="3831">
                  <c:v>194.2777121</c:v>
                </c:pt>
                <c:pt idx="3832">
                  <c:v>194.38923990000001</c:v>
                </c:pt>
                <c:pt idx="3833">
                  <c:v>194.5007105</c:v>
                </c:pt>
                <c:pt idx="3834">
                  <c:v>194.61212449999999</c:v>
                </c:pt>
                <c:pt idx="3835">
                  <c:v>194.7234823</c:v>
                </c:pt>
                <c:pt idx="3836">
                  <c:v>194.83478460000001</c:v>
                </c:pt>
                <c:pt idx="3837">
                  <c:v>194.9460316</c:v>
                </c:pt>
                <c:pt idx="3838">
                  <c:v>195.05722370000001</c:v>
                </c:pt>
                <c:pt idx="3839">
                  <c:v>195.168361</c:v>
                </c:pt>
                <c:pt idx="3840">
                  <c:v>195.2794437</c:v>
                </c:pt>
                <c:pt idx="3841">
                  <c:v>195.39047189999999</c:v>
                </c:pt>
                <c:pt idx="3842">
                  <c:v>195.50144560000001</c:v>
                </c:pt>
                <c:pt idx="3843">
                  <c:v>195.61236479999999</c:v>
                </c:pt>
                <c:pt idx="3844">
                  <c:v>195.72322969999999</c:v>
                </c:pt>
                <c:pt idx="3845">
                  <c:v>195.83404039999999</c:v>
                </c:pt>
                <c:pt idx="3846">
                  <c:v>195.94479699999999</c:v>
                </c:pt>
                <c:pt idx="3847">
                  <c:v>196.05549980000001</c:v>
                </c:pt>
                <c:pt idx="3848">
                  <c:v>196.16614899999999</c:v>
                </c:pt>
                <c:pt idx="3849">
                  <c:v>196.2767451</c:v>
                </c:pt>
                <c:pt idx="3850">
                  <c:v>196.38728829999999</c:v>
                </c:pt>
                <c:pt idx="3851">
                  <c:v>196.49777879999999</c:v>
                </c:pt>
                <c:pt idx="3852">
                  <c:v>196.60821680000001</c:v>
                </c:pt>
                <c:pt idx="3853">
                  <c:v>196.71860240000001</c:v>
                </c:pt>
                <c:pt idx="3854">
                  <c:v>196.8289355</c:v>
                </c:pt>
                <c:pt idx="3855">
                  <c:v>196.93921599999999</c:v>
                </c:pt>
                <c:pt idx="3856">
                  <c:v>197.04944370000001</c:v>
                </c:pt>
                <c:pt idx="3857">
                  <c:v>197.15961820000001</c:v>
                </c:pt>
                <c:pt idx="3858">
                  <c:v>197.26973910000001</c:v>
                </c:pt>
                <c:pt idx="3859">
                  <c:v>197.37980580000001</c:v>
                </c:pt>
                <c:pt idx="3860">
                  <c:v>197.4898177</c:v>
                </c:pt>
                <c:pt idx="3861">
                  <c:v>197.59977409999999</c:v>
                </c:pt>
                <c:pt idx="3862">
                  <c:v>197.70967400000001</c:v>
                </c:pt>
                <c:pt idx="3863">
                  <c:v>197.8195164</c:v>
                </c:pt>
                <c:pt idx="3864">
                  <c:v>197.92930039999999</c:v>
                </c:pt>
                <c:pt idx="3865">
                  <c:v>198.03902479999999</c:v>
                </c:pt>
                <c:pt idx="3866">
                  <c:v>198.1486883</c:v>
                </c:pt>
                <c:pt idx="3867">
                  <c:v>198.25828970000001</c:v>
                </c:pt>
                <c:pt idx="3868">
                  <c:v>198.3678275</c:v>
                </c:pt>
                <c:pt idx="3869">
                  <c:v>198.4773003</c:v>
                </c:pt>
                <c:pt idx="3870">
                  <c:v>198.58670649999999</c:v>
                </c:pt>
                <c:pt idx="3871">
                  <c:v>198.6960445</c:v>
                </c:pt>
                <c:pt idx="3872">
                  <c:v>198.80531260000001</c:v>
                </c:pt>
                <c:pt idx="3873">
                  <c:v>198.91450900000001</c:v>
                </c:pt>
                <c:pt idx="3874">
                  <c:v>199.0236318</c:v>
                </c:pt>
                <c:pt idx="3875">
                  <c:v>199.13267909999999</c:v>
                </c:pt>
                <c:pt idx="3876">
                  <c:v>199.241649</c:v>
                </c:pt>
                <c:pt idx="3877">
                  <c:v>199.3505399</c:v>
                </c:pt>
                <c:pt idx="3878">
                  <c:v>199.45934990000001</c:v>
                </c:pt>
                <c:pt idx="3879">
                  <c:v>199.56807760000001</c:v>
                </c:pt>
                <c:pt idx="3880">
                  <c:v>199.67672150000001</c:v>
                </c:pt>
                <c:pt idx="3881">
                  <c:v>199.78528030000001</c:v>
                </c:pt>
                <c:pt idx="3882">
                  <c:v>199.89375279999999</c:v>
                </c:pt>
                <c:pt idx="3883">
                  <c:v>200.00213790000001</c:v>
                </c:pt>
                <c:pt idx="3884">
                  <c:v>200.1104345</c:v>
                </c:pt>
                <c:pt idx="3885">
                  <c:v>200.21864189999999</c:v>
                </c:pt>
                <c:pt idx="3886">
                  <c:v>200.32675929999999</c:v>
                </c:pt>
                <c:pt idx="3887">
                  <c:v>200.43478630000001</c:v>
                </c:pt>
                <c:pt idx="3888">
                  <c:v>200.5427224</c:v>
                </c:pt>
                <c:pt idx="3889">
                  <c:v>200.65056749999999</c:v>
                </c:pt>
                <c:pt idx="3890">
                  <c:v>200.7583214</c:v>
                </c:pt>
                <c:pt idx="3891">
                  <c:v>200.8659844</c:v>
                </c:pt>
                <c:pt idx="3892">
                  <c:v>200.97355680000001</c:v>
                </c:pt>
                <c:pt idx="3893">
                  <c:v>201.0810391</c:v>
                </c:pt>
                <c:pt idx="3894">
                  <c:v>201.1884321</c:v>
                </c:pt>
                <c:pt idx="3895">
                  <c:v>201.2957365</c:v>
                </c:pt>
                <c:pt idx="3896">
                  <c:v>201.4029535</c:v>
                </c:pt>
                <c:pt idx="3897">
                  <c:v>201.51008440000001</c:v>
                </c:pt>
                <c:pt idx="3898">
                  <c:v>201.6171306</c:v>
                </c:pt>
                <c:pt idx="3899">
                  <c:v>201.72409379999999</c:v>
                </c:pt>
                <c:pt idx="3900">
                  <c:v>201.8309758</c:v>
                </c:pt>
                <c:pt idx="3901">
                  <c:v>201.9377786</c:v>
                </c:pt>
                <c:pt idx="3902">
                  <c:v>202.04450399999999</c:v>
                </c:pt>
                <c:pt idx="3903">
                  <c:v>202.1511544</c:v>
                </c:pt>
                <c:pt idx="3904">
                  <c:v>202.25773169999999</c:v>
                </c:pt>
                <c:pt idx="3905">
                  <c:v>202.364238</c:v>
                </c:pt>
                <c:pt idx="3906">
                  <c:v>202.47067530000001</c:v>
                </c:pt>
                <c:pt idx="3907">
                  <c:v>202.57704559999999</c:v>
                </c:pt>
                <c:pt idx="3908">
                  <c:v>202.68335060000001</c:v>
                </c:pt>
                <c:pt idx="3909">
                  <c:v>202.7895919</c:v>
                </c:pt>
                <c:pt idx="3910">
                  <c:v>202.89577080000001</c:v>
                </c:pt>
                <c:pt idx="3911">
                  <c:v>203.00188840000001</c:v>
                </c:pt>
                <c:pt idx="3912">
                  <c:v>203.10794540000001</c:v>
                </c:pt>
                <c:pt idx="3913">
                  <c:v>203.21394240000001</c:v>
                </c:pt>
                <c:pt idx="3914">
                  <c:v>203.3198793</c:v>
                </c:pt>
                <c:pt idx="3915">
                  <c:v>203.42575579999999</c:v>
                </c:pt>
                <c:pt idx="3916">
                  <c:v>203.53157089999999</c:v>
                </c:pt>
                <c:pt idx="3917">
                  <c:v>203.6373232</c:v>
                </c:pt>
                <c:pt idx="3918">
                  <c:v>203.74301070000001</c:v>
                </c:pt>
                <c:pt idx="3919">
                  <c:v>203.84863089999999</c:v>
                </c:pt>
                <c:pt idx="3920">
                  <c:v>203.95418069999999</c:v>
                </c:pt>
                <c:pt idx="3921">
                  <c:v>204.0596563</c:v>
                </c:pt>
                <c:pt idx="3922">
                  <c:v>204.16505319999999</c:v>
                </c:pt>
                <c:pt idx="3923">
                  <c:v>204.2703664</c:v>
                </c:pt>
                <c:pt idx="3924">
                  <c:v>204.37558989999999</c:v>
                </c:pt>
                <c:pt idx="3925">
                  <c:v>204.48071770000001</c:v>
                </c:pt>
                <c:pt idx="3926">
                  <c:v>204.58574290000001</c:v>
                </c:pt>
                <c:pt idx="3927">
                  <c:v>204.6906582</c:v>
                </c:pt>
                <c:pt idx="3928">
                  <c:v>204.7954561</c:v>
                </c:pt>
                <c:pt idx="3929">
                  <c:v>204.90012849999999</c:v>
                </c:pt>
                <c:pt idx="3930">
                  <c:v>205.00466700000001</c:v>
                </c:pt>
                <c:pt idx="3931">
                  <c:v>205.10906320000001</c:v>
                </c:pt>
                <c:pt idx="3932">
                  <c:v>205.21330850000001</c:v>
                </c:pt>
                <c:pt idx="3933">
                  <c:v>205.31739440000001</c:v>
                </c:pt>
                <c:pt idx="3934">
                  <c:v>205.42131219999999</c:v>
                </c:pt>
                <c:pt idx="3935">
                  <c:v>205.5250537</c:v>
                </c:pt>
                <c:pt idx="3936">
                  <c:v>205.62861100000001</c:v>
                </c:pt>
                <c:pt idx="3937">
                  <c:v>205.73197529999999</c:v>
                </c:pt>
                <c:pt idx="3938">
                  <c:v>205.83513819999999</c:v>
                </c:pt>
                <c:pt idx="3939">
                  <c:v>205.9381022</c:v>
                </c:pt>
                <c:pt idx="3940">
                  <c:v>206.0408588</c:v>
                </c:pt>
                <c:pt idx="3941">
                  <c:v>206.14339860000001</c:v>
                </c:pt>
                <c:pt idx="3942">
                  <c:v>206.2457197</c:v>
                </c:pt>
                <c:pt idx="3943">
                  <c:v>206.34781390000001</c:v>
                </c:pt>
                <c:pt idx="3944">
                  <c:v>206.44967149999999</c:v>
                </c:pt>
                <c:pt idx="3945">
                  <c:v>206.55129690000001</c:v>
                </c:pt>
                <c:pt idx="3946">
                  <c:v>206.65269000000001</c:v>
                </c:pt>
                <c:pt idx="3947">
                  <c:v>206.75384840000001</c:v>
                </c:pt>
                <c:pt idx="3948">
                  <c:v>206.85477299999999</c:v>
                </c:pt>
                <c:pt idx="3949">
                  <c:v>206.95546490000001</c:v>
                </c:pt>
                <c:pt idx="3950">
                  <c:v>207.05592630000001</c:v>
                </c:pt>
                <c:pt idx="3951">
                  <c:v>207.15615990000001</c:v>
                </c:pt>
                <c:pt idx="3952">
                  <c:v>207.2561695</c:v>
                </c:pt>
                <c:pt idx="3953">
                  <c:v>207.35595939999999</c:v>
                </c:pt>
                <c:pt idx="3954">
                  <c:v>207.45553469999999</c:v>
                </c:pt>
                <c:pt idx="3955">
                  <c:v>207.5549011</c:v>
                </c:pt>
                <c:pt idx="3956">
                  <c:v>207.6540651</c:v>
                </c:pt>
                <c:pt idx="3957">
                  <c:v>207.75303299999999</c:v>
                </c:pt>
                <c:pt idx="3958">
                  <c:v>207.851812</c:v>
                </c:pt>
                <c:pt idx="3959">
                  <c:v>207.95040950000001</c:v>
                </c:pt>
                <c:pt idx="3960">
                  <c:v>208.04883319999999</c:v>
                </c:pt>
                <c:pt idx="3961">
                  <c:v>208.14709120000001</c:v>
                </c:pt>
                <c:pt idx="3962">
                  <c:v>208.2451916</c:v>
                </c:pt>
                <c:pt idx="3963">
                  <c:v>208.34314140000001</c:v>
                </c:pt>
                <c:pt idx="3964">
                  <c:v>208.44094899999999</c:v>
                </c:pt>
                <c:pt idx="3965">
                  <c:v>208.5386231</c:v>
                </c:pt>
                <c:pt idx="3966">
                  <c:v>208.6361727</c:v>
                </c:pt>
                <c:pt idx="3967">
                  <c:v>208.73360650000001</c:v>
                </c:pt>
                <c:pt idx="3968">
                  <c:v>208.83093210000001</c:v>
                </c:pt>
                <c:pt idx="3969">
                  <c:v>208.928157</c:v>
                </c:pt>
                <c:pt idx="3970">
                  <c:v>209.02528889999999</c:v>
                </c:pt>
                <c:pt idx="3971">
                  <c:v>209.1223353</c:v>
                </c:pt>
                <c:pt idx="3972">
                  <c:v>209.21930309999999</c:v>
                </c:pt>
                <c:pt idx="3973">
                  <c:v>209.31619900000001</c:v>
                </c:pt>
                <c:pt idx="3974">
                  <c:v>209.41302909999999</c:v>
                </c:pt>
                <c:pt idx="3975">
                  <c:v>209.50979910000001</c:v>
                </c:pt>
                <c:pt idx="3976">
                  <c:v>209.6065145</c:v>
                </c:pt>
                <c:pt idx="3977">
                  <c:v>209.7031801</c:v>
                </c:pt>
                <c:pt idx="3978">
                  <c:v>209.79980029999999</c:v>
                </c:pt>
                <c:pt idx="3979">
                  <c:v>209.89637920000001</c:v>
                </c:pt>
                <c:pt idx="3980">
                  <c:v>209.99292030000001</c:v>
                </c:pt>
                <c:pt idx="3981">
                  <c:v>210.08942669999999</c:v>
                </c:pt>
                <c:pt idx="3982">
                  <c:v>210.18590130000001</c:v>
                </c:pt>
                <c:pt idx="3983">
                  <c:v>210.28234620000001</c:v>
                </c:pt>
                <c:pt idx="3984">
                  <c:v>210.37876360000001</c:v>
                </c:pt>
                <c:pt idx="3985">
                  <c:v>210.47515480000001</c:v>
                </c:pt>
                <c:pt idx="3986">
                  <c:v>210.57152120000001</c:v>
                </c:pt>
                <c:pt idx="3987">
                  <c:v>210.66786350000001</c:v>
                </c:pt>
                <c:pt idx="3988">
                  <c:v>210.76418229999999</c:v>
                </c:pt>
                <c:pt idx="3989">
                  <c:v>210.8604776</c:v>
                </c:pt>
                <c:pt idx="3990">
                  <c:v>210.95674940000001</c:v>
                </c:pt>
                <c:pt idx="3991">
                  <c:v>211.05299729999999</c:v>
                </c:pt>
                <c:pt idx="3992">
                  <c:v>211.14922060000001</c:v>
                </c:pt>
                <c:pt idx="3993">
                  <c:v>211.24541859999999</c:v>
                </c:pt>
                <c:pt idx="3994">
                  <c:v>211.34159</c:v>
                </c:pt>
                <c:pt idx="3995">
                  <c:v>211.4377336</c:v>
                </c:pt>
                <c:pt idx="3996">
                  <c:v>211.53384779999999</c:v>
                </c:pt>
                <c:pt idx="3997">
                  <c:v>211.62993080000001</c:v>
                </c:pt>
                <c:pt idx="3998">
                  <c:v>211.7259809</c:v>
                </c:pt>
                <c:pt idx="3999">
                  <c:v>211.8219957</c:v>
                </c:pt>
                <c:pt idx="4000">
                  <c:v>211.91797320000001</c:v>
                </c:pt>
                <c:pt idx="4001">
                  <c:v>212.01391090000001</c:v>
                </c:pt>
                <c:pt idx="4002">
                  <c:v>212.1098063</c:v>
                </c:pt>
                <c:pt idx="4003">
                  <c:v>212.20565680000001</c:v>
                </c:pt>
                <c:pt idx="4004">
                  <c:v>212.3014594</c:v>
                </c:pt>
                <c:pt idx="4005">
                  <c:v>212.3972115</c:v>
                </c:pt>
                <c:pt idx="4006">
                  <c:v>212.4929099</c:v>
                </c:pt>
                <c:pt idx="4007">
                  <c:v>212.58855149999999</c:v>
                </c:pt>
                <c:pt idx="4008">
                  <c:v>212.68413330000001</c:v>
                </c:pt>
                <c:pt idx="4009">
                  <c:v>212.77965169999999</c:v>
                </c:pt>
                <c:pt idx="4010">
                  <c:v>212.87510349999999</c:v>
                </c:pt>
                <c:pt idx="4011">
                  <c:v>212.97048509999999</c:v>
                </c:pt>
                <c:pt idx="4012">
                  <c:v>213.06579289999999</c:v>
                </c:pt>
                <c:pt idx="4013">
                  <c:v>213.16102330000001</c:v>
                </c:pt>
                <c:pt idx="4014">
                  <c:v>213.25617220000001</c:v>
                </c:pt>
                <c:pt idx="4015">
                  <c:v>213.35123580000001</c:v>
                </c:pt>
                <c:pt idx="4016">
                  <c:v>213.44621000000001</c:v>
                </c:pt>
                <c:pt idx="4017">
                  <c:v>213.5410905</c:v>
                </c:pt>
                <c:pt idx="4018">
                  <c:v>213.635873</c:v>
                </c:pt>
                <c:pt idx="4019">
                  <c:v>213.73055310000001</c:v>
                </c:pt>
                <c:pt idx="4020">
                  <c:v>213.82512610000001</c:v>
                </c:pt>
                <c:pt idx="4021">
                  <c:v>213.9195871</c:v>
                </c:pt>
                <c:pt idx="4022">
                  <c:v>214.01393110000001</c:v>
                </c:pt>
                <c:pt idx="4023">
                  <c:v>214.10815310000001</c:v>
                </c:pt>
                <c:pt idx="4024">
                  <c:v>214.2022474</c:v>
                </c:pt>
                <c:pt idx="4025">
                  <c:v>214.29620869999999</c:v>
                </c:pt>
                <c:pt idx="4026">
                  <c:v>214.3900309</c:v>
                </c:pt>
                <c:pt idx="4027">
                  <c:v>214.4837081</c:v>
                </c:pt>
                <c:pt idx="4028">
                  <c:v>214.57723379999999</c:v>
                </c:pt>
                <c:pt idx="4029">
                  <c:v>214.6706016</c:v>
                </c:pt>
                <c:pt idx="4030">
                  <c:v>214.7638044</c:v>
                </c:pt>
                <c:pt idx="4031">
                  <c:v>214.85683510000001</c:v>
                </c:pt>
                <c:pt idx="4032">
                  <c:v>214.9496863</c:v>
                </c:pt>
                <c:pt idx="4033">
                  <c:v>215.0423499</c:v>
                </c:pt>
                <c:pt idx="4034">
                  <c:v>215.1348046</c:v>
                </c:pt>
                <c:pt idx="4035">
                  <c:v>215.22665599999999</c:v>
                </c:pt>
                <c:pt idx="4036">
                  <c:v>215.3168982</c:v>
                </c:pt>
                <c:pt idx="4037">
                  <c:v>215.40477150000001</c:v>
                </c:pt>
                <c:pt idx="4038">
                  <c:v>215.4898642</c:v>
                </c:pt>
                <c:pt idx="4039">
                  <c:v>215.57192000000001</c:v>
                </c:pt>
                <c:pt idx="4040">
                  <c:v>215.65077690000001</c:v>
                </c:pt>
                <c:pt idx="4041">
                  <c:v>215.7259316</c:v>
                </c:pt>
                <c:pt idx="4042">
                  <c:v>215.79795010000001</c:v>
                </c:pt>
                <c:pt idx="4043">
                  <c:v>215.8678869</c:v>
                </c:pt>
                <c:pt idx="4044">
                  <c:v>215.93681789999999</c:v>
                </c:pt>
                <c:pt idx="4045">
                  <c:v>216.00559100000001</c:v>
                </c:pt>
                <c:pt idx="4046">
                  <c:v>216.0741137</c:v>
                </c:pt>
                <c:pt idx="4047">
                  <c:v>216.1422743</c:v>
                </c:pt>
                <c:pt idx="4048">
                  <c:v>216.2101322</c:v>
                </c:pt>
                <c:pt idx="4049">
                  <c:v>216.27767560000001</c:v>
                </c:pt>
                <c:pt idx="4050">
                  <c:v>216.34488139999999</c:v>
                </c:pt>
                <c:pt idx="4051">
                  <c:v>216.41174140000001</c:v>
                </c:pt>
                <c:pt idx="4052">
                  <c:v>216.47824009999999</c:v>
                </c:pt>
                <c:pt idx="4053">
                  <c:v>216.54435810000001</c:v>
                </c:pt>
                <c:pt idx="4054">
                  <c:v>216.61007670000001</c:v>
                </c:pt>
                <c:pt idx="4055">
                  <c:v>216.6753751</c:v>
                </c:pt>
                <c:pt idx="4056">
                  <c:v>216.74023199999999</c:v>
                </c:pt>
                <c:pt idx="4057">
                  <c:v>216.80462510000001</c:v>
                </c:pt>
                <c:pt idx="4058">
                  <c:v>216.8685318</c:v>
                </c:pt>
                <c:pt idx="4059">
                  <c:v>216.93192959999999</c:v>
                </c:pt>
                <c:pt idx="4060">
                  <c:v>216.99479600000001</c:v>
                </c:pt>
                <c:pt idx="4061">
                  <c:v>217.0571094</c:v>
                </c:pt>
                <c:pt idx="4062">
                  <c:v>217.11884789999999</c:v>
                </c:pt>
                <c:pt idx="4063">
                  <c:v>217.17999119999999</c:v>
                </c:pt>
                <c:pt idx="4064">
                  <c:v>217.24051900000001</c:v>
                </c:pt>
                <c:pt idx="4065">
                  <c:v>217.3004114</c:v>
                </c:pt>
                <c:pt idx="4066">
                  <c:v>217.35964910000001</c:v>
                </c:pt>
                <c:pt idx="4067">
                  <c:v>217.4182132</c:v>
                </c:pt>
                <c:pt idx="4068">
                  <c:v>217.47608550000001</c:v>
                </c:pt>
                <c:pt idx="4069">
                  <c:v>217.53324699999999</c:v>
                </c:pt>
                <c:pt idx="4070">
                  <c:v>217.58967960000001</c:v>
                </c:pt>
                <c:pt idx="4071">
                  <c:v>217.64536430000001</c:v>
                </c:pt>
                <c:pt idx="4072">
                  <c:v>217.70028289999999</c:v>
                </c:pt>
                <c:pt idx="4073">
                  <c:v>217.75441620000001</c:v>
                </c:pt>
                <c:pt idx="4074">
                  <c:v>217.6414651</c:v>
                </c:pt>
                <c:pt idx="4075">
                  <c:v>217.04776519999999</c:v>
                </c:pt>
                <c:pt idx="4076">
                  <c:v>216.41681399999999</c:v>
                </c:pt>
                <c:pt idx="4077">
                  <c:v>215.85357690000001</c:v>
                </c:pt>
                <c:pt idx="4078">
                  <c:v>215.27260269999999</c:v>
                </c:pt>
                <c:pt idx="4079">
                  <c:v>214.6815655</c:v>
                </c:pt>
                <c:pt idx="4080">
                  <c:v>214.08624589999999</c:v>
                </c:pt>
                <c:pt idx="4081">
                  <c:v>213.4891107</c:v>
                </c:pt>
                <c:pt idx="4082">
                  <c:v>212.91504839999999</c:v>
                </c:pt>
                <c:pt idx="4083">
                  <c:v>212.39441020000001</c:v>
                </c:pt>
                <c:pt idx="4084">
                  <c:v>211.9038955</c:v>
                </c:pt>
                <c:pt idx="4085">
                  <c:v>211.4174146</c:v>
                </c:pt>
                <c:pt idx="4086">
                  <c:v>210.94089700000001</c:v>
                </c:pt>
                <c:pt idx="4087">
                  <c:v>210.4795091</c:v>
                </c:pt>
                <c:pt idx="4088">
                  <c:v>210.0333756</c:v>
                </c:pt>
                <c:pt idx="4089">
                  <c:v>209.59458409999999</c:v>
                </c:pt>
                <c:pt idx="4090">
                  <c:v>209.1710769</c:v>
                </c:pt>
                <c:pt idx="4091">
                  <c:v>208.7625554</c:v>
                </c:pt>
                <c:pt idx="4092">
                  <c:v>208.35590529999999</c:v>
                </c:pt>
                <c:pt idx="4093">
                  <c:v>207.9482472</c:v>
                </c:pt>
                <c:pt idx="4094">
                  <c:v>207.51792610000001</c:v>
                </c:pt>
                <c:pt idx="4095">
                  <c:v>207.05882679999999</c:v>
                </c:pt>
                <c:pt idx="4096">
                  <c:v>206.58070660000001</c:v>
                </c:pt>
                <c:pt idx="4097">
                  <c:v>206.0879229</c:v>
                </c:pt>
                <c:pt idx="4098">
                  <c:v>205.5950349</c:v>
                </c:pt>
                <c:pt idx="4099">
                  <c:v>205.1128094</c:v>
                </c:pt>
                <c:pt idx="4100">
                  <c:v>204.6522435</c:v>
                </c:pt>
                <c:pt idx="4101">
                  <c:v>204.2152102</c:v>
                </c:pt>
                <c:pt idx="4102">
                  <c:v>203.80592859999999</c:v>
                </c:pt>
                <c:pt idx="4103">
                  <c:v>203.4223337</c:v>
                </c:pt>
                <c:pt idx="4104">
                  <c:v>203.05128680000001</c:v>
                </c:pt>
                <c:pt idx="4105">
                  <c:v>202.68426450000001</c:v>
                </c:pt>
                <c:pt idx="4106">
                  <c:v>202.31360979999999</c:v>
                </c:pt>
                <c:pt idx="4107">
                  <c:v>201.9361026</c:v>
                </c:pt>
                <c:pt idx="4108">
                  <c:v>201.54950550000001</c:v>
                </c:pt>
                <c:pt idx="4109">
                  <c:v>201.15378749999999</c:v>
                </c:pt>
                <c:pt idx="4110">
                  <c:v>200.7523357</c:v>
                </c:pt>
                <c:pt idx="4111">
                  <c:v>200.36483720000001</c:v>
                </c:pt>
                <c:pt idx="4112">
                  <c:v>200.03863039999999</c:v>
                </c:pt>
                <c:pt idx="4113">
                  <c:v>199.7534473</c:v>
                </c:pt>
                <c:pt idx="4114">
                  <c:v>199.48798640000001</c:v>
                </c:pt>
                <c:pt idx="4115">
                  <c:v>199.2397623</c:v>
                </c:pt>
                <c:pt idx="4116">
                  <c:v>199.04117199999999</c:v>
                </c:pt>
                <c:pt idx="4117">
                  <c:v>198.875732</c:v>
                </c:pt>
                <c:pt idx="4118">
                  <c:v>198.72214399999999</c:v>
                </c:pt>
                <c:pt idx="4119">
                  <c:v>198.5900077</c:v>
                </c:pt>
                <c:pt idx="4120">
                  <c:v>198.4849141</c:v>
                </c:pt>
                <c:pt idx="4121">
                  <c:v>198.3981215</c:v>
                </c:pt>
                <c:pt idx="4122">
                  <c:v>198.3193684</c:v>
                </c:pt>
                <c:pt idx="4123">
                  <c:v>198.24495830000001</c:v>
                </c:pt>
                <c:pt idx="4124">
                  <c:v>198.17540320000001</c:v>
                </c:pt>
                <c:pt idx="4125">
                  <c:v>198.1138804</c:v>
                </c:pt>
                <c:pt idx="4126">
                  <c:v>198.06115299999999</c:v>
                </c:pt>
                <c:pt idx="4127">
                  <c:v>198.0195976</c:v>
                </c:pt>
                <c:pt idx="4128">
                  <c:v>197.9917882</c:v>
                </c:pt>
                <c:pt idx="4129">
                  <c:v>197.975739</c:v>
                </c:pt>
                <c:pt idx="4130">
                  <c:v>197.96973550000001</c:v>
                </c:pt>
                <c:pt idx="4131">
                  <c:v>197.97134610000001</c:v>
                </c:pt>
                <c:pt idx="4132">
                  <c:v>197.97821680000001</c:v>
                </c:pt>
                <c:pt idx="4133">
                  <c:v>197.98854249999999</c:v>
                </c:pt>
                <c:pt idx="4134">
                  <c:v>198.00132550000001</c:v>
                </c:pt>
                <c:pt idx="4135">
                  <c:v>198.01606150000001</c:v>
                </c:pt>
                <c:pt idx="4136">
                  <c:v>198.03298380000001</c:v>
                </c:pt>
                <c:pt idx="4137">
                  <c:v>198.05268889999999</c:v>
                </c:pt>
                <c:pt idx="4138">
                  <c:v>198.0755126</c:v>
                </c:pt>
                <c:pt idx="4139">
                  <c:v>198.10191409999999</c:v>
                </c:pt>
                <c:pt idx="4140">
                  <c:v>198.13214339999999</c:v>
                </c:pt>
                <c:pt idx="4141">
                  <c:v>198.16659999999999</c:v>
                </c:pt>
                <c:pt idx="4142">
                  <c:v>198.20534230000001</c:v>
                </c:pt>
                <c:pt idx="4143">
                  <c:v>198.2483944</c:v>
                </c:pt>
                <c:pt idx="4144">
                  <c:v>198.29544530000001</c:v>
                </c:pt>
                <c:pt idx="4145">
                  <c:v>198.34629659999999</c:v>
                </c:pt>
                <c:pt idx="4146">
                  <c:v>198.40084089999999</c:v>
                </c:pt>
                <c:pt idx="4147">
                  <c:v>198.45860999999999</c:v>
                </c:pt>
                <c:pt idx="4148">
                  <c:v>198.51937749999999</c:v>
                </c:pt>
                <c:pt idx="4149">
                  <c:v>198.58292639999999</c:v>
                </c:pt>
                <c:pt idx="4150">
                  <c:v>198.64939369999999</c:v>
                </c:pt>
                <c:pt idx="4151">
                  <c:v>198.71884009999999</c:v>
                </c:pt>
                <c:pt idx="4152">
                  <c:v>198.79154800000001</c:v>
                </c:pt>
                <c:pt idx="4153">
                  <c:v>198.86758810000001</c:v>
                </c:pt>
                <c:pt idx="4154">
                  <c:v>198.9471916</c:v>
                </c:pt>
                <c:pt idx="4155">
                  <c:v>199.03040780000001</c:v>
                </c:pt>
                <c:pt idx="4156">
                  <c:v>199.11678559999999</c:v>
                </c:pt>
                <c:pt idx="4157">
                  <c:v>199.2057519</c:v>
                </c:pt>
                <c:pt idx="4158">
                  <c:v>199.29687799999999</c:v>
                </c:pt>
                <c:pt idx="4159">
                  <c:v>199.38992189999999</c:v>
                </c:pt>
                <c:pt idx="4160">
                  <c:v>199.48478950000001</c:v>
                </c:pt>
                <c:pt idx="4161">
                  <c:v>199.5814747</c:v>
                </c:pt>
                <c:pt idx="4162">
                  <c:v>199.68000119999999</c:v>
                </c:pt>
                <c:pt idx="4163">
                  <c:v>199.78037560000001</c:v>
                </c:pt>
                <c:pt idx="4164">
                  <c:v>199.88255459999999</c:v>
                </c:pt>
                <c:pt idx="4165">
                  <c:v>199.9864259</c:v>
                </c:pt>
                <c:pt idx="4166">
                  <c:v>200.09179979999999</c:v>
                </c:pt>
                <c:pt idx="4167">
                  <c:v>200.1984118</c:v>
                </c:pt>
                <c:pt idx="4168">
                  <c:v>200.3059379</c:v>
                </c:pt>
                <c:pt idx="4169">
                  <c:v>200.4140204</c:v>
                </c:pt>
                <c:pt idx="4170">
                  <c:v>200.5222952</c:v>
                </c:pt>
                <c:pt idx="4171">
                  <c:v>200.63040899999999</c:v>
                </c:pt>
                <c:pt idx="4172">
                  <c:v>200.73809320000001</c:v>
                </c:pt>
                <c:pt idx="4173">
                  <c:v>200.84509980000001</c:v>
                </c:pt>
                <c:pt idx="4174">
                  <c:v>200.95119729999999</c:v>
                </c:pt>
                <c:pt idx="4175">
                  <c:v>201.05619759999999</c:v>
                </c:pt>
                <c:pt idx="4176">
                  <c:v>201.15995820000001</c:v>
                </c:pt>
                <c:pt idx="4177">
                  <c:v>201.2623749</c:v>
                </c:pt>
                <c:pt idx="4178">
                  <c:v>201.3634012</c:v>
                </c:pt>
                <c:pt idx="4179">
                  <c:v>201.46304960000001</c:v>
                </c:pt>
                <c:pt idx="4180">
                  <c:v>201.5613912</c:v>
                </c:pt>
                <c:pt idx="4181">
                  <c:v>201.65856199999999</c:v>
                </c:pt>
                <c:pt idx="4182">
                  <c:v>201.75474890000001</c:v>
                </c:pt>
                <c:pt idx="4183">
                  <c:v>201.8501685</c:v>
                </c:pt>
                <c:pt idx="4184">
                  <c:v>201.94504230000001</c:v>
                </c:pt>
                <c:pt idx="4185">
                  <c:v>202.03957449999999</c:v>
                </c:pt>
                <c:pt idx="4186">
                  <c:v>202.13393490000001</c:v>
                </c:pt>
                <c:pt idx="4187">
                  <c:v>202.2282549</c:v>
                </c:pt>
                <c:pt idx="4188">
                  <c:v>202.32262560000001</c:v>
                </c:pt>
                <c:pt idx="4189">
                  <c:v>202.41710370000001</c:v>
                </c:pt>
                <c:pt idx="4190">
                  <c:v>202.5117205</c:v>
                </c:pt>
                <c:pt idx="4191">
                  <c:v>202.60649029999999</c:v>
                </c:pt>
                <c:pt idx="4192">
                  <c:v>202.7014212</c:v>
                </c:pt>
                <c:pt idx="4193">
                  <c:v>202.79652060000001</c:v>
                </c:pt>
                <c:pt idx="4194">
                  <c:v>202.8917998</c:v>
                </c:pt>
                <c:pt idx="4195">
                  <c:v>202.98727779999999</c:v>
                </c:pt>
                <c:pt idx="4196">
                  <c:v>203.08298490000001</c:v>
                </c:pt>
                <c:pt idx="4197">
                  <c:v>203.1789632</c:v>
                </c:pt>
                <c:pt idx="4198">
                  <c:v>203.2752643</c:v>
                </c:pt>
                <c:pt idx="4199">
                  <c:v>203.3719451</c:v>
                </c:pt>
                <c:pt idx="4200">
                  <c:v>203.469064</c:v>
                </c:pt>
                <c:pt idx="4201">
                  <c:v>203.5666756</c:v>
                </c:pt>
                <c:pt idx="4202">
                  <c:v>203.6648266</c:v>
                </c:pt>
                <c:pt idx="4203">
                  <c:v>203.76355140000001</c:v>
                </c:pt>
                <c:pt idx="4204">
                  <c:v>203.86287039999999</c:v>
                </c:pt>
                <c:pt idx="4205">
                  <c:v>203.9627887</c:v>
                </c:pt>
                <c:pt idx="4206">
                  <c:v>204.06329590000001</c:v>
                </c:pt>
                <c:pt idx="4207">
                  <c:v>204.16436780000001</c:v>
                </c:pt>
                <c:pt idx="4208">
                  <c:v>204.2659683</c:v>
                </c:pt>
                <c:pt idx="4209">
                  <c:v>204.3680516</c:v>
                </c:pt>
                <c:pt idx="4210">
                  <c:v>204.47056509999999</c:v>
                </c:pt>
                <c:pt idx="4211">
                  <c:v>204.57345179999999</c:v>
                </c:pt>
                <c:pt idx="4212">
                  <c:v>204.6766533</c:v>
                </c:pt>
                <c:pt idx="4213">
                  <c:v>204.78011179999999</c:v>
                </c:pt>
                <c:pt idx="4214">
                  <c:v>204.88377199999999</c:v>
                </c:pt>
                <c:pt idx="4215">
                  <c:v>204.98758269999999</c:v>
                </c:pt>
                <c:pt idx="4216">
                  <c:v>205.09149769999999</c:v>
                </c:pt>
                <c:pt idx="4217">
                  <c:v>205.19547789999999</c:v>
                </c:pt>
                <c:pt idx="4218">
                  <c:v>205.29949049999999</c:v>
                </c:pt>
                <c:pt idx="4219">
                  <c:v>205.4035082</c:v>
                </c:pt>
                <c:pt idx="4220">
                  <c:v>205.50751</c:v>
                </c:pt>
                <c:pt idx="4221">
                  <c:v>205.61147550000001</c:v>
                </c:pt>
                <c:pt idx="4222">
                  <c:v>205.71539110000001</c:v>
                </c:pt>
                <c:pt idx="4223">
                  <c:v>205.8192507</c:v>
                </c:pt>
                <c:pt idx="4224">
                  <c:v>205.92305150000001</c:v>
                </c:pt>
                <c:pt idx="4225">
                  <c:v>206.02679130000001</c:v>
                </c:pt>
                <c:pt idx="4226">
                  <c:v>206.13046900000001</c:v>
                </c:pt>
                <c:pt idx="4227">
                  <c:v>206.23408449999999</c:v>
                </c:pt>
                <c:pt idx="4228">
                  <c:v>206.33763830000001</c:v>
                </c:pt>
                <c:pt idx="4229">
                  <c:v>206.44112999999999</c:v>
                </c:pt>
                <c:pt idx="4230">
                  <c:v>206.54455920000001</c:v>
                </c:pt>
                <c:pt idx="4231">
                  <c:v>206.64792510000001</c:v>
                </c:pt>
                <c:pt idx="4232">
                  <c:v>206.7512136</c:v>
                </c:pt>
                <c:pt idx="4233">
                  <c:v>206.8543865</c:v>
                </c:pt>
                <c:pt idx="4234">
                  <c:v>206.957559</c:v>
                </c:pt>
                <c:pt idx="4235">
                  <c:v>207.0606717</c:v>
                </c:pt>
                <c:pt idx="4236">
                  <c:v>207.16369649999999</c:v>
                </c:pt>
                <c:pt idx="4237">
                  <c:v>207.2666577</c:v>
                </c:pt>
                <c:pt idx="4238">
                  <c:v>207.36954729999999</c:v>
                </c:pt>
                <c:pt idx="4239">
                  <c:v>207.47236190000001</c:v>
                </c:pt>
                <c:pt idx="4240">
                  <c:v>207.57510350000001</c:v>
                </c:pt>
                <c:pt idx="4241">
                  <c:v>207.67777050000001</c:v>
                </c:pt>
                <c:pt idx="4242">
                  <c:v>207.78036209999999</c:v>
                </c:pt>
                <c:pt idx="4243">
                  <c:v>207.88287769999999</c:v>
                </c:pt>
                <c:pt idx="4244">
                  <c:v>207.9853166</c:v>
                </c:pt>
                <c:pt idx="4245">
                  <c:v>208.08767839999999</c:v>
                </c:pt>
                <c:pt idx="4246">
                  <c:v>208.18996300000001</c:v>
                </c:pt>
                <c:pt idx="4247">
                  <c:v>208.29217019999999</c:v>
                </c:pt>
                <c:pt idx="4248">
                  <c:v>208.3942998</c:v>
                </c:pt>
                <c:pt idx="4249">
                  <c:v>208.4963516</c:v>
                </c:pt>
                <c:pt idx="4250">
                  <c:v>208.5983252</c:v>
                </c:pt>
                <c:pt idx="4251">
                  <c:v>208.70022040000001</c:v>
                </c:pt>
                <c:pt idx="4252">
                  <c:v>208.8020368</c:v>
                </c:pt>
                <c:pt idx="4253">
                  <c:v>208.90377409999999</c:v>
                </c:pt>
                <c:pt idx="4254">
                  <c:v>209.00543189999999</c:v>
                </c:pt>
                <c:pt idx="4255">
                  <c:v>209.10700990000001</c:v>
                </c:pt>
                <c:pt idx="4256">
                  <c:v>209.2085075</c:v>
                </c:pt>
                <c:pt idx="4257">
                  <c:v>209.3099239</c:v>
                </c:pt>
                <c:pt idx="4258">
                  <c:v>209.41125869999999</c:v>
                </c:pt>
                <c:pt idx="4259">
                  <c:v>209.51251139999999</c:v>
                </c:pt>
                <c:pt idx="4260">
                  <c:v>209.6136817</c:v>
                </c:pt>
                <c:pt idx="4261">
                  <c:v>209.71476910000001</c:v>
                </c:pt>
                <c:pt idx="4262">
                  <c:v>209.81575459999999</c:v>
                </c:pt>
                <c:pt idx="4263">
                  <c:v>209.91634400000001</c:v>
                </c:pt>
                <c:pt idx="4264">
                  <c:v>210.01577130000001</c:v>
                </c:pt>
                <c:pt idx="4265">
                  <c:v>210.11511759999999</c:v>
                </c:pt>
                <c:pt idx="4266">
                  <c:v>210.2144831</c:v>
                </c:pt>
                <c:pt idx="4267">
                  <c:v>210.313569</c:v>
                </c:pt>
                <c:pt idx="4268">
                  <c:v>210.41227240000001</c:v>
                </c:pt>
                <c:pt idx="4269">
                  <c:v>210.510885</c:v>
                </c:pt>
                <c:pt idx="4270">
                  <c:v>210.60937659999999</c:v>
                </c:pt>
                <c:pt idx="4271">
                  <c:v>210.70771830000001</c:v>
                </c:pt>
                <c:pt idx="4272">
                  <c:v>210.8058533</c:v>
                </c:pt>
                <c:pt idx="4273">
                  <c:v>210.90358459999999</c:v>
                </c:pt>
                <c:pt idx="4274">
                  <c:v>211.00121559999999</c:v>
                </c:pt>
                <c:pt idx="4275">
                  <c:v>211.09873150000001</c:v>
                </c:pt>
                <c:pt idx="4276">
                  <c:v>211.1960909</c:v>
                </c:pt>
                <c:pt idx="4277">
                  <c:v>211.29323869999999</c:v>
                </c:pt>
                <c:pt idx="4278">
                  <c:v>211.38997810000001</c:v>
                </c:pt>
                <c:pt idx="4279">
                  <c:v>211.48660810000001</c:v>
                </c:pt>
                <c:pt idx="4280">
                  <c:v>211.58311499999999</c:v>
                </c:pt>
                <c:pt idx="4281">
                  <c:v>211.67940530000001</c:v>
                </c:pt>
                <c:pt idx="4282">
                  <c:v>211.7752887</c:v>
                </c:pt>
                <c:pt idx="4283">
                  <c:v>211.87105070000001</c:v>
                </c:pt>
                <c:pt idx="4284">
                  <c:v>211.96667439999999</c:v>
                </c:pt>
                <c:pt idx="4285">
                  <c:v>212.06209340000001</c:v>
                </c:pt>
                <c:pt idx="4286">
                  <c:v>212.15733169999999</c:v>
                </c:pt>
                <c:pt idx="4287">
                  <c:v>212.2521514</c:v>
                </c:pt>
                <c:pt idx="4288">
                  <c:v>212.3468354</c:v>
                </c:pt>
                <c:pt idx="4289">
                  <c:v>212.4413289</c:v>
                </c:pt>
                <c:pt idx="4290">
                  <c:v>212.5353661</c:v>
                </c:pt>
                <c:pt idx="4291">
                  <c:v>212.62928210000001</c:v>
                </c:pt>
                <c:pt idx="4292">
                  <c:v>212.72306309999999</c:v>
                </c:pt>
                <c:pt idx="4293">
                  <c:v>212.81660880000001</c:v>
                </c:pt>
                <c:pt idx="4294">
                  <c:v>212.90972550000001</c:v>
                </c:pt>
                <c:pt idx="4295">
                  <c:v>213.0026719</c:v>
                </c:pt>
                <c:pt idx="4296">
                  <c:v>213.09546180000001</c:v>
                </c:pt>
                <c:pt idx="4297">
                  <c:v>213.1877958</c:v>
                </c:pt>
                <c:pt idx="4298">
                  <c:v>213.27998919999999</c:v>
                </c:pt>
                <c:pt idx="4299">
                  <c:v>213.3720481</c:v>
                </c:pt>
                <c:pt idx="4300">
                  <c:v>213.4638679</c:v>
                </c:pt>
                <c:pt idx="4301">
                  <c:v>213.5552027</c:v>
                </c:pt>
                <c:pt idx="4302">
                  <c:v>213.64612020000001</c:v>
                </c:pt>
                <c:pt idx="4303">
                  <c:v>213.73694330000001</c:v>
                </c:pt>
                <c:pt idx="4304">
                  <c:v>213.82759849999999</c:v>
                </c:pt>
                <c:pt idx="4305">
                  <c:v>213.91802200000001</c:v>
                </c:pt>
                <c:pt idx="4306">
                  <c:v>214.0079681</c:v>
                </c:pt>
                <c:pt idx="4307">
                  <c:v>214.09749619999999</c:v>
                </c:pt>
                <c:pt idx="4308">
                  <c:v>214.18688209999999</c:v>
                </c:pt>
                <c:pt idx="4309">
                  <c:v>214.2758623</c:v>
                </c:pt>
                <c:pt idx="4310">
                  <c:v>214.36467880000001</c:v>
                </c:pt>
                <c:pt idx="4311">
                  <c:v>214.45331379999999</c:v>
                </c:pt>
                <c:pt idx="4312">
                  <c:v>214.5415026</c:v>
                </c:pt>
                <c:pt idx="4313">
                  <c:v>214.6295154</c:v>
                </c:pt>
                <c:pt idx="4314">
                  <c:v>214.7171634</c:v>
                </c:pt>
                <c:pt idx="4315">
                  <c:v>214.80460120000001</c:v>
                </c:pt>
                <c:pt idx="4316">
                  <c:v>214.8916213</c:v>
                </c:pt>
                <c:pt idx="4317">
                  <c:v>214.97821730000001</c:v>
                </c:pt>
                <c:pt idx="4318">
                  <c:v>215.06471160000001</c:v>
                </c:pt>
                <c:pt idx="4319">
                  <c:v>215.1510237</c:v>
                </c:pt>
                <c:pt idx="4320">
                  <c:v>215.23708780000001</c:v>
                </c:pt>
                <c:pt idx="4321">
                  <c:v>215.32266899999999</c:v>
                </c:pt>
                <c:pt idx="4322">
                  <c:v>215.40537610000001</c:v>
                </c:pt>
                <c:pt idx="4323">
                  <c:v>215.4759641</c:v>
                </c:pt>
                <c:pt idx="4324">
                  <c:v>215.5461372</c:v>
                </c:pt>
                <c:pt idx="4325">
                  <c:v>215.61768720000001</c:v>
                </c:pt>
                <c:pt idx="4326">
                  <c:v>215.68737340000001</c:v>
                </c:pt>
                <c:pt idx="4327">
                  <c:v>215.75678550000001</c:v>
                </c:pt>
                <c:pt idx="4328">
                  <c:v>215.82607239999999</c:v>
                </c:pt>
                <c:pt idx="4329">
                  <c:v>215.89437190000001</c:v>
                </c:pt>
                <c:pt idx="4330">
                  <c:v>215.9630598</c:v>
                </c:pt>
                <c:pt idx="4331">
                  <c:v>216.0323664</c:v>
                </c:pt>
                <c:pt idx="4332">
                  <c:v>216.10211419999999</c:v>
                </c:pt>
                <c:pt idx="4333">
                  <c:v>216.17254209999999</c:v>
                </c:pt>
                <c:pt idx="4334">
                  <c:v>216.2429635</c:v>
                </c:pt>
                <c:pt idx="4335">
                  <c:v>216.31331449999999</c:v>
                </c:pt>
                <c:pt idx="4336">
                  <c:v>216.3835235</c:v>
                </c:pt>
                <c:pt idx="4337">
                  <c:v>216.45377909999999</c:v>
                </c:pt>
                <c:pt idx="4338">
                  <c:v>216.5241489</c:v>
                </c:pt>
                <c:pt idx="4339">
                  <c:v>216.5945456</c:v>
                </c:pt>
                <c:pt idx="4340">
                  <c:v>216.66501030000001</c:v>
                </c:pt>
                <c:pt idx="4341">
                  <c:v>216.73551710000001</c:v>
                </c:pt>
                <c:pt idx="4342">
                  <c:v>216.806059</c:v>
                </c:pt>
                <c:pt idx="4343">
                  <c:v>216.8766766</c:v>
                </c:pt>
                <c:pt idx="4344">
                  <c:v>216.94733780000001</c:v>
                </c:pt>
                <c:pt idx="4345">
                  <c:v>217.01806809999999</c:v>
                </c:pt>
                <c:pt idx="4346">
                  <c:v>217.0888435</c:v>
                </c:pt>
                <c:pt idx="4347">
                  <c:v>217.1596662</c:v>
                </c:pt>
                <c:pt idx="4348">
                  <c:v>217.2305777</c:v>
                </c:pt>
                <c:pt idx="4349">
                  <c:v>217.30154820000001</c:v>
                </c:pt>
                <c:pt idx="4350">
                  <c:v>217.37260420000001</c:v>
                </c:pt>
                <c:pt idx="4351">
                  <c:v>217.44372129999999</c:v>
                </c:pt>
                <c:pt idx="4352">
                  <c:v>217.51490039999999</c:v>
                </c:pt>
                <c:pt idx="4353">
                  <c:v>217.58617649999999</c:v>
                </c:pt>
                <c:pt idx="4354">
                  <c:v>217.6574804</c:v>
                </c:pt>
                <c:pt idx="4355">
                  <c:v>217.72876350000001</c:v>
                </c:pt>
                <c:pt idx="4356">
                  <c:v>217.8000419</c:v>
                </c:pt>
                <c:pt idx="4357">
                  <c:v>217.87131780000001</c:v>
                </c:pt>
                <c:pt idx="4358">
                  <c:v>217.9425865</c:v>
                </c:pt>
                <c:pt idx="4359">
                  <c:v>218.01384920000001</c:v>
                </c:pt>
                <c:pt idx="4360">
                  <c:v>218.08510630000001</c:v>
                </c:pt>
                <c:pt idx="4361">
                  <c:v>218.15635739999999</c:v>
                </c:pt>
                <c:pt idx="4362">
                  <c:v>218.22760299999999</c:v>
                </c:pt>
                <c:pt idx="4363">
                  <c:v>218.29884379999999</c:v>
                </c:pt>
                <c:pt idx="4364">
                  <c:v>218.37008040000001</c:v>
                </c:pt>
                <c:pt idx="4365">
                  <c:v>218.4413136</c:v>
                </c:pt>
                <c:pt idx="4366">
                  <c:v>218.5125444</c:v>
                </c:pt>
                <c:pt idx="4367">
                  <c:v>218.58377340000001</c:v>
                </c:pt>
                <c:pt idx="4368">
                  <c:v>218.65500130000001</c:v>
                </c:pt>
                <c:pt idx="4369">
                  <c:v>218.7262284</c:v>
                </c:pt>
                <c:pt idx="4370">
                  <c:v>218.7974548</c:v>
                </c:pt>
                <c:pt idx="4371">
                  <c:v>218.86868100000001</c:v>
                </c:pt>
                <c:pt idx="4372">
                  <c:v>218.93990679999999</c:v>
                </c:pt>
                <c:pt idx="4373">
                  <c:v>219.01113219999999</c:v>
                </c:pt>
                <c:pt idx="4374">
                  <c:v>219.0823566</c:v>
                </c:pt>
                <c:pt idx="4375">
                  <c:v>219.1535796</c:v>
                </c:pt>
                <c:pt idx="4376">
                  <c:v>219.22480060000001</c:v>
                </c:pt>
                <c:pt idx="4377">
                  <c:v>219.29601869999999</c:v>
                </c:pt>
                <c:pt idx="4378">
                  <c:v>219.36723319999999</c:v>
                </c:pt>
                <c:pt idx="4379">
                  <c:v>219.43844329999999</c:v>
                </c:pt>
                <c:pt idx="4380">
                  <c:v>219.50964809999999</c:v>
                </c:pt>
                <c:pt idx="4381">
                  <c:v>219.5808466</c:v>
                </c:pt>
                <c:pt idx="4382">
                  <c:v>219.6520381</c:v>
                </c:pt>
                <c:pt idx="4383">
                  <c:v>219.72322149999999</c:v>
                </c:pt>
                <c:pt idx="4384">
                  <c:v>219.7943961</c:v>
                </c:pt>
                <c:pt idx="4385">
                  <c:v>219.8655607</c:v>
                </c:pt>
                <c:pt idx="4386">
                  <c:v>219.93671459999999</c:v>
                </c:pt>
                <c:pt idx="4387">
                  <c:v>220.00785680000001</c:v>
                </c:pt>
                <c:pt idx="4388">
                  <c:v>220.0789863</c:v>
                </c:pt>
                <c:pt idx="4389">
                  <c:v>220.1501021</c:v>
                </c:pt>
                <c:pt idx="4390">
                  <c:v>220.22120319999999</c:v>
                </c:pt>
                <c:pt idx="4391">
                  <c:v>220.29228850000001</c:v>
                </c:pt>
                <c:pt idx="4392">
                  <c:v>220.36335700000001</c:v>
                </c:pt>
                <c:pt idx="4393">
                  <c:v>220.43440759999999</c:v>
                </c:pt>
                <c:pt idx="4394">
                  <c:v>220.505439</c:v>
                </c:pt>
                <c:pt idx="4395">
                  <c:v>220.5764499</c:v>
                </c:pt>
                <c:pt idx="4396">
                  <c:v>220.64743910000001</c:v>
                </c:pt>
                <c:pt idx="4397">
                  <c:v>220.71840539999999</c:v>
                </c:pt>
                <c:pt idx="4398">
                  <c:v>220.78934749999999</c:v>
                </c:pt>
                <c:pt idx="4399">
                  <c:v>220.86026440000001</c:v>
                </c:pt>
                <c:pt idx="4400">
                  <c:v>220.93115460000001</c:v>
                </c:pt>
                <c:pt idx="4401">
                  <c:v>221.002017</c:v>
                </c:pt>
                <c:pt idx="4402">
                  <c:v>221.07285039999999</c:v>
                </c:pt>
                <c:pt idx="4403">
                  <c:v>221.1436535</c:v>
                </c:pt>
                <c:pt idx="4404">
                  <c:v>221.21442490000001</c:v>
                </c:pt>
                <c:pt idx="4405">
                  <c:v>221.28516339999999</c:v>
                </c:pt>
                <c:pt idx="4406">
                  <c:v>221.35586760000001</c:v>
                </c:pt>
                <c:pt idx="4407">
                  <c:v>221.42653630000001</c:v>
                </c:pt>
                <c:pt idx="4408">
                  <c:v>221.49716799999999</c:v>
                </c:pt>
                <c:pt idx="4409">
                  <c:v>221.56776149999999</c:v>
                </c:pt>
                <c:pt idx="4410">
                  <c:v>221.6383151</c:v>
                </c:pt>
                <c:pt idx="4411">
                  <c:v>221.7088277</c:v>
                </c:pt>
                <c:pt idx="4412">
                  <c:v>221.7792977</c:v>
                </c:pt>
                <c:pt idx="4413">
                  <c:v>221.84972350000001</c:v>
                </c:pt>
                <c:pt idx="4414">
                  <c:v>221.92010389999999</c:v>
                </c:pt>
                <c:pt idx="4415">
                  <c:v>221.99043710000001</c:v>
                </c:pt>
                <c:pt idx="4416">
                  <c:v>222.06072180000001</c:v>
                </c:pt>
                <c:pt idx="4417">
                  <c:v>222.13095620000001</c:v>
                </c:pt>
                <c:pt idx="4418">
                  <c:v>222.20113889999999</c:v>
                </c:pt>
                <c:pt idx="4419">
                  <c:v>222.27126809999999</c:v>
                </c:pt>
                <c:pt idx="4420">
                  <c:v>222.34134220000001</c:v>
                </c:pt>
                <c:pt idx="4421">
                  <c:v>222.41135940000001</c:v>
                </c:pt>
                <c:pt idx="4422">
                  <c:v>222.48131810000001</c:v>
                </c:pt>
                <c:pt idx="4423">
                  <c:v>222.5512162</c:v>
                </c:pt>
                <c:pt idx="4424">
                  <c:v>222.62105199999999</c:v>
                </c:pt>
                <c:pt idx="4425">
                  <c:v>222.69082359999999</c:v>
                </c:pt>
                <c:pt idx="4426">
                  <c:v>222.76052870000001</c:v>
                </c:pt>
                <c:pt idx="4427">
                  <c:v>222.83016549999999</c:v>
                </c:pt>
                <c:pt idx="4428">
                  <c:v>222.8997316</c:v>
                </c:pt>
                <c:pt idx="4429">
                  <c:v>222.96922480000001</c:v>
                </c:pt>
                <c:pt idx="4430">
                  <c:v>223.03864279999999</c:v>
                </c:pt>
                <c:pt idx="4431">
                  <c:v>223.10798320000001</c:v>
                </c:pt>
                <c:pt idx="4432">
                  <c:v>223.1771086</c:v>
                </c:pt>
                <c:pt idx="4433">
                  <c:v>223.0398749</c:v>
                </c:pt>
                <c:pt idx="4434">
                  <c:v>222.36304809999999</c:v>
                </c:pt>
                <c:pt idx="4435">
                  <c:v>221.6858885</c:v>
                </c:pt>
                <c:pt idx="4436">
                  <c:v>221.0569145</c:v>
                </c:pt>
                <c:pt idx="4437">
                  <c:v>220.4175481</c:v>
                </c:pt>
                <c:pt idx="4438">
                  <c:v>219.79516459999999</c:v>
                </c:pt>
                <c:pt idx="4439">
                  <c:v>219.18976620000001</c:v>
                </c:pt>
                <c:pt idx="4440">
                  <c:v>218.59534909999999</c:v>
                </c:pt>
                <c:pt idx="4441">
                  <c:v>218.0074209</c:v>
                </c:pt>
                <c:pt idx="4442">
                  <c:v>217.42312140000001</c:v>
                </c:pt>
                <c:pt idx="4443">
                  <c:v>216.84448380000001</c:v>
                </c:pt>
                <c:pt idx="4444">
                  <c:v>216.26934729999999</c:v>
                </c:pt>
                <c:pt idx="4445">
                  <c:v>215.6935397</c:v>
                </c:pt>
                <c:pt idx="4446">
                  <c:v>215.1116696</c:v>
                </c:pt>
                <c:pt idx="4447">
                  <c:v>214.5190523</c:v>
                </c:pt>
                <c:pt idx="4448">
                  <c:v>213.91155520000001</c:v>
                </c:pt>
                <c:pt idx="4449">
                  <c:v>213.28861359999999</c:v>
                </c:pt>
                <c:pt idx="4450">
                  <c:v>212.6563969</c:v>
                </c:pt>
                <c:pt idx="4451">
                  <c:v>212.02719429999999</c:v>
                </c:pt>
                <c:pt idx="4452">
                  <c:v>211.40691820000001</c:v>
                </c:pt>
                <c:pt idx="4453">
                  <c:v>210.7919163</c:v>
                </c:pt>
                <c:pt idx="4454">
                  <c:v>210.1791217</c:v>
                </c:pt>
                <c:pt idx="4455">
                  <c:v>209.56806689999999</c:v>
                </c:pt>
                <c:pt idx="4456">
                  <c:v>208.95852550000001</c:v>
                </c:pt>
                <c:pt idx="4457">
                  <c:v>208.3496275</c:v>
                </c:pt>
                <c:pt idx="4458">
                  <c:v>207.74026660000001</c:v>
                </c:pt>
                <c:pt idx="4459">
                  <c:v>207.12972429999999</c:v>
                </c:pt>
                <c:pt idx="4460">
                  <c:v>206.51761970000001</c:v>
                </c:pt>
                <c:pt idx="4461">
                  <c:v>205.9039415</c:v>
                </c:pt>
                <c:pt idx="4462">
                  <c:v>205.28955429999999</c:v>
                </c:pt>
                <c:pt idx="4463">
                  <c:v>204.67455649999999</c:v>
                </c:pt>
                <c:pt idx="4464">
                  <c:v>204.0591201</c:v>
                </c:pt>
                <c:pt idx="4465">
                  <c:v>203.44432710000001</c:v>
                </c:pt>
                <c:pt idx="4466">
                  <c:v>202.8314154</c:v>
                </c:pt>
                <c:pt idx="4467">
                  <c:v>202.22114740000001</c:v>
                </c:pt>
                <c:pt idx="4468">
                  <c:v>201.61365180000001</c:v>
                </c:pt>
                <c:pt idx="4469">
                  <c:v>201.00853040000001</c:v>
                </c:pt>
                <c:pt idx="4470">
                  <c:v>200.4050795</c:v>
                </c:pt>
                <c:pt idx="4471">
                  <c:v>199.80249860000001</c:v>
                </c:pt>
                <c:pt idx="4472">
                  <c:v>199.20006710000001</c:v>
                </c:pt>
                <c:pt idx="4473">
                  <c:v>198.5979213</c:v>
                </c:pt>
                <c:pt idx="4474">
                  <c:v>197.9964343</c:v>
                </c:pt>
                <c:pt idx="4475">
                  <c:v>197.3955904</c:v>
                </c:pt>
                <c:pt idx="4476">
                  <c:v>196.7954671</c:v>
                </c:pt>
                <c:pt idx="4477">
                  <c:v>196.19625439999999</c:v>
                </c:pt>
                <c:pt idx="4478">
                  <c:v>195.5981841</c:v>
                </c:pt>
                <c:pt idx="4479">
                  <c:v>195.00146570000001</c:v>
                </c:pt>
                <c:pt idx="4480">
                  <c:v>194.40624700000001</c:v>
                </c:pt>
                <c:pt idx="4481">
                  <c:v>193.8125871</c:v>
                </c:pt>
                <c:pt idx="4482">
                  <c:v>193.22042980000001</c:v>
                </c:pt>
                <c:pt idx="4483">
                  <c:v>192.62960430000001</c:v>
                </c:pt>
                <c:pt idx="4484">
                  <c:v>192.03985639999999</c:v>
                </c:pt>
                <c:pt idx="4485">
                  <c:v>191.4508936</c:v>
                </c:pt>
                <c:pt idx="4486">
                  <c:v>190.86244529999999</c:v>
                </c:pt>
                <c:pt idx="4487">
                  <c:v>190.27432150000001</c:v>
                </c:pt>
                <c:pt idx="4488">
                  <c:v>189.68645359999999</c:v>
                </c:pt>
                <c:pt idx="4489">
                  <c:v>189.0989141</c:v>
                </c:pt>
                <c:pt idx="4490">
                  <c:v>188.5119028</c:v>
                </c:pt>
                <c:pt idx="4491">
                  <c:v>187.9257083</c:v>
                </c:pt>
                <c:pt idx="4492">
                  <c:v>187.3406516</c:v>
                </c:pt>
                <c:pt idx="4493">
                  <c:v>186.75702680000001</c:v>
                </c:pt>
                <c:pt idx="4494">
                  <c:v>186.17506259999999</c:v>
                </c:pt>
                <c:pt idx="4495">
                  <c:v>185.59475850000001</c:v>
                </c:pt>
                <c:pt idx="4496">
                  <c:v>185.01600619999999</c:v>
                </c:pt>
                <c:pt idx="4497">
                  <c:v>184.43876019999999</c:v>
                </c:pt>
                <c:pt idx="4498">
                  <c:v>183.862832</c:v>
                </c:pt>
                <c:pt idx="4499">
                  <c:v>183.2879714</c:v>
                </c:pt>
                <c:pt idx="4500">
                  <c:v>182.7139669</c:v>
                </c:pt>
                <c:pt idx="4501">
                  <c:v>182.14097889999999</c:v>
                </c:pt>
                <c:pt idx="4502">
                  <c:v>181.569277</c:v>
                </c:pt>
                <c:pt idx="4503">
                  <c:v>180.9989794</c:v>
                </c:pt>
                <c:pt idx="4504">
                  <c:v>180.4302539</c:v>
                </c:pt>
                <c:pt idx="4505">
                  <c:v>179.8633499</c:v>
                </c:pt>
                <c:pt idx="4506">
                  <c:v>179.2985583</c:v>
                </c:pt>
                <c:pt idx="4507">
                  <c:v>178.73615040000001</c:v>
                </c:pt>
                <c:pt idx="4508">
                  <c:v>178.17632230000001</c:v>
                </c:pt>
                <c:pt idx="4509">
                  <c:v>177.61917740000001</c:v>
                </c:pt>
                <c:pt idx="4510">
                  <c:v>177.0647496</c:v>
                </c:pt>
                <c:pt idx="4511">
                  <c:v>176.512902</c:v>
                </c:pt>
                <c:pt idx="4512">
                  <c:v>175.9634456</c:v>
                </c:pt>
                <c:pt idx="4513">
                  <c:v>175.41617550000001</c:v>
                </c:pt>
                <c:pt idx="4514">
                  <c:v>174.87088650000001</c:v>
                </c:pt>
                <c:pt idx="4515">
                  <c:v>174.32742329999999</c:v>
                </c:pt>
                <c:pt idx="4516">
                  <c:v>173.78570490000001</c:v>
                </c:pt>
                <c:pt idx="4517">
                  <c:v>173.24571879999999</c:v>
                </c:pt>
                <c:pt idx="4518">
                  <c:v>172.70752189999999</c:v>
                </c:pt>
                <c:pt idx="4519">
                  <c:v>172.1712196</c:v>
                </c:pt>
                <c:pt idx="4520">
                  <c:v>171.6369881</c:v>
                </c:pt>
                <c:pt idx="4521">
                  <c:v>171.10499150000001</c:v>
                </c:pt>
                <c:pt idx="4522">
                  <c:v>170.57531159999999</c:v>
                </c:pt>
                <c:pt idx="4523">
                  <c:v>170.04797830000001</c:v>
                </c:pt>
                <c:pt idx="4524">
                  <c:v>169.52297250000001</c:v>
                </c:pt>
                <c:pt idx="4525">
                  <c:v>169.00021820000001</c:v>
                </c:pt>
                <c:pt idx="4526">
                  <c:v>168.47960459999999</c:v>
                </c:pt>
                <c:pt idx="4527">
                  <c:v>167.96099810000001</c:v>
                </c:pt>
                <c:pt idx="4528">
                  <c:v>167.4442646</c:v>
                </c:pt>
                <c:pt idx="4529">
                  <c:v>166.9292907</c:v>
                </c:pt>
                <c:pt idx="4530">
                  <c:v>166.41598870000001</c:v>
                </c:pt>
                <c:pt idx="4531">
                  <c:v>165.90431269999999</c:v>
                </c:pt>
                <c:pt idx="4532">
                  <c:v>165.3942486</c:v>
                </c:pt>
                <c:pt idx="4533">
                  <c:v>164.88581210000001</c:v>
                </c:pt>
                <c:pt idx="4534">
                  <c:v>164.37903230000001</c:v>
                </c:pt>
                <c:pt idx="4535">
                  <c:v>163.87393650000001</c:v>
                </c:pt>
                <c:pt idx="4536">
                  <c:v>163.37053829999999</c:v>
                </c:pt>
                <c:pt idx="4537">
                  <c:v>162.8688247</c:v>
                </c:pt>
                <c:pt idx="4538">
                  <c:v>162.3687626</c:v>
                </c:pt>
                <c:pt idx="4539">
                  <c:v>161.87028720000001</c:v>
                </c:pt>
                <c:pt idx="4540">
                  <c:v>161.37331800000001</c:v>
                </c:pt>
                <c:pt idx="4541">
                  <c:v>160.87775830000001</c:v>
                </c:pt>
                <c:pt idx="4542">
                  <c:v>160.3835163</c:v>
                </c:pt>
                <c:pt idx="4543">
                  <c:v>159.89050810000001</c:v>
                </c:pt>
                <c:pt idx="4544">
                  <c:v>159.39867229999999</c:v>
                </c:pt>
                <c:pt idx="4545">
                  <c:v>158.90796660000001</c:v>
                </c:pt>
                <c:pt idx="4546">
                  <c:v>158.4183726</c:v>
                </c:pt>
                <c:pt idx="4547">
                  <c:v>157.92986780000001</c:v>
                </c:pt>
                <c:pt idx="4548">
                  <c:v>157.44249389999999</c:v>
                </c:pt>
                <c:pt idx="4549">
                  <c:v>156.9835454</c:v>
                </c:pt>
                <c:pt idx="4550">
                  <c:v>156.65458570000001</c:v>
                </c:pt>
                <c:pt idx="4551">
                  <c:v>156.3949661</c:v>
                </c:pt>
                <c:pt idx="4552">
                  <c:v>156.0870917</c:v>
                </c:pt>
                <c:pt idx="4553">
                  <c:v>155.75076089999999</c:v>
                </c:pt>
                <c:pt idx="4554">
                  <c:v>155.43753760000001</c:v>
                </c:pt>
                <c:pt idx="4555">
                  <c:v>155.15137630000001</c:v>
                </c:pt>
                <c:pt idx="4556">
                  <c:v>154.86720940000001</c:v>
                </c:pt>
                <c:pt idx="4557">
                  <c:v>154.57188880000001</c:v>
                </c:pt>
                <c:pt idx="4558">
                  <c:v>154.27401699999999</c:v>
                </c:pt>
                <c:pt idx="4559">
                  <c:v>153.98515169999999</c:v>
                </c:pt>
                <c:pt idx="4560">
                  <c:v>153.69939719999999</c:v>
                </c:pt>
                <c:pt idx="4561">
                  <c:v>153.4130548</c:v>
                </c:pt>
                <c:pt idx="4562">
                  <c:v>153.12784060000001</c:v>
                </c:pt>
                <c:pt idx="4563">
                  <c:v>152.8506131</c:v>
                </c:pt>
                <c:pt idx="4564">
                  <c:v>152.5782653</c:v>
                </c:pt>
                <c:pt idx="4565">
                  <c:v>152.30724649999999</c:v>
                </c:pt>
                <c:pt idx="4566">
                  <c:v>152.04175749999999</c:v>
                </c:pt>
                <c:pt idx="4567">
                  <c:v>151.7810533</c:v>
                </c:pt>
                <c:pt idx="4568">
                  <c:v>151.52473119999999</c:v>
                </c:pt>
                <c:pt idx="4569">
                  <c:v>151.26984060000001</c:v>
                </c:pt>
                <c:pt idx="4570">
                  <c:v>151.01650609999999</c:v>
                </c:pt>
                <c:pt idx="4571">
                  <c:v>150.7626338</c:v>
                </c:pt>
                <c:pt idx="4572">
                  <c:v>150.50668300000001</c:v>
                </c:pt>
                <c:pt idx="4573">
                  <c:v>150.2501585</c:v>
                </c:pt>
                <c:pt idx="4574">
                  <c:v>149.9931417</c:v>
                </c:pt>
                <c:pt idx="4575">
                  <c:v>149.7362972</c:v>
                </c:pt>
                <c:pt idx="4576">
                  <c:v>149.4829852</c:v>
                </c:pt>
                <c:pt idx="4577">
                  <c:v>149.24136369999999</c:v>
                </c:pt>
                <c:pt idx="4578">
                  <c:v>149.00518790000001</c:v>
                </c:pt>
                <c:pt idx="4579">
                  <c:v>148.7806276</c:v>
                </c:pt>
                <c:pt idx="4580">
                  <c:v>148.60393379999999</c:v>
                </c:pt>
                <c:pt idx="4581">
                  <c:v>148.45546300000001</c:v>
                </c:pt>
                <c:pt idx="4582">
                  <c:v>148.3301975</c:v>
                </c:pt>
                <c:pt idx="4583">
                  <c:v>148.21281429999999</c:v>
                </c:pt>
                <c:pt idx="4584">
                  <c:v>148.09929159999999</c:v>
                </c:pt>
                <c:pt idx="4585">
                  <c:v>148.0190642</c:v>
                </c:pt>
                <c:pt idx="4586">
                  <c:v>147.9772237</c:v>
                </c:pt>
                <c:pt idx="4587">
                  <c:v>147.96644850000001</c:v>
                </c:pt>
                <c:pt idx="4588">
                  <c:v>147.96954629999999</c:v>
                </c:pt>
                <c:pt idx="4589">
                  <c:v>147.97314710000001</c:v>
                </c:pt>
                <c:pt idx="4590">
                  <c:v>147.9744335</c:v>
                </c:pt>
                <c:pt idx="4591">
                  <c:v>147.97615300000001</c:v>
                </c:pt>
                <c:pt idx="4592">
                  <c:v>147.98279310000001</c:v>
                </c:pt>
                <c:pt idx="4593">
                  <c:v>147.99480800000001</c:v>
                </c:pt>
                <c:pt idx="4594">
                  <c:v>148.01337319999999</c:v>
                </c:pt>
                <c:pt idx="4595">
                  <c:v>148.03630290000001</c:v>
                </c:pt>
                <c:pt idx="4596">
                  <c:v>148.06156770000001</c:v>
                </c:pt>
                <c:pt idx="4597">
                  <c:v>148.09288330000001</c:v>
                </c:pt>
                <c:pt idx="4598">
                  <c:v>148.13009349999999</c:v>
                </c:pt>
                <c:pt idx="4599">
                  <c:v>148.17459940000001</c:v>
                </c:pt>
                <c:pt idx="4600">
                  <c:v>148.2235379</c:v>
                </c:pt>
                <c:pt idx="4601">
                  <c:v>148.27401789999999</c:v>
                </c:pt>
                <c:pt idx="4602">
                  <c:v>148.33066260000001</c:v>
                </c:pt>
                <c:pt idx="4603">
                  <c:v>148.39332279999999</c:v>
                </c:pt>
                <c:pt idx="4604">
                  <c:v>148.46353819999999</c:v>
                </c:pt>
                <c:pt idx="4605">
                  <c:v>148.53869979999999</c:v>
                </c:pt>
                <c:pt idx="4606">
                  <c:v>148.6189378</c:v>
                </c:pt>
                <c:pt idx="4607">
                  <c:v>148.70202090000001</c:v>
                </c:pt>
                <c:pt idx="4608">
                  <c:v>148.78520760000001</c:v>
                </c:pt>
                <c:pt idx="4609">
                  <c:v>148.86835600000001</c:v>
                </c:pt>
                <c:pt idx="4610">
                  <c:v>148.95210270000001</c:v>
                </c:pt>
                <c:pt idx="4611">
                  <c:v>149.03673370000001</c:v>
                </c:pt>
                <c:pt idx="4612">
                  <c:v>149.12175490000001</c:v>
                </c:pt>
                <c:pt idx="4613">
                  <c:v>149.20666700000001</c:v>
                </c:pt>
                <c:pt idx="4614">
                  <c:v>149.29155600000001</c:v>
                </c:pt>
                <c:pt idx="4615">
                  <c:v>149.37620849999999</c:v>
                </c:pt>
                <c:pt idx="4616">
                  <c:v>149.46038290000001</c:v>
                </c:pt>
                <c:pt idx="4617">
                  <c:v>149.54394339999999</c:v>
                </c:pt>
                <c:pt idx="4618">
                  <c:v>149.6271041</c:v>
                </c:pt>
                <c:pt idx="4619">
                  <c:v>149.70971320000001</c:v>
                </c:pt>
                <c:pt idx="4620">
                  <c:v>149.79161629999999</c:v>
                </c:pt>
                <c:pt idx="4621">
                  <c:v>149.87302579999999</c:v>
                </c:pt>
                <c:pt idx="4622">
                  <c:v>149.95400549999999</c:v>
                </c:pt>
                <c:pt idx="4623">
                  <c:v>150.034629</c:v>
                </c:pt>
                <c:pt idx="4624">
                  <c:v>150.11483089999999</c:v>
                </c:pt>
                <c:pt idx="4625">
                  <c:v>150.1945758</c:v>
                </c:pt>
                <c:pt idx="4626">
                  <c:v>150.27400850000001</c:v>
                </c:pt>
                <c:pt idx="4627">
                  <c:v>150.3530533</c:v>
                </c:pt>
                <c:pt idx="4628">
                  <c:v>150.43169850000001</c:v>
                </c:pt>
                <c:pt idx="4629">
                  <c:v>150.50981999999999</c:v>
                </c:pt>
                <c:pt idx="4630">
                  <c:v>150.5872731</c:v>
                </c:pt>
                <c:pt idx="4631">
                  <c:v>150.6640855</c:v>
                </c:pt>
                <c:pt idx="4632">
                  <c:v>150.74027649999999</c:v>
                </c:pt>
                <c:pt idx="4633">
                  <c:v>150.81578189999999</c:v>
                </c:pt>
                <c:pt idx="4634">
                  <c:v>150.89059660000001</c:v>
                </c:pt>
                <c:pt idx="4635">
                  <c:v>150.96470600000001</c:v>
                </c:pt>
                <c:pt idx="4636">
                  <c:v>151.03812769999999</c:v>
                </c:pt>
                <c:pt idx="4637">
                  <c:v>151.11087000000001</c:v>
                </c:pt>
                <c:pt idx="4638">
                  <c:v>151.18288860000001</c:v>
                </c:pt>
                <c:pt idx="4639">
                  <c:v>151.25416509999999</c:v>
                </c:pt>
                <c:pt idx="4640">
                  <c:v>151.3245397</c:v>
                </c:pt>
                <c:pt idx="4641">
                  <c:v>151.39410040000001</c:v>
                </c:pt>
                <c:pt idx="4642">
                  <c:v>151.46281999999999</c:v>
                </c:pt>
                <c:pt idx="4643">
                  <c:v>151.53082019999999</c:v>
                </c:pt>
                <c:pt idx="4644">
                  <c:v>151.59820149999999</c:v>
                </c:pt>
                <c:pt idx="4645">
                  <c:v>151.66480100000001</c:v>
                </c:pt>
                <c:pt idx="4646">
                  <c:v>151.73065579999999</c:v>
                </c:pt>
                <c:pt idx="4647">
                  <c:v>151.79561899999999</c:v>
                </c:pt>
                <c:pt idx="4648">
                  <c:v>151.85990580000001</c:v>
                </c:pt>
                <c:pt idx="4649">
                  <c:v>151.9237267</c:v>
                </c:pt>
                <c:pt idx="4650">
                  <c:v>151.98680540000001</c:v>
                </c:pt>
                <c:pt idx="4651">
                  <c:v>152.0489168</c:v>
                </c:pt>
                <c:pt idx="4652">
                  <c:v>152.1084735</c:v>
                </c:pt>
                <c:pt idx="4653">
                  <c:v>152.12716649999999</c:v>
                </c:pt>
                <c:pt idx="4654">
                  <c:v>151.91624340000001</c:v>
                </c:pt>
                <c:pt idx="4655">
                  <c:v>151.6137746</c:v>
                </c:pt>
                <c:pt idx="4656">
                  <c:v>151.38145280000001</c:v>
                </c:pt>
                <c:pt idx="4657">
                  <c:v>151.1611604</c:v>
                </c:pt>
                <c:pt idx="4658">
                  <c:v>150.90626140000001</c:v>
                </c:pt>
                <c:pt idx="4659">
                  <c:v>150.65754939999999</c:v>
                </c:pt>
                <c:pt idx="4660">
                  <c:v>150.4167558</c:v>
                </c:pt>
                <c:pt idx="4661">
                  <c:v>150.1628312</c:v>
                </c:pt>
                <c:pt idx="4662">
                  <c:v>149.90302159999999</c:v>
                </c:pt>
                <c:pt idx="4663">
                  <c:v>149.6492326</c:v>
                </c:pt>
                <c:pt idx="4664">
                  <c:v>149.3980095</c:v>
                </c:pt>
                <c:pt idx="4665">
                  <c:v>149.14522890000001</c:v>
                </c:pt>
                <c:pt idx="4666">
                  <c:v>148.89300990000001</c:v>
                </c:pt>
                <c:pt idx="4667">
                  <c:v>148.63977869999999</c:v>
                </c:pt>
                <c:pt idx="4668">
                  <c:v>148.3838628</c:v>
                </c:pt>
                <c:pt idx="4669">
                  <c:v>148.1250306</c:v>
                </c:pt>
                <c:pt idx="4670">
                  <c:v>147.8622092</c:v>
                </c:pt>
                <c:pt idx="4671">
                  <c:v>147.59466180000001</c:v>
                </c:pt>
                <c:pt idx="4672">
                  <c:v>147.32203319999999</c:v>
                </c:pt>
                <c:pt idx="4673">
                  <c:v>147.04644529999999</c:v>
                </c:pt>
                <c:pt idx="4674">
                  <c:v>146.77392710000001</c:v>
                </c:pt>
                <c:pt idx="4675">
                  <c:v>146.50761929999999</c:v>
                </c:pt>
                <c:pt idx="4676">
                  <c:v>146.24537340000001</c:v>
                </c:pt>
                <c:pt idx="4677">
                  <c:v>145.9868635</c:v>
                </c:pt>
                <c:pt idx="4678">
                  <c:v>145.7313619</c:v>
                </c:pt>
                <c:pt idx="4679">
                  <c:v>145.47726589999999</c:v>
                </c:pt>
                <c:pt idx="4680">
                  <c:v>145.2237725</c:v>
                </c:pt>
                <c:pt idx="4681">
                  <c:v>144.97106969999999</c:v>
                </c:pt>
                <c:pt idx="4682">
                  <c:v>144.7196209</c:v>
                </c:pt>
                <c:pt idx="4683">
                  <c:v>144.4734167</c:v>
                </c:pt>
                <c:pt idx="4684">
                  <c:v>144.22965260000001</c:v>
                </c:pt>
                <c:pt idx="4685">
                  <c:v>143.98364169999999</c:v>
                </c:pt>
                <c:pt idx="4686">
                  <c:v>143.73441299999999</c:v>
                </c:pt>
                <c:pt idx="4687">
                  <c:v>143.4837464</c:v>
                </c:pt>
                <c:pt idx="4688">
                  <c:v>143.23399430000001</c:v>
                </c:pt>
                <c:pt idx="4689">
                  <c:v>142.9869228</c:v>
                </c:pt>
                <c:pt idx="4690">
                  <c:v>142.74313040000001</c:v>
                </c:pt>
                <c:pt idx="4691">
                  <c:v>142.50226810000001</c:v>
                </c:pt>
                <c:pt idx="4692">
                  <c:v>142.2640227</c:v>
                </c:pt>
                <c:pt idx="4693">
                  <c:v>142.02931100000001</c:v>
                </c:pt>
                <c:pt idx="4694">
                  <c:v>141.79677710000001</c:v>
                </c:pt>
                <c:pt idx="4695">
                  <c:v>141.56751249999999</c:v>
                </c:pt>
                <c:pt idx="4696">
                  <c:v>141.35140029999999</c:v>
                </c:pt>
                <c:pt idx="4697">
                  <c:v>141.1462923</c:v>
                </c:pt>
                <c:pt idx="4698">
                  <c:v>140.94793999999999</c:v>
                </c:pt>
                <c:pt idx="4699">
                  <c:v>140.76323239999999</c:v>
                </c:pt>
                <c:pt idx="4700">
                  <c:v>140.5919786</c:v>
                </c:pt>
                <c:pt idx="4701">
                  <c:v>140.43990070000001</c:v>
                </c:pt>
                <c:pt idx="4702">
                  <c:v>140.30162469999999</c:v>
                </c:pt>
                <c:pt idx="4703">
                  <c:v>140.16752399999999</c:v>
                </c:pt>
                <c:pt idx="4704">
                  <c:v>140.03837999999999</c:v>
                </c:pt>
                <c:pt idx="4705">
                  <c:v>139.92277559999999</c:v>
                </c:pt>
                <c:pt idx="4706">
                  <c:v>139.84051009999999</c:v>
                </c:pt>
                <c:pt idx="4707">
                  <c:v>139.7881045</c:v>
                </c:pt>
                <c:pt idx="4708">
                  <c:v>139.7523405</c:v>
                </c:pt>
                <c:pt idx="4709">
                  <c:v>139.7326607</c:v>
                </c:pt>
                <c:pt idx="4710">
                  <c:v>139.72592330000001</c:v>
                </c:pt>
                <c:pt idx="4711">
                  <c:v>139.73211240000001</c:v>
                </c:pt>
                <c:pt idx="4712">
                  <c:v>139.74775589999999</c:v>
                </c:pt>
                <c:pt idx="4713">
                  <c:v>139.7676171</c:v>
                </c:pt>
                <c:pt idx="4714">
                  <c:v>139.7887006</c:v>
                </c:pt>
                <c:pt idx="4715">
                  <c:v>139.81010040000001</c:v>
                </c:pt>
                <c:pt idx="4716">
                  <c:v>139.83235780000001</c:v>
                </c:pt>
                <c:pt idx="4717">
                  <c:v>139.85756459999999</c:v>
                </c:pt>
                <c:pt idx="4718">
                  <c:v>139.8867329</c:v>
                </c:pt>
                <c:pt idx="4719">
                  <c:v>139.92140710000001</c:v>
                </c:pt>
                <c:pt idx="4720">
                  <c:v>139.9610788</c:v>
                </c:pt>
                <c:pt idx="4721">
                  <c:v>140.00440029999999</c:v>
                </c:pt>
                <c:pt idx="4722">
                  <c:v>140.0526462</c:v>
                </c:pt>
                <c:pt idx="4723">
                  <c:v>140.10587799999999</c:v>
                </c:pt>
                <c:pt idx="4724">
                  <c:v>140.1655944</c:v>
                </c:pt>
                <c:pt idx="4725">
                  <c:v>140.23073529999999</c:v>
                </c:pt>
                <c:pt idx="4726">
                  <c:v>140.29921820000001</c:v>
                </c:pt>
                <c:pt idx="4727">
                  <c:v>140.37330460000001</c:v>
                </c:pt>
                <c:pt idx="4728">
                  <c:v>140.45342020000001</c:v>
                </c:pt>
                <c:pt idx="4729">
                  <c:v>140.5404643</c:v>
                </c:pt>
                <c:pt idx="4730">
                  <c:v>140.6332803</c:v>
                </c:pt>
                <c:pt idx="4731">
                  <c:v>140.72939030000001</c:v>
                </c:pt>
                <c:pt idx="4732">
                  <c:v>140.8267658</c:v>
                </c:pt>
                <c:pt idx="4733">
                  <c:v>140.9242673</c:v>
                </c:pt>
                <c:pt idx="4734">
                  <c:v>141.0215551</c:v>
                </c:pt>
                <c:pt idx="4735">
                  <c:v>141.118787</c:v>
                </c:pt>
                <c:pt idx="4736">
                  <c:v>141.2162927</c:v>
                </c:pt>
                <c:pt idx="4737">
                  <c:v>141.31436500000001</c:v>
                </c:pt>
                <c:pt idx="4738">
                  <c:v>141.4131841</c:v>
                </c:pt>
                <c:pt idx="4739">
                  <c:v>141.51282979999999</c:v>
                </c:pt>
                <c:pt idx="4740">
                  <c:v>141.61332469999999</c:v>
                </c:pt>
                <c:pt idx="4741">
                  <c:v>141.7146577</c:v>
                </c:pt>
                <c:pt idx="4742">
                  <c:v>141.81679399999999</c:v>
                </c:pt>
                <c:pt idx="4743">
                  <c:v>141.91967980000001</c:v>
                </c:pt>
                <c:pt idx="4744">
                  <c:v>142.02324999999999</c:v>
                </c:pt>
                <c:pt idx="4745">
                  <c:v>142.1274487</c:v>
                </c:pt>
                <c:pt idx="4746">
                  <c:v>142.2322418</c:v>
                </c:pt>
                <c:pt idx="4747">
                  <c:v>142.33762329999999</c:v>
                </c:pt>
                <c:pt idx="4748">
                  <c:v>142.44361620000001</c:v>
                </c:pt>
                <c:pt idx="4749">
                  <c:v>142.5502592</c:v>
                </c:pt>
                <c:pt idx="4750">
                  <c:v>142.65759399999999</c:v>
                </c:pt>
                <c:pt idx="4751">
                  <c:v>142.76565120000001</c:v>
                </c:pt>
                <c:pt idx="4752">
                  <c:v>142.8744384</c:v>
                </c:pt>
                <c:pt idx="4753">
                  <c:v>142.9839375</c:v>
                </c:pt>
                <c:pt idx="4754">
                  <c:v>143.09410600000001</c:v>
                </c:pt>
                <c:pt idx="4755">
                  <c:v>143.20488180000001</c:v>
                </c:pt>
                <c:pt idx="4756">
                  <c:v>143.31619599999999</c:v>
                </c:pt>
                <c:pt idx="4757">
                  <c:v>143.42798110000001</c:v>
                </c:pt>
                <c:pt idx="4758">
                  <c:v>143.54017880000001</c:v>
                </c:pt>
                <c:pt idx="4759">
                  <c:v>143.65274729999999</c:v>
                </c:pt>
                <c:pt idx="4760">
                  <c:v>143.76566070000001</c:v>
                </c:pt>
                <c:pt idx="4761">
                  <c:v>143.87890669999999</c:v>
                </c:pt>
                <c:pt idx="4762">
                  <c:v>143.9924848</c:v>
                </c:pt>
                <c:pt idx="4763">
                  <c:v>144.10640029999999</c:v>
                </c:pt>
                <c:pt idx="4764">
                  <c:v>144.2206606</c:v>
                </c:pt>
                <c:pt idx="4765">
                  <c:v>144.33527459999999</c:v>
                </c:pt>
                <c:pt idx="4766">
                  <c:v>144.45025010000001</c:v>
                </c:pt>
                <c:pt idx="4767">
                  <c:v>144.565595</c:v>
                </c:pt>
                <c:pt idx="4768">
                  <c:v>144.68132019999999</c:v>
                </c:pt>
                <c:pt idx="4769">
                  <c:v>144.7974404</c:v>
                </c:pt>
                <c:pt idx="4770">
                  <c:v>144.9139763</c:v>
                </c:pt>
                <c:pt idx="4771">
                  <c:v>145.03095619999999</c:v>
                </c:pt>
                <c:pt idx="4772">
                  <c:v>145.148415</c:v>
                </c:pt>
                <c:pt idx="4773">
                  <c:v>145.26639349999999</c:v>
                </c:pt>
                <c:pt idx="4774">
                  <c:v>145.38493729999999</c:v>
                </c:pt>
                <c:pt idx="4775">
                  <c:v>145.50409149999999</c:v>
                </c:pt>
                <c:pt idx="4776">
                  <c:v>145.62390099999999</c:v>
                </c:pt>
                <c:pt idx="4777">
                  <c:v>145.74440960000001</c:v>
                </c:pt>
                <c:pt idx="4778">
                  <c:v>145.86565970000001</c:v>
                </c:pt>
                <c:pt idx="4779">
                  <c:v>145.9876936</c:v>
                </c:pt>
                <c:pt idx="4780">
                  <c:v>146.1105551</c:v>
                </c:pt>
                <c:pt idx="4781">
                  <c:v>146.23428970000001</c:v>
                </c:pt>
                <c:pt idx="4782">
                  <c:v>146.3589451</c:v>
                </c:pt>
                <c:pt idx="4783">
                  <c:v>146.4845742</c:v>
                </c:pt>
                <c:pt idx="4784">
                  <c:v>146.6112344</c:v>
                </c:pt>
                <c:pt idx="4785">
                  <c:v>146.7389876</c:v>
                </c:pt>
                <c:pt idx="4786">
                  <c:v>146.8678999</c:v>
                </c:pt>
                <c:pt idx="4787">
                  <c:v>146.9980391</c:v>
                </c:pt>
                <c:pt idx="4788">
                  <c:v>147.12946640000001</c:v>
                </c:pt>
                <c:pt idx="4789">
                  <c:v>147.2622417</c:v>
                </c:pt>
                <c:pt idx="4790">
                  <c:v>147.3964091</c:v>
                </c:pt>
                <c:pt idx="4791">
                  <c:v>147.53201329999999</c:v>
                </c:pt>
                <c:pt idx="4792">
                  <c:v>147.66909240000001</c:v>
                </c:pt>
                <c:pt idx="4793">
                  <c:v>147.80767159999999</c:v>
                </c:pt>
                <c:pt idx="4794">
                  <c:v>147.94774520000001</c:v>
                </c:pt>
                <c:pt idx="4795">
                  <c:v>148.08939459999999</c:v>
                </c:pt>
                <c:pt idx="4796">
                  <c:v>148.23262579999999</c:v>
                </c:pt>
                <c:pt idx="4797">
                  <c:v>148.3773837</c:v>
                </c:pt>
                <c:pt idx="4798">
                  <c:v>148.52362679999999</c:v>
                </c:pt>
                <c:pt idx="4799">
                  <c:v>148.6713025</c:v>
                </c:pt>
                <c:pt idx="4800">
                  <c:v>148.82032419999999</c:v>
                </c:pt>
                <c:pt idx="4801">
                  <c:v>148.9705797</c:v>
                </c:pt>
                <c:pt idx="4802">
                  <c:v>149.1219409</c:v>
                </c:pt>
                <c:pt idx="4803">
                  <c:v>149.27426689999999</c:v>
                </c:pt>
                <c:pt idx="4804">
                  <c:v>149.42740800000001</c:v>
                </c:pt>
                <c:pt idx="4805">
                  <c:v>149.58121460000001</c:v>
                </c:pt>
                <c:pt idx="4806">
                  <c:v>149.7355436</c:v>
                </c:pt>
                <c:pt idx="4807">
                  <c:v>149.89026100000001</c:v>
                </c:pt>
                <c:pt idx="4808">
                  <c:v>150.0452445</c:v>
                </c:pt>
                <c:pt idx="4809">
                  <c:v>150.20039199999999</c:v>
                </c:pt>
                <c:pt idx="4810">
                  <c:v>150.35562329999999</c:v>
                </c:pt>
                <c:pt idx="4811">
                  <c:v>150.5108687</c:v>
                </c:pt>
                <c:pt idx="4812">
                  <c:v>150.66608260000001</c:v>
                </c:pt>
                <c:pt idx="4813">
                  <c:v>150.82124329999999</c:v>
                </c:pt>
                <c:pt idx="4814">
                  <c:v>150.97634249999999</c:v>
                </c:pt>
                <c:pt idx="4815">
                  <c:v>151.1313773</c:v>
                </c:pt>
                <c:pt idx="4816">
                  <c:v>151.28635109999999</c:v>
                </c:pt>
                <c:pt idx="4817">
                  <c:v>151.44127180000001</c:v>
                </c:pt>
                <c:pt idx="4818">
                  <c:v>151.59614909999999</c:v>
                </c:pt>
                <c:pt idx="4819">
                  <c:v>151.75099259999999</c:v>
                </c:pt>
                <c:pt idx="4820">
                  <c:v>151.90581040000001</c:v>
                </c:pt>
                <c:pt idx="4821">
                  <c:v>152.06060869999999</c:v>
                </c:pt>
                <c:pt idx="4822">
                  <c:v>152.21539100000001</c:v>
                </c:pt>
                <c:pt idx="4823">
                  <c:v>152.37015930000001</c:v>
                </c:pt>
                <c:pt idx="4824">
                  <c:v>152.52491380000001</c:v>
                </c:pt>
                <c:pt idx="4825">
                  <c:v>152.6796535</c:v>
                </c:pt>
                <c:pt idx="4826">
                  <c:v>152.8343769</c:v>
                </c:pt>
                <c:pt idx="4827">
                  <c:v>152.98908270000001</c:v>
                </c:pt>
                <c:pt idx="4828">
                  <c:v>153.1437688</c:v>
                </c:pt>
                <c:pt idx="4829">
                  <c:v>153.29843210000001</c:v>
                </c:pt>
                <c:pt idx="4830">
                  <c:v>153.45307030000001</c:v>
                </c:pt>
                <c:pt idx="4831">
                  <c:v>153.6076817</c:v>
                </c:pt>
                <c:pt idx="4832">
                  <c:v>153.7622657</c:v>
                </c:pt>
                <c:pt idx="4833">
                  <c:v>153.91682159999999</c:v>
                </c:pt>
                <c:pt idx="4834">
                  <c:v>154.0713489</c:v>
                </c:pt>
                <c:pt idx="4835">
                  <c:v>154.22584699999999</c:v>
                </c:pt>
                <c:pt idx="4836">
                  <c:v>154.38031520000001</c:v>
                </c:pt>
                <c:pt idx="4837">
                  <c:v>154.5347529</c:v>
                </c:pt>
                <c:pt idx="4838">
                  <c:v>154.68915960000001</c:v>
                </c:pt>
                <c:pt idx="4839">
                  <c:v>154.8435346</c:v>
                </c:pt>
                <c:pt idx="4840">
                  <c:v>154.99787610000001</c:v>
                </c:pt>
                <c:pt idx="4841">
                  <c:v>155.1521826</c:v>
                </c:pt>
                <c:pt idx="4842">
                  <c:v>155.30645290000001</c:v>
                </c:pt>
                <c:pt idx="4843">
                  <c:v>155.46068639999999</c:v>
                </c:pt>
                <c:pt idx="4844">
                  <c:v>155.61488249999999</c:v>
                </c:pt>
                <c:pt idx="4845">
                  <c:v>155.7690408</c:v>
                </c:pt>
                <c:pt idx="4846">
                  <c:v>155.92316109999999</c:v>
                </c:pt>
                <c:pt idx="4847">
                  <c:v>156.0772431</c:v>
                </c:pt>
                <c:pt idx="4848">
                  <c:v>156.23128639999999</c:v>
                </c:pt>
                <c:pt idx="4849">
                  <c:v>156.38529070000001</c:v>
                </c:pt>
                <c:pt idx="4850">
                  <c:v>156.5392554</c:v>
                </c:pt>
                <c:pt idx="4851">
                  <c:v>156.69317989999999</c:v>
                </c:pt>
                <c:pt idx="4852">
                  <c:v>156.84706360000001</c:v>
                </c:pt>
                <c:pt idx="4853">
                  <c:v>157.0009058</c:v>
                </c:pt>
                <c:pt idx="4854">
                  <c:v>157.1547061</c:v>
                </c:pt>
                <c:pt idx="4855">
                  <c:v>157.3084637</c:v>
                </c:pt>
                <c:pt idx="4856">
                  <c:v>157.46217820000001</c:v>
                </c:pt>
                <c:pt idx="4857">
                  <c:v>157.615849</c:v>
                </c:pt>
                <c:pt idx="4858">
                  <c:v>157.76947559999999</c:v>
                </c:pt>
                <c:pt idx="4859">
                  <c:v>157.92305730000001</c:v>
                </c:pt>
                <c:pt idx="4860">
                  <c:v>158.07659369999999</c:v>
                </c:pt>
                <c:pt idx="4861">
                  <c:v>158.2300841</c:v>
                </c:pt>
                <c:pt idx="4862">
                  <c:v>158.38352800000001</c:v>
                </c:pt>
                <c:pt idx="4863">
                  <c:v>158.53692469999999</c:v>
                </c:pt>
                <c:pt idx="4864">
                  <c:v>158.69027370000001</c:v>
                </c:pt>
                <c:pt idx="4865">
                  <c:v>158.84357449999999</c:v>
                </c:pt>
                <c:pt idx="4866">
                  <c:v>158.99682670000001</c:v>
                </c:pt>
                <c:pt idx="4867">
                  <c:v>159.15002960000001</c:v>
                </c:pt>
                <c:pt idx="4868">
                  <c:v>159.30318320000001</c:v>
                </c:pt>
                <c:pt idx="4869">
                  <c:v>159.456287</c:v>
                </c:pt>
                <c:pt idx="4870">
                  <c:v>159.60934090000001</c:v>
                </c:pt>
                <c:pt idx="4871">
                  <c:v>159.7623447</c:v>
                </c:pt>
                <c:pt idx="4872">
                  <c:v>159.91529829999999</c:v>
                </c:pt>
                <c:pt idx="4873">
                  <c:v>160.06820149999999</c:v>
                </c:pt>
                <c:pt idx="4874">
                  <c:v>160.22105429999999</c:v>
                </c:pt>
                <c:pt idx="4875">
                  <c:v>160.3738567</c:v>
                </c:pt>
                <c:pt idx="4876">
                  <c:v>160.52660839999999</c:v>
                </c:pt>
                <c:pt idx="4877">
                  <c:v>160.67930899999999</c:v>
                </c:pt>
                <c:pt idx="4878">
                  <c:v>160.83195760000001</c:v>
                </c:pt>
                <c:pt idx="4879">
                  <c:v>160.98455319999999</c:v>
                </c:pt>
                <c:pt idx="4880">
                  <c:v>161.1370944</c:v>
                </c:pt>
                <c:pt idx="4881">
                  <c:v>161.2895796</c:v>
                </c:pt>
                <c:pt idx="4882">
                  <c:v>161.4420069</c:v>
                </c:pt>
                <c:pt idx="4883">
                  <c:v>161.59437410000001</c:v>
                </c:pt>
                <c:pt idx="4884">
                  <c:v>161.746679</c:v>
                </c:pt>
                <c:pt idx="4885">
                  <c:v>161.89891929999999</c:v>
                </c:pt>
                <c:pt idx="4886">
                  <c:v>162.05109329999999</c:v>
                </c:pt>
                <c:pt idx="4887">
                  <c:v>162.20319910000001</c:v>
                </c:pt>
                <c:pt idx="4888">
                  <c:v>162.35523520000001</c:v>
                </c:pt>
                <c:pt idx="4889">
                  <c:v>162.5072002</c:v>
                </c:pt>
                <c:pt idx="4890">
                  <c:v>162.65909289999999</c:v>
                </c:pt>
                <c:pt idx="4891">
                  <c:v>162.810912</c:v>
                </c:pt>
                <c:pt idx="4892">
                  <c:v>162.96265679999999</c:v>
                </c:pt>
                <c:pt idx="4893">
                  <c:v>163.11432629999999</c:v>
                </c:pt>
                <c:pt idx="4894">
                  <c:v>163.26592020000001</c:v>
                </c:pt>
                <c:pt idx="4895">
                  <c:v>163.41743790000001</c:v>
                </c:pt>
                <c:pt idx="4896">
                  <c:v>163.56887929999999</c:v>
                </c:pt>
                <c:pt idx="4897">
                  <c:v>163.7202442</c:v>
                </c:pt>
                <c:pt idx="4898">
                  <c:v>163.87153280000001</c:v>
                </c:pt>
                <c:pt idx="4899">
                  <c:v>164.02274539999999</c:v>
                </c:pt>
                <c:pt idx="4900">
                  <c:v>164.1738824</c:v>
                </c:pt>
                <c:pt idx="4901">
                  <c:v>164.3249442</c:v>
                </c:pt>
                <c:pt idx="4902">
                  <c:v>164.475931</c:v>
                </c:pt>
                <c:pt idx="4903">
                  <c:v>164.6268432</c:v>
                </c:pt>
                <c:pt idx="4904">
                  <c:v>164.77768090000001</c:v>
                </c:pt>
                <c:pt idx="4905">
                  <c:v>164.92844460000001</c:v>
                </c:pt>
                <c:pt idx="4906">
                  <c:v>165.07913439999999</c:v>
                </c:pt>
                <c:pt idx="4907">
                  <c:v>165.22975049999999</c:v>
                </c:pt>
                <c:pt idx="4908">
                  <c:v>165.38029309999999</c:v>
                </c:pt>
                <c:pt idx="4909">
                  <c:v>165.53076239999999</c:v>
                </c:pt>
                <c:pt idx="4910">
                  <c:v>165.6811586</c:v>
                </c:pt>
                <c:pt idx="4911">
                  <c:v>165.83148180000001</c:v>
                </c:pt>
                <c:pt idx="4912">
                  <c:v>165.98173220000001</c:v>
                </c:pt>
                <c:pt idx="4913">
                  <c:v>166.13190969999999</c:v>
                </c:pt>
                <c:pt idx="4914">
                  <c:v>166.2820146</c:v>
                </c:pt>
                <c:pt idx="4915">
                  <c:v>166.43204679999999</c:v>
                </c:pt>
                <c:pt idx="4916">
                  <c:v>166.58200640000001</c:v>
                </c:pt>
                <c:pt idx="4917">
                  <c:v>166.73189339999999</c:v>
                </c:pt>
                <c:pt idx="4918">
                  <c:v>166.881708</c:v>
                </c:pt>
                <c:pt idx="4919">
                  <c:v>167.0314501</c:v>
                </c:pt>
                <c:pt idx="4920">
                  <c:v>167.1811199</c:v>
                </c:pt>
                <c:pt idx="4921">
                  <c:v>167.3307174</c:v>
                </c:pt>
                <c:pt idx="4922">
                  <c:v>167.48024280000001</c:v>
                </c:pt>
                <c:pt idx="4923">
                  <c:v>167.62969609999999</c:v>
                </c:pt>
                <c:pt idx="4924">
                  <c:v>167.77907740000001</c:v>
                </c:pt>
                <c:pt idx="4925">
                  <c:v>167.92838699999999</c:v>
                </c:pt>
                <c:pt idx="4926">
                  <c:v>168.07762489999999</c:v>
                </c:pt>
                <c:pt idx="4927">
                  <c:v>168.2267914</c:v>
                </c:pt>
                <c:pt idx="4928">
                  <c:v>168.3758866</c:v>
                </c:pt>
                <c:pt idx="4929">
                  <c:v>168.52491069999999</c:v>
                </c:pt>
                <c:pt idx="4930">
                  <c:v>168.67386400000001</c:v>
                </c:pt>
                <c:pt idx="4931">
                  <c:v>168.82274659999999</c:v>
                </c:pt>
                <c:pt idx="4932">
                  <c:v>168.97155889999999</c:v>
                </c:pt>
                <c:pt idx="4933">
                  <c:v>169.12030100000001</c:v>
                </c:pt>
                <c:pt idx="4934">
                  <c:v>169.2689733</c:v>
                </c:pt>
                <c:pt idx="4935">
                  <c:v>169.41757630000001</c:v>
                </c:pt>
                <c:pt idx="4936">
                  <c:v>169.56611050000001</c:v>
                </c:pt>
                <c:pt idx="4937">
                  <c:v>169.71457670000001</c:v>
                </c:pt>
                <c:pt idx="4938">
                  <c:v>169.86297569999999</c:v>
                </c:pt>
                <c:pt idx="4939">
                  <c:v>170.01130839999999</c:v>
                </c:pt>
                <c:pt idx="4940">
                  <c:v>170.1595757</c:v>
                </c:pt>
                <c:pt idx="4941">
                  <c:v>170.30777889999999</c:v>
                </c:pt>
                <c:pt idx="4942">
                  <c:v>170.45591920000001</c:v>
                </c:pt>
                <c:pt idx="4943">
                  <c:v>170.6039978</c:v>
                </c:pt>
                <c:pt idx="4944">
                  <c:v>170.75201630000001</c:v>
                </c:pt>
                <c:pt idx="4945">
                  <c:v>170.8999762</c:v>
                </c:pt>
                <c:pt idx="4946">
                  <c:v>171.04787909999999</c:v>
                </c:pt>
                <c:pt idx="4947">
                  <c:v>171.1957266</c:v>
                </c:pt>
                <c:pt idx="4948">
                  <c:v>171.3435207</c:v>
                </c:pt>
                <c:pt idx="4949">
                  <c:v>171.49126319999999</c:v>
                </c:pt>
                <c:pt idx="4950">
                  <c:v>171.63895600000001</c:v>
                </c:pt>
                <c:pt idx="4951">
                  <c:v>171.7866008</c:v>
                </c:pt>
                <c:pt idx="4952">
                  <c:v>171.93419900000001</c:v>
                </c:pt>
                <c:pt idx="4953">
                  <c:v>172.08175159999999</c:v>
                </c:pt>
                <c:pt idx="4954">
                  <c:v>172.22925910000001</c:v>
                </c:pt>
                <c:pt idx="4955">
                  <c:v>172.37672180000001</c:v>
                </c:pt>
                <c:pt idx="4956">
                  <c:v>172.5241398</c:v>
                </c:pt>
                <c:pt idx="4957">
                  <c:v>172.67151250000001</c:v>
                </c:pt>
                <c:pt idx="4958">
                  <c:v>172.81883930000001</c:v>
                </c:pt>
                <c:pt idx="4959">
                  <c:v>172.96611909999999</c:v>
                </c:pt>
                <c:pt idx="4960">
                  <c:v>173.1133504</c:v>
                </c:pt>
                <c:pt idx="4961">
                  <c:v>173.26053139999999</c:v>
                </c:pt>
                <c:pt idx="4962">
                  <c:v>173.40766020000001</c:v>
                </c:pt>
                <c:pt idx="4963">
                  <c:v>173.55473420000001</c:v>
                </c:pt>
                <c:pt idx="4964">
                  <c:v>173.7017506</c:v>
                </c:pt>
                <c:pt idx="4965">
                  <c:v>173.8487064</c:v>
                </c:pt>
                <c:pt idx="4966">
                  <c:v>173.9955981</c:v>
                </c:pt>
                <c:pt idx="4967">
                  <c:v>174.1424221</c:v>
                </c:pt>
                <c:pt idx="4968">
                  <c:v>174.2891746</c:v>
                </c:pt>
                <c:pt idx="4969">
                  <c:v>174.43585239999999</c:v>
                </c:pt>
                <c:pt idx="4970">
                  <c:v>174.58245260000001</c:v>
                </c:pt>
                <c:pt idx="4971">
                  <c:v>174.7289725</c:v>
                </c:pt>
                <c:pt idx="4972">
                  <c:v>174.87540970000001</c:v>
                </c:pt>
                <c:pt idx="4973">
                  <c:v>175.02176220000001</c:v>
                </c:pt>
                <c:pt idx="4974">
                  <c:v>175.16802809999999</c:v>
                </c:pt>
                <c:pt idx="4975">
                  <c:v>175.31420589999999</c:v>
                </c:pt>
                <c:pt idx="4976">
                  <c:v>175.4602945</c:v>
                </c:pt>
                <c:pt idx="4977">
                  <c:v>175.6062929</c:v>
                </c:pt>
                <c:pt idx="4978">
                  <c:v>175.75220039999999</c:v>
                </c:pt>
                <c:pt idx="4979">
                  <c:v>175.8980167</c:v>
                </c:pt>
                <c:pt idx="4980">
                  <c:v>176.0437416</c:v>
                </c:pt>
                <c:pt idx="4981">
                  <c:v>176.1893752</c:v>
                </c:pt>
                <c:pt idx="4982">
                  <c:v>176.3349182</c:v>
                </c:pt>
                <c:pt idx="4983">
                  <c:v>176.48037099999999</c:v>
                </c:pt>
                <c:pt idx="4984">
                  <c:v>176.6257348</c:v>
                </c:pt>
                <c:pt idx="4985">
                  <c:v>176.77101060000001</c:v>
                </c:pt>
                <c:pt idx="4986">
                  <c:v>176.9161995</c:v>
                </c:pt>
                <c:pt idx="4987">
                  <c:v>177.06130229999999</c:v>
                </c:pt>
                <c:pt idx="4988">
                  <c:v>177.20631969999999</c:v>
                </c:pt>
                <c:pt idx="4989">
                  <c:v>177.35125239999999</c:v>
                </c:pt>
                <c:pt idx="4990">
                  <c:v>177.49610089999999</c:v>
                </c:pt>
                <c:pt idx="4991">
                  <c:v>177.6408658</c:v>
                </c:pt>
                <c:pt idx="4992">
                  <c:v>177.7855472</c:v>
                </c:pt>
                <c:pt idx="4993">
                  <c:v>177.9301456</c:v>
                </c:pt>
                <c:pt idx="4994">
                  <c:v>178.0746609</c:v>
                </c:pt>
                <c:pt idx="4995">
                  <c:v>178.21909339999999</c:v>
                </c:pt>
                <c:pt idx="4996">
                  <c:v>178.36343629999999</c:v>
                </c:pt>
                <c:pt idx="4997">
                  <c:v>178.5073553</c:v>
                </c:pt>
                <c:pt idx="4998">
                  <c:v>178.64961940000001</c:v>
                </c:pt>
                <c:pt idx="4999">
                  <c:v>178.79168110000001</c:v>
                </c:pt>
                <c:pt idx="5000">
                  <c:v>178.93366449999999</c:v>
                </c:pt>
                <c:pt idx="5001">
                  <c:v>179.07520439999999</c:v>
                </c:pt>
                <c:pt idx="5002">
                  <c:v>179.21640729999999</c:v>
                </c:pt>
                <c:pt idx="5003">
                  <c:v>179.3573821</c:v>
                </c:pt>
                <c:pt idx="5004">
                  <c:v>179.49798699999999</c:v>
                </c:pt>
                <c:pt idx="5005">
                  <c:v>179.63833579999999</c:v>
                </c:pt>
                <c:pt idx="5006">
                  <c:v>179.77835089999999</c:v>
                </c:pt>
                <c:pt idx="5007">
                  <c:v>179.91811000000001</c:v>
                </c:pt>
                <c:pt idx="5008">
                  <c:v>180.0575365</c:v>
                </c:pt>
                <c:pt idx="5009">
                  <c:v>180.1967161</c:v>
                </c:pt>
                <c:pt idx="5010">
                  <c:v>180.33556669999999</c:v>
                </c:pt>
                <c:pt idx="5011">
                  <c:v>180.47412370000001</c:v>
                </c:pt>
                <c:pt idx="5012">
                  <c:v>180.61210729999999</c:v>
                </c:pt>
                <c:pt idx="5013">
                  <c:v>180.74986430000001</c:v>
                </c:pt>
                <c:pt idx="5014">
                  <c:v>180.88734969999999</c:v>
                </c:pt>
                <c:pt idx="5015">
                  <c:v>181.02456419999999</c:v>
                </c:pt>
                <c:pt idx="5016">
                  <c:v>181.161463</c:v>
                </c:pt>
                <c:pt idx="5017">
                  <c:v>181.29813369999999</c:v>
                </c:pt>
                <c:pt idx="5018">
                  <c:v>181.4344845</c:v>
                </c:pt>
                <c:pt idx="5019">
                  <c:v>181.5705552</c:v>
                </c:pt>
                <c:pt idx="5020">
                  <c:v>181.7060668</c:v>
                </c:pt>
                <c:pt idx="5021">
                  <c:v>181.84136659999999</c:v>
                </c:pt>
                <c:pt idx="5022">
                  <c:v>181.97640939999999</c:v>
                </c:pt>
                <c:pt idx="5023">
                  <c:v>182.11119679999999</c:v>
                </c:pt>
                <c:pt idx="5024">
                  <c:v>182.2456852</c:v>
                </c:pt>
                <c:pt idx="5025">
                  <c:v>182.3799616</c:v>
                </c:pt>
                <c:pt idx="5026">
                  <c:v>182.51393490000001</c:v>
                </c:pt>
                <c:pt idx="5027">
                  <c:v>182.64764439999999</c:v>
                </c:pt>
                <c:pt idx="5028">
                  <c:v>182.78081109999999</c:v>
                </c:pt>
                <c:pt idx="5029">
                  <c:v>182.913783</c:v>
                </c:pt>
                <c:pt idx="5030">
                  <c:v>183.04651340000001</c:v>
                </c:pt>
                <c:pt idx="5031">
                  <c:v>183.17900399999999</c:v>
                </c:pt>
                <c:pt idx="5032">
                  <c:v>183.31121150000001</c:v>
                </c:pt>
                <c:pt idx="5033">
                  <c:v>183.44322159999999</c:v>
                </c:pt>
                <c:pt idx="5034">
                  <c:v>183.57494370000001</c:v>
                </c:pt>
                <c:pt idx="5035">
                  <c:v>183.70641649999999</c:v>
                </c:pt>
                <c:pt idx="5036">
                  <c:v>183.8373607</c:v>
                </c:pt>
                <c:pt idx="5037">
                  <c:v>183.9681252</c:v>
                </c:pt>
                <c:pt idx="5038">
                  <c:v>184.09866239999999</c:v>
                </c:pt>
                <c:pt idx="5039">
                  <c:v>184.2289743</c:v>
                </c:pt>
                <c:pt idx="5040">
                  <c:v>184.3590184</c:v>
                </c:pt>
                <c:pt idx="5041">
                  <c:v>184.48882850000001</c:v>
                </c:pt>
                <c:pt idx="5042">
                  <c:v>184.6181157</c:v>
                </c:pt>
                <c:pt idx="5043">
                  <c:v>184.74723639999999</c:v>
                </c:pt>
                <c:pt idx="5044">
                  <c:v>184.87614139999999</c:v>
                </c:pt>
                <c:pt idx="5045">
                  <c:v>185.00483159999999</c:v>
                </c:pt>
                <c:pt idx="5046">
                  <c:v>185.13318670000001</c:v>
                </c:pt>
                <c:pt idx="5047">
                  <c:v>185.26101019999999</c:v>
                </c:pt>
                <c:pt idx="5048">
                  <c:v>185.38871420000001</c:v>
                </c:pt>
                <c:pt idx="5049">
                  <c:v>185.51619690000001</c:v>
                </c:pt>
                <c:pt idx="5050">
                  <c:v>185.643473</c:v>
                </c:pt>
                <c:pt idx="5051">
                  <c:v>185.7705091</c:v>
                </c:pt>
                <c:pt idx="5052">
                  <c:v>185.8973293</c:v>
                </c:pt>
                <c:pt idx="5053">
                  <c:v>186.023651</c:v>
                </c:pt>
                <c:pt idx="5054">
                  <c:v>186.14982800000001</c:v>
                </c:pt>
                <c:pt idx="5055">
                  <c:v>186.2758097</c:v>
                </c:pt>
                <c:pt idx="5056">
                  <c:v>186.40159729999999</c:v>
                </c:pt>
                <c:pt idx="5057">
                  <c:v>186.5271515</c:v>
                </c:pt>
                <c:pt idx="5058">
                  <c:v>186.65250219999999</c:v>
                </c:pt>
                <c:pt idx="5059">
                  <c:v>186.77736479999999</c:v>
                </c:pt>
                <c:pt idx="5060">
                  <c:v>186.90209239999999</c:v>
                </c:pt>
                <c:pt idx="5061">
                  <c:v>187.02663559999999</c:v>
                </c:pt>
                <c:pt idx="5062">
                  <c:v>187.15099480000001</c:v>
                </c:pt>
                <c:pt idx="5063">
                  <c:v>187.2751312</c:v>
                </c:pt>
                <c:pt idx="5064">
                  <c:v>187.39907400000001</c:v>
                </c:pt>
                <c:pt idx="5065">
                  <c:v>187.52253859999999</c:v>
                </c:pt>
                <c:pt idx="5066">
                  <c:v>187.6458787</c:v>
                </c:pt>
                <c:pt idx="5067">
                  <c:v>187.76904469999999</c:v>
                </c:pt>
                <c:pt idx="5068">
                  <c:v>187.89203699999999</c:v>
                </c:pt>
                <c:pt idx="5069">
                  <c:v>188.0148173</c:v>
                </c:pt>
                <c:pt idx="5070">
                  <c:v>188.1374136</c:v>
                </c:pt>
                <c:pt idx="5071">
                  <c:v>188.2595417</c:v>
                </c:pt>
                <c:pt idx="5072">
                  <c:v>188.3815688</c:v>
                </c:pt>
                <c:pt idx="5073">
                  <c:v>188.50349449999999</c:v>
                </c:pt>
                <c:pt idx="5074">
                  <c:v>188.6252992</c:v>
                </c:pt>
                <c:pt idx="5075">
                  <c:v>188.74709910000001</c:v>
                </c:pt>
                <c:pt idx="5076">
                  <c:v>188.86856270000001</c:v>
                </c:pt>
                <c:pt idx="5077">
                  <c:v>188.98184380000001</c:v>
                </c:pt>
                <c:pt idx="5078">
                  <c:v>189.0548853</c:v>
                </c:pt>
                <c:pt idx="5079">
                  <c:v>189.13314059999999</c:v>
                </c:pt>
                <c:pt idx="5080">
                  <c:v>189.21758750000001</c:v>
                </c:pt>
                <c:pt idx="5081">
                  <c:v>189.29718779999999</c:v>
                </c:pt>
                <c:pt idx="5082">
                  <c:v>189.37876120000001</c:v>
                </c:pt>
                <c:pt idx="5083">
                  <c:v>189.4613851</c:v>
                </c:pt>
                <c:pt idx="5084">
                  <c:v>189.54373419999999</c:v>
                </c:pt>
                <c:pt idx="5085">
                  <c:v>189.6276029</c:v>
                </c:pt>
                <c:pt idx="5086">
                  <c:v>189.7127619</c:v>
                </c:pt>
                <c:pt idx="5087">
                  <c:v>189.7991236</c:v>
                </c:pt>
                <c:pt idx="5088">
                  <c:v>189.88617049999999</c:v>
                </c:pt>
                <c:pt idx="5089">
                  <c:v>189.9733808</c:v>
                </c:pt>
                <c:pt idx="5090">
                  <c:v>190.0608028</c:v>
                </c:pt>
                <c:pt idx="5091">
                  <c:v>190.1485481</c:v>
                </c:pt>
                <c:pt idx="5092">
                  <c:v>190.23637310000001</c:v>
                </c:pt>
                <c:pt idx="5093">
                  <c:v>190.32409870000001</c:v>
                </c:pt>
                <c:pt idx="5094">
                  <c:v>190.4121294</c:v>
                </c:pt>
                <c:pt idx="5095">
                  <c:v>190.50031509999999</c:v>
                </c:pt>
                <c:pt idx="5096">
                  <c:v>190.58868050000001</c:v>
                </c:pt>
                <c:pt idx="5097">
                  <c:v>190.67718260000001</c:v>
                </c:pt>
                <c:pt idx="5098">
                  <c:v>190.7658332</c:v>
                </c:pt>
                <c:pt idx="5099">
                  <c:v>190.8543517</c:v>
                </c:pt>
                <c:pt idx="5100">
                  <c:v>190.94311310000001</c:v>
                </c:pt>
                <c:pt idx="5101">
                  <c:v>191.03204550000001</c:v>
                </c:pt>
                <c:pt idx="5102">
                  <c:v>191.12116510000001</c:v>
                </c:pt>
                <c:pt idx="5103">
                  <c:v>191.21043979999999</c:v>
                </c:pt>
                <c:pt idx="5104">
                  <c:v>191.29989330000001</c:v>
                </c:pt>
                <c:pt idx="5105">
                  <c:v>191.3892438</c:v>
                </c:pt>
                <c:pt idx="5106">
                  <c:v>191.47886260000001</c:v>
                </c:pt>
                <c:pt idx="5107">
                  <c:v>191.56867589999999</c:v>
                </c:pt>
                <c:pt idx="5108">
                  <c:v>191.6586911</c:v>
                </c:pt>
                <c:pt idx="5109">
                  <c:v>191.7487888</c:v>
                </c:pt>
                <c:pt idx="5110">
                  <c:v>191.8387682</c:v>
                </c:pt>
                <c:pt idx="5111">
                  <c:v>191.9290359</c:v>
                </c:pt>
                <c:pt idx="5112">
                  <c:v>192.01947010000001</c:v>
                </c:pt>
                <c:pt idx="5113">
                  <c:v>192.11009089999999</c:v>
                </c:pt>
                <c:pt idx="5114">
                  <c:v>192.2008615</c:v>
                </c:pt>
                <c:pt idx="5115">
                  <c:v>192.2917913</c:v>
                </c:pt>
                <c:pt idx="5116">
                  <c:v>192.38259909999999</c:v>
                </c:pt>
                <c:pt idx="5117">
                  <c:v>192.47364870000001</c:v>
                </c:pt>
                <c:pt idx="5118">
                  <c:v>192.56486870000001</c:v>
                </c:pt>
                <c:pt idx="5119">
                  <c:v>192.65621160000001</c:v>
                </c:pt>
                <c:pt idx="5120">
                  <c:v>192.74744419999999</c:v>
                </c:pt>
                <c:pt idx="5121">
                  <c:v>192.8389191</c:v>
                </c:pt>
                <c:pt idx="5122">
                  <c:v>192.93056279999999</c:v>
                </c:pt>
                <c:pt idx="5123">
                  <c:v>193.02238689999999</c:v>
                </c:pt>
                <c:pt idx="5124">
                  <c:v>193.11427599999999</c:v>
                </c:pt>
                <c:pt idx="5125">
                  <c:v>193.2060328</c:v>
                </c:pt>
                <c:pt idx="5126">
                  <c:v>193.2980609</c:v>
                </c:pt>
                <c:pt idx="5127">
                  <c:v>193.39024879999999</c:v>
                </c:pt>
                <c:pt idx="5128">
                  <c:v>193.48261489999999</c:v>
                </c:pt>
                <c:pt idx="5129">
                  <c:v>193.57512700000001</c:v>
                </c:pt>
                <c:pt idx="5130">
                  <c:v>193.6677938</c:v>
                </c:pt>
                <c:pt idx="5131">
                  <c:v>193.76033709999999</c:v>
                </c:pt>
                <c:pt idx="5132">
                  <c:v>193.85311590000001</c:v>
                </c:pt>
                <c:pt idx="5133">
                  <c:v>193.94606289999999</c:v>
                </c:pt>
                <c:pt idx="5134">
                  <c:v>194.03917949999999</c:v>
                </c:pt>
                <c:pt idx="5135">
                  <c:v>194.13243209999999</c:v>
                </c:pt>
                <c:pt idx="5136">
                  <c:v>194.2258339</c:v>
                </c:pt>
                <c:pt idx="5137">
                  <c:v>194.3190792</c:v>
                </c:pt>
                <c:pt idx="5138">
                  <c:v>194.41246029999999</c:v>
                </c:pt>
                <c:pt idx="5139">
                  <c:v>194.50605920000001</c:v>
                </c:pt>
                <c:pt idx="5140">
                  <c:v>194.5994838</c:v>
                </c:pt>
                <c:pt idx="5141">
                  <c:v>194.69314159999999</c:v>
                </c:pt>
                <c:pt idx="5142">
                  <c:v>194.7869685</c:v>
                </c:pt>
                <c:pt idx="5143">
                  <c:v>194.8809521</c:v>
                </c:pt>
                <c:pt idx="5144">
                  <c:v>194.97506859999999</c:v>
                </c:pt>
                <c:pt idx="5145">
                  <c:v>195.06932939999999</c:v>
                </c:pt>
                <c:pt idx="5146">
                  <c:v>195.1634555</c:v>
                </c:pt>
                <c:pt idx="5147">
                  <c:v>195.2578043</c:v>
                </c:pt>
                <c:pt idx="5148">
                  <c:v>195.35231350000001</c:v>
                </c:pt>
                <c:pt idx="5149">
                  <c:v>195.44692810000001</c:v>
                </c:pt>
                <c:pt idx="5150">
                  <c:v>195.5413935</c:v>
                </c:pt>
                <c:pt idx="5151">
                  <c:v>195.635989</c:v>
                </c:pt>
                <c:pt idx="5152">
                  <c:v>195.73078889999999</c:v>
                </c:pt>
                <c:pt idx="5153">
                  <c:v>195.82541029999999</c:v>
                </c:pt>
                <c:pt idx="5154">
                  <c:v>195.92025430000001</c:v>
                </c:pt>
                <c:pt idx="5155">
                  <c:v>196.0152602</c:v>
                </c:pt>
                <c:pt idx="5156">
                  <c:v>196.1104134</c:v>
                </c:pt>
                <c:pt idx="5157">
                  <c:v>196.20569130000001</c:v>
                </c:pt>
                <c:pt idx="5158">
                  <c:v>196.30110350000001</c:v>
                </c:pt>
                <c:pt idx="5159">
                  <c:v>196.39637279999999</c:v>
                </c:pt>
                <c:pt idx="5160">
                  <c:v>196.49185370000001</c:v>
                </c:pt>
                <c:pt idx="5161">
                  <c:v>196.587411</c:v>
                </c:pt>
                <c:pt idx="5162">
                  <c:v>196.6827783</c:v>
                </c:pt>
                <c:pt idx="5163">
                  <c:v>196.77839309999999</c:v>
                </c:pt>
                <c:pt idx="5164">
                  <c:v>196.87414770000001</c:v>
                </c:pt>
                <c:pt idx="5165">
                  <c:v>196.96999149999999</c:v>
                </c:pt>
                <c:pt idx="5166">
                  <c:v>197.06570690000001</c:v>
                </c:pt>
                <c:pt idx="5167">
                  <c:v>197.16162689999999</c:v>
                </c:pt>
                <c:pt idx="5168">
                  <c:v>197.25769120000001</c:v>
                </c:pt>
                <c:pt idx="5169">
                  <c:v>197.3539006</c:v>
                </c:pt>
                <c:pt idx="5170">
                  <c:v>197.45022470000001</c:v>
                </c:pt>
                <c:pt idx="5171">
                  <c:v>197.54667219999999</c:v>
                </c:pt>
                <c:pt idx="5172">
                  <c:v>197.64294649999999</c:v>
                </c:pt>
                <c:pt idx="5173">
                  <c:v>197.73933510000001</c:v>
                </c:pt>
                <c:pt idx="5174">
                  <c:v>197.83591419999999</c:v>
                </c:pt>
                <c:pt idx="5175">
                  <c:v>197.93230120000001</c:v>
                </c:pt>
                <c:pt idx="5176">
                  <c:v>198.0288913</c:v>
                </c:pt>
                <c:pt idx="5177">
                  <c:v>198.12563119999999</c:v>
                </c:pt>
                <c:pt idx="5178">
                  <c:v>198.2225009</c:v>
                </c:pt>
                <c:pt idx="5179">
                  <c:v>198.31948120000001</c:v>
                </c:pt>
                <c:pt idx="5180">
                  <c:v>198.41657860000001</c:v>
                </c:pt>
                <c:pt idx="5181">
                  <c:v>198.51349759999999</c:v>
                </c:pt>
                <c:pt idx="5182">
                  <c:v>198.61052480000001</c:v>
                </c:pt>
                <c:pt idx="5183">
                  <c:v>198.7077347</c:v>
                </c:pt>
                <c:pt idx="5184">
                  <c:v>198.80474899999999</c:v>
                </c:pt>
                <c:pt idx="5185">
                  <c:v>198.90195750000001</c:v>
                </c:pt>
                <c:pt idx="5186">
                  <c:v>198.9993106</c:v>
                </c:pt>
                <c:pt idx="5187">
                  <c:v>199.09678719999999</c:v>
                </c:pt>
                <c:pt idx="5188">
                  <c:v>199.19436859999999</c:v>
                </c:pt>
                <c:pt idx="5189">
                  <c:v>199.2920603</c:v>
                </c:pt>
                <c:pt idx="5190">
                  <c:v>199.38959209999999</c:v>
                </c:pt>
                <c:pt idx="5191">
                  <c:v>199.4873072</c:v>
                </c:pt>
                <c:pt idx="5192">
                  <c:v>199.58508269999999</c:v>
                </c:pt>
                <c:pt idx="5193">
                  <c:v>199.6826532</c:v>
                </c:pt>
                <c:pt idx="5194">
                  <c:v>199.78043880000001</c:v>
                </c:pt>
                <c:pt idx="5195">
                  <c:v>199.87834849999999</c:v>
                </c:pt>
                <c:pt idx="5196">
                  <c:v>199.97637760000001</c:v>
                </c:pt>
                <c:pt idx="5197">
                  <c:v>200.07450890000001</c:v>
                </c:pt>
                <c:pt idx="5198">
                  <c:v>200.17274230000001</c:v>
                </c:pt>
                <c:pt idx="5199">
                  <c:v>200.2708126</c:v>
                </c:pt>
                <c:pt idx="5200">
                  <c:v>200.36905870000001</c:v>
                </c:pt>
                <c:pt idx="5201">
                  <c:v>200.46736100000001</c:v>
                </c:pt>
                <c:pt idx="5202">
                  <c:v>200.56545550000001</c:v>
                </c:pt>
                <c:pt idx="5203">
                  <c:v>200.66375629999999</c:v>
                </c:pt>
                <c:pt idx="5204">
                  <c:v>200.7621772</c:v>
                </c:pt>
                <c:pt idx="5205">
                  <c:v>200.86071229999999</c:v>
                </c:pt>
                <c:pt idx="5206">
                  <c:v>200.9593442</c:v>
                </c:pt>
                <c:pt idx="5207">
                  <c:v>201.05807250000001</c:v>
                </c:pt>
                <c:pt idx="5208">
                  <c:v>201.15661259999999</c:v>
                </c:pt>
                <c:pt idx="5209">
                  <c:v>201.2552432</c:v>
                </c:pt>
                <c:pt idx="5210">
                  <c:v>201.3540351</c:v>
                </c:pt>
                <c:pt idx="5211">
                  <c:v>201.45262310000001</c:v>
                </c:pt>
                <c:pt idx="5212">
                  <c:v>201.55138109999999</c:v>
                </c:pt>
                <c:pt idx="5213">
                  <c:v>201.6502696</c:v>
                </c:pt>
                <c:pt idx="5214">
                  <c:v>201.74926550000001</c:v>
                </c:pt>
                <c:pt idx="5215">
                  <c:v>201.84835029999999</c:v>
                </c:pt>
                <c:pt idx="5216">
                  <c:v>201.94752769999999</c:v>
                </c:pt>
                <c:pt idx="5217">
                  <c:v>202.04651240000001</c:v>
                </c:pt>
                <c:pt idx="5218">
                  <c:v>202.14558220000001</c:v>
                </c:pt>
                <c:pt idx="5219">
                  <c:v>202.24480740000001</c:v>
                </c:pt>
                <c:pt idx="5220">
                  <c:v>202.34382400000001</c:v>
                </c:pt>
                <c:pt idx="5221">
                  <c:v>202.44300380000001</c:v>
                </c:pt>
                <c:pt idx="5222">
                  <c:v>202.54230949999999</c:v>
                </c:pt>
                <c:pt idx="5223">
                  <c:v>202.64171630000001</c:v>
                </c:pt>
                <c:pt idx="5224">
                  <c:v>202.741207</c:v>
                </c:pt>
                <c:pt idx="5225">
                  <c:v>202.84078389999999</c:v>
                </c:pt>
                <c:pt idx="5226">
                  <c:v>202.94016310000001</c:v>
                </c:pt>
                <c:pt idx="5227">
                  <c:v>203.03962200000001</c:v>
                </c:pt>
                <c:pt idx="5228">
                  <c:v>203.13922980000001</c:v>
                </c:pt>
                <c:pt idx="5229">
                  <c:v>203.23862370000001</c:v>
                </c:pt>
                <c:pt idx="5230">
                  <c:v>203.3381741</c:v>
                </c:pt>
                <c:pt idx="5231">
                  <c:v>203.43784550000001</c:v>
                </c:pt>
                <c:pt idx="5232">
                  <c:v>203.53761159999999</c:v>
                </c:pt>
                <c:pt idx="5233">
                  <c:v>203.6373844</c:v>
                </c:pt>
                <c:pt idx="5234">
                  <c:v>203.73696849999999</c:v>
                </c:pt>
                <c:pt idx="5235">
                  <c:v>203.8367227</c:v>
                </c:pt>
                <c:pt idx="5236">
                  <c:v>203.93657949999999</c:v>
                </c:pt>
                <c:pt idx="5237">
                  <c:v>204.0364806</c:v>
                </c:pt>
                <c:pt idx="5238">
                  <c:v>204.13621119999999</c:v>
                </c:pt>
                <c:pt idx="5239">
                  <c:v>204.2360893</c:v>
                </c:pt>
                <c:pt idx="5240">
                  <c:v>204.33605399999999</c:v>
                </c:pt>
                <c:pt idx="5241">
                  <c:v>204.43604089999999</c:v>
                </c:pt>
                <c:pt idx="5242">
                  <c:v>204.5361302</c:v>
                </c:pt>
                <c:pt idx="5243">
                  <c:v>204.63603269999999</c:v>
                </c:pt>
                <c:pt idx="5244">
                  <c:v>204.73607240000001</c:v>
                </c:pt>
                <c:pt idx="5245">
                  <c:v>204.83622320000001</c:v>
                </c:pt>
                <c:pt idx="5246">
                  <c:v>204.9364118</c:v>
                </c:pt>
                <c:pt idx="5247">
                  <c:v>205.03642170000001</c:v>
                </c:pt>
                <c:pt idx="5248">
                  <c:v>205.13657449999999</c:v>
                </c:pt>
                <c:pt idx="5249">
                  <c:v>205.23680949999999</c:v>
                </c:pt>
                <c:pt idx="5250">
                  <c:v>205.337062</c:v>
                </c:pt>
                <c:pt idx="5251">
                  <c:v>205.43741069999999</c:v>
                </c:pt>
                <c:pt idx="5252">
                  <c:v>205.53756799999999</c:v>
                </c:pt>
                <c:pt idx="5253">
                  <c:v>205.6378565</c:v>
                </c:pt>
                <c:pt idx="5254">
                  <c:v>205.7382518</c:v>
                </c:pt>
                <c:pt idx="5255">
                  <c:v>205.83873180000001</c:v>
                </c:pt>
                <c:pt idx="5256">
                  <c:v>205.93920650000001</c:v>
                </c:pt>
                <c:pt idx="5257">
                  <c:v>206.0394818</c:v>
                </c:pt>
                <c:pt idx="5258">
                  <c:v>206.1399107</c:v>
                </c:pt>
                <c:pt idx="5259">
                  <c:v>206.14996500000001</c:v>
                </c:pt>
              </c:numCache>
            </c:numRef>
          </c:yVal>
          <c:smooth val="0"/>
          <c:extLst>
            <c:ext xmlns:c16="http://schemas.microsoft.com/office/drawing/2014/chart" uri="{C3380CC4-5D6E-409C-BE32-E72D297353CC}">
              <c16:uniqueId val="{00000000-A48D-4F23-8052-9ED2EC6F2C1B}"/>
            </c:ext>
          </c:extLst>
        </c:ser>
        <c:ser>
          <c:idx val="1"/>
          <c:order val="1"/>
          <c:tx>
            <c:strRef>
              <c:f>'[Final.xlsx]Speed Profiles'!$C$1:$D$1</c:f>
              <c:strCache>
                <c:ptCount val="1"/>
                <c:pt idx="0">
                  <c:v>Modified</c:v>
                </c:pt>
              </c:strCache>
            </c:strRef>
          </c:tx>
          <c:spPr>
            <a:ln w="25400" cap="rnd">
              <a:noFill/>
              <a:round/>
            </a:ln>
            <a:effectLst/>
          </c:spPr>
          <c:marker>
            <c:symbol val="dot"/>
            <c:size val="2"/>
            <c:spPr>
              <a:solidFill>
                <a:schemeClr val="accent2"/>
              </a:solidFill>
              <a:ln w="9525">
                <a:solidFill>
                  <a:schemeClr val="accent1"/>
                </a:solidFill>
              </a:ln>
              <a:effectLst/>
            </c:spPr>
          </c:marker>
          <c:xVal>
            <c:numRef>
              <c:f>'[Final.xlsx]Speed Profiles'!$C$4:$C$5252</c:f>
              <c:numCache>
                <c:formatCode>General</c:formatCode>
                <c:ptCount val="5249"/>
                <c:pt idx="0">
                  <c:v>6.3565658990000001E-3</c:v>
                </c:pt>
                <c:pt idx="1">
                  <c:v>0.59921418884099997</c:v>
                </c:pt>
                <c:pt idx="2">
                  <c:v>1.1920232501600001</c:v>
                </c:pt>
                <c:pt idx="3">
                  <c:v>1.7847572978299999</c:v>
                </c:pt>
                <c:pt idx="4">
                  <c:v>2.3774430620599998</c:v>
                </c:pt>
                <c:pt idx="5">
                  <c:v>2.9700786804899999</c:v>
                </c:pt>
                <c:pt idx="6">
                  <c:v>3.5626819848200002</c:v>
                </c:pt>
                <c:pt idx="7">
                  <c:v>4.1553807996899996</c:v>
                </c:pt>
                <c:pt idx="8">
                  <c:v>4.74829030231</c:v>
                </c:pt>
                <c:pt idx="9">
                  <c:v>5.3414392617899997</c:v>
                </c:pt>
                <c:pt idx="10">
                  <c:v>5.9348640126700003</c:v>
                </c:pt>
                <c:pt idx="11">
                  <c:v>6.5285771743799996</c:v>
                </c:pt>
                <c:pt idx="12">
                  <c:v>7.1225688698200003</c:v>
                </c:pt>
                <c:pt idx="13">
                  <c:v>7.7168277113299997</c:v>
                </c:pt>
                <c:pt idx="14">
                  <c:v>8.3113439817600003</c:v>
                </c:pt>
                <c:pt idx="15">
                  <c:v>8.9061083999299999</c:v>
                </c:pt>
                <c:pt idx="16">
                  <c:v>9.5011148576399993</c:v>
                </c:pt>
                <c:pt idx="17">
                  <c:v>10.096360642100001</c:v>
                </c:pt>
                <c:pt idx="18">
                  <c:v>10.691845353</c:v>
                </c:pt>
                <c:pt idx="19">
                  <c:v>11.2875704921</c:v>
                </c:pt>
                <c:pt idx="20">
                  <c:v>11.8835394174</c:v>
                </c:pt>
                <c:pt idx="21">
                  <c:v>12.479757213199999</c:v>
                </c:pt>
                <c:pt idx="22">
                  <c:v>13.0762285555</c:v>
                </c:pt>
                <c:pt idx="23">
                  <c:v>13.672958145899999</c:v>
                </c:pt>
                <c:pt idx="24">
                  <c:v>14.2699505401</c:v>
                </c:pt>
                <c:pt idx="25">
                  <c:v>14.867208379999999</c:v>
                </c:pt>
                <c:pt idx="26">
                  <c:v>15.464733605899999</c:v>
                </c:pt>
                <c:pt idx="27">
                  <c:v>16.0625275678</c:v>
                </c:pt>
                <c:pt idx="28">
                  <c:v>16.6605902736</c:v>
                </c:pt>
                <c:pt idx="29">
                  <c:v>17.258920416500001</c:v>
                </c:pt>
                <c:pt idx="30">
                  <c:v>17.857516178800001</c:v>
                </c:pt>
                <c:pt idx="31">
                  <c:v>18.456376000599999</c:v>
                </c:pt>
                <c:pt idx="32">
                  <c:v>19.055497473999999</c:v>
                </c:pt>
                <c:pt idx="33">
                  <c:v>19.6548784911</c:v>
                </c:pt>
                <c:pt idx="34">
                  <c:v>20.2545178001</c:v>
                </c:pt>
                <c:pt idx="35">
                  <c:v>20.8544131769</c:v>
                </c:pt>
                <c:pt idx="36">
                  <c:v>21.454561409699998</c:v>
                </c:pt>
                <c:pt idx="37">
                  <c:v>22.0549604811</c:v>
                </c:pt>
                <c:pt idx="38">
                  <c:v>22.655609986999998</c:v>
                </c:pt>
                <c:pt idx="39">
                  <c:v>23.256509389600001</c:v>
                </c:pt>
                <c:pt idx="40">
                  <c:v>23.857656296599998</c:v>
                </c:pt>
                <c:pt idx="41">
                  <c:v>24.4590404152</c:v>
                </c:pt>
                <c:pt idx="42">
                  <c:v>25.0606476723</c:v>
                </c:pt>
                <c:pt idx="43">
                  <c:v>25.662469897000001</c:v>
                </c:pt>
                <c:pt idx="44">
                  <c:v>26.264502595100002</c:v>
                </c:pt>
                <c:pt idx="45">
                  <c:v>26.866744618399999</c:v>
                </c:pt>
                <c:pt idx="46">
                  <c:v>27.469196437899999</c:v>
                </c:pt>
                <c:pt idx="47">
                  <c:v>28.071858221700001</c:v>
                </c:pt>
                <c:pt idx="48">
                  <c:v>28.674730310600001</c:v>
                </c:pt>
                <c:pt idx="49">
                  <c:v>29.277813077600001</c:v>
                </c:pt>
                <c:pt idx="50">
                  <c:v>29.881106657899998</c:v>
                </c:pt>
                <c:pt idx="51">
                  <c:v>30.484610951600001</c:v>
                </c:pt>
                <c:pt idx="52">
                  <c:v>31.088325578999999</c:v>
                </c:pt>
                <c:pt idx="53">
                  <c:v>31.692249887900001</c:v>
                </c:pt>
                <c:pt idx="54">
                  <c:v>32.296383044899997</c:v>
                </c:pt>
                <c:pt idx="55">
                  <c:v>32.900724128</c:v>
                </c:pt>
                <c:pt idx="56">
                  <c:v>33.505272214100003</c:v>
                </c:pt>
                <c:pt idx="57">
                  <c:v>34.110026456200004</c:v>
                </c:pt>
                <c:pt idx="58">
                  <c:v>34.714986139799997</c:v>
                </c:pt>
                <c:pt idx="59">
                  <c:v>35.320150717799997</c:v>
                </c:pt>
                <c:pt idx="60">
                  <c:v>35.925519823199998</c:v>
                </c:pt>
                <c:pt idx="61">
                  <c:v>36.531093263499997</c:v>
                </c:pt>
                <c:pt idx="62">
                  <c:v>37.136870998399999</c:v>
                </c:pt>
                <c:pt idx="63">
                  <c:v>37.742853105899997</c:v>
                </c:pt>
                <c:pt idx="64">
                  <c:v>38.349039742000002</c:v>
                </c:pt>
                <c:pt idx="65">
                  <c:v>38.955431099599998</c:v>
                </c:pt>
                <c:pt idx="66">
                  <c:v>39.562027370099997</c:v>
                </c:pt>
                <c:pt idx="67">
                  <c:v>40.168828711800003</c:v>
                </c:pt>
                <c:pt idx="68">
                  <c:v>40.775835226399998</c:v>
                </c:pt>
                <c:pt idx="69">
                  <c:v>41.383046946500002</c:v>
                </c:pt>
                <c:pt idx="70">
                  <c:v>41.990463831299998</c:v>
                </c:pt>
                <c:pt idx="71">
                  <c:v>42.598085770700003</c:v>
                </c:pt>
                <c:pt idx="72">
                  <c:v>43.205912596799998</c:v>
                </c:pt>
                <c:pt idx="73">
                  <c:v>43.813944098500002</c:v>
                </c:pt>
                <c:pt idx="74">
                  <c:v>44.422180038500002</c:v>
                </c:pt>
                <c:pt idx="75">
                  <c:v>45.030620170200002</c:v>
                </c:pt>
                <c:pt idx="76">
                  <c:v>45.639264252799997</c:v>
                </c:pt>
                <c:pt idx="77">
                  <c:v>46.248112062899999</c:v>
                </c:pt>
                <c:pt idx="78">
                  <c:v>46.857163402600001</c:v>
                </c:pt>
                <c:pt idx="79">
                  <c:v>47.466418103099997</c:v>
                </c:pt>
                <c:pt idx="80">
                  <c:v>48.075876024999999</c:v>
                </c:pt>
                <c:pt idx="81">
                  <c:v>48.685537054900003</c:v>
                </c:pt>
                <c:pt idx="82">
                  <c:v>49.295401099999999</c:v>
                </c:pt>
                <c:pt idx="83">
                  <c:v>49.905468081099997</c:v>
                </c:pt>
                <c:pt idx="84">
                  <c:v>50.515737925700002</c:v>
                </c:pt>
                <c:pt idx="85">
                  <c:v>51.126210560499999</c:v>
                </c:pt>
                <c:pt idx="86">
                  <c:v>51.736885906200001</c:v>
                </c:pt>
                <c:pt idx="87">
                  <c:v>52.347763872999998</c:v>
                </c:pt>
                <c:pt idx="88">
                  <c:v>52.9588443584</c:v>
                </c:pt>
                <c:pt idx="89">
                  <c:v>53.570127246399998</c:v>
                </c:pt>
                <c:pt idx="90">
                  <c:v>54.181612408699998</c:v>
                </c:pt>
                <c:pt idx="91">
                  <c:v>54.793299706699997</c:v>
                </c:pt>
                <c:pt idx="92">
                  <c:v>55.405188994600003</c:v>
                </c:pt>
                <c:pt idx="93">
                  <c:v>56.017280122899997</c:v>
                </c:pt>
                <c:pt idx="94">
                  <c:v>56.629572941699998</c:v>
                </c:pt>
                <c:pt idx="95">
                  <c:v>57.242067303900001</c:v>
                </c:pt>
                <c:pt idx="96">
                  <c:v>57.854763067299999</c:v>
                </c:pt>
                <c:pt idx="97">
                  <c:v>58.467660096199999</c:v>
                </c:pt>
                <c:pt idx="98">
                  <c:v>59.080758262000003</c:v>
                </c:pt>
                <c:pt idx="99">
                  <c:v>59.694057442999998</c:v>
                </c:pt>
                <c:pt idx="100">
                  <c:v>60.3075575234</c:v>
                </c:pt>
                <c:pt idx="101">
                  <c:v>60.921258391999999</c:v>
                </c:pt>
                <c:pt idx="102">
                  <c:v>61.5351599404</c:v>
                </c:pt>
                <c:pt idx="103">
                  <c:v>62.1492620609</c:v>
                </c:pt>
                <c:pt idx="104">
                  <c:v>62.763564645400002</c:v>
                </c:pt>
                <c:pt idx="105">
                  <c:v>63.3780675832</c:v>
                </c:pt>
                <c:pt idx="106">
                  <c:v>63.992770760600003</c:v>
                </c:pt>
                <c:pt idx="107">
                  <c:v>64.607674059800004</c:v>
                </c:pt>
                <c:pt idx="108">
                  <c:v>65.222777358800002</c:v>
                </c:pt>
                <c:pt idx="109">
                  <c:v>65.838080532000006</c:v>
                </c:pt>
                <c:pt idx="110">
                  <c:v>66.453583450099998</c:v>
                </c:pt>
                <c:pt idx="111">
                  <c:v>67.069285981700006</c:v>
                </c:pt>
                <c:pt idx="112">
                  <c:v>67.685187993599996</c:v>
                </c:pt>
                <c:pt idx="113">
                  <c:v>68.301289351999998</c:v>
                </c:pt>
                <c:pt idx="114">
                  <c:v>68.917589923400001</c:v>
                </c:pt>
                <c:pt idx="115">
                  <c:v>69.534089575300001</c:v>
                </c:pt>
                <c:pt idx="116">
                  <c:v>70.150788177199999</c:v>
                </c:pt>
                <c:pt idx="117">
                  <c:v>70.767685599999993</c:v>
                </c:pt>
                <c:pt idx="118">
                  <c:v>71.384781716999996</c:v>
                </c:pt>
                <c:pt idx="119">
                  <c:v>72.002076403499998</c:v>
                </c:pt>
                <c:pt idx="120">
                  <c:v>72.619569536300006</c:v>
                </c:pt>
                <c:pt idx="121">
                  <c:v>73.237260993800007</c:v>
                </c:pt>
                <c:pt idx="122">
                  <c:v>73.855150655200006</c:v>
                </c:pt>
                <c:pt idx="123">
                  <c:v>74.4732384</c:v>
                </c:pt>
                <c:pt idx="124">
                  <c:v>75.091524108000002</c:v>
                </c:pt>
                <c:pt idx="125">
                  <c:v>75.710007658400002</c:v>
                </c:pt>
                <c:pt idx="126">
                  <c:v>76.328688929999998</c:v>
                </c:pt>
                <c:pt idx="127">
                  <c:v>76.9475678007</c:v>
                </c:pt>
                <c:pt idx="128">
                  <c:v>77.566644147600002</c:v>
                </c:pt>
                <c:pt idx="129">
                  <c:v>78.185917846799995</c:v>
                </c:pt>
                <c:pt idx="130">
                  <c:v>78.805388774199997</c:v>
                </c:pt>
                <c:pt idx="131">
                  <c:v>79.425056804799993</c:v>
                </c:pt>
                <c:pt idx="132">
                  <c:v>80.044921813599998</c:v>
                </c:pt>
                <c:pt idx="133">
                  <c:v>80.664983675299993</c:v>
                </c:pt>
                <c:pt idx="134">
                  <c:v>81.285242264999994</c:v>
                </c:pt>
                <c:pt idx="135">
                  <c:v>81.905697458399999</c:v>
                </c:pt>
                <c:pt idx="136">
                  <c:v>82.526349131900005</c:v>
                </c:pt>
                <c:pt idx="137">
                  <c:v>83.147197162400005</c:v>
                </c:pt>
                <c:pt idx="138">
                  <c:v>83.768241427999996</c:v>
                </c:pt>
                <c:pt idx="139">
                  <c:v>84.389481807500005</c:v>
                </c:pt>
                <c:pt idx="140">
                  <c:v>85.010918180000004</c:v>
                </c:pt>
                <c:pt idx="141">
                  <c:v>85.632550425199994</c:v>
                </c:pt>
                <c:pt idx="142">
                  <c:v>86.254378422599999</c:v>
                </c:pt>
                <c:pt idx="143">
                  <c:v>86.876402052000003</c:v>
                </c:pt>
                <c:pt idx="144">
                  <c:v>87.498621193100007</c:v>
                </c:pt>
                <c:pt idx="145">
                  <c:v>88.121035725400006</c:v>
                </c:pt>
                <c:pt idx="146">
                  <c:v>88.743645528800002</c:v>
                </c:pt>
                <c:pt idx="147">
                  <c:v>89.366450483099996</c:v>
                </c:pt>
                <c:pt idx="148">
                  <c:v>89.989450468300006</c:v>
                </c:pt>
                <c:pt idx="149">
                  <c:v>90.612645364900004</c:v>
                </c:pt>
                <c:pt idx="150">
                  <c:v>91.236035053699993</c:v>
                </c:pt>
                <c:pt idx="151">
                  <c:v>91.859619416100003</c:v>
                </c:pt>
                <c:pt idx="152">
                  <c:v>92.483398333899999</c:v>
                </c:pt>
                <c:pt idx="153">
                  <c:v>93.107371689700003</c:v>
                </c:pt>
                <c:pt idx="154">
                  <c:v>93.731539366700005</c:v>
                </c:pt>
                <c:pt idx="155">
                  <c:v>94.355901248400002</c:v>
                </c:pt>
                <c:pt idx="156">
                  <c:v>94.980457219200005</c:v>
                </c:pt>
                <c:pt idx="157">
                  <c:v>95.605207163700001</c:v>
                </c:pt>
                <c:pt idx="158">
                  <c:v>96.230150967200004</c:v>
                </c:pt>
                <c:pt idx="159">
                  <c:v>96.855288515300003</c:v>
                </c:pt>
                <c:pt idx="160">
                  <c:v>97.480619693899996</c:v>
                </c:pt>
                <c:pt idx="161">
                  <c:v>98.106144389299999</c:v>
                </c:pt>
                <c:pt idx="162">
                  <c:v>98.731862488000004</c:v>
                </c:pt>
                <c:pt idx="163">
                  <c:v>99.357773876699994</c:v>
                </c:pt>
                <c:pt idx="164">
                  <c:v>99.983878442299996</c:v>
                </c:pt>
                <c:pt idx="165">
                  <c:v>100.610176072</c:v>
                </c:pt>
                <c:pt idx="166">
                  <c:v>101.236666652</c:v>
                </c:pt>
                <c:pt idx="167">
                  <c:v>101.863350071</c:v>
                </c:pt>
                <c:pt idx="168">
                  <c:v>102.490226216</c:v>
                </c:pt>
                <c:pt idx="169">
                  <c:v>103.117294974</c:v>
                </c:pt>
                <c:pt idx="170">
                  <c:v>103.744556234</c:v>
                </c:pt>
                <c:pt idx="171">
                  <c:v>104.372009882</c:v>
                </c:pt>
                <c:pt idx="172">
                  <c:v>104.999655808</c:v>
                </c:pt>
                <c:pt idx="173">
                  <c:v>105.627493898</c:v>
                </c:pt>
                <c:pt idx="174">
                  <c:v>106.255524041</c:v>
                </c:pt>
                <c:pt idx="175">
                  <c:v>106.883746124</c:v>
                </c:pt>
                <c:pt idx="176">
                  <c:v>107.512160036</c:v>
                </c:pt>
                <c:pt idx="177">
                  <c:v>108.140765664</c:v>
                </c:pt>
                <c:pt idx="178">
                  <c:v>108.76956289500001</c:v>
                </c:pt>
                <c:pt idx="179">
                  <c:v>109.398551617</c:v>
                </c:pt>
                <c:pt idx="180">
                  <c:v>110.02773171600001</c:v>
                </c:pt>
                <c:pt idx="181">
                  <c:v>110.657103079</c:v>
                </c:pt>
                <c:pt idx="182">
                  <c:v>111.28666559200001</c:v>
                </c:pt>
                <c:pt idx="183">
                  <c:v>111.91641914100001</c:v>
                </c:pt>
                <c:pt idx="184">
                  <c:v>112.546363611</c:v>
                </c:pt>
                <c:pt idx="185">
                  <c:v>113.17649888699999</c:v>
                </c:pt>
                <c:pt idx="186">
                  <c:v>113.80682485299999</c:v>
                </c:pt>
                <c:pt idx="187">
                  <c:v>114.43734139199999</c:v>
                </c:pt>
                <c:pt idx="188">
                  <c:v>115.068048389</c:v>
                </c:pt>
                <c:pt idx="189">
                  <c:v>115.698945725</c:v>
                </c:pt>
                <c:pt idx="190">
                  <c:v>116.330033282</c:v>
                </c:pt>
                <c:pt idx="191">
                  <c:v>116.961310943</c:v>
                </c:pt>
                <c:pt idx="192">
                  <c:v>117.592778587</c:v>
                </c:pt>
                <c:pt idx="193">
                  <c:v>118.224436095</c:v>
                </c:pt>
                <c:pt idx="194">
                  <c:v>118.85628334499999</c:v>
                </c:pt>
                <c:pt idx="195">
                  <c:v>119.488320218</c:v>
                </c:pt>
                <c:pt idx="196">
                  <c:v>120.12054659</c:v>
                </c:pt>
                <c:pt idx="197">
                  <c:v>120.752962338</c:v>
                </c:pt>
                <c:pt idx="198">
                  <c:v>121.385567339</c:v>
                </c:pt>
                <c:pt idx="199">
                  <c:v>122.018361469</c:v>
                </c:pt>
                <c:pt idx="200">
                  <c:v>122.6513446</c:v>
                </c:pt>
                <c:pt idx="201">
                  <c:v>123.284516607</c:v>
                </c:pt>
                <c:pt idx="202">
                  <c:v>123.917877363</c:v>
                </c:pt>
                <c:pt idx="203">
                  <c:v>124.55142673899999</c:v>
                </c:pt>
                <c:pt idx="204">
                  <c:v>125.185164605</c:v>
                </c:pt>
                <c:pt idx="205">
                  <c:v>125.819090831</c:v>
                </c:pt>
                <c:pt idx="206">
                  <c:v>126.453205285</c:v>
                </c:pt>
                <c:pt idx="207">
                  <c:v>127.08750783399999</c:v>
                </c:pt>
                <c:pt idx="208">
                  <c:v>127.721998345</c:v>
                </c:pt>
                <c:pt idx="209">
                  <c:v>128.35667668299999</c:v>
                </c:pt>
                <c:pt idx="210">
                  <c:v>128.99154271200001</c:v>
                </c:pt>
                <c:pt idx="211">
                  <c:v>129.626596294</c:v>
                </c:pt>
                <c:pt idx="212">
                  <c:v>130.261837292</c:v>
                </c:pt>
                <c:pt idx="213">
                  <c:v>130.89726556700001</c:v>
                </c:pt>
                <c:pt idx="214">
                  <c:v>131.532880979</c:v>
                </c:pt>
                <c:pt idx="215">
                  <c:v>132.16868338800001</c:v>
                </c:pt>
                <c:pt idx="216">
                  <c:v>132.80467265199999</c:v>
                </c:pt>
                <c:pt idx="217">
                  <c:v>133.440848628</c:v>
                </c:pt>
                <c:pt idx="218">
                  <c:v>134.077211175</c:v>
                </c:pt>
                <c:pt idx="219">
                  <c:v>134.71376014699999</c:v>
                </c:pt>
                <c:pt idx="220">
                  <c:v>135.35049540099999</c:v>
                </c:pt>
                <c:pt idx="221">
                  <c:v>135.98741679099999</c:v>
                </c:pt>
                <c:pt idx="222">
                  <c:v>136.62452417099999</c:v>
                </c:pt>
                <c:pt idx="223">
                  <c:v>137.26159140999999</c:v>
                </c:pt>
                <c:pt idx="224">
                  <c:v>137.89716095599999</c:v>
                </c:pt>
                <c:pt idx="225">
                  <c:v>138.53054173800001</c:v>
                </c:pt>
                <c:pt idx="226">
                  <c:v>139.16195287299999</c:v>
                </c:pt>
                <c:pt idx="227">
                  <c:v>139.791486865</c:v>
                </c:pt>
                <c:pt idx="228">
                  <c:v>140.419268926</c:v>
                </c:pt>
                <c:pt idx="229">
                  <c:v>141.04540855299999</c:v>
                </c:pt>
                <c:pt idx="230">
                  <c:v>141.66997678199999</c:v>
                </c:pt>
                <c:pt idx="231">
                  <c:v>142.29304928400001</c:v>
                </c:pt>
                <c:pt idx="232">
                  <c:v>142.91468448399999</c:v>
                </c:pt>
                <c:pt idx="233">
                  <c:v>143.53490097900001</c:v>
                </c:pt>
                <c:pt idx="234">
                  <c:v>144.15368813699999</c:v>
                </c:pt>
                <c:pt idx="235">
                  <c:v>144.771006957</c:v>
                </c:pt>
                <c:pt idx="236">
                  <c:v>145.386771579</c:v>
                </c:pt>
                <c:pt idx="237">
                  <c:v>146.00085651099999</c:v>
                </c:pt>
                <c:pt idx="238">
                  <c:v>146.61314149699999</c:v>
                </c:pt>
                <c:pt idx="239">
                  <c:v>147.223576837</c:v>
                </c:pt>
                <c:pt idx="240">
                  <c:v>147.83219450199999</c:v>
                </c:pt>
                <c:pt idx="241">
                  <c:v>148.43902109499999</c:v>
                </c:pt>
                <c:pt idx="242">
                  <c:v>149.044049935</c:v>
                </c:pt>
                <c:pt idx="243">
                  <c:v>149.64727526799999</c:v>
                </c:pt>
                <c:pt idx="244">
                  <c:v>150.24870278500001</c:v>
                </c:pt>
                <c:pt idx="245">
                  <c:v>150.84834676200001</c:v>
                </c:pt>
                <c:pt idx="246">
                  <c:v>151.44622854799999</c:v>
                </c:pt>
                <c:pt idx="247">
                  <c:v>152.042373449</c:v>
                </c:pt>
                <c:pt idx="248">
                  <c:v>152.63680700800001</c:v>
                </c:pt>
                <c:pt idx="249">
                  <c:v>153.22955192500001</c:v>
                </c:pt>
                <c:pt idx="250">
                  <c:v>153.82062620100001</c:v>
                </c:pt>
                <c:pt idx="251">
                  <c:v>154.41004248199999</c:v>
                </c:pt>
                <c:pt idx="252">
                  <c:v>154.997808147</c:v>
                </c:pt>
                <c:pt idx="253">
                  <c:v>155.58392580899999</c:v>
                </c:pt>
                <c:pt idx="254">
                  <c:v>156.168393979</c:v>
                </c:pt>
                <c:pt idx="255">
                  <c:v>156.75120795500001</c:v>
                </c:pt>
                <c:pt idx="256">
                  <c:v>157.332360913</c:v>
                </c:pt>
                <c:pt idx="257">
                  <c:v>157.91184496299999</c:v>
                </c:pt>
                <c:pt idx="258">
                  <c:v>158.48965213400001</c:v>
                </c:pt>
                <c:pt idx="259">
                  <c:v>159.06577526000001</c:v>
                </c:pt>
                <c:pt idx="260">
                  <c:v>159.640208562</c:v>
                </c:pt>
                <c:pt idx="261">
                  <c:v>160.21294798</c:v>
                </c:pt>
                <c:pt idx="262">
                  <c:v>160.783991356</c:v>
                </c:pt>
                <c:pt idx="263">
                  <c:v>161.35333845900001</c:v>
                </c:pt>
                <c:pt idx="264">
                  <c:v>161.92099080200001</c:v>
                </c:pt>
                <c:pt idx="265">
                  <c:v>162.486951293</c:v>
                </c:pt>
                <c:pt idx="266">
                  <c:v>163.051223773</c:v>
                </c:pt>
                <c:pt idx="267">
                  <c:v>163.61381254299999</c:v>
                </c:pt>
                <c:pt idx="268">
                  <c:v>164.174721936</c:v>
                </c:pt>
                <c:pt idx="269">
                  <c:v>164.733955963</c:v>
                </c:pt>
                <c:pt idx="270">
                  <c:v>165.291518086</c:v>
                </c:pt>
                <c:pt idx="271">
                  <c:v>165.84741111</c:v>
                </c:pt>
                <c:pt idx="272">
                  <c:v>166.40163715599999</c:v>
                </c:pt>
                <c:pt idx="273">
                  <c:v>166.95419770699999</c:v>
                </c:pt>
                <c:pt idx="274">
                  <c:v>167.50509371199999</c:v>
                </c:pt>
                <c:pt idx="275">
                  <c:v>168.05432572399999</c:v>
                </c:pt>
                <c:pt idx="276">
                  <c:v>168.601894053</c:v>
                </c:pt>
                <c:pt idx="277">
                  <c:v>169.14779891500001</c:v>
                </c:pt>
                <c:pt idx="278">
                  <c:v>169.69204055700001</c:v>
                </c:pt>
                <c:pt idx="279">
                  <c:v>170.23461936300001</c:v>
                </c:pt>
                <c:pt idx="280">
                  <c:v>170.77553592300001</c:v>
                </c:pt>
                <c:pt idx="281">
                  <c:v>171.31479105</c:v>
                </c:pt>
                <c:pt idx="282">
                  <c:v>171.852385774</c:v>
                </c:pt>
                <c:pt idx="283">
                  <c:v>172.38832131500001</c:v>
                </c:pt>
                <c:pt idx="284">
                  <c:v>172.92259902000001</c:v>
                </c:pt>
                <c:pt idx="285">
                  <c:v>173.45522030199999</c:v>
                </c:pt>
                <c:pt idx="286">
                  <c:v>173.98618656299999</c:v>
                </c:pt>
                <c:pt idx="287">
                  <c:v>174.51549914500001</c:v>
                </c:pt>
                <c:pt idx="288">
                  <c:v>175.04315928</c:v>
                </c:pt>
                <c:pt idx="289">
                  <c:v>175.56916807100001</c:v>
                </c:pt>
                <c:pt idx="290">
                  <c:v>176.093526486</c:v>
                </c:pt>
                <c:pt idx="291">
                  <c:v>176.61623537</c:v>
                </c:pt>
                <c:pt idx="292">
                  <c:v>177.137295475</c:v>
                </c:pt>
                <c:pt idx="293">
                  <c:v>177.65670749</c:v>
                </c:pt>
                <c:pt idx="294">
                  <c:v>178.174472084</c:v>
                </c:pt>
                <c:pt idx="295">
                  <c:v>178.690589937</c:v>
                </c:pt>
                <c:pt idx="296">
                  <c:v>179.205061779</c:v>
                </c:pt>
                <c:pt idx="297">
                  <c:v>179.71788840599999</c:v>
                </c:pt>
                <c:pt idx="298">
                  <c:v>180.229070702</c:v>
                </c:pt>
                <c:pt idx="299">
                  <c:v>180.73860964299999</c:v>
                </c:pt>
                <c:pt idx="300">
                  <c:v>181.246506291</c:v>
                </c:pt>
                <c:pt idx="301">
                  <c:v>181.75276178300001</c:v>
                </c:pt>
                <c:pt idx="302">
                  <c:v>182.257377314</c:v>
                </c:pt>
                <c:pt idx="303">
                  <c:v>182.76035411199999</c:v>
                </c:pt>
                <c:pt idx="304">
                  <c:v>183.261693415</c:v>
                </c:pt>
                <c:pt idx="305">
                  <c:v>183.76139644899999</c:v>
                </c:pt>
                <c:pt idx="306">
                  <c:v>184.259464404</c:v>
                </c:pt>
                <c:pt idx="307">
                  <c:v>184.755898419</c:v>
                </c:pt>
                <c:pt idx="308">
                  <c:v>185.25069957299999</c:v>
                </c:pt>
                <c:pt idx="309">
                  <c:v>185.74386888399999</c:v>
                </c:pt>
                <c:pt idx="310">
                  <c:v>186.235407305</c:v>
                </c:pt>
                <c:pt idx="311">
                  <c:v>186.72531573399999</c:v>
                </c:pt>
                <c:pt idx="312">
                  <c:v>187.21359501500001</c:v>
                </c:pt>
                <c:pt idx="313">
                  <c:v>187.70024596100001</c:v>
                </c:pt>
                <c:pt idx="314">
                  <c:v>188.185269358</c:v>
                </c:pt>
                <c:pt idx="315">
                  <c:v>188.66866598600001</c:v>
                </c:pt>
                <c:pt idx="316">
                  <c:v>189.15043663200001</c:v>
                </c:pt>
                <c:pt idx="317">
                  <c:v>189.630582094</c:v>
                </c:pt>
                <c:pt idx="318">
                  <c:v>190.10910319800001</c:v>
                </c:pt>
                <c:pt idx="319">
                  <c:v>190.58600079499999</c:v>
                </c:pt>
                <c:pt idx="320">
                  <c:v>191.06127576399999</c:v>
                </c:pt>
                <c:pt idx="321">
                  <c:v>191.53492901600001</c:v>
                </c:pt>
                <c:pt idx="322">
                  <c:v>192.00696148099999</c:v>
                </c:pt>
                <c:pt idx="323">
                  <c:v>192.47737411099999</c:v>
                </c:pt>
                <c:pt idx="324">
                  <c:v>192.946167868</c:v>
                </c:pt>
                <c:pt idx="325">
                  <c:v>193.41334372</c:v>
                </c:pt>
                <c:pt idx="326">
                  <c:v>193.878902633</c:v>
                </c:pt>
                <c:pt idx="327">
                  <c:v>194.34284556700001</c:v>
                </c:pt>
                <c:pt idx="328">
                  <c:v>194.80517347</c:v>
                </c:pt>
                <c:pt idx="329">
                  <c:v>195.26588727399999</c:v>
                </c:pt>
                <c:pt idx="330">
                  <c:v>195.72498789700001</c:v>
                </c:pt>
                <c:pt idx="331">
                  <c:v>196.18247623799999</c:v>
                </c:pt>
                <c:pt idx="332">
                  <c:v>196.63835318</c:v>
                </c:pt>
                <c:pt idx="333">
                  <c:v>197.09261959</c:v>
                </c:pt>
                <c:pt idx="334">
                  <c:v>197.54527632599999</c:v>
                </c:pt>
                <c:pt idx="335">
                  <c:v>197.99632423200001</c:v>
                </c:pt>
                <c:pt idx="336">
                  <c:v>198.44576414700001</c:v>
                </c:pt>
                <c:pt idx="337">
                  <c:v>198.893596906</c:v>
                </c:pt>
                <c:pt idx="338">
                  <c:v>199.33982333899999</c:v>
                </c:pt>
                <c:pt idx="339">
                  <c:v>199.78444427700001</c:v>
                </c:pt>
                <c:pt idx="340">
                  <c:v>200.22746054999999</c:v>
                </c:pt>
                <c:pt idx="341">
                  <c:v>200.668872991</c:v>
                </c:pt>
                <c:pt idx="342">
                  <c:v>201.10868243199999</c:v>
                </c:pt>
                <c:pt idx="343">
                  <c:v>201.54688970800001</c:v>
                </c:pt>
                <c:pt idx="344">
                  <c:v>201.983495654</c:v>
                </c:pt>
                <c:pt idx="345">
                  <c:v>202.41850110300001</c:v>
                </c:pt>
                <c:pt idx="346">
                  <c:v>202.851906891</c:v>
                </c:pt>
                <c:pt idx="347">
                  <c:v>203.28371384799999</c:v>
                </c:pt>
                <c:pt idx="348">
                  <c:v>203.713922806</c:v>
                </c:pt>
                <c:pt idx="349">
                  <c:v>204.14253458900001</c:v>
                </c:pt>
                <c:pt idx="350">
                  <c:v>204.569550021</c:v>
                </c:pt>
                <c:pt idx="351">
                  <c:v>204.99496987699999</c:v>
                </c:pt>
                <c:pt idx="352">
                  <c:v>205.41879474800001</c:v>
                </c:pt>
                <c:pt idx="353">
                  <c:v>205.84102499599999</c:v>
                </c:pt>
                <c:pt idx="354">
                  <c:v>206.26166081599999</c:v>
                </c:pt>
                <c:pt idx="355">
                  <c:v>206.68070231499999</c:v>
                </c:pt>
                <c:pt idx="356">
                  <c:v>207.09814958600001</c:v>
                </c:pt>
                <c:pt idx="357">
                  <c:v>207.514002764</c:v>
                </c:pt>
                <c:pt idx="358">
                  <c:v>207.92826209099999</c:v>
                </c:pt>
                <c:pt idx="359">
                  <c:v>208.340927967</c:v>
                </c:pt>
                <c:pt idx="360">
                  <c:v>208.752000998</c:v>
                </c:pt>
                <c:pt idx="361">
                  <c:v>209.16148200000001</c:v>
                </c:pt>
                <c:pt idx="362">
                  <c:v>209.569371859</c:v>
                </c:pt>
                <c:pt idx="363">
                  <c:v>209.97567142700001</c:v>
                </c:pt>
                <c:pt idx="364">
                  <c:v>210.380381505</c:v>
                </c:pt>
                <c:pt idx="365">
                  <c:v>210.78350285299999</c:v>
                </c:pt>
                <c:pt idx="366">
                  <c:v>211.18503619200001</c:v>
                </c:pt>
                <c:pt idx="367">
                  <c:v>211.58498221799999</c:v>
                </c:pt>
                <c:pt idx="368">
                  <c:v>211.98334160600001</c:v>
                </c:pt>
                <c:pt idx="369">
                  <c:v>212.38011502000001</c:v>
                </c:pt>
                <c:pt idx="370">
                  <c:v>212.77530312299999</c:v>
                </c:pt>
                <c:pt idx="371">
                  <c:v>213.16890658400001</c:v>
                </c:pt>
                <c:pt idx="372">
                  <c:v>213.560926083</c:v>
                </c:pt>
                <c:pt idx="373">
                  <c:v>213.951362311</c:v>
                </c:pt>
                <c:pt idx="374">
                  <c:v>214.34021597700001</c:v>
                </c:pt>
                <c:pt idx="375">
                  <c:v>214.72748780500001</c:v>
                </c:pt>
                <c:pt idx="376">
                  <c:v>215.11317853200001</c:v>
                </c:pt>
                <c:pt idx="377">
                  <c:v>215.497288903</c:v>
                </c:pt>
                <c:pt idx="378">
                  <c:v>215.87981966999999</c:v>
                </c:pt>
                <c:pt idx="379">
                  <c:v>216.26077158800001</c:v>
                </c:pt>
                <c:pt idx="380">
                  <c:v>216.64014540900001</c:v>
                </c:pt>
                <c:pt idx="381">
                  <c:v>217.017941877</c:v>
                </c:pt>
                <c:pt idx="382">
                  <c:v>217.394161731</c:v>
                </c:pt>
                <c:pt idx="383">
                  <c:v>217.768805697</c:v>
                </c:pt>
                <c:pt idx="384">
                  <c:v>218.14187444199999</c:v>
                </c:pt>
                <c:pt idx="385">
                  <c:v>218.51336843000001</c:v>
                </c:pt>
                <c:pt idx="386">
                  <c:v>218.883287857</c:v>
                </c:pt>
                <c:pt idx="387">
                  <c:v>219.251632734</c:v>
                </c:pt>
                <c:pt idx="388">
                  <c:v>219.61840297200001</c:v>
                </c:pt>
                <c:pt idx="389">
                  <c:v>219.98359846400001</c:v>
                </c:pt>
                <c:pt idx="390">
                  <c:v>220.34721915099999</c:v>
                </c:pt>
                <c:pt idx="391">
                  <c:v>220.70926509500001</c:v>
                </c:pt>
                <c:pt idx="392">
                  <c:v>221.06973652900001</c:v>
                </c:pt>
                <c:pt idx="393">
                  <c:v>221.42863392199999</c:v>
                </c:pt>
                <c:pt idx="394">
                  <c:v>221.78595796900001</c:v>
                </c:pt>
                <c:pt idx="395">
                  <c:v>222.141709453</c:v>
                </c:pt>
                <c:pt idx="396">
                  <c:v>222.49588911500001</c:v>
                </c:pt>
                <c:pt idx="397">
                  <c:v>222.84849764000001</c:v>
                </c:pt>
                <c:pt idx="398">
                  <c:v>223.19953566500001</c:v>
                </c:pt>
                <c:pt idx="399">
                  <c:v>223.549003787</c:v>
                </c:pt>
                <c:pt idx="400">
                  <c:v>223.896902568</c:v>
                </c:pt>
                <c:pt idx="401">
                  <c:v>224.24323255100001</c:v>
                </c:pt>
                <c:pt idx="402">
                  <c:v>224.58799426600001</c:v>
                </c:pt>
                <c:pt idx="403">
                  <c:v>224.931188238</c:v>
                </c:pt>
                <c:pt idx="404">
                  <c:v>225.27281500199999</c:v>
                </c:pt>
                <c:pt idx="405">
                  <c:v>225.61287509900001</c:v>
                </c:pt>
                <c:pt idx="406">
                  <c:v>225.95136908800001</c:v>
                </c:pt>
                <c:pt idx="407">
                  <c:v>226.28829754200001</c:v>
                </c:pt>
                <c:pt idx="408">
                  <c:v>226.623661048</c:v>
                </c:pt>
                <c:pt idx="409">
                  <c:v>226.95746020799999</c:v>
                </c:pt>
                <c:pt idx="410">
                  <c:v>227.28969563000001</c:v>
                </c:pt>
                <c:pt idx="411">
                  <c:v>227.620367864</c:v>
                </c:pt>
                <c:pt idx="412">
                  <c:v>227.94947717400001</c:v>
                </c:pt>
                <c:pt idx="413">
                  <c:v>228.27702345899999</c:v>
                </c:pt>
                <c:pt idx="414">
                  <c:v>228.603006365</c:v>
                </c:pt>
                <c:pt idx="415">
                  <c:v>228.92742541699999</c:v>
                </c:pt>
                <c:pt idx="416">
                  <c:v>229.25028012999999</c:v>
                </c:pt>
                <c:pt idx="417">
                  <c:v>229.57157012299999</c:v>
                </c:pt>
                <c:pt idx="418">
                  <c:v>229.89129522100001</c:v>
                </c:pt>
                <c:pt idx="419">
                  <c:v>230.209455558</c:v>
                </c:pt>
                <c:pt idx="420">
                  <c:v>230.52605196600001</c:v>
                </c:pt>
                <c:pt idx="421">
                  <c:v>230.84108756399999</c:v>
                </c:pt>
                <c:pt idx="422">
                  <c:v>231.15456697900001</c:v>
                </c:pt>
                <c:pt idx="423">
                  <c:v>231.46649493699999</c:v>
                </c:pt>
                <c:pt idx="424">
                  <c:v>231.776875749</c:v>
                </c:pt>
                <c:pt idx="425">
                  <c:v>232.08571310900001</c:v>
                </c:pt>
                <c:pt idx="426">
                  <c:v>232.393010022</c:v>
                </c:pt>
                <c:pt idx="427">
                  <c:v>232.69876888900001</c:v>
                </c:pt>
                <c:pt idx="428">
                  <c:v>233.00299169300001</c:v>
                </c:pt>
                <c:pt idx="429">
                  <c:v>233.30568024600001</c:v>
                </c:pt>
                <c:pt idx="430">
                  <c:v>233.606836456</c:v>
                </c:pt>
                <c:pt idx="431">
                  <c:v>233.90646254000001</c:v>
                </c:pt>
                <c:pt idx="432">
                  <c:v>234.20456118499999</c:v>
                </c:pt>
                <c:pt idx="433">
                  <c:v>234.50113563900001</c:v>
                </c:pt>
                <c:pt idx="434">
                  <c:v>234.79618968700001</c:v>
                </c:pt>
                <c:pt idx="435">
                  <c:v>235.089727549</c:v>
                </c:pt>
                <c:pt idx="436">
                  <c:v>235.38175372000001</c:v>
                </c:pt>
                <c:pt idx="437">
                  <c:v>235.672272784</c:v>
                </c:pt>
                <c:pt idx="438">
                  <c:v>235.961289343</c:v>
                </c:pt>
                <c:pt idx="439">
                  <c:v>236.248807486</c:v>
                </c:pt>
                <c:pt idx="440">
                  <c:v>236.534830787</c:v>
                </c:pt>
                <c:pt idx="441">
                  <c:v>236.81936243000001</c:v>
                </c:pt>
                <c:pt idx="442">
                  <c:v>237.10240519800001</c:v>
                </c:pt>
                <c:pt idx="443">
                  <c:v>237.38396152499999</c:v>
                </c:pt>
                <c:pt idx="444">
                  <c:v>237.664033469</c:v>
                </c:pt>
                <c:pt idx="445">
                  <c:v>237.94262281100001</c:v>
                </c:pt>
                <c:pt idx="446">
                  <c:v>238.21973129899999</c:v>
                </c:pt>
                <c:pt idx="447">
                  <c:v>238.49536071599999</c:v>
                </c:pt>
                <c:pt idx="448">
                  <c:v>238.76951293400001</c:v>
                </c:pt>
                <c:pt idx="449">
                  <c:v>239.04218998100001</c:v>
                </c:pt>
                <c:pt idx="450">
                  <c:v>239.313394045</c:v>
                </c:pt>
                <c:pt idx="451">
                  <c:v>239.583127499</c:v>
                </c:pt>
                <c:pt idx="452">
                  <c:v>239.85139293200001</c:v>
                </c:pt>
                <c:pt idx="453">
                  <c:v>240.11819317800001</c:v>
                </c:pt>
                <c:pt idx="454">
                  <c:v>240.38353103</c:v>
                </c:pt>
                <c:pt idx="455">
                  <c:v>240.64740907199999</c:v>
                </c:pt>
                <c:pt idx="456">
                  <c:v>240.90982983399999</c:v>
                </c:pt>
                <c:pt idx="457">
                  <c:v>241.17079580199999</c:v>
                </c:pt>
                <c:pt idx="458">
                  <c:v>241.43030939799999</c:v>
                </c:pt>
                <c:pt idx="459">
                  <c:v>241.688373039</c:v>
                </c:pt>
                <c:pt idx="460">
                  <c:v>241.944989136</c:v>
                </c:pt>
                <c:pt idx="461">
                  <c:v>242.20016045099999</c:v>
                </c:pt>
                <c:pt idx="462">
                  <c:v>242.45389045100001</c:v>
                </c:pt>
                <c:pt idx="463">
                  <c:v>242.70618311300001</c:v>
                </c:pt>
                <c:pt idx="464">
                  <c:v>242.95704263100001</c:v>
                </c:pt>
                <c:pt idx="465">
                  <c:v>243.20647328199999</c:v>
                </c:pt>
                <c:pt idx="466">
                  <c:v>243.45447946600001</c:v>
                </c:pt>
                <c:pt idx="467">
                  <c:v>243.701065847</c:v>
                </c:pt>
                <c:pt idx="468">
                  <c:v>243.946237336</c:v>
                </c:pt>
                <c:pt idx="469">
                  <c:v>244.189998804</c:v>
                </c:pt>
                <c:pt idx="470">
                  <c:v>244.43235507599999</c:v>
                </c:pt>
                <c:pt idx="471">
                  <c:v>244.67331102899999</c:v>
                </c:pt>
                <c:pt idx="472">
                  <c:v>244.912910536</c:v>
                </c:pt>
                <c:pt idx="473">
                  <c:v>245.151456583</c:v>
                </c:pt>
                <c:pt idx="474">
                  <c:v>245.38929099699999</c:v>
                </c:pt>
                <c:pt idx="475">
                  <c:v>245.62624687100001</c:v>
                </c:pt>
                <c:pt idx="476">
                  <c:v>245.862201521</c:v>
                </c:pt>
                <c:pt idx="477">
                  <c:v>246.09725839500001</c:v>
                </c:pt>
                <c:pt idx="478">
                  <c:v>246.331424228</c:v>
                </c:pt>
                <c:pt idx="479">
                  <c:v>246.564626527</c:v>
                </c:pt>
                <c:pt idx="480">
                  <c:v>246.796871966</c:v>
                </c:pt>
                <c:pt idx="481">
                  <c:v>247.02816867799999</c:v>
                </c:pt>
                <c:pt idx="482">
                  <c:v>247.25848489000001</c:v>
                </c:pt>
                <c:pt idx="483">
                  <c:v>247.487839678</c:v>
                </c:pt>
                <c:pt idx="484">
                  <c:v>247.71628497399999</c:v>
                </c:pt>
                <c:pt idx="485">
                  <c:v>247.94383029400001</c:v>
                </c:pt>
                <c:pt idx="486">
                  <c:v>248.170486305</c:v>
                </c:pt>
                <c:pt idx="487">
                  <c:v>248.396301032</c:v>
                </c:pt>
                <c:pt idx="488">
                  <c:v>248.62133646300001</c:v>
                </c:pt>
                <c:pt idx="489">
                  <c:v>248.84561984800001</c:v>
                </c:pt>
                <c:pt idx="490">
                  <c:v>249.06914922300001</c:v>
                </c:pt>
                <c:pt idx="491">
                  <c:v>249.29193609800001</c:v>
                </c:pt>
                <c:pt idx="492">
                  <c:v>249.51399787400001</c:v>
                </c:pt>
                <c:pt idx="493">
                  <c:v>249.73531895100001</c:v>
                </c:pt>
                <c:pt idx="494">
                  <c:v>249.955861508</c:v>
                </c:pt>
                <c:pt idx="495">
                  <c:v>250.17560512200001</c:v>
                </c:pt>
                <c:pt idx="496">
                  <c:v>250.39453845200001</c:v>
                </c:pt>
                <c:pt idx="497">
                  <c:v>250.61266356600001</c:v>
                </c:pt>
                <c:pt idx="498">
                  <c:v>250.82998773099999</c:v>
                </c:pt>
                <c:pt idx="499">
                  <c:v>251.04650977</c:v>
                </c:pt>
                <c:pt idx="500">
                  <c:v>251.26225094599999</c:v>
                </c:pt>
                <c:pt idx="501">
                  <c:v>251.47730588799999</c:v>
                </c:pt>
                <c:pt idx="502">
                  <c:v>251.69173214400001</c:v>
                </c:pt>
                <c:pt idx="503">
                  <c:v>251.905494046</c:v>
                </c:pt>
                <c:pt idx="504">
                  <c:v>252.11859605999999</c:v>
                </c:pt>
                <c:pt idx="505">
                  <c:v>252.33106940499999</c:v>
                </c:pt>
                <c:pt idx="506">
                  <c:v>252.54291227499999</c:v>
                </c:pt>
                <c:pt idx="507">
                  <c:v>252.754111247</c:v>
                </c:pt>
                <c:pt idx="508">
                  <c:v>252.96466011800001</c:v>
                </c:pt>
                <c:pt idx="509">
                  <c:v>253.17455206599999</c:v>
                </c:pt>
                <c:pt idx="510">
                  <c:v>253.38377801300001</c:v>
                </c:pt>
                <c:pt idx="511">
                  <c:v>253.59234562399999</c:v>
                </c:pt>
                <c:pt idx="512">
                  <c:v>253.800266131</c:v>
                </c:pt>
                <c:pt idx="513">
                  <c:v>254.00753742200001</c:v>
                </c:pt>
                <c:pt idx="514">
                  <c:v>254.214164713</c:v>
                </c:pt>
                <c:pt idx="515">
                  <c:v>254.420168848</c:v>
                </c:pt>
                <c:pt idx="516">
                  <c:v>254.62556230499999</c:v>
                </c:pt>
                <c:pt idx="517">
                  <c:v>254.83034337000001</c:v>
                </c:pt>
                <c:pt idx="518">
                  <c:v>255.03451548499999</c:v>
                </c:pt>
                <c:pt idx="519">
                  <c:v>255.23808496199999</c:v>
                </c:pt>
                <c:pt idx="520">
                  <c:v>255.44105242200001</c:v>
                </c:pt>
                <c:pt idx="521">
                  <c:v>255.643414546</c:v>
                </c:pt>
                <c:pt idx="522">
                  <c:v>255.84516797500001</c:v>
                </c:pt>
                <c:pt idx="523">
                  <c:v>256.04631098499999</c:v>
                </c:pt>
                <c:pt idx="524">
                  <c:v>256.24684197699997</c:v>
                </c:pt>
                <c:pt idx="525">
                  <c:v>256.44676026899998</c:v>
                </c:pt>
                <c:pt idx="526">
                  <c:v>256.64606811800002</c:v>
                </c:pt>
                <c:pt idx="527">
                  <c:v>256.844769031</c:v>
                </c:pt>
                <c:pt idx="528">
                  <c:v>257.04286553700001</c:v>
                </c:pt>
                <c:pt idx="529">
                  <c:v>257.24035932100003</c:v>
                </c:pt>
                <c:pt idx="530">
                  <c:v>257.43724829400003</c:v>
                </c:pt>
                <c:pt idx="531">
                  <c:v>257.63353035300003</c:v>
                </c:pt>
                <c:pt idx="532">
                  <c:v>257.82920754700001</c:v>
                </c:pt>
                <c:pt idx="533">
                  <c:v>258.02428046</c:v>
                </c:pt>
                <c:pt idx="534">
                  <c:v>258.21874622899998</c:v>
                </c:pt>
                <c:pt idx="535">
                  <c:v>258.41259689899999</c:v>
                </c:pt>
                <c:pt idx="536">
                  <c:v>258.605828616</c:v>
                </c:pt>
                <c:pt idx="537">
                  <c:v>258.79844693699999</c:v>
                </c:pt>
                <c:pt idx="538">
                  <c:v>258.99045328599999</c:v>
                </c:pt>
                <c:pt idx="539">
                  <c:v>259.18183416699998</c:v>
                </c:pt>
                <c:pt idx="540">
                  <c:v>259.37258166200002</c:v>
                </c:pt>
                <c:pt idx="541">
                  <c:v>259.562706666</c:v>
                </c:pt>
                <c:pt idx="542">
                  <c:v>259.75221542000003</c:v>
                </c:pt>
                <c:pt idx="543">
                  <c:v>259.94111300200001</c:v>
                </c:pt>
                <c:pt idx="544">
                  <c:v>260.12947848599998</c:v>
                </c:pt>
                <c:pt idx="545">
                  <c:v>260.317376185</c:v>
                </c:pt>
                <c:pt idx="546">
                  <c:v>260.50475623900002</c:v>
                </c:pt>
                <c:pt idx="547">
                  <c:v>260.69158334899998</c:v>
                </c:pt>
                <c:pt idx="548">
                  <c:v>260.87788903400002</c:v>
                </c:pt>
                <c:pt idx="549">
                  <c:v>261.06372539</c:v>
                </c:pt>
                <c:pt idx="550">
                  <c:v>261.249096845</c:v>
                </c:pt>
                <c:pt idx="551">
                  <c:v>261.43396357500001</c:v>
                </c:pt>
                <c:pt idx="552">
                  <c:v>261.61831831900002</c:v>
                </c:pt>
                <c:pt idx="553">
                  <c:v>261.80217645699997</c:v>
                </c:pt>
                <c:pt idx="554">
                  <c:v>261.98555210799998</c:v>
                </c:pt>
                <c:pt idx="555">
                  <c:v>262.16858458399997</c:v>
                </c:pt>
                <c:pt idx="556">
                  <c:v>262.35139357000003</c:v>
                </c:pt>
                <c:pt idx="557">
                  <c:v>262.53390428300003</c:v>
                </c:pt>
                <c:pt idx="558">
                  <c:v>262.716054891</c:v>
                </c:pt>
                <c:pt idx="559">
                  <c:v>262.89789261099997</c:v>
                </c:pt>
                <c:pt idx="560">
                  <c:v>263.07942473499998</c:v>
                </c:pt>
                <c:pt idx="561">
                  <c:v>263.260595712</c:v>
                </c:pt>
                <c:pt idx="562">
                  <c:v>263.441398521</c:v>
                </c:pt>
                <c:pt idx="563">
                  <c:v>263.62186443100001</c:v>
                </c:pt>
                <c:pt idx="564">
                  <c:v>263.80201576100001</c:v>
                </c:pt>
                <c:pt idx="565">
                  <c:v>263.98201503600001</c:v>
                </c:pt>
                <c:pt idx="566">
                  <c:v>264.16200846599997</c:v>
                </c:pt>
                <c:pt idx="567">
                  <c:v>264.34191031400002</c:v>
                </c:pt>
                <c:pt idx="568">
                  <c:v>264.52171895599997</c:v>
                </c:pt>
                <c:pt idx="569">
                  <c:v>264.70157153999997</c:v>
                </c:pt>
                <c:pt idx="570">
                  <c:v>264.88153523</c:v>
                </c:pt>
                <c:pt idx="571">
                  <c:v>265.061573082</c:v>
                </c:pt>
                <c:pt idx="572">
                  <c:v>265.241646065</c:v>
                </c:pt>
                <c:pt idx="573">
                  <c:v>265.42175376199998</c:v>
                </c:pt>
                <c:pt idx="574">
                  <c:v>265.60189711300001</c:v>
                </c:pt>
                <c:pt idx="575">
                  <c:v>265.78206284700002</c:v>
                </c:pt>
                <c:pt idx="576">
                  <c:v>265.96224028199998</c:v>
                </c:pt>
                <c:pt idx="577">
                  <c:v>266.14243020599997</c:v>
                </c:pt>
                <c:pt idx="578">
                  <c:v>266.322636026</c:v>
                </c:pt>
                <c:pt idx="579">
                  <c:v>266.50283596100002</c:v>
                </c:pt>
                <c:pt idx="580">
                  <c:v>266.68282335599997</c:v>
                </c:pt>
                <c:pt idx="581">
                  <c:v>266.86234489499998</c:v>
                </c:pt>
                <c:pt idx="582">
                  <c:v>267.04147190399999</c:v>
                </c:pt>
                <c:pt idx="583">
                  <c:v>267.22029799900002</c:v>
                </c:pt>
                <c:pt idx="584">
                  <c:v>267.39875135</c:v>
                </c:pt>
                <c:pt idx="585">
                  <c:v>267.576829696</c:v>
                </c:pt>
                <c:pt idx="586">
                  <c:v>267.75459133599998</c:v>
                </c:pt>
                <c:pt idx="587">
                  <c:v>267.93200761600002</c:v>
                </c:pt>
                <c:pt idx="588">
                  <c:v>268.10906519000002</c:v>
                </c:pt>
                <c:pt idx="589">
                  <c:v>268.28582836800001</c:v>
                </c:pt>
                <c:pt idx="590">
                  <c:v>268.46247253899998</c:v>
                </c:pt>
                <c:pt idx="591">
                  <c:v>268.63912493200002</c:v>
                </c:pt>
                <c:pt idx="592">
                  <c:v>268.815717264</c:v>
                </c:pt>
                <c:pt idx="593">
                  <c:v>268.99223952900002</c:v>
                </c:pt>
                <c:pt idx="594">
                  <c:v>269.16872280500002</c:v>
                </c:pt>
                <c:pt idx="595">
                  <c:v>269.34503073799999</c:v>
                </c:pt>
                <c:pt idx="596">
                  <c:v>269.52107779699998</c:v>
                </c:pt>
                <c:pt idx="597">
                  <c:v>269.696948851</c:v>
                </c:pt>
                <c:pt idx="598">
                  <c:v>269.87265040800003</c:v>
                </c:pt>
                <c:pt idx="599">
                  <c:v>270.04814911599999</c:v>
                </c:pt>
                <c:pt idx="600">
                  <c:v>270.22357944399999</c:v>
                </c:pt>
                <c:pt idx="601">
                  <c:v>270.39912416200002</c:v>
                </c:pt>
                <c:pt idx="602">
                  <c:v>270.574789082</c:v>
                </c:pt>
                <c:pt idx="603">
                  <c:v>270.75048049100002</c:v>
                </c:pt>
                <c:pt idx="604">
                  <c:v>270.92614448900002</c:v>
                </c:pt>
                <c:pt idx="605">
                  <c:v>271.10179242700002</c:v>
                </c:pt>
                <c:pt idx="606">
                  <c:v>271.27744107299998</c:v>
                </c:pt>
                <c:pt idx="607">
                  <c:v>271.45309141199999</c:v>
                </c:pt>
                <c:pt idx="608">
                  <c:v>271.62871067399999</c:v>
                </c:pt>
                <c:pt idx="609">
                  <c:v>271.804231356</c:v>
                </c:pt>
                <c:pt idx="610">
                  <c:v>271.97962888000001</c:v>
                </c:pt>
                <c:pt idx="611">
                  <c:v>272.15494543</c:v>
                </c:pt>
                <c:pt idx="612">
                  <c:v>272.330213883</c:v>
                </c:pt>
                <c:pt idx="613">
                  <c:v>272.50543965899999</c:v>
                </c:pt>
                <c:pt idx="614">
                  <c:v>272.68064150700002</c:v>
                </c:pt>
                <c:pt idx="615">
                  <c:v>272.85584702900002</c:v>
                </c:pt>
                <c:pt idx="616">
                  <c:v>273.031055767</c:v>
                </c:pt>
                <c:pt idx="617">
                  <c:v>273.20624054699999</c:v>
                </c:pt>
                <c:pt idx="618">
                  <c:v>273.38137569999998</c:v>
                </c:pt>
                <c:pt idx="619">
                  <c:v>273.55644248999999</c:v>
                </c:pt>
                <c:pt idx="620">
                  <c:v>273.73141605500001</c:v>
                </c:pt>
                <c:pt idx="621">
                  <c:v>273.906269646</c:v>
                </c:pt>
                <c:pt idx="622">
                  <c:v>274.08098978700002</c:v>
                </c:pt>
                <c:pt idx="623">
                  <c:v>274.25557487200001</c:v>
                </c:pt>
                <c:pt idx="624">
                  <c:v>274.43002475200001</c:v>
                </c:pt>
                <c:pt idx="625">
                  <c:v>274.60434613000001</c:v>
                </c:pt>
                <c:pt idx="626">
                  <c:v>274.77856291500001</c:v>
                </c:pt>
                <c:pt idx="627">
                  <c:v>274.95269893099999</c:v>
                </c:pt>
                <c:pt idx="628">
                  <c:v>275.12675955499998</c:v>
                </c:pt>
                <c:pt idx="629">
                  <c:v>275.30074563900001</c:v>
                </c:pt>
                <c:pt idx="630">
                  <c:v>275.47466516100002</c:v>
                </c:pt>
                <c:pt idx="631">
                  <c:v>275.648523974</c:v>
                </c:pt>
                <c:pt idx="632">
                  <c:v>275.82232530599998</c:v>
                </c:pt>
                <c:pt idx="633">
                  <c:v>275.99607011199998</c:v>
                </c:pt>
                <c:pt idx="634">
                  <c:v>276.16975066700002</c:v>
                </c:pt>
                <c:pt idx="635">
                  <c:v>276.34336572199999</c:v>
                </c:pt>
                <c:pt idx="636">
                  <c:v>276.51693032700001</c:v>
                </c:pt>
                <c:pt idx="637">
                  <c:v>276.69047087000001</c:v>
                </c:pt>
                <c:pt idx="638">
                  <c:v>276.864008372</c:v>
                </c:pt>
                <c:pt idx="639">
                  <c:v>277.03754922899998</c:v>
                </c:pt>
                <c:pt idx="640">
                  <c:v>277.21110629700001</c:v>
                </c:pt>
                <c:pt idx="641">
                  <c:v>277.38470830900002</c:v>
                </c:pt>
                <c:pt idx="642">
                  <c:v>277.55838923699997</c:v>
                </c:pt>
                <c:pt idx="643">
                  <c:v>277.73217117899998</c:v>
                </c:pt>
                <c:pt idx="644">
                  <c:v>277.90605780099997</c:v>
                </c:pt>
                <c:pt idx="645">
                  <c:v>278.08005444899999</c:v>
                </c:pt>
                <c:pt idx="646">
                  <c:v>278.25418185500001</c:v>
                </c:pt>
                <c:pt idx="647">
                  <c:v>278.42846975100002</c:v>
                </c:pt>
                <c:pt idx="648">
                  <c:v>278.60293858</c:v>
                </c:pt>
                <c:pt idx="649">
                  <c:v>278.77759501600002</c:v>
                </c:pt>
                <c:pt idx="650">
                  <c:v>278.95244708899997</c:v>
                </c:pt>
                <c:pt idx="651">
                  <c:v>279.12750674799997</c:v>
                </c:pt>
                <c:pt idx="652">
                  <c:v>279.30278423999999</c:v>
                </c:pt>
                <c:pt idx="653">
                  <c:v>279.47829145499998</c:v>
                </c:pt>
                <c:pt idx="654">
                  <c:v>279.65403874899999</c:v>
                </c:pt>
                <c:pt idx="655">
                  <c:v>279.83003128799999</c:v>
                </c:pt>
                <c:pt idx="656">
                  <c:v>280.006271556</c:v>
                </c:pt>
                <c:pt idx="657">
                  <c:v>280.18276191000001</c:v>
                </c:pt>
                <c:pt idx="658">
                  <c:v>280.359507941</c:v>
                </c:pt>
                <c:pt idx="659">
                  <c:v>280.53651475599997</c:v>
                </c:pt>
                <c:pt idx="660">
                  <c:v>280.71378391500002</c:v>
                </c:pt>
                <c:pt idx="661">
                  <c:v>280.89131539099998</c:v>
                </c:pt>
                <c:pt idx="662">
                  <c:v>281.069109932</c:v>
                </c:pt>
                <c:pt idx="663">
                  <c:v>281.24717284899998</c:v>
                </c:pt>
                <c:pt idx="664">
                  <c:v>281.42550986200001</c:v>
                </c:pt>
                <c:pt idx="665">
                  <c:v>281.60412338899999</c:v>
                </c:pt>
                <c:pt idx="666">
                  <c:v>281.78301447199999</c:v>
                </c:pt>
                <c:pt idx="667">
                  <c:v>281.96218518199998</c:v>
                </c:pt>
                <c:pt idx="668">
                  <c:v>282.14164220399999</c:v>
                </c:pt>
                <c:pt idx="669">
                  <c:v>282.32139230799999</c:v>
                </c:pt>
                <c:pt idx="670">
                  <c:v>282.50143879699999</c:v>
                </c:pt>
                <c:pt idx="671">
                  <c:v>282.681783483</c:v>
                </c:pt>
                <c:pt idx="672">
                  <c:v>282.86242928399997</c:v>
                </c:pt>
                <c:pt idx="673">
                  <c:v>283.04338381600002</c:v>
                </c:pt>
                <c:pt idx="674">
                  <c:v>283.22465489799998</c:v>
                </c:pt>
                <c:pt idx="675">
                  <c:v>283.406247286</c:v>
                </c:pt>
                <c:pt idx="676">
                  <c:v>283.58816414299997</c:v>
                </c:pt>
                <c:pt idx="677">
                  <c:v>283.77040947799998</c:v>
                </c:pt>
                <c:pt idx="678">
                  <c:v>283.95299132299999</c:v>
                </c:pt>
                <c:pt idx="679">
                  <c:v>284.13591774700001</c:v>
                </c:pt>
                <c:pt idx="680">
                  <c:v>284.319194095</c:v>
                </c:pt>
                <c:pt idx="681">
                  <c:v>284.50282361699999</c:v>
                </c:pt>
                <c:pt idx="682">
                  <c:v>284.686809907</c:v>
                </c:pt>
                <c:pt idx="683">
                  <c:v>284.87116017300002</c:v>
                </c:pt>
                <c:pt idx="684">
                  <c:v>285.055881661</c:v>
                </c:pt>
                <c:pt idx="685">
                  <c:v>285.24097938300002</c:v>
                </c:pt>
                <c:pt idx="686">
                  <c:v>285.42645627299999</c:v>
                </c:pt>
                <c:pt idx="687">
                  <c:v>285.612314293</c:v>
                </c:pt>
                <c:pt idx="688">
                  <c:v>285.79855621899998</c:v>
                </c:pt>
                <c:pt idx="689">
                  <c:v>285.985188698</c:v>
                </c:pt>
                <c:pt idx="690">
                  <c:v>286.172218552</c:v>
                </c:pt>
                <c:pt idx="691">
                  <c:v>286.35965079599998</c:v>
                </c:pt>
                <c:pt idx="692">
                  <c:v>286.54748850300001</c:v>
                </c:pt>
                <c:pt idx="693">
                  <c:v>286.73573521100002</c:v>
                </c:pt>
                <c:pt idx="694">
                  <c:v>286.924397693</c:v>
                </c:pt>
                <c:pt idx="695">
                  <c:v>287.113482589</c:v>
                </c:pt>
                <c:pt idx="696">
                  <c:v>287.30299518700002</c:v>
                </c:pt>
                <c:pt idx="697">
                  <c:v>287.49293884600002</c:v>
                </c:pt>
                <c:pt idx="698">
                  <c:v>287.68331741399999</c:v>
                </c:pt>
                <c:pt idx="699">
                  <c:v>287.87413799400002</c:v>
                </c:pt>
                <c:pt idx="700">
                  <c:v>288.06540735800002</c:v>
                </c:pt>
                <c:pt idx="701">
                  <c:v>288.257131168</c:v>
                </c:pt>
                <c:pt idx="702">
                  <c:v>288.44931409499998</c:v>
                </c:pt>
                <c:pt idx="703">
                  <c:v>288.64196196799998</c:v>
                </c:pt>
                <c:pt idx="704">
                  <c:v>288.83507990200002</c:v>
                </c:pt>
                <c:pt idx="705">
                  <c:v>289.02867238499999</c:v>
                </c:pt>
                <c:pt idx="706">
                  <c:v>289.222742633</c:v>
                </c:pt>
                <c:pt idx="707">
                  <c:v>289.41729331599998</c:v>
                </c:pt>
                <c:pt idx="708">
                  <c:v>289.61232715</c:v>
                </c:pt>
                <c:pt idx="709">
                  <c:v>289.80784649100002</c:v>
                </c:pt>
                <c:pt idx="710">
                  <c:v>290.00385339100001</c:v>
                </c:pt>
                <c:pt idx="711">
                  <c:v>290.20034942299998</c:v>
                </c:pt>
                <c:pt idx="712">
                  <c:v>290.397336193</c:v>
                </c:pt>
                <c:pt idx="713">
                  <c:v>290.59481570999998</c:v>
                </c:pt>
                <c:pt idx="714">
                  <c:v>290.79278984500002</c:v>
                </c:pt>
                <c:pt idx="715">
                  <c:v>290.99126045399998</c:v>
                </c:pt>
                <c:pt idx="716">
                  <c:v>291.190229187</c:v>
                </c:pt>
                <c:pt idx="717">
                  <c:v>291.389697893</c:v>
                </c:pt>
                <c:pt idx="718">
                  <c:v>291.58966894299999</c:v>
                </c:pt>
                <c:pt idx="719">
                  <c:v>291.79014462700002</c:v>
                </c:pt>
                <c:pt idx="720">
                  <c:v>291.99112726999999</c:v>
                </c:pt>
                <c:pt idx="721">
                  <c:v>292.19261899000003</c:v>
                </c:pt>
                <c:pt idx="722">
                  <c:v>292.39462211699998</c:v>
                </c:pt>
                <c:pt idx="723">
                  <c:v>292.59713947799997</c:v>
                </c:pt>
                <c:pt idx="724">
                  <c:v>292.800173788</c:v>
                </c:pt>
                <c:pt idx="725">
                  <c:v>293.00372785299999</c:v>
                </c:pt>
                <c:pt idx="726">
                  <c:v>293.20780431899999</c:v>
                </c:pt>
                <c:pt idx="727">
                  <c:v>293.41240597299998</c:v>
                </c:pt>
                <c:pt idx="728">
                  <c:v>293.61753575900002</c:v>
                </c:pt>
                <c:pt idx="729">
                  <c:v>293.82319611499997</c:v>
                </c:pt>
                <c:pt idx="730">
                  <c:v>294.02938926600001</c:v>
                </c:pt>
                <c:pt idx="731">
                  <c:v>294.23611715599998</c:v>
                </c:pt>
                <c:pt idx="732">
                  <c:v>294.44338152300003</c:v>
                </c:pt>
                <c:pt idx="733">
                  <c:v>294.65118387899997</c:v>
                </c:pt>
                <c:pt idx="734">
                  <c:v>294.85952566499998</c:v>
                </c:pt>
                <c:pt idx="735">
                  <c:v>295.06840832500001</c:v>
                </c:pt>
                <c:pt idx="736">
                  <c:v>295.27783333299999</c:v>
                </c:pt>
                <c:pt idx="737">
                  <c:v>295.487802198</c:v>
                </c:pt>
                <c:pt idx="738">
                  <c:v>295.69831652300002</c:v>
                </c:pt>
                <c:pt idx="739">
                  <c:v>295.90937804200001</c:v>
                </c:pt>
                <c:pt idx="740">
                  <c:v>296.120988641</c:v>
                </c:pt>
                <c:pt idx="741">
                  <c:v>296.33315039899998</c:v>
                </c:pt>
                <c:pt idx="742">
                  <c:v>296.54586561000002</c:v>
                </c:pt>
                <c:pt idx="743">
                  <c:v>296.75913680000002</c:v>
                </c:pt>
                <c:pt idx="744">
                  <c:v>296.97296673800003</c:v>
                </c:pt>
                <c:pt idx="745">
                  <c:v>297.187358448</c:v>
                </c:pt>
                <c:pt idx="746">
                  <c:v>297.402315214</c:v>
                </c:pt>
                <c:pt idx="747">
                  <c:v>297.61784058299997</c:v>
                </c:pt>
                <c:pt idx="748">
                  <c:v>297.83393842999999</c:v>
                </c:pt>
                <c:pt idx="749">
                  <c:v>298.05061309600001</c:v>
                </c:pt>
                <c:pt idx="750">
                  <c:v>298.26786933199998</c:v>
                </c:pt>
                <c:pt idx="751">
                  <c:v>298.48571224300002</c:v>
                </c:pt>
                <c:pt idx="752">
                  <c:v>298.704147245</c:v>
                </c:pt>
                <c:pt idx="753">
                  <c:v>298.923180049</c:v>
                </c:pt>
                <c:pt idx="754">
                  <c:v>299.14281663999998</c:v>
                </c:pt>
                <c:pt idx="755">
                  <c:v>299.36306325999999</c:v>
                </c:pt>
                <c:pt idx="756">
                  <c:v>299.58392639900001</c:v>
                </c:pt>
                <c:pt idx="757">
                  <c:v>299.80541280099999</c:v>
                </c:pt>
                <c:pt idx="758">
                  <c:v>300.02752945899999</c:v>
                </c:pt>
                <c:pt idx="759">
                  <c:v>300.25028362900002</c:v>
                </c:pt>
                <c:pt idx="760">
                  <c:v>300.473682838</c:v>
                </c:pt>
                <c:pt idx="761">
                  <c:v>300.69773489400001</c:v>
                </c:pt>
                <c:pt idx="762">
                  <c:v>300.92244789699998</c:v>
                </c:pt>
                <c:pt idx="763">
                  <c:v>301.14783025499997</c:v>
                </c:pt>
                <c:pt idx="764">
                  <c:v>301.373890663</c:v>
                </c:pt>
                <c:pt idx="765">
                  <c:v>301.60063783200002</c:v>
                </c:pt>
                <c:pt idx="766">
                  <c:v>301.82808015299997</c:v>
                </c:pt>
                <c:pt idx="767">
                  <c:v>302.05622550800001</c:v>
                </c:pt>
                <c:pt idx="768">
                  <c:v>302.28508093200003</c:v>
                </c:pt>
                <c:pt idx="769">
                  <c:v>302.51465221699999</c:v>
                </c:pt>
                <c:pt idx="770">
                  <c:v>302.74494398799999</c:v>
                </c:pt>
                <c:pt idx="771">
                  <c:v>302.97595966799997</c:v>
                </c:pt>
                <c:pt idx="772">
                  <c:v>303.207701912</c:v>
                </c:pt>
                <c:pt idx="773">
                  <c:v>303.44017344299999</c:v>
                </c:pt>
                <c:pt idx="774">
                  <c:v>303.67337817100002</c:v>
                </c:pt>
                <c:pt idx="775">
                  <c:v>303.90732170899997</c:v>
                </c:pt>
                <c:pt idx="776">
                  <c:v>304.14201098799998</c:v>
                </c:pt>
                <c:pt idx="777">
                  <c:v>304.377452823</c:v>
                </c:pt>
                <c:pt idx="778">
                  <c:v>304.61365146200001</c:v>
                </c:pt>
                <c:pt idx="779">
                  <c:v>304.85060498799999</c:v>
                </c:pt>
                <c:pt idx="780">
                  <c:v>305.08830222900002</c:v>
                </c:pt>
                <c:pt idx="781">
                  <c:v>305.32672579400003</c:v>
                </c:pt>
                <c:pt idx="782">
                  <c:v>305.56586365099997</c:v>
                </c:pt>
                <c:pt idx="783">
                  <c:v>305.80571554599999</c:v>
                </c:pt>
                <c:pt idx="784">
                  <c:v>306.046285818</c:v>
                </c:pt>
                <c:pt idx="785">
                  <c:v>306.287575049</c:v>
                </c:pt>
                <c:pt idx="786">
                  <c:v>306.52958085799997</c:v>
                </c:pt>
                <c:pt idx="787">
                  <c:v>306.77230319699999</c:v>
                </c:pt>
                <c:pt idx="788">
                  <c:v>307.01574520700001</c:v>
                </c:pt>
                <c:pt idx="789">
                  <c:v>307.25991034899999</c:v>
                </c:pt>
                <c:pt idx="790">
                  <c:v>307.50480163600002</c:v>
                </c:pt>
                <c:pt idx="791">
                  <c:v>307.75042266399998</c:v>
                </c:pt>
                <c:pt idx="792">
                  <c:v>307.99677725399999</c:v>
                </c:pt>
                <c:pt idx="793">
                  <c:v>308.24386860999999</c:v>
                </c:pt>
                <c:pt idx="794">
                  <c:v>308.49169926299999</c:v>
                </c:pt>
                <c:pt idx="795">
                  <c:v>308.74027130600001</c:v>
                </c:pt>
                <c:pt idx="796">
                  <c:v>308.98958626799998</c:v>
                </c:pt>
                <c:pt idx="797">
                  <c:v>309.239645145</c:v>
                </c:pt>
                <c:pt idx="798">
                  <c:v>309.490448555</c:v>
                </c:pt>
                <c:pt idx="799">
                  <c:v>309.74199682099999</c:v>
                </c:pt>
                <c:pt idx="800">
                  <c:v>309.99429008200002</c:v>
                </c:pt>
                <c:pt idx="801">
                  <c:v>310.24732836099997</c:v>
                </c:pt>
                <c:pt idx="802">
                  <c:v>310.50111149100002</c:v>
                </c:pt>
                <c:pt idx="803">
                  <c:v>310.755639067</c:v>
                </c:pt>
                <c:pt idx="804">
                  <c:v>311.01091066999999</c:v>
                </c:pt>
                <c:pt idx="805">
                  <c:v>311.26692593000001</c:v>
                </c:pt>
                <c:pt idx="806">
                  <c:v>311.52368452899998</c:v>
                </c:pt>
                <c:pt idx="807">
                  <c:v>311.78118627399999</c:v>
                </c:pt>
                <c:pt idx="808">
                  <c:v>312.03943115800001</c:v>
                </c:pt>
                <c:pt idx="809">
                  <c:v>312.29841936000003</c:v>
                </c:pt>
                <c:pt idx="810">
                  <c:v>312.558151216</c:v>
                </c:pt>
                <c:pt idx="811">
                  <c:v>312.81862719899999</c:v>
                </c:pt>
                <c:pt idx="812">
                  <c:v>313.07984787599997</c:v>
                </c:pt>
                <c:pt idx="813">
                  <c:v>313.34181386099999</c:v>
                </c:pt>
                <c:pt idx="814">
                  <c:v>313.60452576500001</c:v>
                </c:pt>
                <c:pt idx="815">
                  <c:v>313.86798416599999</c:v>
                </c:pt>
                <c:pt idx="816">
                  <c:v>314.132189584</c:v>
                </c:pt>
                <c:pt idx="817">
                  <c:v>314.39714246300002</c:v>
                </c:pt>
                <c:pt idx="818">
                  <c:v>314.66284317100002</c:v>
                </c:pt>
                <c:pt idx="819">
                  <c:v>314.92929199899999</c:v>
                </c:pt>
                <c:pt idx="820">
                  <c:v>315.19648917500001</c:v>
                </c:pt>
                <c:pt idx="821">
                  <c:v>315.46443487200003</c:v>
                </c:pt>
                <c:pt idx="822">
                  <c:v>315.73312922700001</c:v>
                </c:pt>
                <c:pt idx="823">
                  <c:v>316.00257235300001</c:v>
                </c:pt>
                <c:pt idx="824">
                  <c:v>316.272764354</c:v>
                </c:pt>
                <c:pt idx="825">
                  <c:v>316.543705338</c:v>
                </c:pt>
                <c:pt idx="826">
                  <c:v>316.815395427</c:v>
                </c:pt>
                <c:pt idx="827">
                  <c:v>317.08783476100001</c:v>
                </c:pt>
                <c:pt idx="828">
                  <c:v>317.36102350200002</c:v>
                </c:pt>
                <c:pt idx="829">
                  <c:v>317.63496183199999</c:v>
                </c:pt>
                <c:pt idx="830">
                  <c:v>317.90964995299998</c:v>
                </c:pt>
                <c:pt idx="831">
                  <c:v>318.185088076</c:v>
                </c:pt>
                <c:pt idx="832">
                  <c:v>318.46127642300002</c:v>
                </c:pt>
                <c:pt idx="833">
                  <c:v>318.73821521399998</c:v>
                </c:pt>
                <c:pt idx="834">
                  <c:v>319.01590466800002</c:v>
                </c:pt>
                <c:pt idx="835">
                  <c:v>319.29434498799998</c:v>
                </c:pt>
                <c:pt idx="836">
                  <c:v>319.57353635800001</c:v>
                </c:pt>
                <c:pt idx="837">
                  <c:v>319.85347893599999</c:v>
                </c:pt>
                <c:pt idx="838">
                  <c:v>320.13417287300001</c:v>
                </c:pt>
                <c:pt idx="839">
                  <c:v>320.41561831799999</c:v>
                </c:pt>
                <c:pt idx="840">
                  <c:v>320.69781541999998</c:v>
                </c:pt>
                <c:pt idx="841">
                  <c:v>320.980764335</c:v>
                </c:pt>
                <c:pt idx="842">
                  <c:v>321.26446522999998</c:v>
                </c:pt>
                <c:pt idx="843">
                  <c:v>321.548918281</c:v>
                </c:pt>
                <c:pt idx="844">
                  <c:v>321.834123675</c:v>
                </c:pt>
                <c:pt idx="845">
                  <c:v>322.12008160800002</c:v>
                </c:pt>
                <c:pt idx="846">
                  <c:v>322.40679228099998</c:v>
                </c:pt>
                <c:pt idx="847">
                  <c:v>322.69425589799999</c:v>
                </c:pt>
                <c:pt idx="848">
                  <c:v>322.98247266200002</c:v>
                </c:pt>
                <c:pt idx="849">
                  <c:v>323.27144277299999</c:v>
                </c:pt>
                <c:pt idx="850">
                  <c:v>323.56116642500001</c:v>
                </c:pt>
                <c:pt idx="851">
                  <c:v>323.85164380499998</c:v>
                </c:pt>
                <c:pt idx="852">
                  <c:v>324.14287509500002</c:v>
                </c:pt>
                <c:pt idx="853">
                  <c:v>324.43486047200003</c:v>
                </c:pt>
                <c:pt idx="854">
                  <c:v>324.72760011299999</c:v>
                </c:pt>
                <c:pt idx="855">
                  <c:v>325.02109419800001</c:v>
                </c:pt>
                <c:pt idx="856">
                  <c:v>325.31534290899998</c:v>
                </c:pt>
                <c:pt idx="857">
                  <c:v>325.61034643599999</c:v>
                </c:pt>
                <c:pt idx="858">
                  <c:v>325.906104965</c:v>
                </c:pt>
                <c:pt idx="859">
                  <c:v>326.20261865800001</c:v>
                </c:pt>
                <c:pt idx="860">
                  <c:v>326.499887618</c:v>
                </c:pt>
                <c:pt idx="861">
                  <c:v>326.79791188299998</c:v>
                </c:pt>
                <c:pt idx="862">
                  <c:v>327.09669143999997</c:v>
                </c:pt>
                <c:pt idx="863">
                  <c:v>327.39622624999998</c:v>
                </c:pt>
                <c:pt idx="864">
                  <c:v>327.69651626299998</c:v>
                </c:pt>
                <c:pt idx="865">
                  <c:v>327.99756142799998</c:v>
                </c:pt>
                <c:pt idx="866">
                  <c:v>328.299361713</c:v>
                </c:pt>
                <c:pt idx="867">
                  <c:v>328.60191711300001</c:v>
                </c:pt>
                <c:pt idx="868">
                  <c:v>328.90522764899998</c:v>
                </c:pt>
                <c:pt idx="869">
                  <c:v>329.20929335699998</c:v>
                </c:pt>
                <c:pt idx="870">
                  <c:v>329.51411428300003</c:v>
                </c:pt>
                <c:pt idx="871">
                  <c:v>329.81969047699999</c:v>
                </c:pt>
                <c:pt idx="872">
                  <c:v>330.12602198899998</c:v>
                </c:pt>
                <c:pt idx="873">
                  <c:v>330.43310886</c:v>
                </c:pt>
                <c:pt idx="874">
                  <c:v>330.74095112399999</c:v>
                </c:pt>
                <c:pt idx="875">
                  <c:v>331.04954880000003</c:v>
                </c:pt>
                <c:pt idx="876">
                  <c:v>331.35890189700001</c:v>
                </c:pt>
                <c:pt idx="877">
                  <c:v>331.66901040699997</c:v>
                </c:pt>
                <c:pt idx="878">
                  <c:v>331.97987431199999</c:v>
                </c:pt>
                <c:pt idx="879">
                  <c:v>332.29149358000001</c:v>
                </c:pt>
                <c:pt idx="880">
                  <c:v>332.60386817300002</c:v>
                </c:pt>
                <c:pt idx="881">
                  <c:v>332.916998062</c:v>
                </c:pt>
                <c:pt idx="882">
                  <c:v>333.23088323299999</c:v>
                </c:pt>
                <c:pt idx="883">
                  <c:v>333.54552369800001</c:v>
                </c:pt>
                <c:pt idx="884">
                  <c:v>333.86091950100001</c:v>
                </c:pt>
                <c:pt idx="885">
                  <c:v>334.17707072399998</c:v>
                </c:pt>
                <c:pt idx="886">
                  <c:v>334.49397746800003</c:v>
                </c:pt>
                <c:pt idx="887">
                  <c:v>334.81163981899999</c:v>
                </c:pt>
                <c:pt idx="888">
                  <c:v>335.130057808</c:v>
                </c:pt>
                <c:pt idx="889">
                  <c:v>335.449231381</c:v>
                </c:pt>
                <c:pt idx="890">
                  <c:v>335.76916036400002</c:v>
                </c:pt>
                <c:pt idx="891">
                  <c:v>336.08984443600002</c:v>
                </c:pt>
                <c:pt idx="892">
                  <c:v>336.411283131</c:v>
                </c:pt>
                <c:pt idx="893">
                  <c:v>336.73347588299998</c:v>
                </c:pt>
                <c:pt idx="894">
                  <c:v>337.05642206900001</c:v>
                </c:pt>
                <c:pt idx="895">
                  <c:v>337.380121041</c:v>
                </c:pt>
                <c:pt idx="896">
                  <c:v>337.70457215800002</c:v>
                </c:pt>
                <c:pt idx="897">
                  <c:v>338.02977481699997</c:v>
                </c:pt>
                <c:pt idx="898">
                  <c:v>338.355728468</c:v>
                </c:pt>
                <c:pt idx="899">
                  <c:v>338.68243260700001</c:v>
                </c:pt>
                <c:pt idx="900">
                  <c:v>339.00988675500003</c:v>
                </c:pt>
                <c:pt idx="901">
                  <c:v>339.33809043999997</c:v>
                </c:pt>
                <c:pt idx="902">
                  <c:v>339.66704319199999</c:v>
                </c:pt>
                <c:pt idx="903">
                  <c:v>339.99674452099998</c:v>
                </c:pt>
                <c:pt idx="904">
                  <c:v>340.32719391500001</c:v>
                </c:pt>
                <c:pt idx="905">
                  <c:v>340.65839083399999</c:v>
                </c:pt>
                <c:pt idx="906">
                  <c:v>340.99033471500002</c:v>
                </c:pt>
                <c:pt idx="907">
                  <c:v>341.32302497900002</c:v>
                </c:pt>
                <c:pt idx="908">
                  <c:v>341.65646103199998</c:v>
                </c:pt>
                <c:pt idx="909">
                  <c:v>341.99064227100001</c:v>
                </c:pt>
                <c:pt idx="910">
                  <c:v>342.32556808800001</c:v>
                </c:pt>
                <c:pt idx="911">
                  <c:v>342.66123787200002</c:v>
                </c:pt>
                <c:pt idx="912">
                  <c:v>342.99765102499998</c:v>
                </c:pt>
                <c:pt idx="913">
                  <c:v>343.33480695600002</c:v>
                </c:pt>
                <c:pt idx="914">
                  <c:v>343.67270505800002</c:v>
                </c:pt>
                <c:pt idx="915">
                  <c:v>344.01134473299999</c:v>
                </c:pt>
                <c:pt idx="916">
                  <c:v>344.350725383</c:v>
                </c:pt>
                <c:pt idx="917">
                  <c:v>344.69084641000001</c:v>
                </c:pt>
                <c:pt idx="918">
                  <c:v>345.03170721100003</c:v>
                </c:pt>
                <c:pt idx="919">
                  <c:v>345.37330718300001</c:v>
                </c:pt>
                <c:pt idx="920">
                  <c:v>345.71564571499999</c:v>
                </c:pt>
                <c:pt idx="921">
                  <c:v>346.05872218799999</c:v>
                </c:pt>
                <c:pt idx="922">
                  <c:v>346.40253597399999</c:v>
                </c:pt>
                <c:pt idx="923">
                  <c:v>346.74708643600002</c:v>
                </c:pt>
                <c:pt idx="924">
                  <c:v>347.09237292400002</c:v>
                </c:pt>
                <c:pt idx="925">
                  <c:v>347.43839477699998</c:v>
                </c:pt>
                <c:pt idx="926">
                  <c:v>347.78515132400003</c:v>
                </c:pt>
                <c:pt idx="927">
                  <c:v>348.132641879</c:v>
                </c:pt>
                <c:pt idx="928">
                  <c:v>348.48086574600001</c:v>
                </c:pt>
                <c:pt idx="929">
                  <c:v>348.82982221600003</c:v>
                </c:pt>
                <c:pt idx="930">
                  <c:v>349.179510537</c:v>
                </c:pt>
                <c:pt idx="931">
                  <c:v>349.529928735</c:v>
                </c:pt>
                <c:pt idx="932">
                  <c:v>349.88106886899999</c:v>
                </c:pt>
                <c:pt idx="933">
                  <c:v>350.23291439899998</c:v>
                </c:pt>
                <c:pt idx="934">
                  <c:v>350.58544360000002</c:v>
                </c:pt>
                <c:pt idx="935">
                  <c:v>350.938632224</c:v>
                </c:pt>
                <c:pt idx="936">
                  <c:v>351.29245071700001</c:v>
                </c:pt>
                <c:pt idx="937">
                  <c:v>351.64686801099998</c:v>
                </c:pt>
                <c:pt idx="938">
                  <c:v>352.00185964399998</c:v>
                </c:pt>
                <c:pt idx="939">
                  <c:v>352.357408308</c:v>
                </c:pt>
                <c:pt idx="940">
                  <c:v>352.71350645299998</c:v>
                </c:pt>
                <c:pt idx="941">
                  <c:v>353.07015751099999</c:v>
                </c:pt>
                <c:pt idx="942">
                  <c:v>353.42736730799999</c:v>
                </c:pt>
                <c:pt idx="943">
                  <c:v>353.785138652</c:v>
                </c:pt>
                <c:pt idx="944">
                  <c:v>354.14347404699998</c:v>
                </c:pt>
                <c:pt idx="945">
                  <c:v>354.50237558600003</c:v>
                </c:pt>
                <c:pt idx="946">
                  <c:v>354.861843712</c:v>
                </c:pt>
                <c:pt idx="947">
                  <c:v>355.22187771</c:v>
                </c:pt>
                <c:pt idx="948">
                  <c:v>355.58247606399999</c:v>
                </c:pt>
                <c:pt idx="949">
                  <c:v>355.94363647099999</c:v>
                </c:pt>
                <c:pt idx="950">
                  <c:v>356.30535616399999</c:v>
                </c:pt>
                <c:pt idx="951">
                  <c:v>356.66763226199998</c:v>
                </c:pt>
                <c:pt idx="952">
                  <c:v>357.03046200199998</c:v>
                </c:pt>
                <c:pt idx="953">
                  <c:v>357.39384295299999</c:v>
                </c:pt>
                <c:pt idx="954">
                  <c:v>357.757773187</c:v>
                </c:pt>
                <c:pt idx="955">
                  <c:v>358.12225135400001</c:v>
                </c:pt>
                <c:pt idx="956">
                  <c:v>358.487276683</c:v>
                </c:pt>
                <c:pt idx="957">
                  <c:v>358.85284893099998</c:v>
                </c:pt>
                <c:pt idx="958">
                  <c:v>359.21896827799998</c:v>
                </c:pt>
                <c:pt idx="959">
                  <c:v>359.58563518400001</c:v>
                </c:pt>
                <c:pt idx="960">
                  <c:v>359.952850232</c:v>
                </c:pt>
                <c:pt idx="961">
                  <c:v>360.32061399399998</c:v>
                </c:pt>
                <c:pt idx="962">
                  <c:v>360.688926928</c:v>
                </c:pt>
                <c:pt idx="963">
                  <c:v>361.05778929799999</c:v>
                </c:pt>
                <c:pt idx="964">
                  <c:v>361.42720111099999</c:v>
                </c:pt>
                <c:pt idx="965">
                  <c:v>361.79716209899999</c:v>
                </c:pt>
                <c:pt idx="966">
                  <c:v>362.16767171999999</c:v>
                </c:pt>
                <c:pt idx="967">
                  <c:v>362.53872919399998</c:v>
                </c:pt>
                <c:pt idx="968">
                  <c:v>362.91033354199999</c:v>
                </c:pt>
                <c:pt idx="969">
                  <c:v>363.28248364500001</c:v>
                </c:pt>
                <c:pt idx="970">
                  <c:v>363.65517829700002</c:v>
                </c:pt>
                <c:pt idx="971">
                  <c:v>364.02841626399999</c:v>
                </c:pt>
                <c:pt idx="972">
                  <c:v>364.40219632399999</c:v>
                </c:pt>
                <c:pt idx="973">
                  <c:v>364.77651729799999</c:v>
                </c:pt>
                <c:pt idx="974">
                  <c:v>365.15137806000001</c:v>
                </c:pt>
                <c:pt idx="975">
                  <c:v>365.52677753799998</c:v>
                </c:pt>
                <c:pt idx="976">
                  <c:v>365.90271470699997</c:v>
                </c:pt>
                <c:pt idx="977">
                  <c:v>366.27918856999997</c:v>
                </c:pt>
                <c:pt idx="978">
                  <c:v>366.656198141</c:v>
                </c:pt>
                <c:pt idx="979">
                  <c:v>367.03374242199999</c:v>
                </c:pt>
                <c:pt idx="980">
                  <c:v>367.41182037999999</c:v>
                </c:pt>
                <c:pt idx="981">
                  <c:v>367.79043092500001</c:v>
                </c:pt>
                <c:pt idx="982">
                  <c:v>368.16957289800001</c:v>
                </c:pt>
                <c:pt idx="983">
                  <c:v>368.54924505299999</c:v>
                </c:pt>
                <c:pt idx="984">
                  <c:v>368.92944605299999</c:v>
                </c:pt>
                <c:pt idx="985">
                  <c:v>369.31017447200003</c:v>
                </c:pt>
                <c:pt idx="986">
                  <c:v>369.69142879999998</c:v>
                </c:pt>
                <c:pt idx="987">
                  <c:v>370.07320744800001</c:v>
                </c:pt>
                <c:pt idx="988">
                  <c:v>370.455322169</c:v>
                </c:pt>
                <c:pt idx="989">
                  <c:v>370.83641287400002</c:v>
                </c:pt>
                <c:pt idx="990">
                  <c:v>371.21570308700001</c:v>
                </c:pt>
                <c:pt idx="991">
                  <c:v>371.59358835699999</c:v>
                </c:pt>
                <c:pt idx="992">
                  <c:v>371.97015536999999</c:v>
                </c:pt>
                <c:pt idx="993">
                  <c:v>372.34532211300001</c:v>
                </c:pt>
                <c:pt idx="994">
                  <c:v>372.71923874499998</c:v>
                </c:pt>
                <c:pt idx="995">
                  <c:v>373.09204352799998</c:v>
                </c:pt>
                <c:pt idx="996">
                  <c:v>373.46382138899997</c:v>
                </c:pt>
                <c:pt idx="997">
                  <c:v>373.83460964699998</c:v>
                </c:pt>
                <c:pt idx="998">
                  <c:v>374.204400986</c:v>
                </c:pt>
                <c:pt idx="999">
                  <c:v>374.57320979399998</c:v>
                </c:pt>
                <c:pt idx="1000">
                  <c:v>374.94104442499997</c:v>
                </c:pt>
                <c:pt idx="1001">
                  <c:v>375.30790387799999</c:v>
                </c:pt>
                <c:pt idx="1002">
                  <c:v>375.67378840100002</c:v>
                </c:pt>
                <c:pt idx="1003">
                  <c:v>376.03869398699999</c:v>
                </c:pt>
                <c:pt idx="1004">
                  <c:v>376.40262603399998</c:v>
                </c:pt>
                <c:pt idx="1005">
                  <c:v>376.765586353</c:v>
                </c:pt>
                <c:pt idx="1006">
                  <c:v>377.12756532100002</c:v>
                </c:pt>
                <c:pt idx="1007">
                  <c:v>377.48855429899999</c:v>
                </c:pt>
                <c:pt idx="1008">
                  <c:v>377.84853289400002</c:v>
                </c:pt>
                <c:pt idx="1009">
                  <c:v>378.20749030500002</c:v>
                </c:pt>
                <c:pt idx="1010">
                  <c:v>378.56539082799998</c:v>
                </c:pt>
                <c:pt idx="1011">
                  <c:v>378.92210975099999</c:v>
                </c:pt>
                <c:pt idx="1012">
                  <c:v>379.27756500499999</c:v>
                </c:pt>
                <c:pt idx="1013">
                  <c:v>379.631727614</c:v>
                </c:pt>
                <c:pt idx="1014">
                  <c:v>379.98460348999998</c:v>
                </c:pt>
                <c:pt idx="1015">
                  <c:v>380.33625195100001</c:v>
                </c:pt>
                <c:pt idx="1016">
                  <c:v>380.68676577100001</c:v>
                </c:pt>
                <c:pt idx="1017">
                  <c:v>381.03623696900002</c:v>
                </c:pt>
                <c:pt idx="1018">
                  <c:v>381.38475294900002</c:v>
                </c:pt>
                <c:pt idx="1019">
                  <c:v>381.732358955</c:v>
                </c:pt>
                <c:pt idx="1020">
                  <c:v>382.07907574900003</c:v>
                </c:pt>
                <c:pt idx="1021">
                  <c:v>382.42490682300001</c:v>
                </c:pt>
                <c:pt idx="1022">
                  <c:v>382.769846696</c:v>
                </c:pt>
                <c:pt idx="1023">
                  <c:v>383.11390843800001</c:v>
                </c:pt>
                <c:pt idx="1024">
                  <c:v>383.45711732900003</c:v>
                </c:pt>
                <c:pt idx="1025">
                  <c:v>383.79948878900001</c:v>
                </c:pt>
                <c:pt idx="1026">
                  <c:v>384.14105386699998</c:v>
                </c:pt>
                <c:pt idx="1027">
                  <c:v>384.48183066399997</c:v>
                </c:pt>
                <c:pt idx="1028">
                  <c:v>384.821818742</c:v>
                </c:pt>
                <c:pt idx="1029">
                  <c:v>385.16102370300001</c:v>
                </c:pt>
                <c:pt idx="1030">
                  <c:v>385.49945564900003</c:v>
                </c:pt>
                <c:pt idx="1031">
                  <c:v>385.83711051799997</c:v>
                </c:pt>
                <c:pt idx="1032">
                  <c:v>386.17398878699998</c:v>
                </c:pt>
                <c:pt idx="1033">
                  <c:v>386.51009564499998</c:v>
                </c:pt>
                <c:pt idx="1034">
                  <c:v>386.84542596400001</c:v>
                </c:pt>
                <c:pt idx="1035">
                  <c:v>387.17997750900003</c:v>
                </c:pt>
                <c:pt idx="1036">
                  <c:v>387.51375033199997</c:v>
                </c:pt>
                <c:pt idx="1037">
                  <c:v>387.84673515999998</c:v>
                </c:pt>
                <c:pt idx="1038">
                  <c:v>388.17893471000002</c:v>
                </c:pt>
                <c:pt idx="1039">
                  <c:v>388.51034647400002</c:v>
                </c:pt>
                <c:pt idx="1040">
                  <c:v>388.84094148700001</c:v>
                </c:pt>
                <c:pt idx="1041">
                  <c:v>389.17071168899997</c:v>
                </c:pt>
                <c:pt idx="1042">
                  <c:v>389.499672089</c:v>
                </c:pt>
                <c:pt idx="1043">
                  <c:v>389.82784214499998</c:v>
                </c:pt>
                <c:pt idx="1044">
                  <c:v>390.155255608</c:v>
                </c:pt>
                <c:pt idx="1045">
                  <c:v>390.48195231199998</c:v>
                </c:pt>
                <c:pt idx="1046">
                  <c:v>390.80795311399999</c:v>
                </c:pt>
                <c:pt idx="1047">
                  <c:v>391.13326997199999</c:v>
                </c:pt>
                <c:pt idx="1048">
                  <c:v>391.45791455</c:v>
                </c:pt>
                <c:pt idx="1049">
                  <c:v>391.78189046099999</c:v>
                </c:pt>
                <c:pt idx="1050">
                  <c:v>392.10520742599999</c:v>
                </c:pt>
                <c:pt idx="1051">
                  <c:v>392.42787910599998</c:v>
                </c:pt>
                <c:pt idx="1052">
                  <c:v>392.749909667</c:v>
                </c:pt>
                <c:pt idx="1053">
                  <c:v>393.07130801599999</c:v>
                </c:pt>
                <c:pt idx="1054">
                  <c:v>393.39208669099997</c:v>
                </c:pt>
                <c:pt idx="1055">
                  <c:v>393.71224923</c:v>
                </c:pt>
                <c:pt idx="1056">
                  <c:v>394.03180291899997</c:v>
                </c:pt>
                <c:pt idx="1057">
                  <c:v>394.35075725000002</c:v>
                </c:pt>
                <c:pt idx="1058">
                  <c:v>394.669113305</c:v>
                </c:pt>
                <c:pt idx="1059">
                  <c:v>394.98687648700002</c:v>
                </c:pt>
                <c:pt idx="1060">
                  <c:v>395.30405416999997</c:v>
                </c:pt>
                <c:pt idx="1061">
                  <c:v>395.62064553699997</c:v>
                </c:pt>
                <c:pt idx="1062">
                  <c:v>395.93665394499999</c:v>
                </c:pt>
                <c:pt idx="1063">
                  <c:v>396.25208552100003</c:v>
                </c:pt>
                <c:pt idx="1064">
                  <c:v>396.56693376599998</c:v>
                </c:pt>
                <c:pt idx="1065">
                  <c:v>396.88118315700001</c:v>
                </c:pt>
                <c:pt idx="1066">
                  <c:v>397.19484592499998</c:v>
                </c:pt>
                <c:pt idx="1067">
                  <c:v>397.50794102399999</c:v>
                </c:pt>
                <c:pt idx="1068">
                  <c:v>397.82047572300002</c:v>
                </c:pt>
                <c:pt idx="1069">
                  <c:v>398.13251150000002</c:v>
                </c:pt>
                <c:pt idx="1070">
                  <c:v>398.44411919599997</c:v>
                </c:pt>
                <c:pt idx="1071">
                  <c:v>398.75531677100003</c:v>
                </c:pt>
                <c:pt idx="1072">
                  <c:v>399.06618290799997</c:v>
                </c:pt>
                <c:pt idx="1073">
                  <c:v>399.37681567700002</c:v>
                </c:pt>
                <c:pt idx="1074">
                  <c:v>399.68720736900002</c:v>
                </c:pt>
                <c:pt idx="1075">
                  <c:v>399.997303993</c:v>
                </c:pt>
                <c:pt idx="1076">
                  <c:v>400.30708890699998</c:v>
                </c:pt>
                <c:pt idx="1077">
                  <c:v>400.61658428499999</c:v>
                </c:pt>
                <c:pt idx="1078">
                  <c:v>400.92587198400003</c:v>
                </c:pt>
                <c:pt idx="1079">
                  <c:v>401.23500207799998</c:v>
                </c:pt>
                <c:pt idx="1080">
                  <c:v>401.54390581500002</c:v>
                </c:pt>
                <c:pt idx="1081">
                  <c:v>401.85251943499998</c:v>
                </c:pt>
                <c:pt idx="1082">
                  <c:v>402.16085287999999</c:v>
                </c:pt>
                <c:pt idx="1083">
                  <c:v>402.46890386500002</c:v>
                </c:pt>
                <c:pt idx="1084">
                  <c:v>402.77667400299998</c:v>
                </c:pt>
                <c:pt idx="1085">
                  <c:v>403.08427083200002</c:v>
                </c:pt>
                <c:pt idx="1086">
                  <c:v>403.39179777300001</c:v>
                </c:pt>
                <c:pt idx="1087">
                  <c:v>403.69932692700002</c:v>
                </c:pt>
                <c:pt idx="1088">
                  <c:v>404.00688203499999</c:v>
                </c:pt>
                <c:pt idx="1089">
                  <c:v>404.31444870199999</c:v>
                </c:pt>
                <c:pt idx="1090">
                  <c:v>404.62200753000002</c:v>
                </c:pt>
                <c:pt idx="1091">
                  <c:v>404.92956178200001</c:v>
                </c:pt>
                <c:pt idx="1092">
                  <c:v>405.23711651899998</c:v>
                </c:pt>
                <c:pt idx="1093">
                  <c:v>405.54466084500001</c:v>
                </c:pt>
                <c:pt idx="1094">
                  <c:v>405.85217733500002</c:v>
                </c:pt>
                <c:pt idx="1095">
                  <c:v>406.15965355600002</c:v>
                </c:pt>
                <c:pt idx="1096">
                  <c:v>406.46708194199999</c:v>
                </c:pt>
                <c:pt idx="1097">
                  <c:v>406.77445655299999</c:v>
                </c:pt>
                <c:pt idx="1098">
                  <c:v>407.08177384099997</c:v>
                </c:pt>
                <c:pt idx="1099">
                  <c:v>407.389034907</c:v>
                </c:pt>
                <c:pt idx="1100">
                  <c:v>407.69624370000003</c:v>
                </c:pt>
                <c:pt idx="1101">
                  <c:v>408.00340425600001</c:v>
                </c:pt>
                <c:pt idx="1102">
                  <c:v>408.31052001400002</c:v>
                </c:pt>
                <c:pt idx="1103">
                  <c:v>408.61759439000002</c:v>
                </c:pt>
                <c:pt idx="1104">
                  <c:v>408.92463420399997</c:v>
                </c:pt>
                <c:pt idx="1105">
                  <c:v>409.23164727099999</c:v>
                </c:pt>
                <c:pt idx="1106">
                  <c:v>409.53863655100002</c:v>
                </c:pt>
                <c:pt idx="1107">
                  <c:v>409.84561236899998</c:v>
                </c:pt>
                <c:pt idx="1108">
                  <c:v>410.15259063399998</c:v>
                </c:pt>
                <c:pt idx="1109">
                  <c:v>410.45957654799997</c:v>
                </c:pt>
                <c:pt idx="1110">
                  <c:v>410.766582062</c:v>
                </c:pt>
                <c:pt idx="1111">
                  <c:v>411.07362834000003</c:v>
                </c:pt>
                <c:pt idx="1112">
                  <c:v>411.38072462100001</c:v>
                </c:pt>
                <c:pt idx="1113">
                  <c:v>411.68788491800001</c:v>
                </c:pt>
                <c:pt idx="1114">
                  <c:v>411.99513361800001</c:v>
                </c:pt>
                <c:pt idx="1115">
                  <c:v>412.302480049</c:v>
                </c:pt>
                <c:pt idx="1116">
                  <c:v>412.60992095699999</c:v>
                </c:pt>
                <c:pt idx="1117">
                  <c:v>412.91747396800002</c:v>
                </c:pt>
                <c:pt idx="1118">
                  <c:v>413.22517305999997</c:v>
                </c:pt>
                <c:pt idx="1119">
                  <c:v>413.53303417199999</c:v>
                </c:pt>
                <c:pt idx="1120">
                  <c:v>413.84107191700002</c:v>
                </c:pt>
                <c:pt idx="1121">
                  <c:v>414.149310125</c:v>
                </c:pt>
                <c:pt idx="1122">
                  <c:v>414.45776493400001</c:v>
                </c:pt>
                <c:pt idx="1123">
                  <c:v>414.76645540099997</c:v>
                </c:pt>
                <c:pt idx="1124">
                  <c:v>415.07540583100001</c:v>
                </c:pt>
                <c:pt idx="1125">
                  <c:v>415.38463288600002</c:v>
                </c:pt>
                <c:pt idx="1126">
                  <c:v>415.694152256</c:v>
                </c:pt>
                <c:pt idx="1127">
                  <c:v>416.00398075999999</c:v>
                </c:pt>
                <c:pt idx="1128">
                  <c:v>416.31412857499998</c:v>
                </c:pt>
                <c:pt idx="1129">
                  <c:v>416.62459767299998</c:v>
                </c:pt>
                <c:pt idx="1130">
                  <c:v>416.93538581299998</c:v>
                </c:pt>
                <c:pt idx="1131">
                  <c:v>417.24648947399999</c:v>
                </c:pt>
                <c:pt idx="1132">
                  <c:v>417.55790524399998</c:v>
                </c:pt>
                <c:pt idx="1133">
                  <c:v>417.86963131200002</c:v>
                </c:pt>
                <c:pt idx="1134">
                  <c:v>418.18166749800002</c:v>
                </c:pt>
                <c:pt idx="1135">
                  <c:v>418.494014085</c:v>
                </c:pt>
                <c:pt idx="1136">
                  <c:v>418.80667112999998</c:v>
                </c:pt>
                <c:pt idx="1137">
                  <c:v>419.11963714799998</c:v>
                </c:pt>
                <c:pt idx="1138">
                  <c:v>419.43290912999998</c:v>
                </c:pt>
                <c:pt idx="1139">
                  <c:v>419.74648382800001</c:v>
                </c:pt>
                <c:pt idx="1140">
                  <c:v>420.06035801100001</c:v>
                </c:pt>
                <c:pt idx="1141">
                  <c:v>420.37452844000001</c:v>
                </c:pt>
                <c:pt idx="1142">
                  <c:v>420.68899240399998</c:v>
                </c:pt>
                <c:pt idx="1143">
                  <c:v>421.00374724400001</c:v>
                </c:pt>
                <c:pt idx="1144">
                  <c:v>421.31879022999999</c:v>
                </c:pt>
                <c:pt idx="1145">
                  <c:v>421.63411900199998</c:v>
                </c:pt>
                <c:pt idx="1146">
                  <c:v>421.94973129499999</c:v>
                </c:pt>
                <c:pt idx="1147">
                  <c:v>422.265624876</c:v>
                </c:pt>
                <c:pt idx="1148">
                  <c:v>422.58179783100002</c:v>
                </c:pt>
                <c:pt idx="1149">
                  <c:v>422.89824820199999</c:v>
                </c:pt>
                <c:pt idx="1150">
                  <c:v>423.214970693</c:v>
                </c:pt>
                <c:pt idx="1151">
                  <c:v>423.53195962299998</c:v>
                </c:pt>
                <c:pt idx="1152">
                  <c:v>423.84921108100002</c:v>
                </c:pt>
                <c:pt idx="1153">
                  <c:v>424.16672328800001</c:v>
                </c:pt>
                <c:pt idx="1154">
                  <c:v>424.484495595</c:v>
                </c:pt>
                <c:pt idx="1155">
                  <c:v>424.80252783600002</c:v>
                </c:pt>
                <c:pt idx="1156">
                  <c:v>425.12082030599998</c:v>
                </c:pt>
                <c:pt idx="1157">
                  <c:v>425.43937395299997</c:v>
                </c:pt>
                <c:pt idx="1158">
                  <c:v>425.75819125100003</c:v>
                </c:pt>
                <c:pt idx="1159">
                  <c:v>426.07727596799998</c:v>
                </c:pt>
                <c:pt idx="1160">
                  <c:v>426.39663281899999</c:v>
                </c:pt>
                <c:pt idx="1161">
                  <c:v>426.71626702200001</c:v>
                </c:pt>
                <c:pt idx="1162">
                  <c:v>427.03618346799999</c:v>
                </c:pt>
                <c:pt idx="1163">
                  <c:v>427.35638648899999</c:v>
                </c:pt>
                <c:pt idx="1164">
                  <c:v>427.67687985399999</c:v>
                </c:pt>
                <c:pt idx="1165">
                  <c:v>427.99766655899998</c:v>
                </c:pt>
                <c:pt idx="1166">
                  <c:v>428.31874894600003</c:v>
                </c:pt>
                <c:pt idx="1167">
                  <c:v>428.64012894000001</c:v>
                </c:pt>
                <c:pt idx="1168">
                  <c:v>428.96180836500002</c:v>
                </c:pt>
                <c:pt idx="1169">
                  <c:v>429.28378914899997</c:v>
                </c:pt>
                <c:pt idx="1170">
                  <c:v>429.60607340000001</c:v>
                </c:pt>
                <c:pt idx="1171">
                  <c:v>429.92866341400003</c:v>
                </c:pt>
                <c:pt idx="1172">
                  <c:v>430.25156164700002</c:v>
                </c:pt>
                <c:pt idx="1173">
                  <c:v>430.57477067500002</c:v>
                </c:pt>
                <c:pt idx="1174">
                  <c:v>430.898293158</c:v>
                </c:pt>
                <c:pt idx="1175">
                  <c:v>431.22213182500002</c:v>
                </c:pt>
                <c:pt idx="1176">
                  <c:v>431.54628947200001</c:v>
                </c:pt>
                <c:pt idx="1177">
                  <c:v>431.87076896799999</c:v>
                </c:pt>
                <c:pt idx="1178">
                  <c:v>432.19557329000003</c:v>
                </c:pt>
                <c:pt idx="1179">
                  <c:v>432.52070554599999</c:v>
                </c:pt>
                <c:pt idx="1180">
                  <c:v>432.84616899700001</c:v>
                </c:pt>
                <c:pt idx="1181">
                  <c:v>433.17196708400002</c:v>
                </c:pt>
                <c:pt idx="1182">
                  <c:v>433.49810343899998</c:v>
                </c:pt>
                <c:pt idx="1183">
                  <c:v>433.82458188800001</c:v>
                </c:pt>
                <c:pt idx="1184">
                  <c:v>434.15140646100002</c:v>
                </c:pt>
                <c:pt idx="1185">
                  <c:v>434.478581394</c:v>
                </c:pt>
                <c:pt idx="1186">
                  <c:v>434.80611114499999</c:v>
                </c:pt>
                <c:pt idx="1187">
                  <c:v>435.13400041</c:v>
                </c:pt>
                <c:pt idx="1188">
                  <c:v>435.46225415200001</c:v>
                </c:pt>
                <c:pt idx="1189">
                  <c:v>435.79087763799998</c:v>
                </c:pt>
                <c:pt idx="1190">
                  <c:v>436.11987647799998</c:v>
                </c:pt>
                <c:pt idx="1191">
                  <c:v>436.44925666699999</c:v>
                </c:pt>
                <c:pt idx="1192">
                  <c:v>436.77902462200001</c:v>
                </c:pt>
                <c:pt idx="1193">
                  <c:v>437.10918722399998</c:v>
                </c:pt>
                <c:pt idx="1194">
                  <c:v>437.43975184599998</c:v>
                </c:pt>
                <c:pt idx="1195">
                  <c:v>437.77072638200002</c:v>
                </c:pt>
                <c:pt idx="1196">
                  <c:v>438.10211927500001</c:v>
                </c:pt>
                <c:pt idx="1197">
                  <c:v>438.43393953700001</c:v>
                </c:pt>
                <c:pt idx="1198">
                  <c:v>438.76619677799999</c:v>
                </c:pt>
                <c:pt idx="1199">
                  <c:v>439.09890123899999</c:v>
                </c:pt>
                <c:pt idx="1200">
                  <c:v>439.43206381599998</c:v>
                </c:pt>
                <c:pt idx="1201">
                  <c:v>439.76569610199999</c:v>
                </c:pt>
                <c:pt idx="1202">
                  <c:v>440.09981043300002</c:v>
                </c:pt>
                <c:pt idx="1203">
                  <c:v>440.43441992200002</c:v>
                </c:pt>
                <c:pt idx="1204">
                  <c:v>440.769538297</c:v>
                </c:pt>
                <c:pt idx="1205">
                  <c:v>441.105178803</c:v>
                </c:pt>
                <c:pt idx="1206">
                  <c:v>441.44135249999999</c:v>
                </c:pt>
                <c:pt idx="1207">
                  <c:v>441.77806657500003</c:v>
                </c:pt>
                <c:pt idx="1208">
                  <c:v>442.11532316799997</c:v>
                </c:pt>
                <c:pt idx="1209">
                  <c:v>442.45311905400001</c:v>
                </c:pt>
                <c:pt idx="1210">
                  <c:v>442.79144688600002</c:v>
                </c:pt>
                <c:pt idx="1211">
                  <c:v>443.13029831799997</c:v>
                </c:pt>
                <c:pt idx="1212">
                  <c:v>443.46966720299997</c:v>
                </c:pt>
                <c:pt idx="1213">
                  <c:v>443.80955021400001</c:v>
                </c:pt>
                <c:pt idx="1214">
                  <c:v>444.14994490100003</c:v>
                </c:pt>
                <c:pt idx="1215">
                  <c:v>444.49084772399999</c:v>
                </c:pt>
                <c:pt idx="1216">
                  <c:v>444.83225411299998</c:v>
                </c:pt>
                <c:pt idx="1217">
                  <c:v>445.17416040400002</c:v>
                </c:pt>
                <c:pt idx="1218">
                  <c:v>445.51656568499999</c:v>
                </c:pt>
                <c:pt idx="1219">
                  <c:v>445.85947195099999</c:v>
                </c:pt>
                <c:pt idx="1220">
                  <c:v>446.20288349200001</c:v>
                </c:pt>
                <c:pt idx="1221">
                  <c:v>446.54680676300001</c:v>
                </c:pt>
                <c:pt idx="1222">
                  <c:v>446.891250034</c:v>
                </c:pt>
                <c:pt idx="1223">
                  <c:v>447.23622246299999</c:v>
                </c:pt>
                <c:pt idx="1224">
                  <c:v>447.58173315800002</c:v>
                </c:pt>
                <c:pt idx="1225">
                  <c:v>447.92779041799997</c:v>
                </c:pt>
                <c:pt idx="1226">
                  <c:v>448.27440113</c:v>
                </c:pt>
                <c:pt idx="1227">
                  <c:v>448.62157045700002</c:v>
                </c:pt>
                <c:pt idx="1228">
                  <c:v>448.96930178600002</c:v>
                </c:pt>
                <c:pt idx="1229">
                  <c:v>449.31759693399999</c:v>
                </c:pt>
                <c:pt idx="1230">
                  <c:v>449.66645656999998</c:v>
                </c:pt>
                <c:pt idx="1231">
                  <c:v>450.01588046699999</c:v>
                </c:pt>
                <c:pt idx="1232">
                  <c:v>450.36586777000002</c:v>
                </c:pt>
                <c:pt idx="1233">
                  <c:v>450.71641756700001</c:v>
                </c:pt>
                <c:pt idx="1234">
                  <c:v>451.06752871600003</c:v>
                </c:pt>
                <c:pt idx="1235">
                  <c:v>451.41919991200001</c:v>
                </c:pt>
                <c:pt idx="1236">
                  <c:v>451.77142999900002</c:v>
                </c:pt>
                <c:pt idx="1237">
                  <c:v>452.12421795</c:v>
                </c:pt>
                <c:pt idx="1238">
                  <c:v>452.47756293100002</c:v>
                </c:pt>
                <c:pt idx="1239">
                  <c:v>452.831464396</c:v>
                </c:pt>
                <c:pt idx="1240">
                  <c:v>453.18592209100001</c:v>
                </c:pt>
                <c:pt idx="1241">
                  <c:v>453.540936042</c:v>
                </c:pt>
                <c:pt idx="1242">
                  <c:v>453.89650653000001</c:v>
                </c:pt>
                <c:pt idx="1243">
                  <c:v>454.25263403899999</c:v>
                </c:pt>
                <c:pt idx="1244">
                  <c:v>454.60931917599999</c:v>
                </c:pt>
                <c:pt idx="1245">
                  <c:v>454.96656260600002</c:v>
                </c:pt>
                <c:pt idx="1246">
                  <c:v>455.32436496999998</c:v>
                </c:pt>
                <c:pt idx="1247">
                  <c:v>455.682726828</c:v>
                </c:pt>
                <c:pt idx="1248">
                  <c:v>456.041648619</c:v>
                </c:pt>
                <c:pt idx="1249">
                  <c:v>456.401130647</c:v>
                </c:pt>
                <c:pt idx="1250">
                  <c:v>456.76117307300001</c:v>
                </c:pt>
                <c:pt idx="1251">
                  <c:v>457.12177592099999</c:v>
                </c:pt>
                <c:pt idx="1252">
                  <c:v>457.482939101</c:v>
                </c:pt>
                <c:pt idx="1253">
                  <c:v>457.84466244399999</c:v>
                </c:pt>
                <c:pt idx="1254">
                  <c:v>458.206945727</c:v>
                </c:pt>
                <c:pt idx="1255">
                  <c:v>458.56978870699999</c:v>
                </c:pt>
                <c:pt idx="1256">
                  <c:v>458.93319114399998</c:v>
                </c:pt>
                <c:pt idx="1257">
                  <c:v>459.29715282199999</c:v>
                </c:pt>
                <c:pt idx="1258">
                  <c:v>459.66167355599998</c:v>
                </c:pt>
                <c:pt idx="1259">
                  <c:v>460.02675320200001</c:v>
                </c:pt>
                <c:pt idx="1260">
                  <c:v>460.39239165200001</c:v>
                </c:pt>
                <c:pt idx="1261">
                  <c:v>460.75858883199999</c:v>
                </c:pt>
                <c:pt idx="1262">
                  <c:v>461.12534469000002</c:v>
                </c:pt>
                <c:pt idx="1263">
                  <c:v>461.49265918899999</c:v>
                </c:pt>
                <c:pt idx="1264">
                  <c:v>461.86053230099998</c:v>
                </c:pt>
                <c:pt idx="1265">
                  <c:v>462.22896398900002</c:v>
                </c:pt>
                <c:pt idx="1266">
                  <c:v>462.59795420900002</c:v>
                </c:pt>
                <c:pt idx="1267">
                  <c:v>462.96750289300002</c:v>
                </c:pt>
                <c:pt idx="1268">
                  <c:v>463.33760995300003</c:v>
                </c:pt>
                <c:pt idx="1269">
                  <c:v>463.70827528900003</c:v>
                </c:pt>
                <c:pt idx="1270">
                  <c:v>464.07949878400001</c:v>
                </c:pt>
                <c:pt idx="1271">
                  <c:v>464.45128030699999</c:v>
                </c:pt>
                <c:pt idx="1272">
                  <c:v>464.82361971900002</c:v>
                </c:pt>
                <c:pt idx="1273">
                  <c:v>465.196516874</c:v>
                </c:pt>
                <c:pt idx="1274">
                  <c:v>465.56997162699997</c:v>
                </c:pt>
                <c:pt idx="1275">
                  <c:v>465.94398383399999</c:v>
                </c:pt>
                <c:pt idx="1276">
                  <c:v>466.318553356</c:v>
                </c:pt>
                <c:pt idx="1277">
                  <c:v>466.69368005799998</c:v>
                </c:pt>
                <c:pt idx="1278">
                  <c:v>467.06936380399998</c:v>
                </c:pt>
                <c:pt idx="1279">
                  <c:v>467.44560445000002</c:v>
                </c:pt>
                <c:pt idx="1280">
                  <c:v>467.82240184099999</c:v>
                </c:pt>
                <c:pt idx="1281">
                  <c:v>468.19975580099998</c:v>
                </c:pt>
                <c:pt idx="1282">
                  <c:v>468.57766612400002</c:v>
                </c:pt>
                <c:pt idx="1283">
                  <c:v>468.95613258399999</c:v>
                </c:pt>
                <c:pt idx="1284">
                  <c:v>469.33515492700002</c:v>
                </c:pt>
                <c:pt idx="1285">
                  <c:v>469.71473287499998</c:v>
                </c:pt>
                <c:pt idx="1286">
                  <c:v>470.094866131</c:v>
                </c:pt>
                <c:pt idx="1287">
                  <c:v>470.47555437699998</c:v>
                </c:pt>
                <c:pt idx="1288">
                  <c:v>470.856797277</c:v>
                </c:pt>
                <c:pt idx="1289">
                  <c:v>471.238594482</c:v>
                </c:pt>
                <c:pt idx="1290">
                  <c:v>471.62094561599997</c:v>
                </c:pt>
                <c:pt idx="1291">
                  <c:v>472.00385029400002</c:v>
                </c:pt>
                <c:pt idx="1292">
                  <c:v>472.38730812199998</c:v>
                </c:pt>
                <c:pt idx="1293">
                  <c:v>472.77131871199998</c:v>
                </c:pt>
                <c:pt idx="1294">
                  <c:v>473.155881679</c:v>
                </c:pt>
                <c:pt idx="1295">
                  <c:v>473.54099664099999</c:v>
                </c:pt>
                <c:pt idx="1296">
                  <c:v>473.92666321899998</c:v>
                </c:pt>
                <c:pt idx="1297">
                  <c:v>474.31288103700001</c:v>
                </c:pt>
                <c:pt idx="1298">
                  <c:v>474.69964971600001</c:v>
                </c:pt>
                <c:pt idx="1299">
                  <c:v>475.08696887600001</c:v>
                </c:pt>
                <c:pt idx="1300">
                  <c:v>475.474838132</c:v>
                </c:pt>
                <c:pt idx="1301">
                  <c:v>475.86325709099998</c:v>
                </c:pt>
                <c:pt idx="1302">
                  <c:v>476.25222535099999</c:v>
                </c:pt>
                <c:pt idx="1303">
                  <c:v>476.64174250299999</c:v>
                </c:pt>
                <c:pt idx="1304">
                  <c:v>477.03180812800002</c:v>
                </c:pt>
                <c:pt idx="1305">
                  <c:v>477.42242180099998</c:v>
                </c:pt>
                <c:pt idx="1306">
                  <c:v>477.81358308900002</c:v>
                </c:pt>
                <c:pt idx="1307">
                  <c:v>478.20529155499997</c:v>
                </c:pt>
                <c:pt idx="1308">
                  <c:v>478.597546755</c:v>
                </c:pt>
                <c:pt idx="1309">
                  <c:v>478.99034824199998</c:v>
                </c:pt>
                <c:pt idx="1310">
                  <c:v>479.38369556499998</c:v>
                </c:pt>
                <c:pt idx="1311">
                  <c:v>479.77758826899998</c:v>
                </c:pt>
                <c:pt idx="1312">
                  <c:v>480.17202589499999</c:v>
                </c:pt>
                <c:pt idx="1313">
                  <c:v>480.56700797899998</c:v>
                </c:pt>
                <c:pt idx="1314">
                  <c:v>480.96253406</c:v>
                </c:pt>
                <c:pt idx="1315">
                  <c:v>481.35860367499998</c:v>
                </c:pt>
                <c:pt idx="1316">
                  <c:v>481.755216367</c:v>
                </c:pt>
                <c:pt idx="1317">
                  <c:v>482.15237168599998</c:v>
                </c:pt>
                <c:pt idx="1318">
                  <c:v>482.55006918599997</c:v>
                </c:pt>
                <c:pt idx="1319">
                  <c:v>482.94830843400001</c:v>
                </c:pt>
                <c:pt idx="1320">
                  <c:v>483.34708900599998</c:v>
                </c:pt>
                <c:pt idx="1321">
                  <c:v>483.74641048900003</c:v>
                </c:pt>
                <c:pt idx="1322">
                  <c:v>484.146272485</c:v>
                </c:pt>
                <c:pt idx="1323">
                  <c:v>484.54667460600001</c:v>
                </c:pt>
                <c:pt idx="1324">
                  <c:v>484.94761646900002</c:v>
                </c:pt>
                <c:pt idx="1325">
                  <c:v>485.34909769199999</c:v>
                </c:pt>
                <c:pt idx="1326">
                  <c:v>485.75111788300001</c:v>
                </c:pt>
                <c:pt idx="1327">
                  <c:v>486.15367663799998</c:v>
                </c:pt>
                <c:pt idx="1328">
                  <c:v>486.55677353800002</c:v>
                </c:pt>
                <c:pt idx="1329">
                  <c:v>486.96040814000003</c:v>
                </c:pt>
                <c:pt idx="1330">
                  <c:v>487.36457997600002</c:v>
                </c:pt>
                <c:pt idx="1331">
                  <c:v>487.76928854599998</c:v>
                </c:pt>
                <c:pt idx="1332">
                  <c:v>488.17453331399997</c:v>
                </c:pt>
                <c:pt idx="1333">
                  <c:v>488.58031370999998</c:v>
                </c:pt>
                <c:pt idx="1334">
                  <c:v>488.98662913599998</c:v>
                </c:pt>
                <c:pt idx="1335">
                  <c:v>489.39347896800001</c:v>
                </c:pt>
                <c:pt idx="1336">
                  <c:v>489.80086257300002</c:v>
                </c:pt>
                <c:pt idx="1337">
                  <c:v>490.20877930400002</c:v>
                </c:pt>
                <c:pt idx="1338">
                  <c:v>490.61722851100001</c:v>
                </c:pt>
                <c:pt idx="1339">
                  <c:v>491.02620954399998</c:v>
                </c:pt>
                <c:pt idx="1340">
                  <c:v>491.43572175999998</c:v>
                </c:pt>
                <c:pt idx="1341">
                  <c:v>491.84576452499999</c:v>
                </c:pt>
                <c:pt idx="1342">
                  <c:v>492.25633721700001</c:v>
                </c:pt>
                <c:pt idx="1343">
                  <c:v>492.667439231</c:v>
                </c:pt>
                <c:pt idx="1344">
                  <c:v>493.07906997800001</c:v>
                </c:pt>
                <c:pt idx="1345">
                  <c:v>493.49122887999999</c:v>
                </c:pt>
                <c:pt idx="1346">
                  <c:v>493.90391536800001</c:v>
                </c:pt>
                <c:pt idx="1347">
                  <c:v>494.31712887800001</c:v>
                </c:pt>
                <c:pt idx="1348">
                  <c:v>494.73086885599997</c:v>
                </c:pt>
                <c:pt idx="1349">
                  <c:v>495.14513474300003</c:v>
                </c:pt>
                <c:pt idx="1350">
                  <c:v>495.55992598699999</c:v>
                </c:pt>
                <c:pt idx="1351">
                  <c:v>495.97524203199998</c:v>
                </c:pt>
                <c:pt idx="1352">
                  <c:v>496.391082326</c:v>
                </c:pt>
                <c:pt idx="1353">
                  <c:v>496.80744631200002</c:v>
                </c:pt>
                <c:pt idx="1354">
                  <c:v>497.22433343400002</c:v>
                </c:pt>
                <c:pt idx="1355">
                  <c:v>497.64174313400002</c:v>
                </c:pt>
                <c:pt idx="1356">
                  <c:v>498.05967485600002</c:v>
                </c:pt>
                <c:pt idx="1357">
                  <c:v>498.47812804699998</c:v>
                </c:pt>
                <c:pt idx="1358">
                  <c:v>498.897102152</c:v>
                </c:pt>
                <c:pt idx="1359">
                  <c:v>499.31659662200002</c:v>
                </c:pt>
                <c:pt idx="1360">
                  <c:v>499.73661090600001</c:v>
                </c:pt>
                <c:pt idx="1361">
                  <c:v>500.15714445899999</c:v>
                </c:pt>
                <c:pt idx="1362">
                  <c:v>500.57819673500001</c:v>
                </c:pt>
                <c:pt idx="1363">
                  <c:v>500.99976718800002</c:v>
                </c:pt>
                <c:pt idx="1364">
                  <c:v>501.42185527300001</c:v>
                </c:pt>
                <c:pt idx="1365">
                  <c:v>501.84446044600003</c:v>
                </c:pt>
                <c:pt idx="1366">
                  <c:v>502.26758215900003</c:v>
                </c:pt>
                <c:pt idx="1367">
                  <c:v>502.69121986300001</c:v>
                </c:pt>
                <c:pt idx="1368">
                  <c:v>503.11537300499998</c:v>
                </c:pt>
                <c:pt idx="1369">
                  <c:v>503.54004102900001</c:v>
                </c:pt>
                <c:pt idx="1370">
                  <c:v>503.965223374</c:v>
                </c:pt>
                <c:pt idx="1371">
                  <c:v>504.39091947700001</c:v>
                </c:pt>
                <c:pt idx="1372">
                  <c:v>504.81712876699999</c:v>
                </c:pt>
                <c:pt idx="1373">
                  <c:v>505.243850667</c:v>
                </c:pt>
                <c:pt idx="1374">
                  <c:v>505.67108459600001</c:v>
                </c:pt>
                <c:pt idx="1375">
                  <c:v>506.09882996599998</c:v>
                </c:pt>
                <c:pt idx="1376">
                  <c:v>506.52708618499997</c:v>
                </c:pt>
                <c:pt idx="1377">
                  <c:v>506.95585265400001</c:v>
                </c:pt>
                <c:pt idx="1378">
                  <c:v>507.385128764</c:v>
                </c:pt>
                <c:pt idx="1379">
                  <c:v>507.81491390100001</c:v>
                </c:pt>
                <c:pt idx="1380">
                  <c:v>508.24520744199998</c:v>
                </c:pt>
                <c:pt idx="1381">
                  <c:v>508.67600875599999</c:v>
                </c:pt>
                <c:pt idx="1382">
                  <c:v>509.10731720199999</c:v>
                </c:pt>
                <c:pt idx="1383">
                  <c:v>509.539132123</c:v>
                </c:pt>
                <c:pt idx="1384">
                  <c:v>509.97145285300002</c:v>
                </c:pt>
                <c:pt idx="1385">
                  <c:v>510.40427870799999</c:v>
                </c:pt>
                <c:pt idx="1386">
                  <c:v>510.83760899399999</c:v>
                </c:pt>
                <c:pt idx="1387">
                  <c:v>511.27144300200001</c:v>
                </c:pt>
                <c:pt idx="1388">
                  <c:v>511.705780006</c:v>
                </c:pt>
                <c:pt idx="1389">
                  <c:v>512.14061926299996</c:v>
                </c:pt>
                <c:pt idx="1390">
                  <c:v>512.57596001299999</c:v>
                </c:pt>
                <c:pt idx="1391">
                  <c:v>513.01180147800005</c:v>
                </c:pt>
                <c:pt idx="1392">
                  <c:v>513.448142867</c:v>
                </c:pt>
                <c:pt idx="1393">
                  <c:v>513.88498336800001</c:v>
                </c:pt>
                <c:pt idx="1394">
                  <c:v>514.322322149</c:v>
                </c:pt>
                <c:pt idx="1395">
                  <c:v>514.76015835999999</c:v>
                </c:pt>
                <c:pt idx="1396">
                  <c:v>515.19849110600001</c:v>
                </c:pt>
                <c:pt idx="1397">
                  <c:v>515.63731875500002</c:v>
                </c:pt>
                <c:pt idx="1398">
                  <c:v>516.07663627700003</c:v>
                </c:pt>
                <c:pt idx="1399">
                  <c:v>516.51643375799995</c:v>
                </c:pt>
                <c:pt idx="1400">
                  <c:v>516.95669796200002</c:v>
                </c:pt>
                <c:pt idx="1401">
                  <c:v>517.39741419400002</c:v>
                </c:pt>
                <c:pt idx="1402">
                  <c:v>517.83856646200002</c:v>
                </c:pt>
                <c:pt idx="1403">
                  <c:v>518.28013668400001</c:v>
                </c:pt>
                <c:pt idx="1404">
                  <c:v>518.72210858899996</c:v>
                </c:pt>
                <c:pt idx="1405">
                  <c:v>519.16447121900001</c:v>
                </c:pt>
                <c:pt idx="1406">
                  <c:v>519.60721927199995</c:v>
                </c:pt>
                <c:pt idx="1407">
                  <c:v>520.05035297699999</c:v>
                </c:pt>
                <c:pt idx="1408">
                  <c:v>520.49387493200004</c:v>
                </c:pt>
                <c:pt idx="1409">
                  <c:v>520.93778667599997</c:v>
                </c:pt>
                <c:pt idx="1410">
                  <c:v>521.38208880599996</c:v>
                </c:pt>
                <c:pt idx="1411">
                  <c:v>521.82678153200004</c:v>
                </c:pt>
                <c:pt idx="1412">
                  <c:v>522.27186446099995</c:v>
                </c:pt>
                <c:pt idx="1413">
                  <c:v>522.717336467</c:v>
                </c:pt>
                <c:pt idx="1414">
                  <c:v>523.16319582699998</c:v>
                </c:pt>
                <c:pt idx="1415">
                  <c:v>523.60944039900005</c:v>
                </c:pt>
                <c:pt idx="1416">
                  <c:v>524.05590211799995</c:v>
                </c:pt>
                <c:pt idx="1417">
                  <c:v>524.50139713900001</c:v>
                </c:pt>
                <c:pt idx="1418">
                  <c:v>524.945191518</c:v>
                </c:pt>
                <c:pt idx="1419">
                  <c:v>525.38759312299999</c:v>
                </c:pt>
                <c:pt idx="1420">
                  <c:v>525.82871590699995</c:v>
                </c:pt>
                <c:pt idx="1421">
                  <c:v>526.26846608999995</c:v>
                </c:pt>
                <c:pt idx="1422">
                  <c:v>526.70694978999995</c:v>
                </c:pt>
                <c:pt idx="1423">
                  <c:v>527.14429891600003</c:v>
                </c:pt>
                <c:pt idx="1424">
                  <c:v>527.58058185000004</c:v>
                </c:pt>
                <c:pt idx="1425">
                  <c:v>528.01583472599998</c:v>
                </c:pt>
                <c:pt idx="1426">
                  <c:v>528.45005316899994</c:v>
                </c:pt>
                <c:pt idx="1427">
                  <c:v>528.88324666699998</c:v>
                </c:pt>
                <c:pt idx="1428">
                  <c:v>529.31543002299998</c:v>
                </c:pt>
                <c:pt idx="1429">
                  <c:v>529.74659583799996</c:v>
                </c:pt>
                <c:pt idx="1430">
                  <c:v>530.17674002000001</c:v>
                </c:pt>
                <c:pt idx="1431">
                  <c:v>530.605868493</c:v>
                </c:pt>
                <c:pt idx="1432">
                  <c:v>531.03398657100001</c:v>
                </c:pt>
                <c:pt idx="1433">
                  <c:v>531.46109179999996</c:v>
                </c:pt>
                <c:pt idx="1434">
                  <c:v>531.88717651100001</c:v>
                </c:pt>
                <c:pt idx="1435">
                  <c:v>532.31222577100004</c:v>
                </c:pt>
                <c:pt idx="1436">
                  <c:v>532.73621376200003</c:v>
                </c:pt>
                <c:pt idx="1437">
                  <c:v>533.15912198800004</c:v>
                </c:pt>
                <c:pt idx="1438">
                  <c:v>533.58093821700004</c:v>
                </c:pt>
                <c:pt idx="1439">
                  <c:v>534.00157373900004</c:v>
                </c:pt>
                <c:pt idx="1440">
                  <c:v>534.42095643599998</c:v>
                </c:pt>
                <c:pt idx="1441">
                  <c:v>534.83905701599997</c:v>
                </c:pt>
                <c:pt idx="1442">
                  <c:v>535.25588097000002</c:v>
                </c:pt>
                <c:pt idx="1443">
                  <c:v>535.671460368</c:v>
                </c:pt>
                <c:pt idx="1444">
                  <c:v>536.08586184900003</c:v>
                </c:pt>
                <c:pt idx="1445">
                  <c:v>536.49916869000003</c:v>
                </c:pt>
                <c:pt idx="1446">
                  <c:v>536.91145771499998</c:v>
                </c:pt>
                <c:pt idx="1447">
                  <c:v>537.32276764799997</c:v>
                </c:pt>
                <c:pt idx="1448">
                  <c:v>537.73311357900002</c:v>
                </c:pt>
                <c:pt idx="1449">
                  <c:v>538.14250805400002</c:v>
                </c:pt>
                <c:pt idx="1450">
                  <c:v>538.55095870699995</c:v>
                </c:pt>
                <c:pt idx="1451">
                  <c:v>538.95846653499996</c:v>
                </c:pt>
                <c:pt idx="1452">
                  <c:v>539.365043453</c:v>
                </c:pt>
                <c:pt idx="1453">
                  <c:v>539.77070120300004</c:v>
                </c:pt>
                <c:pt idx="1454">
                  <c:v>540.17545734999999</c:v>
                </c:pt>
                <c:pt idx="1455">
                  <c:v>540.57933352299995</c:v>
                </c:pt>
                <c:pt idx="1456">
                  <c:v>540.98234459599996</c:v>
                </c:pt>
                <c:pt idx="1457">
                  <c:v>541.38449944900003</c:v>
                </c:pt>
                <c:pt idx="1458">
                  <c:v>541.78580821599996</c:v>
                </c:pt>
                <c:pt idx="1459">
                  <c:v>542.186277561</c:v>
                </c:pt>
                <c:pt idx="1460">
                  <c:v>542.58590367700003</c:v>
                </c:pt>
                <c:pt idx="1461">
                  <c:v>542.98469171099998</c:v>
                </c:pt>
                <c:pt idx="1462">
                  <c:v>543.38265303699995</c:v>
                </c:pt>
                <c:pt idx="1463">
                  <c:v>543.77979435400005</c:v>
                </c:pt>
                <c:pt idx="1464">
                  <c:v>544.17611471299995</c:v>
                </c:pt>
                <c:pt idx="1465">
                  <c:v>544.57160108100004</c:v>
                </c:pt>
                <c:pt idx="1466">
                  <c:v>544.96623126400004</c:v>
                </c:pt>
                <c:pt idx="1467">
                  <c:v>545.35999150700002</c:v>
                </c:pt>
                <c:pt idx="1468">
                  <c:v>545.75287306899997</c:v>
                </c:pt>
                <c:pt idx="1469">
                  <c:v>546.14488772799996</c:v>
                </c:pt>
                <c:pt idx="1470">
                  <c:v>546.53606573299999</c:v>
                </c:pt>
                <c:pt idx="1471">
                  <c:v>546.92644338599996</c:v>
                </c:pt>
                <c:pt idx="1472">
                  <c:v>547.31605137500003</c:v>
                </c:pt>
                <c:pt idx="1473">
                  <c:v>547.70490402500002</c:v>
                </c:pt>
                <c:pt idx="1474">
                  <c:v>548.09302318300001</c:v>
                </c:pt>
                <c:pt idx="1475">
                  <c:v>548.48042477299998</c:v>
                </c:pt>
                <c:pt idx="1476">
                  <c:v>548.86712029199998</c:v>
                </c:pt>
                <c:pt idx="1477">
                  <c:v>549.25311722599997</c:v>
                </c:pt>
                <c:pt idx="1478">
                  <c:v>549.63842768400002</c:v>
                </c:pt>
                <c:pt idx="1479">
                  <c:v>550.02307464199998</c:v>
                </c:pt>
                <c:pt idx="1480">
                  <c:v>550.407073244</c:v>
                </c:pt>
                <c:pt idx="1481">
                  <c:v>550.79043175300001</c:v>
                </c:pt>
                <c:pt idx="1482">
                  <c:v>551.17315714799997</c:v>
                </c:pt>
                <c:pt idx="1483">
                  <c:v>551.55525189900004</c:v>
                </c:pt>
                <c:pt idx="1484">
                  <c:v>551.936723863</c:v>
                </c:pt>
                <c:pt idx="1485">
                  <c:v>552.31757992799999</c:v>
                </c:pt>
                <c:pt idx="1486">
                  <c:v>552.69780625199996</c:v>
                </c:pt>
                <c:pt idx="1487">
                  <c:v>553.07739419500001</c:v>
                </c:pt>
                <c:pt idx="1488">
                  <c:v>553.45634651299997</c:v>
                </c:pt>
                <c:pt idx="1489">
                  <c:v>553.83467126100004</c:v>
                </c:pt>
                <c:pt idx="1490">
                  <c:v>554.21237763399995</c:v>
                </c:pt>
                <c:pt idx="1491">
                  <c:v>554.58947381200005</c:v>
                </c:pt>
                <c:pt idx="1492">
                  <c:v>554.96597826300001</c:v>
                </c:pt>
                <c:pt idx="1493">
                  <c:v>555.34191746900001</c:v>
                </c:pt>
                <c:pt idx="1494">
                  <c:v>555.717338692</c:v>
                </c:pt>
                <c:pt idx="1495">
                  <c:v>556.09227992900003</c:v>
                </c:pt>
                <c:pt idx="1496">
                  <c:v>556.46674676600003</c:v>
                </c:pt>
                <c:pt idx="1497">
                  <c:v>556.84077940199995</c:v>
                </c:pt>
                <c:pt idx="1498">
                  <c:v>557.214426473</c:v>
                </c:pt>
                <c:pt idx="1499">
                  <c:v>557.58769489700001</c:v>
                </c:pt>
                <c:pt idx="1500">
                  <c:v>557.96065854999995</c:v>
                </c:pt>
                <c:pt idx="1501">
                  <c:v>558.333403567</c:v>
                </c:pt>
                <c:pt idx="1502">
                  <c:v>558.70589201400003</c:v>
                </c:pt>
                <c:pt idx="1503">
                  <c:v>559.07806261500002</c:v>
                </c:pt>
                <c:pt idx="1504">
                  <c:v>559.44992188900005</c:v>
                </c:pt>
                <c:pt idx="1505">
                  <c:v>559.82151741899997</c:v>
                </c:pt>
                <c:pt idx="1506">
                  <c:v>560.19286060599995</c:v>
                </c:pt>
                <c:pt idx="1507">
                  <c:v>560.56390660600005</c:v>
                </c:pt>
                <c:pt idx="1508">
                  <c:v>560.93461165600002</c:v>
                </c:pt>
                <c:pt idx="1509">
                  <c:v>561.30490170600001</c:v>
                </c:pt>
                <c:pt idx="1510">
                  <c:v>561.67466760699995</c:v>
                </c:pt>
                <c:pt idx="1511">
                  <c:v>562.04392300999996</c:v>
                </c:pt>
                <c:pt idx="1512">
                  <c:v>562.41277075799997</c:v>
                </c:pt>
                <c:pt idx="1513">
                  <c:v>562.78125353600001</c:v>
                </c:pt>
                <c:pt idx="1514">
                  <c:v>563.149374395</c:v>
                </c:pt>
                <c:pt idx="1515">
                  <c:v>563.51716955200004</c:v>
                </c:pt>
                <c:pt idx="1516">
                  <c:v>563.884723506</c:v>
                </c:pt>
                <c:pt idx="1517">
                  <c:v>564.25214046899998</c:v>
                </c:pt>
                <c:pt idx="1518">
                  <c:v>564.61948017199995</c:v>
                </c:pt>
                <c:pt idx="1519">
                  <c:v>564.98681627899998</c:v>
                </c:pt>
                <c:pt idx="1520">
                  <c:v>565.35419572700005</c:v>
                </c:pt>
                <c:pt idx="1521">
                  <c:v>565.72160117199996</c:v>
                </c:pt>
                <c:pt idx="1522">
                  <c:v>566.08900993400005</c:v>
                </c:pt>
                <c:pt idx="1523">
                  <c:v>566.45644726</c:v>
                </c:pt>
                <c:pt idx="1524">
                  <c:v>566.82394925699998</c:v>
                </c:pt>
                <c:pt idx="1525">
                  <c:v>567.19151412500003</c:v>
                </c:pt>
                <c:pt idx="1526">
                  <c:v>567.55910962400003</c:v>
                </c:pt>
                <c:pt idx="1527">
                  <c:v>567.92671043099995</c:v>
                </c:pt>
                <c:pt idx="1528">
                  <c:v>568.29431182799999</c:v>
                </c:pt>
                <c:pt idx="1529">
                  <c:v>568.66192877200001</c:v>
                </c:pt>
                <c:pt idx="1530">
                  <c:v>569.029580291</c:v>
                </c:pt>
                <c:pt idx="1531">
                  <c:v>569.39727417799998</c:v>
                </c:pt>
                <c:pt idx="1532">
                  <c:v>569.76502173599999</c:v>
                </c:pt>
                <c:pt idx="1533">
                  <c:v>570.13283944800003</c:v>
                </c:pt>
                <c:pt idx="1534">
                  <c:v>570.50073344800001</c:v>
                </c:pt>
                <c:pt idx="1535">
                  <c:v>570.86871372999997</c:v>
                </c:pt>
                <c:pt idx="1536">
                  <c:v>571.23680313700004</c:v>
                </c:pt>
                <c:pt idx="1537">
                  <c:v>571.605031048</c:v>
                </c:pt>
                <c:pt idx="1538">
                  <c:v>571.97342615399998</c:v>
                </c:pt>
                <c:pt idx="1539">
                  <c:v>572.34199864699997</c:v>
                </c:pt>
                <c:pt idx="1540">
                  <c:v>572.71074579100002</c:v>
                </c:pt>
                <c:pt idx="1541">
                  <c:v>573.079667234</c:v>
                </c:pt>
                <c:pt idx="1542">
                  <c:v>573.44876792399998</c:v>
                </c:pt>
                <c:pt idx="1543">
                  <c:v>573.81805254799997</c:v>
                </c:pt>
                <c:pt idx="1544">
                  <c:v>574.18752089500003</c:v>
                </c:pt>
                <c:pt idx="1545">
                  <c:v>574.55716946300004</c:v>
                </c:pt>
                <c:pt idx="1546">
                  <c:v>574.92699598900003</c:v>
                </c:pt>
                <c:pt idx="1547">
                  <c:v>575.29700041599995</c:v>
                </c:pt>
                <c:pt idx="1548">
                  <c:v>575.66718528700005</c:v>
                </c:pt>
                <c:pt idx="1549">
                  <c:v>576.03755456199997</c:v>
                </c:pt>
                <c:pt idx="1550">
                  <c:v>576.40811166900005</c:v>
                </c:pt>
                <c:pt idx="1551">
                  <c:v>576.77886037099995</c:v>
                </c:pt>
                <c:pt idx="1552">
                  <c:v>577.14980494500003</c:v>
                </c:pt>
                <c:pt idx="1553">
                  <c:v>577.52094905800004</c:v>
                </c:pt>
                <c:pt idx="1554">
                  <c:v>577.89229673299997</c:v>
                </c:pt>
                <c:pt idx="1555">
                  <c:v>578.26385263300006</c:v>
                </c:pt>
                <c:pt idx="1556">
                  <c:v>578.63562174799995</c:v>
                </c:pt>
                <c:pt idx="1557">
                  <c:v>579.00760875200001</c:v>
                </c:pt>
                <c:pt idx="1558">
                  <c:v>579.37981711099997</c:v>
                </c:pt>
                <c:pt idx="1559">
                  <c:v>579.752250484</c:v>
                </c:pt>
                <c:pt idx="1560">
                  <c:v>580.12491300500005</c:v>
                </c:pt>
                <c:pt idx="1561">
                  <c:v>580.49780796200002</c:v>
                </c:pt>
                <c:pt idx="1562">
                  <c:v>580.87093886100001</c:v>
                </c:pt>
                <c:pt idx="1563">
                  <c:v>581.24430959400001</c:v>
                </c:pt>
                <c:pt idx="1564">
                  <c:v>581.61792414499996</c:v>
                </c:pt>
                <c:pt idx="1565">
                  <c:v>581.99178621900001</c:v>
                </c:pt>
                <c:pt idx="1566">
                  <c:v>582.36589878300003</c:v>
                </c:pt>
                <c:pt idx="1567">
                  <c:v>582.740265325</c:v>
                </c:pt>
                <c:pt idx="1568">
                  <c:v>583.11488998699997</c:v>
                </c:pt>
                <c:pt idx="1569">
                  <c:v>583.48977673399997</c:v>
                </c:pt>
                <c:pt idx="1570">
                  <c:v>583.86492999500001</c:v>
                </c:pt>
                <c:pt idx="1571">
                  <c:v>584.24035481400006</c:v>
                </c:pt>
                <c:pt idx="1572">
                  <c:v>584.61605698999995</c:v>
                </c:pt>
                <c:pt idx="1573">
                  <c:v>584.99204245700003</c:v>
                </c:pt>
                <c:pt idx="1574">
                  <c:v>585.36831643400001</c:v>
                </c:pt>
                <c:pt idx="1575">
                  <c:v>585.74488411100003</c:v>
                </c:pt>
                <c:pt idx="1576">
                  <c:v>586.12175071700005</c:v>
                </c:pt>
                <c:pt idx="1577">
                  <c:v>586.49892104800006</c:v>
                </c:pt>
                <c:pt idx="1578">
                  <c:v>586.87640004299999</c:v>
                </c:pt>
                <c:pt idx="1579">
                  <c:v>587.25419297099995</c:v>
                </c:pt>
                <c:pt idx="1580">
                  <c:v>587.63230569799998</c:v>
                </c:pt>
                <c:pt idx="1581">
                  <c:v>588.01074424399997</c:v>
                </c:pt>
                <c:pt idx="1582">
                  <c:v>588.38951414400003</c:v>
                </c:pt>
                <c:pt idx="1583">
                  <c:v>588.76862098300001</c:v>
                </c:pt>
                <c:pt idx="1584">
                  <c:v>589.14807042500001</c:v>
                </c:pt>
                <c:pt idx="1585">
                  <c:v>589.52786785199999</c:v>
                </c:pt>
                <c:pt idx="1586">
                  <c:v>589.908018932</c:v>
                </c:pt>
                <c:pt idx="1587">
                  <c:v>590.28852968000001</c:v>
                </c:pt>
                <c:pt idx="1588">
                  <c:v>590.66940650799995</c:v>
                </c:pt>
                <c:pt idx="1589">
                  <c:v>591.05065574399998</c:v>
                </c:pt>
                <c:pt idx="1590">
                  <c:v>591.43228301600004</c:v>
                </c:pt>
                <c:pt idx="1591">
                  <c:v>591.81429375699997</c:v>
                </c:pt>
                <c:pt idx="1592">
                  <c:v>592.19669331099999</c:v>
                </c:pt>
                <c:pt idx="1593">
                  <c:v>592.57948656500002</c:v>
                </c:pt>
                <c:pt idx="1594">
                  <c:v>592.96267850000004</c:v>
                </c:pt>
                <c:pt idx="1595">
                  <c:v>593.34627425899998</c:v>
                </c:pt>
                <c:pt idx="1596">
                  <c:v>593.73027907599999</c:v>
                </c:pt>
                <c:pt idx="1597">
                  <c:v>594.11469780000004</c:v>
                </c:pt>
                <c:pt idx="1598">
                  <c:v>594.49953413499998</c:v>
                </c:pt>
                <c:pt idx="1599">
                  <c:v>594.88479127999994</c:v>
                </c:pt>
                <c:pt idx="1600">
                  <c:v>595.27047229300001</c:v>
                </c:pt>
                <c:pt idx="1601">
                  <c:v>595.65658011899995</c:v>
                </c:pt>
                <c:pt idx="1602">
                  <c:v>596.04311725299999</c:v>
                </c:pt>
                <c:pt idx="1603">
                  <c:v>596.43008499200005</c:v>
                </c:pt>
                <c:pt idx="1604">
                  <c:v>596.81748461400002</c:v>
                </c:pt>
                <c:pt idx="1605">
                  <c:v>597.20531757599997</c:v>
                </c:pt>
                <c:pt idx="1606">
                  <c:v>597.593584298</c:v>
                </c:pt>
                <c:pt idx="1607">
                  <c:v>597.98228519600002</c:v>
                </c:pt>
                <c:pt idx="1608">
                  <c:v>598.37142112599997</c:v>
                </c:pt>
                <c:pt idx="1609">
                  <c:v>598.76099340400003</c:v>
                </c:pt>
                <c:pt idx="1610">
                  <c:v>599.15100333999999</c:v>
                </c:pt>
                <c:pt idx="1611">
                  <c:v>599.54145107900001</c:v>
                </c:pt>
                <c:pt idx="1612">
                  <c:v>599.93233788199996</c:v>
                </c:pt>
                <c:pt idx="1613">
                  <c:v>600.32366583700002</c:v>
                </c:pt>
                <c:pt idx="1614">
                  <c:v>600.715436447</c:v>
                </c:pt>
                <c:pt idx="1615">
                  <c:v>601.10765139299997</c:v>
                </c:pt>
                <c:pt idx="1616">
                  <c:v>601.50031227500006</c:v>
                </c:pt>
                <c:pt idx="1617">
                  <c:v>601.89342164599998</c:v>
                </c:pt>
                <c:pt idx="1618">
                  <c:v>602.28698186600002</c:v>
                </c:pt>
                <c:pt idx="1619">
                  <c:v>602.68099418099996</c:v>
                </c:pt>
                <c:pt idx="1620">
                  <c:v>603.07545976999995</c:v>
                </c:pt>
                <c:pt idx="1621">
                  <c:v>603.470379063</c:v>
                </c:pt>
                <c:pt idx="1622">
                  <c:v>603.86575310299997</c:v>
                </c:pt>
                <c:pt idx="1623">
                  <c:v>604.26158248199999</c:v>
                </c:pt>
                <c:pt idx="1624">
                  <c:v>604.65786604699997</c:v>
                </c:pt>
                <c:pt idx="1625">
                  <c:v>605.05460288799998</c:v>
                </c:pt>
                <c:pt idx="1626">
                  <c:v>605.45179212100004</c:v>
                </c:pt>
                <c:pt idx="1627">
                  <c:v>605.84943296500001</c:v>
                </c:pt>
                <c:pt idx="1628">
                  <c:v>606.24752454400004</c:v>
                </c:pt>
                <c:pt idx="1629">
                  <c:v>606.64606537899999</c:v>
                </c:pt>
                <c:pt idx="1630">
                  <c:v>607.04505474300004</c:v>
                </c:pt>
                <c:pt idx="1631">
                  <c:v>607.44449193499997</c:v>
                </c:pt>
                <c:pt idx="1632">
                  <c:v>607.84437558299999</c:v>
                </c:pt>
                <c:pt idx="1633">
                  <c:v>608.24470468799996</c:v>
                </c:pt>
                <c:pt idx="1634">
                  <c:v>608.64547844699996</c:v>
                </c:pt>
                <c:pt idx="1635">
                  <c:v>609.04669655099997</c:v>
                </c:pt>
                <c:pt idx="1636">
                  <c:v>609.44835869799999</c:v>
                </c:pt>
                <c:pt idx="1637">
                  <c:v>609.85046399999999</c:v>
                </c:pt>
                <c:pt idx="1638">
                  <c:v>610.25301182099997</c:v>
                </c:pt>
                <c:pt idx="1639">
                  <c:v>610.65600157599999</c:v>
                </c:pt>
                <c:pt idx="1640">
                  <c:v>611.05943260799995</c:v>
                </c:pt>
                <c:pt idx="1641">
                  <c:v>611.46330428500005</c:v>
                </c:pt>
                <c:pt idx="1642">
                  <c:v>611.86761593999995</c:v>
                </c:pt>
                <c:pt idx="1643">
                  <c:v>612.27236687200002</c:v>
                </c:pt>
                <c:pt idx="1644">
                  <c:v>612.67755631600005</c:v>
                </c:pt>
                <c:pt idx="1645">
                  <c:v>613.08318353000004</c:v>
                </c:pt>
                <c:pt idx="1646">
                  <c:v>613.48924775299997</c:v>
                </c:pt>
                <c:pt idx="1647">
                  <c:v>613.89574819400002</c:v>
                </c:pt>
                <c:pt idx="1648">
                  <c:v>614.30268406899995</c:v>
                </c:pt>
                <c:pt idx="1649">
                  <c:v>614.71005459399998</c:v>
                </c:pt>
                <c:pt idx="1650">
                  <c:v>615.11785898899996</c:v>
                </c:pt>
                <c:pt idx="1651">
                  <c:v>615.52609644999995</c:v>
                </c:pt>
                <c:pt idx="1652">
                  <c:v>615.93476622699995</c:v>
                </c:pt>
                <c:pt idx="1653">
                  <c:v>616.34386751700004</c:v>
                </c:pt>
                <c:pt idx="1654">
                  <c:v>616.75339902799999</c:v>
                </c:pt>
                <c:pt idx="1655">
                  <c:v>617.16335961899995</c:v>
                </c:pt>
                <c:pt idx="1656">
                  <c:v>617.573748744</c:v>
                </c:pt>
                <c:pt idx="1657">
                  <c:v>617.98456570400003</c:v>
                </c:pt>
                <c:pt idx="1658">
                  <c:v>618.39580971400005</c:v>
                </c:pt>
                <c:pt idx="1659">
                  <c:v>618.80747959899998</c:v>
                </c:pt>
                <c:pt idx="1660">
                  <c:v>619.21957429999998</c:v>
                </c:pt>
                <c:pt idx="1661">
                  <c:v>619.63209331999997</c:v>
                </c:pt>
                <c:pt idx="1662">
                  <c:v>620.04503601700003</c:v>
                </c:pt>
                <c:pt idx="1663">
                  <c:v>620.45840164699996</c:v>
                </c:pt>
                <c:pt idx="1664">
                  <c:v>620.872189058</c:v>
                </c:pt>
                <c:pt idx="1665">
                  <c:v>621.28639721100001</c:v>
                </c:pt>
                <c:pt idx="1666">
                  <c:v>621.70102557799999</c:v>
                </c:pt>
                <c:pt idx="1667">
                  <c:v>622.11607300499998</c:v>
                </c:pt>
                <c:pt idx="1668">
                  <c:v>622.53153841799997</c:v>
                </c:pt>
                <c:pt idx="1669">
                  <c:v>622.94742144099996</c:v>
                </c:pt>
                <c:pt idx="1670">
                  <c:v>623.36372142799996</c:v>
                </c:pt>
                <c:pt idx="1671">
                  <c:v>623.78043719499999</c:v>
                </c:pt>
                <c:pt idx="1672">
                  <c:v>624.19756779900001</c:v>
                </c:pt>
                <c:pt idx="1673">
                  <c:v>624.61511278399996</c:v>
                </c:pt>
                <c:pt idx="1674">
                  <c:v>625.03307105099998</c:v>
                </c:pt>
                <c:pt idx="1675">
                  <c:v>625.45144155200001</c:v>
                </c:pt>
                <c:pt idx="1676">
                  <c:v>625.87022344299999</c:v>
                </c:pt>
                <c:pt idx="1677">
                  <c:v>626.28941578199999</c:v>
                </c:pt>
                <c:pt idx="1678">
                  <c:v>626.70901807799999</c:v>
                </c:pt>
                <c:pt idx="1679">
                  <c:v>627.12902931999997</c:v>
                </c:pt>
                <c:pt idx="1680">
                  <c:v>627.54944848599996</c:v>
                </c:pt>
                <c:pt idx="1681">
                  <c:v>627.97027475599998</c:v>
                </c:pt>
                <c:pt idx="1682">
                  <c:v>628.39150718200005</c:v>
                </c:pt>
                <c:pt idx="1683">
                  <c:v>628.81314487199995</c:v>
                </c:pt>
                <c:pt idx="1684">
                  <c:v>629.23518696799999</c:v>
                </c:pt>
                <c:pt idx="1685">
                  <c:v>629.65763302599998</c:v>
                </c:pt>
                <c:pt idx="1686">
                  <c:v>630.08048207100001</c:v>
                </c:pt>
                <c:pt idx="1687">
                  <c:v>630.50373309199995</c:v>
                </c:pt>
                <c:pt idx="1688">
                  <c:v>630.92738478499996</c:v>
                </c:pt>
                <c:pt idx="1689">
                  <c:v>631.35143586000004</c:v>
                </c:pt>
                <c:pt idx="1690">
                  <c:v>631.77588568700003</c:v>
                </c:pt>
                <c:pt idx="1691">
                  <c:v>632.20073347599998</c:v>
                </c:pt>
                <c:pt idx="1692">
                  <c:v>632.62597878700001</c:v>
                </c:pt>
                <c:pt idx="1693">
                  <c:v>633.05162075800001</c:v>
                </c:pt>
                <c:pt idx="1694">
                  <c:v>633.47765850500002</c:v>
                </c:pt>
                <c:pt idx="1695">
                  <c:v>633.904091311</c:v>
                </c:pt>
                <c:pt idx="1696">
                  <c:v>634.33091830299998</c:v>
                </c:pt>
                <c:pt idx="1697">
                  <c:v>634.75813818200004</c:v>
                </c:pt>
                <c:pt idx="1698">
                  <c:v>635.18574980100004</c:v>
                </c:pt>
                <c:pt idx="1699">
                  <c:v>635.61375300700001</c:v>
                </c:pt>
                <c:pt idx="1700">
                  <c:v>636.04214694999996</c:v>
                </c:pt>
                <c:pt idx="1701">
                  <c:v>636.47093068100003</c:v>
                </c:pt>
                <c:pt idx="1702">
                  <c:v>636.900103038</c:v>
                </c:pt>
                <c:pt idx="1703">
                  <c:v>637.32966285299995</c:v>
                </c:pt>
                <c:pt idx="1704">
                  <c:v>637.75960959300005</c:v>
                </c:pt>
                <c:pt idx="1705">
                  <c:v>638.18994257899999</c:v>
                </c:pt>
                <c:pt idx="1706">
                  <c:v>638.62066141399998</c:v>
                </c:pt>
                <c:pt idx="1707">
                  <c:v>639.05176481000001</c:v>
                </c:pt>
                <c:pt idx="1708">
                  <c:v>639.48325158900002</c:v>
                </c:pt>
                <c:pt idx="1709">
                  <c:v>639.91512132599996</c:v>
                </c:pt>
                <c:pt idx="1710">
                  <c:v>640.347373264</c:v>
                </c:pt>
                <c:pt idx="1711">
                  <c:v>640.78000615600001</c:v>
                </c:pt>
                <c:pt idx="1712">
                  <c:v>641.21301899800005</c:v>
                </c:pt>
                <c:pt idx="1713">
                  <c:v>641.64641173099994</c:v>
                </c:pt>
                <c:pt idx="1714">
                  <c:v>642.08018361500001</c:v>
                </c:pt>
                <c:pt idx="1715">
                  <c:v>642.51433382000005</c:v>
                </c:pt>
                <c:pt idx="1716">
                  <c:v>642.94886127999996</c:v>
                </c:pt>
                <c:pt idx="1717">
                  <c:v>643.38376492500004</c:v>
                </c:pt>
                <c:pt idx="1718">
                  <c:v>643.81904431199996</c:v>
                </c:pt>
                <c:pt idx="1719">
                  <c:v>644.25469885799998</c:v>
                </c:pt>
                <c:pt idx="1720">
                  <c:v>644.69072823600004</c:v>
                </c:pt>
                <c:pt idx="1721">
                  <c:v>645.12713125200003</c:v>
                </c:pt>
                <c:pt idx="1722">
                  <c:v>645.56390676700005</c:v>
                </c:pt>
                <c:pt idx="1723">
                  <c:v>646.00105391199997</c:v>
                </c:pt>
                <c:pt idx="1724">
                  <c:v>646.43857167600004</c:v>
                </c:pt>
                <c:pt idx="1725">
                  <c:v>646.876459619</c:v>
                </c:pt>
                <c:pt idx="1726">
                  <c:v>647.31471714999998</c:v>
                </c:pt>
                <c:pt idx="1727">
                  <c:v>647.753343159</c:v>
                </c:pt>
                <c:pt idx="1728">
                  <c:v>648.19233673899998</c:v>
                </c:pt>
                <c:pt idx="1729">
                  <c:v>648.63169792799999</c:v>
                </c:pt>
                <c:pt idx="1730">
                  <c:v>649.07142610999995</c:v>
                </c:pt>
                <c:pt idx="1731">
                  <c:v>649.51152061100004</c:v>
                </c:pt>
                <c:pt idx="1732">
                  <c:v>649.95198097599996</c:v>
                </c:pt>
                <c:pt idx="1733">
                  <c:v>650.39280657899997</c:v>
                </c:pt>
                <c:pt idx="1734">
                  <c:v>650.83399636900003</c:v>
                </c:pt>
                <c:pt idx="1735">
                  <c:v>651.27554948500006</c:v>
                </c:pt>
                <c:pt idx="1736">
                  <c:v>651.71746600400002</c:v>
                </c:pt>
                <c:pt idx="1737">
                  <c:v>652.15974033500004</c:v>
                </c:pt>
                <c:pt idx="1738">
                  <c:v>652.60231645099998</c:v>
                </c:pt>
                <c:pt idx="1739">
                  <c:v>653.04515209700003</c:v>
                </c:pt>
                <c:pt idx="1740">
                  <c:v>653.48826769599998</c:v>
                </c:pt>
                <c:pt idx="1741">
                  <c:v>653.93166352699996</c:v>
                </c:pt>
                <c:pt idx="1742">
                  <c:v>654.37533676199996</c:v>
                </c:pt>
                <c:pt idx="1743">
                  <c:v>654.81929217799996</c:v>
                </c:pt>
                <c:pt idx="1744">
                  <c:v>655.26353175099996</c:v>
                </c:pt>
                <c:pt idx="1745">
                  <c:v>655.70805960500002</c:v>
                </c:pt>
                <c:pt idx="1746">
                  <c:v>656.15287974</c:v>
                </c:pt>
                <c:pt idx="1747">
                  <c:v>656.597995664</c:v>
                </c:pt>
                <c:pt idx="1748">
                  <c:v>657.04341130900002</c:v>
                </c:pt>
                <c:pt idx="1749">
                  <c:v>657.48912724299998</c:v>
                </c:pt>
                <c:pt idx="1750">
                  <c:v>657.93514175999996</c:v>
                </c:pt>
                <c:pt idx="1751">
                  <c:v>658.381453642</c:v>
                </c:pt>
                <c:pt idx="1752">
                  <c:v>658.82806098200001</c:v>
                </c:pt>
                <c:pt idx="1753">
                  <c:v>659.27496183699998</c:v>
                </c:pt>
                <c:pt idx="1754">
                  <c:v>659.72215552499995</c:v>
                </c:pt>
                <c:pt idx="1755">
                  <c:v>660.16964101999997</c:v>
                </c:pt>
                <c:pt idx="1756">
                  <c:v>660.617417628</c:v>
                </c:pt>
                <c:pt idx="1757">
                  <c:v>661.06548529400004</c:v>
                </c:pt>
                <c:pt idx="1758">
                  <c:v>661.51384416200005</c:v>
                </c:pt>
                <c:pt idx="1759">
                  <c:v>661.96249423699999</c:v>
                </c:pt>
                <c:pt idx="1760">
                  <c:v>662.411435901</c:v>
                </c:pt>
                <c:pt idx="1761">
                  <c:v>662.86067027299998</c:v>
                </c:pt>
                <c:pt idx="1762">
                  <c:v>663.31019824600003</c:v>
                </c:pt>
                <c:pt idx="1763">
                  <c:v>663.76002017799999</c:v>
                </c:pt>
                <c:pt idx="1764">
                  <c:v>664.21013654700005</c:v>
                </c:pt>
                <c:pt idx="1765">
                  <c:v>664.66054856200003</c:v>
                </c:pt>
                <c:pt idx="1766">
                  <c:v>665.11125662100005</c:v>
                </c:pt>
                <c:pt idx="1767">
                  <c:v>665.56226085499998</c:v>
                </c:pt>
                <c:pt idx="1768">
                  <c:v>666.01356094499999</c:v>
                </c:pt>
                <c:pt idx="1769">
                  <c:v>666.46515644700003</c:v>
                </c:pt>
                <c:pt idx="1770">
                  <c:v>666.91704740099999</c:v>
                </c:pt>
                <c:pt idx="1771">
                  <c:v>667.36923354999999</c:v>
                </c:pt>
                <c:pt idx="1772">
                  <c:v>667.82171409099999</c:v>
                </c:pt>
                <c:pt idx="1773">
                  <c:v>668.27448843699995</c:v>
                </c:pt>
                <c:pt idx="1774">
                  <c:v>668.72755691199995</c:v>
                </c:pt>
                <c:pt idx="1775">
                  <c:v>669.18091928499996</c:v>
                </c:pt>
                <c:pt idx="1776">
                  <c:v>669.63457528699996</c:v>
                </c:pt>
                <c:pt idx="1777">
                  <c:v>670.08852442800003</c:v>
                </c:pt>
                <c:pt idx="1778">
                  <c:v>670.54276624399995</c:v>
                </c:pt>
                <c:pt idx="1779">
                  <c:v>670.99730043099999</c:v>
                </c:pt>
                <c:pt idx="1780">
                  <c:v>671.45212662100005</c:v>
                </c:pt>
                <c:pt idx="1781">
                  <c:v>671.907244515</c:v>
                </c:pt>
                <c:pt idx="1782">
                  <c:v>672.36265377699999</c:v>
                </c:pt>
                <c:pt idx="1783">
                  <c:v>672.81835409799999</c:v>
                </c:pt>
                <c:pt idx="1784">
                  <c:v>673.274345176</c:v>
                </c:pt>
                <c:pt idx="1785">
                  <c:v>673.73062741499996</c:v>
                </c:pt>
                <c:pt idx="1786">
                  <c:v>674.18720023499998</c:v>
                </c:pt>
                <c:pt idx="1787">
                  <c:v>674.64406292199999</c:v>
                </c:pt>
                <c:pt idx="1788">
                  <c:v>675.10121453700003</c:v>
                </c:pt>
                <c:pt idx="1789">
                  <c:v>675.558654058</c:v>
                </c:pt>
                <c:pt idx="1790">
                  <c:v>676.01638103200003</c:v>
                </c:pt>
                <c:pt idx="1791">
                  <c:v>676.47439479299999</c:v>
                </c:pt>
                <c:pt idx="1792">
                  <c:v>676.93269416800001</c:v>
                </c:pt>
                <c:pt idx="1793">
                  <c:v>677.39127809800004</c:v>
                </c:pt>
                <c:pt idx="1794">
                  <c:v>677.850146129</c:v>
                </c:pt>
                <c:pt idx="1795">
                  <c:v>678.309297582</c:v>
                </c:pt>
                <c:pt idx="1796">
                  <c:v>678.76873129199998</c:v>
                </c:pt>
                <c:pt idx="1797">
                  <c:v>679.22844628200005</c:v>
                </c:pt>
                <c:pt idx="1798">
                  <c:v>679.68844276699997</c:v>
                </c:pt>
                <c:pt idx="1799">
                  <c:v>680.14871954499995</c:v>
                </c:pt>
                <c:pt idx="1800">
                  <c:v>680.60927525500006</c:v>
                </c:pt>
                <c:pt idx="1801">
                  <c:v>681.07010895400003</c:v>
                </c:pt>
                <c:pt idx="1802">
                  <c:v>681.53121946299996</c:v>
                </c:pt>
                <c:pt idx="1803">
                  <c:v>681.99260515200001</c:v>
                </c:pt>
                <c:pt idx="1804">
                  <c:v>682.45426443400004</c:v>
                </c:pt>
                <c:pt idx="1805">
                  <c:v>682.91619631699996</c:v>
                </c:pt>
                <c:pt idx="1806">
                  <c:v>683.37839961300006</c:v>
                </c:pt>
                <c:pt idx="1807">
                  <c:v>683.84087265200003</c:v>
                </c:pt>
                <c:pt idx="1808">
                  <c:v>684.30361377600002</c:v>
                </c:pt>
                <c:pt idx="1809">
                  <c:v>684.76662149100002</c:v>
                </c:pt>
                <c:pt idx="1810">
                  <c:v>685.22989434700003</c:v>
                </c:pt>
                <c:pt idx="1811">
                  <c:v>685.69343230100003</c:v>
                </c:pt>
                <c:pt idx="1812">
                  <c:v>686.15723371499996</c:v>
                </c:pt>
                <c:pt idx="1813">
                  <c:v>686.62129653900001</c:v>
                </c:pt>
                <c:pt idx="1814">
                  <c:v>687.08561881200001</c:v>
                </c:pt>
                <c:pt idx="1815">
                  <c:v>687.55019849500002</c:v>
                </c:pt>
                <c:pt idx="1816">
                  <c:v>688.015034044</c:v>
                </c:pt>
                <c:pt idx="1817">
                  <c:v>688.48012382800005</c:v>
                </c:pt>
                <c:pt idx="1818">
                  <c:v>688.94546576699997</c:v>
                </c:pt>
                <c:pt idx="1819">
                  <c:v>689.41105774799996</c:v>
                </c:pt>
                <c:pt idx="1820">
                  <c:v>689.87689786099997</c:v>
                </c:pt>
                <c:pt idx="1821">
                  <c:v>690.34298411899999</c:v>
                </c:pt>
                <c:pt idx="1822">
                  <c:v>690.809314589</c:v>
                </c:pt>
                <c:pt idx="1823">
                  <c:v>691.27588731100002</c:v>
                </c:pt>
                <c:pt idx="1824">
                  <c:v>691.74270039099997</c:v>
                </c:pt>
                <c:pt idx="1825">
                  <c:v>692.20975208599998</c:v>
                </c:pt>
                <c:pt idx="1826">
                  <c:v>692.67704225399996</c:v>
                </c:pt>
                <c:pt idx="1827">
                  <c:v>693.14456868100001</c:v>
                </c:pt>
                <c:pt idx="1828">
                  <c:v>693.61232853499996</c:v>
                </c:pt>
                <c:pt idx="1829">
                  <c:v>694.08031999699995</c:v>
                </c:pt>
                <c:pt idx="1830">
                  <c:v>694.54854132200001</c:v>
                </c:pt>
                <c:pt idx="1831">
                  <c:v>695.01699058500003</c:v>
                </c:pt>
                <c:pt idx="1832">
                  <c:v>695.48566580399995</c:v>
                </c:pt>
                <c:pt idx="1833">
                  <c:v>695.95456473199999</c:v>
                </c:pt>
                <c:pt idx="1834">
                  <c:v>696.42368510200004</c:v>
                </c:pt>
                <c:pt idx="1835">
                  <c:v>696.89302519099999</c:v>
                </c:pt>
                <c:pt idx="1836">
                  <c:v>697.36258330099997</c:v>
                </c:pt>
                <c:pt idx="1837">
                  <c:v>697.83235731100001</c:v>
                </c:pt>
                <c:pt idx="1838">
                  <c:v>698.302345081</c:v>
                </c:pt>
                <c:pt idx="1839">
                  <c:v>698.77254503200004</c:v>
                </c:pt>
                <c:pt idx="1840">
                  <c:v>699.24295584200001</c:v>
                </c:pt>
                <c:pt idx="1841">
                  <c:v>699.71357757700002</c:v>
                </c:pt>
                <c:pt idx="1842">
                  <c:v>700.184408953</c:v>
                </c:pt>
                <c:pt idx="1843">
                  <c:v>700.65544805000002</c:v>
                </c:pt>
                <c:pt idx="1844">
                  <c:v>701.126693682</c:v>
                </c:pt>
                <c:pt idx="1845">
                  <c:v>701.59814484599997</c:v>
                </c:pt>
                <c:pt idx="1846">
                  <c:v>702.06980004699994</c:v>
                </c:pt>
                <c:pt idx="1847">
                  <c:v>702.54165770600002</c:v>
                </c:pt>
                <c:pt idx="1848">
                  <c:v>703.01371678099997</c:v>
                </c:pt>
                <c:pt idx="1849">
                  <c:v>703.48597641200001</c:v>
                </c:pt>
                <c:pt idx="1850">
                  <c:v>703.95843604200002</c:v>
                </c:pt>
                <c:pt idx="1851">
                  <c:v>704.43109520500002</c:v>
                </c:pt>
                <c:pt idx="1852">
                  <c:v>704.90395342199997</c:v>
                </c:pt>
                <c:pt idx="1853">
                  <c:v>705.37701023099999</c:v>
                </c:pt>
                <c:pt idx="1854">
                  <c:v>705.85026522199996</c:v>
                </c:pt>
                <c:pt idx="1855">
                  <c:v>706.32371805599996</c:v>
                </c:pt>
                <c:pt idx="1856">
                  <c:v>706.79736877000005</c:v>
                </c:pt>
                <c:pt idx="1857">
                  <c:v>707.27121752400001</c:v>
                </c:pt>
                <c:pt idx="1858">
                  <c:v>707.74526443399998</c:v>
                </c:pt>
                <c:pt idx="1859">
                  <c:v>708.21950966899999</c:v>
                </c:pt>
                <c:pt idx="1860">
                  <c:v>708.693953943</c:v>
                </c:pt>
                <c:pt idx="1861">
                  <c:v>709.168598352</c:v>
                </c:pt>
                <c:pt idx="1862">
                  <c:v>709.64344393900001</c:v>
                </c:pt>
                <c:pt idx="1863">
                  <c:v>710.11849133600003</c:v>
                </c:pt>
                <c:pt idx="1864">
                  <c:v>710.59374113299998</c:v>
                </c:pt>
                <c:pt idx="1865">
                  <c:v>711.06919437800002</c:v>
                </c:pt>
                <c:pt idx="1866">
                  <c:v>711.54485231700005</c:v>
                </c:pt>
                <c:pt idx="1867">
                  <c:v>712.02071648100002</c:v>
                </c:pt>
                <c:pt idx="1868">
                  <c:v>712.49678848999997</c:v>
                </c:pt>
                <c:pt idx="1869">
                  <c:v>712.97306994099995</c:v>
                </c:pt>
                <c:pt idx="1870">
                  <c:v>713.44956247799996</c:v>
                </c:pt>
                <c:pt idx="1871">
                  <c:v>713.92626811399998</c:v>
                </c:pt>
                <c:pt idx="1872">
                  <c:v>714.40318896899998</c:v>
                </c:pt>
                <c:pt idx="1873">
                  <c:v>714.88032678399998</c:v>
                </c:pt>
                <c:pt idx="1874">
                  <c:v>715.35768325900005</c:v>
                </c:pt>
                <c:pt idx="1875">
                  <c:v>715.83526086899997</c:v>
                </c:pt>
                <c:pt idx="1876">
                  <c:v>716.31306237199999</c:v>
                </c:pt>
                <c:pt idx="1877">
                  <c:v>716.79109010399998</c:v>
                </c:pt>
                <c:pt idx="1878">
                  <c:v>717.26934626599996</c:v>
                </c:pt>
                <c:pt idx="1879">
                  <c:v>717.74783347200002</c:v>
                </c:pt>
                <c:pt idx="1880">
                  <c:v>718.22655447600005</c:v>
                </c:pt>
                <c:pt idx="1881">
                  <c:v>718.70551165300003</c:v>
                </c:pt>
                <c:pt idx="1882">
                  <c:v>719.18470712299995</c:v>
                </c:pt>
                <c:pt idx="1883">
                  <c:v>719.66414238100003</c:v>
                </c:pt>
                <c:pt idx="1884">
                  <c:v>720.14381989499998</c:v>
                </c:pt>
                <c:pt idx="1885">
                  <c:v>720.62374271299996</c:v>
                </c:pt>
                <c:pt idx="1886">
                  <c:v>721.10391377600001</c:v>
                </c:pt>
                <c:pt idx="1887">
                  <c:v>721.58433584900001</c:v>
                </c:pt>
                <c:pt idx="1888">
                  <c:v>722.06501138099998</c:v>
                </c:pt>
                <c:pt idx="1889">
                  <c:v>722.54594278900004</c:v>
                </c:pt>
                <c:pt idx="1890">
                  <c:v>723.02713288899997</c:v>
                </c:pt>
                <c:pt idx="1891">
                  <c:v>723.50858459200003</c:v>
                </c:pt>
                <c:pt idx="1892">
                  <c:v>723.99030039000002</c:v>
                </c:pt>
                <c:pt idx="1893">
                  <c:v>724.47228261099997</c:v>
                </c:pt>
                <c:pt idx="1894">
                  <c:v>724.95453364599996</c:v>
                </c:pt>
                <c:pt idx="1895">
                  <c:v>725.43705593100003</c:v>
                </c:pt>
                <c:pt idx="1896">
                  <c:v>725.91985188800004</c:v>
                </c:pt>
                <c:pt idx="1897">
                  <c:v>726.40292392200001</c:v>
                </c:pt>
                <c:pt idx="1898">
                  <c:v>726.88627443200005</c:v>
                </c:pt>
                <c:pt idx="1899">
                  <c:v>727.36990581600003</c:v>
                </c:pt>
                <c:pt idx="1900">
                  <c:v>727.85382046100005</c:v>
                </c:pt>
                <c:pt idx="1901">
                  <c:v>728.33802074100004</c:v>
                </c:pt>
                <c:pt idx="1902">
                  <c:v>728.82250902400006</c:v>
                </c:pt>
                <c:pt idx="1903">
                  <c:v>729.307287653</c:v>
                </c:pt>
                <c:pt idx="1904">
                  <c:v>729.79235861799998</c:v>
                </c:pt>
                <c:pt idx="1905">
                  <c:v>730.27772379700002</c:v>
                </c:pt>
                <c:pt idx="1906">
                  <c:v>730.76338510799997</c:v>
                </c:pt>
                <c:pt idx="1907">
                  <c:v>731.24934447600003</c:v>
                </c:pt>
                <c:pt idx="1908">
                  <c:v>731.735603782</c:v>
                </c:pt>
                <c:pt idx="1909">
                  <c:v>732.22216483800003</c:v>
                </c:pt>
                <c:pt idx="1910">
                  <c:v>732.70902906900005</c:v>
                </c:pt>
                <c:pt idx="1911">
                  <c:v>733.19619777900004</c:v>
                </c:pt>
                <c:pt idx="1912">
                  <c:v>733.68367220599998</c:v>
                </c:pt>
                <c:pt idx="1913">
                  <c:v>734.17145410000001</c:v>
                </c:pt>
                <c:pt idx="1914">
                  <c:v>734.65954528300006</c:v>
                </c:pt>
                <c:pt idx="1915">
                  <c:v>735.14794704899998</c:v>
                </c:pt>
                <c:pt idx="1916">
                  <c:v>735.63666054099997</c:v>
                </c:pt>
                <c:pt idx="1917">
                  <c:v>736.12568697300003</c:v>
                </c:pt>
                <c:pt idx="1918">
                  <c:v>736.61502749900001</c:v>
                </c:pt>
                <c:pt idx="1919">
                  <c:v>737.10468281999999</c:v>
                </c:pt>
                <c:pt idx="1920">
                  <c:v>737.594653558</c:v>
                </c:pt>
                <c:pt idx="1921">
                  <c:v>738.08494077099999</c:v>
                </c:pt>
                <c:pt idx="1922">
                  <c:v>738.57554551299995</c:v>
                </c:pt>
                <c:pt idx="1923">
                  <c:v>739.06646829399995</c:v>
                </c:pt>
                <c:pt idx="1924">
                  <c:v>739.55770955499997</c:v>
                </c:pt>
                <c:pt idx="1925">
                  <c:v>740.04927019700006</c:v>
                </c:pt>
                <c:pt idx="1926">
                  <c:v>740.54115110299995</c:v>
                </c:pt>
                <c:pt idx="1927">
                  <c:v>741.033352595</c:v>
                </c:pt>
                <c:pt idx="1928">
                  <c:v>741.525874886</c:v>
                </c:pt>
                <c:pt idx="1929">
                  <c:v>742.01871826499996</c:v>
                </c:pt>
                <c:pt idx="1930">
                  <c:v>742.51188293099995</c:v>
                </c:pt>
                <c:pt idx="1931">
                  <c:v>743.00536862399997</c:v>
                </c:pt>
                <c:pt idx="1932">
                  <c:v>743.49917502599999</c:v>
                </c:pt>
                <c:pt idx="1933">
                  <c:v>743.99330228500003</c:v>
                </c:pt>
                <c:pt idx="1934">
                  <c:v>744.487750506</c:v>
                </c:pt>
                <c:pt idx="1935">
                  <c:v>744.98251924900001</c:v>
                </c:pt>
                <c:pt idx="1936">
                  <c:v>745.47760798199999</c:v>
                </c:pt>
                <c:pt idx="1937">
                  <c:v>745.97301626599995</c:v>
                </c:pt>
                <c:pt idx="1938">
                  <c:v>746.46874358900004</c:v>
                </c:pt>
                <c:pt idx="1939">
                  <c:v>746.96478935300001</c:v>
                </c:pt>
                <c:pt idx="1940">
                  <c:v>747.46110851499998</c:v>
                </c:pt>
                <c:pt idx="1941">
                  <c:v>747.95724797499997</c:v>
                </c:pt>
                <c:pt idx="1942">
                  <c:v>748.45271591100004</c:v>
                </c:pt>
                <c:pt idx="1943">
                  <c:v>748.94699220799998</c:v>
                </c:pt>
                <c:pt idx="1944">
                  <c:v>749.43973407399994</c:v>
                </c:pt>
                <c:pt idx="1945">
                  <c:v>749.93099928599997</c:v>
                </c:pt>
                <c:pt idx="1946">
                  <c:v>750.42093370099997</c:v>
                </c:pt>
                <c:pt idx="1947">
                  <c:v>750.90956549099997</c:v>
                </c:pt>
                <c:pt idx="1948">
                  <c:v>751.39696069399997</c:v>
                </c:pt>
                <c:pt idx="1949">
                  <c:v>751.88321591099998</c:v>
                </c:pt>
                <c:pt idx="1950">
                  <c:v>752.36839834199998</c:v>
                </c:pt>
                <c:pt idx="1951">
                  <c:v>752.85251112799995</c:v>
                </c:pt>
                <c:pt idx="1952">
                  <c:v>753.33554095500006</c:v>
                </c:pt>
                <c:pt idx="1953">
                  <c:v>753.81749452500003</c:v>
                </c:pt>
                <c:pt idx="1954">
                  <c:v>754.29837712699998</c:v>
                </c:pt>
                <c:pt idx="1955">
                  <c:v>754.77818012600005</c:v>
                </c:pt>
                <c:pt idx="1956">
                  <c:v>755.256893881</c:v>
                </c:pt>
                <c:pt idx="1957">
                  <c:v>755.73451403700005</c:v>
                </c:pt>
                <c:pt idx="1958">
                  <c:v>756.21103170699996</c:v>
                </c:pt>
                <c:pt idx="1959">
                  <c:v>756.68643572500002</c:v>
                </c:pt>
                <c:pt idx="1960">
                  <c:v>757.16071165200003</c:v>
                </c:pt>
                <c:pt idx="1961">
                  <c:v>757.63383953300001</c:v>
                </c:pt>
                <c:pt idx="1962">
                  <c:v>758.10576437700001</c:v>
                </c:pt>
                <c:pt idx="1963">
                  <c:v>758.57638936800004</c:v>
                </c:pt>
                <c:pt idx="1964">
                  <c:v>759.04566024799999</c:v>
                </c:pt>
                <c:pt idx="1965">
                  <c:v>759.51356077599996</c:v>
                </c:pt>
                <c:pt idx="1966">
                  <c:v>759.98010729099997</c:v>
                </c:pt>
                <c:pt idx="1967">
                  <c:v>760.44534265499999</c:v>
                </c:pt>
                <c:pt idx="1968">
                  <c:v>760.909332017</c:v>
                </c:pt>
                <c:pt idx="1969">
                  <c:v>761.37215152299996</c:v>
                </c:pt>
                <c:pt idx="1970">
                  <c:v>761.83387438800003</c:v>
                </c:pt>
                <c:pt idx="1971">
                  <c:v>762.29454704199998</c:v>
                </c:pt>
                <c:pt idx="1972">
                  <c:v>762.75419007400001</c:v>
                </c:pt>
                <c:pt idx="1973">
                  <c:v>763.21282580000002</c:v>
                </c:pt>
                <c:pt idx="1974">
                  <c:v>763.67046461999996</c:v>
                </c:pt>
                <c:pt idx="1975">
                  <c:v>764.12710490100005</c:v>
                </c:pt>
                <c:pt idx="1976">
                  <c:v>764.582754454</c:v>
                </c:pt>
                <c:pt idx="1977">
                  <c:v>765.03742705499997</c:v>
                </c:pt>
                <c:pt idx="1978">
                  <c:v>765.491139868</c:v>
                </c:pt>
                <c:pt idx="1979">
                  <c:v>765.94390266000005</c:v>
                </c:pt>
                <c:pt idx="1980">
                  <c:v>766.39571974700004</c:v>
                </c:pt>
                <c:pt idx="1981">
                  <c:v>766.84659975800002</c:v>
                </c:pt>
                <c:pt idx="1982">
                  <c:v>767.29655202599997</c:v>
                </c:pt>
                <c:pt idx="1983">
                  <c:v>767.74558631000002</c:v>
                </c:pt>
                <c:pt idx="1984">
                  <c:v>768.19371071299997</c:v>
                </c:pt>
                <c:pt idx="1985">
                  <c:v>768.64093414299998</c:v>
                </c:pt>
                <c:pt idx="1986">
                  <c:v>769.08725981800001</c:v>
                </c:pt>
                <c:pt idx="1987">
                  <c:v>769.53267907999998</c:v>
                </c:pt>
                <c:pt idx="1988">
                  <c:v>769.97719485100004</c:v>
                </c:pt>
                <c:pt idx="1989">
                  <c:v>770.42081688500002</c:v>
                </c:pt>
                <c:pt idx="1990">
                  <c:v>770.863555604</c:v>
                </c:pt>
                <c:pt idx="1991">
                  <c:v>771.30542333300002</c:v>
                </c:pt>
                <c:pt idx="1992">
                  <c:v>771.74644092000005</c:v>
                </c:pt>
                <c:pt idx="1993">
                  <c:v>772.18663246000006</c:v>
                </c:pt>
                <c:pt idx="1994">
                  <c:v>772.62602401100003</c:v>
                </c:pt>
                <c:pt idx="1995">
                  <c:v>773.06463706</c:v>
                </c:pt>
                <c:pt idx="1996">
                  <c:v>773.50248124300003</c:v>
                </c:pt>
                <c:pt idx="1997">
                  <c:v>773.93957730299996</c:v>
                </c:pt>
                <c:pt idx="1998">
                  <c:v>774.37594758099999</c:v>
                </c:pt>
                <c:pt idx="1999">
                  <c:v>774.81160703499995</c:v>
                </c:pt>
                <c:pt idx="2000">
                  <c:v>775.24656328599997</c:v>
                </c:pt>
                <c:pt idx="2001">
                  <c:v>775.68082486200001</c:v>
                </c:pt>
                <c:pt idx="2002">
                  <c:v>776.114395726</c:v>
                </c:pt>
                <c:pt idx="2003">
                  <c:v>776.54726775500001</c:v>
                </c:pt>
                <c:pt idx="2004">
                  <c:v>776.97944427799996</c:v>
                </c:pt>
                <c:pt idx="2005">
                  <c:v>777.41093657199997</c:v>
                </c:pt>
                <c:pt idx="2006">
                  <c:v>777.84175985399997</c:v>
                </c:pt>
                <c:pt idx="2007">
                  <c:v>778.27192765200004</c:v>
                </c:pt>
                <c:pt idx="2008">
                  <c:v>778.70145593999996</c:v>
                </c:pt>
                <c:pt idx="2009">
                  <c:v>779.13035910099995</c:v>
                </c:pt>
                <c:pt idx="2010">
                  <c:v>779.55864226300002</c:v>
                </c:pt>
                <c:pt idx="2011">
                  <c:v>779.98632183500001</c:v>
                </c:pt>
                <c:pt idx="2012">
                  <c:v>780.41341692399999</c:v>
                </c:pt>
                <c:pt idx="2013">
                  <c:v>780.83994141100004</c:v>
                </c:pt>
                <c:pt idx="2014">
                  <c:v>781.26590402800002</c:v>
                </c:pt>
                <c:pt idx="2015">
                  <c:v>781.69131447799998</c:v>
                </c:pt>
                <c:pt idx="2016">
                  <c:v>782.11617904100001</c:v>
                </c:pt>
                <c:pt idx="2017">
                  <c:v>782.54049421000002</c:v>
                </c:pt>
                <c:pt idx="2018">
                  <c:v>782.96426257400003</c:v>
                </c:pt>
                <c:pt idx="2019">
                  <c:v>783.38748495699997</c:v>
                </c:pt>
                <c:pt idx="2020">
                  <c:v>783.81012652100003</c:v>
                </c:pt>
                <c:pt idx="2021">
                  <c:v>784.23218101800001</c:v>
                </c:pt>
                <c:pt idx="2022">
                  <c:v>784.653811281</c:v>
                </c:pt>
                <c:pt idx="2023">
                  <c:v>785.07515465500001</c:v>
                </c:pt>
                <c:pt idx="2024">
                  <c:v>785.49617615399995</c:v>
                </c:pt>
                <c:pt idx="2025">
                  <c:v>785.91687092899997</c:v>
                </c:pt>
                <c:pt idx="2026">
                  <c:v>786.33730053199997</c:v>
                </c:pt>
                <c:pt idx="2027">
                  <c:v>786.75746776300002</c:v>
                </c:pt>
                <c:pt idx="2028">
                  <c:v>787.17733378000003</c:v>
                </c:pt>
                <c:pt idx="2029">
                  <c:v>787.59687286899998</c:v>
                </c:pt>
                <c:pt idx="2030">
                  <c:v>788.01610058000006</c:v>
                </c:pt>
                <c:pt idx="2031">
                  <c:v>788.43509009100001</c:v>
                </c:pt>
                <c:pt idx="2032">
                  <c:v>788.85389835199999</c:v>
                </c:pt>
                <c:pt idx="2033">
                  <c:v>789.272582349</c:v>
                </c:pt>
                <c:pt idx="2034">
                  <c:v>789.691225497</c:v>
                </c:pt>
                <c:pt idx="2035">
                  <c:v>790.10989602999996</c:v>
                </c:pt>
                <c:pt idx="2036">
                  <c:v>790.52860466200002</c:v>
                </c:pt>
                <c:pt idx="2037">
                  <c:v>790.94733756100004</c:v>
                </c:pt>
                <c:pt idx="2038">
                  <c:v>791.366089665</c:v>
                </c:pt>
                <c:pt idx="2039">
                  <c:v>791.78486323699997</c:v>
                </c:pt>
                <c:pt idx="2040">
                  <c:v>792.20365788799995</c:v>
                </c:pt>
                <c:pt idx="2041">
                  <c:v>792.62247118000005</c:v>
                </c:pt>
                <c:pt idx="2042">
                  <c:v>793.04130179900005</c:v>
                </c:pt>
                <c:pt idx="2043">
                  <c:v>793.46015</c:v>
                </c:pt>
                <c:pt idx="2044">
                  <c:v>793.87902000899999</c:v>
                </c:pt>
                <c:pt idx="2045">
                  <c:v>794.29791855999997</c:v>
                </c:pt>
                <c:pt idx="2046">
                  <c:v>794.716857097</c:v>
                </c:pt>
                <c:pt idx="2047">
                  <c:v>795.13584950400002</c:v>
                </c:pt>
                <c:pt idx="2048">
                  <c:v>795.55491267599996</c:v>
                </c:pt>
                <c:pt idx="2049">
                  <c:v>795.97406320499999</c:v>
                </c:pt>
                <c:pt idx="2050">
                  <c:v>796.39330575999998</c:v>
                </c:pt>
                <c:pt idx="2051">
                  <c:v>796.81265494100001</c:v>
                </c:pt>
                <c:pt idx="2052">
                  <c:v>797.23213460800002</c:v>
                </c:pt>
                <c:pt idx="2053">
                  <c:v>797.65176952700006</c:v>
                </c:pt>
                <c:pt idx="2054">
                  <c:v>798.07158129799996</c:v>
                </c:pt>
                <c:pt idx="2055">
                  <c:v>798.49157473000002</c:v>
                </c:pt>
                <c:pt idx="2056">
                  <c:v>798.91174644800003</c:v>
                </c:pt>
                <c:pt idx="2057">
                  <c:v>799.33209240500003</c:v>
                </c:pt>
                <c:pt idx="2058">
                  <c:v>799.75261123300004</c:v>
                </c:pt>
                <c:pt idx="2059">
                  <c:v>800.17330330100003</c:v>
                </c:pt>
                <c:pt idx="2060">
                  <c:v>800.59416973600003</c:v>
                </c:pt>
                <c:pt idx="2061">
                  <c:v>801.01521197500006</c:v>
                </c:pt>
                <c:pt idx="2062">
                  <c:v>801.43643071899999</c:v>
                </c:pt>
                <c:pt idx="2063">
                  <c:v>801.85782781600005</c:v>
                </c:pt>
                <c:pt idx="2064">
                  <c:v>802.27940626099996</c:v>
                </c:pt>
                <c:pt idx="2065">
                  <c:v>802.70116928200002</c:v>
                </c:pt>
                <c:pt idx="2066">
                  <c:v>803.12311992000002</c:v>
                </c:pt>
                <c:pt idx="2067">
                  <c:v>803.54526105299999</c:v>
                </c:pt>
                <c:pt idx="2068">
                  <c:v>803.96759531700002</c:v>
                </c:pt>
                <c:pt idx="2069">
                  <c:v>804.39012412199997</c:v>
                </c:pt>
                <c:pt idx="2070">
                  <c:v>804.81284971100001</c:v>
                </c:pt>
                <c:pt idx="2071">
                  <c:v>805.23577513500004</c:v>
                </c:pt>
                <c:pt idx="2072">
                  <c:v>805.65890319200003</c:v>
                </c:pt>
                <c:pt idx="2073">
                  <c:v>806.08223628899998</c:v>
                </c:pt>
                <c:pt idx="2074">
                  <c:v>806.50577695300001</c:v>
                </c:pt>
                <c:pt idx="2075">
                  <c:v>806.92952763599999</c:v>
                </c:pt>
                <c:pt idx="2076">
                  <c:v>807.35348937599997</c:v>
                </c:pt>
                <c:pt idx="2077">
                  <c:v>807.77766377299997</c:v>
                </c:pt>
                <c:pt idx="2078">
                  <c:v>808.20205327799999</c:v>
                </c:pt>
                <c:pt idx="2079">
                  <c:v>808.62666057800004</c:v>
                </c:pt>
                <c:pt idx="2080">
                  <c:v>809.05148827300002</c:v>
                </c:pt>
                <c:pt idx="2081">
                  <c:v>809.47653897700002</c:v>
                </c:pt>
                <c:pt idx="2082">
                  <c:v>809.901815274</c:v>
                </c:pt>
                <c:pt idx="2083">
                  <c:v>810.32731873800003</c:v>
                </c:pt>
                <c:pt idx="2084">
                  <c:v>810.75305153900001</c:v>
                </c:pt>
                <c:pt idx="2085">
                  <c:v>811.17901683100001</c:v>
                </c:pt>
                <c:pt idx="2086">
                  <c:v>811.60521845300002</c:v>
                </c:pt>
                <c:pt idx="2087">
                  <c:v>812.03166036599998</c:v>
                </c:pt>
                <c:pt idx="2088">
                  <c:v>812.45834630399997</c:v>
                </c:pt>
                <c:pt idx="2089">
                  <c:v>812.88527964499997</c:v>
                </c:pt>
                <c:pt idx="2090">
                  <c:v>813.31246278699996</c:v>
                </c:pt>
                <c:pt idx="2091">
                  <c:v>813.73989886499999</c:v>
                </c:pt>
                <c:pt idx="2092">
                  <c:v>814.16759183500005</c:v>
                </c:pt>
                <c:pt idx="2093">
                  <c:v>814.59554569500006</c:v>
                </c:pt>
                <c:pt idx="2094">
                  <c:v>815.02376402200002</c:v>
                </c:pt>
                <c:pt idx="2095">
                  <c:v>815.45224928699997</c:v>
                </c:pt>
                <c:pt idx="2096">
                  <c:v>815.88100422900004</c:v>
                </c:pt>
                <c:pt idx="2097">
                  <c:v>816.31003225699999</c:v>
                </c:pt>
                <c:pt idx="2098">
                  <c:v>816.73933740300004</c:v>
                </c:pt>
                <c:pt idx="2099">
                  <c:v>817.16892384699997</c:v>
                </c:pt>
                <c:pt idx="2100">
                  <c:v>817.59879551999995</c:v>
                </c:pt>
                <c:pt idx="2101">
                  <c:v>818.02895600500005</c:v>
                </c:pt>
                <c:pt idx="2102">
                  <c:v>818.45940805500004</c:v>
                </c:pt>
                <c:pt idx="2103">
                  <c:v>818.89015488500002</c:v>
                </c:pt>
                <c:pt idx="2104">
                  <c:v>819.32120029199996</c:v>
                </c:pt>
                <c:pt idx="2105">
                  <c:v>819.75254824900003</c:v>
                </c:pt>
                <c:pt idx="2106">
                  <c:v>820.18420258799995</c:v>
                </c:pt>
                <c:pt idx="2107">
                  <c:v>820.61616703100003</c:v>
                </c:pt>
                <c:pt idx="2108">
                  <c:v>821.04844521300004</c:v>
                </c:pt>
                <c:pt idx="2109">
                  <c:v>821.48104073800005</c:v>
                </c:pt>
                <c:pt idx="2110">
                  <c:v>821.913956998</c:v>
                </c:pt>
                <c:pt idx="2111">
                  <c:v>822.34719627899995</c:v>
                </c:pt>
                <c:pt idx="2112">
                  <c:v>822.78076104599995</c:v>
                </c:pt>
                <c:pt idx="2113">
                  <c:v>823.21465415800003</c:v>
                </c:pt>
                <c:pt idx="2114">
                  <c:v>823.64887844099997</c:v>
                </c:pt>
                <c:pt idx="2115">
                  <c:v>824.08343648000005</c:v>
                </c:pt>
                <c:pt idx="2116">
                  <c:v>824.51833068600001</c:v>
                </c:pt>
                <c:pt idx="2117">
                  <c:v>824.95356327800005</c:v>
                </c:pt>
                <c:pt idx="2118">
                  <c:v>825.38913551500002</c:v>
                </c:pt>
                <c:pt idx="2119">
                  <c:v>825.82504887899995</c:v>
                </c:pt>
                <c:pt idx="2120">
                  <c:v>826.26130517700005</c:v>
                </c:pt>
                <c:pt idx="2121">
                  <c:v>826.69790645199998</c:v>
                </c:pt>
                <c:pt idx="2122">
                  <c:v>827.13485461599998</c:v>
                </c:pt>
                <c:pt idx="2123">
                  <c:v>827.572150996</c:v>
                </c:pt>
                <c:pt idx="2124">
                  <c:v>828.00979675500002</c:v>
                </c:pt>
                <c:pt idx="2125">
                  <c:v>828.447792521</c:v>
                </c:pt>
                <c:pt idx="2126">
                  <c:v>828.88613947700003</c:v>
                </c:pt>
                <c:pt idx="2127">
                  <c:v>829.32483891699997</c:v>
                </c:pt>
                <c:pt idx="2128">
                  <c:v>829.76389185000005</c:v>
                </c:pt>
                <c:pt idx="2129">
                  <c:v>830.20329919100004</c:v>
                </c:pt>
                <c:pt idx="2130">
                  <c:v>830.64306135000004</c:v>
                </c:pt>
                <c:pt idx="2131">
                  <c:v>831.08317871600002</c:v>
                </c:pt>
                <c:pt idx="2132">
                  <c:v>831.52365205499996</c:v>
                </c:pt>
                <c:pt idx="2133">
                  <c:v>831.96448179000004</c:v>
                </c:pt>
                <c:pt idx="2134">
                  <c:v>832.40566738999996</c:v>
                </c:pt>
                <c:pt idx="2135">
                  <c:v>832.847201799</c:v>
                </c:pt>
                <c:pt idx="2136">
                  <c:v>833.28900891199999</c:v>
                </c:pt>
                <c:pt idx="2137">
                  <c:v>833.73103077400003</c:v>
                </c:pt>
                <c:pt idx="2138">
                  <c:v>834.17329709900002</c:v>
                </c:pt>
                <c:pt idx="2139">
                  <c:v>834.61580894899998</c:v>
                </c:pt>
                <c:pt idx="2140">
                  <c:v>835.05856170599998</c:v>
                </c:pt>
                <c:pt idx="2141">
                  <c:v>835.50156118400002</c:v>
                </c:pt>
                <c:pt idx="2142">
                  <c:v>835.94480992900003</c:v>
                </c:pt>
                <c:pt idx="2143">
                  <c:v>836.38831170000003</c:v>
                </c:pt>
                <c:pt idx="2144">
                  <c:v>836.83207092600003</c:v>
                </c:pt>
                <c:pt idx="2145">
                  <c:v>837.27609136800004</c:v>
                </c:pt>
                <c:pt idx="2146">
                  <c:v>837.72037667200004</c:v>
                </c:pt>
                <c:pt idx="2147">
                  <c:v>838.16492754800004</c:v>
                </c:pt>
                <c:pt idx="2148">
                  <c:v>838.60974251499999</c:v>
                </c:pt>
                <c:pt idx="2149">
                  <c:v>839.05482031700001</c:v>
                </c:pt>
                <c:pt idx="2150">
                  <c:v>839.50015908499995</c:v>
                </c:pt>
                <c:pt idx="2151">
                  <c:v>839.94575666100002</c:v>
                </c:pt>
                <c:pt idx="2152">
                  <c:v>840.391611377</c:v>
                </c:pt>
                <c:pt idx="2153">
                  <c:v>840.83772245499995</c:v>
                </c:pt>
                <c:pt idx="2154">
                  <c:v>841.28408938600001</c:v>
                </c:pt>
                <c:pt idx="2155">
                  <c:v>841.73071164400005</c:v>
                </c:pt>
                <c:pt idx="2156">
                  <c:v>842.17758944599996</c:v>
                </c:pt>
                <c:pt idx="2157">
                  <c:v>842.62472393999997</c:v>
                </c:pt>
                <c:pt idx="2158">
                  <c:v>843.07211632899998</c:v>
                </c:pt>
                <c:pt idx="2159">
                  <c:v>843.51976766799999</c:v>
                </c:pt>
                <c:pt idx="2160">
                  <c:v>843.96767899600002</c:v>
                </c:pt>
                <c:pt idx="2161">
                  <c:v>844.415851395</c:v>
                </c:pt>
                <c:pt idx="2162">
                  <c:v>844.86428630600005</c:v>
                </c:pt>
                <c:pt idx="2163">
                  <c:v>845.31298476799998</c:v>
                </c:pt>
                <c:pt idx="2164">
                  <c:v>845.76194703900001</c:v>
                </c:pt>
                <c:pt idx="2165">
                  <c:v>846.21117335700001</c:v>
                </c:pt>
                <c:pt idx="2166">
                  <c:v>846.66066377799996</c:v>
                </c:pt>
                <c:pt idx="2167">
                  <c:v>847.11041808799996</c:v>
                </c:pt>
                <c:pt idx="2168">
                  <c:v>847.56043599999998</c:v>
                </c:pt>
                <c:pt idx="2169">
                  <c:v>848.01071715099999</c:v>
                </c:pt>
                <c:pt idx="2170">
                  <c:v>848.46126135500003</c:v>
                </c:pt>
                <c:pt idx="2171">
                  <c:v>848.912068148</c:v>
                </c:pt>
                <c:pt idx="2172">
                  <c:v>849.36313715100005</c:v>
                </c:pt>
                <c:pt idx="2173">
                  <c:v>849.81446812299998</c:v>
                </c:pt>
                <c:pt idx="2174">
                  <c:v>850.26606084100001</c:v>
                </c:pt>
                <c:pt idx="2175">
                  <c:v>850.71791519099997</c:v>
                </c:pt>
                <c:pt idx="2176">
                  <c:v>851.17003110899998</c:v>
                </c:pt>
                <c:pt idx="2177">
                  <c:v>851.622408576</c:v>
                </c:pt>
                <c:pt idx="2178">
                  <c:v>852.07504759899996</c:v>
                </c:pt>
                <c:pt idx="2179">
                  <c:v>852.52794840800004</c:v>
                </c:pt>
                <c:pt idx="2180">
                  <c:v>852.98111093099999</c:v>
                </c:pt>
                <c:pt idx="2181">
                  <c:v>853.434535106</c:v>
                </c:pt>
                <c:pt idx="2182">
                  <c:v>853.88822089500002</c:v>
                </c:pt>
                <c:pt idx="2183">
                  <c:v>854.34216810199996</c:v>
                </c:pt>
                <c:pt idx="2184">
                  <c:v>854.79637601100001</c:v>
                </c:pt>
                <c:pt idx="2185">
                  <c:v>855.25084402100003</c:v>
                </c:pt>
                <c:pt idx="2186">
                  <c:v>855.70557207000002</c:v>
                </c:pt>
                <c:pt idx="2187">
                  <c:v>856.16055978199995</c:v>
                </c:pt>
                <c:pt idx="2188">
                  <c:v>856.61580626199998</c:v>
                </c:pt>
                <c:pt idx="2189">
                  <c:v>857.071310842</c:v>
                </c:pt>
                <c:pt idx="2190">
                  <c:v>857.52707358400005</c:v>
                </c:pt>
                <c:pt idx="2191">
                  <c:v>857.983094059</c:v>
                </c:pt>
                <c:pt idx="2192">
                  <c:v>858.43937179399995</c:v>
                </c:pt>
                <c:pt idx="2193">
                  <c:v>858.89590595899995</c:v>
                </c:pt>
                <c:pt idx="2194">
                  <c:v>859.35269574999995</c:v>
                </c:pt>
                <c:pt idx="2195">
                  <c:v>859.80974046699998</c:v>
                </c:pt>
                <c:pt idx="2196">
                  <c:v>860.26703931600002</c:v>
                </c:pt>
                <c:pt idx="2197">
                  <c:v>860.72459155599995</c:v>
                </c:pt>
                <c:pt idx="2198">
                  <c:v>861.18239640800005</c:v>
                </c:pt>
                <c:pt idx="2199">
                  <c:v>861.64045312099995</c:v>
                </c:pt>
                <c:pt idx="2200">
                  <c:v>862.09876096100004</c:v>
                </c:pt>
                <c:pt idx="2201">
                  <c:v>862.55731982299994</c:v>
                </c:pt>
                <c:pt idx="2202">
                  <c:v>863.01612872400005</c:v>
                </c:pt>
                <c:pt idx="2203">
                  <c:v>863.47518665500002</c:v>
                </c:pt>
                <c:pt idx="2204">
                  <c:v>863.93449232099999</c:v>
                </c:pt>
                <c:pt idx="2205">
                  <c:v>864.39404440099997</c:v>
                </c:pt>
                <c:pt idx="2206">
                  <c:v>864.85384217599994</c:v>
                </c:pt>
                <c:pt idx="2207">
                  <c:v>865.31388468399996</c:v>
                </c:pt>
                <c:pt idx="2208">
                  <c:v>865.77417045899995</c:v>
                </c:pt>
                <c:pt idx="2209">
                  <c:v>866.23469814999999</c:v>
                </c:pt>
                <c:pt idx="2210">
                  <c:v>866.69546652899999</c:v>
                </c:pt>
                <c:pt idx="2211">
                  <c:v>867.15647424500003</c:v>
                </c:pt>
                <c:pt idx="2212">
                  <c:v>867.61772003500005</c:v>
                </c:pt>
                <c:pt idx="2213">
                  <c:v>868.07920271199998</c:v>
                </c:pt>
                <c:pt idx="2214">
                  <c:v>868.54092207400004</c:v>
                </c:pt>
                <c:pt idx="2215">
                  <c:v>869.00287614299998</c:v>
                </c:pt>
                <c:pt idx="2216">
                  <c:v>869.46506302600005</c:v>
                </c:pt>
                <c:pt idx="2217">
                  <c:v>869.92748175899999</c:v>
                </c:pt>
                <c:pt idx="2218">
                  <c:v>870.39013101199998</c:v>
                </c:pt>
                <c:pt idx="2219">
                  <c:v>870.85300896399997</c:v>
                </c:pt>
                <c:pt idx="2220">
                  <c:v>871.31611386700001</c:v>
                </c:pt>
                <c:pt idx="2221">
                  <c:v>871.77944367099997</c:v>
                </c:pt>
                <c:pt idx="2222">
                  <c:v>872.24299630999997</c:v>
                </c:pt>
                <c:pt idx="2223">
                  <c:v>872.70677037799999</c:v>
                </c:pt>
                <c:pt idx="2224">
                  <c:v>873.17076429600002</c:v>
                </c:pt>
                <c:pt idx="2225">
                  <c:v>873.63497603999997</c:v>
                </c:pt>
                <c:pt idx="2226">
                  <c:v>874.09940365399996</c:v>
                </c:pt>
                <c:pt idx="2227">
                  <c:v>874.56404537799995</c:v>
                </c:pt>
                <c:pt idx="2228">
                  <c:v>875.02889955299997</c:v>
                </c:pt>
                <c:pt idx="2229">
                  <c:v>875.49396632000003</c:v>
                </c:pt>
                <c:pt idx="2230">
                  <c:v>875.95924374200001</c:v>
                </c:pt>
                <c:pt idx="2231">
                  <c:v>876.42472963399996</c:v>
                </c:pt>
                <c:pt idx="2232">
                  <c:v>876.89042245400003</c:v>
                </c:pt>
                <c:pt idx="2233">
                  <c:v>877.35632048399998</c:v>
                </c:pt>
                <c:pt idx="2234">
                  <c:v>877.82242201199995</c:v>
                </c:pt>
                <c:pt idx="2235">
                  <c:v>878.28872535899995</c:v>
                </c:pt>
                <c:pt idx="2236">
                  <c:v>878.75522895400002</c:v>
                </c:pt>
                <c:pt idx="2237">
                  <c:v>879.22193120199995</c:v>
                </c:pt>
                <c:pt idx="2238">
                  <c:v>879.68883062400005</c:v>
                </c:pt>
                <c:pt idx="2239">
                  <c:v>880.15592573499998</c:v>
                </c:pt>
                <c:pt idx="2240">
                  <c:v>880.62321516199995</c:v>
                </c:pt>
                <c:pt idx="2241">
                  <c:v>881.09069752799996</c:v>
                </c:pt>
                <c:pt idx="2242">
                  <c:v>881.55837155999996</c:v>
                </c:pt>
                <c:pt idx="2243">
                  <c:v>882.02623617699999</c:v>
                </c:pt>
                <c:pt idx="2244">
                  <c:v>882.49429205499996</c:v>
                </c:pt>
                <c:pt idx="2245">
                  <c:v>882.96253843600005</c:v>
                </c:pt>
                <c:pt idx="2246">
                  <c:v>883.43097420599997</c:v>
                </c:pt>
                <c:pt idx="2247">
                  <c:v>883.89959873999999</c:v>
                </c:pt>
                <c:pt idx="2248">
                  <c:v>884.36841141800005</c:v>
                </c:pt>
                <c:pt idx="2249">
                  <c:v>884.83741201999999</c:v>
                </c:pt>
                <c:pt idx="2250">
                  <c:v>885.30660035400001</c:v>
                </c:pt>
                <c:pt idx="2251">
                  <c:v>885.77597620400002</c:v>
                </c:pt>
                <c:pt idx="2252">
                  <c:v>886.24553943299998</c:v>
                </c:pt>
                <c:pt idx="2253">
                  <c:v>886.71529040799999</c:v>
                </c:pt>
                <c:pt idx="2254">
                  <c:v>887.18522954599996</c:v>
                </c:pt>
                <c:pt idx="2255">
                  <c:v>887.65535764100002</c:v>
                </c:pt>
                <c:pt idx="2256">
                  <c:v>888.12567557700004</c:v>
                </c:pt>
                <c:pt idx="2257">
                  <c:v>888.59618461000002</c:v>
                </c:pt>
                <c:pt idx="2258">
                  <c:v>889.06688602700001</c:v>
                </c:pt>
                <c:pt idx="2259">
                  <c:v>889.53778104000003</c:v>
                </c:pt>
                <c:pt idx="2260">
                  <c:v>890.00887086</c:v>
                </c:pt>
                <c:pt idx="2261">
                  <c:v>890.48015651900005</c:v>
                </c:pt>
                <c:pt idx="2262">
                  <c:v>890.95164025400004</c:v>
                </c:pt>
                <c:pt idx="2263">
                  <c:v>891.42332436300001</c:v>
                </c:pt>
                <c:pt idx="2264">
                  <c:v>891.89521084600005</c:v>
                </c:pt>
                <c:pt idx="2265">
                  <c:v>892.36730180400002</c:v>
                </c:pt>
                <c:pt idx="2266">
                  <c:v>892.83959935200005</c:v>
                </c:pt>
                <c:pt idx="2267">
                  <c:v>893.31210570200005</c:v>
                </c:pt>
                <c:pt idx="2268">
                  <c:v>893.78482389999999</c:v>
                </c:pt>
                <c:pt idx="2269">
                  <c:v>894.25775695499999</c:v>
                </c:pt>
                <c:pt idx="2270">
                  <c:v>894.73090718799995</c:v>
                </c:pt>
                <c:pt idx="2271">
                  <c:v>895.20427709499995</c:v>
                </c:pt>
                <c:pt idx="2272">
                  <c:v>895.67786967799998</c:v>
                </c:pt>
                <c:pt idx="2273">
                  <c:v>896.151687896</c:v>
                </c:pt>
                <c:pt idx="2274">
                  <c:v>896.62573453799996</c:v>
                </c:pt>
                <c:pt idx="2275">
                  <c:v>897.10001249799996</c:v>
                </c:pt>
                <c:pt idx="2276">
                  <c:v>897.57452460100001</c:v>
                </c:pt>
                <c:pt idx="2277">
                  <c:v>898.04927371500003</c:v>
                </c:pt>
                <c:pt idx="2278">
                  <c:v>898.52426262699998</c:v>
                </c:pt>
                <c:pt idx="2279">
                  <c:v>898.99949396299996</c:v>
                </c:pt>
                <c:pt idx="2280">
                  <c:v>899.474968386</c:v>
                </c:pt>
                <c:pt idx="2281">
                  <c:v>899.95068895899999</c:v>
                </c:pt>
                <c:pt idx="2282">
                  <c:v>900.42665889199998</c:v>
                </c:pt>
                <c:pt idx="2283">
                  <c:v>900.90288023200003</c:v>
                </c:pt>
                <c:pt idx="2284">
                  <c:v>901.37935539700004</c:v>
                </c:pt>
                <c:pt idx="2285">
                  <c:v>901.85608734300001</c:v>
                </c:pt>
                <c:pt idx="2286">
                  <c:v>902.33307883199996</c:v>
                </c:pt>
                <c:pt idx="2287">
                  <c:v>902.81033196400006</c:v>
                </c:pt>
                <c:pt idx="2288">
                  <c:v>903.287848983</c:v>
                </c:pt>
                <c:pt idx="2289">
                  <c:v>903.76563161399997</c:v>
                </c:pt>
                <c:pt idx="2290">
                  <c:v>904.24368166800002</c:v>
                </c:pt>
                <c:pt idx="2291">
                  <c:v>904.72200142999998</c:v>
                </c:pt>
                <c:pt idx="2292">
                  <c:v>905.200592992</c:v>
                </c:pt>
                <c:pt idx="2293">
                  <c:v>905.67945731199995</c:v>
                </c:pt>
                <c:pt idx="2294">
                  <c:v>906.15859569300005</c:v>
                </c:pt>
                <c:pt idx="2295">
                  <c:v>906.63800998700003</c:v>
                </c:pt>
                <c:pt idx="2296">
                  <c:v>907.11770181999998</c:v>
                </c:pt>
                <c:pt idx="2297">
                  <c:v>907.59767222200003</c:v>
                </c:pt>
                <c:pt idx="2298">
                  <c:v>908.07792244300003</c:v>
                </c:pt>
                <c:pt idx="2299">
                  <c:v>908.55845368899998</c:v>
                </c:pt>
                <c:pt idx="2300">
                  <c:v>909.03926711099996</c:v>
                </c:pt>
                <c:pt idx="2301">
                  <c:v>909.520363815</c:v>
                </c:pt>
                <c:pt idx="2302">
                  <c:v>910.00174484700005</c:v>
                </c:pt>
                <c:pt idx="2303">
                  <c:v>910.48341041900005</c:v>
                </c:pt>
                <c:pt idx="2304">
                  <c:v>910.96536124800002</c:v>
                </c:pt>
                <c:pt idx="2305">
                  <c:v>911.44759804900002</c:v>
                </c:pt>
                <c:pt idx="2306">
                  <c:v>911.93012135799995</c:v>
                </c:pt>
                <c:pt idx="2307">
                  <c:v>912.41293179000002</c:v>
                </c:pt>
                <c:pt idx="2308">
                  <c:v>912.89602991300001</c:v>
                </c:pt>
                <c:pt idx="2309">
                  <c:v>913.37941627500004</c:v>
                </c:pt>
                <c:pt idx="2310">
                  <c:v>913.86309138599995</c:v>
                </c:pt>
                <c:pt idx="2311">
                  <c:v>914.34705570100004</c:v>
                </c:pt>
                <c:pt idx="2312">
                  <c:v>914.83130912399997</c:v>
                </c:pt>
                <c:pt idx="2313">
                  <c:v>915.315851737</c:v>
                </c:pt>
                <c:pt idx="2314">
                  <c:v>915.80068415799997</c:v>
                </c:pt>
                <c:pt idx="2315">
                  <c:v>916.28580672800001</c:v>
                </c:pt>
                <c:pt idx="2316">
                  <c:v>916.771219245</c:v>
                </c:pt>
                <c:pt idx="2317">
                  <c:v>917.25692171599997</c:v>
                </c:pt>
                <c:pt idx="2318">
                  <c:v>917.74291415200003</c:v>
                </c:pt>
                <c:pt idx="2319">
                  <c:v>918.22919652600001</c:v>
                </c:pt>
                <c:pt idx="2320">
                  <c:v>918.71576934999996</c:v>
                </c:pt>
                <c:pt idx="2321">
                  <c:v>919.20263291599997</c:v>
                </c:pt>
                <c:pt idx="2322">
                  <c:v>919.68978693999998</c:v>
                </c:pt>
                <c:pt idx="2323">
                  <c:v>920.17723134300002</c:v>
                </c:pt>
                <c:pt idx="2324">
                  <c:v>920.66496604400004</c:v>
                </c:pt>
                <c:pt idx="2325">
                  <c:v>921.15299087000005</c:v>
                </c:pt>
                <c:pt idx="2326">
                  <c:v>921.64130568500002</c:v>
                </c:pt>
                <c:pt idx="2327">
                  <c:v>922.12991033100002</c:v>
                </c:pt>
                <c:pt idx="2328">
                  <c:v>922.61880464700005</c:v>
                </c:pt>
                <c:pt idx="2329">
                  <c:v>923.10798846399996</c:v>
                </c:pt>
                <c:pt idx="2330">
                  <c:v>923.59746162399995</c:v>
                </c:pt>
                <c:pt idx="2331">
                  <c:v>924.08722394999995</c:v>
                </c:pt>
                <c:pt idx="2332">
                  <c:v>924.57727527899999</c:v>
                </c:pt>
                <c:pt idx="2333">
                  <c:v>925.06761537800003</c:v>
                </c:pt>
                <c:pt idx="2334">
                  <c:v>925.55824352900004</c:v>
                </c:pt>
                <c:pt idx="2335">
                  <c:v>926.04915918400002</c:v>
                </c:pt>
                <c:pt idx="2336">
                  <c:v>926.540362372</c:v>
                </c:pt>
                <c:pt idx="2337">
                  <c:v>927.03185288300006</c:v>
                </c:pt>
                <c:pt idx="2338">
                  <c:v>927.52363069399996</c:v>
                </c:pt>
                <c:pt idx="2339">
                  <c:v>928.015695575</c:v>
                </c:pt>
                <c:pt idx="2340">
                  <c:v>928.50804729100003</c:v>
                </c:pt>
                <c:pt idx="2341">
                  <c:v>929.00068564900005</c:v>
                </c:pt>
                <c:pt idx="2342">
                  <c:v>929.49361040099996</c:v>
                </c:pt>
                <c:pt idx="2343">
                  <c:v>929.986821308</c:v>
                </c:pt>
                <c:pt idx="2344">
                  <c:v>930.48031805899996</c:v>
                </c:pt>
                <c:pt idx="2345">
                  <c:v>930.97409984499996</c:v>
                </c:pt>
                <c:pt idx="2346">
                  <c:v>931.46816603399998</c:v>
                </c:pt>
                <c:pt idx="2347">
                  <c:v>931.96251658000006</c:v>
                </c:pt>
                <c:pt idx="2348">
                  <c:v>932.45715118199996</c:v>
                </c:pt>
                <c:pt idx="2349">
                  <c:v>932.95206956499999</c:v>
                </c:pt>
                <c:pt idx="2350">
                  <c:v>933.44727150200004</c:v>
                </c:pt>
                <c:pt idx="2351">
                  <c:v>933.94275673799996</c:v>
                </c:pt>
                <c:pt idx="2352">
                  <c:v>934.43852495500005</c:v>
                </c:pt>
                <c:pt idx="2353">
                  <c:v>934.93457534900006</c:v>
                </c:pt>
                <c:pt idx="2354">
                  <c:v>935.43090728000004</c:v>
                </c:pt>
                <c:pt idx="2355">
                  <c:v>935.92752068599998</c:v>
                </c:pt>
                <c:pt idx="2356">
                  <c:v>936.42441524699996</c:v>
                </c:pt>
                <c:pt idx="2357">
                  <c:v>936.92159066900001</c:v>
                </c:pt>
                <c:pt idx="2358">
                  <c:v>937.419046643</c:v>
                </c:pt>
                <c:pt idx="2359">
                  <c:v>937.91678232300001</c:v>
                </c:pt>
                <c:pt idx="2360">
                  <c:v>938.41479704400001</c:v>
                </c:pt>
                <c:pt idx="2361">
                  <c:v>938.91309071399996</c:v>
                </c:pt>
                <c:pt idx="2362">
                  <c:v>939.41166292699995</c:v>
                </c:pt>
                <c:pt idx="2363">
                  <c:v>939.91051279099997</c:v>
                </c:pt>
                <c:pt idx="2364">
                  <c:v>940.40963964399998</c:v>
                </c:pt>
                <c:pt idx="2365">
                  <c:v>940.90904336200003</c:v>
                </c:pt>
                <c:pt idx="2366">
                  <c:v>941.40872353099996</c:v>
                </c:pt>
                <c:pt idx="2367">
                  <c:v>941.90867924700001</c:v>
                </c:pt>
                <c:pt idx="2368">
                  <c:v>942.40890983199995</c:v>
                </c:pt>
                <c:pt idx="2369">
                  <c:v>942.90941514300005</c:v>
                </c:pt>
                <c:pt idx="2370">
                  <c:v>943.41019474300003</c:v>
                </c:pt>
                <c:pt idx="2371">
                  <c:v>943.91124770199997</c:v>
                </c:pt>
                <c:pt idx="2372">
                  <c:v>944.41257330799999</c:v>
                </c:pt>
                <c:pt idx="2373">
                  <c:v>944.91417137799999</c:v>
                </c:pt>
                <c:pt idx="2374">
                  <c:v>945.41604143300003</c:v>
                </c:pt>
                <c:pt idx="2375">
                  <c:v>945.91818249699998</c:v>
                </c:pt>
                <c:pt idx="2376">
                  <c:v>946.42059375899998</c:v>
                </c:pt>
                <c:pt idx="2377">
                  <c:v>946.92327444</c:v>
                </c:pt>
                <c:pt idx="2378">
                  <c:v>947.42622370599997</c:v>
                </c:pt>
                <c:pt idx="2379">
                  <c:v>947.92944128199997</c:v>
                </c:pt>
                <c:pt idx="2380">
                  <c:v>948.43292666399998</c:v>
                </c:pt>
                <c:pt idx="2381">
                  <c:v>948.93667881299996</c:v>
                </c:pt>
                <c:pt idx="2382">
                  <c:v>949.44069685500006</c:v>
                </c:pt>
                <c:pt idx="2383">
                  <c:v>949.94497995200004</c:v>
                </c:pt>
                <c:pt idx="2384">
                  <c:v>950.44952715700003</c:v>
                </c:pt>
                <c:pt idx="2385">
                  <c:v>950.95433758000001</c:v>
                </c:pt>
                <c:pt idx="2386">
                  <c:v>951.45941028799996</c:v>
                </c:pt>
                <c:pt idx="2387">
                  <c:v>951.96474436300002</c:v>
                </c:pt>
                <c:pt idx="2388">
                  <c:v>952.47033884999996</c:v>
                </c:pt>
                <c:pt idx="2389">
                  <c:v>952.976192814</c:v>
                </c:pt>
                <c:pt idx="2390">
                  <c:v>953.48230527400005</c:v>
                </c:pt>
                <c:pt idx="2391">
                  <c:v>953.98867526000004</c:v>
                </c:pt>
                <c:pt idx="2392">
                  <c:v>954.49530175300004</c:v>
                </c:pt>
                <c:pt idx="2393">
                  <c:v>955.00218373799999</c:v>
                </c:pt>
                <c:pt idx="2394">
                  <c:v>955.50932014700004</c:v>
                </c:pt>
                <c:pt idx="2395">
                  <c:v>956.01670991499998</c:v>
                </c:pt>
                <c:pt idx="2396">
                  <c:v>956.52435187100002</c:v>
                </c:pt>
                <c:pt idx="2397">
                  <c:v>957.032244375</c:v>
                </c:pt>
                <c:pt idx="2398">
                  <c:v>957.54038588100002</c:v>
                </c:pt>
                <c:pt idx="2399">
                  <c:v>958.04877541099995</c:v>
                </c:pt>
                <c:pt idx="2400">
                  <c:v>958.55741172399996</c:v>
                </c:pt>
                <c:pt idx="2401">
                  <c:v>959.06629296400001</c:v>
                </c:pt>
                <c:pt idx="2402">
                  <c:v>959.57541641800003</c:v>
                </c:pt>
                <c:pt idx="2403">
                  <c:v>960.08478073699996</c:v>
                </c:pt>
                <c:pt idx="2404">
                  <c:v>960.59438445700005</c:v>
                </c:pt>
                <c:pt idx="2405">
                  <c:v>961.10422581600005</c:v>
                </c:pt>
                <c:pt idx="2406">
                  <c:v>961.61430323100001</c:v>
                </c:pt>
                <c:pt idx="2407">
                  <c:v>962.12461505399995</c:v>
                </c:pt>
                <c:pt idx="2408">
                  <c:v>962.63515962300005</c:v>
                </c:pt>
                <c:pt idx="2409">
                  <c:v>963.14593517399999</c:v>
                </c:pt>
                <c:pt idx="2410">
                  <c:v>963.65693950000002</c:v>
                </c:pt>
                <c:pt idx="2411">
                  <c:v>964.16817037999999</c:v>
                </c:pt>
                <c:pt idx="2412">
                  <c:v>964.67962569600002</c:v>
                </c:pt>
                <c:pt idx="2413">
                  <c:v>965.19130321</c:v>
                </c:pt>
                <c:pt idx="2414">
                  <c:v>965.70320071699996</c:v>
                </c:pt>
                <c:pt idx="2415">
                  <c:v>966.21531596</c:v>
                </c:pt>
                <c:pt idx="2416">
                  <c:v>966.72764671899995</c:v>
                </c:pt>
                <c:pt idx="2417">
                  <c:v>967.24019071800001</c:v>
                </c:pt>
                <c:pt idx="2418">
                  <c:v>967.75294571999996</c:v>
                </c:pt>
                <c:pt idx="2419">
                  <c:v>968.26590939200003</c:v>
                </c:pt>
                <c:pt idx="2420">
                  <c:v>968.77907899599995</c:v>
                </c:pt>
                <c:pt idx="2421">
                  <c:v>969.292451777</c:v>
                </c:pt>
                <c:pt idx="2422">
                  <c:v>969.80602510200004</c:v>
                </c:pt>
                <c:pt idx="2423">
                  <c:v>970.31979625899999</c:v>
                </c:pt>
                <c:pt idx="2424">
                  <c:v>970.83376257099997</c:v>
                </c:pt>
                <c:pt idx="2425">
                  <c:v>971.34792133300004</c:v>
                </c:pt>
                <c:pt idx="2426">
                  <c:v>971.86226986300005</c:v>
                </c:pt>
                <c:pt idx="2427">
                  <c:v>972.37680536599999</c:v>
                </c:pt>
                <c:pt idx="2428">
                  <c:v>972.89152464899996</c:v>
                </c:pt>
                <c:pt idx="2429">
                  <c:v>973.40642448000006</c:v>
                </c:pt>
                <c:pt idx="2430">
                  <c:v>973.92150176300004</c:v>
                </c:pt>
                <c:pt idx="2431">
                  <c:v>974.43675335399996</c:v>
                </c:pt>
                <c:pt idx="2432">
                  <c:v>974.952176141</c:v>
                </c:pt>
                <c:pt idx="2433">
                  <c:v>975.467766998</c:v>
                </c:pt>
                <c:pt idx="2434">
                  <c:v>975.98352284600003</c:v>
                </c:pt>
                <c:pt idx="2435">
                  <c:v>976.49944058699998</c:v>
                </c:pt>
                <c:pt idx="2436">
                  <c:v>977.01551716200004</c:v>
                </c:pt>
                <c:pt idx="2437">
                  <c:v>977.53174945800004</c:v>
                </c:pt>
                <c:pt idx="2438">
                  <c:v>978.04813400199998</c:v>
                </c:pt>
                <c:pt idx="2439">
                  <c:v>978.56466732299998</c:v>
                </c:pt>
                <c:pt idx="2440">
                  <c:v>979.08134620800001</c:v>
                </c:pt>
                <c:pt idx="2441">
                  <c:v>979.59816533799994</c:v>
                </c:pt>
                <c:pt idx="2442">
                  <c:v>980.11512111699994</c:v>
                </c:pt>
                <c:pt idx="2443">
                  <c:v>980.63221114099997</c:v>
                </c:pt>
                <c:pt idx="2444">
                  <c:v>981.14943264500005</c:v>
                </c:pt>
                <c:pt idx="2445">
                  <c:v>981.66678232799995</c:v>
                </c:pt>
                <c:pt idx="2446">
                  <c:v>982.18425698500005</c:v>
                </c:pt>
                <c:pt idx="2447">
                  <c:v>982.70185394099997</c:v>
                </c:pt>
                <c:pt idx="2448">
                  <c:v>983.21957058800001</c:v>
                </c:pt>
                <c:pt idx="2449">
                  <c:v>983.73740426100005</c:v>
                </c:pt>
                <c:pt idx="2450">
                  <c:v>984.25535230399998</c:v>
                </c:pt>
                <c:pt idx="2451">
                  <c:v>984.77341210600002</c:v>
                </c:pt>
                <c:pt idx="2452">
                  <c:v>985.291581092</c:v>
                </c:pt>
                <c:pt idx="2453">
                  <c:v>985.80985705900002</c:v>
                </c:pt>
                <c:pt idx="2454">
                  <c:v>986.32823789300005</c:v>
                </c:pt>
                <c:pt idx="2455">
                  <c:v>986.84672143</c:v>
                </c:pt>
                <c:pt idx="2456">
                  <c:v>987.36530550999998</c:v>
                </c:pt>
                <c:pt idx="2457">
                  <c:v>987.88398801400001</c:v>
                </c:pt>
                <c:pt idx="2458">
                  <c:v>988.40276686499999</c:v>
                </c:pt>
                <c:pt idx="2459">
                  <c:v>988.92164029200001</c:v>
                </c:pt>
                <c:pt idx="2460">
                  <c:v>989.44059087200003</c:v>
                </c:pt>
                <c:pt idx="2461">
                  <c:v>989.959447619</c:v>
                </c:pt>
                <c:pt idx="2462">
                  <c:v>990.47797457700005</c:v>
                </c:pt>
                <c:pt idx="2463">
                  <c:v>990.99600571999997</c:v>
                </c:pt>
                <c:pt idx="2464">
                  <c:v>991.51342450200002</c:v>
                </c:pt>
                <c:pt idx="2465">
                  <c:v>992.03022478900004</c:v>
                </c:pt>
                <c:pt idx="2466">
                  <c:v>992.54643664399998</c:v>
                </c:pt>
                <c:pt idx="2467">
                  <c:v>993.06206321399998</c:v>
                </c:pt>
                <c:pt idx="2468">
                  <c:v>993.57710323699996</c:v>
                </c:pt>
                <c:pt idx="2469">
                  <c:v>994.09157731400001</c:v>
                </c:pt>
                <c:pt idx="2470">
                  <c:v>994.60550306100004</c:v>
                </c:pt>
                <c:pt idx="2471">
                  <c:v>995.11887662599997</c:v>
                </c:pt>
                <c:pt idx="2472">
                  <c:v>995.63168578600005</c:v>
                </c:pt>
                <c:pt idx="2473">
                  <c:v>996.14392168100005</c:v>
                </c:pt>
                <c:pt idx="2474">
                  <c:v>996.65557355999999</c:v>
                </c:pt>
                <c:pt idx="2475">
                  <c:v>997.16661834000001</c:v>
                </c:pt>
                <c:pt idx="2476">
                  <c:v>997.67701774700004</c:v>
                </c:pt>
                <c:pt idx="2477">
                  <c:v>998.18673195899999</c:v>
                </c:pt>
                <c:pt idx="2478">
                  <c:v>998.69571800799997</c:v>
                </c:pt>
                <c:pt idx="2479">
                  <c:v>999.20393804299999</c:v>
                </c:pt>
                <c:pt idx="2480">
                  <c:v>999.71136129599995</c:v>
                </c:pt>
                <c:pt idx="2481">
                  <c:v>1000.2179661599999</c:v>
                </c:pt>
                <c:pt idx="2482">
                  <c:v>1000.7237343199999</c:v>
                </c:pt>
                <c:pt idx="2483">
                  <c:v>1001.22865687</c:v>
                </c:pt>
                <c:pt idx="2484">
                  <c:v>1001.73273059</c:v>
                </c:pt>
                <c:pt idx="2485">
                  <c:v>1002.23596003</c:v>
                </c:pt>
                <c:pt idx="2486">
                  <c:v>1002.73835117</c:v>
                </c:pt>
                <c:pt idx="2487">
                  <c:v>1003.23991062</c:v>
                </c:pt>
                <c:pt idx="2488">
                  <c:v>1003.74062589</c:v>
                </c:pt>
                <c:pt idx="2489">
                  <c:v>1004.2404795800001</c:v>
                </c:pt>
                <c:pt idx="2490">
                  <c:v>1004.73945919</c:v>
                </c:pt>
                <c:pt idx="2491">
                  <c:v>1005.23755225</c:v>
                </c:pt>
                <c:pt idx="2492">
                  <c:v>1005.73474049</c:v>
                </c:pt>
                <c:pt idx="2493">
                  <c:v>1006.23100615</c:v>
                </c:pt>
                <c:pt idx="2494">
                  <c:v>1006.72633253</c:v>
                </c:pt>
                <c:pt idx="2495">
                  <c:v>1007.22070503</c:v>
                </c:pt>
                <c:pt idx="2496">
                  <c:v>1007.71410847</c:v>
                </c:pt>
                <c:pt idx="2497">
                  <c:v>1008.20653049</c:v>
                </c:pt>
                <c:pt idx="2498">
                  <c:v>1008.69795928</c:v>
                </c:pt>
                <c:pt idx="2499">
                  <c:v>1009.1883844</c:v>
                </c:pt>
                <c:pt idx="2500">
                  <c:v>1009.67779538</c:v>
                </c:pt>
                <c:pt idx="2501">
                  <c:v>1010.16618289</c:v>
                </c:pt>
                <c:pt idx="2502">
                  <c:v>1010.65353665</c:v>
                </c:pt>
                <c:pt idx="2503">
                  <c:v>1011.13984666</c:v>
                </c:pt>
                <c:pt idx="2504">
                  <c:v>1011.62510235</c:v>
                </c:pt>
                <c:pt idx="2505">
                  <c:v>1012.10929399</c:v>
                </c:pt>
                <c:pt idx="2506">
                  <c:v>1012.59241149</c:v>
                </c:pt>
                <c:pt idx="2507">
                  <c:v>1013.07444552</c:v>
                </c:pt>
                <c:pt idx="2508">
                  <c:v>1013.55538647</c:v>
                </c:pt>
                <c:pt idx="2509">
                  <c:v>1014.03523534</c:v>
                </c:pt>
                <c:pt idx="2510">
                  <c:v>1014.51399405</c:v>
                </c:pt>
                <c:pt idx="2511">
                  <c:v>1014.99165653</c:v>
                </c:pt>
                <c:pt idx="2512">
                  <c:v>1015.46822456</c:v>
                </c:pt>
                <c:pt idx="2513">
                  <c:v>1015.94369724</c:v>
                </c:pt>
                <c:pt idx="2514">
                  <c:v>1016.41806539</c:v>
                </c:pt>
                <c:pt idx="2515">
                  <c:v>1016.89131802</c:v>
                </c:pt>
                <c:pt idx="2516">
                  <c:v>1017.36345036</c:v>
                </c:pt>
                <c:pt idx="2517">
                  <c:v>1017.8344605</c:v>
                </c:pt>
                <c:pt idx="2518">
                  <c:v>1018.3043437</c:v>
                </c:pt>
                <c:pt idx="2519">
                  <c:v>1018.77309068</c:v>
                </c:pt>
                <c:pt idx="2520">
                  <c:v>1019.24069034</c:v>
                </c:pt>
                <c:pt idx="2521">
                  <c:v>1019.70713173</c:v>
                </c:pt>
                <c:pt idx="2522">
                  <c:v>1020.17240477</c:v>
                </c:pt>
                <c:pt idx="2523">
                  <c:v>1020.63649985</c:v>
                </c:pt>
                <c:pt idx="2524">
                  <c:v>1021.09940829</c:v>
                </c:pt>
                <c:pt idx="2525">
                  <c:v>1021.56112282</c:v>
                </c:pt>
                <c:pt idx="2526">
                  <c:v>1022.02163842</c:v>
                </c:pt>
                <c:pt idx="2527">
                  <c:v>1022.48095238</c:v>
                </c:pt>
                <c:pt idx="2528">
                  <c:v>1022.93906519</c:v>
                </c:pt>
                <c:pt idx="2529">
                  <c:v>1023.39598266</c:v>
                </c:pt>
                <c:pt idx="2530">
                  <c:v>1023.85171253</c:v>
                </c:pt>
                <c:pt idx="2531">
                  <c:v>1024.3062604199999</c:v>
                </c:pt>
                <c:pt idx="2532">
                  <c:v>1024.75963</c:v>
                </c:pt>
                <c:pt idx="2533">
                  <c:v>1025.2118255299999</c:v>
                </c:pt>
                <c:pt idx="2534">
                  <c:v>1025.66285281</c:v>
                </c:pt>
                <c:pt idx="2535">
                  <c:v>1026.1127178700001</c:v>
                </c:pt>
                <c:pt idx="2536">
                  <c:v>1026.5614253399999</c:v>
                </c:pt>
                <c:pt idx="2537">
                  <c:v>1027.00897814</c:v>
                </c:pt>
                <c:pt idx="2538">
                  <c:v>1027.45537818</c:v>
                </c:pt>
                <c:pt idx="2539">
                  <c:v>1027.9006271600001</c:v>
                </c:pt>
                <c:pt idx="2540">
                  <c:v>1028.3447266600001</c:v>
                </c:pt>
                <c:pt idx="2541">
                  <c:v>1028.7876784299999</c:v>
                </c:pt>
                <c:pt idx="2542">
                  <c:v>1029.22948445</c:v>
                </c:pt>
                <c:pt idx="2543">
                  <c:v>1029.6701482999999</c:v>
                </c:pt>
                <c:pt idx="2544">
                  <c:v>1030.109678</c:v>
                </c:pt>
                <c:pt idx="2545">
                  <c:v>1030.5480837699999</c:v>
                </c:pt>
                <c:pt idx="2546">
                  <c:v>1030.9853719400001</c:v>
                </c:pt>
                <c:pt idx="2547">
                  <c:v>1031.42154454</c:v>
                </c:pt>
                <c:pt idx="2548">
                  <c:v>1031.8566047700001</c:v>
                </c:pt>
                <c:pt idx="2549">
                  <c:v>1032.2905588399999</c:v>
                </c:pt>
                <c:pt idx="2550">
                  <c:v>1032.7234135799999</c:v>
                </c:pt>
                <c:pt idx="2551">
                  <c:v>1033.15517353</c:v>
                </c:pt>
                <c:pt idx="2552">
                  <c:v>1033.5858412800001</c:v>
                </c:pt>
                <c:pt idx="2553">
                  <c:v>1034.01541795</c:v>
                </c:pt>
                <c:pt idx="2554">
                  <c:v>1034.4439025700001</c:v>
                </c:pt>
                <c:pt idx="2555">
                  <c:v>1034.8712953899999</c:v>
                </c:pt>
                <c:pt idx="2556">
                  <c:v>1035.29759846</c:v>
                </c:pt>
                <c:pt idx="2557">
                  <c:v>1035.72281473</c:v>
                </c:pt>
                <c:pt idx="2558">
                  <c:v>1036.14694887</c:v>
                </c:pt>
                <c:pt idx="2559">
                  <c:v>1036.5700140599999</c:v>
                </c:pt>
                <c:pt idx="2560">
                  <c:v>1036.9920256</c:v>
                </c:pt>
                <c:pt idx="2561">
                  <c:v>1037.41298897</c:v>
                </c:pt>
                <c:pt idx="2562">
                  <c:v>1037.8329068</c:v>
                </c:pt>
                <c:pt idx="2563">
                  <c:v>1038.2517866999999</c:v>
                </c:pt>
                <c:pt idx="2564">
                  <c:v>1038.6696413</c:v>
                </c:pt>
                <c:pt idx="2565">
                  <c:v>1039.0864823500001</c:v>
                </c:pt>
                <c:pt idx="2566">
                  <c:v>1039.5023204399999</c:v>
                </c:pt>
                <c:pt idx="2567">
                  <c:v>1039.9171644099999</c:v>
                </c:pt>
                <c:pt idx="2568">
                  <c:v>1040.33101934</c:v>
                </c:pt>
                <c:pt idx="2569">
                  <c:v>1040.74389352</c:v>
                </c:pt>
                <c:pt idx="2570">
                  <c:v>1041.1557982700001</c:v>
                </c:pt>
                <c:pt idx="2571">
                  <c:v>1041.5667452600001</c:v>
                </c:pt>
                <c:pt idx="2572">
                  <c:v>1041.9767422499999</c:v>
                </c:pt>
                <c:pt idx="2573">
                  <c:v>1042.38579162</c:v>
                </c:pt>
                <c:pt idx="2574">
                  <c:v>1042.79390119</c:v>
                </c:pt>
                <c:pt idx="2575">
                  <c:v>1043.2010836899999</c:v>
                </c:pt>
                <c:pt idx="2576">
                  <c:v>1043.60735193</c:v>
                </c:pt>
                <c:pt idx="2577">
                  <c:v>1044.0127138299999</c:v>
                </c:pt>
                <c:pt idx="2578">
                  <c:v>1044.4171720300001</c:v>
                </c:pt>
                <c:pt idx="2579">
                  <c:v>1044.8207368599999</c:v>
                </c:pt>
                <c:pt idx="2580">
                  <c:v>1045.22342269</c:v>
                </c:pt>
                <c:pt idx="2581">
                  <c:v>1045.6252396499999</c:v>
                </c:pt>
                <c:pt idx="2582">
                  <c:v>1046.02619235</c:v>
                </c:pt>
                <c:pt idx="2583">
                  <c:v>1046.42628137</c:v>
                </c:pt>
                <c:pt idx="2584">
                  <c:v>1046.82551913</c:v>
                </c:pt>
                <c:pt idx="2585">
                  <c:v>1047.22392565</c:v>
                </c:pt>
                <c:pt idx="2586">
                  <c:v>1047.62152085</c:v>
                </c:pt>
                <c:pt idx="2587">
                  <c:v>1048.01831806</c:v>
                </c:pt>
                <c:pt idx="2588">
                  <c:v>1048.4143227100001</c:v>
                </c:pt>
                <c:pt idx="2589">
                  <c:v>1048.8095486499999</c:v>
                </c:pt>
                <c:pt idx="2590">
                  <c:v>1049.20401272</c:v>
                </c:pt>
                <c:pt idx="2591">
                  <c:v>1049.5977290200001</c:v>
                </c:pt>
                <c:pt idx="2592">
                  <c:v>1049.99070437</c:v>
                </c:pt>
                <c:pt idx="2593">
                  <c:v>1050.3829376199999</c:v>
                </c:pt>
                <c:pt idx="2594">
                  <c:v>1050.7744373800001</c:v>
                </c:pt>
                <c:pt idx="2595">
                  <c:v>1051.16521715</c:v>
                </c:pt>
                <c:pt idx="2596">
                  <c:v>1051.5552895999999</c:v>
                </c:pt>
                <c:pt idx="2597">
                  <c:v>1051.94466171</c:v>
                </c:pt>
                <c:pt idx="2598">
                  <c:v>1052.3333341499999</c:v>
                </c:pt>
                <c:pt idx="2599">
                  <c:v>1052.7213182400001</c:v>
                </c:pt>
                <c:pt idx="2600">
                  <c:v>1053.1086298099999</c:v>
                </c:pt>
                <c:pt idx="2601">
                  <c:v>1053.49528306</c:v>
                </c:pt>
                <c:pt idx="2602">
                  <c:v>1053.88128618</c:v>
                </c:pt>
                <c:pt idx="2603">
                  <c:v>1054.2666408499999</c:v>
                </c:pt>
                <c:pt idx="2604">
                  <c:v>1054.6513580400001</c:v>
                </c:pt>
                <c:pt idx="2605">
                  <c:v>1055.03545001</c:v>
                </c:pt>
                <c:pt idx="2606">
                  <c:v>1055.4189185800001</c:v>
                </c:pt>
                <c:pt idx="2607">
                  <c:v>1055.80177127</c:v>
                </c:pt>
                <c:pt idx="2608">
                  <c:v>1056.1840213999999</c:v>
                </c:pt>
                <c:pt idx="2609">
                  <c:v>1056.56568227</c:v>
                </c:pt>
                <c:pt idx="2610">
                  <c:v>1056.94676078</c:v>
                </c:pt>
                <c:pt idx="2611">
                  <c:v>1057.3272531299999</c:v>
                </c:pt>
                <c:pt idx="2612">
                  <c:v>1057.70714092</c:v>
                </c:pt>
                <c:pt idx="2613">
                  <c:v>1058.0864247300001</c:v>
                </c:pt>
                <c:pt idx="2614">
                  <c:v>1058.4652014000001</c:v>
                </c:pt>
                <c:pt idx="2615">
                  <c:v>1058.8435655200001</c:v>
                </c:pt>
                <c:pt idx="2616">
                  <c:v>1059.22151917</c:v>
                </c:pt>
                <c:pt idx="2617">
                  <c:v>1059.5990693799999</c:v>
                </c:pt>
                <c:pt idx="2618">
                  <c:v>1059.9762671399999</c:v>
                </c:pt>
                <c:pt idx="2619">
                  <c:v>1060.3531482200001</c:v>
                </c:pt>
                <c:pt idx="2620">
                  <c:v>1060.72972265</c:v>
                </c:pt>
                <c:pt idx="2621">
                  <c:v>1061.10598639</c:v>
                </c:pt>
                <c:pt idx="2622">
                  <c:v>1061.48193593</c:v>
                </c:pt>
                <c:pt idx="2623">
                  <c:v>1061.85755197</c:v>
                </c:pt>
                <c:pt idx="2624">
                  <c:v>1062.23280755</c:v>
                </c:pt>
                <c:pt idx="2625">
                  <c:v>1062.6076576299999</c:v>
                </c:pt>
                <c:pt idx="2626">
                  <c:v>1062.98204549</c:v>
                </c:pt>
                <c:pt idx="2627">
                  <c:v>1063.35592393</c:v>
                </c:pt>
                <c:pt idx="2628">
                  <c:v>1063.72928609</c:v>
                </c:pt>
                <c:pt idx="2629">
                  <c:v>1064.10217126</c:v>
                </c:pt>
                <c:pt idx="2630">
                  <c:v>1064.4746395100001</c:v>
                </c:pt>
                <c:pt idx="2631">
                  <c:v>1064.8467457100001</c:v>
                </c:pt>
                <c:pt idx="2632">
                  <c:v>1065.21855233</c:v>
                </c:pt>
                <c:pt idx="2633">
                  <c:v>1065.5901233899999</c:v>
                </c:pt>
                <c:pt idx="2634">
                  <c:v>1065.96151687</c:v>
                </c:pt>
                <c:pt idx="2635">
                  <c:v>1066.33279956</c:v>
                </c:pt>
                <c:pt idx="2636">
                  <c:v>1066.7040550300001</c:v>
                </c:pt>
                <c:pt idx="2637">
                  <c:v>1067.0753491299999</c:v>
                </c:pt>
                <c:pt idx="2638">
                  <c:v>1067.4467109699999</c:v>
                </c:pt>
                <c:pt idx="2639">
                  <c:v>1067.8181405800001</c:v>
                </c:pt>
                <c:pt idx="2640">
                  <c:v>1068.1896336299999</c:v>
                </c:pt>
                <c:pt idx="2641">
                  <c:v>1068.56119605</c:v>
                </c:pt>
                <c:pt idx="2642">
                  <c:v>1068.9328388900001</c:v>
                </c:pt>
                <c:pt idx="2643">
                  <c:v>1069.3045658599999</c:v>
                </c:pt>
                <c:pt idx="2644">
                  <c:v>1069.6763784300001</c:v>
                </c:pt>
                <c:pt idx="2645">
                  <c:v>1070.0482789099999</c:v>
                </c:pt>
                <c:pt idx="2646">
                  <c:v>1070.4202697600001</c:v>
                </c:pt>
                <c:pt idx="2647">
                  <c:v>1070.79235771</c:v>
                </c:pt>
                <c:pt idx="2648">
                  <c:v>1071.16455251</c:v>
                </c:pt>
                <c:pt idx="2649">
                  <c:v>1071.53686823</c:v>
                </c:pt>
                <c:pt idx="2650">
                  <c:v>1071.9093166600001</c:v>
                </c:pt>
                <c:pt idx="2651">
                  <c:v>1072.28190483</c:v>
                </c:pt>
                <c:pt idx="2652">
                  <c:v>1072.65464004</c:v>
                </c:pt>
                <c:pt idx="2653">
                  <c:v>1073.0275294600001</c:v>
                </c:pt>
                <c:pt idx="2654">
                  <c:v>1073.4005787999999</c:v>
                </c:pt>
                <c:pt idx="2655">
                  <c:v>1073.77379223</c:v>
                </c:pt>
                <c:pt idx="2656">
                  <c:v>1074.14717316</c:v>
                </c:pt>
                <c:pt idx="2657">
                  <c:v>1074.52072484</c:v>
                </c:pt>
                <c:pt idx="2658">
                  <c:v>1074.8944502100001</c:v>
                </c:pt>
                <c:pt idx="2659">
                  <c:v>1075.2683519899999</c:v>
                </c:pt>
                <c:pt idx="2660">
                  <c:v>1075.6424330299999</c:v>
                </c:pt>
                <c:pt idx="2661">
                  <c:v>1076.0166959600001</c:v>
                </c:pt>
                <c:pt idx="2662">
                  <c:v>1076.39114301</c:v>
                </c:pt>
                <c:pt idx="2663">
                  <c:v>1076.7657763699999</c:v>
                </c:pt>
                <c:pt idx="2664">
                  <c:v>1077.14059804</c:v>
                </c:pt>
                <c:pt idx="2665">
                  <c:v>1077.5156101600001</c:v>
                </c:pt>
                <c:pt idx="2666">
                  <c:v>1077.8908146799999</c:v>
                </c:pt>
                <c:pt idx="2667">
                  <c:v>1078.2662134899999</c:v>
                </c:pt>
                <c:pt idx="2668">
                  <c:v>1078.6418089900001</c:v>
                </c:pt>
                <c:pt idx="2669">
                  <c:v>1079.0176038300001</c:v>
                </c:pt>
                <c:pt idx="2670">
                  <c:v>1079.39360087</c:v>
                </c:pt>
                <c:pt idx="2671">
                  <c:v>1079.7698035599999</c:v>
                </c:pt>
                <c:pt idx="2672">
                  <c:v>1080.14621564</c:v>
                </c:pt>
                <c:pt idx="2673">
                  <c:v>1080.5228413299999</c:v>
                </c:pt>
                <c:pt idx="2674">
                  <c:v>1080.8996846800001</c:v>
                </c:pt>
                <c:pt idx="2675">
                  <c:v>1081.27674955</c:v>
                </c:pt>
                <c:pt idx="2676">
                  <c:v>1081.65403993</c:v>
                </c:pt>
                <c:pt idx="2677">
                  <c:v>1082.03155967</c:v>
                </c:pt>
                <c:pt idx="2678">
                  <c:v>1082.4093125100001</c:v>
                </c:pt>
                <c:pt idx="2679">
                  <c:v>1082.78730245</c:v>
                </c:pt>
                <c:pt idx="2680">
                  <c:v>1083.1655336599999</c:v>
                </c:pt>
                <c:pt idx="2681">
                  <c:v>1083.5440107100001</c:v>
                </c:pt>
                <c:pt idx="2682">
                  <c:v>1083.92273817</c:v>
                </c:pt>
                <c:pt idx="2683">
                  <c:v>1084.3017205199999</c:v>
                </c:pt>
                <c:pt idx="2684">
                  <c:v>1084.6809625599999</c:v>
                </c:pt>
                <c:pt idx="2685">
                  <c:v>1085.06046928</c:v>
                </c:pt>
                <c:pt idx="2686">
                  <c:v>1085.4402461100001</c:v>
                </c:pt>
                <c:pt idx="2687">
                  <c:v>1085.82029846</c:v>
                </c:pt>
                <c:pt idx="2688">
                  <c:v>1086.20063168</c:v>
                </c:pt>
                <c:pt idx="2689">
                  <c:v>1086.5812513400001</c:v>
                </c:pt>
                <c:pt idx="2690">
                  <c:v>1086.9621629999999</c:v>
                </c:pt>
                <c:pt idx="2691">
                  <c:v>1087.3433722899999</c:v>
                </c:pt>
                <c:pt idx="2692">
                  <c:v>1087.7248851700001</c:v>
                </c:pt>
                <c:pt idx="2693">
                  <c:v>1088.10670779</c:v>
                </c:pt>
                <c:pt idx="2694">
                  <c:v>1088.48884664</c:v>
                </c:pt>
                <c:pt idx="2695">
                  <c:v>1088.8713082100001</c:v>
                </c:pt>
                <c:pt idx="2696">
                  <c:v>1089.2540989300001</c:v>
                </c:pt>
                <c:pt idx="2697">
                  <c:v>1089.6372255000001</c:v>
                </c:pt>
                <c:pt idx="2698">
                  <c:v>1090.02069465</c:v>
                </c:pt>
                <c:pt idx="2699">
                  <c:v>1090.4045131600001</c:v>
                </c:pt>
                <c:pt idx="2700">
                  <c:v>1090.7886880900001</c:v>
                </c:pt>
                <c:pt idx="2701">
                  <c:v>1091.1732266900001</c:v>
                </c:pt>
                <c:pt idx="2702">
                  <c:v>1091.5581364699999</c:v>
                </c:pt>
                <c:pt idx="2703">
                  <c:v>1091.94342497</c:v>
                </c:pt>
                <c:pt idx="2704">
                  <c:v>1092.32909984</c:v>
                </c:pt>
                <c:pt idx="2705">
                  <c:v>1092.71516903</c:v>
                </c:pt>
                <c:pt idx="2706">
                  <c:v>1093.1016408</c:v>
                </c:pt>
                <c:pt idx="2707">
                  <c:v>1093.48852388</c:v>
                </c:pt>
                <c:pt idx="2708">
                  <c:v>1093.8758272299999</c:v>
                </c:pt>
                <c:pt idx="2709">
                  <c:v>1094.2635600799999</c:v>
                </c:pt>
                <c:pt idx="2710">
                  <c:v>1094.65173211</c:v>
                </c:pt>
                <c:pt idx="2711">
                  <c:v>1095.0403534</c:v>
                </c:pt>
                <c:pt idx="2712">
                  <c:v>1095.4294343700001</c:v>
                </c:pt>
                <c:pt idx="2713">
                  <c:v>1095.8189859900001</c:v>
                </c:pt>
                <c:pt idx="2714">
                  <c:v>1096.20901927</c:v>
                </c:pt>
                <c:pt idx="2715">
                  <c:v>1096.5995445900001</c:v>
                </c:pt>
                <c:pt idx="2716">
                  <c:v>1096.9905704800001</c:v>
                </c:pt>
                <c:pt idx="2717">
                  <c:v>1097.3821028899999</c:v>
                </c:pt>
                <c:pt idx="2718">
                  <c:v>1097.7741451300001</c:v>
                </c:pt>
                <c:pt idx="2719">
                  <c:v>1098.16669821</c:v>
                </c:pt>
                <c:pt idx="2720">
                  <c:v>1098.5597615199999</c:v>
                </c:pt>
                <c:pt idx="2721">
                  <c:v>1098.9533333500001</c:v>
                </c:pt>
                <c:pt idx="2722">
                  <c:v>1099.34741104</c:v>
                </c:pt>
                <c:pt idx="2723">
                  <c:v>1099.7419914699999</c:v>
                </c:pt>
                <c:pt idx="2724">
                  <c:v>1100.1370711100001</c:v>
                </c:pt>
                <c:pt idx="2725">
                  <c:v>1100.5326459600001</c:v>
                </c:pt>
                <c:pt idx="2726">
                  <c:v>1100.9287109700001</c:v>
                </c:pt>
                <c:pt idx="2727">
                  <c:v>1101.32525949</c:v>
                </c:pt>
                <c:pt idx="2728">
                  <c:v>1101.7222851199999</c:v>
                </c:pt>
                <c:pt idx="2729">
                  <c:v>1102.1197830599999</c:v>
                </c:pt>
                <c:pt idx="2730">
                  <c:v>1102.5177497699999</c:v>
                </c:pt>
                <c:pt idx="2731">
                  <c:v>1102.91618423</c:v>
                </c:pt>
                <c:pt idx="2732">
                  <c:v>1103.31508822</c:v>
                </c:pt>
                <c:pt idx="2733">
                  <c:v>1103.7144657599999</c:v>
                </c:pt>
                <c:pt idx="2734">
                  <c:v>1104.1143227699999</c:v>
                </c:pt>
                <c:pt idx="2735">
                  <c:v>1104.5146659300001</c:v>
                </c:pt>
                <c:pt idx="2736">
                  <c:v>1104.91550297</c:v>
                </c:pt>
                <c:pt idx="2737">
                  <c:v>1105.3168412699999</c:v>
                </c:pt>
                <c:pt idx="2738">
                  <c:v>1105.71868688</c:v>
                </c:pt>
                <c:pt idx="2739">
                  <c:v>1106.1210444799999</c:v>
                </c:pt>
                <c:pt idx="2740">
                  <c:v>1106.5239165</c:v>
                </c:pt>
                <c:pt idx="2741">
                  <c:v>1106.92730381</c:v>
                </c:pt>
                <c:pt idx="2742">
                  <c:v>1107.3312061300001</c:v>
                </c:pt>
                <c:pt idx="2743">
                  <c:v>1107.7356224</c:v>
                </c:pt>
                <c:pt idx="2744">
                  <c:v>1108.14055082</c:v>
                </c:pt>
                <c:pt idx="2745">
                  <c:v>1108.54598837</c:v>
                </c:pt>
                <c:pt idx="2746">
                  <c:v>1108.95193217</c:v>
                </c:pt>
                <c:pt idx="2747">
                  <c:v>1109.3583793600001</c:v>
                </c:pt>
                <c:pt idx="2748">
                  <c:v>1109.7653273000001</c:v>
                </c:pt>
                <c:pt idx="2749">
                  <c:v>1110.17277354</c:v>
                </c:pt>
                <c:pt idx="2750">
                  <c:v>1110.5807151900001</c:v>
                </c:pt>
                <c:pt idx="2751">
                  <c:v>1110.9891499299999</c:v>
                </c:pt>
                <c:pt idx="2752">
                  <c:v>1111.3980759000001</c:v>
                </c:pt>
                <c:pt idx="2753">
                  <c:v>1111.8074915100001</c:v>
                </c:pt>
                <c:pt idx="2754">
                  <c:v>1112.21739559</c:v>
                </c:pt>
                <c:pt idx="2755">
                  <c:v>1112.62778727</c:v>
                </c:pt>
                <c:pt idx="2756">
                  <c:v>1113.0386658899999</c:v>
                </c:pt>
                <c:pt idx="2757">
                  <c:v>1113.45003088</c:v>
                </c:pt>
                <c:pt idx="2758">
                  <c:v>1113.86188169</c:v>
                </c:pt>
                <c:pt idx="2759">
                  <c:v>1114.2742177099999</c:v>
                </c:pt>
                <c:pt idx="2760">
                  <c:v>1114.68703796</c:v>
                </c:pt>
                <c:pt idx="2761">
                  <c:v>1115.1003410799999</c:v>
                </c:pt>
                <c:pt idx="2762">
                  <c:v>1115.5141261199999</c:v>
                </c:pt>
                <c:pt idx="2763">
                  <c:v>1115.9283919699999</c:v>
                </c:pt>
                <c:pt idx="2764">
                  <c:v>1116.3431372299999</c:v>
                </c:pt>
                <c:pt idx="2765">
                  <c:v>1116.7583604500001</c:v>
                </c:pt>
                <c:pt idx="2766">
                  <c:v>1117.17406016</c:v>
                </c:pt>
                <c:pt idx="2767">
                  <c:v>1117.5902347199999</c:v>
                </c:pt>
                <c:pt idx="2768">
                  <c:v>1118.0068821299999</c:v>
                </c:pt>
                <c:pt idx="2769">
                  <c:v>1118.4240005700001</c:v>
                </c:pt>
                <c:pt idx="2770">
                  <c:v>1118.8415889</c:v>
                </c:pt>
                <c:pt idx="2771">
                  <c:v>1119.25964583</c:v>
                </c:pt>
                <c:pt idx="2772">
                  <c:v>1119.67816963</c:v>
                </c:pt>
                <c:pt idx="2773">
                  <c:v>1120.09715886</c:v>
                </c:pt>
                <c:pt idx="2774">
                  <c:v>1120.51661272</c:v>
                </c:pt>
                <c:pt idx="2775">
                  <c:v>1120.93653025</c:v>
                </c:pt>
                <c:pt idx="2776">
                  <c:v>1121.3569104400001</c:v>
                </c:pt>
                <c:pt idx="2777">
                  <c:v>1121.77775189</c:v>
                </c:pt>
                <c:pt idx="2778">
                  <c:v>1122.19905331</c:v>
                </c:pt>
                <c:pt idx="2779">
                  <c:v>1122.6208139299999</c:v>
                </c:pt>
                <c:pt idx="2780">
                  <c:v>1123.0430328499999</c:v>
                </c:pt>
                <c:pt idx="2781">
                  <c:v>1123.4657090200001</c:v>
                </c:pt>
                <c:pt idx="2782">
                  <c:v>1123.8888409900001</c:v>
                </c:pt>
                <c:pt idx="2783">
                  <c:v>1124.31242735</c:v>
                </c:pt>
                <c:pt idx="2784">
                  <c:v>1124.73646682</c:v>
                </c:pt>
                <c:pt idx="2785">
                  <c:v>1125.1609580500001</c:v>
                </c:pt>
                <c:pt idx="2786">
                  <c:v>1125.5859001700001</c:v>
                </c:pt>
                <c:pt idx="2787">
                  <c:v>1126.0112917900001</c:v>
                </c:pt>
                <c:pt idx="2788">
                  <c:v>1126.43713157</c:v>
                </c:pt>
                <c:pt idx="2789">
                  <c:v>1126.8634189100001</c:v>
                </c:pt>
                <c:pt idx="2790">
                  <c:v>1127.29015293</c:v>
                </c:pt>
                <c:pt idx="2791">
                  <c:v>1127.71733223</c:v>
                </c:pt>
                <c:pt idx="2792">
                  <c:v>1128.1449556800001</c:v>
                </c:pt>
                <c:pt idx="2793">
                  <c:v>1128.5730226200001</c:v>
                </c:pt>
                <c:pt idx="2794">
                  <c:v>1129.00153176</c:v>
                </c:pt>
                <c:pt idx="2795">
                  <c:v>1129.4304818600001</c:v>
                </c:pt>
                <c:pt idx="2796">
                  <c:v>1129.8598719199999</c:v>
                </c:pt>
                <c:pt idx="2797">
                  <c:v>1130.28970076</c:v>
                </c:pt>
                <c:pt idx="2798">
                  <c:v>1130.7199672700001</c:v>
                </c:pt>
                <c:pt idx="2799">
                  <c:v>1131.1506703800001</c:v>
                </c:pt>
                <c:pt idx="2800">
                  <c:v>1131.5818094199999</c:v>
                </c:pt>
                <c:pt idx="2801">
                  <c:v>1132.0133831600001</c:v>
                </c:pt>
                <c:pt idx="2802">
                  <c:v>1132.4453904</c:v>
                </c:pt>
                <c:pt idx="2803">
                  <c:v>1132.87783014</c:v>
                </c:pt>
                <c:pt idx="2804">
                  <c:v>1133.3107012200001</c:v>
                </c:pt>
                <c:pt idx="2805">
                  <c:v>1133.74400259</c:v>
                </c:pt>
                <c:pt idx="2806">
                  <c:v>1134.1777331999999</c:v>
                </c:pt>
                <c:pt idx="2807">
                  <c:v>1134.6118924499999</c:v>
                </c:pt>
                <c:pt idx="2808">
                  <c:v>1135.04647918</c:v>
                </c:pt>
                <c:pt idx="2809">
                  <c:v>1135.4814922800001</c:v>
                </c:pt>
                <c:pt idx="2810">
                  <c:v>1135.91693083</c:v>
                </c:pt>
                <c:pt idx="2811">
                  <c:v>1136.35279378</c:v>
                </c:pt>
                <c:pt idx="2812">
                  <c:v>1136.7890801399999</c:v>
                </c:pt>
                <c:pt idx="2813">
                  <c:v>1137.2257889299999</c:v>
                </c:pt>
                <c:pt idx="2814">
                  <c:v>1137.6629191899999</c:v>
                </c:pt>
                <c:pt idx="2815">
                  <c:v>1138.1004699600001</c:v>
                </c:pt>
                <c:pt idx="2816">
                  <c:v>1138.5384407399999</c:v>
                </c:pt>
                <c:pt idx="2817">
                  <c:v>1138.97683046</c:v>
                </c:pt>
                <c:pt idx="2818">
                  <c:v>1139.4156380899999</c:v>
                </c:pt>
                <c:pt idx="2819">
                  <c:v>1139.8548627600001</c:v>
                </c:pt>
                <c:pt idx="2820">
                  <c:v>1140.2945034899999</c:v>
                </c:pt>
                <c:pt idx="2821">
                  <c:v>1140.7345593499999</c:v>
                </c:pt>
                <c:pt idx="2822">
                  <c:v>1141.1750294399999</c:v>
                </c:pt>
                <c:pt idx="2823">
                  <c:v>1141.6159132600001</c:v>
                </c:pt>
                <c:pt idx="2824">
                  <c:v>1142.05720978</c:v>
                </c:pt>
                <c:pt idx="2825">
                  <c:v>1142.49891804</c:v>
                </c:pt>
                <c:pt idx="2826">
                  <c:v>1142.9410373200001</c:v>
                </c:pt>
                <c:pt idx="2827">
                  <c:v>1143.3835667799999</c:v>
                </c:pt>
                <c:pt idx="2828">
                  <c:v>1143.8264985000001</c:v>
                </c:pt>
                <c:pt idx="2829">
                  <c:v>1144.2697521800001</c:v>
                </c:pt>
                <c:pt idx="2830">
                  <c:v>1144.7132739199999</c:v>
                </c:pt>
                <c:pt idx="2831">
                  <c:v>1145.1570977199999</c:v>
                </c:pt>
                <c:pt idx="2832">
                  <c:v>1145.60121865</c:v>
                </c:pt>
                <c:pt idx="2833">
                  <c:v>1146.04563506</c:v>
                </c:pt>
                <c:pt idx="2834">
                  <c:v>1146.49035534</c:v>
                </c:pt>
                <c:pt idx="2835">
                  <c:v>1146.93538027</c:v>
                </c:pt>
                <c:pt idx="2836">
                  <c:v>1147.3807147800001</c:v>
                </c:pt>
                <c:pt idx="2837">
                  <c:v>1147.8263646</c:v>
                </c:pt>
                <c:pt idx="2838">
                  <c:v>1148.2723336199999</c:v>
                </c:pt>
                <c:pt idx="2839">
                  <c:v>1148.7186257200001</c:v>
                </c:pt>
                <c:pt idx="2840">
                  <c:v>1149.16524108</c:v>
                </c:pt>
                <c:pt idx="2841">
                  <c:v>1149.6121779</c:v>
                </c:pt>
                <c:pt idx="2842">
                  <c:v>1150.0594344399999</c:v>
                </c:pt>
                <c:pt idx="2843">
                  <c:v>1150.5070085499999</c:v>
                </c:pt>
                <c:pt idx="2844">
                  <c:v>1150.9548981800001</c:v>
                </c:pt>
                <c:pt idx="2845">
                  <c:v>1151.40310153</c:v>
                </c:pt>
                <c:pt idx="2846">
                  <c:v>1151.85161679</c:v>
                </c:pt>
                <c:pt idx="2847">
                  <c:v>1152.3004428300001</c:v>
                </c:pt>
                <c:pt idx="2848">
                  <c:v>1152.7495797700001</c:v>
                </c:pt>
                <c:pt idx="2849">
                  <c:v>1153.19902798</c:v>
                </c:pt>
                <c:pt idx="2850">
                  <c:v>1153.6487886899999</c:v>
                </c:pt>
                <c:pt idx="2851">
                  <c:v>1154.09886295</c:v>
                </c:pt>
                <c:pt idx="2852">
                  <c:v>1154.54925202</c:v>
                </c:pt>
                <c:pt idx="2853">
                  <c:v>1154.9999573600001</c:v>
                </c:pt>
                <c:pt idx="2854">
                  <c:v>1155.4509802099999</c:v>
                </c:pt>
                <c:pt idx="2855">
                  <c:v>1155.9023216999999</c:v>
                </c:pt>
                <c:pt idx="2856">
                  <c:v>1156.3539826799999</c:v>
                </c:pt>
                <c:pt idx="2857">
                  <c:v>1156.80596324</c:v>
                </c:pt>
                <c:pt idx="2858">
                  <c:v>1157.2582634400001</c:v>
                </c:pt>
                <c:pt idx="2859">
                  <c:v>1157.7108836899999</c:v>
                </c:pt>
                <c:pt idx="2860">
                  <c:v>1158.1638239900001</c:v>
                </c:pt>
                <c:pt idx="2861">
                  <c:v>1158.61708462</c:v>
                </c:pt>
                <c:pt idx="2862">
                  <c:v>1159.07066532</c:v>
                </c:pt>
                <c:pt idx="2863">
                  <c:v>1159.5245658399999</c:v>
                </c:pt>
                <c:pt idx="2864">
                  <c:v>1159.9787861100001</c:v>
                </c:pt>
                <c:pt idx="2865">
                  <c:v>1160.43332592</c:v>
                </c:pt>
                <c:pt idx="2866">
                  <c:v>1160.88818474</c:v>
                </c:pt>
                <c:pt idx="2867">
                  <c:v>1161.34336229</c:v>
                </c:pt>
                <c:pt idx="2868">
                  <c:v>1161.7988590099999</c:v>
                </c:pt>
                <c:pt idx="2869">
                  <c:v>1162.2546751100001</c:v>
                </c:pt>
                <c:pt idx="2870">
                  <c:v>1162.7108109599999</c:v>
                </c:pt>
                <c:pt idx="2871">
                  <c:v>1163.1672670099999</c:v>
                </c:pt>
                <c:pt idx="2872">
                  <c:v>1163.6240440500001</c:v>
                </c:pt>
                <c:pt idx="2873">
                  <c:v>1164.08114181</c:v>
                </c:pt>
                <c:pt idx="2874">
                  <c:v>1164.53856028</c:v>
                </c:pt>
                <c:pt idx="2875">
                  <c:v>1164.9963001399999</c:v>
                </c:pt>
                <c:pt idx="2876">
                  <c:v>1165.4543616000001</c:v>
                </c:pt>
                <c:pt idx="2877">
                  <c:v>1165.91274494</c:v>
                </c:pt>
                <c:pt idx="2878">
                  <c:v>1166.37145042</c:v>
                </c:pt>
                <c:pt idx="2879">
                  <c:v>1166.8304782299999</c:v>
                </c:pt>
                <c:pt idx="2880">
                  <c:v>1167.28982847</c:v>
                </c:pt>
                <c:pt idx="2881">
                  <c:v>1167.7495007800001</c:v>
                </c:pt>
                <c:pt idx="2882">
                  <c:v>1168.2094949499999</c:v>
                </c:pt>
                <c:pt idx="2883">
                  <c:v>1168.6698117599999</c:v>
                </c:pt>
                <c:pt idx="2884">
                  <c:v>1169.13045121</c:v>
                </c:pt>
                <c:pt idx="2885">
                  <c:v>1169.5914133799999</c:v>
                </c:pt>
                <c:pt idx="2886">
                  <c:v>1170.0526985900001</c:v>
                </c:pt>
                <c:pt idx="2887">
                  <c:v>1170.51430695</c:v>
                </c:pt>
                <c:pt idx="2888">
                  <c:v>1170.97623813</c:v>
                </c:pt>
                <c:pt idx="2889">
                  <c:v>1171.43849202</c:v>
                </c:pt>
                <c:pt idx="2890">
                  <c:v>1171.9010690800001</c:v>
                </c:pt>
                <c:pt idx="2891">
                  <c:v>1172.36396952</c:v>
                </c:pt>
                <c:pt idx="2892">
                  <c:v>1172.8271935800001</c:v>
                </c:pt>
                <c:pt idx="2893">
                  <c:v>1173.2907415300001</c:v>
                </c:pt>
                <c:pt idx="2894">
                  <c:v>1173.75461361</c:v>
                </c:pt>
                <c:pt idx="2895">
                  <c:v>1174.21881007</c:v>
                </c:pt>
                <c:pt idx="2896">
                  <c:v>1174.6833314800001</c:v>
                </c:pt>
                <c:pt idx="2897">
                  <c:v>1175.1481773400001</c:v>
                </c:pt>
                <c:pt idx="2898">
                  <c:v>1175.61334741</c:v>
                </c:pt>
                <c:pt idx="2899">
                  <c:v>1176.07884218</c:v>
                </c:pt>
                <c:pt idx="2900">
                  <c:v>1176.5446617299999</c:v>
                </c:pt>
                <c:pt idx="2901">
                  <c:v>1177.0108061999999</c:v>
                </c:pt>
                <c:pt idx="2902">
                  <c:v>1177.4772757400001</c:v>
                </c:pt>
                <c:pt idx="2903">
                  <c:v>1177.94407</c:v>
                </c:pt>
                <c:pt idx="2904">
                  <c:v>1178.41118876</c:v>
                </c:pt>
                <c:pt idx="2905">
                  <c:v>1178.87863247</c:v>
                </c:pt>
                <c:pt idx="2906">
                  <c:v>1179.3464012699999</c:v>
                </c:pt>
                <c:pt idx="2907">
                  <c:v>1179.81449535</c:v>
                </c:pt>
                <c:pt idx="2908">
                  <c:v>1180.2829148999999</c:v>
                </c:pt>
                <c:pt idx="2909">
                  <c:v>1180.75165958</c:v>
                </c:pt>
                <c:pt idx="2910">
                  <c:v>1181.22072925</c:v>
                </c:pt>
                <c:pt idx="2911">
                  <c:v>1181.69012473</c:v>
                </c:pt>
                <c:pt idx="2912">
                  <c:v>1182.1598460600001</c:v>
                </c:pt>
                <c:pt idx="2913">
                  <c:v>1182.62989335</c:v>
                </c:pt>
                <c:pt idx="2914">
                  <c:v>1183.1002669</c:v>
                </c:pt>
                <c:pt idx="2915">
                  <c:v>1183.57096677</c:v>
                </c:pt>
                <c:pt idx="2916">
                  <c:v>1184.0419926</c:v>
                </c:pt>
                <c:pt idx="2917">
                  <c:v>1184.5133441800001</c:v>
                </c:pt>
                <c:pt idx="2918">
                  <c:v>1184.9850219099999</c:v>
                </c:pt>
                <c:pt idx="2919">
                  <c:v>1185.4570259</c:v>
                </c:pt>
                <c:pt idx="2920">
                  <c:v>1185.92935629</c:v>
                </c:pt>
                <c:pt idx="2921">
                  <c:v>1186.4020132200001</c:v>
                </c:pt>
                <c:pt idx="2922">
                  <c:v>1186.8749963400001</c:v>
                </c:pt>
                <c:pt idx="2923">
                  <c:v>1187.3483054200001</c:v>
                </c:pt>
                <c:pt idx="2924">
                  <c:v>1187.82194089</c:v>
                </c:pt>
                <c:pt idx="2925">
                  <c:v>1188.29590287</c:v>
                </c:pt>
                <c:pt idx="2926">
                  <c:v>1188.7701915299999</c:v>
                </c:pt>
                <c:pt idx="2927">
                  <c:v>1189.2448070999999</c:v>
                </c:pt>
                <c:pt idx="2928">
                  <c:v>1189.71975006</c:v>
                </c:pt>
                <c:pt idx="2929">
                  <c:v>1190.1950199099999</c:v>
                </c:pt>
                <c:pt idx="2930">
                  <c:v>1190.6706164100001</c:v>
                </c:pt>
                <c:pt idx="2931">
                  <c:v>1191.14654</c:v>
                </c:pt>
                <c:pt idx="2932">
                  <c:v>1191.62279076</c:v>
                </c:pt>
                <c:pt idx="2933">
                  <c:v>1192.0993688200001</c:v>
                </c:pt>
                <c:pt idx="2934">
                  <c:v>1192.57627437</c:v>
                </c:pt>
                <c:pt idx="2935">
                  <c:v>1193.0535075600001</c:v>
                </c:pt>
                <c:pt idx="2936">
                  <c:v>1193.53106847</c:v>
                </c:pt>
                <c:pt idx="2937">
                  <c:v>1194.0089567099999</c:v>
                </c:pt>
                <c:pt idx="2938">
                  <c:v>1194.48717207</c:v>
                </c:pt>
                <c:pt idx="2939">
                  <c:v>1194.96571492</c:v>
                </c:pt>
                <c:pt idx="2940">
                  <c:v>1195.44458536</c:v>
                </c:pt>
                <c:pt idx="2941">
                  <c:v>1195.9237835399999</c:v>
                </c:pt>
                <c:pt idx="2942">
                  <c:v>1196.4033095899999</c:v>
                </c:pt>
                <c:pt idx="2943">
                  <c:v>1196.8831631099999</c:v>
                </c:pt>
                <c:pt idx="2944">
                  <c:v>1197.3633438899999</c:v>
                </c:pt>
                <c:pt idx="2945">
                  <c:v>1197.84385232</c:v>
                </c:pt>
                <c:pt idx="2946">
                  <c:v>1198.3246885000001</c:v>
                </c:pt>
                <c:pt idx="2947">
                  <c:v>1198.8058525700001</c:v>
                </c:pt>
                <c:pt idx="2948">
                  <c:v>1199.28734465</c:v>
                </c:pt>
                <c:pt idx="2949">
                  <c:v>1199.76916435</c:v>
                </c:pt>
                <c:pt idx="2950">
                  <c:v>1200.25131145</c:v>
                </c:pt>
                <c:pt idx="2951">
                  <c:v>1200.73378667</c:v>
                </c:pt>
                <c:pt idx="2952">
                  <c:v>1201.21659</c:v>
                </c:pt>
                <c:pt idx="2953">
                  <c:v>1201.69972149</c:v>
                </c:pt>
                <c:pt idx="2954">
                  <c:v>1202.1831813599999</c:v>
                </c:pt>
                <c:pt idx="2955">
                  <c:v>1202.66685936</c:v>
                </c:pt>
                <c:pt idx="2956">
                  <c:v>1203.14988085</c:v>
                </c:pt>
                <c:pt idx="2957">
                  <c:v>1203.63171685</c:v>
                </c:pt>
                <c:pt idx="2958">
                  <c:v>1204.1119661299999</c:v>
                </c:pt>
                <c:pt idx="2959">
                  <c:v>1204.59028642</c:v>
                </c:pt>
                <c:pt idx="2960">
                  <c:v>1205.0667655</c:v>
                </c:pt>
                <c:pt idx="2961">
                  <c:v>1205.5415879100001</c:v>
                </c:pt>
                <c:pt idx="2962">
                  <c:v>1206.0149094999999</c:v>
                </c:pt>
                <c:pt idx="2963">
                  <c:v>1206.4867888000001</c:v>
                </c:pt>
                <c:pt idx="2964">
                  <c:v>1206.95728981</c:v>
                </c:pt>
                <c:pt idx="2965">
                  <c:v>1207.4265303</c:v>
                </c:pt>
                <c:pt idx="2966">
                  <c:v>1207.89460674</c:v>
                </c:pt>
                <c:pt idx="2967">
                  <c:v>1208.3615337199999</c:v>
                </c:pt>
                <c:pt idx="2968">
                  <c:v>1208.8272543600001</c:v>
                </c:pt>
                <c:pt idx="2969">
                  <c:v>1209.2916424499999</c:v>
                </c:pt>
                <c:pt idx="2970">
                  <c:v>1209.75451105</c:v>
                </c:pt>
                <c:pt idx="2971">
                  <c:v>1210.21566452</c:v>
                </c:pt>
                <c:pt idx="2972">
                  <c:v>1210.6750091900001</c:v>
                </c:pt>
                <c:pt idx="2973">
                  <c:v>1211.1325949500001</c:v>
                </c:pt>
                <c:pt idx="2974">
                  <c:v>1211.58845782</c:v>
                </c:pt>
                <c:pt idx="2975">
                  <c:v>1212.0425807399999</c:v>
                </c:pt>
                <c:pt idx="2976">
                  <c:v>1212.4949675600001</c:v>
                </c:pt>
                <c:pt idx="2977">
                  <c:v>1212.9456401299999</c:v>
                </c:pt>
                <c:pt idx="2978">
                  <c:v>1213.39462721</c:v>
                </c:pt>
                <c:pt idx="2979">
                  <c:v>1213.8419618099999</c:v>
                </c:pt>
                <c:pt idx="2980">
                  <c:v>1214.2876761</c:v>
                </c:pt>
                <c:pt idx="2981">
                  <c:v>1214.7317977</c:v>
                </c:pt>
                <c:pt idx="2982">
                  <c:v>1215.1743478599999</c:v>
                </c:pt>
                <c:pt idx="2983">
                  <c:v>1215.6153403400001</c:v>
                </c:pt>
                <c:pt idx="2984">
                  <c:v>1216.05478141</c:v>
                </c:pt>
                <c:pt idx="2985">
                  <c:v>1216.4926705299999</c:v>
                </c:pt>
                <c:pt idx="2986">
                  <c:v>1216.9290016499999</c:v>
                </c:pt>
                <c:pt idx="2987">
                  <c:v>1217.36376451</c:v>
                </c:pt>
                <c:pt idx="2988">
                  <c:v>1217.7969466</c:v>
                </c:pt>
                <c:pt idx="2989">
                  <c:v>1218.22853506</c:v>
                </c:pt>
                <c:pt idx="2990">
                  <c:v>1218.6585183300001</c:v>
                </c:pt>
                <c:pt idx="2991">
                  <c:v>1219.08688708</c:v>
                </c:pt>
                <c:pt idx="2992">
                  <c:v>1219.5136345799999</c:v>
                </c:pt>
                <c:pt idx="2993">
                  <c:v>1219.9387567199999</c:v>
                </c:pt>
                <c:pt idx="2994">
                  <c:v>1220.3622519099999</c:v>
                </c:pt>
                <c:pt idx="2995">
                  <c:v>1220.7841210199999</c:v>
                </c:pt>
                <c:pt idx="2996">
                  <c:v>1221.204367</c:v>
                </c:pt>
                <c:pt idx="2997">
                  <c:v>1221.62299435</c:v>
                </c:pt>
                <c:pt idx="2998">
                  <c:v>1222.04000847</c:v>
                </c:pt>
                <c:pt idx="2999">
                  <c:v>1222.45541499</c:v>
                </c:pt>
                <c:pt idx="3000">
                  <c:v>1222.8692192000001</c:v>
                </c:pt>
                <c:pt idx="3001">
                  <c:v>1223.28142564</c:v>
                </c:pt>
                <c:pt idx="3002">
                  <c:v>1223.6920378299999</c:v>
                </c:pt>
                <c:pt idx="3003">
                  <c:v>1224.10105813</c:v>
                </c:pt>
                <c:pt idx="3004">
                  <c:v>1224.50848782</c:v>
                </c:pt>
                <c:pt idx="3005">
                  <c:v>1224.91432721</c:v>
                </c:pt>
                <c:pt idx="3006">
                  <c:v>1225.3185759200001</c:v>
                </c:pt>
                <c:pt idx="3007">
                  <c:v>1225.72123317</c:v>
                </c:pt>
                <c:pt idx="3008">
                  <c:v>1226.12229804</c:v>
                </c:pt>
                <c:pt idx="3009">
                  <c:v>1226.5217697200001</c:v>
                </c:pt>
                <c:pt idx="3010">
                  <c:v>1226.9196477600001</c:v>
                </c:pt>
                <c:pt idx="3011">
                  <c:v>1227.31593217</c:v>
                </c:pt>
                <c:pt idx="3012">
                  <c:v>1227.71062355</c:v>
                </c:pt>
                <c:pt idx="3013">
                  <c:v>1228.1037243000001</c:v>
                </c:pt>
                <c:pt idx="3014">
                  <c:v>1228.4952397100001</c:v>
                </c:pt>
                <c:pt idx="3015">
                  <c:v>1228.8851764799999</c:v>
                </c:pt>
                <c:pt idx="3016">
                  <c:v>1229.27354156</c:v>
                </c:pt>
                <c:pt idx="3017">
                  <c:v>1229.6603415500001</c:v>
                </c:pt>
                <c:pt idx="3018">
                  <c:v>1230.04558228</c:v>
                </c:pt>
                <c:pt idx="3019">
                  <c:v>1230.4292685</c:v>
                </c:pt>
                <c:pt idx="3020">
                  <c:v>1230.8114038399999</c:v>
                </c:pt>
                <c:pt idx="3021">
                  <c:v>1231.19199093</c:v>
                </c:pt>
                <c:pt idx="3022">
                  <c:v>1231.57103173</c:v>
                </c:pt>
                <c:pt idx="3023">
                  <c:v>1231.9485277900001</c:v>
                </c:pt>
                <c:pt idx="3024">
                  <c:v>1232.32448073</c:v>
                </c:pt>
                <c:pt idx="3025">
                  <c:v>1232.69889251</c:v>
                </c:pt>
                <c:pt idx="3026">
                  <c:v>1233.07176574</c:v>
                </c:pt>
                <c:pt idx="3027">
                  <c:v>1233.44310382</c:v>
                </c:pt>
                <c:pt idx="3028">
                  <c:v>1233.81291061</c:v>
                </c:pt>
                <c:pt idx="3029">
                  <c:v>1234.1811905699999</c:v>
                </c:pt>
                <c:pt idx="3030">
                  <c:v>1234.54794868</c:v>
                </c:pt>
                <c:pt idx="3031">
                  <c:v>1234.9131901600001</c:v>
                </c:pt>
                <c:pt idx="3032">
                  <c:v>1235.27692026</c:v>
                </c:pt>
                <c:pt idx="3033">
                  <c:v>1235.63914398</c:v>
                </c:pt>
                <c:pt idx="3034">
                  <c:v>1235.9998659800001</c:v>
                </c:pt>
                <c:pt idx="3035">
                  <c:v>1236.3590904099999</c:v>
                </c:pt>
                <c:pt idx="3036">
                  <c:v>1236.71682104</c:v>
                </c:pt>
                <c:pt idx="3037">
                  <c:v>1237.0730611700001</c:v>
                </c:pt>
                <c:pt idx="3038">
                  <c:v>1237.42781375</c:v>
                </c:pt>
                <c:pt idx="3039">
                  <c:v>1237.78108144</c:v>
                </c:pt>
                <c:pt idx="3040">
                  <c:v>1238.1328667600001</c:v>
                </c:pt>
                <c:pt idx="3041">
                  <c:v>1238.4831721600001</c:v>
                </c:pt>
                <c:pt idx="3042">
                  <c:v>1238.8320001100001</c:v>
                </c:pt>
                <c:pt idx="3043">
                  <c:v>1239.1793533</c:v>
                </c:pt>
                <c:pt idx="3044">
                  <c:v>1239.5252354500001</c:v>
                </c:pt>
                <c:pt idx="3045">
                  <c:v>1239.8696515399999</c:v>
                </c:pt>
                <c:pt idx="3046">
                  <c:v>1240.2126072399999</c:v>
                </c:pt>
                <c:pt idx="3047">
                  <c:v>1240.5541085899999</c:v>
                </c:pt>
                <c:pt idx="3048">
                  <c:v>1240.8941618900001</c:v>
                </c:pt>
                <c:pt idx="3049">
                  <c:v>1241.23277366</c:v>
                </c:pt>
                <c:pt idx="3050">
                  <c:v>1241.56995054</c:v>
                </c:pt>
                <c:pt idx="3051">
                  <c:v>1241.90569912</c:v>
                </c:pt>
                <c:pt idx="3052">
                  <c:v>1242.2400256200001</c:v>
                </c:pt>
                <c:pt idx="3053">
                  <c:v>1242.5729357099999</c:v>
                </c:pt>
                <c:pt idx="3054">
                  <c:v>1242.9044346600001</c:v>
                </c:pt>
                <c:pt idx="3055">
                  <c:v>1243.23452729</c:v>
                </c:pt>
                <c:pt idx="3056">
                  <c:v>1243.5632180099999</c:v>
                </c:pt>
                <c:pt idx="3057">
                  <c:v>1243.89051111</c:v>
                </c:pt>
                <c:pt idx="3058">
                  <c:v>1244.2164109299999</c:v>
                </c:pt>
                <c:pt idx="3059">
                  <c:v>1244.54092206</c:v>
                </c:pt>
                <c:pt idx="3060">
                  <c:v>1244.86404939</c:v>
                </c:pt>
                <c:pt idx="3061">
                  <c:v>1245.1857981999999</c:v>
                </c:pt>
                <c:pt idx="3062">
                  <c:v>1245.50617407</c:v>
                </c:pt>
                <c:pt idx="3063">
                  <c:v>1245.8252132</c:v>
                </c:pt>
                <c:pt idx="3064">
                  <c:v>1246.1431273400001</c:v>
                </c:pt>
                <c:pt idx="3065">
                  <c:v>1246.4601559800001</c:v>
                </c:pt>
                <c:pt idx="3066">
                  <c:v>1246.7762593</c:v>
                </c:pt>
                <c:pt idx="3067">
                  <c:v>1247.0913536600001</c:v>
                </c:pt>
                <c:pt idx="3068">
                  <c:v>1247.40546799</c:v>
                </c:pt>
                <c:pt idx="3069">
                  <c:v>1247.71865701</c:v>
                </c:pt>
                <c:pt idx="3070">
                  <c:v>1248.03089959</c:v>
                </c:pt>
                <c:pt idx="3071">
                  <c:v>1248.3421456000001</c:v>
                </c:pt>
                <c:pt idx="3072">
                  <c:v>1248.65240911</c:v>
                </c:pt>
                <c:pt idx="3073">
                  <c:v>1248.9617156500001</c:v>
                </c:pt>
                <c:pt idx="3074">
                  <c:v>1249.2700456699999</c:v>
                </c:pt>
                <c:pt idx="3075">
                  <c:v>1249.57741182</c:v>
                </c:pt>
                <c:pt idx="3076">
                  <c:v>1249.8838622599999</c:v>
                </c:pt>
                <c:pt idx="3077">
                  <c:v>1250.1894218800001</c:v>
                </c:pt>
                <c:pt idx="3078">
                  <c:v>1250.4941262699999</c:v>
                </c:pt>
                <c:pt idx="3079">
                  <c:v>1250.7980224099999</c:v>
                </c:pt>
                <c:pt idx="3080">
                  <c:v>1251.10112916</c:v>
                </c:pt>
                <c:pt idx="3081">
                  <c:v>1251.4034555799999</c:v>
                </c:pt>
                <c:pt idx="3082">
                  <c:v>1251.70503102</c:v>
                </c:pt>
                <c:pt idx="3083">
                  <c:v>1252.0058750400001</c:v>
                </c:pt>
                <c:pt idx="3084">
                  <c:v>1252.3059662999999</c:v>
                </c:pt>
                <c:pt idx="3085">
                  <c:v>1252.6053047</c:v>
                </c:pt>
                <c:pt idx="3086">
                  <c:v>1252.9038980600001</c:v>
                </c:pt>
                <c:pt idx="3087">
                  <c:v>1253.2017273199999</c:v>
                </c:pt>
                <c:pt idx="3088">
                  <c:v>1253.49879414</c:v>
                </c:pt>
                <c:pt idx="3089">
                  <c:v>1253.7951135400001</c:v>
                </c:pt>
                <c:pt idx="3090">
                  <c:v>1254.09067921</c:v>
                </c:pt>
                <c:pt idx="3091">
                  <c:v>1254.3854899800001</c:v>
                </c:pt>
                <c:pt idx="3092">
                  <c:v>1254.67958494</c:v>
                </c:pt>
                <c:pt idx="3093">
                  <c:v>1254.97299873</c:v>
                </c:pt>
                <c:pt idx="3094">
                  <c:v>1255.2657335399999</c:v>
                </c:pt>
                <c:pt idx="3095">
                  <c:v>1255.55782088</c:v>
                </c:pt>
                <c:pt idx="3096">
                  <c:v>1255.8492984100001</c:v>
                </c:pt>
                <c:pt idx="3097">
                  <c:v>1256.1401627600001</c:v>
                </c:pt>
                <c:pt idx="3098">
                  <c:v>1256.4304268999999</c:v>
                </c:pt>
                <c:pt idx="3099">
                  <c:v>1256.72011378</c:v>
                </c:pt>
                <c:pt idx="3100">
                  <c:v>1257.0092103300001</c:v>
                </c:pt>
                <c:pt idx="3101">
                  <c:v>1257.29770181</c:v>
                </c:pt>
                <c:pt idx="3102">
                  <c:v>1257.5856140599999</c:v>
                </c:pt>
                <c:pt idx="3103">
                  <c:v>1257.87296651</c:v>
                </c:pt>
                <c:pt idx="3104">
                  <c:v>1258.1597441199999</c:v>
                </c:pt>
                <c:pt idx="3105">
                  <c:v>1258.4459623800001</c:v>
                </c:pt>
                <c:pt idx="3106">
                  <c:v>1258.73165107</c:v>
                </c:pt>
                <c:pt idx="3107">
                  <c:v>1259.01680532</c:v>
                </c:pt>
                <c:pt idx="3108">
                  <c:v>1259.30141976</c:v>
                </c:pt>
                <c:pt idx="3109">
                  <c:v>1259.5855268800001</c:v>
                </c:pt>
                <c:pt idx="3110">
                  <c:v>1259.86914961</c:v>
                </c:pt>
                <c:pt idx="3111">
                  <c:v>1260.1522753900001</c:v>
                </c:pt>
                <c:pt idx="3112">
                  <c:v>1260.43491217</c:v>
                </c:pt>
                <c:pt idx="3113">
                  <c:v>1260.7170798699999</c:v>
                </c:pt>
                <c:pt idx="3114">
                  <c:v>1260.99877055</c:v>
                </c:pt>
                <c:pt idx="3115">
                  <c:v>1261.2799731499999</c:v>
                </c:pt>
                <c:pt idx="3116">
                  <c:v>1261.5607040699999</c:v>
                </c:pt>
                <c:pt idx="3117">
                  <c:v>1261.84097739</c:v>
                </c:pt>
                <c:pt idx="3118">
                  <c:v>1262.1207889499999</c:v>
                </c:pt>
                <c:pt idx="3119">
                  <c:v>1262.40016395</c:v>
                </c:pt>
                <c:pt idx="3120">
                  <c:v>1262.67913183</c:v>
                </c:pt>
                <c:pt idx="3121">
                  <c:v>1262.95768305</c:v>
                </c:pt>
                <c:pt idx="3122">
                  <c:v>1263.2358077199999</c:v>
                </c:pt>
                <c:pt idx="3123">
                  <c:v>1263.5135240499999</c:v>
                </c:pt>
                <c:pt idx="3124">
                  <c:v>1263.79084283</c:v>
                </c:pt>
                <c:pt idx="3125">
                  <c:v>1264.0677571599999</c:v>
                </c:pt>
                <c:pt idx="3126">
                  <c:v>1264.3442991300001</c:v>
                </c:pt>
                <c:pt idx="3127">
                  <c:v>1264.62050224</c:v>
                </c:pt>
                <c:pt idx="3128">
                  <c:v>1264.8963496700001</c:v>
                </c:pt>
                <c:pt idx="3129">
                  <c:v>1265.17184195</c:v>
                </c:pt>
                <c:pt idx="3130">
                  <c:v>1265.4470964</c:v>
                </c:pt>
                <c:pt idx="3131">
                  <c:v>1265.7222020199999</c:v>
                </c:pt>
                <c:pt idx="3132">
                  <c:v>1265.9971134800001</c:v>
                </c:pt>
                <c:pt idx="3133">
                  <c:v>1266.2718466900001</c:v>
                </c:pt>
                <c:pt idx="3134">
                  <c:v>1266.54648582</c:v>
                </c:pt>
                <c:pt idx="3135">
                  <c:v>1266.82102575</c:v>
                </c:pt>
                <c:pt idx="3136">
                  <c:v>1267.09544256</c:v>
                </c:pt>
                <c:pt idx="3137">
                  <c:v>1267.3698101699999</c:v>
                </c:pt>
                <c:pt idx="3138">
                  <c:v>1267.64421328</c:v>
                </c:pt>
                <c:pt idx="3139">
                  <c:v>1267.9186537</c:v>
                </c:pt>
                <c:pt idx="3140">
                  <c:v>1268.1931054900001</c:v>
                </c:pt>
                <c:pt idx="3141">
                  <c:v>1268.4675664199999</c:v>
                </c:pt>
                <c:pt idx="3142">
                  <c:v>1268.74204179</c:v>
                </c:pt>
                <c:pt idx="3143">
                  <c:v>1269.0165284300001</c:v>
                </c:pt>
                <c:pt idx="3144">
                  <c:v>1269.2910316800001</c:v>
                </c:pt>
                <c:pt idx="3145">
                  <c:v>1269.5655642199999</c:v>
                </c:pt>
                <c:pt idx="3146">
                  <c:v>1269.84012947</c:v>
                </c:pt>
                <c:pt idx="3147">
                  <c:v>1270.1147400499999</c:v>
                </c:pt>
                <c:pt idx="3148">
                  <c:v>1270.3894152600001</c:v>
                </c:pt>
                <c:pt idx="3149">
                  <c:v>1270.6641578900001</c:v>
                </c:pt>
                <c:pt idx="3150">
                  <c:v>1270.93896713</c:v>
                </c:pt>
                <c:pt idx="3151">
                  <c:v>1271.2138634800001</c:v>
                </c:pt>
                <c:pt idx="3152">
                  <c:v>1271.48887053</c:v>
                </c:pt>
                <c:pt idx="3153">
                  <c:v>1271.7639859799999</c:v>
                </c:pt>
                <c:pt idx="3154">
                  <c:v>1272.0392044099999</c:v>
                </c:pt>
                <c:pt idx="3155">
                  <c:v>1272.31454712</c:v>
                </c:pt>
                <c:pt idx="3156">
                  <c:v>1272.59003841</c:v>
                </c:pt>
                <c:pt idx="3157">
                  <c:v>1272.8656754900001</c:v>
                </c:pt>
                <c:pt idx="3158">
                  <c:v>1273.1414712999999</c:v>
                </c:pt>
                <c:pt idx="3159">
                  <c:v>1273.41745102</c:v>
                </c:pt>
                <c:pt idx="3160">
                  <c:v>1273.6936126099999</c:v>
                </c:pt>
                <c:pt idx="3161">
                  <c:v>1273.96994739</c:v>
                </c:pt>
                <c:pt idx="3162">
                  <c:v>1274.2464768100001</c:v>
                </c:pt>
                <c:pt idx="3163">
                  <c:v>1274.5232288899999</c:v>
                </c:pt>
                <c:pt idx="3164">
                  <c:v>1274.80020326</c:v>
                </c:pt>
                <c:pt idx="3165">
                  <c:v>1275.0774102299999</c:v>
                </c:pt>
                <c:pt idx="3166">
                  <c:v>1275.35487416</c:v>
                </c:pt>
                <c:pt idx="3167">
                  <c:v>1275.63259758</c:v>
                </c:pt>
                <c:pt idx="3168">
                  <c:v>1275.91057303</c:v>
                </c:pt>
                <c:pt idx="3169">
                  <c:v>1276.1888157200001</c:v>
                </c:pt>
                <c:pt idx="3170">
                  <c:v>1276.46735072</c:v>
                </c:pt>
                <c:pt idx="3171">
                  <c:v>1276.74618214</c:v>
                </c:pt>
                <c:pt idx="3172">
                  <c:v>1277.0253140100001</c:v>
                </c:pt>
                <c:pt idx="3173">
                  <c:v>1277.3047596199999</c:v>
                </c:pt>
                <c:pt idx="3174">
                  <c:v>1277.5845229199999</c:v>
                </c:pt>
                <c:pt idx="3175">
                  <c:v>1277.8646008600001</c:v>
                </c:pt>
                <c:pt idx="3176">
                  <c:v>1278.1450038</c:v>
                </c:pt>
                <c:pt idx="3177">
                  <c:v>1278.42575063</c:v>
                </c:pt>
                <c:pt idx="3178">
                  <c:v>1278.7068479100001</c:v>
                </c:pt>
                <c:pt idx="3179">
                  <c:v>1278.9883017899999</c:v>
                </c:pt>
                <c:pt idx="3180">
                  <c:v>1279.2701242799999</c:v>
                </c:pt>
                <c:pt idx="3181">
                  <c:v>1279.5523201200001</c:v>
                </c:pt>
                <c:pt idx="3182">
                  <c:v>1279.8348867300001</c:v>
                </c:pt>
                <c:pt idx="3183">
                  <c:v>1280.1178241299999</c:v>
                </c:pt>
                <c:pt idx="3184">
                  <c:v>1280.4011366699999</c:v>
                </c:pt>
                <c:pt idx="3185">
                  <c:v>1280.6848268000001</c:v>
                </c:pt>
                <c:pt idx="3186">
                  <c:v>1280.9688942600001</c:v>
                </c:pt>
                <c:pt idx="3187">
                  <c:v>1281.2533383099999</c:v>
                </c:pt>
                <c:pt idx="3188">
                  <c:v>1281.5381586799999</c:v>
                </c:pt>
                <c:pt idx="3189">
                  <c:v>1281.8233556499999</c:v>
                </c:pt>
                <c:pt idx="3190">
                  <c:v>1282.1089302299999</c:v>
                </c:pt>
                <c:pt idx="3191">
                  <c:v>1282.3948837400001</c:v>
                </c:pt>
                <c:pt idx="3192">
                  <c:v>1282.6812170400001</c:v>
                </c:pt>
                <c:pt idx="3193">
                  <c:v>1282.9679306999999</c:v>
                </c:pt>
                <c:pt idx="3194">
                  <c:v>1283.2550252599999</c:v>
                </c:pt>
                <c:pt idx="3195">
                  <c:v>1283.5425012000001</c:v>
                </c:pt>
                <c:pt idx="3196">
                  <c:v>1283.83035883</c:v>
                </c:pt>
                <c:pt idx="3197">
                  <c:v>1284.1185984799999</c:v>
                </c:pt>
                <c:pt idx="3198">
                  <c:v>1284.40722054</c:v>
                </c:pt>
                <c:pt idx="3199">
                  <c:v>1284.69622523</c:v>
                </c:pt>
                <c:pt idx="3200">
                  <c:v>1284.98561273</c:v>
                </c:pt>
                <c:pt idx="3201">
                  <c:v>1285.27538325</c:v>
                </c:pt>
                <c:pt idx="3202">
                  <c:v>1285.56553693</c:v>
                </c:pt>
                <c:pt idx="3203">
                  <c:v>1285.85607375</c:v>
                </c:pt>
                <c:pt idx="3204">
                  <c:v>1286.14699354</c:v>
                </c:pt>
                <c:pt idx="3205">
                  <c:v>1286.43829613</c:v>
                </c:pt>
                <c:pt idx="3206">
                  <c:v>1286.72998138</c:v>
                </c:pt>
                <c:pt idx="3207">
                  <c:v>1287.02204919</c:v>
                </c:pt>
                <c:pt idx="3208">
                  <c:v>1287.31449948</c:v>
                </c:pt>
                <c:pt idx="3209">
                  <c:v>1287.6073321900001</c:v>
                </c:pt>
                <c:pt idx="3210">
                  <c:v>1287.9005473100001</c:v>
                </c:pt>
                <c:pt idx="3211">
                  <c:v>1288.1941445800001</c:v>
                </c:pt>
                <c:pt idx="3212">
                  <c:v>1288.4881236000001</c:v>
                </c:pt>
                <c:pt idx="3213">
                  <c:v>1288.7824840799999</c:v>
                </c:pt>
                <c:pt idx="3214">
                  <c:v>1289.07722573</c:v>
                </c:pt>
                <c:pt idx="3215">
                  <c:v>1289.3723482</c:v>
                </c:pt>
                <c:pt idx="3216">
                  <c:v>1289.66785048</c:v>
                </c:pt>
                <c:pt idx="3217">
                  <c:v>1289.9637263499999</c:v>
                </c:pt>
                <c:pt idx="3218">
                  <c:v>1290.25996571</c:v>
                </c:pt>
                <c:pt idx="3219">
                  <c:v>1290.55656155</c:v>
                </c:pt>
                <c:pt idx="3220">
                  <c:v>1290.8535112</c:v>
                </c:pt>
                <c:pt idx="3221">
                  <c:v>1291.1508069700001</c:v>
                </c:pt>
                <c:pt idx="3222">
                  <c:v>1291.44843571</c:v>
                </c:pt>
                <c:pt idx="3223">
                  <c:v>1291.74638764</c:v>
                </c:pt>
                <c:pt idx="3224">
                  <c:v>1292.0446536899999</c:v>
                </c:pt>
                <c:pt idx="3225">
                  <c:v>1292.34322419</c:v>
                </c:pt>
                <c:pt idx="3226">
                  <c:v>1292.64209349</c:v>
                </c:pt>
                <c:pt idx="3227">
                  <c:v>1292.9412525800001</c:v>
                </c:pt>
                <c:pt idx="3228">
                  <c:v>1293.24068829</c:v>
                </c:pt>
                <c:pt idx="3229">
                  <c:v>1293.5403936800001</c:v>
                </c:pt>
                <c:pt idx="3230">
                  <c:v>1293.84036825</c:v>
                </c:pt>
                <c:pt idx="3231">
                  <c:v>1294.1406039999999</c:v>
                </c:pt>
                <c:pt idx="3232">
                  <c:v>1294.44108491</c:v>
                </c:pt>
                <c:pt idx="3233">
                  <c:v>1294.7418001399999</c:v>
                </c:pt>
                <c:pt idx="3234">
                  <c:v>1295.04273756</c:v>
                </c:pt>
                <c:pt idx="3235">
                  <c:v>1295.3438812899999</c:v>
                </c:pt>
                <c:pt idx="3236">
                  <c:v>1295.64522293</c:v>
                </c:pt>
                <c:pt idx="3237">
                  <c:v>1295.9467520400001</c:v>
                </c:pt>
                <c:pt idx="3238">
                  <c:v>1296.24845314</c:v>
                </c:pt>
                <c:pt idx="3239">
                  <c:v>1296.5503197999999</c:v>
                </c:pt>
                <c:pt idx="3240">
                  <c:v>1296.8523537799999</c:v>
                </c:pt>
                <c:pt idx="3241">
                  <c:v>1297.1545467599999</c:v>
                </c:pt>
                <c:pt idx="3242">
                  <c:v>1297.45688053</c:v>
                </c:pt>
                <c:pt idx="3243">
                  <c:v>1297.7593462299999</c:v>
                </c:pt>
                <c:pt idx="3244">
                  <c:v>1298.0619346799999</c:v>
                </c:pt>
                <c:pt idx="3245">
                  <c:v>1298.3646306200001</c:v>
                </c:pt>
                <c:pt idx="3246">
                  <c:v>1298.6674273399999</c:v>
                </c:pt>
                <c:pt idx="3247">
                  <c:v>1298.97031545</c:v>
                </c:pt>
                <c:pt idx="3248">
                  <c:v>1299.27327909</c:v>
                </c:pt>
                <c:pt idx="3249">
                  <c:v>1299.5763125399999</c:v>
                </c:pt>
                <c:pt idx="3250">
                  <c:v>1299.87940847</c:v>
                </c:pt>
                <c:pt idx="3251">
                  <c:v>1300.1825531699999</c:v>
                </c:pt>
                <c:pt idx="3252">
                  <c:v>1300.4857435399999</c:v>
                </c:pt>
                <c:pt idx="3253">
                  <c:v>1300.78897927</c:v>
                </c:pt>
                <c:pt idx="3254">
                  <c:v>1301.0922078200001</c:v>
                </c:pt>
                <c:pt idx="3255">
                  <c:v>1301.3953490199999</c:v>
                </c:pt>
                <c:pt idx="3256">
                  <c:v>1301.69839843</c:v>
                </c:pt>
                <c:pt idx="3257">
                  <c:v>1302.00134226</c:v>
                </c:pt>
                <c:pt idx="3258">
                  <c:v>1302.30412462</c:v>
                </c:pt>
                <c:pt idx="3259">
                  <c:v>1302.6067448900001</c:v>
                </c:pt>
                <c:pt idx="3260">
                  <c:v>1302.9092375</c:v>
                </c:pt>
                <c:pt idx="3261">
                  <c:v>1303.21161024</c:v>
                </c:pt>
                <c:pt idx="3262">
                  <c:v>1303.51386065</c:v>
                </c:pt>
                <c:pt idx="3263">
                  <c:v>1303.8159975799999</c:v>
                </c:pt>
                <c:pt idx="3264">
                  <c:v>1304.1180392900001</c:v>
                </c:pt>
                <c:pt idx="3265">
                  <c:v>1304.4200013100001</c:v>
                </c:pt>
                <c:pt idx="3266">
                  <c:v>1304.72188536</c:v>
                </c:pt>
                <c:pt idx="3267">
                  <c:v>1305.02370118</c:v>
                </c:pt>
                <c:pt idx="3268">
                  <c:v>1305.3254635400001</c:v>
                </c:pt>
                <c:pt idx="3269">
                  <c:v>1305.6271719399999</c:v>
                </c:pt>
                <c:pt idx="3270">
                  <c:v>1305.9288415999999</c:v>
                </c:pt>
                <c:pt idx="3271">
                  <c:v>1306.2304979600001</c:v>
                </c:pt>
                <c:pt idx="3272">
                  <c:v>1306.5321403999999</c:v>
                </c:pt>
                <c:pt idx="3273">
                  <c:v>1306.83376976</c:v>
                </c:pt>
                <c:pt idx="3274">
                  <c:v>1307.1353978499999</c:v>
                </c:pt>
                <c:pt idx="3275">
                  <c:v>1307.43702495</c:v>
                </c:pt>
                <c:pt idx="3276">
                  <c:v>1307.7386467199999</c:v>
                </c:pt>
                <c:pt idx="3277">
                  <c:v>1308.0402740699999</c:v>
                </c:pt>
                <c:pt idx="3278">
                  <c:v>1308.3419233300001</c:v>
                </c:pt>
                <c:pt idx="3279">
                  <c:v>1308.64359582</c:v>
                </c:pt>
                <c:pt idx="3280">
                  <c:v>1308.94528952</c:v>
                </c:pt>
                <c:pt idx="3281">
                  <c:v>1309.2470074</c:v>
                </c:pt>
                <c:pt idx="3282">
                  <c:v>1309.54875244</c:v>
                </c:pt>
                <c:pt idx="3283">
                  <c:v>1309.85053021</c:v>
                </c:pt>
                <c:pt idx="3284">
                  <c:v>1310.15234749</c:v>
                </c:pt>
                <c:pt idx="3285">
                  <c:v>1310.4542054999999</c:v>
                </c:pt>
                <c:pt idx="3286">
                  <c:v>1310.75610411</c:v>
                </c:pt>
                <c:pt idx="3287">
                  <c:v>1311.05805104</c:v>
                </c:pt>
                <c:pt idx="3288">
                  <c:v>1311.3600560299999</c:v>
                </c:pt>
                <c:pt idx="3289">
                  <c:v>1311.6621204600001</c:v>
                </c:pt>
                <c:pt idx="3290">
                  <c:v>1311.9642519500001</c:v>
                </c:pt>
                <c:pt idx="3291">
                  <c:v>1312.2664628299999</c:v>
                </c:pt>
                <c:pt idx="3292">
                  <c:v>1312.5687551399999</c:v>
                </c:pt>
                <c:pt idx="3293">
                  <c:v>1312.87113707</c:v>
                </c:pt>
                <c:pt idx="3294">
                  <c:v>1313.1736227199999</c:v>
                </c:pt>
                <c:pt idx="3295">
                  <c:v>1313.47621473</c:v>
                </c:pt>
                <c:pt idx="3296">
                  <c:v>1313.7789222900001</c:v>
                </c:pt>
                <c:pt idx="3297">
                  <c:v>1314.0817615599999</c:v>
                </c:pt>
                <c:pt idx="3298">
                  <c:v>1314.3847347200001</c:v>
                </c:pt>
                <c:pt idx="3299">
                  <c:v>1314.6878378599999</c:v>
                </c:pt>
                <c:pt idx="3300">
                  <c:v>1314.9910843499999</c:v>
                </c:pt>
                <c:pt idx="3301">
                  <c:v>1315.2944953199999</c:v>
                </c:pt>
                <c:pt idx="3302">
                  <c:v>1315.5980760499999</c:v>
                </c:pt>
                <c:pt idx="3303">
                  <c:v>1315.90183748</c:v>
                </c:pt>
                <c:pt idx="3304">
                  <c:v>1316.20579946</c:v>
                </c:pt>
                <c:pt idx="3305">
                  <c:v>1316.50996919</c:v>
                </c:pt>
                <c:pt idx="3306">
                  <c:v>1316.8143593</c:v>
                </c:pt>
                <c:pt idx="3307">
                  <c:v>1317.11899045</c:v>
                </c:pt>
                <c:pt idx="3308">
                  <c:v>1317.4238707</c:v>
                </c:pt>
                <c:pt idx="3309">
                  <c:v>1317.72901323</c:v>
                </c:pt>
                <c:pt idx="3310">
                  <c:v>1318.03443932</c:v>
                </c:pt>
                <c:pt idx="3311">
                  <c:v>1318.3401563100001</c:v>
                </c:pt>
                <c:pt idx="3312">
                  <c:v>1318.64616153</c:v>
                </c:pt>
                <c:pt idx="3313">
                  <c:v>1318.95246817</c:v>
                </c:pt>
                <c:pt idx="3314">
                  <c:v>1319.25910133</c:v>
                </c:pt>
                <c:pt idx="3315">
                  <c:v>1319.5660737000001</c:v>
                </c:pt>
                <c:pt idx="3316">
                  <c:v>1319.8733975499999</c:v>
                </c:pt>
                <c:pt idx="3317">
                  <c:v>1320.1810901199999</c:v>
                </c:pt>
                <c:pt idx="3318">
                  <c:v>1320.4891616299999</c:v>
                </c:pt>
                <c:pt idx="3319">
                  <c:v>1320.7976273300001</c:v>
                </c:pt>
                <c:pt idx="3320">
                  <c:v>1321.1065086200001</c:v>
                </c:pt>
                <c:pt idx="3321">
                  <c:v>1321.4158177199999</c:v>
                </c:pt>
                <c:pt idx="3322">
                  <c:v>1321.72555973</c:v>
                </c:pt>
                <c:pt idx="3323">
                  <c:v>1322.03573826</c:v>
                </c:pt>
                <c:pt idx="3324">
                  <c:v>1322.34635469</c:v>
                </c:pt>
                <c:pt idx="3325">
                  <c:v>1322.6574086099999</c:v>
                </c:pt>
                <c:pt idx="3326">
                  <c:v>1322.9689002499999</c:v>
                </c:pt>
                <c:pt idx="3327">
                  <c:v>1323.2808312899999</c:v>
                </c:pt>
                <c:pt idx="3328">
                  <c:v>1323.5932040099999</c:v>
                </c:pt>
                <c:pt idx="3329">
                  <c:v>1323.9060214599999</c:v>
                </c:pt>
                <c:pt idx="3330">
                  <c:v>1324.21928723</c:v>
                </c:pt>
                <c:pt idx="3331">
                  <c:v>1324.5330047</c:v>
                </c:pt>
                <c:pt idx="3332">
                  <c:v>1324.84717755</c:v>
                </c:pt>
                <c:pt idx="3333">
                  <c:v>1325.1618097800001</c:v>
                </c:pt>
                <c:pt idx="3334">
                  <c:v>1325.47690476</c:v>
                </c:pt>
                <c:pt idx="3335">
                  <c:v>1325.79246582</c:v>
                </c:pt>
                <c:pt idx="3336">
                  <c:v>1326.10849633</c:v>
                </c:pt>
                <c:pt idx="3337">
                  <c:v>1326.4249990799999</c:v>
                </c:pt>
                <c:pt idx="3338">
                  <c:v>1326.7419769200001</c:v>
                </c:pt>
                <c:pt idx="3339">
                  <c:v>1327.05943295</c:v>
                </c:pt>
                <c:pt idx="3340">
                  <c:v>1327.3773698</c:v>
                </c:pt>
                <c:pt idx="3341">
                  <c:v>1327.6957902300001</c:v>
                </c:pt>
                <c:pt idx="3342">
                  <c:v>1328.0146973400001</c:v>
                </c:pt>
                <c:pt idx="3343">
                  <c:v>1328.3340935700001</c:v>
                </c:pt>
                <c:pt idx="3344">
                  <c:v>1328.6539806599999</c:v>
                </c:pt>
                <c:pt idx="3345">
                  <c:v>1328.9743612699999</c:v>
                </c:pt>
                <c:pt idx="3346">
                  <c:v>1329.2952389500001</c:v>
                </c:pt>
                <c:pt idx="3347">
                  <c:v>1329.6166164700001</c:v>
                </c:pt>
                <c:pt idx="3348">
                  <c:v>1329.9384964999999</c:v>
                </c:pt>
                <c:pt idx="3349">
                  <c:v>1330.26088196</c:v>
                </c:pt>
                <c:pt idx="3350">
                  <c:v>1330.5837751500001</c:v>
                </c:pt>
                <c:pt idx="3351">
                  <c:v>1330.9071789899999</c:v>
                </c:pt>
                <c:pt idx="3352">
                  <c:v>1331.2310970799999</c:v>
                </c:pt>
                <c:pt idx="3353">
                  <c:v>1331.5555319299999</c:v>
                </c:pt>
                <c:pt idx="3354">
                  <c:v>1331.8804860400001</c:v>
                </c:pt>
                <c:pt idx="3355">
                  <c:v>1332.2059623600001</c:v>
                </c:pt>
                <c:pt idx="3356">
                  <c:v>1332.5319629799999</c:v>
                </c:pt>
                <c:pt idx="3357">
                  <c:v>1332.8584905600001</c:v>
                </c:pt>
                <c:pt idx="3358">
                  <c:v>1333.1855484</c:v>
                </c:pt>
                <c:pt idx="3359">
                  <c:v>1333.5131383400001</c:v>
                </c:pt>
                <c:pt idx="3360">
                  <c:v>1333.84126227</c:v>
                </c:pt>
                <c:pt idx="3361">
                  <c:v>1334.1699227700001</c:v>
                </c:pt>
                <c:pt idx="3362">
                  <c:v>1334.49912126</c:v>
                </c:pt>
                <c:pt idx="3363">
                  <c:v>1334.82885964</c:v>
                </c:pt>
                <c:pt idx="3364">
                  <c:v>1335.15914051</c:v>
                </c:pt>
                <c:pt idx="3365">
                  <c:v>1335.4899650899999</c:v>
                </c:pt>
                <c:pt idx="3366">
                  <c:v>1335.82133518</c:v>
                </c:pt>
                <c:pt idx="3367">
                  <c:v>1336.15325338</c:v>
                </c:pt>
                <c:pt idx="3368">
                  <c:v>1336.4857207800001</c:v>
                </c:pt>
                <c:pt idx="3369">
                  <c:v>1336.81873909</c:v>
                </c:pt>
                <c:pt idx="3370">
                  <c:v>1337.15231088</c:v>
                </c:pt>
                <c:pt idx="3371">
                  <c:v>1337.4864370099999</c:v>
                </c:pt>
                <c:pt idx="3372">
                  <c:v>1337.8211191099999</c:v>
                </c:pt>
                <c:pt idx="3373">
                  <c:v>1338.1563596399999</c:v>
                </c:pt>
                <c:pt idx="3374">
                  <c:v>1338.49215923</c:v>
                </c:pt>
                <c:pt idx="3375">
                  <c:v>1338.82851895</c:v>
                </c:pt>
                <c:pt idx="3376">
                  <c:v>1339.1654407200001</c:v>
                </c:pt>
                <c:pt idx="3377">
                  <c:v>1339.5029250299999</c:v>
                </c:pt>
                <c:pt idx="3378">
                  <c:v>1339.84097301</c:v>
                </c:pt>
                <c:pt idx="3379">
                  <c:v>1340.1795864799999</c:v>
                </c:pt>
                <c:pt idx="3380">
                  <c:v>1340.51876578</c:v>
                </c:pt>
                <c:pt idx="3381">
                  <c:v>1340.858512</c:v>
                </c:pt>
                <c:pt idx="3382">
                  <c:v>1341.19882695</c:v>
                </c:pt>
                <c:pt idx="3383">
                  <c:v>1341.5397108699999</c:v>
                </c:pt>
                <c:pt idx="3384">
                  <c:v>1341.8811648400001</c:v>
                </c:pt>
                <c:pt idx="3385">
                  <c:v>1342.2231906300001</c:v>
                </c:pt>
                <c:pt idx="3386">
                  <c:v>1342.5657884100001</c:v>
                </c:pt>
                <c:pt idx="3387">
                  <c:v>1342.90895882</c:v>
                </c:pt>
                <c:pt idx="3388">
                  <c:v>1343.2527031300001</c:v>
                </c:pt>
                <c:pt idx="3389">
                  <c:v>1343.5970215699999</c:v>
                </c:pt>
                <c:pt idx="3390">
                  <c:v>1343.9419149099999</c:v>
                </c:pt>
                <c:pt idx="3391">
                  <c:v>1344.28738438</c:v>
                </c:pt>
                <c:pt idx="3392">
                  <c:v>1344.6334301300001</c:v>
                </c:pt>
                <c:pt idx="3393">
                  <c:v>1344.9800525200001</c:v>
                </c:pt>
                <c:pt idx="3394">
                  <c:v>1345.3272523799999</c:v>
                </c:pt>
                <c:pt idx="3395">
                  <c:v>1345.67503001</c:v>
                </c:pt>
                <c:pt idx="3396">
                  <c:v>1346.02338639</c:v>
                </c:pt>
                <c:pt idx="3397">
                  <c:v>1346.37231615</c:v>
                </c:pt>
                <c:pt idx="3398">
                  <c:v>1346.72174296</c:v>
                </c:pt>
                <c:pt idx="3399">
                  <c:v>1347.0715923099999</c:v>
                </c:pt>
                <c:pt idx="3400">
                  <c:v>1347.4218982899999</c:v>
                </c:pt>
                <c:pt idx="3401">
                  <c:v>1347.7726709000001</c:v>
                </c:pt>
                <c:pt idx="3402">
                  <c:v>1348.1238988800001</c:v>
                </c:pt>
                <c:pt idx="3403">
                  <c:v>1348.47558927</c:v>
                </c:pt>
                <c:pt idx="3404">
                  <c:v>1348.8277504099999</c:v>
                </c:pt>
                <c:pt idx="3405">
                  <c:v>1349.1803868100001</c:v>
                </c:pt>
                <c:pt idx="3406">
                  <c:v>1349.5335064999999</c:v>
                </c:pt>
                <c:pt idx="3407">
                  <c:v>1349.88711956</c:v>
                </c:pt>
                <c:pt idx="3408">
                  <c:v>1350.2412341199999</c:v>
                </c:pt>
                <c:pt idx="3409">
                  <c:v>1350.5958525799999</c:v>
                </c:pt>
                <c:pt idx="3410">
                  <c:v>1350.9509733499999</c:v>
                </c:pt>
                <c:pt idx="3411">
                  <c:v>1351.3065958100001</c:v>
                </c:pt>
                <c:pt idx="3412">
                  <c:v>1351.6627192799999</c:v>
                </c:pt>
                <c:pt idx="3413">
                  <c:v>1352.01934235</c:v>
                </c:pt>
                <c:pt idx="3414">
                  <c:v>1352.37646417</c:v>
                </c:pt>
                <c:pt idx="3415">
                  <c:v>1352.73408453</c:v>
                </c:pt>
                <c:pt idx="3416">
                  <c:v>1353.0922036500001</c:v>
                </c:pt>
                <c:pt idx="3417">
                  <c:v>1353.45082241</c:v>
                </c:pt>
                <c:pt idx="3418">
                  <c:v>1353.8099418100001</c:v>
                </c:pt>
                <c:pt idx="3419">
                  <c:v>1354.16956338</c:v>
                </c:pt>
                <c:pt idx="3420">
                  <c:v>1354.52968971</c:v>
                </c:pt>
                <c:pt idx="3421">
                  <c:v>1354.8903228500001</c:v>
                </c:pt>
                <c:pt idx="3422">
                  <c:v>1355.2514648900001</c:v>
                </c:pt>
                <c:pt idx="3423">
                  <c:v>1355.61311871</c:v>
                </c:pt>
                <c:pt idx="3424">
                  <c:v>1355.9752867300001</c:v>
                </c:pt>
                <c:pt idx="3425">
                  <c:v>1356.33797097</c:v>
                </c:pt>
                <c:pt idx="3426">
                  <c:v>1356.7011732999999</c:v>
                </c:pt>
                <c:pt idx="3427">
                  <c:v>1357.0648942800001</c:v>
                </c:pt>
                <c:pt idx="3428">
                  <c:v>1357.4291342900001</c:v>
                </c:pt>
                <c:pt idx="3429">
                  <c:v>1357.79389444</c:v>
                </c:pt>
                <c:pt idx="3430">
                  <c:v>1358.1591753099999</c:v>
                </c:pt>
                <c:pt idx="3431">
                  <c:v>1358.5249777900001</c:v>
                </c:pt>
                <c:pt idx="3432">
                  <c:v>1358.89130234</c:v>
                </c:pt>
                <c:pt idx="3433">
                  <c:v>1359.2581493600001</c:v>
                </c:pt>
                <c:pt idx="3434">
                  <c:v>1359.62551994</c:v>
                </c:pt>
                <c:pt idx="3435">
                  <c:v>1359.99341415</c:v>
                </c:pt>
                <c:pt idx="3436">
                  <c:v>1360.3618321500001</c:v>
                </c:pt>
                <c:pt idx="3437">
                  <c:v>1360.73077569</c:v>
                </c:pt>
                <c:pt idx="3438">
                  <c:v>1361.1002456199999</c:v>
                </c:pt>
                <c:pt idx="3439">
                  <c:v>1361.4702426399999</c:v>
                </c:pt>
                <c:pt idx="3440">
                  <c:v>1361.84076753</c:v>
                </c:pt>
                <c:pt idx="3441">
                  <c:v>1362.2118209600001</c:v>
                </c:pt>
                <c:pt idx="3442">
                  <c:v>1362.5834046499999</c:v>
                </c:pt>
                <c:pt idx="3443">
                  <c:v>1362.95551912</c:v>
                </c:pt>
                <c:pt idx="3444">
                  <c:v>1363.32816478</c:v>
                </c:pt>
                <c:pt idx="3445">
                  <c:v>1363.7013434200001</c:v>
                </c:pt>
                <c:pt idx="3446">
                  <c:v>1364.07505537</c:v>
                </c:pt>
                <c:pt idx="3447">
                  <c:v>1364.4493007200001</c:v>
                </c:pt>
                <c:pt idx="3448">
                  <c:v>1364.82408025</c:v>
                </c:pt>
                <c:pt idx="3449">
                  <c:v>1365.19939434</c:v>
                </c:pt>
                <c:pt idx="3450">
                  <c:v>1365.57524427</c:v>
                </c:pt>
                <c:pt idx="3451">
                  <c:v>1365.95163028</c:v>
                </c:pt>
                <c:pt idx="3452">
                  <c:v>1366.32855253</c:v>
                </c:pt>
                <c:pt idx="3453">
                  <c:v>1366.7060125099999</c:v>
                </c:pt>
                <c:pt idx="3454">
                  <c:v>1367.08400987</c:v>
                </c:pt>
                <c:pt idx="3455">
                  <c:v>1367.4625442700001</c:v>
                </c:pt>
                <c:pt idx="3456">
                  <c:v>1367.8416167</c:v>
                </c:pt>
                <c:pt idx="3457">
                  <c:v>1368.2212276400001</c:v>
                </c:pt>
                <c:pt idx="3458">
                  <c:v>1368.6013783000001</c:v>
                </c:pt>
                <c:pt idx="3459">
                  <c:v>1368.9820685899999</c:v>
                </c:pt>
                <c:pt idx="3460">
                  <c:v>1369.3632983800001</c:v>
                </c:pt>
                <c:pt idx="3461">
                  <c:v>1369.7450694900001</c:v>
                </c:pt>
                <c:pt idx="3462">
                  <c:v>1370.12738221</c:v>
                </c:pt>
                <c:pt idx="3463">
                  <c:v>1370.51023652</c:v>
                </c:pt>
                <c:pt idx="3464">
                  <c:v>1370.8936326800001</c:v>
                </c:pt>
                <c:pt idx="3465">
                  <c:v>1371.2775706800001</c:v>
                </c:pt>
                <c:pt idx="3466">
                  <c:v>1371.66205199</c:v>
                </c:pt>
                <c:pt idx="3467">
                  <c:v>1372.04707691</c:v>
                </c:pt>
                <c:pt idx="3468">
                  <c:v>1372.4326453900001</c:v>
                </c:pt>
                <c:pt idx="3469">
                  <c:v>1372.81875758</c:v>
                </c:pt>
                <c:pt idx="3470">
                  <c:v>1373.20541344</c:v>
                </c:pt>
                <c:pt idx="3471">
                  <c:v>1373.5926143199999</c:v>
                </c:pt>
                <c:pt idx="3472">
                  <c:v>1373.9803599700001</c:v>
                </c:pt>
                <c:pt idx="3473">
                  <c:v>1374.36865005</c:v>
                </c:pt>
                <c:pt idx="3474">
                  <c:v>1374.7574862900001</c:v>
                </c:pt>
                <c:pt idx="3475">
                  <c:v>1375.14686884</c:v>
                </c:pt>
                <c:pt idx="3476">
                  <c:v>1375.53679762</c:v>
                </c:pt>
                <c:pt idx="3477">
                  <c:v>1375.9272728000001</c:v>
                </c:pt>
                <c:pt idx="3478">
                  <c:v>1376.3182943199999</c:v>
                </c:pt>
                <c:pt idx="3479">
                  <c:v>1376.70986352</c:v>
                </c:pt>
                <c:pt idx="3480">
                  <c:v>1377.10198014</c:v>
                </c:pt>
                <c:pt idx="3481">
                  <c:v>1377.4946437200001</c:v>
                </c:pt>
                <c:pt idx="3482">
                  <c:v>1377.8878546200001</c:v>
                </c:pt>
                <c:pt idx="3483">
                  <c:v>1378.2816127799999</c:v>
                </c:pt>
                <c:pt idx="3484">
                  <c:v>1378.6759194599999</c:v>
                </c:pt>
                <c:pt idx="3485">
                  <c:v>1379.0707744399999</c:v>
                </c:pt>
                <c:pt idx="3486">
                  <c:v>1379.46617728</c:v>
                </c:pt>
                <c:pt idx="3487">
                  <c:v>1379.8621283</c:v>
                </c:pt>
                <c:pt idx="3488">
                  <c:v>1380.2586274600001</c:v>
                </c:pt>
                <c:pt idx="3489">
                  <c:v>1380.65567599</c:v>
                </c:pt>
                <c:pt idx="3490">
                  <c:v>1381.05327364</c:v>
                </c:pt>
                <c:pt idx="3491">
                  <c:v>1381.4514199299999</c:v>
                </c:pt>
                <c:pt idx="3492">
                  <c:v>1381.8501146599999</c:v>
                </c:pt>
                <c:pt idx="3493">
                  <c:v>1382.24935736</c:v>
                </c:pt>
                <c:pt idx="3494">
                  <c:v>1382.64914944</c:v>
                </c:pt>
                <c:pt idx="3495">
                  <c:v>1383.0494907100001</c:v>
                </c:pt>
                <c:pt idx="3496">
                  <c:v>1383.4503805899999</c:v>
                </c:pt>
                <c:pt idx="3497">
                  <c:v>1383.8518189399999</c:v>
                </c:pt>
                <c:pt idx="3498">
                  <c:v>1384.2538053000001</c:v>
                </c:pt>
                <c:pt idx="3499">
                  <c:v>1384.6563410900001</c:v>
                </c:pt>
                <c:pt idx="3500">
                  <c:v>1385.05942607</c:v>
                </c:pt>
                <c:pt idx="3501">
                  <c:v>1385.46305975</c:v>
                </c:pt>
                <c:pt idx="3502">
                  <c:v>1385.8672424599999</c:v>
                </c:pt>
                <c:pt idx="3503">
                  <c:v>1386.2719741400001</c:v>
                </c:pt>
                <c:pt idx="3504">
                  <c:v>1386.67725584</c:v>
                </c:pt>
                <c:pt idx="3505">
                  <c:v>1387.0830868099999</c:v>
                </c:pt>
                <c:pt idx="3506">
                  <c:v>1387.48946617</c:v>
                </c:pt>
                <c:pt idx="3507">
                  <c:v>1387.8963943700001</c:v>
                </c:pt>
                <c:pt idx="3508">
                  <c:v>1388.3038713399999</c:v>
                </c:pt>
                <c:pt idx="3509">
                  <c:v>1388.71189811</c:v>
                </c:pt>
                <c:pt idx="3510">
                  <c:v>1389.12047487</c:v>
                </c:pt>
                <c:pt idx="3511">
                  <c:v>1389.5296007500001</c:v>
                </c:pt>
                <c:pt idx="3512">
                  <c:v>1389.93927536</c:v>
                </c:pt>
                <c:pt idx="3513">
                  <c:v>1390.3494983600001</c:v>
                </c:pt>
                <c:pt idx="3514">
                  <c:v>1390.7602692400001</c:v>
                </c:pt>
                <c:pt idx="3515">
                  <c:v>1391.1715875499999</c:v>
                </c:pt>
                <c:pt idx="3516">
                  <c:v>1391.58345287</c:v>
                </c:pt>
                <c:pt idx="3517">
                  <c:v>1391.99586479</c:v>
                </c:pt>
                <c:pt idx="3518">
                  <c:v>1392.4088229399999</c:v>
                </c:pt>
                <c:pt idx="3519">
                  <c:v>1392.8223269499999</c:v>
                </c:pt>
                <c:pt idx="3520">
                  <c:v>1393.23637648</c:v>
                </c:pt>
                <c:pt idx="3521">
                  <c:v>1393.6509711900001</c:v>
                </c:pt>
                <c:pt idx="3522">
                  <c:v>1394.0661107599999</c:v>
                </c:pt>
                <c:pt idx="3523">
                  <c:v>1394.48179486</c:v>
                </c:pt>
                <c:pt idx="3524">
                  <c:v>1394.8980231400001</c:v>
                </c:pt>
                <c:pt idx="3525">
                  <c:v>1395.3147952700001</c:v>
                </c:pt>
                <c:pt idx="3526">
                  <c:v>1395.7321109</c:v>
                </c:pt>
                <c:pt idx="3527">
                  <c:v>1396.14996965</c:v>
                </c:pt>
                <c:pt idx="3528">
                  <c:v>1396.56837116</c:v>
                </c:pt>
                <c:pt idx="3529">
                  <c:v>1396.98731505</c:v>
                </c:pt>
                <c:pt idx="3530">
                  <c:v>1397.4068009299999</c:v>
                </c:pt>
                <c:pt idx="3531">
                  <c:v>1397.82682841</c:v>
                </c:pt>
                <c:pt idx="3532">
                  <c:v>1398.2473970799999</c:v>
                </c:pt>
                <c:pt idx="3533">
                  <c:v>1398.6685065700001</c:v>
                </c:pt>
                <c:pt idx="3534">
                  <c:v>1399.09015647</c:v>
                </c:pt>
                <c:pt idx="3535">
                  <c:v>1399.5123464000001</c:v>
                </c:pt>
                <c:pt idx="3536">
                  <c:v>1399.9350759900001</c:v>
                </c:pt>
                <c:pt idx="3537">
                  <c:v>1400.35834484</c:v>
                </c:pt>
                <c:pt idx="3538">
                  <c:v>1400.7821525899999</c:v>
                </c:pt>
                <c:pt idx="3539">
                  <c:v>1401.20649886</c:v>
                </c:pt>
                <c:pt idx="3540">
                  <c:v>1401.63138329</c:v>
                </c:pt>
                <c:pt idx="3541">
                  <c:v>1402.05680551</c:v>
                </c:pt>
                <c:pt idx="3542">
                  <c:v>1402.4827651400001</c:v>
                </c:pt>
                <c:pt idx="3543">
                  <c:v>1402.90926182</c:v>
                </c:pt>
                <c:pt idx="3544">
                  <c:v>1403.33629518</c:v>
                </c:pt>
                <c:pt idx="3545">
                  <c:v>1403.7638648499999</c:v>
                </c:pt>
                <c:pt idx="3546">
                  <c:v>1404.1919704500001</c:v>
                </c:pt>
                <c:pt idx="3547">
                  <c:v>1404.62061161</c:v>
                </c:pt>
                <c:pt idx="3548">
                  <c:v>1405.0497879500001</c:v>
                </c:pt>
                <c:pt idx="3549">
                  <c:v>1405.4794990800001</c:v>
                </c:pt>
                <c:pt idx="3550">
                  <c:v>1405.9097446400001</c:v>
                </c:pt>
                <c:pt idx="3551">
                  <c:v>1406.3405242399999</c:v>
                </c:pt>
                <c:pt idx="3552">
                  <c:v>1406.7718375100001</c:v>
                </c:pt>
                <c:pt idx="3553">
                  <c:v>1407.20368405</c:v>
                </c:pt>
                <c:pt idx="3554">
                  <c:v>1407.6360635000001</c:v>
                </c:pt>
                <c:pt idx="3555">
                  <c:v>1408.0689754800001</c:v>
                </c:pt>
                <c:pt idx="3556">
                  <c:v>1408.5024195999999</c:v>
                </c:pt>
                <c:pt idx="3557">
                  <c:v>1408.9363954999999</c:v>
                </c:pt>
                <c:pt idx="3558">
                  <c:v>1409.3709027800001</c:v>
                </c:pt>
                <c:pt idx="3559">
                  <c:v>1409.80594109</c:v>
                </c:pt>
                <c:pt idx="3560">
                  <c:v>1410.24151003</c:v>
                </c:pt>
                <c:pt idx="3561">
                  <c:v>1410.6776092299999</c:v>
                </c:pt>
                <c:pt idx="3562">
                  <c:v>1411.11423831</c:v>
                </c:pt>
                <c:pt idx="3563">
                  <c:v>1411.55139689</c:v>
                </c:pt>
                <c:pt idx="3564">
                  <c:v>1411.9890845899999</c:v>
                </c:pt>
                <c:pt idx="3565">
                  <c:v>1412.4273010300001</c:v>
                </c:pt>
                <c:pt idx="3566">
                  <c:v>1412.8660458100001</c:v>
                </c:pt>
                <c:pt idx="3567">
                  <c:v>1413.3053185700001</c:v>
                </c:pt>
                <c:pt idx="3568">
                  <c:v>1413.74511891</c:v>
                </c:pt>
                <c:pt idx="3569">
                  <c:v>1414.18544643</c:v>
                </c:pt>
                <c:pt idx="3570">
                  <c:v>1414.6263007699999</c:v>
                </c:pt>
                <c:pt idx="3571">
                  <c:v>1415.0676815100001</c:v>
                </c:pt>
                <c:pt idx="3572">
                  <c:v>1415.5095882600001</c:v>
                </c:pt>
                <c:pt idx="3573">
                  <c:v>1415.95201974</c:v>
                </c:pt>
                <c:pt idx="3574">
                  <c:v>1416.3949707700001</c:v>
                </c:pt>
                <c:pt idx="3575">
                  <c:v>1416.8384313500001</c:v>
                </c:pt>
                <c:pt idx="3576">
                  <c:v>1417.2823888999999</c:v>
                </c:pt>
                <c:pt idx="3577">
                  <c:v>1417.7268294999999</c:v>
                </c:pt>
                <c:pt idx="3578">
                  <c:v>1418.1717377499999</c:v>
                </c:pt>
                <c:pt idx="3579">
                  <c:v>1418.6170960500001</c:v>
                </c:pt>
                <c:pt idx="3580">
                  <c:v>1419.0628895899999</c:v>
                </c:pt>
                <c:pt idx="3581">
                  <c:v>1419.5091090799999</c:v>
                </c:pt>
                <c:pt idx="3582">
                  <c:v>1419.95575033</c:v>
                </c:pt>
                <c:pt idx="3583">
                  <c:v>1420.4028148499999</c:v>
                </c:pt>
                <c:pt idx="3584">
                  <c:v>1420.8503058599999</c:v>
                </c:pt>
                <c:pt idx="3585">
                  <c:v>1421.2982251000001</c:v>
                </c:pt>
                <c:pt idx="3586">
                  <c:v>1421.746574</c:v>
                </c:pt>
                <c:pt idx="3587">
                  <c:v>1422.1953536200001</c:v>
                </c:pt>
                <c:pt idx="3588">
                  <c:v>1422.6445641400001</c:v>
                </c:pt>
                <c:pt idx="3589">
                  <c:v>1423.09420512</c:v>
                </c:pt>
                <c:pt idx="3590">
                  <c:v>1423.54427562</c:v>
                </c:pt>
                <c:pt idx="3591">
                  <c:v>1423.9947743</c:v>
                </c:pt>
                <c:pt idx="3592">
                  <c:v>1424.44569957</c:v>
                </c:pt>
                <c:pt idx="3593">
                  <c:v>1424.8970498199999</c:v>
                </c:pt>
                <c:pt idx="3594">
                  <c:v>1425.3488235</c:v>
                </c:pt>
                <c:pt idx="3595">
                  <c:v>1425.8010193</c:v>
                </c:pt>
                <c:pt idx="3596">
                  <c:v>1426.2536361699999</c:v>
                </c:pt>
                <c:pt idx="3597">
                  <c:v>1426.70667342</c:v>
                </c:pt>
                <c:pt idx="3598">
                  <c:v>1427.1601306800001</c:v>
                </c:pt>
                <c:pt idx="3599">
                  <c:v>1427.6140078999999</c:v>
                </c:pt>
                <c:pt idx="3600">
                  <c:v>1428.06830526</c:v>
                </c:pt>
                <c:pt idx="3601">
                  <c:v>1428.52302313</c:v>
                </c:pt>
                <c:pt idx="3602">
                  <c:v>1428.9781619600001</c:v>
                </c:pt>
                <c:pt idx="3603">
                  <c:v>1429.4337222199999</c:v>
                </c:pt>
                <c:pt idx="3604">
                  <c:v>1429.8897043300001</c:v>
                </c:pt>
                <c:pt idx="3605">
                  <c:v>1430.3461086100001</c:v>
                </c:pt>
                <c:pt idx="3606">
                  <c:v>1430.8029352399999</c:v>
                </c:pt>
                <c:pt idx="3607">
                  <c:v>1431.2601842700001</c:v>
                </c:pt>
                <c:pt idx="3608">
                  <c:v>1431.7178555999999</c:v>
                </c:pt>
                <c:pt idx="3609">
                  <c:v>1432.17594902</c:v>
                </c:pt>
                <c:pt idx="3610">
                  <c:v>1432.6344641999999</c:v>
                </c:pt>
                <c:pt idx="3611">
                  <c:v>1433.0934007599999</c:v>
                </c:pt>
                <c:pt idx="3612">
                  <c:v>1433.55275828</c:v>
                </c:pt>
                <c:pt idx="3613">
                  <c:v>1434.0125363499999</c:v>
                </c:pt>
                <c:pt idx="3614">
                  <c:v>1434.4727345599999</c:v>
                </c:pt>
                <c:pt idx="3615">
                  <c:v>1434.93335258</c:v>
                </c:pt>
                <c:pt idx="3616">
                  <c:v>1435.3943901</c:v>
                </c:pt>
                <c:pt idx="3617">
                  <c:v>1435.8558468900001</c:v>
                </c:pt>
                <c:pt idx="3618">
                  <c:v>1436.3177227799999</c:v>
                </c:pt>
                <c:pt idx="3619">
                  <c:v>1436.7800176400001</c:v>
                </c:pt>
                <c:pt idx="3620">
                  <c:v>1437.2427313799999</c:v>
                </c:pt>
                <c:pt idx="3621">
                  <c:v>1437.70586392</c:v>
                </c:pt>
                <c:pt idx="3622">
                  <c:v>1438.1694152299999</c:v>
                </c:pt>
                <c:pt idx="3623">
                  <c:v>1438.63338522</c:v>
                </c:pt>
                <c:pt idx="3624">
                  <c:v>1439.0977738399999</c:v>
                </c:pt>
                <c:pt idx="3625">
                  <c:v>1439.56258099</c:v>
                </c:pt>
                <c:pt idx="3626">
                  <c:v>1440.0278065499999</c:v>
                </c:pt>
                <c:pt idx="3627">
                  <c:v>1440.49345038</c:v>
                </c:pt>
                <c:pt idx="3628">
                  <c:v>1440.9595123199999</c:v>
                </c:pt>
                <c:pt idx="3629">
                  <c:v>1441.42599217</c:v>
                </c:pt>
                <c:pt idx="3630">
                  <c:v>1441.8928897400001</c:v>
                </c:pt>
                <c:pt idx="3631">
                  <c:v>1442.36020482</c:v>
                </c:pt>
                <c:pt idx="3632">
                  <c:v>1442.8279372100001</c:v>
                </c:pt>
                <c:pt idx="3633">
                  <c:v>1443.2960866999999</c:v>
                </c:pt>
                <c:pt idx="3634">
                  <c:v>1443.7646531</c:v>
                </c:pt>
                <c:pt idx="3635">
                  <c:v>1444.2336362200001</c:v>
                </c:pt>
                <c:pt idx="3636">
                  <c:v>1444.7030358899999</c:v>
                </c:pt>
                <c:pt idx="3637">
                  <c:v>1445.17285193</c:v>
                </c:pt>
                <c:pt idx="3638">
                  <c:v>1445.6430841900001</c:v>
                </c:pt>
                <c:pt idx="3639">
                  <c:v>1446.1137325300001</c:v>
                </c:pt>
                <c:pt idx="3640">
                  <c:v>1446.5847967899999</c:v>
                </c:pt>
                <c:pt idx="3641">
                  <c:v>1447.0562768299999</c:v>
                </c:pt>
                <c:pt idx="3642">
                  <c:v>1447.5281725</c:v>
                </c:pt>
                <c:pt idx="3643">
                  <c:v>1448.00048365</c:v>
                </c:pt>
                <c:pt idx="3644">
                  <c:v>1448.4732101300001</c:v>
                </c:pt>
                <c:pt idx="3645">
                  <c:v>1448.94635178</c:v>
                </c:pt>
                <c:pt idx="3646">
                  <c:v>1449.41990844</c:v>
                </c:pt>
                <c:pt idx="3647">
                  <c:v>1449.8938799299999</c:v>
                </c:pt>
                <c:pt idx="3648">
                  <c:v>1450.36826608</c:v>
                </c:pt>
                <c:pt idx="3649">
                  <c:v>1450.8430667299999</c:v>
                </c:pt>
                <c:pt idx="3650">
                  <c:v>1451.3182816999999</c:v>
                </c:pt>
                <c:pt idx="3651">
                  <c:v>1451.79391083</c:v>
                </c:pt>
                <c:pt idx="3652">
                  <c:v>1452.2699539400001</c:v>
                </c:pt>
                <c:pt idx="3653">
                  <c:v>1452.7464108900001</c:v>
                </c:pt>
                <c:pt idx="3654">
                  <c:v>1453.2232815100001</c:v>
                </c:pt>
                <c:pt idx="3655">
                  <c:v>1453.7005656599999</c:v>
                </c:pt>
                <c:pt idx="3656">
                  <c:v>1454.1782631999999</c:v>
                </c:pt>
                <c:pt idx="3657">
                  <c:v>1454.65637399</c:v>
                </c:pt>
                <c:pt idx="3658">
                  <c:v>1455.1348978799999</c:v>
                </c:pt>
                <c:pt idx="3659">
                  <c:v>1455.61383475</c:v>
                </c:pt>
                <c:pt idx="3660">
                  <c:v>1456.09318446</c:v>
                </c:pt>
                <c:pt idx="3661">
                  <c:v>1456.5729468500001</c:v>
                </c:pt>
                <c:pt idx="3662">
                  <c:v>1457.05312179</c:v>
                </c:pt>
                <c:pt idx="3663">
                  <c:v>1457.53370911</c:v>
                </c:pt>
                <c:pt idx="3664">
                  <c:v>1458.0147086699999</c:v>
                </c:pt>
                <c:pt idx="3665">
                  <c:v>1458.49612028</c:v>
                </c:pt>
                <c:pt idx="3666">
                  <c:v>1458.97794376</c:v>
                </c:pt>
                <c:pt idx="3667">
                  <c:v>1459.4601789400001</c:v>
                </c:pt>
                <c:pt idx="3668">
                  <c:v>1459.94282561</c:v>
                </c:pt>
                <c:pt idx="3669">
                  <c:v>1460.42588355</c:v>
                </c:pt>
                <c:pt idx="3670">
                  <c:v>1460.90935255</c:v>
                </c:pt>
                <c:pt idx="3671">
                  <c:v>1461.3932323700001</c:v>
                </c:pt>
                <c:pt idx="3672">
                  <c:v>1461.87752277</c:v>
                </c:pt>
                <c:pt idx="3673">
                  <c:v>1462.3622235</c:v>
                </c:pt>
                <c:pt idx="3674">
                  <c:v>1462.84733428</c:v>
                </c:pt>
                <c:pt idx="3675">
                  <c:v>1463.3328548500001</c:v>
                </c:pt>
                <c:pt idx="3676">
                  <c:v>1463.8187849200001</c:v>
                </c:pt>
                <c:pt idx="3677">
                  <c:v>1464.30512423</c:v>
                </c:pt>
                <c:pt idx="3678">
                  <c:v>1464.79187247</c:v>
                </c:pt>
                <c:pt idx="3679">
                  <c:v>1465.2790293600001</c:v>
                </c:pt>
                <c:pt idx="3680">
                  <c:v>1465.7665946</c:v>
                </c:pt>
                <c:pt idx="3681">
                  <c:v>1466.2545678900001</c:v>
                </c:pt>
                <c:pt idx="3682">
                  <c:v>1466.7429489199999</c:v>
                </c:pt>
                <c:pt idx="3683">
                  <c:v>1467.2317373999999</c:v>
                </c:pt>
                <c:pt idx="3684">
                  <c:v>1467.7209330200001</c:v>
                </c:pt>
                <c:pt idx="3685">
                  <c:v>1468.21053547</c:v>
                </c:pt>
                <c:pt idx="3686">
                  <c:v>1468.7005444500001</c:v>
                </c:pt>
                <c:pt idx="3687">
                  <c:v>1469.19095965</c:v>
                </c:pt>
                <c:pt idx="3688">
                  <c:v>1469.6817807800001</c:v>
                </c:pt>
                <c:pt idx="3689">
                  <c:v>1470.1730075400001</c:v>
                </c:pt>
                <c:pt idx="3690">
                  <c:v>1470.6646396199999</c:v>
                </c:pt>
                <c:pt idx="3691">
                  <c:v>1471.1566767300001</c:v>
                </c:pt>
                <c:pt idx="3692">
                  <c:v>1471.6491185899999</c:v>
                </c:pt>
                <c:pt idx="3693">
                  <c:v>1472.1419648999999</c:v>
                </c:pt>
                <c:pt idx="3694">
                  <c:v>1472.6352153800001</c:v>
                </c:pt>
                <c:pt idx="3695">
                  <c:v>1473.1288697299999</c:v>
                </c:pt>
                <c:pt idx="3696">
                  <c:v>1473.62292768</c:v>
                </c:pt>
                <c:pt idx="3697">
                  <c:v>1474.1173889300001</c:v>
                </c:pt>
                <c:pt idx="3698">
                  <c:v>1474.6122532100001</c:v>
                </c:pt>
                <c:pt idx="3699">
                  <c:v>1475.1075202300001</c:v>
                </c:pt>
                <c:pt idx="3700">
                  <c:v>1475.6031897</c:v>
                </c:pt>
                <c:pt idx="3701">
                  <c:v>1476.09926135</c:v>
                </c:pt>
                <c:pt idx="3702">
                  <c:v>1476.5957349</c:v>
                </c:pt>
                <c:pt idx="3703">
                  <c:v>1477.0926100700001</c:v>
                </c:pt>
                <c:pt idx="3704">
                  <c:v>1477.58988656</c:v>
                </c:pt>
                <c:pt idx="3705">
                  <c:v>1478.0875641099999</c:v>
                </c:pt>
                <c:pt idx="3706">
                  <c:v>1478.5856424200001</c:v>
                </c:pt>
                <c:pt idx="3707">
                  <c:v>1479.08412122</c:v>
                </c:pt>
                <c:pt idx="3708">
                  <c:v>1479.58300022</c:v>
                </c:pt>
                <c:pt idx="3709">
                  <c:v>1480.08227913</c:v>
                </c:pt>
                <c:pt idx="3710">
                  <c:v>1480.58195768</c:v>
                </c:pt>
                <c:pt idx="3711">
                  <c:v>1481.0820355599999</c:v>
                </c:pt>
                <c:pt idx="3712">
                  <c:v>1481.58251251</c:v>
                </c:pt>
                <c:pt idx="3713">
                  <c:v>1482.0833882300001</c:v>
                </c:pt>
                <c:pt idx="3714">
                  <c:v>1482.58466243</c:v>
                </c:pt>
                <c:pt idx="3715">
                  <c:v>1483.0863348299999</c:v>
                </c:pt>
                <c:pt idx="3716">
                  <c:v>1483.5884051400001</c:v>
                </c:pt>
                <c:pt idx="3717">
                  <c:v>1484.0908730799999</c:v>
                </c:pt>
                <c:pt idx="3718">
                  <c:v>1484.59373835</c:v>
                </c:pt>
                <c:pt idx="3719">
                  <c:v>1485.0970006699999</c:v>
                </c:pt>
                <c:pt idx="3720">
                  <c:v>1485.6006597600001</c:v>
                </c:pt>
                <c:pt idx="3721">
                  <c:v>1486.1047153100001</c:v>
                </c:pt>
                <c:pt idx="3722">
                  <c:v>1486.6091670599999</c:v>
                </c:pt>
                <c:pt idx="3723">
                  <c:v>1487.1140147000001</c:v>
                </c:pt>
                <c:pt idx="3724">
                  <c:v>1487.6192579599999</c:v>
                </c:pt>
                <c:pt idx="3725">
                  <c:v>1488.12489654</c:v>
                </c:pt>
                <c:pt idx="3726">
                  <c:v>1488.6309301599999</c:v>
                </c:pt>
                <c:pt idx="3727">
                  <c:v>1489.1373585399999</c:v>
                </c:pt>
                <c:pt idx="3728">
                  <c:v>1489.64418138</c:v>
                </c:pt>
                <c:pt idx="3729">
                  <c:v>1490.1513984000001</c:v>
                </c:pt>
                <c:pt idx="3730">
                  <c:v>1490.6590093100001</c:v>
                </c:pt>
                <c:pt idx="3731">
                  <c:v>1491.16701384</c:v>
                </c:pt>
                <c:pt idx="3732">
                  <c:v>1491.6754116899999</c:v>
                </c:pt>
                <c:pt idx="3733">
                  <c:v>1492.18420257</c:v>
                </c:pt>
                <c:pt idx="3734">
                  <c:v>1492.69338621</c:v>
                </c:pt>
                <c:pt idx="3735">
                  <c:v>1493.2029623200001</c:v>
                </c:pt>
                <c:pt idx="3736">
                  <c:v>1493.7129306100001</c:v>
                </c:pt>
                <c:pt idx="3737">
                  <c:v>1494.22329079</c:v>
                </c:pt>
                <c:pt idx="3738">
                  <c:v>1494.7340425899999</c:v>
                </c:pt>
                <c:pt idx="3739">
                  <c:v>1495.2451857200001</c:v>
                </c:pt>
                <c:pt idx="3740">
                  <c:v>1495.7567198900001</c:v>
                </c:pt>
                <c:pt idx="3741">
                  <c:v>1496.2686448100001</c:v>
                </c:pt>
                <c:pt idx="3742">
                  <c:v>1496.78096022</c:v>
                </c:pt>
                <c:pt idx="3743">
                  <c:v>1497.29366581</c:v>
                </c:pt>
                <c:pt idx="3744">
                  <c:v>1497.8067613000001</c:v>
                </c:pt>
                <c:pt idx="3745">
                  <c:v>1498.32024641</c:v>
                </c:pt>
                <c:pt idx="3746">
                  <c:v>1498.83412086</c:v>
                </c:pt>
                <c:pt idx="3747">
                  <c:v>1499.34838436</c:v>
                </c:pt>
                <c:pt idx="3748">
                  <c:v>1499.8630366299999</c:v>
                </c:pt>
                <c:pt idx="3749">
                  <c:v>1500.37807737</c:v>
                </c:pt>
                <c:pt idx="3750">
                  <c:v>1500.89350631</c:v>
                </c:pt>
                <c:pt idx="3751">
                  <c:v>1501.4093231700001</c:v>
                </c:pt>
                <c:pt idx="3752">
                  <c:v>1501.9255276399999</c:v>
                </c:pt>
                <c:pt idx="3753">
                  <c:v>1502.44211946</c:v>
                </c:pt>
                <c:pt idx="3754">
                  <c:v>1502.9590983400001</c:v>
                </c:pt>
                <c:pt idx="3755">
                  <c:v>1503.4764639800001</c:v>
                </c:pt>
                <c:pt idx="3756">
                  <c:v>1503.99421611</c:v>
                </c:pt>
                <c:pt idx="3757">
                  <c:v>1504.5123544400001</c:v>
                </c:pt>
                <c:pt idx="3758">
                  <c:v>1505.0308786799999</c:v>
                </c:pt>
                <c:pt idx="3759">
                  <c:v>1505.5497885499999</c:v>
                </c:pt>
                <c:pt idx="3760">
                  <c:v>1506.06908376</c:v>
                </c:pt>
                <c:pt idx="3761">
                  <c:v>1506.58876403</c:v>
                </c:pt>
                <c:pt idx="3762">
                  <c:v>1507.1088290600001</c:v>
                </c:pt>
                <c:pt idx="3763">
                  <c:v>1507.6292785799999</c:v>
                </c:pt>
                <c:pt idx="3764">
                  <c:v>1508.1501122899999</c:v>
                </c:pt>
                <c:pt idx="3765">
                  <c:v>1508.6713299099999</c:v>
                </c:pt>
                <c:pt idx="3766">
                  <c:v>1509.1929311599999</c:v>
                </c:pt>
                <c:pt idx="3767">
                  <c:v>1509.71491573</c:v>
                </c:pt>
                <c:pt idx="3768">
                  <c:v>1510.2372833500001</c:v>
                </c:pt>
                <c:pt idx="3769">
                  <c:v>1510.76003373</c:v>
                </c:pt>
                <c:pt idx="3770">
                  <c:v>1511.2831665799999</c:v>
                </c:pt>
                <c:pt idx="3771">
                  <c:v>1511.8066816099999</c:v>
                </c:pt>
                <c:pt idx="3772">
                  <c:v>1512.3305785299999</c:v>
                </c:pt>
                <c:pt idx="3773">
                  <c:v>1512.8548570400001</c:v>
                </c:pt>
                <c:pt idx="3774">
                  <c:v>1513.3795162399999</c:v>
                </c:pt>
                <c:pt idx="3775">
                  <c:v>1513.9045525700001</c:v>
                </c:pt>
                <c:pt idx="3776">
                  <c:v>1514.42995939</c:v>
                </c:pt>
                <c:pt idx="3777">
                  <c:v>1514.95572834</c:v>
                </c:pt>
                <c:pt idx="3778">
                  <c:v>1515.4818501499999</c:v>
                </c:pt>
                <c:pt idx="3779">
                  <c:v>1516.0083153200001</c:v>
                </c:pt>
                <c:pt idx="3780">
                  <c:v>1516.5351139300001</c:v>
                </c:pt>
                <c:pt idx="3781">
                  <c:v>1517.0622358200001</c:v>
                </c:pt>
                <c:pt idx="3782">
                  <c:v>1517.58967424</c:v>
                </c:pt>
                <c:pt idx="3783">
                  <c:v>1518.1174265300001</c:v>
                </c:pt>
                <c:pt idx="3784">
                  <c:v>1518.6454935700001</c:v>
                </c:pt>
                <c:pt idx="3785">
                  <c:v>1519.1738772000001</c:v>
                </c:pt>
                <c:pt idx="3786">
                  <c:v>1519.70257849</c:v>
                </c:pt>
                <c:pt idx="3787">
                  <c:v>1520.23159831</c:v>
                </c:pt>
                <c:pt idx="3788">
                  <c:v>1520.7609372100001</c:v>
                </c:pt>
                <c:pt idx="3789">
                  <c:v>1521.29059523</c:v>
                </c:pt>
                <c:pt idx="3790">
                  <c:v>1521.8205720200001</c:v>
                </c:pt>
                <c:pt idx="3791">
                  <c:v>1522.3508669099999</c:v>
                </c:pt>
                <c:pt idx="3792">
                  <c:v>1522.88147897</c:v>
                </c:pt>
                <c:pt idx="3793">
                  <c:v>1523.41240715</c:v>
                </c:pt>
                <c:pt idx="3794">
                  <c:v>1523.94365036</c:v>
                </c:pt>
                <c:pt idx="3795">
                  <c:v>1524.4752075700001</c:v>
                </c:pt>
                <c:pt idx="3796">
                  <c:v>1525.00707788</c:v>
                </c:pt>
                <c:pt idx="3797">
                  <c:v>1525.5392606</c:v>
                </c:pt>
                <c:pt idx="3798">
                  <c:v>1526.07175523</c:v>
                </c:pt>
                <c:pt idx="3799">
                  <c:v>1526.6045614899999</c:v>
                </c:pt>
                <c:pt idx="3800">
                  <c:v>1527.1376792900001</c:v>
                </c:pt>
                <c:pt idx="3801">
                  <c:v>1527.6711087000001</c:v>
                </c:pt>
                <c:pt idx="3802">
                  <c:v>1528.2048499</c:v>
                </c:pt>
                <c:pt idx="3803">
                  <c:v>1528.7389031299999</c:v>
                </c:pt>
                <c:pt idx="3804">
                  <c:v>1529.27326864</c:v>
                </c:pt>
                <c:pt idx="3805">
                  <c:v>1529.8079466300001</c:v>
                </c:pt>
                <c:pt idx="3806">
                  <c:v>1530.34293727</c:v>
                </c:pt>
                <c:pt idx="3807">
                  <c:v>1530.87824062</c:v>
                </c:pt>
                <c:pt idx="3808">
                  <c:v>1531.4138566700001</c:v>
                </c:pt>
                <c:pt idx="3809">
                  <c:v>1531.9497853</c:v>
                </c:pt>
                <c:pt idx="3810">
                  <c:v>1532.4860263099999</c:v>
                </c:pt>
                <c:pt idx="3811">
                  <c:v>1533.02257947</c:v>
                </c:pt>
                <c:pt idx="3812">
                  <c:v>1533.5594444599999</c:v>
                </c:pt>
                <c:pt idx="3813">
                  <c:v>1534.09662097</c:v>
                </c:pt>
                <c:pt idx="3814">
                  <c:v>1534.6341086699999</c:v>
                </c:pt>
                <c:pt idx="3815">
                  <c:v>1535.17190725</c:v>
                </c:pt>
                <c:pt idx="3816">
                  <c:v>1535.7100164399999</c:v>
                </c:pt>
                <c:pt idx="3817">
                  <c:v>1536.2484359800001</c:v>
                </c:pt>
                <c:pt idx="3818">
                  <c:v>1536.78716566</c:v>
                </c:pt>
                <c:pt idx="3819">
                  <c:v>1537.3262053200001</c:v>
                </c:pt>
                <c:pt idx="3820">
                  <c:v>1537.8655547999999</c:v>
                </c:pt>
                <c:pt idx="3821">
                  <c:v>1538.4052139800001</c:v>
                </c:pt>
                <c:pt idx="3822">
                  <c:v>1538.9451827800001</c:v>
                </c:pt>
                <c:pt idx="3823">
                  <c:v>1539.4854610899999</c:v>
                </c:pt>
                <c:pt idx="3824">
                  <c:v>1540.0260488199999</c:v>
                </c:pt>
                <c:pt idx="3825">
                  <c:v>1540.56694586</c:v>
                </c:pt>
                <c:pt idx="3826">
                  <c:v>1541.10815209</c:v>
                </c:pt>
                <c:pt idx="3827">
                  <c:v>1541.6496674</c:v>
                </c:pt>
                <c:pt idx="3828">
                  <c:v>1542.1914916400001</c:v>
                </c:pt>
                <c:pt idx="3829">
                  <c:v>1542.73362464</c:v>
                </c:pt>
                <c:pt idx="3830">
                  <c:v>1543.2760662400001</c:v>
                </c:pt>
                <c:pt idx="3831">
                  <c:v>1543.8188162700001</c:v>
                </c:pt>
                <c:pt idx="3832">
                  <c:v>1544.36187453</c:v>
                </c:pt>
                <c:pt idx="3833">
                  <c:v>1544.9052408699999</c:v>
                </c:pt>
                <c:pt idx="3834">
                  <c:v>1545.44891508</c:v>
                </c:pt>
                <c:pt idx="3835">
                  <c:v>1545.99289701</c:v>
                </c:pt>
                <c:pt idx="3836">
                  <c:v>1546.5371865</c:v>
                </c:pt>
                <c:pt idx="3837">
                  <c:v>1547.08178337</c:v>
                </c:pt>
                <c:pt idx="3838">
                  <c:v>1547.6266874999999</c:v>
                </c:pt>
                <c:pt idx="3839">
                  <c:v>1548.1718987300001</c:v>
                </c:pt>
                <c:pt idx="3840">
                  <c:v>1548.7174169299999</c:v>
                </c:pt>
                <c:pt idx="3841">
                  <c:v>1549.2632419700001</c:v>
                </c:pt>
                <c:pt idx="3842">
                  <c:v>1549.80937371</c:v>
                </c:pt>
                <c:pt idx="3843">
                  <c:v>1550.35581202</c:v>
                </c:pt>
                <c:pt idx="3844">
                  <c:v>1550.90255677</c:v>
                </c:pt>
                <c:pt idx="3845">
                  <c:v>1551.4496078100001</c:v>
                </c:pt>
                <c:pt idx="3846">
                  <c:v>1551.9969649899999</c:v>
                </c:pt>
                <c:pt idx="3847">
                  <c:v>1552.54462818</c:v>
                </c:pt>
                <c:pt idx="3848">
                  <c:v>1553.0925972</c:v>
                </c:pt>
                <c:pt idx="3849">
                  <c:v>1553.64087191</c:v>
                </c:pt>
                <c:pt idx="3850">
                  <c:v>1554.1894521300001</c:v>
                </c:pt>
                <c:pt idx="3851">
                  <c:v>1554.73833771</c:v>
                </c:pt>
                <c:pt idx="3852">
                  <c:v>1555.28752846</c:v>
                </c:pt>
                <c:pt idx="3853">
                  <c:v>1555.83702423</c:v>
                </c:pt>
                <c:pt idx="3854">
                  <c:v>1556.38682483</c:v>
                </c:pt>
                <c:pt idx="3855">
                  <c:v>1556.93693009</c:v>
                </c:pt>
                <c:pt idx="3856">
                  <c:v>1557.4873398499999</c:v>
                </c:pt>
                <c:pt idx="3857">
                  <c:v>1558.0380539099999</c:v>
                </c:pt>
                <c:pt idx="3858">
                  <c:v>1558.58907211</c:v>
                </c:pt>
                <c:pt idx="3859">
                  <c:v>1559.14039426</c:v>
                </c:pt>
                <c:pt idx="3860">
                  <c:v>1559.6920201800001</c:v>
                </c:pt>
                <c:pt idx="3861">
                  <c:v>1560.24394968</c:v>
                </c:pt>
                <c:pt idx="3862">
                  <c:v>1560.7961825699999</c:v>
                </c:pt>
                <c:pt idx="3863">
                  <c:v>1561.34871864</c:v>
                </c:pt>
                <c:pt idx="3864">
                  <c:v>1561.9015576899999</c:v>
                </c:pt>
                <c:pt idx="3865">
                  <c:v>1562.4546995200001</c:v>
                </c:pt>
                <c:pt idx="3866">
                  <c:v>1563.0081439000001</c:v>
                </c:pt>
                <c:pt idx="3867">
                  <c:v>1563.56189062</c:v>
                </c:pt>
                <c:pt idx="3868">
                  <c:v>1564.1159394399999</c:v>
                </c:pt>
                <c:pt idx="3869">
                  <c:v>1564.6702901399999</c:v>
                </c:pt>
                <c:pt idx="3870">
                  <c:v>1565.22494248</c:v>
                </c:pt>
                <c:pt idx="3871">
                  <c:v>1565.7798962300001</c:v>
                </c:pt>
                <c:pt idx="3872">
                  <c:v>1566.33515113</c:v>
                </c:pt>
                <c:pt idx="3873">
                  <c:v>1566.89070696</c:v>
                </c:pt>
                <c:pt idx="3874">
                  <c:v>1567.44656347</c:v>
                </c:pt>
                <c:pt idx="3875">
                  <c:v>1568.0027204200001</c:v>
                </c:pt>
                <c:pt idx="3876">
                  <c:v>1568.55917755</c:v>
                </c:pt>
                <c:pt idx="3877">
                  <c:v>1569.1159346300001</c:v>
                </c:pt>
                <c:pt idx="3878">
                  <c:v>1569.67299142</c:v>
                </c:pt>
                <c:pt idx="3879">
                  <c:v>1570.23034768</c:v>
                </c:pt>
                <c:pt idx="3880">
                  <c:v>1570.78800316</c:v>
                </c:pt>
                <c:pt idx="3881">
                  <c:v>1571.34595762</c:v>
                </c:pt>
                <c:pt idx="3882">
                  <c:v>1571.9042108399999</c:v>
                </c:pt>
                <c:pt idx="3883">
                  <c:v>1572.46276259</c:v>
                </c:pt>
                <c:pt idx="3884">
                  <c:v>1573.02161262</c:v>
                </c:pt>
                <c:pt idx="3885">
                  <c:v>1573.5807607199999</c:v>
                </c:pt>
                <c:pt idx="3886">
                  <c:v>1574.1402066600001</c:v>
                </c:pt>
                <c:pt idx="3887">
                  <c:v>1574.6999502199999</c:v>
                </c:pt>
                <c:pt idx="3888">
                  <c:v>1575.2599912000001</c:v>
                </c:pt>
                <c:pt idx="3889">
                  <c:v>1575.8203293900001</c:v>
                </c:pt>
                <c:pt idx="3890">
                  <c:v>1576.3809645700001</c:v>
                </c:pt>
                <c:pt idx="3891">
                  <c:v>1576.94189656</c:v>
                </c:pt>
                <c:pt idx="3892">
                  <c:v>1577.50312515</c:v>
                </c:pt>
                <c:pt idx="3893">
                  <c:v>1578.0646501599999</c:v>
                </c:pt>
                <c:pt idx="3894">
                  <c:v>1578.6264713999999</c:v>
                </c:pt>
                <c:pt idx="3895">
                  <c:v>1579.1885887000001</c:v>
                </c:pt>
                <c:pt idx="3896">
                  <c:v>1579.7510018600001</c:v>
                </c:pt>
                <c:pt idx="3897">
                  <c:v>1580.31371072</c:v>
                </c:pt>
                <c:pt idx="3898">
                  <c:v>1580.8767150900001</c:v>
                </c:pt>
                <c:pt idx="3899">
                  <c:v>1581.4400147900001</c:v>
                </c:pt>
                <c:pt idx="3900">
                  <c:v>1582.0036096599999</c:v>
                </c:pt>
                <c:pt idx="3901">
                  <c:v>1582.56749949</c:v>
                </c:pt>
                <c:pt idx="3902">
                  <c:v>1583.13168412</c:v>
                </c:pt>
                <c:pt idx="3903">
                  <c:v>1583.69616333</c:v>
                </c:pt>
                <c:pt idx="3904">
                  <c:v>1584.26093694</c:v>
                </c:pt>
                <c:pt idx="3905">
                  <c:v>1584.8260047399999</c:v>
                </c:pt>
                <c:pt idx="3906">
                  <c:v>1585.3913664900001</c:v>
                </c:pt>
                <c:pt idx="3907">
                  <c:v>1585.95702198</c:v>
                </c:pt>
                <c:pt idx="3908">
                  <c:v>1586.5229709600001</c:v>
                </c:pt>
                <c:pt idx="3909">
                  <c:v>1587.08921317</c:v>
                </c:pt>
                <c:pt idx="3910">
                  <c:v>1587.6557483199999</c:v>
                </c:pt>
                <c:pt idx="3911">
                  <c:v>1588.22257614</c:v>
                </c:pt>
                <c:pt idx="3912">
                  <c:v>1588.7896963000001</c:v>
                </c:pt>
                <c:pt idx="3913">
                  <c:v>1589.3571084800001</c:v>
                </c:pt>
                <c:pt idx="3914">
                  <c:v>1589.92481234</c:v>
                </c:pt>
                <c:pt idx="3915">
                  <c:v>1590.4928075</c:v>
                </c:pt>
                <c:pt idx="3916">
                  <c:v>1591.06109358</c:v>
                </c:pt>
                <c:pt idx="3917">
                  <c:v>1591.6296701799999</c:v>
                </c:pt>
                <c:pt idx="3918">
                  <c:v>1592.1985368600001</c:v>
                </c:pt>
                <c:pt idx="3919">
                  <c:v>1592.76769317</c:v>
                </c:pt>
                <c:pt idx="3920">
                  <c:v>1593.3371386399999</c:v>
                </c:pt>
                <c:pt idx="3921">
                  <c:v>1593.9068727900001</c:v>
                </c:pt>
                <c:pt idx="3922">
                  <c:v>1594.47689511</c:v>
                </c:pt>
                <c:pt idx="3923">
                  <c:v>1595.04720509</c:v>
                </c:pt>
                <c:pt idx="3924">
                  <c:v>1595.61780217</c:v>
                </c:pt>
                <c:pt idx="3925">
                  <c:v>1596.18868578</c:v>
                </c:pt>
                <c:pt idx="3926">
                  <c:v>1596.75985532</c:v>
                </c:pt>
                <c:pt idx="3927">
                  <c:v>1597.33131022</c:v>
                </c:pt>
                <c:pt idx="3928">
                  <c:v>1597.90304988</c:v>
                </c:pt>
                <c:pt idx="3929">
                  <c:v>1598.4750736999999</c:v>
                </c:pt>
                <c:pt idx="3930">
                  <c:v>1599.0473810799999</c:v>
                </c:pt>
                <c:pt idx="3931">
                  <c:v>1599.6199714300001</c:v>
                </c:pt>
                <c:pt idx="3932">
                  <c:v>1600.19284414</c:v>
                </c:pt>
                <c:pt idx="3933">
                  <c:v>1600.7659986199999</c:v>
                </c:pt>
                <c:pt idx="3934">
                  <c:v>1601.33943428</c:v>
                </c:pt>
                <c:pt idx="3935">
                  <c:v>1601.91315052</c:v>
                </c:pt>
                <c:pt idx="3936">
                  <c:v>1602.4871467400001</c:v>
                </c:pt>
                <c:pt idx="3937">
                  <c:v>1603.0614223699999</c:v>
                </c:pt>
                <c:pt idx="3938">
                  <c:v>1603.63597684</c:v>
                </c:pt>
                <c:pt idx="3939">
                  <c:v>1604.2108095900001</c:v>
                </c:pt>
                <c:pt idx="3940">
                  <c:v>1604.7859200600001</c:v>
                </c:pt>
                <c:pt idx="3941">
                  <c:v>1605.36130772</c:v>
                </c:pt>
                <c:pt idx="3942">
                  <c:v>1605.93697204</c:v>
                </c:pt>
                <c:pt idx="3943">
                  <c:v>1606.51291249</c:v>
                </c:pt>
                <c:pt idx="3944">
                  <c:v>1607.0891285800001</c:v>
                </c:pt>
                <c:pt idx="3945">
                  <c:v>1607.66561981</c:v>
                </c:pt>
                <c:pt idx="3946">
                  <c:v>1608.24238573</c:v>
                </c:pt>
                <c:pt idx="3947">
                  <c:v>1608.81942587</c:v>
                </c:pt>
                <c:pt idx="3948">
                  <c:v>1609.3967398</c:v>
                </c:pt>
                <c:pt idx="3949">
                  <c:v>1609.9743271299999</c:v>
                </c:pt>
                <c:pt idx="3950">
                  <c:v>1610.55218745</c:v>
                </c:pt>
                <c:pt idx="3951">
                  <c:v>1611.1303204200001</c:v>
                </c:pt>
                <c:pt idx="3952">
                  <c:v>1611.70872568</c:v>
                </c:pt>
                <c:pt idx="3953">
                  <c:v>1612.2874029300001</c:v>
                </c:pt>
                <c:pt idx="3954">
                  <c:v>1612.86635185</c:v>
                </c:pt>
                <c:pt idx="3955">
                  <c:v>1613.4455721899999</c:v>
                </c:pt>
                <c:pt idx="3956">
                  <c:v>1614.0250636799999</c:v>
                </c:pt>
                <c:pt idx="3957">
                  <c:v>1614.6048260800001</c:v>
                </c:pt>
                <c:pt idx="3958">
                  <c:v>1615.1848591800001</c:v>
                </c:pt>
                <c:pt idx="3959">
                  <c:v>1615.7651627499999</c:v>
                </c:pt>
                <c:pt idx="3960">
                  <c:v>1616.34573662</c:v>
                </c:pt>
                <c:pt idx="3961">
                  <c:v>1616.92658059</c:v>
                </c:pt>
                <c:pt idx="3962">
                  <c:v>1617.50769451</c:v>
                </c:pt>
                <c:pt idx="3963">
                  <c:v>1618.08907821</c:v>
                </c:pt>
                <c:pt idx="3964">
                  <c:v>1618.67073155</c:v>
                </c:pt>
                <c:pt idx="3965">
                  <c:v>1619.2526543900001</c:v>
                </c:pt>
                <c:pt idx="3966">
                  <c:v>1619.8348466100001</c:v>
                </c:pt>
                <c:pt idx="3967">
                  <c:v>1620.41730809</c:v>
                </c:pt>
                <c:pt idx="3968">
                  <c:v>1621.0000387299999</c:v>
                </c:pt>
                <c:pt idx="3969">
                  <c:v>1621.58303843</c:v>
                </c:pt>
                <c:pt idx="3970">
                  <c:v>1622.1663070899999</c:v>
                </c:pt>
                <c:pt idx="3971">
                  <c:v>1622.74984462</c:v>
                </c:pt>
                <c:pt idx="3972">
                  <c:v>1623.3336509400001</c:v>
                </c:pt>
                <c:pt idx="3973">
                  <c:v>1623.91772597</c:v>
                </c:pt>
                <c:pt idx="3974">
                  <c:v>1624.5020696399999</c:v>
                </c:pt>
                <c:pt idx="3975">
                  <c:v>1625.0866818699999</c:v>
                </c:pt>
                <c:pt idx="3976">
                  <c:v>1625.67156258</c:v>
                </c:pt>
                <c:pt idx="3977">
                  <c:v>1626.25671171</c:v>
                </c:pt>
                <c:pt idx="3978">
                  <c:v>1626.84212918</c:v>
                </c:pt>
                <c:pt idx="3979">
                  <c:v>1627.4278149199999</c:v>
                </c:pt>
                <c:pt idx="3980">
                  <c:v>1628.01376884</c:v>
                </c:pt>
                <c:pt idx="3981">
                  <c:v>1628.5999909</c:v>
                </c:pt>
                <c:pt idx="3982">
                  <c:v>1629.18648102</c:v>
                </c:pt>
                <c:pt idx="3983">
                  <c:v>1629.77323914</c:v>
                </c:pt>
                <c:pt idx="3984">
                  <c:v>1630.3602651799999</c:v>
                </c:pt>
                <c:pt idx="3985">
                  <c:v>1630.94755904</c:v>
                </c:pt>
                <c:pt idx="3986">
                  <c:v>1631.5351206299999</c:v>
                </c:pt>
                <c:pt idx="3987">
                  <c:v>1632.1229498299999</c:v>
                </c:pt>
                <c:pt idx="3988">
                  <c:v>1632.7110465200001</c:v>
                </c:pt>
                <c:pt idx="3989">
                  <c:v>1633.29941057</c:v>
                </c:pt>
                <c:pt idx="3990">
                  <c:v>1633.8880418399999</c:v>
                </c:pt>
                <c:pt idx="3991">
                  <c:v>1634.4769401999999</c:v>
                </c:pt>
                <c:pt idx="3992">
                  <c:v>1635.0661055</c:v>
                </c:pt>
                <c:pt idx="3993">
                  <c:v>1635.6555375800001</c:v>
                </c:pt>
                <c:pt idx="3994">
                  <c:v>1636.24523626</c:v>
                </c:pt>
                <c:pt idx="3995">
                  <c:v>1636.8352013900001</c:v>
                </c:pt>
                <c:pt idx="3996">
                  <c:v>1637.4254327599999</c:v>
                </c:pt>
                <c:pt idx="3997">
                  <c:v>1638.01593017</c:v>
                </c:pt>
                <c:pt idx="3998">
                  <c:v>1638.6066934200001</c:v>
                </c:pt>
                <c:pt idx="3999">
                  <c:v>1639.1977222800001</c:v>
                </c:pt>
                <c:pt idx="4000">
                  <c:v>1639.7890165199999</c:v>
                </c:pt>
                <c:pt idx="4001">
                  <c:v>1640.38057587</c:v>
                </c:pt>
                <c:pt idx="4002">
                  <c:v>1640.9724001</c:v>
                </c:pt>
                <c:pt idx="4003">
                  <c:v>1641.5644889099999</c:v>
                </c:pt>
                <c:pt idx="4004">
                  <c:v>1642.15684203</c:v>
                </c:pt>
                <c:pt idx="4005">
                  <c:v>1642.7494591499999</c:v>
                </c:pt>
                <c:pt idx="4006">
                  <c:v>1643.34233997</c:v>
                </c:pt>
                <c:pt idx="4007">
                  <c:v>1643.93548416</c:v>
                </c:pt>
                <c:pt idx="4008">
                  <c:v>1644.52889138</c:v>
                </c:pt>
                <c:pt idx="4009">
                  <c:v>1645.1225612799999</c:v>
                </c:pt>
                <c:pt idx="4010">
                  <c:v>1645.7164934800001</c:v>
                </c:pt>
                <c:pt idx="4011">
                  <c:v>1646.3106875999999</c:v>
                </c:pt>
                <c:pt idx="4012">
                  <c:v>1646.9051432399999</c:v>
                </c:pt>
                <c:pt idx="4013">
                  <c:v>1647.49985999</c:v>
                </c:pt>
                <c:pt idx="4014">
                  <c:v>1648.0948373900001</c:v>
                </c:pt>
                <c:pt idx="4015">
                  <c:v>1648.690075</c:v>
                </c:pt>
                <c:pt idx="4016">
                  <c:v>1649.2855723499999</c:v>
                </c:pt>
                <c:pt idx="4017">
                  <c:v>1649.8813289300001</c:v>
                </c:pt>
                <c:pt idx="4018">
                  <c:v>1650.4773442400001</c:v>
                </c:pt>
                <c:pt idx="4019">
                  <c:v>1651.0736177399999</c:v>
                </c:pt>
                <c:pt idx="4020">
                  <c:v>1651.6701488799999</c:v>
                </c:pt>
                <c:pt idx="4021">
                  <c:v>1652.2669370599999</c:v>
                </c:pt>
                <c:pt idx="4022">
                  <c:v>1652.8639817000001</c:v>
                </c:pt>
                <c:pt idx="4023">
                  <c:v>1653.4612821400001</c:v>
                </c:pt>
                <c:pt idx="4024">
                  <c:v>1654.0588371900001</c:v>
                </c:pt>
                <c:pt idx="4025">
                  <c:v>1654.6566433</c:v>
                </c:pt>
                <c:pt idx="4026">
                  <c:v>1655.2546941200001</c:v>
                </c:pt>
                <c:pt idx="4027">
                  <c:v>1655.8529816099999</c:v>
                </c:pt>
                <c:pt idx="4028">
                  <c:v>1656.4514968799999</c:v>
                </c:pt>
                <c:pt idx="4029">
                  <c:v>1657.0502306799999</c:v>
                </c:pt>
                <c:pt idx="4030">
                  <c:v>1657.6491728399999</c:v>
                </c:pt>
                <c:pt idx="4031">
                  <c:v>1658.24831346</c:v>
                </c:pt>
                <c:pt idx="4032">
                  <c:v>1658.8476457100001</c:v>
                </c:pt>
                <c:pt idx="4033">
                  <c:v>1659.4471662200001</c:v>
                </c:pt>
                <c:pt idx="4034">
                  <c:v>1660.04687491</c:v>
                </c:pt>
                <c:pt idx="4035">
                  <c:v>1660.64677269</c:v>
                </c:pt>
                <c:pt idx="4036">
                  <c:v>1661.2468597699999</c:v>
                </c:pt>
                <c:pt idx="4037">
                  <c:v>1661.84713605</c:v>
                </c:pt>
                <c:pt idx="4038">
                  <c:v>1662.4476011300001</c:v>
                </c:pt>
                <c:pt idx="4039">
                  <c:v>1663.04825415</c:v>
                </c:pt>
                <c:pt idx="4040">
                  <c:v>1663.64909384</c:v>
                </c:pt>
                <c:pt idx="4041">
                  <c:v>1664.2501185900001</c:v>
                </c:pt>
                <c:pt idx="4042">
                  <c:v>1664.8513265300001</c:v>
                </c:pt>
                <c:pt idx="4043">
                  <c:v>1665.4527155999999</c:v>
                </c:pt>
                <c:pt idx="4044">
                  <c:v>1666.05428368</c:v>
                </c:pt>
                <c:pt idx="4045">
                  <c:v>1666.6560286599999</c:v>
                </c:pt>
                <c:pt idx="4046">
                  <c:v>1667.2579484800001</c:v>
                </c:pt>
                <c:pt idx="4047">
                  <c:v>1667.8600412000001</c:v>
                </c:pt>
                <c:pt idx="4048">
                  <c:v>1668.4623050299999</c:v>
                </c:pt>
                <c:pt idx="4049">
                  <c:v>1669.06473828</c:v>
                </c:pt>
                <c:pt idx="4050">
                  <c:v>1669.6673393900001</c:v>
                </c:pt>
                <c:pt idx="4051">
                  <c:v>1670.2701068900001</c:v>
                </c:pt>
                <c:pt idx="4052">
                  <c:v>1670.8730393200001</c:v>
                </c:pt>
                <c:pt idx="4053">
                  <c:v>1671.4761352600001</c:v>
                </c:pt>
                <c:pt idx="4054">
                  <c:v>1672.0791937900001</c:v>
                </c:pt>
                <c:pt idx="4055">
                  <c:v>1672.6809563100001</c:v>
                </c:pt>
                <c:pt idx="4056">
                  <c:v>1673.28073182</c:v>
                </c:pt>
                <c:pt idx="4057">
                  <c:v>1673.8787126899999</c:v>
                </c:pt>
                <c:pt idx="4058">
                  <c:v>1674.47501149</c:v>
                </c:pt>
                <c:pt idx="4059">
                  <c:v>1675.06966018</c:v>
                </c:pt>
                <c:pt idx="4060">
                  <c:v>1675.6627640900001</c:v>
                </c:pt>
                <c:pt idx="4061">
                  <c:v>1676.2544585200001</c:v>
                </c:pt>
                <c:pt idx="4062">
                  <c:v>1676.84485404</c:v>
                </c:pt>
                <c:pt idx="4063">
                  <c:v>1677.43403698</c:v>
                </c:pt>
                <c:pt idx="4064">
                  <c:v>1678.02203504</c:v>
                </c:pt>
                <c:pt idx="4065">
                  <c:v>1678.6088681399999</c:v>
                </c:pt>
                <c:pt idx="4066">
                  <c:v>1679.1945874800001</c:v>
                </c:pt>
                <c:pt idx="4067">
                  <c:v>1679.77921668</c:v>
                </c:pt>
                <c:pt idx="4068">
                  <c:v>1680.36276449</c:v>
                </c:pt>
                <c:pt idx="4069">
                  <c:v>1680.9452446</c:v>
                </c:pt>
                <c:pt idx="4070">
                  <c:v>1681.52667761</c:v>
                </c:pt>
                <c:pt idx="4071">
                  <c:v>1682.10707684</c:v>
                </c:pt>
                <c:pt idx="4072">
                  <c:v>1682.68645167</c:v>
                </c:pt>
                <c:pt idx="4073">
                  <c:v>1683.2648184300001</c:v>
                </c:pt>
                <c:pt idx="4074">
                  <c:v>1683.8421680700001</c:v>
                </c:pt>
                <c:pt idx="4075">
                  <c:v>1684.4184407400001</c:v>
                </c:pt>
                <c:pt idx="4076">
                  <c:v>1684.9935212600001</c:v>
                </c:pt>
                <c:pt idx="4077">
                  <c:v>1685.5673578599999</c:v>
                </c:pt>
                <c:pt idx="4078">
                  <c:v>1686.1399683499999</c:v>
                </c:pt>
                <c:pt idx="4079">
                  <c:v>1686.7113876999999</c:v>
                </c:pt>
                <c:pt idx="4080">
                  <c:v>1687.2816767700001</c:v>
                </c:pt>
                <c:pt idx="4081">
                  <c:v>1687.8509243000001</c:v>
                </c:pt>
                <c:pt idx="4082">
                  <c:v>1688.4192366299999</c:v>
                </c:pt>
                <c:pt idx="4083">
                  <c:v>1688.9867107</c:v>
                </c:pt>
                <c:pt idx="4084">
                  <c:v>1689.55342406</c:v>
                </c:pt>
                <c:pt idx="4085">
                  <c:v>1690.1194327000001</c:v>
                </c:pt>
                <c:pt idx="4086">
                  <c:v>1690.6847545799999</c:v>
                </c:pt>
                <c:pt idx="4087">
                  <c:v>1691.2493642699999</c:v>
                </c:pt>
                <c:pt idx="4088">
                  <c:v>1691.8132468700001</c:v>
                </c:pt>
                <c:pt idx="4089">
                  <c:v>1692.3765069999999</c:v>
                </c:pt>
                <c:pt idx="4090">
                  <c:v>1692.9392396400001</c:v>
                </c:pt>
                <c:pt idx="4091">
                  <c:v>1693.5014696200001</c:v>
                </c:pt>
                <c:pt idx="4092">
                  <c:v>1694.06323307</c:v>
                </c:pt>
                <c:pt idx="4093">
                  <c:v>1694.62456056</c:v>
                </c:pt>
                <c:pt idx="4094">
                  <c:v>1695.1854727</c:v>
                </c:pt>
                <c:pt idx="4095">
                  <c:v>1695.74601747</c:v>
                </c:pt>
                <c:pt idx="4096">
                  <c:v>1696.3062541700001</c:v>
                </c:pt>
                <c:pt idx="4097">
                  <c:v>1696.86625093</c:v>
                </c:pt>
                <c:pt idx="4098">
                  <c:v>1697.42608157</c:v>
                </c:pt>
                <c:pt idx="4099">
                  <c:v>1697.98579337</c:v>
                </c:pt>
                <c:pt idx="4100">
                  <c:v>1698.5454015099999</c:v>
                </c:pt>
                <c:pt idx="4101">
                  <c:v>1699.1049029599999</c:v>
                </c:pt>
                <c:pt idx="4102">
                  <c:v>1699.6642883699999</c:v>
                </c:pt>
                <c:pt idx="4103">
                  <c:v>1700.22354842</c:v>
                </c:pt>
                <c:pt idx="4104">
                  <c:v>1700.7826818799999</c:v>
                </c:pt>
                <c:pt idx="4105">
                  <c:v>1701.3417237599999</c:v>
                </c:pt>
                <c:pt idx="4106">
                  <c:v>1701.9007257799999</c:v>
                </c:pt>
                <c:pt idx="4107">
                  <c:v>1702.45972338</c:v>
                </c:pt>
                <c:pt idx="4108">
                  <c:v>1703.0187344799999</c:v>
                </c:pt>
                <c:pt idx="4109">
                  <c:v>1703.5777657900001</c:v>
                </c:pt>
                <c:pt idx="4110">
                  <c:v>1704.1368186699999</c:v>
                </c:pt>
                <c:pt idx="4111">
                  <c:v>1704.6958938299999</c:v>
                </c:pt>
                <c:pt idx="4112">
                  <c:v>1705.2549942999999</c:v>
                </c:pt>
                <c:pt idx="4113">
                  <c:v>1705.81412469</c:v>
                </c:pt>
                <c:pt idx="4114">
                  <c:v>1706.3732889099999</c:v>
                </c:pt>
                <c:pt idx="4115">
                  <c:v>1706.9324886300001</c:v>
                </c:pt>
                <c:pt idx="4116">
                  <c:v>1707.49172316</c:v>
                </c:pt>
                <c:pt idx="4117">
                  <c:v>1708.0509914199999</c:v>
                </c:pt>
                <c:pt idx="4118">
                  <c:v>1708.61029358</c:v>
                </c:pt>
                <c:pt idx="4119">
                  <c:v>1709.1696321300001</c:v>
                </c:pt>
                <c:pt idx="4120">
                  <c:v>1709.7290114299999</c:v>
                </c:pt>
                <c:pt idx="4121">
                  <c:v>1710.2884370899999</c:v>
                </c:pt>
                <c:pt idx="4122">
                  <c:v>1710.8479151700001</c:v>
                </c:pt>
                <c:pt idx="4123">
                  <c:v>1711.4074519000001</c:v>
                </c:pt>
                <c:pt idx="4124">
                  <c:v>1711.9670532099999</c:v>
                </c:pt>
                <c:pt idx="4125">
                  <c:v>1712.52672497</c:v>
                </c:pt>
                <c:pt idx="4126">
                  <c:v>1713.0864732499999</c:v>
                </c:pt>
                <c:pt idx="4127">
                  <c:v>1713.6463034000001</c:v>
                </c:pt>
                <c:pt idx="4128">
                  <c:v>1714.20621987</c:v>
                </c:pt>
                <c:pt idx="4129">
                  <c:v>1714.7662263499999</c:v>
                </c:pt>
                <c:pt idx="4130">
                  <c:v>1715.32632659</c:v>
                </c:pt>
                <c:pt idx="4131">
                  <c:v>1715.88652454</c:v>
                </c:pt>
                <c:pt idx="4132">
                  <c:v>1716.44682457</c:v>
                </c:pt>
                <c:pt idx="4133">
                  <c:v>1717.00723133</c:v>
                </c:pt>
                <c:pt idx="4134">
                  <c:v>1717.5677501800001</c:v>
                </c:pt>
                <c:pt idx="4135">
                  <c:v>1718.1283874999999</c:v>
                </c:pt>
                <c:pt idx="4136">
                  <c:v>1718.6891494399999</c:v>
                </c:pt>
                <c:pt idx="4137">
                  <c:v>1719.2500416099999</c:v>
                </c:pt>
                <c:pt idx="4138">
                  <c:v>1719.81106907</c:v>
                </c:pt>
                <c:pt idx="4139">
                  <c:v>1720.3722366699999</c:v>
                </c:pt>
                <c:pt idx="4140">
                  <c:v>1720.93354909</c:v>
                </c:pt>
                <c:pt idx="4141">
                  <c:v>1721.4950109900001</c:v>
                </c:pt>
                <c:pt idx="4142">
                  <c:v>1722.0566268699999</c:v>
                </c:pt>
                <c:pt idx="4143">
                  <c:v>1722.61840067</c:v>
                </c:pt>
                <c:pt idx="4144">
                  <c:v>1723.1803357399999</c:v>
                </c:pt>
                <c:pt idx="4145">
                  <c:v>1723.7424352800001</c:v>
                </c:pt>
                <c:pt idx="4146">
                  <c:v>1724.30470261</c:v>
                </c:pt>
                <c:pt idx="4147">
                  <c:v>1724.86714134</c:v>
                </c:pt>
                <c:pt idx="4148">
                  <c:v>1725.4297552099999</c:v>
                </c:pt>
                <c:pt idx="4149">
                  <c:v>1725.9925480100001</c:v>
                </c:pt>
                <c:pt idx="4150">
                  <c:v>1726.55552343</c:v>
                </c:pt>
                <c:pt idx="4151">
                  <c:v>1727.1186850399999</c:v>
                </c:pt>
                <c:pt idx="4152">
                  <c:v>1727.6820362599999</c:v>
                </c:pt>
                <c:pt idx="4153">
                  <c:v>1728.2455804799999</c:v>
                </c:pt>
                <c:pt idx="4154">
                  <c:v>1728.80932106</c:v>
                </c:pt>
                <c:pt idx="4155">
                  <c:v>1729.37326145</c:v>
                </c:pt>
                <c:pt idx="4156">
                  <c:v>1729.93740518</c:v>
                </c:pt>
                <c:pt idx="4157">
                  <c:v>1730.5017559099999</c:v>
                </c:pt>
                <c:pt idx="4158">
                  <c:v>1731.0663173800001</c:v>
                </c:pt>
                <c:pt idx="4159">
                  <c:v>1731.6310933699999</c:v>
                </c:pt>
                <c:pt idx="4160">
                  <c:v>1732.1960875899999</c:v>
                </c:pt>
                <c:pt idx="4161">
                  <c:v>1732.76130371</c:v>
                </c:pt>
                <c:pt idx="4162">
                  <c:v>1733.3267452699999</c:v>
                </c:pt>
                <c:pt idx="4163">
                  <c:v>1733.89241567</c:v>
                </c:pt>
                <c:pt idx="4164">
                  <c:v>1734.4583181999999</c:v>
                </c:pt>
                <c:pt idx="4165">
                  <c:v>1735.0244560399999</c:v>
                </c:pt>
                <c:pt idx="4166">
                  <c:v>1735.59083231</c:v>
                </c:pt>
                <c:pt idx="4167">
                  <c:v>1736.1574501</c:v>
                </c:pt>
                <c:pt idx="4168">
                  <c:v>1736.7243124300001</c:v>
                </c:pt>
                <c:pt idx="4169">
                  <c:v>1737.29142228</c:v>
                </c:pt>
                <c:pt idx="4170">
                  <c:v>1737.8587826200001</c:v>
                </c:pt>
                <c:pt idx="4171">
                  <c:v>1738.4263963400001</c:v>
                </c:pt>
                <c:pt idx="4172">
                  <c:v>1738.99426621</c:v>
                </c:pt>
                <c:pt idx="4173">
                  <c:v>1739.56239486</c:v>
                </c:pt>
                <c:pt idx="4174">
                  <c:v>1740.1307847099999</c:v>
                </c:pt>
                <c:pt idx="4175">
                  <c:v>1740.6994380799999</c:v>
                </c:pt>
                <c:pt idx="4176">
                  <c:v>1741.2683571800001</c:v>
                </c:pt>
                <c:pt idx="4177">
                  <c:v>1741.83754398</c:v>
                </c:pt>
                <c:pt idx="4178">
                  <c:v>1742.4070002399999</c:v>
                </c:pt>
                <c:pt idx="4179">
                  <c:v>1742.97672758</c:v>
                </c:pt>
                <c:pt idx="4180">
                  <c:v>1743.54672747</c:v>
                </c:pt>
                <c:pt idx="4181">
                  <c:v>1744.1170011900001</c:v>
                </c:pt>
                <c:pt idx="4182">
                  <c:v>1744.6875499299999</c:v>
                </c:pt>
                <c:pt idx="4183">
                  <c:v>1745.25837471</c:v>
                </c:pt>
                <c:pt idx="4184">
                  <c:v>1745.8294764499999</c:v>
                </c:pt>
                <c:pt idx="4185">
                  <c:v>1746.4008559700001</c:v>
                </c:pt>
                <c:pt idx="4186">
                  <c:v>1746.9725140099999</c:v>
                </c:pt>
                <c:pt idx="4187">
                  <c:v>1747.54445119</c:v>
                </c:pt>
                <c:pt idx="4188">
                  <c:v>1748.1166681100001</c:v>
                </c:pt>
                <c:pt idx="4189">
                  <c:v>1748.6891652700001</c:v>
                </c:pt>
                <c:pt idx="4190">
                  <c:v>1749.26194315</c:v>
                </c:pt>
                <c:pt idx="4191">
                  <c:v>1749.8350021399999</c:v>
                </c:pt>
                <c:pt idx="4192">
                  <c:v>1750.40834262</c:v>
                </c:pt>
                <c:pt idx="4193">
                  <c:v>1750.9819649000001</c:v>
                </c:pt>
                <c:pt idx="4194">
                  <c:v>1751.5558692499999</c:v>
                </c:pt>
                <c:pt idx="4195">
                  <c:v>1752.1300558999999</c:v>
                </c:pt>
                <c:pt idx="4196">
                  <c:v>1752.70452507</c:v>
                </c:pt>
                <c:pt idx="4197">
                  <c:v>1753.2792769099999</c:v>
                </c:pt>
                <c:pt idx="4198">
                  <c:v>1753.85431156</c:v>
                </c:pt>
                <c:pt idx="4199">
                  <c:v>1754.4296291200001</c:v>
                </c:pt>
                <c:pt idx="4200">
                  <c:v>1755.0052296700001</c:v>
                </c:pt>
                <c:pt idx="4201">
                  <c:v>1755.5811132599999</c:v>
                </c:pt>
                <c:pt idx="4202">
                  <c:v>1756.1572799400001</c:v>
                </c:pt>
                <c:pt idx="4203">
                  <c:v>1756.7337297300001</c:v>
                </c:pt>
                <c:pt idx="4204">
                  <c:v>1757.3104626100001</c:v>
                </c:pt>
                <c:pt idx="4205">
                  <c:v>1757.88747859</c:v>
                </c:pt>
                <c:pt idx="4206">
                  <c:v>1758.4647776300001</c:v>
                </c:pt>
                <c:pt idx="4207">
                  <c:v>1759.0423596999999</c:v>
                </c:pt>
                <c:pt idx="4208">
                  <c:v>1759.6202247399999</c:v>
                </c:pt>
                <c:pt idx="4209">
                  <c:v>1760.1983726999999</c:v>
                </c:pt>
                <c:pt idx="4210">
                  <c:v>1760.77680349</c:v>
                </c:pt>
                <c:pt idx="4211">
                  <c:v>1761.3555170300001</c:v>
                </c:pt>
                <c:pt idx="4212">
                  <c:v>1761.9345132000001</c:v>
                </c:pt>
                <c:pt idx="4213">
                  <c:v>1762.5137918800001</c:v>
                </c:pt>
                <c:pt idx="4214">
                  <c:v>1763.0933529500001</c:v>
                </c:pt>
                <c:pt idx="4215">
                  <c:v>1763.6731962399999</c:v>
                </c:pt>
                <c:pt idx="4216">
                  <c:v>1764.25332162</c:v>
                </c:pt>
                <c:pt idx="4217">
                  <c:v>1764.83372891</c:v>
                </c:pt>
                <c:pt idx="4218">
                  <c:v>1765.41441794</c:v>
                </c:pt>
                <c:pt idx="4219">
                  <c:v>1765.9953885299999</c:v>
                </c:pt>
                <c:pt idx="4220">
                  <c:v>1766.5766404999999</c:v>
                </c:pt>
                <c:pt idx="4221">
                  <c:v>1767.1581736600001</c:v>
                </c:pt>
                <c:pt idx="4222">
                  <c:v>1767.73998783</c:v>
                </c:pt>
                <c:pt idx="4223">
                  <c:v>1768.3220828200001</c:v>
                </c:pt>
                <c:pt idx="4224">
                  <c:v>1768.9044584400001</c:v>
                </c:pt>
                <c:pt idx="4225">
                  <c:v>1769.4871145</c:v>
                </c:pt>
                <c:pt idx="4226">
                  <c:v>1770.0700507900001</c:v>
                </c:pt>
                <c:pt idx="4227">
                  <c:v>1770.6532671299999</c:v>
                </c:pt>
                <c:pt idx="4228">
                  <c:v>1771.2367632999999</c:v>
                </c:pt>
                <c:pt idx="4229">
                  <c:v>1771.82053909</c:v>
                </c:pt>
                <c:pt idx="4230">
                  <c:v>1772.4045943000001</c:v>
                </c:pt>
                <c:pt idx="4231">
                  <c:v>1772.98892869</c:v>
                </c:pt>
                <c:pt idx="4232">
                  <c:v>1773.57354207</c:v>
                </c:pt>
                <c:pt idx="4233">
                  <c:v>1774.1584342000001</c:v>
                </c:pt>
                <c:pt idx="4234">
                  <c:v>1774.7436048699999</c:v>
                </c:pt>
                <c:pt idx="4235">
                  <c:v>1775.32905385</c:v>
                </c:pt>
                <c:pt idx="4236">
                  <c:v>1775.9147809200001</c:v>
                </c:pt>
                <c:pt idx="4237">
                  <c:v>1776.50078586</c:v>
                </c:pt>
                <c:pt idx="4238">
                  <c:v>1777.08706843</c:v>
                </c:pt>
                <c:pt idx="4239">
                  <c:v>1777.6736284200001</c:v>
                </c:pt>
                <c:pt idx="4240">
                  <c:v>1778.26046559</c:v>
                </c:pt>
                <c:pt idx="4241">
                  <c:v>1778.8475797000001</c:v>
                </c:pt>
                <c:pt idx="4242">
                  <c:v>1779.4349704900001</c:v>
                </c:pt>
                <c:pt idx="4243">
                  <c:v>1780.02263773</c:v>
                </c:pt>
                <c:pt idx="4244">
                  <c:v>1780.61058123</c:v>
                </c:pt>
                <c:pt idx="4245">
                  <c:v>1781.19880072</c:v>
                </c:pt>
                <c:pt idx="4246">
                  <c:v>1781.7872959399999</c:v>
                </c:pt>
                <c:pt idx="4247">
                  <c:v>1782.37606626</c:v>
                </c:pt>
                <c:pt idx="4248">
                  <c:v>1782.96511046</c:v>
                </c:pt>
                <c:pt idx="4249">
                  <c:v>1783.5544277199999</c:v>
                </c:pt>
                <c:pt idx="4250">
                  <c:v>1784.1440178099999</c:v>
                </c:pt>
                <c:pt idx="4251">
                  <c:v>1784.7338797699999</c:v>
                </c:pt>
                <c:pt idx="4252">
                  <c:v>1785.3240127399999</c:v>
                </c:pt>
                <c:pt idx="4253">
                  <c:v>1785.91441659</c:v>
                </c:pt>
                <c:pt idx="4254">
                  <c:v>1786.50509096</c:v>
                </c:pt>
                <c:pt idx="4255">
                  <c:v>1787.0960354399999</c:v>
                </c:pt>
                <c:pt idx="4256">
                  <c:v>1787.6872496599999</c:v>
                </c:pt>
                <c:pt idx="4257">
                  <c:v>1788.2787326299999</c:v>
                </c:pt>
                <c:pt idx="4258">
                  <c:v>1788.87048359</c:v>
                </c:pt>
                <c:pt idx="4259">
                  <c:v>1789.4625023399999</c:v>
                </c:pt>
                <c:pt idx="4260">
                  <c:v>1790.0547884499999</c:v>
                </c:pt>
                <c:pt idx="4261">
                  <c:v>1790.64734142</c:v>
                </c:pt>
                <c:pt idx="4262">
                  <c:v>1791.2401602</c:v>
                </c:pt>
                <c:pt idx="4263">
                  <c:v>1791.8332440300001</c:v>
                </c:pt>
                <c:pt idx="4264">
                  <c:v>1792.42659265</c:v>
                </c:pt>
                <c:pt idx="4265">
                  <c:v>1793.02020554</c:v>
                </c:pt>
                <c:pt idx="4266">
                  <c:v>1793.6140817099999</c:v>
                </c:pt>
                <c:pt idx="4267">
                  <c:v>1794.2082203800001</c:v>
                </c:pt>
                <c:pt idx="4268">
                  <c:v>1794.8026213000001</c:v>
                </c:pt>
                <c:pt idx="4269">
                  <c:v>1795.39728393</c:v>
                </c:pt>
                <c:pt idx="4270">
                  <c:v>1795.9922078100001</c:v>
                </c:pt>
                <c:pt idx="4271">
                  <c:v>1796.58739201</c:v>
                </c:pt>
                <c:pt idx="4272">
                  <c:v>1797.18283572</c:v>
                </c:pt>
                <c:pt idx="4273">
                  <c:v>1797.7785386400001</c:v>
                </c:pt>
                <c:pt idx="4274">
                  <c:v>1798.3744996999999</c:v>
                </c:pt>
                <c:pt idx="4275">
                  <c:v>1798.9707181000001</c:v>
                </c:pt>
                <c:pt idx="4276">
                  <c:v>1799.56719361</c:v>
                </c:pt>
                <c:pt idx="4277">
                  <c:v>1800.1639257300001</c:v>
                </c:pt>
                <c:pt idx="4278">
                  <c:v>1800.7609134300001</c:v>
                </c:pt>
                <c:pt idx="4279">
                  <c:v>1801.3581557800001</c:v>
                </c:pt>
                <c:pt idx="4280">
                  <c:v>1801.9556523199999</c:v>
                </c:pt>
                <c:pt idx="4281">
                  <c:v>1802.5534018999999</c:v>
                </c:pt>
                <c:pt idx="4282">
                  <c:v>1803.1514034300001</c:v>
                </c:pt>
                <c:pt idx="4283">
                  <c:v>1803.74965359</c:v>
                </c:pt>
                <c:pt idx="4284">
                  <c:v>1804.3481257399999</c:v>
                </c:pt>
                <c:pt idx="4285">
                  <c:v>1804.94680055</c:v>
                </c:pt>
                <c:pt idx="4286">
                  <c:v>1805.5456840300001</c:v>
                </c:pt>
                <c:pt idx="4287">
                  <c:v>1806.14477429</c:v>
                </c:pt>
                <c:pt idx="4288">
                  <c:v>1806.7440691500001</c:v>
                </c:pt>
                <c:pt idx="4289">
                  <c:v>1807.3435692800001</c:v>
                </c:pt>
                <c:pt idx="4290">
                  <c:v>1807.9432741999999</c:v>
                </c:pt>
                <c:pt idx="4291">
                  <c:v>1808.54318375</c:v>
                </c:pt>
                <c:pt idx="4292">
                  <c:v>1809.1432998499999</c:v>
                </c:pt>
                <c:pt idx="4293">
                  <c:v>1809.74362251</c:v>
                </c:pt>
                <c:pt idx="4294">
                  <c:v>1810.34415061</c:v>
                </c:pt>
                <c:pt idx="4295">
                  <c:v>1810.9448839500001</c:v>
                </c:pt>
                <c:pt idx="4296">
                  <c:v>1811.5458218900001</c:v>
                </c:pt>
                <c:pt idx="4297">
                  <c:v>1812.1469634099999</c:v>
                </c:pt>
                <c:pt idx="4298">
                  <c:v>1812.74830754</c:v>
                </c:pt>
                <c:pt idx="4299">
                  <c:v>1813.34985323</c:v>
                </c:pt>
                <c:pt idx="4300">
                  <c:v>1813.9515994999999</c:v>
                </c:pt>
                <c:pt idx="4301">
                  <c:v>1814.55354549</c:v>
                </c:pt>
                <c:pt idx="4302">
                  <c:v>1815.1556904700001</c:v>
                </c:pt>
                <c:pt idx="4303">
                  <c:v>1815.75803391</c:v>
                </c:pt>
                <c:pt idx="4304">
                  <c:v>1816.3605754499999</c:v>
                </c:pt>
                <c:pt idx="4305">
                  <c:v>1816.9633148800001</c:v>
                </c:pt>
                <c:pt idx="4306">
                  <c:v>1817.56625214</c:v>
                </c:pt>
                <c:pt idx="4307">
                  <c:v>1818.1693872200001</c:v>
                </c:pt>
                <c:pt idx="4308">
                  <c:v>1818.77272021</c:v>
                </c:pt>
                <c:pt idx="4309">
                  <c:v>1819.3762512000001</c:v>
                </c:pt>
                <c:pt idx="4310">
                  <c:v>1819.9799802499999</c:v>
                </c:pt>
                <c:pt idx="4311">
                  <c:v>1820.5839073899999</c:v>
                </c:pt>
                <c:pt idx="4312">
                  <c:v>1821.1880326</c:v>
                </c:pt>
                <c:pt idx="4313">
                  <c:v>1821.79235578</c:v>
                </c:pt>
                <c:pt idx="4314">
                  <c:v>1822.3968767700001</c:v>
                </c:pt>
                <c:pt idx="4315">
                  <c:v>1823.0015953699999</c:v>
                </c:pt>
                <c:pt idx="4316">
                  <c:v>1823.6065113300001</c:v>
                </c:pt>
                <c:pt idx="4317">
                  <c:v>1824.2116243600001</c:v>
                </c:pt>
                <c:pt idx="4318">
                  <c:v>1824.81693419</c:v>
                </c:pt>
                <c:pt idx="4319">
                  <c:v>1825.42244054</c:v>
                </c:pt>
                <c:pt idx="4320">
                  <c:v>1826.02814315</c:v>
                </c:pt>
                <c:pt idx="4321">
                  <c:v>1826.6340417900001</c:v>
                </c:pt>
                <c:pt idx="4322">
                  <c:v>1827.24013627</c:v>
                </c:pt>
                <c:pt idx="4323">
                  <c:v>1827.8464264300001</c:v>
                </c:pt>
                <c:pt idx="4324">
                  <c:v>1828.4529121600001</c:v>
                </c:pt>
                <c:pt idx="4325">
                  <c:v>1829.0595933699999</c:v>
                </c:pt>
                <c:pt idx="4326">
                  <c:v>1829.66647001</c:v>
                </c:pt>
                <c:pt idx="4327">
                  <c:v>1830.2735420199999</c:v>
                </c:pt>
                <c:pt idx="4328">
                  <c:v>1830.88080939</c:v>
                </c:pt>
                <c:pt idx="4329">
                  <c:v>1831.4882720999999</c:v>
                </c:pt>
                <c:pt idx="4330">
                  <c:v>1832.0959301099999</c:v>
                </c:pt>
                <c:pt idx="4331">
                  <c:v>1832.7037834099999</c:v>
                </c:pt>
                <c:pt idx="4332">
                  <c:v>1833.3118319499999</c:v>
                </c:pt>
                <c:pt idx="4333">
                  <c:v>1833.92007571</c:v>
                </c:pt>
                <c:pt idx="4334">
                  <c:v>1834.5285146199999</c:v>
                </c:pt>
                <c:pt idx="4335">
                  <c:v>1835.13714865</c:v>
                </c:pt>
                <c:pt idx="4336">
                  <c:v>1835.74597773</c:v>
                </c:pt>
                <c:pt idx="4337">
                  <c:v>1836.3550018400001</c:v>
                </c:pt>
                <c:pt idx="4338">
                  <c:v>1836.96422095</c:v>
                </c:pt>
                <c:pt idx="4339">
                  <c:v>1837.5736350499999</c:v>
                </c:pt>
                <c:pt idx="4340">
                  <c:v>1838.1832440999999</c:v>
                </c:pt>
                <c:pt idx="4341">
                  <c:v>1838.79304811</c:v>
                </c:pt>
                <c:pt idx="4342">
                  <c:v>1839.40304707</c:v>
                </c:pt>
                <c:pt idx="4343">
                  <c:v>1840.0132409600001</c:v>
                </c:pt>
                <c:pt idx="4344">
                  <c:v>1840.62362981</c:v>
                </c:pt>
                <c:pt idx="4345">
                  <c:v>1841.2342136</c:v>
                </c:pt>
                <c:pt idx="4346">
                  <c:v>1841.84499237</c:v>
                </c:pt>
                <c:pt idx="4347">
                  <c:v>1842.45596613</c:v>
                </c:pt>
                <c:pt idx="4348">
                  <c:v>1843.06713489</c:v>
                </c:pt>
                <c:pt idx="4349">
                  <c:v>1843.6784986800001</c:v>
                </c:pt>
                <c:pt idx="4350">
                  <c:v>1844.2900575000001</c:v>
                </c:pt>
                <c:pt idx="4351">
                  <c:v>1844.9018113699999</c:v>
                </c:pt>
                <c:pt idx="4352">
                  <c:v>1845.5137602899999</c:v>
                </c:pt>
                <c:pt idx="4353">
                  <c:v>1846.1259042700001</c:v>
                </c:pt>
                <c:pt idx="4354">
                  <c:v>1846.7382433</c:v>
                </c:pt>
                <c:pt idx="4355">
                  <c:v>1847.35077738</c:v>
                </c:pt>
                <c:pt idx="4356">
                  <c:v>1847.9635064900001</c:v>
                </c:pt>
                <c:pt idx="4357">
                  <c:v>1848.57643063</c:v>
                </c:pt>
                <c:pt idx="4358">
                  <c:v>1849.18954977</c:v>
                </c:pt>
                <c:pt idx="4359">
                  <c:v>1849.8028639199999</c:v>
                </c:pt>
                <c:pt idx="4360">
                  <c:v>1850.4163730600001</c:v>
                </c:pt>
                <c:pt idx="4361">
                  <c:v>1851.03007716</c:v>
                </c:pt>
                <c:pt idx="4362">
                  <c:v>1851.6439762299999</c:v>
                </c:pt>
                <c:pt idx="4363">
                  <c:v>1852.2580702400001</c:v>
                </c:pt>
                <c:pt idx="4364">
                  <c:v>1852.8723591800001</c:v>
                </c:pt>
                <c:pt idx="4365">
                  <c:v>1853.48684303</c:v>
                </c:pt>
                <c:pt idx="4366">
                  <c:v>1854.10152176</c:v>
                </c:pt>
                <c:pt idx="4367">
                  <c:v>1854.71639536</c:v>
                </c:pt>
                <c:pt idx="4368">
                  <c:v>1855.3314637999999</c:v>
                </c:pt>
                <c:pt idx="4369">
                  <c:v>1855.9467270499999</c:v>
                </c:pt>
                <c:pt idx="4370">
                  <c:v>1856.5621850699999</c:v>
                </c:pt>
                <c:pt idx="4371">
                  <c:v>1857.1778378199999</c:v>
                </c:pt>
                <c:pt idx="4372">
                  <c:v>1857.7936852600001</c:v>
                </c:pt>
                <c:pt idx="4373">
                  <c:v>1858.4097273499999</c:v>
                </c:pt>
                <c:pt idx="4374">
                  <c:v>1859.02596404</c:v>
                </c:pt>
                <c:pt idx="4375">
                  <c:v>1859.64239527</c:v>
                </c:pt>
                <c:pt idx="4376">
                  <c:v>1860.2590210000001</c:v>
                </c:pt>
                <c:pt idx="4377">
                  <c:v>1860.87584115</c:v>
                </c:pt>
                <c:pt idx="4378">
                  <c:v>1861.4928556699999</c:v>
                </c:pt>
                <c:pt idx="4379">
                  <c:v>1862.11006449</c:v>
                </c:pt>
                <c:pt idx="4380">
                  <c:v>1862.7274675399999</c:v>
                </c:pt>
                <c:pt idx="4381">
                  <c:v>1863.34506476</c:v>
                </c:pt>
                <c:pt idx="4382">
                  <c:v>1863.96285607</c:v>
                </c:pt>
                <c:pt idx="4383">
                  <c:v>1864.5808413899999</c:v>
                </c:pt>
                <c:pt idx="4384">
                  <c:v>1865.1990206400001</c:v>
                </c:pt>
                <c:pt idx="4385">
                  <c:v>1865.8173937500001</c:v>
                </c:pt>
                <c:pt idx="4386">
                  <c:v>1866.4359606099999</c:v>
                </c:pt>
                <c:pt idx="4387">
                  <c:v>1867.0547211600001</c:v>
                </c:pt>
                <c:pt idx="4388">
                  <c:v>1867.67367528</c:v>
                </c:pt>
                <c:pt idx="4389">
                  <c:v>1868.2928228999999</c:v>
                </c:pt>
                <c:pt idx="4390">
                  <c:v>1868.9121639</c:v>
                </c:pt>
                <c:pt idx="4391">
                  <c:v>1869.53169819</c:v>
                </c:pt>
                <c:pt idx="4392">
                  <c:v>1870.15142567</c:v>
                </c:pt>
                <c:pt idx="4393">
                  <c:v>1870.77134621</c:v>
                </c:pt>
                <c:pt idx="4394">
                  <c:v>1871.3914597200001</c:v>
                </c:pt>
                <c:pt idx="4395">
                  <c:v>1872.0117660599999</c:v>
                </c:pt>
                <c:pt idx="4396">
                  <c:v>1872.63226513</c:v>
                </c:pt>
                <c:pt idx="4397">
                  <c:v>1873.2529567900001</c:v>
                </c:pt>
                <c:pt idx="4398">
                  <c:v>1873.8738409299999</c:v>
                </c:pt>
                <c:pt idx="4399">
                  <c:v>1874.4949174000001</c:v>
                </c:pt>
                <c:pt idx="4400">
                  <c:v>1875.1161860699999</c:v>
                </c:pt>
                <c:pt idx="4401">
                  <c:v>1875.7376468099999</c:v>
                </c:pt>
                <c:pt idx="4402">
                  <c:v>1876.3592994600001</c:v>
                </c:pt>
                <c:pt idx="4403">
                  <c:v>1876.98114388</c:v>
                </c:pt>
                <c:pt idx="4404">
                  <c:v>1877.6031799100001</c:v>
                </c:pt>
                <c:pt idx="4405">
                  <c:v>1878.2254074099999</c:v>
                </c:pt>
                <c:pt idx="4406">
                  <c:v>1878.84782621</c:v>
                </c:pt>
                <c:pt idx="4407">
                  <c:v>1879.4702127099999</c:v>
                </c:pt>
                <c:pt idx="4408">
                  <c:v>1880.0911287599999</c:v>
                </c:pt>
                <c:pt idx="4409">
                  <c:v>1880.70987984</c:v>
                </c:pt>
                <c:pt idx="4410">
                  <c:v>1881.3266804299999</c:v>
                </c:pt>
                <c:pt idx="4411">
                  <c:v>1881.94160637</c:v>
                </c:pt>
                <c:pt idx="4412">
                  <c:v>1882.5547592</c:v>
                </c:pt>
                <c:pt idx="4413">
                  <c:v>1883.16627075</c:v>
                </c:pt>
                <c:pt idx="4414">
                  <c:v>1883.7762369300001</c:v>
                </c:pt>
                <c:pt idx="4415">
                  <c:v>1884.3847378299999</c:v>
                </c:pt>
                <c:pt idx="4416">
                  <c:v>1884.9918458</c:v>
                </c:pt>
                <c:pt idx="4417">
                  <c:v>1885.5976216399999</c:v>
                </c:pt>
                <c:pt idx="4418">
                  <c:v>1886.2020804799999</c:v>
                </c:pt>
                <c:pt idx="4419">
                  <c:v>1886.8051824199999</c:v>
                </c:pt>
                <c:pt idx="4420">
                  <c:v>1887.40683169</c:v>
                </c:pt>
                <c:pt idx="4421">
                  <c:v>1888.0069029900001</c:v>
                </c:pt>
                <c:pt idx="4422">
                  <c:v>1888.6052654</c:v>
                </c:pt>
                <c:pt idx="4423">
                  <c:v>1889.2018103400001</c:v>
                </c:pt>
                <c:pt idx="4424">
                  <c:v>1889.79649522</c:v>
                </c:pt>
                <c:pt idx="4425">
                  <c:v>1890.38934743</c:v>
                </c:pt>
                <c:pt idx="4426">
                  <c:v>1890.98038901</c:v>
                </c:pt>
                <c:pt idx="4427">
                  <c:v>1891.5696259399999</c:v>
                </c:pt>
                <c:pt idx="4428">
                  <c:v>1892.1570744400001</c:v>
                </c:pt>
                <c:pt idx="4429">
                  <c:v>1892.74276065</c:v>
                </c:pt>
                <c:pt idx="4430">
                  <c:v>1893.3267142699999</c:v>
                </c:pt>
                <c:pt idx="4431">
                  <c:v>1893.9089644999999</c:v>
                </c:pt>
                <c:pt idx="4432">
                  <c:v>1894.4895369999999</c:v>
                </c:pt>
                <c:pt idx="4433">
                  <c:v>1895.0684519700001</c:v>
                </c:pt>
                <c:pt idx="4434">
                  <c:v>1895.64572275</c:v>
                </c:pt>
                <c:pt idx="4435">
                  <c:v>1896.2213555799999</c:v>
                </c:pt>
                <c:pt idx="4436">
                  <c:v>1896.79535289</c:v>
                </c:pt>
                <c:pt idx="4437">
                  <c:v>1897.3677126299999</c:v>
                </c:pt>
                <c:pt idx="4438">
                  <c:v>1897.9384273600001</c:v>
                </c:pt>
                <c:pt idx="4439">
                  <c:v>1898.5074856599999</c:v>
                </c:pt>
                <c:pt idx="4440">
                  <c:v>1899.07487466</c:v>
                </c:pt>
                <c:pt idx="4441">
                  <c:v>1899.6405831300001</c:v>
                </c:pt>
                <c:pt idx="4442">
                  <c:v>1900.2046027199999</c:v>
                </c:pt>
                <c:pt idx="4443">
                  <c:v>1900.7669279199999</c:v>
                </c:pt>
                <c:pt idx="4444">
                  <c:v>1901.3275553999999</c:v>
                </c:pt>
                <c:pt idx="4445">
                  <c:v>1901.88648347</c:v>
                </c:pt>
                <c:pt idx="4446">
                  <c:v>1902.44371191</c:v>
                </c:pt>
                <c:pt idx="4447">
                  <c:v>1902.9992419600001</c:v>
                </c:pt>
                <c:pt idx="4448">
                  <c:v>1903.5530764099999</c:v>
                </c:pt>
                <c:pt idx="4449">
                  <c:v>1904.1052206700001</c:v>
                </c:pt>
                <c:pt idx="4450">
                  <c:v>1904.6556833300001</c:v>
                </c:pt>
                <c:pt idx="4451">
                  <c:v>1905.20447459</c:v>
                </c:pt>
                <c:pt idx="4452">
                  <c:v>1905.75160469</c:v>
                </c:pt>
                <c:pt idx="4453">
                  <c:v>1906.2970829400001</c:v>
                </c:pt>
                <c:pt idx="4454">
                  <c:v>1906.8409169500001</c:v>
                </c:pt>
                <c:pt idx="4455">
                  <c:v>1907.3831121799999</c:v>
                </c:pt>
                <c:pt idx="4456">
                  <c:v>1907.9236717199999</c:v>
                </c:pt>
                <c:pt idx="4457">
                  <c:v>1908.46259642</c:v>
                </c:pt>
                <c:pt idx="4458">
                  <c:v>1908.99988525</c:v>
                </c:pt>
                <c:pt idx="4459">
                  <c:v>1909.5355359499999</c:v>
                </c:pt>
                <c:pt idx="4460">
                  <c:v>1910.0695458099999</c:v>
                </c:pt>
                <c:pt idx="4461">
                  <c:v>1910.6019125099999</c:v>
                </c:pt>
                <c:pt idx="4462">
                  <c:v>1911.1326349200001</c:v>
                </c:pt>
                <c:pt idx="4463">
                  <c:v>1911.6617136</c:v>
                </c:pt>
                <c:pt idx="4464">
                  <c:v>1912.1891511399999</c:v>
                </c:pt>
                <c:pt idx="4465">
                  <c:v>1912.71495205</c:v>
                </c:pt>
                <c:pt idx="4466">
                  <c:v>1913.2391224600001</c:v>
                </c:pt>
                <c:pt idx="4467">
                  <c:v>1913.7616694799999</c:v>
                </c:pt>
                <c:pt idx="4468">
                  <c:v>1914.2826005500001</c:v>
                </c:pt>
                <c:pt idx="4469">
                  <c:v>1914.8019226500001</c:v>
                </c:pt>
                <c:pt idx="4470">
                  <c:v>1915.31964124</c:v>
                </c:pt>
                <c:pt idx="4471">
                  <c:v>1915.83576025</c:v>
                </c:pt>
                <c:pt idx="4472">
                  <c:v>1916.3502822400001</c:v>
                </c:pt>
                <c:pt idx="4473">
                  <c:v>1916.8632083299999</c:v>
                </c:pt>
                <c:pt idx="4474">
                  <c:v>1917.3745384599999</c:v>
                </c:pt>
                <c:pt idx="4475">
                  <c:v>1917.88427187</c:v>
                </c:pt>
                <c:pt idx="4476">
                  <c:v>1918.3924076999999</c:v>
                </c:pt>
                <c:pt idx="4477">
                  <c:v>1918.8989454699999</c:v>
                </c:pt>
                <c:pt idx="4478">
                  <c:v>1919.40388551</c:v>
                </c:pt>
                <c:pt idx="4479">
                  <c:v>1919.90722923</c:v>
                </c:pt>
                <c:pt idx="4480">
                  <c:v>1920.4089791399999</c:v>
                </c:pt>
                <c:pt idx="4481">
                  <c:v>1920.90913877</c:v>
                </c:pt>
                <c:pt idx="4482">
                  <c:v>1921.4077124200001</c:v>
                </c:pt>
                <c:pt idx="4483">
                  <c:v>1921.9047048100001</c:v>
                </c:pt>
                <c:pt idx="4484">
                  <c:v>1922.4001207700001</c:v>
                </c:pt>
                <c:pt idx="4485">
                  <c:v>1922.89396489</c:v>
                </c:pt>
                <c:pt idx="4486">
                  <c:v>1923.38624134</c:v>
                </c:pt>
                <c:pt idx="4487">
                  <c:v>1923.87695375</c:v>
                </c:pt>
                <c:pt idx="4488">
                  <c:v>1924.3661052</c:v>
                </c:pt>
                <c:pt idx="4489">
                  <c:v>1924.8536982799999</c:v>
                </c:pt>
                <c:pt idx="4490">
                  <c:v>1925.3397353</c:v>
                </c:pt>
                <c:pt idx="4491">
                  <c:v>1925.8242184000001</c:v>
                </c:pt>
                <c:pt idx="4492">
                  <c:v>1926.30714973</c:v>
                </c:pt>
                <c:pt idx="4493">
                  <c:v>1926.7885315999999</c:v>
                </c:pt>
                <c:pt idx="4494">
                  <c:v>1927.2683665699999</c:v>
                </c:pt>
                <c:pt idx="4495">
                  <c:v>1927.74665796</c:v>
                </c:pt>
                <c:pt idx="4496">
                  <c:v>1928.2234105</c:v>
                </c:pt>
                <c:pt idx="4497">
                  <c:v>1928.69862979</c:v>
                </c:pt>
                <c:pt idx="4498">
                  <c:v>1929.1723216800001</c:v>
                </c:pt>
                <c:pt idx="4499">
                  <c:v>1929.64449223</c:v>
                </c:pt>
                <c:pt idx="4500">
                  <c:v>1930.11514766</c:v>
                </c:pt>
                <c:pt idx="4501">
                  <c:v>1930.58429432</c:v>
                </c:pt>
                <c:pt idx="4502">
                  <c:v>1931.0519386200001</c:v>
                </c:pt>
                <c:pt idx="4503">
                  <c:v>1931.51808699</c:v>
                </c:pt>
                <c:pt idx="4504">
                  <c:v>1931.9827456999999</c:v>
                </c:pt>
                <c:pt idx="4505">
                  <c:v>1932.44592085</c:v>
                </c:pt>
                <c:pt idx="4506">
                  <c:v>1932.9076182700001</c:v>
                </c:pt>
                <c:pt idx="4507">
                  <c:v>1933.36784349</c:v>
                </c:pt>
                <c:pt idx="4508">
                  <c:v>1933.8266018100001</c:v>
                </c:pt>
                <c:pt idx="4509">
                  <c:v>1934.28389834</c:v>
                </c:pt>
                <c:pt idx="4510">
                  <c:v>1934.7397380699999</c:v>
                </c:pt>
                <c:pt idx="4511">
                  <c:v>1935.19412597</c:v>
                </c:pt>
                <c:pt idx="4512">
                  <c:v>1935.64706707</c:v>
                </c:pt>
                <c:pt idx="4513">
                  <c:v>1936.0985664699999</c:v>
                </c:pt>
                <c:pt idx="4514">
                  <c:v>1936.5486293700001</c:v>
                </c:pt>
                <c:pt idx="4515">
                  <c:v>1936.9972611000001</c:v>
                </c:pt>
                <c:pt idx="4516">
                  <c:v>1937.44446713</c:v>
                </c:pt>
                <c:pt idx="4517">
                  <c:v>1937.8902529</c:v>
                </c:pt>
                <c:pt idx="4518">
                  <c:v>1938.33462373</c:v>
                </c:pt>
                <c:pt idx="4519">
                  <c:v>1938.7775847600001</c:v>
                </c:pt>
                <c:pt idx="4520">
                  <c:v>1939.2191408900001</c:v>
                </c:pt>
                <c:pt idx="4521">
                  <c:v>1939.6592967700001</c:v>
                </c:pt>
                <c:pt idx="4522">
                  <c:v>1940.09805678</c:v>
                </c:pt>
                <c:pt idx="4523">
                  <c:v>1940.53542502</c:v>
                </c:pt>
                <c:pt idx="4524">
                  <c:v>1940.9714517</c:v>
                </c:pt>
                <c:pt idx="4525">
                  <c:v>1941.4064573200001</c:v>
                </c:pt>
                <c:pt idx="4526">
                  <c:v>1941.8408133800001</c:v>
                </c:pt>
                <c:pt idx="4527">
                  <c:v>1942.27443849</c:v>
                </c:pt>
                <c:pt idx="4528">
                  <c:v>1942.70719689</c:v>
                </c:pt>
                <c:pt idx="4529">
                  <c:v>1943.13914269</c:v>
                </c:pt>
                <c:pt idx="4530">
                  <c:v>1943.57032579</c:v>
                </c:pt>
                <c:pt idx="4531">
                  <c:v>1944.0007035799999</c:v>
                </c:pt>
                <c:pt idx="4532">
                  <c:v>1944.4302469300001</c:v>
                </c:pt>
                <c:pt idx="4533">
                  <c:v>1944.8589594299999</c:v>
                </c:pt>
                <c:pt idx="4534">
                  <c:v>1945.2868486100001</c:v>
                </c:pt>
                <c:pt idx="4535">
                  <c:v>1945.7139170600001</c:v>
                </c:pt>
                <c:pt idx="4536">
                  <c:v>1946.1401851600001</c:v>
                </c:pt>
                <c:pt idx="4537">
                  <c:v>1946.5656901699999</c:v>
                </c:pt>
                <c:pt idx="4538">
                  <c:v>1946.9904724800001</c:v>
                </c:pt>
                <c:pt idx="4539">
                  <c:v>1947.4145620100001</c:v>
                </c:pt>
                <c:pt idx="4540">
                  <c:v>1947.8379793500001</c:v>
                </c:pt>
                <c:pt idx="4541">
                  <c:v>1948.2607628799999</c:v>
                </c:pt>
                <c:pt idx="4542">
                  <c:v>1948.6829473600001</c:v>
                </c:pt>
                <c:pt idx="4543">
                  <c:v>1949.1045531699999</c:v>
                </c:pt>
                <c:pt idx="4544">
                  <c:v>1949.5255894300001</c:v>
                </c:pt>
                <c:pt idx="4545">
                  <c:v>1949.94606269</c:v>
                </c:pt>
                <c:pt idx="4546">
                  <c:v>1950.3659668299999</c:v>
                </c:pt>
                <c:pt idx="4547">
                  <c:v>1950.7852778399999</c:v>
                </c:pt>
                <c:pt idx="4548">
                  <c:v>1951.2039885300001</c:v>
                </c:pt>
                <c:pt idx="4549">
                  <c:v>1951.62210052</c:v>
                </c:pt>
                <c:pt idx="4550">
                  <c:v>1952.0396178200001</c:v>
                </c:pt>
                <c:pt idx="4551">
                  <c:v>1952.4565505800001</c:v>
                </c:pt>
                <c:pt idx="4552">
                  <c:v>1952.8729204199999</c:v>
                </c:pt>
                <c:pt idx="4553">
                  <c:v>1953.2887479999999</c:v>
                </c:pt>
                <c:pt idx="4554">
                  <c:v>1953.70404276</c:v>
                </c:pt>
                <c:pt idx="4555">
                  <c:v>1954.1188240500001</c:v>
                </c:pt>
                <c:pt idx="4556">
                  <c:v>1954.5331124899999</c:v>
                </c:pt>
                <c:pt idx="4557">
                  <c:v>1954.9469202099999</c:v>
                </c:pt>
                <c:pt idx="4558">
                  <c:v>1955.3602521</c:v>
                </c:pt>
                <c:pt idx="4559">
                  <c:v>1955.7731079</c:v>
                </c:pt>
                <c:pt idx="4560">
                  <c:v>1956.18549209</c:v>
                </c:pt>
                <c:pt idx="4561">
                  <c:v>1956.5974090100001</c:v>
                </c:pt>
                <c:pt idx="4562">
                  <c:v>1957.0088591000001</c:v>
                </c:pt>
                <c:pt idx="4563">
                  <c:v>1957.4198419100001</c:v>
                </c:pt>
                <c:pt idx="4564">
                  <c:v>1957.8303544800001</c:v>
                </c:pt>
                <c:pt idx="4565">
                  <c:v>1958.2403960199999</c:v>
                </c:pt>
                <c:pt idx="4566">
                  <c:v>1958.64997694</c:v>
                </c:pt>
                <c:pt idx="4567">
                  <c:v>1959.0591415199999</c:v>
                </c:pt>
                <c:pt idx="4568">
                  <c:v>1959.4679371300001</c:v>
                </c:pt>
                <c:pt idx="4569">
                  <c:v>1959.87644191</c:v>
                </c:pt>
                <c:pt idx="4570">
                  <c:v>1960.2847234200001</c:v>
                </c:pt>
                <c:pt idx="4571">
                  <c:v>1960.69278078</c:v>
                </c:pt>
                <c:pt idx="4572">
                  <c:v>1961.1006561900001</c:v>
                </c:pt>
                <c:pt idx="4573">
                  <c:v>1961.50845144</c:v>
                </c:pt>
                <c:pt idx="4574">
                  <c:v>1961.91626858</c:v>
                </c:pt>
                <c:pt idx="4575">
                  <c:v>1962.32416214</c:v>
                </c:pt>
                <c:pt idx="4576">
                  <c:v>1962.73212857</c:v>
                </c:pt>
                <c:pt idx="4577">
                  <c:v>1963.1401475299999</c:v>
                </c:pt>
                <c:pt idx="4578">
                  <c:v>1963.54820993</c:v>
                </c:pt>
                <c:pt idx="4579">
                  <c:v>1963.9563171299999</c:v>
                </c:pt>
                <c:pt idx="4580">
                  <c:v>1964.3644732299999</c:v>
                </c:pt>
                <c:pt idx="4581">
                  <c:v>1964.7726862</c:v>
                </c:pt>
                <c:pt idx="4582">
                  <c:v>1965.18096586</c:v>
                </c:pt>
                <c:pt idx="4583">
                  <c:v>1965.5893165699999</c:v>
                </c:pt>
                <c:pt idx="4584">
                  <c:v>1965.9977507000001</c:v>
                </c:pt>
                <c:pt idx="4585">
                  <c:v>1966.40628758</c:v>
                </c:pt>
                <c:pt idx="4586">
                  <c:v>1966.81494707</c:v>
                </c:pt>
                <c:pt idx="4587">
                  <c:v>1967.2237462600001</c:v>
                </c:pt>
                <c:pt idx="4588">
                  <c:v>1967.6326908799999</c:v>
                </c:pt>
                <c:pt idx="4589">
                  <c:v>1968.0417937</c:v>
                </c:pt>
                <c:pt idx="4590">
                  <c:v>1968.4510745299999</c:v>
                </c:pt>
                <c:pt idx="4591">
                  <c:v>1968.86055182</c:v>
                </c:pt>
                <c:pt idx="4592">
                  <c:v>1969.2702406799999</c:v>
                </c:pt>
                <c:pt idx="4593">
                  <c:v>1969.68014322</c:v>
                </c:pt>
                <c:pt idx="4594">
                  <c:v>1970.0902690600001</c:v>
                </c:pt>
                <c:pt idx="4595">
                  <c:v>1970.5006352600001</c:v>
                </c:pt>
                <c:pt idx="4596">
                  <c:v>1970.9112532500001</c:v>
                </c:pt>
                <c:pt idx="4597">
                  <c:v>1971.3221290900001</c:v>
                </c:pt>
                <c:pt idx="4598">
                  <c:v>1971.7332601999999</c:v>
                </c:pt>
                <c:pt idx="4599">
                  <c:v>1972.1446411500001</c:v>
                </c:pt>
                <c:pt idx="4600">
                  <c:v>1972.5562686200001</c:v>
                </c:pt>
                <c:pt idx="4601">
                  <c:v>1972.9681413799999</c:v>
                </c:pt>
                <c:pt idx="4602">
                  <c:v>1973.38025885</c:v>
                </c:pt>
                <c:pt idx="4603">
                  <c:v>1973.7926207200001</c:v>
                </c:pt>
                <c:pt idx="4604">
                  <c:v>1974.20522716</c:v>
                </c:pt>
                <c:pt idx="4605">
                  <c:v>1974.61807892</c:v>
                </c:pt>
                <c:pt idx="4606">
                  <c:v>1975.03117709</c:v>
                </c:pt>
                <c:pt idx="4607">
                  <c:v>1975.44452284</c:v>
                </c:pt>
                <c:pt idx="4608">
                  <c:v>1975.8581171599999</c:v>
                </c:pt>
                <c:pt idx="4609">
                  <c:v>1976.2719607900001</c:v>
                </c:pt>
                <c:pt idx="4610">
                  <c:v>1976.6860541200001</c:v>
                </c:pt>
                <c:pt idx="4611">
                  <c:v>1977.1003971299999</c:v>
                </c:pt>
                <c:pt idx="4612">
                  <c:v>1977.51498943</c:v>
                </c:pt>
                <c:pt idx="4613">
                  <c:v>1977.92983022</c:v>
                </c:pt>
                <c:pt idx="4614">
                  <c:v>1978.3449184200001</c:v>
                </c:pt>
                <c:pt idx="4615">
                  <c:v>1978.76025273</c:v>
                </c:pt>
                <c:pt idx="4616">
                  <c:v>1979.1758316999999</c:v>
                </c:pt>
                <c:pt idx="4617">
                  <c:v>1979.59165379</c:v>
                </c:pt>
                <c:pt idx="4618">
                  <c:v>1980.00771745</c:v>
                </c:pt>
                <c:pt idx="4619">
                  <c:v>1980.4240211900001</c:v>
                </c:pt>
                <c:pt idx="4620">
                  <c:v>1980.8405636</c:v>
                </c:pt>
                <c:pt idx="4621">
                  <c:v>1981.2573433800001</c:v>
                </c:pt>
                <c:pt idx="4622">
                  <c:v>1981.6743593199999</c:v>
                </c:pt>
                <c:pt idx="4623">
                  <c:v>1982.09161034</c:v>
                </c:pt>
                <c:pt idx="4624">
                  <c:v>1982.5090953900001</c:v>
                </c:pt>
                <c:pt idx="4625">
                  <c:v>1982.9268135299999</c:v>
                </c:pt>
                <c:pt idx="4626">
                  <c:v>1983.3447638099999</c:v>
                </c:pt>
                <c:pt idx="4627">
                  <c:v>1983.7629453100001</c:v>
                </c:pt>
                <c:pt idx="4628">
                  <c:v>1984.18135708</c:v>
                </c:pt>
                <c:pt idx="4629">
                  <c:v>1984.5999981499999</c:v>
                </c:pt>
                <c:pt idx="4630">
                  <c:v>1985.0188674799999</c:v>
                </c:pt>
                <c:pt idx="4631">
                  <c:v>1985.43796395</c:v>
                </c:pt>
                <c:pt idx="4632">
                  <c:v>1985.85723519</c:v>
                </c:pt>
                <c:pt idx="4633">
                  <c:v>1986.27624636</c:v>
                </c:pt>
                <c:pt idx="4634">
                  <c:v>1986.69447537</c:v>
                </c:pt>
                <c:pt idx="4635">
                  <c:v>1987.11199418</c:v>
                </c:pt>
                <c:pt idx="4636">
                  <c:v>1987.5290087200001</c:v>
                </c:pt>
                <c:pt idx="4637">
                  <c:v>1987.9454367999999</c:v>
                </c:pt>
                <c:pt idx="4638">
                  <c:v>1988.36121725</c:v>
                </c:pt>
                <c:pt idx="4639">
                  <c:v>1988.77643921</c:v>
                </c:pt>
                <c:pt idx="4640">
                  <c:v>1989.1911477199999</c:v>
                </c:pt>
                <c:pt idx="4641">
                  <c:v>1989.6053173600001</c:v>
                </c:pt>
                <c:pt idx="4642">
                  <c:v>1990.0189496600001</c:v>
                </c:pt>
                <c:pt idx="4643">
                  <c:v>1990.43206493</c:v>
                </c:pt>
                <c:pt idx="4644">
                  <c:v>1990.8446658299999</c:v>
                </c:pt>
                <c:pt idx="4645">
                  <c:v>1991.2567478799999</c:v>
                </c:pt>
                <c:pt idx="4646">
                  <c:v>1991.6683105499999</c:v>
                </c:pt>
                <c:pt idx="4647">
                  <c:v>1992.0793539199999</c:v>
                </c:pt>
                <c:pt idx="4648">
                  <c:v>1992.4898748600001</c:v>
                </c:pt>
                <c:pt idx="4649">
                  <c:v>1992.89986903</c:v>
                </c:pt>
                <c:pt idx="4650">
                  <c:v>1993.3093304199999</c:v>
                </c:pt>
                <c:pt idx="4651">
                  <c:v>1993.7182527099999</c:v>
                </c:pt>
                <c:pt idx="4652">
                  <c:v>1994.12662963</c:v>
                </c:pt>
                <c:pt idx="4653">
                  <c:v>1994.5344547699999</c:v>
                </c:pt>
                <c:pt idx="4654">
                  <c:v>1994.9417262699999</c:v>
                </c:pt>
                <c:pt idx="4655">
                  <c:v>1995.3484419900001</c:v>
                </c:pt>
                <c:pt idx="4656">
                  <c:v>1995.75456224</c:v>
                </c:pt>
                <c:pt idx="4657">
                  <c:v>1996.16003875</c:v>
                </c:pt>
                <c:pt idx="4658">
                  <c:v>1996.5648461999999</c:v>
                </c:pt>
                <c:pt idx="4659">
                  <c:v>1996.96898612</c:v>
                </c:pt>
                <c:pt idx="4660">
                  <c:v>1997.3724814100001</c:v>
                </c:pt>
                <c:pt idx="4661">
                  <c:v>1997.7753706399999</c:v>
                </c:pt>
                <c:pt idx="4662">
                  <c:v>1998.17769529</c:v>
                </c:pt>
                <c:pt idx="4663">
                  <c:v>1998.5794860999999</c:v>
                </c:pt>
                <c:pt idx="4664">
                  <c:v>1998.98076795</c:v>
                </c:pt>
                <c:pt idx="4665">
                  <c:v>1999.3815549799999</c:v>
                </c:pt>
                <c:pt idx="4666">
                  <c:v>1999.7818548299999</c:v>
                </c:pt>
                <c:pt idx="4667">
                  <c:v>2000.18166079</c:v>
                </c:pt>
                <c:pt idx="4668">
                  <c:v>2000.5809599500001</c:v>
                </c:pt>
                <c:pt idx="4669">
                  <c:v>2000.9797442500001</c:v>
                </c:pt>
                <c:pt idx="4670">
                  <c:v>2001.3780115300001</c:v>
                </c:pt>
                <c:pt idx="4671">
                  <c:v>2001.77576413</c:v>
                </c:pt>
                <c:pt idx="4672">
                  <c:v>2002.1730072099999</c:v>
                </c:pt>
                <c:pt idx="4673">
                  <c:v>2002.56974801</c:v>
                </c:pt>
                <c:pt idx="4674">
                  <c:v>2002.96599988</c:v>
                </c:pt>
                <c:pt idx="4675">
                  <c:v>2003.3617780300001</c:v>
                </c:pt>
                <c:pt idx="4676">
                  <c:v>2003.7570946400001</c:v>
                </c:pt>
                <c:pt idx="4677">
                  <c:v>2004.15195582</c:v>
                </c:pt>
                <c:pt idx="4678">
                  <c:v>2004.54636099</c:v>
                </c:pt>
                <c:pt idx="4679">
                  <c:v>2004.9403073799999</c:v>
                </c:pt>
                <c:pt idx="4680">
                  <c:v>2005.33379003</c:v>
                </c:pt>
                <c:pt idx="4681">
                  <c:v>2005.7268013800001</c:v>
                </c:pt>
                <c:pt idx="4682">
                  <c:v>2006.11933368</c:v>
                </c:pt>
                <c:pt idx="4683">
                  <c:v>2006.5113818</c:v>
                </c:pt>
                <c:pt idx="4684">
                  <c:v>2006.90294565</c:v>
                </c:pt>
                <c:pt idx="4685">
                  <c:v>2007.2940317600001</c:v>
                </c:pt>
                <c:pt idx="4686">
                  <c:v>2007.68466113</c:v>
                </c:pt>
                <c:pt idx="4687">
                  <c:v>2008.0748562599999</c:v>
                </c:pt>
                <c:pt idx="4688">
                  <c:v>2008.4646304</c:v>
                </c:pt>
                <c:pt idx="4689">
                  <c:v>2008.8540144000001</c:v>
                </c:pt>
                <c:pt idx="4690">
                  <c:v>2009.2430462899999</c:v>
                </c:pt>
                <c:pt idx="4691">
                  <c:v>2009.63175905</c:v>
                </c:pt>
                <c:pt idx="4692">
                  <c:v>2010.0201825300001</c:v>
                </c:pt>
                <c:pt idx="4693">
                  <c:v>2010.40834668</c:v>
                </c:pt>
                <c:pt idx="4694">
                  <c:v>2010.79628166</c:v>
                </c:pt>
                <c:pt idx="4695">
                  <c:v>2011.18402176</c:v>
                </c:pt>
                <c:pt idx="4696">
                  <c:v>2011.57161999</c:v>
                </c:pt>
                <c:pt idx="4697">
                  <c:v>2011.9591468900001</c:v>
                </c:pt>
                <c:pt idx="4698">
                  <c:v>2012.3466656799999</c:v>
                </c:pt>
                <c:pt idx="4699">
                  <c:v>2012.7342239499999</c:v>
                </c:pt>
                <c:pt idx="4700">
                  <c:v>2013.1218516700001</c:v>
                </c:pt>
                <c:pt idx="4701">
                  <c:v>2013.5095615299999</c:v>
                </c:pt>
                <c:pt idx="4702">
                  <c:v>2013.8973534199999</c:v>
                </c:pt>
                <c:pt idx="4703">
                  <c:v>2014.2852199900001</c:v>
                </c:pt>
                <c:pt idx="4704">
                  <c:v>2014.67315508</c:v>
                </c:pt>
                <c:pt idx="4705">
                  <c:v>2015.0611568700001</c:v>
                </c:pt>
                <c:pt idx="4706">
                  <c:v>2015.4492272099999</c:v>
                </c:pt>
                <c:pt idx="4707">
                  <c:v>2015.83737305</c:v>
                </c:pt>
                <c:pt idx="4708">
                  <c:v>2016.2256051500001</c:v>
                </c:pt>
                <c:pt idx="4709">
                  <c:v>2016.6139387200001</c:v>
                </c:pt>
                <c:pt idx="4710">
                  <c:v>2017.00238924</c:v>
                </c:pt>
                <c:pt idx="4711">
                  <c:v>2017.3909692100001</c:v>
                </c:pt>
                <c:pt idx="4712">
                  <c:v>2017.7796920799999</c:v>
                </c:pt>
                <c:pt idx="4713">
                  <c:v>2018.1685714099999</c:v>
                </c:pt>
                <c:pt idx="4714">
                  <c:v>2018.55761818</c:v>
                </c:pt>
                <c:pt idx="4715">
                  <c:v>2018.9468447199999</c:v>
                </c:pt>
                <c:pt idx="4716">
                  <c:v>2019.33626516</c:v>
                </c:pt>
                <c:pt idx="4717">
                  <c:v>2019.7258976600001</c:v>
                </c:pt>
                <c:pt idx="4718">
                  <c:v>2020.1157597599999</c:v>
                </c:pt>
                <c:pt idx="4719">
                  <c:v>2020.5058651899999</c:v>
                </c:pt>
                <c:pt idx="4720">
                  <c:v>2020.8962276499999</c:v>
                </c:pt>
                <c:pt idx="4721">
                  <c:v>2021.2868593600001</c:v>
                </c:pt>
                <c:pt idx="4722">
                  <c:v>2021.6777688499999</c:v>
                </c:pt>
                <c:pt idx="4723">
                  <c:v>2022.0689603999999</c:v>
                </c:pt>
                <c:pt idx="4724">
                  <c:v>2022.4604351400001</c:v>
                </c:pt>
                <c:pt idx="4725">
                  <c:v>2022.85219237</c:v>
                </c:pt>
                <c:pt idx="4726">
                  <c:v>2023.2442308</c:v>
                </c:pt>
                <c:pt idx="4727">
                  <c:v>2023.63654944</c:v>
                </c:pt>
                <c:pt idx="4728">
                  <c:v>2024.02914822</c:v>
                </c:pt>
                <c:pt idx="4729">
                  <c:v>2024.42202812</c:v>
                </c:pt>
                <c:pt idx="4730">
                  <c:v>2024.8151909999999</c:v>
                </c:pt>
                <c:pt idx="4731">
                  <c:v>2025.2086393300001</c:v>
                </c:pt>
                <c:pt idx="4732">
                  <c:v>2025.60237607</c:v>
                </c:pt>
                <c:pt idx="4733">
                  <c:v>2025.9964043699999</c:v>
                </c:pt>
                <c:pt idx="4734">
                  <c:v>2026.3907274000001</c:v>
                </c:pt>
                <c:pt idx="4735">
                  <c:v>2026.78534816</c:v>
                </c:pt>
                <c:pt idx="4736">
                  <c:v>2027.18026943</c:v>
                </c:pt>
                <c:pt idx="4737">
                  <c:v>2027.57549378</c:v>
                </c:pt>
                <c:pt idx="4738">
                  <c:v>2027.97102363</c:v>
                </c:pt>
                <c:pt idx="4739">
                  <c:v>2028.3668613499999</c:v>
                </c:pt>
                <c:pt idx="4740">
                  <c:v>2028.7630092899999</c:v>
                </c:pt>
                <c:pt idx="4741">
                  <c:v>2029.1594699699999</c:v>
                </c:pt>
                <c:pt idx="4742">
                  <c:v>2029.55624605</c:v>
                </c:pt>
                <c:pt idx="4743">
                  <c:v>2029.95334045</c:v>
                </c:pt>
                <c:pt idx="4744">
                  <c:v>2030.3507563000001</c:v>
                </c:pt>
                <c:pt idx="4745">
                  <c:v>2030.74849696</c:v>
                </c:pt>
                <c:pt idx="4746">
                  <c:v>2031.14656595</c:v>
                </c:pt>
                <c:pt idx="4747">
                  <c:v>2031.5449668599999</c:v>
                </c:pt>
                <c:pt idx="4748">
                  <c:v>2031.9437032000001</c:v>
                </c:pt>
                <c:pt idx="4749">
                  <c:v>2032.34277834</c:v>
                </c:pt>
                <c:pt idx="4750">
                  <c:v>2032.7421955499999</c:v>
                </c:pt>
                <c:pt idx="4751">
                  <c:v>2033.1419580500001</c:v>
                </c:pt>
                <c:pt idx="4752">
                  <c:v>2033.54206912</c:v>
                </c:pt>
                <c:pt idx="4753">
                  <c:v>2033.94253217</c:v>
                </c:pt>
                <c:pt idx="4754">
                  <c:v>2034.34335076</c:v>
                </c:pt>
                <c:pt idx="4755">
                  <c:v>2034.7445286300001</c:v>
                </c:pt>
                <c:pt idx="4756">
                  <c:v>2035.1460695799999</c:v>
                </c:pt>
                <c:pt idx="4757">
                  <c:v>2035.5479774400001</c:v>
                </c:pt>
                <c:pt idx="4758">
                  <c:v>2035.9502560000001</c:v>
                </c:pt>
                <c:pt idx="4759">
                  <c:v>2036.3529089799999</c:v>
                </c:pt>
                <c:pt idx="4760">
                  <c:v>2036.7559399500001</c:v>
                </c:pt>
                <c:pt idx="4761">
                  <c:v>2037.1593522400001</c:v>
                </c:pt>
                <c:pt idx="4762">
                  <c:v>2037.5631488500001</c:v>
                </c:pt>
                <c:pt idx="4763">
                  <c:v>2037.96733245</c:v>
                </c:pt>
                <c:pt idx="4764">
                  <c:v>2038.37190538</c:v>
                </c:pt>
                <c:pt idx="4765">
                  <c:v>2038.77686958</c:v>
                </c:pt>
                <c:pt idx="4766">
                  <c:v>2039.1822266500001</c:v>
                </c:pt>
                <c:pt idx="4767">
                  <c:v>2039.58797772</c:v>
                </c:pt>
                <c:pt idx="4768">
                  <c:v>2039.9941234099999</c:v>
                </c:pt>
                <c:pt idx="4769">
                  <c:v>2040.4006637699999</c:v>
                </c:pt>
                <c:pt idx="4770">
                  <c:v>2040.80759842</c:v>
                </c:pt>
                <c:pt idx="4771">
                  <c:v>2041.2149266399999</c:v>
                </c:pt>
                <c:pt idx="4772">
                  <c:v>2041.6226474600001</c:v>
                </c:pt>
                <c:pt idx="4773">
                  <c:v>2042.0307598899999</c:v>
                </c:pt>
                <c:pt idx="4774">
                  <c:v>2042.43926308</c:v>
                </c:pt>
                <c:pt idx="4775">
                  <c:v>2042.84815654</c:v>
                </c:pt>
                <c:pt idx="4776">
                  <c:v>2043.25744027</c:v>
                </c:pt>
                <c:pt idx="4777">
                  <c:v>2043.6671150100001</c:v>
                </c:pt>
                <c:pt idx="4778">
                  <c:v>2044.07718239</c:v>
                </c:pt>
                <c:pt idx="4779">
                  <c:v>2044.4876450700001</c:v>
                </c:pt>
                <c:pt idx="4780">
                  <c:v>2044.8985067799999</c:v>
                </c:pt>
                <c:pt idx="4781">
                  <c:v>2045.30977211</c:v>
                </c:pt>
                <c:pt idx="4782">
                  <c:v>2045.72144617</c:v>
                </c:pt>
                <c:pt idx="4783">
                  <c:v>2046.13353411</c:v>
                </c:pt>
                <c:pt idx="4784">
                  <c:v>2046.5460408399999</c:v>
                </c:pt>
                <c:pt idx="4785">
                  <c:v>2046.9589706700001</c:v>
                </c:pt>
                <c:pt idx="4786">
                  <c:v>2047.3723270400001</c:v>
                </c:pt>
                <c:pt idx="4787">
                  <c:v>2047.78611254</c:v>
                </c:pt>
                <c:pt idx="4788">
                  <c:v>2048.2003288199999</c:v>
                </c:pt>
                <c:pt idx="4789">
                  <c:v>2048.6149767500001</c:v>
                </c:pt>
                <c:pt idx="4790">
                  <c:v>2049.0300565799998</c:v>
                </c:pt>
                <c:pt idx="4791">
                  <c:v>2049.4455680699998</c:v>
                </c:pt>
                <c:pt idx="4792">
                  <c:v>2049.86151058</c:v>
                </c:pt>
                <c:pt idx="4793">
                  <c:v>2050.2778832499998</c:v>
                </c:pt>
                <c:pt idx="4794">
                  <c:v>2050.6946850499899</c:v>
                </c:pt>
                <c:pt idx="4795">
                  <c:v>2051.1119148900002</c:v>
                </c:pt>
                <c:pt idx="4796">
                  <c:v>2051.5295717499998</c:v>
                </c:pt>
                <c:pt idx="4797">
                  <c:v>2051.9476546999999</c:v>
                </c:pt>
                <c:pt idx="4798">
                  <c:v>2052.3661630199999</c:v>
                </c:pt>
                <c:pt idx="4799">
                  <c:v>2052.7850962000002</c:v>
                </c:pt>
                <c:pt idx="4800">
                  <c:v>2053.2044539799999</c:v>
                </c:pt>
                <c:pt idx="4801">
                  <c:v>2053.6242363400002</c:v>
                </c:pt>
                <c:pt idx="4802">
                  <c:v>2054.0444434299998</c:v>
                </c:pt>
                <c:pt idx="4803">
                  <c:v>2054.46507557</c:v>
                </c:pt>
                <c:pt idx="4804">
                  <c:v>2054.8861331600001</c:v>
                </c:pt>
                <c:pt idx="4805">
                  <c:v>2055.3076166300002</c:v>
                </c:pt>
                <c:pt idx="4806">
                  <c:v>2055.72952635</c:v>
                </c:pt>
                <c:pt idx="4807">
                  <c:v>2056.15186266</c:v>
                </c:pt>
                <c:pt idx="4808">
                  <c:v>2056.5746257599899</c:v>
                </c:pt>
                <c:pt idx="4809">
                  <c:v>2056.9978157400001</c:v>
                </c:pt>
                <c:pt idx="4810">
                  <c:v>2057.42143261</c:v>
                </c:pt>
                <c:pt idx="4811">
                  <c:v>2057.8454762400002</c:v>
                </c:pt>
                <c:pt idx="4812">
                  <c:v>2058.2699464500001</c:v>
                </c:pt>
                <c:pt idx="4813">
                  <c:v>2058.6948430100001</c:v>
                </c:pt>
                <c:pt idx="4814">
                  <c:v>2059.12016567</c:v>
                </c:pt>
                <c:pt idx="4815">
                  <c:v>2059.5459142</c:v>
                </c:pt>
                <c:pt idx="4816">
                  <c:v>2059.9720883599998</c:v>
                </c:pt>
                <c:pt idx="4817">
                  <c:v>2060.3986879700001</c:v>
                </c:pt>
                <c:pt idx="4818">
                  <c:v>2060.8257128999999</c:v>
                </c:pt>
                <c:pt idx="4819">
                  <c:v>2061.2531630200001</c:v>
                </c:pt>
                <c:pt idx="4820">
                  <c:v>2061.6810382799999</c:v>
                </c:pt>
                <c:pt idx="4821">
                  <c:v>2062.1093386100001</c:v>
                </c:pt>
                <c:pt idx="4822">
                  <c:v>2062.5380639999998</c:v>
                </c:pt>
                <c:pt idx="4823">
                  <c:v>2062.9672144000001</c:v>
                </c:pt>
                <c:pt idx="4824">
                  <c:v>2063.39678981</c:v>
                </c:pt>
                <c:pt idx="4825">
                  <c:v>2063.82679018</c:v>
                </c:pt>
                <c:pt idx="4826">
                  <c:v>2064.2572154999998</c:v>
                </c:pt>
                <c:pt idx="4827">
                  <c:v>2064.6880656999901</c:v>
                </c:pt>
                <c:pt idx="4828">
                  <c:v>2065.1193407300002</c:v>
                </c:pt>
                <c:pt idx="4829">
                  <c:v>2065.5510405199998</c:v>
                </c:pt>
                <c:pt idx="4830">
                  <c:v>2065.9831650000001</c:v>
                </c:pt>
                <c:pt idx="4831">
                  <c:v>2066.4157140299999</c:v>
                </c:pt>
                <c:pt idx="4832">
                  <c:v>2066.8486871</c:v>
                </c:pt>
                <c:pt idx="4833">
                  <c:v>2067.2820842199899</c:v>
                </c:pt>
                <c:pt idx="4834">
                  <c:v>2067.7159059000001</c:v>
                </c:pt>
                <c:pt idx="4835">
                  <c:v>2068.1501518999999</c:v>
                </c:pt>
                <c:pt idx="4836">
                  <c:v>2068.5848220799999</c:v>
                </c:pt>
                <c:pt idx="4837">
                  <c:v>2069.0199164700002</c:v>
                </c:pt>
                <c:pt idx="4838">
                  <c:v>2069.45543499</c:v>
                </c:pt>
                <c:pt idx="4839">
                  <c:v>2069.8913775699998</c:v>
                </c:pt>
                <c:pt idx="4840">
                  <c:v>2070.3277441700002</c:v>
                </c:pt>
                <c:pt idx="4841">
                  <c:v>2070.7645347399998</c:v>
                </c:pt>
                <c:pt idx="4842">
                  <c:v>2071.2017492099999</c:v>
                </c:pt>
                <c:pt idx="4843">
                  <c:v>2071.63938753</c:v>
                </c:pt>
                <c:pt idx="4844">
                  <c:v>2072.07744963</c:v>
                </c:pt>
                <c:pt idx="4845">
                  <c:v>2072.5159354399998</c:v>
                </c:pt>
                <c:pt idx="4846">
                  <c:v>2072.95484489</c:v>
                </c:pt>
                <c:pt idx="4847">
                  <c:v>2073.3941778899998</c:v>
                </c:pt>
                <c:pt idx="4848">
                  <c:v>2073.8339343500002</c:v>
                </c:pt>
                <c:pt idx="4849">
                  <c:v>2074.2741142</c:v>
                </c:pt>
                <c:pt idx="4850">
                  <c:v>2074.71471733</c:v>
                </c:pt>
                <c:pt idx="4851">
                  <c:v>2075.1557436600001</c:v>
                </c:pt>
                <c:pt idx="4852">
                  <c:v>2075.59719309</c:v>
                </c:pt>
                <c:pt idx="4853">
                  <c:v>2076.0390655299998</c:v>
                </c:pt>
                <c:pt idx="4854">
                  <c:v>2076.4813608999998</c:v>
                </c:pt>
                <c:pt idx="4855">
                  <c:v>2076.9240791100001</c:v>
                </c:pt>
                <c:pt idx="4856">
                  <c:v>2077.3672200699998</c:v>
                </c:pt>
                <c:pt idx="4857">
                  <c:v>2077.8107836999998</c:v>
                </c:pt>
                <c:pt idx="4858">
                  <c:v>2078.2547699299998</c:v>
                </c:pt>
                <c:pt idx="4859">
                  <c:v>2078.6991786799999</c:v>
                </c:pt>
                <c:pt idx="4860">
                  <c:v>2079.14400987</c:v>
                </c:pt>
                <c:pt idx="4861">
                  <c:v>2079.5892634299998</c:v>
                </c:pt>
                <c:pt idx="4862">
                  <c:v>2080.03493927</c:v>
                </c:pt>
                <c:pt idx="4863">
                  <c:v>2080.4810373199998</c:v>
                </c:pt>
                <c:pt idx="4864">
                  <c:v>2080.9275574899998</c:v>
                </c:pt>
                <c:pt idx="4865">
                  <c:v>2081.37449969</c:v>
                </c:pt>
                <c:pt idx="4866">
                  <c:v>2081.82186383</c:v>
                </c:pt>
                <c:pt idx="4867">
                  <c:v>2082.2696498</c:v>
                </c:pt>
                <c:pt idx="4868">
                  <c:v>2082.7178574899999</c:v>
                </c:pt>
                <c:pt idx="4869">
                  <c:v>2083.1664867899899</c:v>
                </c:pt>
                <c:pt idx="4870">
                  <c:v>2083.6155375600001</c:v>
                </c:pt>
                <c:pt idx="4871">
                  <c:v>2084.06500968</c:v>
                </c:pt>
                <c:pt idx="4872">
                  <c:v>2084.5149029899999</c:v>
                </c:pt>
                <c:pt idx="4873">
                  <c:v>2084.9652173700001</c:v>
                </c:pt>
                <c:pt idx="4874">
                  <c:v>2085.4159526600001</c:v>
                </c:pt>
                <c:pt idx="4875">
                  <c:v>2085.8671086999998</c:v>
                </c:pt>
                <c:pt idx="4876">
                  <c:v>2086.3186853500001</c:v>
                </c:pt>
                <c:pt idx="4877">
                  <c:v>2086.7706824500001</c:v>
                </c:pt>
                <c:pt idx="4878">
                  <c:v>2087.2230998300001</c:v>
                </c:pt>
                <c:pt idx="4879">
                  <c:v>2087.6759373300001</c:v>
                </c:pt>
                <c:pt idx="4880">
                  <c:v>2088.1291947899999</c:v>
                </c:pt>
                <c:pt idx="4881">
                  <c:v>2088.5828720499999</c:v>
                </c:pt>
                <c:pt idx="4882">
                  <c:v>2089.03696894</c:v>
                </c:pt>
                <c:pt idx="4883">
                  <c:v>2089.4914853</c:v>
                </c:pt>
                <c:pt idx="4884">
                  <c:v>2089.9464209500002</c:v>
                </c:pt>
                <c:pt idx="4885">
                  <c:v>2090.4017757199999</c:v>
                </c:pt>
                <c:pt idx="4886">
                  <c:v>2090.85754946</c:v>
                </c:pt>
                <c:pt idx="4887">
                  <c:v>2091.3137419899999</c:v>
                </c:pt>
                <c:pt idx="4888">
                  <c:v>2091.7703531400002</c:v>
                </c:pt>
                <c:pt idx="4889">
                  <c:v>2092.2273827399999</c:v>
                </c:pt>
                <c:pt idx="4890">
                  <c:v>2092.68483062</c:v>
                </c:pt>
                <c:pt idx="4891">
                  <c:v>2093.1426966200002</c:v>
                </c:pt>
                <c:pt idx="4892">
                  <c:v>2093.6009805600002</c:v>
                </c:pt>
                <c:pt idx="4893">
                  <c:v>2094.0596822799998</c:v>
                </c:pt>
                <c:pt idx="4894">
                  <c:v>2094.5188015899998</c:v>
                </c:pt>
                <c:pt idx="4895">
                  <c:v>2094.97833829</c:v>
                </c:pt>
                <c:pt idx="4896">
                  <c:v>2095.4382916899999</c:v>
                </c:pt>
                <c:pt idx="4897">
                  <c:v>2095.8986602800001</c:v>
                </c:pt>
                <c:pt idx="4898">
                  <c:v>2096.3594429300001</c:v>
                </c:pt>
                <c:pt idx="4899">
                  <c:v>2096.8206388399999</c:v>
                </c:pt>
                <c:pt idx="4900">
                  <c:v>2097.2822469600001</c:v>
                </c:pt>
                <c:pt idx="4901">
                  <c:v>2097.7442658800001</c:v>
                </c:pt>
                <c:pt idx="4902">
                  <c:v>2098.2066943899899</c:v>
                </c:pt>
                <c:pt idx="4903">
                  <c:v>2098.66953225</c:v>
                </c:pt>
                <c:pt idx="4904">
                  <c:v>2099.1327785399999</c:v>
                </c:pt>
                <c:pt idx="4905">
                  <c:v>2099.5964322999998</c:v>
                </c:pt>
                <c:pt idx="4906">
                  <c:v>2100.0604923199999</c:v>
                </c:pt>
                <c:pt idx="4907">
                  <c:v>2100.5249573900001</c:v>
                </c:pt>
                <c:pt idx="4908">
                  <c:v>2100.9898269199998</c:v>
                </c:pt>
                <c:pt idx="4909">
                  <c:v>2101.4551000900001</c:v>
                </c:pt>
                <c:pt idx="4910">
                  <c:v>2101.9207760700001</c:v>
                </c:pt>
                <c:pt idx="4911">
                  <c:v>2102.3868539999999</c:v>
                </c:pt>
                <c:pt idx="4912">
                  <c:v>2102.8533325499998</c:v>
                </c:pt>
                <c:pt idx="4913">
                  <c:v>2103.3202104699999</c:v>
                </c:pt>
                <c:pt idx="4914">
                  <c:v>2103.7874871599902</c:v>
                </c:pt>
                <c:pt idx="4915">
                  <c:v>2104.25516182</c:v>
                </c:pt>
                <c:pt idx="4916">
                  <c:v>2104.7232338899998</c:v>
                </c:pt>
                <c:pt idx="4917">
                  <c:v>2105.1917019699999</c:v>
                </c:pt>
                <c:pt idx="4918">
                  <c:v>2105.6605648</c:v>
                </c:pt>
                <c:pt idx="4919">
                  <c:v>2106.1298218799998</c:v>
                </c:pt>
                <c:pt idx="4920">
                  <c:v>2106.5994723200001</c:v>
                </c:pt>
                <c:pt idx="4921">
                  <c:v>2107.0695148099999</c:v>
                </c:pt>
                <c:pt idx="4922">
                  <c:v>2107.5399482299999</c:v>
                </c:pt>
                <c:pt idx="4923">
                  <c:v>2108.0107720699998</c:v>
                </c:pt>
                <c:pt idx="4924">
                  <c:v>2108.4819855400001</c:v>
                </c:pt>
                <c:pt idx="4925">
                  <c:v>2108.9535873700002</c:v>
                </c:pt>
                <c:pt idx="4926">
                  <c:v>2109.4255764999998</c:v>
                </c:pt>
                <c:pt idx="4927">
                  <c:v>2109.8979524699998</c:v>
                </c:pt>
                <c:pt idx="4928">
                  <c:v>2110.3707145499998</c:v>
                </c:pt>
                <c:pt idx="4929">
                  <c:v>2110.8438620500001</c:v>
                </c:pt>
                <c:pt idx="4930">
                  <c:v>2111.31739427</c:v>
                </c:pt>
                <c:pt idx="4931">
                  <c:v>2111.7913100000001</c:v>
                </c:pt>
                <c:pt idx="4932">
                  <c:v>2112.2656082100002</c:v>
                </c:pt>
                <c:pt idx="4933">
                  <c:v>2112.7402887899898</c:v>
                </c:pt>
                <c:pt idx="4934">
                  <c:v>2113.2153509599998</c:v>
                </c:pt>
                <c:pt idx="4935">
                  <c:v>2113.6907938999998</c:v>
                </c:pt>
                <c:pt idx="4936">
                  <c:v>2114.1666165199999</c:v>
                </c:pt>
                <c:pt idx="4937">
                  <c:v>2114.6428177500002</c:v>
                </c:pt>
                <c:pt idx="4938">
                  <c:v>2115.1193971500002</c:v>
                </c:pt>
                <c:pt idx="4939">
                  <c:v>2115.59635407</c:v>
                </c:pt>
                <c:pt idx="4940">
                  <c:v>2116.07368787</c:v>
                </c:pt>
                <c:pt idx="4941">
                  <c:v>2116.5513979000002</c:v>
                </c:pt>
                <c:pt idx="4942">
                  <c:v>2117.0294830399998</c:v>
                </c:pt>
                <c:pt idx="4943">
                  <c:v>2117.5079422899998</c:v>
                </c:pt>
                <c:pt idx="4944">
                  <c:v>2117.9867752999999</c:v>
                </c:pt>
                <c:pt idx="4945">
                  <c:v>2118.4659814299998</c:v>
                </c:pt>
                <c:pt idx="4946">
                  <c:v>2118.9455595300001</c:v>
                </c:pt>
                <c:pt idx="4947">
                  <c:v>2119.4255086899998</c:v>
                </c:pt>
                <c:pt idx="4948">
                  <c:v>2119.9058285699998</c:v>
                </c:pt>
                <c:pt idx="4949">
                  <c:v>2120.3865185999998</c:v>
                </c:pt>
                <c:pt idx="4950">
                  <c:v>2120.8675782199998</c:v>
                </c:pt>
                <c:pt idx="4951">
                  <c:v>2121.3490069099998</c:v>
                </c:pt>
                <c:pt idx="4952">
                  <c:v>2121.8308041300002</c:v>
                </c:pt>
                <c:pt idx="4953">
                  <c:v>2122.3129692900002</c:v>
                </c:pt>
                <c:pt idx="4954">
                  <c:v>2122.7955013400001</c:v>
                </c:pt>
                <c:pt idx="4955">
                  <c:v>2123.27839937</c:v>
                </c:pt>
                <c:pt idx="4956">
                  <c:v>2123.7616633900002</c:v>
                </c:pt>
                <c:pt idx="4957">
                  <c:v>2124.2452927700001</c:v>
                </c:pt>
                <c:pt idx="4958">
                  <c:v>2124.7292868899999</c:v>
                </c:pt>
                <c:pt idx="4959">
                  <c:v>2125.21364533</c:v>
                </c:pt>
                <c:pt idx="4960">
                  <c:v>2125.6983675500001</c:v>
                </c:pt>
                <c:pt idx="4961">
                  <c:v>2126.1834530400001</c:v>
                </c:pt>
                <c:pt idx="4962">
                  <c:v>2126.6689013099899</c:v>
                </c:pt>
                <c:pt idx="4963">
                  <c:v>2127.1547118600001</c:v>
                </c:pt>
                <c:pt idx="4964">
                  <c:v>2127.6408841799898</c:v>
                </c:pt>
                <c:pt idx="4965">
                  <c:v>2128.1274178200001</c:v>
                </c:pt>
                <c:pt idx="4966">
                  <c:v>2128.6143122799999</c:v>
                </c:pt>
                <c:pt idx="4967">
                  <c:v>2129.1015670900001</c:v>
                </c:pt>
                <c:pt idx="4968">
                  <c:v>2129.5891817800002</c:v>
                </c:pt>
                <c:pt idx="4969">
                  <c:v>2130.0771558900001</c:v>
                </c:pt>
                <c:pt idx="4970">
                  <c:v>2130.5654889100001</c:v>
                </c:pt>
                <c:pt idx="4971">
                  <c:v>2131.0541798499999</c:v>
                </c:pt>
                <c:pt idx="4972">
                  <c:v>2131.5432278899998</c:v>
                </c:pt>
                <c:pt idx="4973">
                  <c:v>2132.0326327900002</c:v>
                </c:pt>
                <c:pt idx="4974">
                  <c:v>2132.5223941200002</c:v>
                </c:pt>
                <c:pt idx="4975">
                  <c:v>2133.01251142</c:v>
                </c:pt>
                <c:pt idx="4976">
                  <c:v>2133.5029843100001</c:v>
                </c:pt>
                <c:pt idx="4977">
                  <c:v>2133.9938123900001</c:v>
                </c:pt>
                <c:pt idx="4978">
                  <c:v>2134.4849952300001</c:v>
                </c:pt>
                <c:pt idx="4979">
                  <c:v>2134.9765324499999</c:v>
                </c:pt>
                <c:pt idx="4980">
                  <c:v>2135.4684236200001</c:v>
                </c:pt>
                <c:pt idx="4981">
                  <c:v>2135.9606683400002</c:v>
                </c:pt>
                <c:pt idx="4982">
                  <c:v>2136.4532661799999</c:v>
                </c:pt>
                <c:pt idx="4983">
                  <c:v>2136.9462167400002</c:v>
                </c:pt>
                <c:pt idx="4984">
                  <c:v>2137.4395195900001</c:v>
                </c:pt>
                <c:pt idx="4985">
                  <c:v>2137.93317432</c:v>
                </c:pt>
                <c:pt idx="4986">
                  <c:v>2138.4271805200001</c:v>
                </c:pt>
                <c:pt idx="4987">
                  <c:v>2138.92153779</c:v>
                </c:pt>
                <c:pt idx="4988">
                  <c:v>2139.4162457100001</c:v>
                </c:pt>
                <c:pt idx="4989">
                  <c:v>2139.9113038999999</c:v>
                </c:pt>
                <c:pt idx="4990">
                  <c:v>2140.4067119000001</c:v>
                </c:pt>
                <c:pt idx="4991">
                  <c:v>2140.9024688200002</c:v>
                </c:pt>
                <c:pt idx="4992">
                  <c:v>2141.3985738900001</c:v>
                </c:pt>
                <c:pt idx="4993">
                  <c:v>2141.89502696</c:v>
                </c:pt>
                <c:pt idx="4994">
                  <c:v>2142.39182764</c:v>
                </c:pt>
                <c:pt idx="4995">
                  <c:v>2142.8889755499999</c:v>
                </c:pt>
                <c:pt idx="4996">
                  <c:v>2143.38647038</c:v>
                </c:pt>
                <c:pt idx="4997">
                  <c:v>2143.8843117800002</c:v>
                </c:pt>
                <c:pt idx="4998">
                  <c:v>2144.38249941</c:v>
                </c:pt>
                <c:pt idx="4999">
                  <c:v>2144.8810329299999</c:v>
                </c:pt>
                <c:pt idx="5000">
                  <c:v>2145.3799119800001</c:v>
                </c:pt>
                <c:pt idx="5001">
                  <c:v>2145.8791362299999</c:v>
                </c:pt>
                <c:pt idx="5002">
                  <c:v>2146.3787052799998</c:v>
                </c:pt>
                <c:pt idx="5003">
                  <c:v>2146.87861823</c:v>
                </c:pt>
                <c:pt idx="5004">
                  <c:v>2147.3788743499999</c:v>
                </c:pt>
                <c:pt idx="5005">
                  <c:v>2147.87947351</c:v>
                </c:pt>
                <c:pt idx="5006">
                  <c:v>2148.3804153299998</c:v>
                </c:pt>
                <c:pt idx="5007">
                  <c:v>2148.8816994600002</c:v>
                </c:pt>
                <c:pt idx="5008">
                  <c:v>2149.38332558</c:v>
                </c:pt>
                <c:pt idx="5009">
                  <c:v>2149.8852933899998</c:v>
                </c:pt>
                <c:pt idx="5010">
                  <c:v>2150.3876025</c:v>
                </c:pt>
                <c:pt idx="5011">
                  <c:v>2150.8902520900001</c:v>
                </c:pt>
                <c:pt idx="5012">
                  <c:v>2151.3932414400001</c:v>
                </c:pt>
                <c:pt idx="5013">
                  <c:v>2151.8965704699999</c:v>
                </c:pt>
                <c:pt idx="5014">
                  <c:v>2152.4002388399999</c:v>
                </c:pt>
                <c:pt idx="5015">
                  <c:v>2152.90424622</c:v>
                </c:pt>
                <c:pt idx="5016">
                  <c:v>2153.40859232</c:v>
                </c:pt>
                <c:pt idx="5017">
                  <c:v>2153.9132768600002</c:v>
                </c:pt>
                <c:pt idx="5018">
                  <c:v>2154.41829947</c:v>
                </c:pt>
                <c:pt idx="5019">
                  <c:v>2154.9236593099999</c:v>
                </c:pt>
                <c:pt idx="5020">
                  <c:v>2155.4293557000001</c:v>
                </c:pt>
                <c:pt idx="5021">
                  <c:v>2155.9353885400001</c:v>
                </c:pt>
                <c:pt idx="5022">
                  <c:v>2156.4417575100001</c:v>
                </c:pt>
                <c:pt idx="5023">
                  <c:v>2156.9484622800001</c:v>
                </c:pt>
                <c:pt idx="5024">
                  <c:v>2157.4555025499999</c:v>
                </c:pt>
                <c:pt idx="5025">
                  <c:v>2157.9628774799999</c:v>
                </c:pt>
                <c:pt idx="5026">
                  <c:v>2158.47058642</c:v>
                </c:pt>
                <c:pt idx="5027">
                  <c:v>2158.9786293100001</c:v>
                </c:pt>
                <c:pt idx="5028">
                  <c:v>2159.4870058299998</c:v>
                </c:pt>
                <c:pt idx="5029">
                  <c:v>2159.9957156999999</c:v>
                </c:pt>
                <c:pt idx="5030">
                  <c:v>2160.5047586199998</c:v>
                </c:pt>
                <c:pt idx="5031">
                  <c:v>2161.0141337999999</c:v>
                </c:pt>
                <c:pt idx="5032">
                  <c:v>2161.5238405700002</c:v>
                </c:pt>
                <c:pt idx="5033">
                  <c:v>2162.0338789100001</c:v>
                </c:pt>
                <c:pt idx="5034">
                  <c:v>2162.5442484999999</c:v>
                </c:pt>
                <c:pt idx="5035">
                  <c:v>2163.0549490799999</c:v>
                </c:pt>
                <c:pt idx="5036">
                  <c:v>2163.5659804100001</c:v>
                </c:pt>
                <c:pt idx="5037">
                  <c:v>2164.0773422299999</c:v>
                </c:pt>
                <c:pt idx="5038">
                  <c:v>2164.5890342399998</c:v>
                </c:pt>
                <c:pt idx="5039">
                  <c:v>2165.1010556299998</c:v>
                </c:pt>
                <c:pt idx="5040">
                  <c:v>2165.6134057899999</c:v>
                </c:pt>
                <c:pt idx="5041">
                  <c:v>2166.1260846499899</c:v>
                </c:pt>
                <c:pt idx="5042">
                  <c:v>2166.63909195</c:v>
                </c:pt>
                <c:pt idx="5043">
                  <c:v>2167.1524274100002</c:v>
                </c:pt>
                <c:pt idx="5044">
                  <c:v>2167.6660907800001</c:v>
                </c:pt>
                <c:pt idx="5045">
                  <c:v>2168.1800812800002</c:v>
                </c:pt>
                <c:pt idx="5046">
                  <c:v>2168.69439831</c:v>
                </c:pt>
                <c:pt idx="5047">
                  <c:v>2169.2090418399998</c:v>
                </c:pt>
                <c:pt idx="5048">
                  <c:v>2169.7240116399998</c:v>
                </c:pt>
                <c:pt idx="5049">
                  <c:v>2170.23930746</c:v>
                </c:pt>
                <c:pt idx="5050">
                  <c:v>2170.7549290500001</c:v>
                </c:pt>
                <c:pt idx="5051">
                  <c:v>2171.2708756799998</c:v>
                </c:pt>
                <c:pt idx="5052">
                  <c:v>2171.78714674</c:v>
                </c:pt>
                <c:pt idx="5053">
                  <c:v>2172.3037422399998</c:v>
                </c:pt>
                <c:pt idx="5054">
                  <c:v>2172.8206619299999</c:v>
                </c:pt>
                <c:pt idx="5055">
                  <c:v>2173.3379055199998</c:v>
                </c:pt>
                <c:pt idx="5056">
                  <c:v>2173.8554720100001</c:v>
                </c:pt>
                <c:pt idx="5057">
                  <c:v>2174.3733609199999</c:v>
                </c:pt>
                <c:pt idx="5058">
                  <c:v>2174.8915722699999</c:v>
                </c:pt>
                <c:pt idx="5059">
                  <c:v>2175.4101058299998</c:v>
                </c:pt>
                <c:pt idx="5060">
                  <c:v>2175.92896139</c:v>
                </c:pt>
                <c:pt idx="5061">
                  <c:v>2176.44813875</c:v>
                </c:pt>
                <c:pt idx="5062">
                  <c:v>2176.9676371999999</c:v>
                </c:pt>
                <c:pt idx="5063">
                  <c:v>2177.4874561699999</c:v>
                </c:pt>
                <c:pt idx="5064">
                  <c:v>2178.00759569</c:v>
                </c:pt>
                <c:pt idx="5065">
                  <c:v>2178.5280555499999</c:v>
                </c:pt>
                <c:pt idx="5066">
                  <c:v>2179.0488355500001</c:v>
                </c:pt>
                <c:pt idx="5067">
                  <c:v>2179.56993547</c:v>
                </c:pt>
                <c:pt idx="5068">
                  <c:v>2180.0913546199999</c:v>
                </c:pt>
                <c:pt idx="5069">
                  <c:v>2180.6130924200002</c:v>
                </c:pt>
                <c:pt idx="5070">
                  <c:v>2181.1351489200001</c:v>
                </c:pt>
                <c:pt idx="5071">
                  <c:v>2181.65752393</c:v>
                </c:pt>
                <c:pt idx="5072">
                  <c:v>2182.1802172399998</c:v>
                </c:pt>
                <c:pt idx="5073">
                  <c:v>2182.7032286600001</c:v>
                </c:pt>
                <c:pt idx="5074">
                  <c:v>2183.2265575199999</c:v>
                </c:pt>
                <c:pt idx="5075">
                  <c:v>2183.75020326</c:v>
                </c:pt>
                <c:pt idx="5076">
                  <c:v>2184.2741660800002</c:v>
                </c:pt>
                <c:pt idx="5077">
                  <c:v>2184.7984460900002</c:v>
                </c:pt>
                <c:pt idx="5078">
                  <c:v>2185.3230433600002</c:v>
                </c:pt>
                <c:pt idx="5079">
                  <c:v>2185.84795725</c:v>
                </c:pt>
                <c:pt idx="5080">
                  <c:v>2186.37318254</c:v>
                </c:pt>
                <c:pt idx="5081">
                  <c:v>2186.8986643899998</c:v>
                </c:pt>
                <c:pt idx="5082">
                  <c:v>2187.4243665499998</c:v>
                </c:pt>
                <c:pt idx="5083">
                  <c:v>2187.9503104300002</c:v>
                </c:pt>
                <c:pt idx="5084">
                  <c:v>2188.4764946</c:v>
                </c:pt>
                <c:pt idx="5085">
                  <c:v>2189.00291909</c:v>
                </c:pt>
                <c:pt idx="5086">
                  <c:v>2189.5295905100002</c:v>
                </c:pt>
                <c:pt idx="5087">
                  <c:v>2190.0565114999999</c:v>
                </c:pt>
                <c:pt idx="5088">
                  <c:v>2190.5836853400001</c:v>
                </c:pt>
                <c:pt idx="5089">
                  <c:v>2191.11111669</c:v>
                </c:pt>
                <c:pt idx="5090">
                  <c:v>2191.6388091099898</c:v>
                </c:pt>
                <c:pt idx="5091">
                  <c:v>2192.1667657099902</c:v>
                </c:pt>
                <c:pt idx="5092">
                  <c:v>2192.69498673</c:v>
                </c:pt>
                <c:pt idx="5093">
                  <c:v>2193.2234708000001</c:v>
                </c:pt>
                <c:pt idx="5094">
                  <c:v>2193.7522168700002</c:v>
                </c:pt>
                <c:pt idx="5095">
                  <c:v>2194.2812231600001</c:v>
                </c:pt>
                <c:pt idx="5096">
                  <c:v>2194.81048805</c:v>
                </c:pt>
                <c:pt idx="5097">
                  <c:v>2195.34001081</c:v>
                </c:pt>
                <c:pt idx="5098">
                  <c:v>2195.8697905600002</c:v>
                </c:pt>
                <c:pt idx="5099">
                  <c:v>2196.3998271</c:v>
                </c:pt>
                <c:pt idx="5100">
                  <c:v>2196.93012017</c:v>
                </c:pt>
                <c:pt idx="5101">
                  <c:v>2197.46066995</c:v>
                </c:pt>
                <c:pt idx="5102">
                  <c:v>2197.9914775699999</c:v>
                </c:pt>
                <c:pt idx="5103">
                  <c:v>2198.5225440899999</c:v>
                </c:pt>
                <c:pt idx="5104">
                  <c:v>2199.0538707000001</c:v>
                </c:pt>
                <c:pt idx="5105">
                  <c:v>2199.5854586</c:v>
                </c:pt>
                <c:pt idx="5106">
                  <c:v>2200.1173084000002</c:v>
                </c:pt>
                <c:pt idx="5107">
                  <c:v>2200.6494207800001</c:v>
                </c:pt>
                <c:pt idx="5108">
                  <c:v>2201.1817968</c:v>
                </c:pt>
                <c:pt idx="5109">
                  <c:v>2201.7144371300001</c:v>
                </c:pt>
                <c:pt idx="5110">
                  <c:v>2202.2473422399999</c:v>
                </c:pt>
                <c:pt idx="5111">
                  <c:v>2202.7805124699998</c:v>
                </c:pt>
                <c:pt idx="5112">
                  <c:v>2203.3139474899999</c:v>
                </c:pt>
                <c:pt idx="5113">
                  <c:v>2203.84764709</c:v>
                </c:pt>
                <c:pt idx="5114">
                  <c:v>2204.3816115599998</c:v>
                </c:pt>
                <c:pt idx="5115">
                  <c:v>2204.9158407</c:v>
                </c:pt>
                <c:pt idx="5116">
                  <c:v>2205.4503346500001</c:v>
                </c:pt>
                <c:pt idx="5117">
                  <c:v>2205.9850931000001</c:v>
                </c:pt>
                <c:pt idx="5118">
                  <c:v>2206.5201159100002</c:v>
                </c:pt>
                <c:pt idx="5119">
                  <c:v>2207.05540363</c:v>
                </c:pt>
                <c:pt idx="5120">
                  <c:v>2207.59095656</c:v>
                </c:pt>
                <c:pt idx="5121">
                  <c:v>2208.1267746200001</c:v>
                </c:pt>
                <c:pt idx="5122">
                  <c:v>2208.6628579600001</c:v>
                </c:pt>
                <c:pt idx="5123">
                  <c:v>2209.1992073400002</c:v>
                </c:pt>
                <c:pt idx="5124">
                  <c:v>2209.7358232699999</c:v>
                </c:pt>
                <c:pt idx="5125">
                  <c:v>2210.2727062700001</c:v>
                </c:pt>
                <c:pt idx="5126">
                  <c:v>2210.8098568400001</c:v>
                </c:pt>
                <c:pt idx="5127">
                  <c:v>2211.3472748899999</c:v>
                </c:pt>
                <c:pt idx="5128">
                  <c:v>2211.88496029</c:v>
                </c:pt>
                <c:pt idx="5129">
                  <c:v>2212.42291372</c:v>
                </c:pt>
                <c:pt idx="5130">
                  <c:v>2212.9611355900001</c:v>
                </c:pt>
                <c:pt idx="5131">
                  <c:v>2213.4996261400001</c:v>
                </c:pt>
                <c:pt idx="5132">
                  <c:v>2214.03838524</c:v>
                </c:pt>
                <c:pt idx="5133">
                  <c:v>2214.5774128600001</c:v>
                </c:pt>
                <c:pt idx="5134">
                  <c:v>2215.1167095400001</c:v>
                </c:pt>
                <c:pt idx="5135">
                  <c:v>2215.6562755499999</c:v>
                </c:pt>
                <c:pt idx="5136">
                  <c:v>2216.1961106600002</c:v>
                </c:pt>
                <c:pt idx="5137">
                  <c:v>2216.7362149300002</c:v>
                </c:pt>
                <c:pt idx="5138">
                  <c:v>2217.27658892</c:v>
                </c:pt>
                <c:pt idx="5139">
                  <c:v>2217.8172329899999</c:v>
                </c:pt>
                <c:pt idx="5140">
                  <c:v>2218.3581474500002</c:v>
                </c:pt>
                <c:pt idx="5141">
                  <c:v>2218.8993319699998</c:v>
                </c:pt>
                <c:pt idx="5142">
                  <c:v>2219.4407866500001</c:v>
                </c:pt>
                <c:pt idx="5143">
                  <c:v>2219.9825121399999</c:v>
                </c:pt>
                <c:pt idx="5144">
                  <c:v>2220.52450873</c:v>
                </c:pt>
                <c:pt idx="5145">
                  <c:v>2221.06677627</c:v>
                </c:pt>
                <c:pt idx="5146">
                  <c:v>2221.6093148300001</c:v>
                </c:pt>
                <c:pt idx="5147">
                  <c:v>2222.1521249900002</c:v>
                </c:pt>
                <c:pt idx="5148">
                  <c:v>2222.69520711</c:v>
                </c:pt>
                <c:pt idx="5149">
                  <c:v>2223.23856153</c:v>
                </c:pt>
                <c:pt idx="5150">
                  <c:v>2223.7821885899998</c:v>
                </c:pt>
                <c:pt idx="5151">
                  <c:v>2224.3260881000001</c:v>
                </c:pt>
                <c:pt idx="5152">
                  <c:v>2224.8702600299998</c:v>
                </c:pt>
                <c:pt idx="5153">
                  <c:v>2225.4147048599998</c:v>
                </c:pt>
                <c:pt idx="5154">
                  <c:v>2225.9594221299999</c:v>
                </c:pt>
                <c:pt idx="5155">
                  <c:v>2226.5044118699998</c:v>
                </c:pt>
                <c:pt idx="5156">
                  <c:v>2227.0496746899998</c:v>
                </c:pt>
                <c:pt idx="5157">
                  <c:v>2227.5952108400002</c:v>
                </c:pt>
                <c:pt idx="5158">
                  <c:v>2228.14102013</c:v>
                </c:pt>
                <c:pt idx="5159">
                  <c:v>2228.6871026099998</c:v>
                </c:pt>
                <c:pt idx="5160">
                  <c:v>2229.2334588499998</c:v>
                </c:pt>
                <c:pt idx="5161">
                  <c:v>2229.7800891899901</c:v>
                </c:pt>
                <c:pt idx="5162">
                  <c:v>2230.3269939800002</c:v>
                </c:pt>
                <c:pt idx="5163">
                  <c:v>2230.8741735499998</c:v>
                </c:pt>
                <c:pt idx="5164">
                  <c:v>2231.4216276900002</c:v>
                </c:pt>
                <c:pt idx="5165">
                  <c:v>2231.9693561600002</c:v>
                </c:pt>
                <c:pt idx="5166">
                  <c:v>2232.51735951</c:v>
                </c:pt>
                <c:pt idx="5167">
                  <c:v>2233.06563753</c:v>
                </c:pt>
                <c:pt idx="5168">
                  <c:v>2233.6141901300002</c:v>
                </c:pt>
                <c:pt idx="5169">
                  <c:v>2234.1630179099998</c:v>
                </c:pt>
                <c:pt idx="5170">
                  <c:v>2234.7121211499998</c:v>
                </c:pt>
                <c:pt idx="5171">
                  <c:v>2235.26150018</c:v>
                </c:pt>
                <c:pt idx="5172">
                  <c:v>2235.8111553099998</c:v>
                </c:pt>
                <c:pt idx="5173">
                  <c:v>2236.3610862999999</c:v>
                </c:pt>
                <c:pt idx="5174">
                  <c:v>2236.9112928899999</c:v>
                </c:pt>
                <c:pt idx="5175">
                  <c:v>2237.4617756399998</c:v>
                </c:pt>
                <c:pt idx="5176">
                  <c:v>2238.0125343099999</c:v>
                </c:pt>
                <c:pt idx="5177">
                  <c:v>2238.56356882</c:v>
                </c:pt>
                <c:pt idx="5178">
                  <c:v>2239.1148797400001</c:v>
                </c:pt>
                <c:pt idx="5179">
                  <c:v>2239.6664673700002</c:v>
                </c:pt>
                <c:pt idx="5180">
                  <c:v>2240.2183320099998</c:v>
                </c:pt>
                <c:pt idx="5181">
                  <c:v>2240.7704739599999</c:v>
                </c:pt>
                <c:pt idx="5182">
                  <c:v>2241.3228930099999</c:v>
                </c:pt>
                <c:pt idx="5183">
                  <c:v>2241.8755891000001</c:v>
                </c:pt>
                <c:pt idx="5184">
                  <c:v>2242.4285626800001</c:v>
                </c:pt>
                <c:pt idx="5185">
                  <c:v>2242.9818132599999</c:v>
                </c:pt>
                <c:pt idx="5186">
                  <c:v>2243.5353408300002</c:v>
                </c:pt>
                <c:pt idx="5187">
                  <c:v>2244.0891459499999</c:v>
                </c:pt>
                <c:pt idx="5188">
                  <c:v>2244.6432288699998</c:v>
                </c:pt>
                <c:pt idx="5189">
                  <c:v>2245.1975898999999</c:v>
                </c:pt>
                <c:pt idx="5190">
                  <c:v>2245.75222932</c:v>
                </c:pt>
                <c:pt idx="5191">
                  <c:v>2246.3071468899998</c:v>
                </c:pt>
                <c:pt idx="5192">
                  <c:v>2246.86234255</c:v>
                </c:pt>
                <c:pt idx="5193">
                  <c:v>2247.4178167300001</c:v>
                </c:pt>
                <c:pt idx="5194">
                  <c:v>2247.9735689600002</c:v>
                </c:pt>
                <c:pt idx="5195">
                  <c:v>2248.5295992000001</c:v>
                </c:pt>
                <c:pt idx="5196">
                  <c:v>2249.0859079900001</c:v>
                </c:pt>
                <c:pt idx="5197">
                  <c:v>2249.6424955299999</c:v>
                </c:pt>
                <c:pt idx="5198">
                  <c:v>2250.1993615699998</c:v>
                </c:pt>
                <c:pt idx="5199">
                  <c:v>2250.7565060799998</c:v>
                </c:pt>
                <c:pt idx="5200">
                  <c:v>2251.31392955</c:v>
                </c:pt>
                <c:pt idx="5201">
                  <c:v>2251.8716322499999</c:v>
                </c:pt>
                <c:pt idx="5202">
                  <c:v>2252.4296143800002</c:v>
                </c:pt>
                <c:pt idx="5203">
                  <c:v>2252.9878755300001</c:v>
                </c:pt>
                <c:pt idx="5204">
                  <c:v>2253.5464156600001</c:v>
                </c:pt>
                <c:pt idx="5205">
                  <c:v>2254.1052352800002</c:v>
                </c:pt>
                <c:pt idx="5206">
                  <c:v>2254.66433456</c:v>
                </c:pt>
                <c:pt idx="5207">
                  <c:v>2255.2237132400001</c:v>
                </c:pt>
                <c:pt idx="5208">
                  <c:v>2255.7833712400002</c:v>
                </c:pt>
                <c:pt idx="5209">
                  <c:v>2256.3433090399999</c:v>
                </c:pt>
                <c:pt idx="5210">
                  <c:v>2256.9035268900002</c:v>
                </c:pt>
                <c:pt idx="5211">
                  <c:v>2257.4640249700001</c:v>
                </c:pt>
                <c:pt idx="5212">
                  <c:v>2258.02480285</c:v>
                </c:pt>
                <c:pt idx="5213">
                  <c:v>2258.58586049</c:v>
                </c:pt>
                <c:pt idx="5214">
                  <c:v>2259.1471983800002</c:v>
                </c:pt>
                <c:pt idx="5215">
                  <c:v>2259.7088166899998</c:v>
                </c:pt>
                <c:pt idx="5216">
                  <c:v>2260.2707151300001</c:v>
                </c:pt>
                <c:pt idx="5217">
                  <c:v>2260.8328936500002</c:v>
                </c:pt>
                <c:pt idx="5218">
                  <c:v>2261.3953526800001</c:v>
                </c:pt>
                <c:pt idx="5219">
                  <c:v>2261.9580922700002</c:v>
                </c:pt>
                <c:pt idx="5220">
                  <c:v>2262.52111268</c:v>
                </c:pt>
                <c:pt idx="5221">
                  <c:v>2263.0844136699998</c:v>
                </c:pt>
                <c:pt idx="5222">
                  <c:v>2263.6479951299998</c:v>
                </c:pt>
                <c:pt idx="5223">
                  <c:v>2264.2118575099998</c:v>
                </c:pt>
                <c:pt idx="5224">
                  <c:v>2264.7760010000002</c:v>
                </c:pt>
                <c:pt idx="5225">
                  <c:v>2265.34042529</c:v>
                </c:pt>
                <c:pt idx="5226">
                  <c:v>2265.9051302799999</c:v>
                </c:pt>
                <c:pt idx="5227">
                  <c:v>2266.4701164200001</c:v>
                </c:pt>
                <c:pt idx="5228">
                  <c:v>2267.03538372</c:v>
                </c:pt>
                <c:pt idx="5229">
                  <c:v>2267.6009324299998</c:v>
                </c:pt>
                <c:pt idx="5230">
                  <c:v>2268.1667622999998</c:v>
                </c:pt>
                <c:pt idx="5231">
                  <c:v>2268.7328731799998</c:v>
                </c:pt>
                <c:pt idx="5232">
                  <c:v>2269.2992655200001</c:v>
                </c:pt>
                <c:pt idx="5233">
                  <c:v>2269.8659394900001</c:v>
                </c:pt>
                <c:pt idx="5234">
                  <c:v>2270.4328947499998</c:v>
                </c:pt>
                <c:pt idx="5235">
                  <c:v>2271.0001310299999</c:v>
                </c:pt>
                <c:pt idx="5236">
                  <c:v>2271.56764879</c:v>
                </c:pt>
                <c:pt idx="5237">
                  <c:v>2272.1354482900001</c:v>
                </c:pt>
                <c:pt idx="5238">
                  <c:v>2272.7035296600002</c:v>
                </c:pt>
                <c:pt idx="5239">
                  <c:v>2273.27189266</c:v>
                </c:pt>
                <c:pt idx="5240">
                  <c:v>2273.84053713</c:v>
                </c:pt>
                <c:pt idx="5241">
                  <c:v>2274.4094635000001</c:v>
                </c:pt>
                <c:pt idx="5242">
                  <c:v>2274.9786717799998</c:v>
                </c:pt>
                <c:pt idx="5243">
                  <c:v>2275.5481622000002</c:v>
                </c:pt>
                <c:pt idx="5244">
                  <c:v>2276.1179344699999</c:v>
                </c:pt>
                <c:pt idx="5245">
                  <c:v>2276.68798844</c:v>
                </c:pt>
                <c:pt idx="5246">
                  <c:v>2277.2583245300002</c:v>
                </c:pt>
                <c:pt idx="5247">
                  <c:v>2277.8289429000001</c:v>
                </c:pt>
                <c:pt idx="5248">
                  <c:v>2277.88602025</c:v>
                </c:pt>
              </c:numCache>
            </c:numRef>
          </c:xVal>
          <c:yVal>
            <c:numRef>
              <c:f>'[Final.xlsx]Speed Profiles'!$D$4:$D$5252</c:f>
              <c:numCache>
                <c:formatCode>General</c:formatCode>
                <c:ptCount val="5249"/>
                <c:pt idx="0">
                  <c:v>213.421319692</c:v>
                </c:pt>
                <c:pt idx="1">
                  <c:v>213.42805935000001</c:v>
                </c:pt>
                <c:pt idx="2">
                  <c:v>213.39876641199999</c:v>
                </c:pt>
                <c:pt idx="3">
                  <c:v>213.38008021900001</c:v>
                </c:pt>
                <c:pt idx="4">
                  <c:v>213.363756666</c:v>
                </c:pt>
                <c:pt idx="5">
                  <c:v>213.34654821500001</c:v>
                </c:pt>
                <c:pt idx="6">
                  <c:v>213.344272069</c:v>
                </c:pt>
                <c:pt idx="7">
                  <c:v>213.39864060400001</c:v>
                </c:pt>
                <c:pt idx="8">
                  <c:v>213.469493301</c:v>
                </c:pt>
                <c:pt idx="9">
                  <c:v>213.55164867900001</c:v>
                </c:pt>
                <c:pt idx="10">
                  <c:v>213.646421326</c:v>
                </c:pt>
                <c:pt idx="11">
                  <c:v>213.74349475</c:v>
                </c:pt>
                <c:pt idx="12">
                  <c:v>213.839846827</c:v>
                </c:pt>
                <c:pt idx="13">
                  <c:v>213.936329398</c:v>
                </c:pt>
                <c:pt idx="14">
                  <c:v>214.03254841399999</c:v>
                </c:pt>
                <c:pt idx="15">
                  <c:v>214.12817401500001</c:v>
                </c:pt>
                <c:pt idx="16">
                  <c:v>214.22366086400001</c:v>
                </c:pt>
                <c:pt idx="17">
                  <c:v>214.31885830300001</c:v>
                </c:pt>
                <c:pt idx="18">
                  <c:v>214.41369894900001</c:v>
                </c:pt>
                <c:pt idx="19">
                  <c:v>214.507977047</c:v>
                </c:pt>
                <c:pt idx="20">
                  <c:v>214.60200772100001</c:v>
                </c:pt>
                <c:pt idx="21">
                  <c:v>214.69584865300001</c:v>
                </c:pt>
                <c:pt idx="22">
                  <c:v>214.78920775700001</c:v>
                </c:pt>
                <c:pt idx="23">
                  <c:v>214.88251509299999</c:v>
                </c:pt>
                <c:pt idx="24">
                  <c:v>214.975698343</c:v>
                </c:pt>
                <c:pt idx="25">
                  <c:v>215.06856322799999</c:v>
                </c:pt>
                <c:pt idx="26">
                  <c:v>215.16156146099999</c:v>
                </c:pt>
                <c:pt idx="27">
                  <c:v>215.25466624399999</c:v>
                </c:pt>
                <c:pt idx="28">
                  <c:v>215.34785285800001</c:v>
                </c:pt>
                <c:pt idx="29">
                  <c:v>215.440932323</c:v>
                </c:pt>
                <c:pt idx="30">
                  <c:v>215.53418871400001</c:v>
                </c:pt>
                <c:pt idx="31">
                  <c:v>215.62765073099999</c:v>
                </c:pt>
                <c:pt idx="32">
                  <c:v>215.720990352</c:v>
                </c:pt>
                <c:pt idx="33">
                  <c:v>215.814562306</c:v>
                </c:pt>
                <c:pt idx="34">
                  <c:v>215.90824450700001</c:v>
                </c:pt>
                <c:pt idx="35">
                  <c:v>216.00137464599999</c:v>
                </c:pt>
                <c:pt idx="36">
                  <c:v>216.09371304000001</c:v>
                </c:pt>
                <c:pt idx="37">
                  <c:v>216.185746706</c:v>
                </c:pt>
                <c:pt idx="38">
                  <c:v>216.277597335</c:v>
                </c:pt>
                <c:pt idx="39">
                  <c:v>216.36886363900001</c:v>
                </c:pt>
                <c:pt idx="40">
                  <c:v>216.45835918399999</c:v>
                </c:pt>
                <c:pt idx="41">
                  <c:v>216.54265393700001</c:v>
                </c:pt>
                <c:pt idx="42">
                  <c:v>216.622746409</c:v>
                </c:pt>
                <c:pt idx="43">
                  <c:v>216.70039525799999</c:v>
                </c:pt>
                <c:pt idx="44">
                  <c:v>216.77649695900001</c:v>
                </c:pt>
                <c:pt idx="45">
                  <c:v>216.85211766500001</c:v>
                </c:pt>
                <c:pt idx="46">
                  <c:v>216.92732126600001</c:v>
                </c:pt>
                <c:pt idx="47">
                  <c:v>217.002128712</c:v>
                </c:pt>
                <c:pt idx="48">
                  <c:v>217.07674224499999</c:v>
                </c:pt>
                <c:pt idx="49">
                  <c:v>217.15124040399999</c:v>
                </c:pt>
                <c:pt idx="50">
                  <c:v>217.22568150800001</c:v>
                </c:pt>
                <c:pt idx="51">
                  <c:v>217.30010931999999</c:v>
                </c:pt>
                <c:pt idx="52">
                  <c:v>217.37452719500001</c:v>
                </c:pt>
                <c:pt idx="53">
                  <c:v>217.44893085499999</c:v>
                </c:pt>
                <c:pt idx="54">
                  <c:v>217.523314597</c:v>
                </c:pt>
                <c:pt idx="55">
                  <c:v>217.59767022</c:v>
                </c:pt>
                <c:pt idx="56">
                  <c:v>217.671989647</c:v>
                </c:pt>
                <c:pt idx="57">
                  <c:v>217.74626540599999</c:v>
                </c:pt>
                <c:pt idx="58">
                  <c:v>217.82049104699999</c:v>
                </c:pt>
                <c:pt idx="59">
                  <c:v>217.89466188700001</c:v>
                </c:pt>
                <c:pt idx="60">
                  <c:v>217.96877520499999</c:v>
                </c:pt>
                <c:pt idx="61">
                  <c:v>218.042830108</c:v>
                </c:pt>
                <c:pt idx="62">
                  <c:v>218.11682730499999</c:v>
                </c:pt>
                <c:pt idx="63">
                  <c:v>218.190768752</c:v>
                </c:pt>
                <c:pt idx="64">
                  <c:v>218.264657234</c:v>
                </c:pt>
                <c:pt idx="65">
                  <c:v>218.33849595999999</c:v>
                </c:pt>
                <c:pt idx="66">
                  <c:v>218.41228817800001</c:v>
                </c:pt>
                <c:pt idx="67">
                  <c:v>218.48603685099999</c:v>
                </c:pt>
                <c:pt idx="68">
                  <c:v>218.559744411</c:v>
                </c:pt>
                <c:pt idx="69">
                  <c:v>218.63341260199999</c:v>
                </c:pt>
                <c:pt idx="70">
                  <c:v>218.70704241000001</c:v>
                </c:pt>
                <c:pt idx="71">
                  <c:v>218.78063408400001</c:v>
                </c:pt>
                <c:pt idx="72">
                  <c:v>218.85418722599999</c:v>
                </c:pt>
                <c:pt idx="73">
                  <c:v>218.92770093199999</c:v>
                </c:pt>
                <c:pt idx="74">
                  <c:v>219.00117396900001</c:v>
                </c:pt>
                <c:pt idx="75">
                  <c:v>219.07460496300001</c:v>
                </c:pt>
                <c:pt idx="76">
                  <c:v>219.14799256399999</c:v>
                </c:pt>
                <c:pt idx="77">
                  <c:v>219.221335595</c:v>
                </c:pt>
                <c:pt idx="78">
                  <c:v>219.294633148</c:v>
                </c:pt>
                <c:pt idx="79">
                  <c:v>219.36788463799999</c:v>
                </c:pt>
                <c:pt idx="80">
                  <c:v>219.44108980999999</c:v>
                </c:pt>
                <c:pt idx="81">
                  <c:v>219.51424872000001</c:v>
                </c:pt>
                <c:pt idx="82">
                  <c:v>219.58736166899999</c:v>
                </c:pt>
                <c:pt idx="83">
                  <c:v>219.66042913699999</c:v>
                </c:pt>
                <c:pt idx="84">
                  <c:v>219.73345169699999</c:v>
                </c:pt>
                <c:pt idx="85">
                  <c:v>219.80642993699999</c:v>
                </c:pt>
                <c:pt idx="86">
                  <c:v>219.87936439200001</c:v>
                </c:pt>
                <c:pt idx="87">
                  <c:v>219.95225549099999</c:v>
                </c:pt>
                <c:pt idx="88">
                  <c:v>220.02510352300001</c:v>
                </c:pt>
                <c:pt idx="89">
                  <c:v>220.09790862200001</c:v>
                </c:pt>
                <c:pt idx="90">
                  <c:v>220.170670771</c:v>
                </c:pt>
                <c:pt idx="91">
                  <c:v>220.24338982200001</c:v>
                </c:pt>
                <c:pt idx="92">
                  <c:v>220.31606552700001</c:v>
                </c:pt>
                <c:pt idx="93">
                  <c:v>220.38869757200001</c:v>
                </c:pt>
                <c:pt idx="94">
                  <c:v>220.46128561699999</c:v>
                </c:pt>
                <c:pt idx="95">
                  <c:v>220.53382933399999</c:v>
                </c:pt>
                <c:pt idx="96">
                  <c:v>220.60632843100001</c:v>
                </c:pt>
                <c:pt idx="97">
                  <c:v>220.67878268199999</c:v>
                </c:pt>
                <c:pt idx="98">
                  <c:v>220.75119193099999</c:v>
                </c:pt>
                <c:pt idx="99">
                  <c:v>220.82355610299999</c:v>
                </c:pt>
                <c:pt idx="100">
                  <c:v>220.89587519299999</c:v>
                </c:pt>
                <c:pt idx="101">
                  <c:v>220.968149256</c:v>
                </c:pt>
                <c:pt idx="102">
                  <c:v>221.04037839200001</c:v>
                </c:pt>
                <c:pt idx="103">
                  <c:v>221.11256272399999</c:v>
                </c:pt>
                <c:pt idx="104">
                  <c:v>221.184702383</c:v>
                </c:pt>
                <c:pt idx="105">
                  <c:v>221.25679748900001</c:v>
                </c:pt>
                <c:pt idx="106">
                  <c:v>221.32884813499999</c:v>
                </c:pt>
                <c:pt idx="107">
                  <c:v>221.40085438099999</c:v>
                </c:pt>
                <c:pt idx="108">
                  <c:v>221.472816249</c:v>
                </c:pt>
                <c:pt idx="109">
                  <c:v>221.54473372000001</c:v>
                </c:pt>
                <c:pt idx="110">
                  <c:v>221.61660673899999</c:v>
                </c:pt>
                <c:pt idx="111">
                  <c:v>221.68843522200001</c:v>
                </c:pt>
                <c:pt idx="112">
                  <c:v>221.76021906700001</c:v>
                </c:pt>
                <c:pt idx="113">
                  <c:v>221.83195815799999</c:v>
                </c:pt>
                <c:pt idx="114">
                  <c:v>221.90365238300001</c:v>
                </c:pt>
                <c:pt idx="115">
                  <c:v>221.97530164200001</c:v>
                </c:pt>
                <c:pt idx="116">
                  <c:v>222.04690585099999</c:v>
                </c:pt>
                <c:pt idx="117">
                  <c:v>222.118464948</c:v>
                </c:pt>
                <c:pt idx="118">
                  <c:v>222.189978895</c:v>
                </c:pt>
                <c:pt idx="119">
                  <c:v>222.26144768200001</c:v>
                </c:pt>
                <c:pt idx="120">
                  <c:v>222.332871318</c:v>
                </c:pt>
                <c:pt idx="121">
                  <c:v>222.404249835</c:v>
                </c:pt>
                <c:pt idx="122">
                  <c:v>222.47558327900001</c:v>
                </c:pt>
                <c:pt idx="123">
                  <c:v>222.54687170899999</c:v>
                </c:pt>
                <c:pt idx="124">
                  <c:v>222.61811519099999</c:v>
                </c:pt>
                <c:pt idx="125">
                  <c:v>222.68931379599999</c:v>
                </c:pt>
                <c:pt idx="126">
                  <c:v>222.76046759299999</c:v>
                </c:pt>
                <c:pt idx="127">
                  <c:v>222.83157661600001</c:v>
                </c:pt>
                <c:pt idx="128">
                  <c:v>222.902640926</c:v>
                </c:pt>
                <c:pt idx="129">
                  <c:v>222.97366063499999</c:v>
                </c:pt>
                <c:pt idx="130">
                  <c:v>223.04463579399999</c:v>
                </c:pt>
                <c:pt idx="131">
                  <c:v>223.11556646099999</c:v>
                </c:pt>
                <c:pt idx="132">
                  <c:v>223.18645270100001</c:v>
                </c:pt>
                <c:pt idx="133">
                  <c:v>223.25729457400001</c:v>
                </c:pt>
                <c:pt idx="134">
                  <c:v>223.328092129</c:v>
                </c:pt>
                <c:pt idx="135">
                  <c:v>223.39884540200001</c:v>
                </c:pt>
                <c:pt idx="136">
                  <c:v>223.46955444299999</c:v>
                </c:pt>
                <c:pt idx="137">
                  <c:v>223.540219355</c:v>
                </c:pt>
                <c:pt idx="138">
                  <c:v>223.61084026099999</c:v>
                </c:pt>
                <c:pt idx="139">
                  <c:v>223.68141728000001</c:v>
                </c:pt>
                <c:pt idx="140">
                  <c:v>223.75195053499999</c:v>
                </c:pt>
                <c:pt idx="141">
                  <c:v>223.82244015699999</c:v>
                </c:pt>
                <c:pt idx="142">
                  <c:v>223.89288627600001</c:v>
                </c:pt>
                <c:pt idx="143">
                  <c:v>223.96328901999999</c:v>
                </c:pt>
                <c:pt idx="144">
                  <c:v>224.03364851699999</c:v>
                </c:pt>
                <c:pt idx="145">
                  <c:v>224.103964894</c:v>
                </c:pt>
                <c:pt idx="146">
                  <c:v>224.174238277</c:v>
                </c:pt>
                <c:pt idx="147">
                  <c:v>224.24446879000001</c:v>
                </c:pt>
                <c:pt idx="148">
                  <c:v>224.314656558</c:v>
                </c:pt>
                <c:pt idx="149">
                  <c:v>224.38480170899999</c:v>
                </c:pt>
                <c:pt idx="150">
                  <c:v>224.45490437300001</c:v>
                </c:pt>
                <c:pt idx="151">
                  <c:v>224.524964681</c:v>
                </c:pt>
                <c:pt idx="152">
                  <c:v>224.59498277200001</c:v>
                </c:pt>
                <c:pt idx="153">
                  <c:v>224.66495878500001</c:v>
                </c:pt>
                <c:pt idx="154">
                  <c:v>224.73489286700001</c:v>
                </c:pt>
                <c:pt idx="155">
                  <c:v>224.80478516599999</c:v>
                </c:pt>
                <c:pt idx="156">
                  <c:v>224.87463583600001</c:v>
                </c:pt>
                <c:pt idx="157">
                  <c:v>224.94444503299999</c:v>
                </c:pt>
                <c:pt idx="158">
                  <c:v>225.014212915</c:v>
                </c:pt>
                <c:pt idx="159">
                  <c:v>225.08393964300001</c:v>
                </c:pt>
                <c:pt idx="160">
                  <c:v>225.15362536999999</c:v>
                </c:pt>
                <c:pt idx="161">
                  <c:v>225.22327023599999</c:v>
                </c:pt>
                <c:pt idx="162">
                  <c:v>225.29287436600001</c:v>
                </c:pt>
                <c:pt idx="163">
                  <c:v>225.36243786899999</c:v>
                </c:pt>
                <c:pt idx="164">
                  <c:v>225.43196083999999</c:v>
                </c:pt>
                <c:pt idx="165">
                  <c:v>225.50144335900001</c:v>
                </c:pt>
                <c:pt idx="166">
                  <c:v>225.57088549299999</c:v>
                </c:pt>
                <c:pt idx="167">
                  <c:v>225.640287293</c:v>
                </c:pt>
                <c:pt idx="168">
                  <c:v>225.70964879900001</c:v>
                </c:pt>
                <c:pt idx="169">
                  <c:v>225.778970036</c:v>
                </c:pt>
                <c:pt idx="170">
                  <c:v>225.84825101600001</c:v>
                </c:pt>
                <c:pt idx="171">
                  <c:v>225.91749174</c:v>
                </c:pt>
                <c:pt idx="172">
                  <c:v>225.986692197</c:v>
                </c:pt>
                <c:pt idx="173">
                  <c:v>226.055852362</c:v>
                </c:pt>
                <c:pt idx="174">
                  <c:v>226.1249722</c:v>
                </c:pt>
                <c:pt idx="175">
                  <c:v>226.19405166300001</c:v>
                </c:pt>
                <c:pt idx="176">
                  <c:v>226.263090691</c:v>
                </c:pt>
                <c:pt idx="177">
                  <c:v>226.33208921299999</c:v>
                </c:pt>
                <c:pt idx="178">
                  <c:v>226.40104714500001</c:v>
                </c:pt>
                <c:pt idx="179">
                  <c:v>226.46996439099999</c:v>
                </c:pt>
                <c:pt idx="180">
                  <c:v>226.53884084200001</c:v>
                </c:pt>
                <c:pt idx="181">
                  <c:v>226.60767637800001</c:v>
                </c:pt>
                <c:pt idx="182">
                  <c:v>226.676470868</c:v>
                </c:pt>
                <c:pt idx="183">
                  <c:v>226.74522416400001</c:v>
                </c:pt>
                <c:pt idx="184">
                  <c:v>226.81393611199999</c:v>
                </c:pt>
                <c:pt idx="185">
                  <c:v>226.882606541</c:v>
                </c:pt>
                <c:pt idx="186">
                  <c:v>226.95123527199999</c:v>
                </c:pt>
                <c:pt idx="187">
                  <c:v>227.01982211200001</c:v>
                </c:pt>
                <c:pt idx="188">
                  <c:v>227.08836685700001</c:v>
                </c:pt>
                <c:pt idx="189">
                  <c:v>227.15686929200001</c:v>
                </c:pt>
                <c:pt idx="190">
                  <c:v>227.22532919099999</c:v>
                </c:pt>
                <c:pt idx="191">
                  <c:v>227.29374631799999</c:v>
                </c:pt>
                <c:pt idx="192">
                  <c:v>227.36212042400001</c:v>
                </c:pt>
                <c:pt idx="193">
                  <c:v>227.43045125200001</c:v>
                </c:pt>
                <c:pt idx="194">
                  <c:v>227.49873853099999</c:v>
                </c:pt>
                <c:pt idx="195">
                  <c:v>227.56698198300001</c:v>
                </c:pt>
                <c:pt idx="196">
                  <c:v>227.63518131800001</c:v>
                </c:pt>
                <c:pt idx="197">
                  <c:v>227.70333623499999</c:v>
                </c:pt>
                <c:pt idx="198">
                  <c:v>227.771446424</c:v>
                </c:pt>
                <c:pt idx="199">
                  <c:v>227.83951156500001</c:v>
                </c:pt>
                <c:pt idx="200">
                  <c:v>227.90753132500001</c:v>
                </c:pt>
                <c:pt idx="201">
                  <c:v>227.975505363</c:v>
                </c:pt>
                <c:pt idx="202">
                  <c:v>228.04343332900001</c:v>
                </c:pt>
                <c:pt idx="203">
                  <c:v>228.111314862</c:v>
                </c:pt>
                <c:pt idx="204">
                  <c:v>228.17914959000001</c:v>
                </c:pt>
                <c:pt idx="205">
                  <c:v>228.24693713400001</c:v>
                </c:pt>
                <c:pt idx="206">
                  <c:v>228.31467710300001</c:v>
                </c:pt>
                <c:pt idx="207">
                  <c:v>228.38236909700001</c:v>
                </c:pt>
                <c:pt idx="208">
                  <c:v>228.45001271699999</c:v>
                </c:pt>
                <c:pt idx="209">
                  <c:v>228.51760757900001</c:v>
                </c:pt>
                <c:pt idx="210">
                  <c:v>228.585153308</c:v>
                </c:pt>
                <c:pt idx="211">
                  <c:v>228.652649543</c:v>
                </c:pt>
                <c:pt idx="212">
                  <c:v>228.72009593499999</c:v>
                </c:pt>
                <c:pt idx="213">
                  <c:v>228.78749214600001</c:v>
                </c:pt>
                <c:pt idx="214">
                  <c:v>228.85483785</c:v>
                </c:pt>
                <c:pt idx="215">
                  <c:v>228.92213273300001</c:v>
                </c:pt>
                <c:pt idx="216">
                  <c:v>228.98937649300001</c:v>
                </c:pt>
                <c:pt idx="217">
                  <c:v>229.05656884000001</c:v>
                </c:pt>
                <c:pt idx="218">
                  <c:v>229.123709494</c:v>
                </c:pt>
                <c:pt idx="219">
                  <c:v>229.190798188</c:v>
                </c:pt>
                <c:pt idx="220">
                  <c:v>229.25783466499999</c:v>
                </c:pt>
                <c:pt idx="221">
                  <c:v>229.32481868100001</c:v>
                </c:pt>
                <c:pt idx="222">
                  <c:v>229.39175</c:v>
                </c:pt>
                <c:pt idx="223">
                  <c:v>229.24868975000001</c:v>
                </c:pt>
                <c:pt idx="224">
                  <c:v>228.559037184</c:v>
                </c:pt>
                <c:pt idx="225">
                  <c:v>227.87201012200001</c:v>
                </c:pt>
                <c:pt idx="226">
                  <c:v>227.233522212</c:v>
                </c:pt>
                <c:pt idx="227">
                  <c:v>226.602393621</c:v>
                </c:pt>
                <c:pt idx="228">
                  <c:v>225.994525619</c:v>
                </c:pt>
                <c:pt idx="229">
                  <c:v>225.38997347599999</c:v>
                </c:pt>
                <c:pt idx="230">
                  <c:v>224.791419502</c:v>
                </c:pt>
                <c:pt idx="231">
                  <c:v>224.20509819399999</c:v>
                </c:pt>
                <c:pt idx="232">
                  <c:v>223.62640569600001</c:v>
                </c:pt>
                <c:pt idx="233">
                  <c:v>223.04711023600001</c:v>
                </c:pt>
                <c:pt idx="234">
                  <c:v>222.46342762699999</c:v>
                </c:pt>
                <c:pt idx="235">
                  <c:v>221.870075278</c:v>
                </c:pt>
                <c:pt idx="236">
                  <c:v>221.25472127699999</c:v>
                </c:pt>
                <c:pt idx="237">
                  <c:v>220.60922128600001</c:v>
                </c:pt>
                <c:pt idx="238">
                  <c:v>219.94532683200001</c:v>
                </c:pt>
                <c:pt idx="239">
                  <c:v>219.29497243899999</c:v>
                </c:pt>
                <c:pt idx="240">
                  <c:v>218.67098681900001</c:v>
                </c:pt>
                <c:pt idx="241">
                  <c:v>218.05558326600001</c:v>
                </c:pt>
                <c:pt idx="242">
                  <c:v>217.438804315</c:v>
                </c:pt>
                <c:pt idx="243">
                  <c:v>216.821004708</c:v>
                </c:pt>
                <c:pt idx="244">
                  <c:v>216.203090395</c:v>
                </c:pt>
                <c:pt idx="245">
                  <c:v>215.58570975399999</c:v>
                </c:pt>
                <c:pt idx="246">
                  <c:v>214.969690469</c:v>
                </c:pt>
                <c:pt idx="247">
                  <c:v>214.35562793299999</c:v>
                </c:pt>
                <c:pt idx="248">
                  <c:v>213.74339248000001</c:v>
                </c:pt>
                <c:pt idx="249">
                  <c:v>213.13251238800001</c:v>
                </c:pt>
                <c:pt idx="250">
                  <c:v>212.52268385599999</c:v>
                </c:pt>
                <c:pt idx="251">
                  <c:v>211.91375653200001</c:v>
                </c:pt>
                <c:pt idx="252">
                  <c:v>211.305779659</c:v>
                </c:pt>
                <c:pt idx="253">
                  <c:v>210.698751362</c:v>
                </c:pt>
                <c:pt idx="254">
                  <c:v>210.09257061299999</c:v>
                </c:pt>
                <c:pt idx="255">
                  <c:v>209.487090903</c:v>
                </c:pt>
                <c:pt idx="256">
                  <c:v>208.882140642</c:v>
                </c:pt>
                <c:pt idx="257">
                  <c:v>208.277530552</c:v>
                </c:pt>
                <c:pt idx="258">
                  <c:v>207.67308138999999</c:v>
                </c:pt>
                <c:pt idx="259">
                  <c:v>207.06863703299999</c:v>
                </c:pt>
                <c:pt idx="260">
                  <c:v>206.46406336000001</c:v>
                </c:pt>
                <c:pt idx="261">
                  <c:v>205.859270434</c:v>
                </c:pt>
                <c:pt idx="262">
                  <c:v>205.254245185</c:v>
                </c:pt>
                <c:pt idx="263">
                  <c:v>204.64905020899999</c:v>
                </c:pt>
                <c:pt idx="264">
                  <c:v>204.04379184300001</c:v>
                </c:pt>
                <c:pt idx="265">
                  <c:v>203.438589804</c:v>
                </c:pt>
                <c:pt idx="266">
                  <c:v>202.83355896</c:v>
                </c:pt>
                <c:pt idx="267">
                  <c:v>202.22880222399999</c:v>
                </c:pt>
                <c:pt idx="268">
                  <c:v>201.62440966899999</c:v>
                </c:pt>
                <c:pt idx="269">
                  <c:v>201.02046268000001</c:v>
                </c:pt>
                <c:pt idx="270">
                  <c:v>200.41703972799999</c:v>
                </c:pt>
                <c:pt idx="271">
                  <c:v>199.81421383</c:v>
                </c:pt>
                <c:pt idx="272">
                  <c:v>199.21204440899999</c:v>
                </c:pt>
                <c:pt idx="273">
                  <c:v>198.610571948</c:v>
                </c:pt>
                <c:pt idx="274">
                  <c:v>198.009815301</c:v>
                </c:pt>
                <c:pt idx="275">
                  <c:v>197.40976968199999</c:v>
                </c:pt>
                <c:pt idx="276">
                  <c:v>196.81040673999999</c:v>
                </c:pt>
                <c:pt idx="277">
                  <c:v>196.21167867400001</c:v>
                </c:pt>
                <c:pt idx="278">
                  <c:v>195.61352560700001</c:v>
                </c:pt>
                <c:pt idx="279">
                  <c:v>195.015881861</c:v>
                </c:pt>
                <c:pt idx="280">
                  <c:v>194.418680169</c:v>
                </c:pt>
                <c:pt idx="281">
                  <c:v>193.821856897</c:v>
                </c:pt>
                <c:pt idx="282">
                  <c:v>193.22535668800001</c:v>
                </c:pt>
                <c:pt idx="283">
                  <c:v>192.62913652899999</c:v>
                </c:pt>
                <c:pt idx="284">
                  <c:v>192.03316475700001</c:v>
                </c:pt>
                <c:pt idx="285">
                  <c:v>191.43741976499999</c:v>
                </c:pt>
                <c:pt idx="286">
                  <c:v>190.84189119499999</c:v>
                </c:pt>
                <c:pt idx="287">
                  <c:v>190.246579774</c:v>
                </c:pt>
                <c:pt idx="288">
                  <c:v>189.65149615000001</c:v>
                </c:pt>
                <c:pt idx="289">
                  <c:v>189.05665929899999</c:v>
                </c:pt>
                <c:pt idx="290">
                  <c:v>188.46209450500001</c:v>
                </c:pt>
                <c:pt idx="291">
                  <c:v>187.867830922</c:v>
                </c:pt>
                <c:pt idx="292">
                  <c:v>187.27389892599999</c:v>
                </c:pt>
                <c:pt idx="293">
                  <c:v>186.68032753099999</c:v>
                </c:pt>
                <c:pt idx="294">
                  <c:v>186.087142161</c:v>
                </c:pt>
                <c:pt idx="295">
                  <c:v>185.494363032</c:v>
                </c:pt>
                <c:pt idx="296">
                  <c:v>184.90200424299999</c:v>
                </c:pt>
                <c:pt idx="297">
                  <c:v>184.31007358599999</c:v>
                </c:pt>
                <c:pt idx="298">
                  <c:v>183.71857289600001</c:v>
                </c:pt>
                <c:pt idx="299">
                  <c:v>183.127498815</c:v>
                </c:pt>
                <c:pt idx="300">
                  <c:v>182.53684382200001</c:v>
                </c:pt>
                <c:pt idx="301">
                  <c:v>181.94659736400001</c:v>
                </c:pt>
                <c:pt idx="302">
                  <c:v>181.35674691599999</c:v>
                </c:pt>
                <c:pt idx="303">
                  <c:v>180.76727895499999</c:v>
                </c:pt>
                <c:pt idx="304">
                  <c:v>180.17817987000001</c:v>
                </c:pt>
                <c:pt idx="305">
                  <c:v>179.589436686</c:v>
                </c:pt>
                <c:pt idx="306">
                  <c:v>179.00103764400001</c:v>
                </c:pt>
                <c:pt idx="307">
                  <c:v>178.41297265599999</c:v>
                </c:pt>
                <c:pt idx="308">
                  <c:v>177.82523360499999</c:v>
                </c:pt>
                <c:pt idx="309">
                  <c:v>177.23781564999999</c:v>
                </c:pt>
                <c:pt idx="310">
                  <c:v>176.650715158</c:v>
                </c:pt>
                <c:pt idx="311">
                  <c:v>176.06392935</c:v>
                </c:pt>
                <c:pt idx="312">
                  <c:v>175.47745727500001</c:v>
                </c:pt>
                <c:pt idx="313">
                  <c:v>174.89129973199999</c:v>
                </c:pt>
                <c:pt idx="314">
                  <c:v>174.305458786</c:v>
                </c:pt>
                <c:pt idx="315">
                  <c:v>173.71993729799999</c:v>
                </c:pt>
                <c:pt idx="316">
                  <c:v>173.13473852499999</c:v>
                </c:pt>
                <c:pt idx="317">
                  <c:v>172.549865762</c:v>
                </c:pt>
                <c:pt idx="318">
                  <c:v>171.96532204900001</c:v>
                </c:pt>
                <c:pt idx="319">
                  <c:v>171.381109955</c:v>
                </c:pt>
                <c:pt idx="320">
                  <c:v>170.79723142899999</c:v>
                </c:pt>
                <c:pt idx="321">
                  <c:v>170.21368771900001</c:v>
                </c:pt>
                <c:pt idx="322">
                  <c:v>169.630479339</c:v>
                </c:pt>
                <c:pt idx="323">
                  <c:v>169.04760609300001</c:v>
                </c:pt>
                <c:pt idx="324">
                  <c:v>168.465067132</c:v>
                </c:pt>
                <c:pt idx="325">
                  <c:v>167.882861042</c:v>
                </c:pt>
                <c:pt idx="326">
                  <c:v>167.30098593700001</c:v>
                </c:pt>
                <c:pt idx="327">
                  <c:v>166.71943957900001</c:v>
                </c:pt>
                <c:pt idx="328">
                  <c:v>166.13821948099999</c:v>
                </c:pt>
                <c:pt idx="329">
                  <c:v>165.55732301800001</c:v>
                </c:pt>
                <c:pt idx="330">
                  <c:v>164.976747515</c:v>
                </c:pt>
                <c:pt idx="331">
                  <c:v>164.396490333</c:v>
                </c:pt>
                <c:pt idx="332">
                  <c:v>163.81654893199999</c:v>
                </c:pt>
                <c:pt idx="333">
                  <c:v>163.23692092499999</c:v>
                </c:pt>
                <c:pt idx="334">
                  <c:v>162.657604112</c:v>
                </c:pt>
                <c:pt idx="335">
                  <c:v>162.07859650500001</c:v>
                </c:pt>
                <c:pt idx="336">
                  <c:v>161.49989634100001</c:v>
                </c:pt>
                <c:pt idx="337">
                  <c:v>160.92150207899999</c:v>
                </c:pt>
                <c:pt idx="338">
                  <c:v>160.343412395</c:v>
                </c:pt>
                <c:pt idx="339">
                  <c:v>159.765626164</c:v>
                </c:pt>
                <c:pt idx="340">
                  <c:v>159.188142435</c:v>
                </c:pt>
                <c:pt idx="341">
                  <c:v>158.610960401</c:v>
                </c:pt>
                <c:pt idx="342">
                  <c:v>158.03407936299999</c:v>
                </c:pt>
                <c:pt idx="343">
                  <c:v>157.45749869900001</c:v>
                </c:pt>
                <c:pt idx="344">
                  <c:v>156.88121781699999</c:v>
                </c:pt>
                <c:pt idx="345">
                  <c:v>156.30523612799999</c:v>
                </c:pt>
                <c:pt idx="346">
                  <c:v>155.72955299500001</c:v>
                </c:pt>
                <c:pt idx="347">
                  <c:v>155.15416772</c:v>
                </c:pt>
                <c:pt idx="348">
                  <c:v>154.57907949899999</c:v>
                </c:pt>
                <c:pt idx="349">
                  <c:v>154.00428741900001</c:v>
                </c:pt>
                <c:pt idx="350">
                  <c:v>153.429789376</c:v>
                </c:pt>
                <c:pt idx="351">
                  <c:v>152.85555568000001</c:v>
                </c:pt>
                <c:pt idx="352">
                  <c:v>152.28151012500001</c:v>
                </c:pt>
                <c:pt idx="353">
                  <c:v>151.70758232899999</c:v>
                </c:pt>
                <c:pt idx="354">
                  <c:v>151.13372712399999</c:v>
                </c:pt>
                <c:pt idx="355">
                  <c:v>150.559921202</c:v>
                </c:pt>
                <c:pt idx="356">
                  <c:v>149.986161044</c:v>
                </c:pt>
                <c:pt idx="357">
                  <c:v>149.41246208499999</c:v>
                </c:pt>
                <c:pt idx="358">
                  <c:v>148.83885808700001</c:v>
                </c:pt>
                <c:pt idx="359">
                  <c:v>148.26540096900001</c:v>
                </c:pt>
                <c:pt idx="360">
                  <c:v>147.69215991999999</c:v>
                </c:pt>
                <c:pt idx="361">
                  <c:v>147.119191607</c:v>
                </c:pt>
                <c:pt idx="362">
                  <c:v>146.546501643</c:v>
                </c:pt>
                <c:pt idx="363">
                  <c:v>145.974080778</c:v>
                </c:pt>
                <c:pt idx="364">
                  <c:v>145.40192411999999</c:v>
                </c:pt>
                <c:pt idx="365">
                  <c:v>144.83002960100001</c:v>
                </c:pt>
                <c:pt idx="366">
                  <c:v>144.25839662800001</c:v>
                </c:pt>
                <c:pt idx="367">
                  <c:v>143.68702567299999</c:v>
                </c:pt>
                <c:pt idx="368">
                  <c:v>143.11591774199999</c:v>
                </c:pt>
                <c:pt idx="369">
                  <c:v>142.54507394300001</c:v>
                </c:pt>
                <c:pt idx="370">
                  <c:v>141.97449530200001</c:v>
                </c:pt>
                <c:pt idx="371">
                  <c:v>141.40418263699999</c:v>
                </c:pt>
                <c:pt idx="372">
                  <c:v>140.83413641800001</c:v>
                </c:pt>
                <c:pt idx="373">
                  <c:v>140.26435667499999</c:v>
                </c:pt>
                <c:pt idx="374">
                  <c:v>139.69484302500001</c:v>
                </c:pt>
                <c:pt idx="375">
                  <c:v>139.12559471700001</c:v>
                </c:pt>
                <c:pt idx="376">
                  <c:v>138.55661067</c:v>
                </c:pt>
                <c:pt idx="377">
                  <c:v>137.98788951500001</c:v>
                </c:pt>
                <c:pt idx="378">
                  <c:v>137.41942973100001</c:v>
                </c:pt>
                <c:pt idx="379">
                  <c:v>136.85122972900001</c:v>
                </c:pt>
                <c:pt idx="380">
                  <c:v>136.28328787500001</c:v>
                </c:pt>
                <c:pt idx="381">
                  <c:v>135.715602504</c:v>
                </c:pt>
                <c:pt idx="382">
                  <c:v>135.148172007</c:v>
                </c:pt>
                <c:pt idx="383">
                  <c:v>134.58099376000001</c:v>
                </c:pt>
                <c:pt idx="384">
                  <c:v>134.01403537799999</c:v>
                </c:pt>
                <c:pt idx="385">
                  <c:v>133.447212756</c:v>
                </c:pt>
                <c:pt idx="386">
                  <c:v>132.88044792900001</c:v>
                </c:pt>
                <c:pt idx="387">
                  <c:v>132.31369162300001</c:v>
                </c:pt>
                <c:pt idx="388">
                  <c:v>131.74691901899999</c:v>
                </c:pt>
                <c:pt idx="389">
                  <c:v>131.18012704899999</c:v>
                </c:pt>
                <c:pt idx="390">
                  <c:v>130.61333344299999</c:v>
                </c:pt>
                <c:pt idx="391">
                  <c:v>130.04657596300001</c:v>
                </c:pt>
                <c:pt idx="392">
                  <c:v>129.47991208299999</c:v>
                </c:pt>
                <c:pt idx="393">
                  <c:v>128.91341806599999</c:v>
                </c:pt>
                <c:pt idx="394">
                  <c:v>128.34715685</c:v>
                </c:pt>
                <c:pt idx="395">
                  <c:v>127.781134357</c:v>
                </c:pt>
                <c:pt idx="396">
                  <c:v>127.215339277</c:v>
                </c:pt>
                <c:pt idx="397">
                  <c:v>126.649765651</c:v>
                </c:pt>
                <c:pt idx="398">
                  <c:v>126.08441021599999</c:v>
                </c:pt>
                <c:pt idx="399">
                  <c:v>125.519271445</c:v>
                </c:pt>
                <c:pt idx="400">
                  <c:v>124.954349716</c:v>
                </c:pt>
                <c:pt idx="401">
                  <c:v>124.389645786</c:v>
                </c:pt>
                <c:pt idx="402">
                  <c:v>123.825160779</c:v>
                </c:pt>
                <c:pt idx="403">
                  <c:v>123.260895878</c:v>
                </c:pt>
                <c:pt idx="404">
                  <c:v>122.69685177300001</c:v>
                </c:pt>
                <c:pt idx="405">
                  <c:v>122.133028498</c:v>
                </c:pt>
                <c:pt idx="406">
                  <c:v>121.569425561</c:v>
                </c:pt>
                <c:pt idx="407">
                  <c:v>121.006041991</c:v>
                </c:pt>
                <c:pt idx="408">
                  <c:v>120.44287636999999</c:v>
                </c:pt>
                <c:pt idx="409">
                  <c:v>119.879927012</c:v>
                </c:pt>
                <c:pt idx="410">
                  <c:v>119.31719064000001</c:v>
                </c:pt>
                <c:pt idx="411">
                  <c:v>118.75462078299999</c:v>
                </c:pt>
                <c:pt idx="412">
                  <c:v>118.192094879</c:v>
                </c:pt>
                <c:pt idx="413">
                  <c:v>117.629502524</c:v>
                </c:pt>
                <c:pt idx="414">
                  <c:v>117.066777833</c:v>
                </c:pt>
                <c:pt idx="415">
                  <c:v>116.503890877</c:v>
                </c:pt>
                <c:pt idx="416">
                  <c:v>115.940846279</c:v>
                </c:pt>
                <c:pt idx="417">
                  <c:v>115.377683464</c:v>
                </c:pt>
                <c:pt idx="418">
                  <c:v>114.814475321</c:v>
                </c:pt>
                <c:pt idx="419">
                  <c:v>114.251327557</c:v>
                </c:pt>
                <c:pt idx="420">
                  <c:v>113.688490292</c:v>
                </c:pt>
                <c:pt idx="421">
                  <c:v>113.126883901</c:v>
                </c:pt>
                <c:pt idx="422">
                  <c:v>112.566789142</c:v>
                </c:pt>
                <c:pt idx="423">
                  <c:v>112.008159259</c:v>
                </c:pt>
                <c:pt idx="424">
                  <c:v>111.45089891400001</c:v>
                </c:pt>
                <c:pt idx="425">
                  <c:v>110.894875759</c:v>
                </c:pt>
                <c:pt idx="426">
                  <c:v>110.33995480999999</c:v>
                </c:pt>
                <c:pt idx="427">
                  <c:v>109.78602919799999</c:v>
                </c:pt>
                <c:pt idx="428">
                  <c:v>109.23303865699999</c:v>
                </c:pt>
                <c:pt idx="429">
                  <c:v>108.680980238</c:v>
                </c:pt>
                <c:pt idx="430">
                  <c:v>108.12990257600001</c:v>
                </c:pt>
                <c:pt idx="431">
                  <c:v>107.57989199399999</c:v>
                </c:pt>
                <c:pt idx="432">
                  <c:v>107.031062866</c:v>
                </c:pt>
                <c:pt idx="433">
                  <c:v>106.48353658800001</c:v>
                </c:pt>
                <c:pt idx="434">
                  <c:v>105.937417563</c:v>
                </c:pt>
                <c:pt idx="435">
                  <c:v>105.392776766</c:v>
                </c:pt>
                <c:pt idx="436">
                  <c:v>104.84964704799999</c:v>
                </c:pt>
                <c:pt idx="437">
                  <c:v>104.30803536400001</c:v>
                </c:pt>
                <c:pt idx="438">
                  <c:v>103.767869167</c:v>
                </c:pt>
                <c:pt idx="439">
                  <c:v>103.22900467700001</c:v>
                </c:pt>
                <c:pt idx="440">
                  <c:v>102.691339081</c:v>
                </c:pt>
                <c:pt idx="441">
                  <c:v>102.154790623</c:v>
                </c:pt>
                <c:pt idx="442">
                  <c:v>101.619262302</c:v>
                </c:pt>
                <c:pt idx="443">
                  <c:v>101.084666285</c:v>
                </c:pt>
                <c:pt idx="444">
                  <c:v>100.550877023</c:v>
                </c:pt>
                <c:pt idx="445">
                  <c:v>100.01783333500001</c:v>
                </c:pt>
                <c:pt idx="446">
                  <c:v>99.485514580200004</c:v>
                </c:pt>
                <c:pt idx="447">
                  <c:v>98.953901505800005</c:v>
                </c:pt>
                <c:pt idx="448">
                  <c:v>98.422999365899997</c:v>
                </c:pt>
                <c:pt idx="449">
                  <c:v>97.892829618299999</c:v>
                </c:pt>
                <c:pt idx="450">
                  <c:v>97.363420938000004</c:v>
                </c:pt>
                <c:pt idx="451">
                  <c:v>96.834820269999994</c:v>
                </c:pt>
                <c:pt idx="452">
                  <c:v>96.307105378100005</c:v>
                </c:pt>
                <c:pt idx="453">
                  <c:v>95.780341399299999</c:v>
                </c:pt>
                <c:pt idx="454">
                  <c:v>95.254473926200006</c:v>
                </c:pt>
                <c:pt idx="455">
                  <c:v>94.729476485600003</c:v>
                </c:pt>
                <c:pt idx="456">
                  <c:v>94.205363915500001</c:v>
                </c:pt>
                <c:pt idx="457">
                  <c:v>93.682129156299993</c:v>
                </c:pt>
                <c:pt idx="458">
                  <c:v>93.159774453799997</c:v>
                </c:pt>
                <c:pt idx="459">
                  <c:v>92.638311697199995</c:v>
                </c:pt>
                <c:pt idx="460">
                  <c:v>92.117724540599994</c:v>
                </c:pt>
                <c:pt idx="461">
                  <c:v>91.598198926400002</c:v>
                </c:pt>
                <c:pt idx="462">
                  <c:v>91.080026767500001</c:v>
                </c:pt>
                <c:pt idx="463">
                  <c:v>90.563329979499997</c:v>
                </c:pt>
                <c:pt idx="464">
                  <c:v>90.048155716599993</c:v>
                </c:pt>
                <c:pt idx="465">
                  <c:v>89.534535165400001</c:v>
                </c:pt>
                <c:pt idx="466">
                  <c:v>89.022537145800001</c:v>
                </c:pt>
                <c:pt idx="467">
                  <c:v>88.512248501499997</c:v>
                </c:pt>
                <c:pt idx="468">
                  <c:v>88.003711257299997</c:v>
                </c:pt>
                <c:pt idx="469">
                  <c:v>87.496915290800004</c:v>
                </c:pt>
                <c:pt idx="470">
                  <c:v>86.991817313200002</c:v>
                </c:pt>
                <c:pt idx="471">
                  <c:v>86.488505092500006</c:v>
                </c:pt>
                <c:pt idx="472">
                  <c:v>86.017114124200006</c:v>
                </c:pt>
                <c:pt idx="473">
                  <c:v>85.705330652599997</c:v>
                </c:pt>
                <c:pt idx="474">
                  <c:v>85.424552725300003</c:v>
                </c:pt>
                <c:pt idx="475">
                  <c:v>85.056910298600002</c:v>
                </c:pt>
                <c:pt idx="476">
                  <c:v>84.707699946800005</c:v>
                </c:pt>
                <c:pt idx="477">
                  <c:v>84.399230316200004</c:v>
                </c:pt>
                <c:pt idx="478">
                  <c:v>84.068825154500004</c:v>
                </c:pt>
                <c:pt idx="479">
                  <c:v>83.730249095900007</c:v>
                </c:pt>
                <c:pt idx="480">
                  <c:v>83.404074079599994</c:v>
                </c:pt>
                <c:pt idx="481">
                  <c:v>83.071684393300004</c:v>
                </c:pt>
                <c:pt idx="482">
                  <c:v>82.730318363799995</c:v>
                </c:pt>
                <c:pt idx="483">
                  <c:v>82.405685052899997</c:v>
                </c:pt>
                <c:pt idx="484">
                  <c:v>82.089513562799993</c:v>
                </c:pt>
                <c:pt idx="485">
                  <c:v>81.768806190899994</c:v>
                </c:pt>
                <c:pt idx="486">
                  <c:v>81.454889202900006</c:v>
                </c:pt>
                <c:pt idx="487">
                  <c:v>81.157895760100004</c:v>
                </c:pt>
                <c:pt idx="488">
                  <c:v>80.876590756300004</c:v>
                </c:pt>
                <c:pt idx="489">
                  <c:v>80.595308379599999</c:v>
                </c:pt>
                <c:pt idx="490">
                  <c:v>80.314729573199998</c:v>
                </c:pt>
                <c:pt idx="491">
                  <c:v>80.041292715400004</c:v>
                </c:pt>
                <c:pt idx="492">
                  <c:v>79.772756792600006</c:v>
                </c:pt>
                <c:pt idx="493">
                  <c:v>79.495084977600001</c:v>
                </c:pt>
                <c:pt idx="494">
                  <c:v>79.209747283599995</c:v>
                </c:pt>
                <c:pt idx="495">
                  <c:v>78.922882652699997</c:v>
                </c:pt>
                <c:pt idx="496">
                  <c:v>78.634821142600003</c:v>
                </c:pt>
                <c:pt idx="497">
                  <c:v>78.351635337800005</c:v>
                </c:pt>
                <c:pt idx="498">
                  <c:v>78.069085999600006</c:v>
                </c:pt>
                <c:pt idx="499">
                  <c:v>77.786614321900004</c:v>
                </c:pt>
                <c:pt idx="500">
                  <c:v>77.518827491600007</c:v>
                </c:pt>
                <c:pt idx="501">
                  <c:v>77.287706152499993</c:v>
                </c:pt>
                <c:pt idx="502">
                  <c:v>77.0529712604</c:v>
                </c:pt>
                <c:pt idx="503">
                  <c:v>76.806705242700005</c:v>
                </c:pt>
                <c:pt idx="504">
                  <c:v>76.571887370400006</c:v>
                </c:pt>
                <c:pt idx="505">
                  <c:v>76.342376870699994</c:v>
                </c:pt>
                <c:pt idx="506">
                  <c:v>76.109153017599994</c:v>
                </c:pt>
                <c:pt idx="507">
                  <c:v>75.873519867799999</c:v>
                </c:pt>
                <c:pt idx="508">
                  <c:v>75.637634379199994</c:v>
                </c:pt>
                <c:pt idx="509">
                  <c:v>75.399416018099998</c:v>
                </c:pt>
                <c:pt idx="510">
                  <c:v>75.160502021799999</c:v>
                </c:pt>
                <c:pt idx="511">
                  <c:v>74.927436410400006</c:v>
                </c:pt>
                <c:pt idx="512">
                  <c:v>74.695629668999999</c:v>
                </c:pt>
                <c:pt idx="513">
                  <c:v>74.462780005799999</c:v>
                </c:pt>
                <c:pt idx="514">
                  <c:v>74.234225988199995</c:v>
                </c:pt>
                <c:pt idx="515">
                  <c:v>74.012438958399997</c:v>
                </c:pt>
                <c:pt idx="516">
                  <c:v>73.790860628499999</c:v>
                </c:pt>
                <c:pt idx="517">
                  <c:v>73.568292983600003</c:v>
                </c:pt>
                <c:pt idx="518">
                  <c:v>73.3477796799</c:v>
                </c:pt>
                <c:pt idx="519">
                  <c:v>73.128204047599993</c:v>
                </c:pt>
                <c:pt idx="520">
                  <c:v>72.908042256200005</c:v>
                </c:pt>
                <c:pt idx="521">
                  <c:v>72.686758405199996</c:v>
                </c:pt>
                <c:pt idx="522">
                  <c:v>72.465025028699998</c:v>
                </c:pt>
                <c:pt idx="523">
                  <c:v>72.243195064600002</c:v>
                </c:pt>
                <c:pt idx="524">
                  <c:v>72.021244802799998</c:v>
                </c:pt>
                <c:pt idx="525">
                  <c:v>71.799800083899996</c:v>
                </c:pt>
                <c:pt idx="526">
                  <c:v>71.579700260500005</c:v>
                </c:pt>
                <c:pt idx="527">
                  <c:v>71.360711548599994</c:v>
                </c:pt>
                <c:pt idx="528">
                  <c:v>71.1425035659</c:v>
                </c:pt>
                <c:pt idx="529">
                  <c:v>70.924562688899996</c:v>
                </c:pt>
                <c:pt idx="530">
                  <c:v>70.705199903999997</c:v>
                </c:pt>
                <c:pt idx="531">
                  <c:v>70.485763919299998</c:v>
                </c:pt>
                <c:pt idx="532">
                  <c:v>70.266828452499993</c:v>
                </c:pt>
                <c:pt idx="533">
                  <c:v>70.047233134899997</c:v>
                </c:pt>
                <c:pt idx="534">
                  <c:v>69.825966949700003</c:v>
                </c:pt>
                <c:pt idx="535">
                  <c:v>69.601536943599996</c:v>
                </c:pt>
                <c:pt idx="536">
                  <c:v>69.377667919900006</c:v>
                </c:pt>
                <c:pt idx="537">
                  <c:v>69.155756444999994</c:v>
                </c:pt>
                <c:pt idx="538">
                  <c:v>68.932306623499997</c:v>
                </c:pt>
                <c:pt idx="539">
                  <c:v>68.703236845299998</c:v>
                </c:pt>
                <c:pt idx="540">
                  <c:v>68.475207385399997</c:v>
                </c:pt>
                <c:pt idx="541">
                  <c:v>68.251401251900006</c:v>
                </c:pt>
                <c:pt idx="542">
                  <c:v>68.026956278399993</c:v>
                </c:pt>
                <c:pt idx="543">
                  <c:v>67.809655970799994</c:v>
                </c:pt>
                <c:pt idx="544">
                  <c:v>67.6288940397</c:v>
                </c:pt>
                <c:pt idx="545">
                  <c:v>67.448797418699996</c:v>
                </c:pt>
                <c:pt idx="546">
                  <c:v>67.247658857600001</c:v>
                </c:pt>
                <c:pt idx="547">
                  <c:v>67.0493917947</c:v>
                </c:pt>
                <c:pt idx="548">
                  <c:v>66.867446324300005</c:v>
                </c:pt>
                <c:pt idx="549">
                  <c:v>66.700491185199994</c:v>
                </c:pt>
                <c:pt idx="550">
                  <c:v>66.524670674000006</c:v>
                </c:pt>
                <c:pt idx="551">
                  <c:v>66.339441590199996</c:v>
                </c:pt>
                <c:pt idx="552">
                  <c:v>66.159386859500003</c:v>
                </c:pt>
                <c:pt idx="553">
                  <c:v>65.982188256000001</c:v>
                </c:pt>
                <c:pt idx="554">
                  <c:v>65.817608913900003</c:v>
                </c:pt>
                <c:pt idx="555">
                  <c:v>65.717702477499998</c:v>
                </c:pt>
                <c:pt idx="556">
                  <c:v>65.623354885599994</c:v>
                </c:pt>
                <c:pt idx="557">
                  <c:v>65.493584136099997</c:v>
                </c:pt>
                <c:pt idx="558">
                  <c:v>65.367879288300003</c:v>
                </c:pt>
                <c:pt idx="559">
                  <c:v>65.262502654399995</c:v>
                </c:pt>
                <c:pt idx="560">
                  <c:v>65.144621643400001</c:v>
                </c:pt>
                <c:pt idx="561">
                  <c:v>65.012580943200007</c:v>
                </c:pt>
                <c:pt idx="562">
                  <c:v>64.889112570999998</c:v>
                </c:pt>
                <c:pt idx="563">
                  <c:v>64.772028677400002</c:v>
                </c:pt>
                <c:pt idx="564">
                  <c:v>64.6644024032</c:v>
                </c:pt>
                <c:pt idx="565">
                  <c:v>64.631090048299995</c:v>
                </c:pt>
                <c:pt idx="566">
                  <c:v>64.604564684899998</c:v>
                </c:pt>
                <c:pt idx="567">
                  <c:v>64.548852690399997</c:v>
                </c:pt>
                <c:pt idx="568">
                  <c:v>64.5329930897</c:v>
                </c:pt>
                <c:pt idx="569">
                  <c:v>64.566099928900002</c:v>
                </c:pt>
                <c:pt idx="570">
                  <c:v>64.605393657099995</c:v>
                </c:pt>
                <c:pt idx="571">
                  <c:v>64.629638565299999</c:v>
                </c:pt>
                <c:pt idx="572">
                  <c:v>64.650449077199994</c:v>
                </c:pt>
                <c:pt idx="573">
                  <c:v>64.674543928399999</c:v>
                </c:pt>
                <c:pt idx="574">
                  <c:v>64.695968690000001</c:v>
                </c:pt>
                <c:pt idx="575">
                  <c:v>64.7109565011</c:v>
                </c:pt>
                <c:pt idx="576">
                  <c:v>64.722256704000003</c:v>
                </c:pt>
                <c:pt idx="577">
                  <c:v>64.732224310700005</c:v>
                </c:pt>
                <c:pt idx="578">
                  <c:v>64.739818595299994</c:v>
                </c:pt>
                <c:pt idx="579">
                  <c:v>64.728497675900002</c:v>
                </c:pt>
                <c:pt idx="580">
                  <c:v>64.609397692399995</c:v>
                </c:pt>
                <c:pt idx="581">
                  <c:v>64.449294073800004</c:v>
                </c:pt>
                <c:pt idx="582">
                  <c:v>64.336984667699994</c:v>
                </c:pt>
                <c:pt idx="583">
                  <c:v>64.215415526200005</c:v>
                </c:pt>
                <c:pt idx="584">
                  <c:v>64.063799806099993</c:v>
                </c:pt>
                <c:pt idx="585">
                  <c:v>63.927290311299998</c:v>
                </c:pt>
                <c:pt idx="586">
                  <c:v>63.794356714000003</c:v>
                </c:pt>
                <c:pt idx="587">
                  <c:v>63.644079028900002</c:v>
                </c:pt>
                <c:pt idx="588">
                  <c:v>63.501821596500001</c:v>
                </c:pt>
                <c:pt idx="589">
                  <c:v>63.385563113700002</c:v>
                </c:pt>
                <c:pt idx="590">
                  <c:v>63.339545016000002</c:v>
                </c:pt>
                <c:pt idx="591">
                  <c:v>63.305825573500002</c:v>
                </c:pt>
                <c:pt idx="592">
                  <c:v>63.251624026000002</c:v>
                </c:pt>
                <c:pt idx="593">
                  <c:v>63.229172329400001</c:v>
                </c:pt>
                <c:pt idx="594">
                  <c:v>63.2029745719</c:v>
                </c:pt>
                <c:pt idx="595">
                  <c:v>63.1258898528</c:v>
                </c:pt>
                <c:pt idx="596">
                  <c:v>63.0595305099</c:v>
                </c:pt>
                <c:pt idx="597">
                  <c:v>63.021023755800002</c:v>
                </c:pt>
                <c:pt idx="598">
                  <c:v>62.963016500499997</c:v>
                </c:pt>
                <c:pt idx="599">
                  <c:v>62.914071364900003</c:v>
                </c:pt>
                <c:pt idx="600">
                  <c:v>62.934277163600001</c:v>
                </c:pt>
                <c:pt idx="601">
                  <c:v>62.989690737499998</c:v>
                </c:pt>
                <c:pt idx="602">
                  <c:v>63.023368036100003</c:v>
                </c:pt>
                <c:pt idx="603">
                  <c:v>63.026287837200002</c:v>
                </c:pt>
                <c:pt idx="604">
                  <c:v>63.025414688399998</c:v>
                </c:pt>
                <c:pt idx="605">
                  <c:v>63.032060502500002</c:v>
                </c:pt>
                <c:pt idx="606">
                  <c:v>63.0424480844</c:v>
                </c:pt>
                <c:pt idx="607">
                  <c:v>63.049507254700004</c:v>
                </c:pt>
                <c:pt idx="608">
                  <c:v>63.037464706100003</c:v>
                </c:pt>
                <c:pt idx="609">
                  <c:v>63.002512619400001</c:v>
                </c:pt>
                <c:pt idx="610">
                  <c:v>62.969936611400001</c:v>
                </c:pt>
                <c:pt idx="611">
                  <c:v>62.950440656300003</c:v>
                </c:pt>
                <c:pt idx="612">
                  <c:v>62.932070726699997</c:v>
                </c:pt>
                <c:pt idx="613">
                  <c:v>62.912832060100001</c:v>
                </c:pt>
                <c:pt idx="614">
                  <c:v>62.901469825500001</c:v>
                </c:pt>
                <c:pt idx="615">
                  <c:v>62.895934501799999</c:v>
                </c:pt>
                <c:pt idx="616">
                  <c:v>62.8856780419</c:v>
                </c:pt>
                <c:pt idx="617">
                  <c:v>62.867411174300003</c:v>
                </c:pt>
                <c:pt idx="618">
                  <c:v>62.845012594499998</c:v>
                </c:pt>
                <c:pt idx="619">
                  <c:v>62.818588759900003</c:v>
                </c:pt>
                <c:pt idx="620">
                  <c:v>62.784855194999999</c:v>
                </c:pt>
                <c:pt idx="621">
                  <c:v>62.745056084799998</c:v>
                </c:pt>
                <c:pt idx="622">
                  <c:v>62.703655859800001</c:v>
                </c:pt>
                <c:pt idx="623">
                  <c:v>62.661741418299997</c:v>
                </c:pt>
                <c:pt idx="624">
                  <c:v>62.618801313299997</c:v>
                </c:pt>
                <c:pt idx="625">
                  <c:v>62.578897028199997</c:v>
                </c:pt>
                <c:pt idx="626">
                  <c:v>62.547022939800001</c:v>
                </c:pt>
                <c:pt idx="627">
                  <c:v>62.5188864263</c:v>
                </c:pt>
                <c:pt idx="628">
                  <c:v>62.489782893799998</c:v>
                </c:pt>
                <c:pt idx="629">
                  <c:v>62.462058906700001</c:v>
                </c:pt>
                <c:pt idx="630">
                  <c:v>62.437849073199999</c:v>
                </c:pt>
                <c:pt idx="631">
                  <c:v>62.415208148399998</c:v>
                </c:pt>
                <c:pt idx="632">
                  <c:v>62.395328887399998</c:v>
                </c:pt>
                <c:pt idx="633">
                  <c:v>62.375576872499998</c:v>
                </c:pt>
                <c:pt idx="634">
                  <c:v>62.354346721200002</c:v>
                </c:pt>
                <c:pt idx="635">
                  <c:v>62.336239622800001</c:v>
                </c:pt>
                <c:pt idx="636">
                  <c:v>62.325506622299997</c:v>
                </c:pt>
                <c:pt idx="637">
                  <c:v>62.324484847999997</c:v>
                </c:pt>
                <c:pt idx="638">
                  <c:v>62.327769638699998</c:v>
                </c:pt>
                <c:pt idx="639">
                  <c:v>62.332837289099999</c:v>
                </c:pt>
                <c:pt idx="640">
                  <c:v>62.345127404800003</c:v>
                </c:pt>
                <c:pt idx="641">
                  <c:v>62.368372494600003</c:v>
                </c:pt>
                <c:pt idx="642">
                  <c:v>62.402832508700001</c:v>
                </c:pt>
                <c:pt idx="643">
                  <c:v>62.442022267299997</c:v>
                </c:pt>
                <c:pt idx="644">
                  <c:v>62.4821608488</c:v>
                </c:pt>
                <c:pt idx="645">
                  <c:v>62.527447371800001</c:v>
                </c:pt>
                <c:pt idx="646">
                  <c:v>62.582492286899999</c:v>
                </c:pt>
                <c:pt idx="647">
                  <c:v>62.648403485000003</c:v>
                </c:pt>
                <c:pt idx="648">
                  <c:v>62.719312304299997</c:v>
                </c:pt>
                <c:pt idx="649">
                  <c:v>62.792528761500002</c:v>
                </c:pt>
                <c:pt idx="650">
                  <c:v>62.8703035359</c:v>
                </c:pt>
                <c:pt idx="651">
                  <c:v>62.952572001199997</c:v>
                </c:pt>
                <c:pt idx="652">
                  <c:v>63.038299313000003</c:v>
                </c:pt>
                <c:pt idx="653">
                  <c:v>63.128859236099998</c:v>
                </c:pt>
                <c:pt idx="654">
                  <c:v>63.222257218199999</c:v>
                </c:pt>
                <c:pt idx="655">
                  <c:v>63.316813182499999</c:v>
                </c:pt>
                <c:pt idx="656">
                  <c:v>63.412019985299999</c:v>
                </c:pt>
                <c:pt idx="657">
                  <c:v>63.507876255699998</c:v>
                </c:pt>
                <c:pt idx="658">
                  <c:v>63.606090016400003</c:v>
                </c:pt>
                <c:pt idx="659">
                  <c:v>63.705202087300002</c:v>
                </c:pt>
                <c:pt idx="660">
                  <c:v>63.804051421899999</c:v>
                </c:pt>
                <c:pt idx="661">
                  <c:v>63.902480751799999</c:v>
                </c:pt>
                <c:pt idx="662">
                  <c:v>64.000905755100007</c:v>
                </c:pt>
                <c:pt idx="663">
                  <c:v>64.101673753300005</c:v>
                </c:pt>
                <c:pt idx="664">
                  <c:v>64.203579975799997</c:v>
                </c:pt>
                <c:pt idx="665">
                  <c:v>64.305595736000001</c:v>
                </c:pt>
                <c:pt idx="666">
                  <c:v>64.407784683800003</c:v>
                </c:pt>
                <c:pt idx="667">
                  <c:v>64.510703176700005</c:v>
                </c:pt>
                <c:pt idx="668">
                  <c:v>64.616778335600003</c:v>
                </c:pt>
                <c:pt idx="669">
                  <c:v>64.724737772200001</c:v>
                </c:pt>
                <c:pt idx="670">
                  <c:v>64.833493176800005</c:v>
                </c:pt>
                <c:pt idx="671">
                  <c:v>64.943065271899997</c:v>
                </c:pt>
                <c:pt idx="672">
                  <c:v>65.053979916399996</c:v>
                </c:pt>
                <c:pt idx="673">
                  <c:v>65.168675107499993</c:v>
                </c:pt>
                <c:pt idx="674">
                  <c:v>65.285917794900001</c:v>
                </c:pt>
                <c:pt idx="675">
                  <c:v>65.404556444199997</c:v>
                </c:pt>
                <c:pt idx="676">
                  <c:v>65.5244791099</c:v>
                </c:pt>
                <c:pt idx="677">
                  <c:v>65.645993295599993</c:v>
                </c:pt>
                <c:pt idx="678">
                  <c:v>65.771290311000001</c:v>
                </c:pt>
                <c:pt idx="679">
                  <c:v>65.899245999599998</c:v>
                </c:pt>
                <c:pt idx="680">
                  <c:v>66.028654375599999</c:v>
                </c:pt>
                <c:pt idx="681">
                  <c:v>66.159141503300006</c:v>
                </c:pt>
                <c:pt idx="682">
                  <c:v>66.290889656700003</c:v>
                </c:pt>
                <c:pt idx="683">
                  <c:v>66.425965258900007</c:v>
                </c:pt>
                <c:pt idx="684">
                  <c:v>66.563423028000003</c:v>
                </c:pt>
                <c:pt idx="685">
                  <c:v>66.702128885700006</c:v>
                </c:pt>
                <c:pt idx="686">
                  <c:v>66.841655508399995</c:v>
                </c:pt>
                <c:pt idx="687">
                  <c:v>66.981748601000007</c:v>
                </c:pt>
                <c:pt idx="688">
                  <c:v>67.122684343200007</c:v>
                </c:pt>
                <c:pt idx="689">
                  <c:v>67.2666427793</c:v>
                </c:pt>
                <c:pt idx="690">
                  <c:v>67.412814563400005</c:v>
                </c:pt>
                <c:pt idx="691">
                  <c:v>67.560106262800005</c:v>
                </c:pt>
                <c:pt idx="692">
                  <c:v>67.708136818300005</c:v>
                </c:pt>
                <c:pt idx="693">
                  <c:v>67.857077109000002</c:v>
                </c:pt>
                <c:pt idx="694">
                  <c:v>68.008900366700004</c:v>
                </c:pt>
                <c:pt idx="695">
                  <c:v>68.162920435800004</c:v>
                </c:pt>
                <c:pt idx="696">
                  <c:v>68.318144866200001</c:v>
                </c:pt>
                <c:pt idx="697">
                  <c:v>68.474138580000002</c:v>
                </c:pt>
                <c:pt idx="698">
                  <c:v>68.631039786299993</c:v>
                </c:pt>
                <c:pt idx="699">
                  <c:v>68.790891731299993</c:v>
                </c:pt>
                <c:pt idx="700">
                  <c:v>68.953017644100001</c:v>
                </c:pt>
                <c:pt idx="701">
                  <c:v>69.1163698318</c:v>
                </c:pt>
                <c:pt idx="702">
                  <c:v>69.280708227600002</c:v>
                </c:pt>
                <c:pt idx="703">
                  <c:v>69.447034778599999</c:v>
                </c:pt>
                <c:pt idx="704">
                  <c:v>69.614878943400001</c:v>
                </c:pt>
                <c:pt idx="705">
                  <c:v>69.783582525599996</c:v>
                </c:pt>
                <c:pt idx="706">
                  <c:v>69.952789042999996</c:v>
                </c:pt>
                <c:pt idx="707">
                  <c:v>70.122309110000003</c:v>
                </c:pt>
                <c:pt idx="708">
                  <c:v>70.292324897499995</c:v>
                </c:pt>
                <c:pt idx="709">
                  <c:v>70.462650181499995</c:v>
                </c:pt>
                <c:pt idx="710">
                  <c:v>70.633037972300002</c:v>
                </c:pt>
                <c:pt idx="711">
                  <c:v>70.803363137600002</c:v>
                </c:pt>
                <c:pt idx="712">
                  <c:v>70.973623442700003</c:v>
                </c:pt>
                <c:pt idx="713">
                  <c:v>71.144113430399997</c:v>
                </c:pt>
                <c:pt idx="714">
                  <c:v>71.3147785142</c:v>
                </c:pt>
                <c:pt idx="715">
                  <c:v>71.4855178352</c:v>
                </c:pt>
                <c:pt idx="716">
                  <c:v>71.656319207099997</c:v>
                </c:pt>
                <c:pt idx="717">
                  <c:v>71.827263182600007</c:v>
                </c:pt>
                <c:pt idx="718">
                  <c:v>71.9987245943</c:v>
                </c:pt>
                <c:pt idx="719">
                  <c:v>72.170706276199994</c:v>
                </c:pt>
                <c:pt idx="720">
                  <c:v>72.343123371299995</c:v>
                </c:pt>
                <c:pt idx="721">
                  <c:v>72.515973980699997</c:v>
                </c:pt>
                <c:pt idx="722">
                  <c:v>72.689338477999996</c:v>
                </c:pt>
                <c:pt idx="723">
                  <c:v>72.863567883000002</c:v>
                </c:pt>
                <c:pt idx="724">
                  <c:v>73.038659021000001</c:v>
                </c:pt>
                <c:pt idx="725">
                  <c:v>73.214523682899994</c:v>
                </c:pt>
                <c:pt idx="726">
                  <c:v>73.391153139500005</c:v>
                </c:pt>
                <c:pt idx="727">
                  <c:v>73.568605484499997</c:v>
                </c:pt>
                <c:pt idx="728">
                  <c:v>73.747086037599999</c:v>
                </c:pt>
                <c:pt idx="729">
                  <c:v>73.926420891000006</c:v>
                </c:pt>
                <c:pt idx="730">
                  <c:v>74.106408306500001</c:v>
                </c:pt>
                <c:pt idx="731">
                  <c:v>74.286942047300002</c:v>
                </c:pt>
                <c:pt idx="732">
                  <c:v>74.467999478600007</c:v>
                </c:pt>
                <c:pt idx="733">
                  <c:v>74.649630266100004</c:v>
                </c:pt>
                <c:pt idx="734">
                  <c:v>74.831891832099998</c:v>
                </c:pt>
                <c:pt idx="735">
                  <c:v>75.014870809100003</c:v>
                </c:pt>
                <c:pt idx="736">
                  <c:v>75.198646922999998</c:v>
                </c:pt>
                <c:pt idx="737">
                  <c:v>75.383304988199995</c:v>
                </c:pt>
                <c:pt idx="738">
                  <c:v>75.568943483400005</c:v>
                </c:pt>
                <c:pt idx="739">
                  <c:v>75.755662780199998</c:v>
                </c:pt>
                <c:pt idx="740">
                  <c:v>75.943568411000001</c:v>
                </c:pt>
                <c:pt idx="741">
                  <c:v>76.132775770699993</c:v>
                </c:pt>
                <c:pt idx="742">
                  <c:v>76.323403568499998</c:v>
                </c:pt>
                <c:pt idx="743">
                  <c:v>76.515572243600005</c:v>
                </c:pt>
                <c:pt idx="744">
                  <c:v>76.709404923099996</c:v>
                </c:pt>
                <c:pt idx="745">
                  <c:v>76.905023537999995</c:v>
                </c:pt>
                <c:pt idx="746">
                  <c:v>77.102546966399998</c:v>
                </c:pt>
                <c:pt idx="747">
                  <c:v>77.302091650799994</c:v>
                </c:pt>
                <c:pt idx="748">
                  <c:v>77.503779372799997</c:v>
                </c:pt>
                <c:pt idx="749">
                  <c:v>77.707713089199999</c:v>
                </c:pt>
                <c:pt idx="750">
                  <c:v>77.914016386</c:v>
                </c:pt>
                <c:pt idx="751">
                  <c:v>78.122813949700003</c:v>
                </c:pt>
                <c:pt idx="752">
                  <c:v>78.334240808999994</c:v>
                </c:pt>
                <c:pt idx="753">
                  <c:v>78.548437596499994</c:v>
                </c:pt>
                <c:pt idx="754">
                  <c:v>78.765539359800002</c:v>
                </c:pt>
                <c:pt idx="755">
                  <c:v>78.985677203600005</c:v>
                </c:pt>
                <c:pt idx="756">
                  <c:v>79.208977081399993</c:v>
                </c:pt>
                <c:pt idx="757">
                  <c:v>79.435557111400001</c:v>
                </c:pt>
                <c:pt idx="758">
                  <c:v>79.665529586299996</c:v>
                </c:pt>
                <c:pt idx="759">
                  <c:v>79.899003742299996</c:v>
                </c:pt>
                <c:pt idx="760">
                  <c:v>80.136086346200003</c:v>
                </c:pt>
                <c:pt idx="761">
                  <c:v>80.376883399799993</c:v>
                </c:pt>
                <c:pt idx="762">
                  <c:v>80.6215014916</c:v>
                </c:pt>
                <c:pt idx="763">
                  <c:v>80.870047274200004</c:v>
                </c:pt>
                <c:pt idx="764">
                  <c:v>81.1226258935</c:v>
                </c:pt>
                <c:pt idx="765">
                  <c:v>81.379286264399994</c:v>
                </c:pt>
                <c:pt idx="766">
                  <c:v>81.639912006700001</c:v>
                </c:pt>
                <c:pt idx="767">
                  <c:v>81.904261543900006</c:v>
                </c:pt>
                <c:pt idx="768">
                  <c:v>82.172032178899997</c:v>
                </c:pt>
                <c:pt idx="769">
                  <c:v>82.442769480199999</c:v>
                </c:pt>
                <c:pt idx="770">
                  <c:v>82.715955385699999</c:v>
                </c:pt>
                <c:pt idx="771">
                  <c:v>82.991101344499995</c:v>
                </c:pt>
                <c:pt idx="772">
                  <c:v>83.267904196999993</c:v>
                </c:pt>
                <c:pt idx="773">
                  <c:v>83.546453812500005</c:v>
                </c:pt>
                <c:pt idx="774">
                  <c:v>83.827392881799994</c:v>
                </c:pt>
                <c:pt idx="775">
                  <c:v>84.1115261785</c:v>
                </c:pt>
                <c:pt idx="776">
                  <c:v>84.399174338799995</c:v>
                </c:pt>
                <c:pt idx="777">
                  <c:v>84.689860801699993</c:v>
                </c:pt>
                <c:pt idx="778">
                  <c:v>84.982028742899999</c:v>
                </c:pt>
                <c:pt idx="779">
                  <c:v>85.272753010499997</c:v>
                </c:pt>
                <c:pt idx="780">
                  <c:v>85.558473290999999</c:v>
                </c:pt>
                <c:pt idx="781">
                  <c:v>85.838290644699995</c:v>
                </c:pt>
                <c:pt idx="782">
                  <c:v>86.115475278299996</c:v>
                </c:pt>
                <c:pt idx="783">
                  <c:v>86.392999505000006</c:v>
                </c:pt>
                <c:pt idx="784">
                  <c:v>86.670161620599998</c:v>
                </c:pt>
                <c:pt idx="785">
                  <c:v>86.944782825800004</c:v>
                </c:pt>
                <c:pt idx="786">
                  <c:v>87.216467726000005</c:v>
                </c:pt>
                <c:pt idx="787">
                  <c:v>87.4864250089</c:v>
                </c:pt>
                <c:pt idx="788">
                  <c:v>87.755307433900001</c:v>
                </c:pt>
                <c:pt idx="789">
                  <c:v>88.023005628099995</c:v>
                </c:pt>
                <c:pt idx="790">
                  <c:v>88.289765927999994</c:v>
                </c:pt>
                <c:pt idx="791">
                  <c:v>88.556159776499996</c:v>
                </c:pt>
                <c:pt idx="792">
                  <c:v>88.822457379300005</c:v>
                </c:pt>
                <c:pt idx="793">
                  <c:v>89.088727587400001</c:v>
                </c:pt>
                <c:pt idx="794">
                  <c:v>89.3550956391</c:v>
                </c:pt>
                <c:pt idx="795">
                  <c:v>89.621644885899997</c:v>
                </c:pt>
                <c:pt idx="796">
                  <c:v>89.8883520312</c:v>
                </c:pt>
                <c:pt idx="797">
                  <c:v>90.155185108300003</c:v>
                </c:pt>
                <c:pt idx="798">
                  <c:v>90.422156018899997</c:v>
                </c:pt>
                <c:pt idx="799">
                  <c:v>90.689276688099994</c:v>
                </c:pt>
                <c:pt idx="800">
                  <c:v>90.956552314800007</c:v>
                </c:pt>
                <c:pt idx="801">
                  <c:v>91.224026893499996</c:v>
                </c:pt>
                <c:pt idx="802">
                  <c:v>91.491637368400006</c:v>
                </c:pt>
                <c:pt idx="803">
                  <c:v>91.759371645499996</c:v>
                </c:pt>
                <c:pt idx="804">
                  <c:v>92.0272469688</c:v>
                </c:pt>
                <c:pt idx="805">
                  <c:v>92.295250263599996</c:v>
                </c:pt>
                <c:pt idx="806">
                  <c:v>92.563357181800001</c:v>
                </c:pt>
                <c:pt idx="807">
                  <c:v>92.8315582396</c:v>
                </c:pt>
                <c:pt idx="808">
                  <c:v>93.099846170600003</c:v>
                </c:pt>
                <c:pt idx="809">
                  <c:v>93.368208880899999</c:v>
                </c:pt>
                <c:pt idx="810">
                  <c:v>93.636638532000006</c:v>
                </c:pt>
                <c:pt idx="811">
                  <c:v>93.9051333118</c:v>
                </c:pt>
                <c:pt idx="812">
                  <c:v>94.173692454399998</c:v>
                </c:pt>
                <c:pt idx="813">
                  <c:v>94.442316271600006</c:v>
                </c:pt>
                <c:pt idx="814">
                  <c:v>94.711007740200003</c:v>
                </c:pt>
                <c:pt idx="815">
                  <c:v>94.979770903599999</c:v>
                </c:pt>
                <c:pt idx="816">
                  <c:v>95.248609733099997</c:v>
                </c:pt>
                <c:pt idx="817">
                  <c:v>95.517528255299993</c:v>
                </c:pt>
                <c:pt idx="818">
                  <c:v>95.786530110399994</c:v>
                </c:pt>
                <c:pt idx="819">
                  <c:v>96.055617335099996</c:v>
                </c:pt>
                <c:pt idx="820">
                  <c:v>96.3247905371</c:v>
                </c:pt>
                <c:pt idx="821">
                  <c:v>96.594049299700004</c:v>
                </c:pt>
                <c:pt idx="822">
                  <c:v>96.8633920945</c:v>
                </c:pt>
                <c:pt idx="823">
                  <c:v>97.132816871100005</c:v>
                </c:pt>
                <c:pt idx="824">
                  <c:v>97.402321703699997</c:v>
                </c:pt>
                <c:pt idx="825">
                  <c:v>97.671905219799996</c:v>
                </c:pt>
                <c:pt idx="826">
                  <c:v>97.941566374199994</c:v>
                </c:pt>
                <c:pt idx="827">
                  <c:v>98.211304531600007</c:v>
                </c:pt>
                <c:pt idx="828">
                  <c:v>98.481119504700004</c:v>
                </c:pt>
                <c:pt idx="829">
                  <c:v>98.751011428499993</c:v>
                </c:pt>
                <c:pt idx="830">
                  <c:v>99.020980358299994</c:v>
                </c:pt>
                <c:pt idx="831">
                  <c:v>99.291026034699996</c:v>
                </c:pt>
                <c:pt idx="832">
                  <c:v>99.561147930399997</c:v>
                </c:pt>
                <c:pt idx="833">
                  <c:v>99.831345306800003</c:v>
                </c:pt>
                <c:pt idx="834">
                  <c:v>100.101617116</c:v>
                </c:pt>
                <c:pt idx="835">
                  <c:v>100.371956724</c:v>
                </c:pt>
                <c:pt idx="836">
                  <c:v>100.642357866</c:v>
                </c:pt>
                <c:pt idx="837">
                  <c:v>100.91281644199999</c:v>
                </c:pt>
                <c:pt idx="838">
                  <c:v>101.18333311000001</c:v>
                </c:pt>
                <c:pt idx="839">
                  <c:v>101.45390938600001</c:v>
                </c:pt>
                <c:pt idx="840">
                  <c:v>101.724547067</c:v>
                </c:pt>
                <c:pt idx="841">
                  <c:v>101.99524855</c:v>
                </c:pt>
                <c:pt idx="842">
                  <c:v>102.266015854</c:v>
                </c:pt>
                <c:pt idx="843">
                  <c:v>102.53685040400001</c:v>
                </c:pt>
                <c:pt idx="844">
                  <c:v>102.807753065</c:v>
                </c:pt>
                <c:pt idx="845">
                  <c:v>103.07872412899999</c:v>
                </c:pt>
                <c:pt idx="846">
                  <c:v>103.349763286</c:v>
                </c:pt>
                <c:pt idx="847">
                  <c:v>103.62086979999999</c:v>
                </c:pt>
                <c:pt idx="848">
                  <c:v>103.89204279800001</c:v>
                </c:pt>
                <c:pt idx="849">
                  <c:v>104.163281324</c:v>
                </c:pt>
                <c:pt idx="850">
                  <c:v>104.43458443</c:v>
                </c:pt>
                <c:pt idx="851">
                  <c:v>104.70595126000001</c:v>
                </c:pt>
                <c:pt idx="852">
                  <c:v>104.977381483</c:v>
                </c:pt>
                <c:pt idx="853">
                  <c:v>105.248875791</c:v>
                </c:pt>
                <c:pt idx="854">
                  <c:v>105.52043559099999</c:v>
                </c:pt>
                <c:pt idx="855">
                  <c:v>105.792062695</c:v>
                </c:pt>
                <c:pt idx="856">
                  <c:v>106.063759355</c:v>
                </c:pt>
                <c:pt idx="857">
                  <c:v>106.335527646</c:v>
                </c:pt>
                <c:pt idx="858">
                  <c:v>106.607364473</c:v>
                </c:pt>
                <c:pt idx="859">
                  <c:v>106.879256185</c:v>
                </c:pt>
                <c:pt idx="860">
                  <c:v>107.151180842</c:v>
                </c:pt>
                <c:pt idx="861">
                  <c:v>107.423117058</c:v>
                </c:pt>
                <c:pt idx="862">
                  <c:v>107.695051097</c:v>
                </c:pt>
                <c:pt idx="863">
                  <c:v>107.966974862</c:v>
                </c:pt>
                <c:pt idx="864">
                  <c:v>108.23888349000001</c:v>
                </c:pt>
                <c:pt idx="865">
                  <c:v>108.51077666400001</c:v>
                </c:pt>
                <c:pt idx="866">
                  <c:v>108.782659173</c:v>
                </c:pt>
                <c:pt idx="867">
                  <c:v>109.05453779299999</c:v>
                </c:pt>
                <c:pt idx="868">
                  <c:v>109.32641721900001</c:v>
                </c:pt>
                <c:pt idx="869">
                  <c:v>109.59830030800001</c:v>
                </c:pt>
                <c:pt idx="870">
                  <c:v>109.870189485</c:v>
                </c:pt>
                <c:pt idx="871">
                  <c:v>110.142086271</c:v>
                </c:pt>
                <c:pt idx="872">
                  <c:v>110.413990743</c:v>
                </c:pt>
                <c:pt idx="873">
                  <c:v>110.68590198699999</c:v>
                </c:pt>
                <c:pt idx="874">
                  <c:v>110.957818698</c:v>
                </c:pt>
                <c:pt idx="875">
                  <c:v>111.229739135</c:v>
                </c:pt>
                <c:pt idx="876">
                  <c:v>111.50166088500001</c:v>
                </c:pt>
                <c:pt idx="877">
                  <c:v>111.77358097600001</c:v>
                </c:pt>
                <c:pt idx="878">
                  <c:v>112.045495996</c:v>
                </c:pt>
                <c:pt idx="879">
                  <c:v>112.317402978</c:v>
                </c:pt>
                <c:pt idx="880">
                  <c:v>112.589301698</c:v>
                </c:pt>
                <c:pt idx="881">
                  <c:v>112.86119528099999</c:v>
                </c:pt>
                <c:pt idx="882">
                  <c:v>113.133089424</c:v>
                </c:pt>
                <c:pt idx="883">
                  <c:v>113.40499234000001</c:v>
                </c:pt>
                <c:pt idx="884">
                  <c:v>113.67691505000001</c:v>
                </c:pt>
                <c:pt idx="885">
                  <c:v>113.94886855199999</c:v>
                </c:pt>
                <c:pt idx="886">
                  <c:v>114.22085420000001</c:v>
                </c:pt>
                <c:pt idx="887">
                  <c:v>114.49286117299999</c:v>
                </c:pt>
                <c:pt idx="888">
                  <c:v>114.76486776</c:v>
                </c:pt>
                <c:pt idx="889">
                  <c:v>115.036842448</c:v>
                </c:pt>
                <c:pt idx="890">
                  <c:v>115.30874166700001</c:v>
                </c:pt>
                <c:pt idx="891">
                  <c:v>115.580514718</c:v>
                </c:pt>
                <c:pt idx="892">
                  <c:v>115.852118097</c:v>
                </c:pt>
                <c:pt idx="893">
                  <c:v>116.123523226</c:v>
                </c:pt>
                <c:pt idx="894">
                  <c:v>116.39471173299999</c:v>
                </c:pt>
                <c:pt idx="895">
                  <c:v>116.66567342899999</c:v>
                </c:pt>
                <c:pt idx="896">
                  <c:v>116.936408633</c:v>
                </c:pt>
                <c:pt idx="897">
                  <c:v>117.206927673</c:v>
                </c:pt>
                <c:pt idx="898">
                  <c:v>117.477243222</c:v>
                </c:pt>
                <c:pt idx="899">
                  <c:v>117.747362983</c:v>
                </c:pt>
                <c:pt idx="900">
                  <c:v>118.017291175</c:v>
                </c:pt>
                <c:pt idx="901">
                  <c:v>118.287030601</c:v>
                </c:pt>
                <c:pt idx="902">
                  <c:v>118.55658138299999</c:v>
                </c:pt>
                <c:pt idx="903">
                  <c:v>118.82594043100001</c:v>
                </c:pt>
                <c:pt idx="904">
                  <c:v>119.09510333199999</c:v>
                </c:pt>
                <c:pt idx="905">
                  <c:v>119.36406673099999</c:v>
                </c:pt>
                <c:pt idx="906">
                  <c:v>119.632828155</c:v>
                </c:pt>
                <c:pt idx="907">
                  <c:v>119.901385283</c:v>
                </c:pt>
                <c:pt idx="908">
                  <c:v>120.169736203</c:v>
                </c:pt>
                <c:pt idx="909">
                  <c:v>120.437879634</c:v>
                </c:pt>
                <c:pt idx="910">
                  <c:v>120.705812978</c:v>
                </c:pt>
                <c:pt idx="911">
                  <c:v>120.97353627699999</c:v>
                </c:pt>
                <c:pt idx="912">
                  <c:v>121.241053826</c:v>
                </c:pt>
                <c:pt idx="913">
                  <c:v>121.50836011200001</c:v>
                </c:pt>
                <c:pt idx="914">
                  <c:v>121.775450128</c:v>
                </c:pt>
                <c:pt idx="915">
                  <c:v>122.04232649799999</c:v>
                </c:pt>
                <c:pt idx="916">
                  <c:v>122.308986203</c:v>
                </c:pt>
                <c:pt idx="917">
                  <c:v>122.575427268</c:v>
                </c:pt>
                <c:pt idx="918">
                  <c:v>122.841649051</c:v>
                </c:pt>
                <c:pt idx="919">
                  <c:v>123.107649764</c:v>
                </c:pt>
                <c:pt idx="920">
                  <c:v>123.373426866</c:v>
                </c:pt>
                <c:pt idx="921">
                  <c:v>123.638978033</c:v>
                </c:pt>
                <c:pt idx="922">
                  <c:v>123.904300674</c:v>
                </c:pt>
                <c:pt idx="923">
                  <c:v>124.169391848</c:v>
                </c:pt>
                <c:pt idx="924">
                  <c:v>124.43424830399999</c:v>
                </c:pt>
                <c:pt idx="925">
                  <c:v>124.698866619</c:v>
                </c:pt>
                <c:pt idx="926">
                  <c:v>124.96324310200001</c:v>
                </c:pt>
                <c:pt idx="927">
                  <c:v>125.22737377200001</c:v>
                </c:pt>
                <c:pt idx="928">
                  <c:v>125.491254492</c:v>
                </c:pt>
                <c:pt idx="929">
                  <c:v>125.75488076800001</c:v>
                </c:pt>
                <c:pt idx="930">
                  <c:v>126.018222198</c:v>
                </c:pt>
                <c:pt idx="931">
                  <c:v>126.28040517700001</c:v>
                </c:pt>
                <c:pt idx="932">
                  <c:v>126.538666267</c:v>
                </c:pt>
                <c:pt idx="933">
                  <c:v>126.790450733</c:v>
                </c:pt>
                <c:pt idx="934">
                  <c:v>127.03467501900001</c:v>
                </c:pt>
                <c:pt idx="935">
                  <c:v>127.270219125</c:v>
                </c:pt>
                <c:pt idx="936">
                  <c:v>127.49481700600001</c:v>
                </c:pt>
                <c:pt idx="937">
                  <c:v>127.709395187</c:v>
                </c:pt>
                <c:pt idx="938">
                  <c:v>127.916108463</c:v>
                </c:pt>
                <c:pt idx="939">
                  <c:v>128.11712929699999</c:v>
                </c:pt>
                <c:pt idx="940">
                  <c:v>128.316077724</c:v>
                </c:pt>
                <c:pt idx="941">
                  <c:v>128.515704433</c:v>
                </c:pt>
                <c:pt idx="942">
                  <c:v>128.71535324000001</c:v>
                </c:pt>
                <c:pt idx="943">
                  <c:v>128.91462735600001</c:v>
                </c:pt>
                <c:pt idx="944">
                  <c:v>129.114053998</c:v>
                </c:pt>
                <c:pt idx="945">
                  <c:v>129.313618486</c:v>
                </c:pt>
                <c:pt idx="946">
                  <c:v>129.51320090900001</c:v>
                </c:pt>
                <c:pt idx="947">
                  <c:v>129.712869662</c:v>
                </c:pt>
                <c:pt idx="948">
                  <c:v>129.912613615</c:v>
                </c:pt>
                <c:pt idx="949">
                  <c:v>130.112366052</c:v>
                </c:pt>
                <c:pt idx="950">
                  <c:v>130.31208968499999</c:v>
                </c:pt>
                <c:pt idx="951">
                  <c:v>130.51174321100001</c:v>
                </c:pt>
                <c:pt idx="952">
                  <c:v>130.711277438</c:v>
                </c:pt>
                <c:pt idx="953">
                  <c:v>130.91065494700001</c:v>
                </c:pt>
                <c:pt idx="954">
                  <c:v>131.10984873699999</c:v>
                </c:pt>
                <c:pt idx="955">
                  <c:v>131.30883669599999</c:v>
                </c:pt>
                <c:pt idx="956">
                  <c:v>131.50760623900001</c:v>
                </c:pt>
                <c:pt idx="957">
                  <c:v>131.70615214099999</c:v>
                </c:pt>
                <c:pt idx="958">
                  <c:v>131.90447548700001</c:v>
                </c:pt>
                <c:pt idx="959">
                  <c:v>132.10257485299999</c:v>
                </c:pt>
                <c:pt idx="960">
                  <c:v>132.300451912</c:v>
                </c:pt>
                <c:pt idx="961">
                  <c:v>132.498111997</c:v>
                </c:pt>
                <c:pt idx="962">
                  <c:v>132.69556468799999</c:v>
                </c:pt>
                <c:pt idx="963">
                  <c:v>132.89281876499999</c:v>
                </c:pt>
                <c:pt idx="964">
                  <c:v>133.08987843200001</c:v>
                </c:pt>
                <c:pt idx="965">
                  <c:v>133.28674507900001</c:v>
                </c:pt>
                <c:pt idx="966">
                  <c:v>133.483415407</c:v>
                </c:pt>
                <c:pt idx="967">
                  <c:v>133.679879887</c:v>
                </c:pt>
                <c:pt idx="968">
                  <c:v>133.87612551999999</c:v>
                </c:pt>
                <c:pt idx="969">
                  <c:v>134.07213442400001</c:v>
                </c:pt>
                <c:pt idx="970">
                  <c:v>134.26788747399999</c:v>
                </c:pt>
                <c:pt idx="971">
                  <c:v>134.46336459599999</c:v>
                </c:pt>
                <c:pt idx="972">
                  <c:v>134.658544466</c:v>
                </c:pt>
                <c:pt idx="973">
                  <c:v>134.85340617599999</c:v>
                </c:pt>
                <c:pt idx="974">
                  <c:v>135.04792721800001</c:v>
                </c:pt>
                <c:pt idx="975">
                  <c:v>135.242086782</c:v>
                </c:pt>
                <c:pt idx="976">
                  <c:v>135.435863942</c:v>
                </c:pt>
                <c:pt idx="977">
                  <c:v>135.62923911499999</c:v>
                </c:pt>
                <c:pt idx="978">
                  <c:v>135.82219602500001</c:v>
                </c:pt>
                <c:pt idx="979">
                  <c:v>136.01471806500001</c:v>
                </c:pt>
                <c:pt idx="980">
                  <c:v>136.20679063700001</c:v>
                </c:pt>
                <c:pt idx="981">
                  <c:v>136.39839916700001</c:v>
                </c:pt>
                <c:pt idx="982">
                  <c:v>136.58952792400001</c:v>
                </c:pt>
                <c:pt idx="983">
                  <c:v>136.78016211100001</c:v>
                </c:pt>
                <c:pt idx="984">
                  <c:v>136.97028488800001</c:v>
                </c:pt>
                <c:pt idx="985">
                  <c:v>137.15987986600001</c:v>
                </c:pt>
                <c:pt idx="986">
                  <c:v>137.34893023699999</c:v>
                </c:pt>
                <c:pt idx="987">
                  <c:v>137.53741568300001</c:v>
                </c:pt>
                <c:pt idx="988">
                  <c:v>137.55338896699999</c:v>
                </c:pt>
                <c:pt idx="989">
                  <c:v>137.00813335699999</c:v>
                </c:pt>
                <c:pt idx="990">
                  <c:v>136.47229168000001</c:v>
                </c:pt>
                <c:pt idx="991">
                  <c:v>136.067449221</c:v>
                </c:pt>
                <c:pt idx="992">
                  <c:v>135.59492553699999</c:v>
                </c:pt>
                <c:pt idx="993">
                  <c:v>135.11659095499999</c:v>
                </c:pt>
                <c:pt idx="994">
                  <c:v>134.676046391</c:v>
                </c:pt>
                <c:pt idx="995">
                  <c:v>134.255049187</c:v>
                </c:pt>
                <c:pt idx="996">
                  <c:v>133.85151576300001</c:v>
                </c:pt>
                <c:pt idx="997">
                  <c:v>133.44324242799999</c:v>
                </c:pt>
                <c:pt idx="998">
                  <c:v>133.03743951600001</c:v>
                </c:pt>
                <c:pt idx="999">
                  <c:v>132.64249654899999</c:v>
                </c:pt>
                <c:pt idx="1000">
                  <c:v>132.25236951100001</c:v>
                </c:pt>
                <c:pt idx="1001">
                  <c:v>131.868991892</c:v>
                </c:pt>
                <c:pt idx="1002">
                  <c:v>131.49080035200001</c:v>
                </c:pt>
                <c:pt idx="1003">
                  <c:v>131.11583944700001</c:v>
                </c:pt>
                <c:pt idx="1004">
                  <c:v>130.74735304800001</c:v>
                </c:pt>
                <c:pt idx="1005">
                  <c:v>130.37922133500001</c:v>
                </c:pt>
                <c:pt idx="1006">
                  <c:v>130.009337233</c:v>
                </c:pt>
                <c:pt idx="1007">
                  <c:v>129.63191981899999</c:v>
                </c:pt>
                <c:pt idx="1008">
                  <c:v>129.24821439199999</c:v>
                </c:pt>
                <c:pt idx="1009">
                  <c:v>128.868035281</c:v>
                </c:pt>
                <c:pt idx="1010">
                  <c:v>128.46295296400001</c:v>
                </c:pt>
                <c:pt idx="1011">
                  <c:v>128.02885662200001</c:v>
                </c:pt>
                <c:pt idx="1012">
                  <c:v>127.58698204700001</c:v>
                </c:pt>
                <c:pt idx="1013">
                  <c:v>127.14582750300001</c:v>
                </c:pt>
                <c:pt idx="1014">
                  <c:v>126.714632847</c:v>
                </c:pt>
                <c:pt idx="1015">
                  <c:v>126.31028326400001</c:v>
                </c:pt>
                <c:pt idx="1016">
                  <c:v>125.93340796699999</c:v>
                </c:pt>
                <c:pt idx="1017">
                  <c:v>125.581860918</c:v>
                </c:pt>
                <c:pt idx="1018">
                  <c:v>125.25403893399999</c:v>
                </c:pt>
                <c:pt idx="1019">
                  <c:v>124.93279583100001</c:v>
                </c:pt>
                <c:pt idx="1020">
                  <c:v>124.61373299500001</c:v>
                </c:pt>
                <c:pt idx="1021">
                  <c:v>124.292138876</c:v>
                </c:pt>
                <c:pt idx="1022">
                  <c:v>123.967723367</c:v>
                </c:pt>
                <c:pt idx="1023">
                  <c:v>123.650620011</c:v>
                </c:pt>
                <c:pt idx="1024">
                  <c:v>123.338927204</c:v>
                </c:pt>
                <c:pt idx="1025">
                  <c:v>123.028778139</c:v>
                </c:pt>
                <c:pt idx="1026">
                  <c:v>122.72795865499999</c:v>
                </c:pt>
                <c:pt idx="1027">
                  <c:v>122.431760463</c:v>
                </c:pt>
                <c:pt idx="1028">
                  <c:v>122.135504083</c:v>
                </c:pt>
                <c:pt idx="1029">
                  <c:v>121.846273626</c:v>
                </c:pt>
                <c:pt idx="1030">
                  <c:v>121.560879458</c:v>
                </c:pt>
                <c:pt idx="1031">
                  <c:v>121.275304152</c:v>
                </c:pt>
                <c:pt idx="1032">
                  <c:v>120.994561498</c:v>
                </c:pt>
                <c:pt idx="1033">
                  <c:v>120.716066168</c:v>
                </c:pt>
                <c:pt idx="1034">
                  <c:v>120.43647004</c:v>
                </c:pt>
                <c:pt idx="1035">
                  <c:v>120.15968293100001</c:v>
                </c:pt>
                <c:pt idx="1036">
                  <c:v>119.88254105599999</c:v>
                </c:pt>
                <c:pt idx="1037">
                  <c:v>119.60283535000001</c:v>
                </c:pt>
                <c:pt idx="1038">
                  <c:v>119.328501519</c:v>
                </c:pt>
                <c:pt idx="1039">
                  <c:v>119.04977999099999</c:v>
                </c:pt>
                <c:pt idx="1040">
                  <c:v>118.764513577</c:v>
                </c:pt>
                <c:pt idx="1041">
                  <c:v>118.483499642</c:v>
                </c:pt>
                <c:pt idx="1042">
                  <c:v>118.20872096399999</c:v>
                </c:pt>
                <c:pt idx="1043">
                  <c:v>117.940360356</c:v>
                </c:pt>
                <c:pt idx="1044">
                  <c:v>117.684856145</c:v>
                </c:pt>
                <c:pt idx="1045">
                  <c:v>117.43909177499999</c:v>
                </c:pt>
                <c:pt idx="1046">
                  <c:v>117.19414895200001</c:v>
                </c:pt>
                <c:pt idx="1047">
                  <c:v>116.954018221</c:v>
                </c:pt>
                <c:pt idx="1048">
                  <c:v>116.716247224</c:v>
                </c:pt>
                <c:pt idx="1049">
                  <c:v>116.47851538</c:v>
                </c:pt>
                <c:pt idx="1050">
                  <c:v>116.24565186300001</c:v>
                </c:pt>
                <c:pt idx="1051">
                  <c:v>116.015446256</c:v>
                </c:pt>
                <c:pt idx="1052">
                  <c:v>115.785299862</c:v>
                </c:pt>
                <c:pt idx="1053">
                  <c:v>115.55982729500001</c:v>
                </c:pt>
                <c:pt idx="1054">
                  <c:v>115.337142036</c:v>
                </c:pt>
                <c:pt idx="1055">
                  <c:v>115.11481897900001</c:v>
                </c:pt>
                <c:pt idx="1056">
                  <c:v>114.89682744700001</c:v>
                </c:pt>
                <c:pt idx="1057">
                  <c:v>114.681113549</c:v>
                </c:pt>
                <c:pt idx="1058">
                  <c:v>114.46561257</c:v>
                </c:pt>
                <c:pt idx="1059">
                  <c:v>114.254171091</c:v>
                </c:pt>
                <c:pt idx="1060">
                  <c:v>114.04460115099999</c:v>
                </c:pt>
                <c:pt idx="1061">
                  <c:v>113.834812668</c:v>
                </c:pt>
                <c:pt idx="1062">
                  <c:v>113.628347597</c:v>
                </c:pt>
                <c:pt idx="1063">
                  <c:v>113.42343118700001</c:v>
                </c:pt>
                <c:pt idx="1064">
                  <c:v>113.21501345199999</c:v>
                </c:pt>
                <c:pt idx="1065">
                  <c:v>113.004332879</c:v>
                </c:pt>
                <c:pt idx="1066">
                  <c:v>112.803289925</c:v>
                </c:pt>
                <c:pt idx="1067">
                  <c:v>112.605307792</c:v>
                </c:pt>
                <c:pt idx="1068">
                  <c:v>112.41199964499999</c:v>
                </c:pt>
                <c:pt idx="1069">
                  <c:v>112.249340608</c:v>
                </c:pt>
                <c:pt idx="1070">
                  <c:v>112.099980821</c:v>
                </c:pt>
                <c:pt idx="1071">
                  <c:v>111.954532732</c:v>
                </c:pt>
                <c:pt idx="1072">
                  <c:v>111.851366039</c:v>
                </c:pt>
                <c:pt idx="1073">
                  <c:v>111.767275375</c:v>
                </c:pt>
                <c:pt idx="1074">
                  <c:v>111.667148281</c:v>
                </c:pt>
                <c:pt idx="1075">
                  <c:v>111.55412054999999</c:v>
                </c:pt>
                <c:pt idx="1076">
                  <c:v>111.444822421</c:v>
                </c:pt>
                <c:pt idx="1077">
                  <c:v>111.34554079199999</c:v>
                </c:pt>
                <c:pt idx="1078">
                  <c:v>111.278875283</c:v>
                </c:pt>
                <c:pt idx="1079">
                  <c:v>111.210441162</c:v>
                </c:pt>
                <c:pt idx="1080">
                  <c:v>111.11132647700001</c:v>
                </c:pt>
                <c:pt idx="1081">
                  <c:v>111.007927502</c:v>
                </c:pt>
                <c:pt idx="1082">
                  <c:v>110.914419021</c:v>
                </c:pt>
                <c:pt idx="1083">
                  <c:v>110.81391644999999</c:v>
                </c:pt>
                <c:pt idx="1084">
                  <c:v>110.73594825399999</c:v>
                </c:pt>
                <c:pt idx="1085">
                  <c:v>110.69895445500001</c:v>
                </c:pt>
                <c:pt idx="1086">
                  <c:v>110.69405106000001</c:v>
                </c:pt>
                <c:pt idx="1087">
                  <c:v>110.704940217</c:v>
                </c:pt>
                <c:pt idx="1088">
                  <c:v>110.715374176</c:v>
                </c:pt>
                <c:pt idx="1089">
                  <c:v>110.715846566</c:v>
                </c:pt>
                <c:pt idx="1090">
                  <c:v>110.71238504</c:v>
                </c:pt>
                <c:pt idx="1091">
                  <c:v>110.712039277</c:v>
                </c:pt>
                <c:pt idx="1092">
                  <c:v>110.710709325</c:v>
                </c:pt>
                <c:pt idx="1093">
                  <c:v>110.703482752</c:v>
                </c:pt>
                <c:pt idx="1094">
                  <c:v>110.690709187</c:v>
                </c:pt>
                <c:pt idx="1095">
                  <c:v>110.674697917</c:v>
                </c:pt>
                <c:pt idx="1096">
                  <c:v>110.656468246</c:v>
                </c:pt>
                <c:pt idx="1097">
                  <c:v>110.63626682500001</c:v>
                </c:pt>
                <c:pt idx="1098">
                  <c:v>110.61531842300001</c:v>
                </c:pt>
                <c:pt idx="1099">
                  <c:v>110.59518080700001</c:v>
                </c:pt>
                <c:pt idx="1100">
                  <c:v>110.576275491</c:v>
                </c:pt>
                <c:pt idx="1101">
                  <c:v>110.558484918</c:v>
                </c:pt>
                <c:pt idx="1102">
                  <c:v>110.54169524700001</c:v>
                </c:pt>
                <c:pt idx="1103">
                  <c:v>110.526217808</c:v>
                </c:pt>
                <c:pt idx="1104">
                  <c:v>110.513889642</c:v>
                </c:pt>
                <c:pt idx="1105">
                  <c:v>110.50362853199999</c:v>
                </c:pt>
                <c:pt idx="1106">
                  <c:v>110.49413552</c:v>
                </c:pt>
                <c:pt idx="1107">
                  <c:v>110.490650383</c:v>
                </c:pt>
                <c:pt idx="1108">
                  <c:v>110.491538792</c:v>
                </c:pt>
                <c:pt idx="1109">
                  <c:v>110.49311919599999</c:v>
                </c:pt>
                <c:pt idx="1110">
                  <c:v>110.502149393</c:v>
                </c:pt>
                <c:pt idx="1111">
                  <c:v>110.517674774</c:v>
                </c:pt>
                <c:pt idx="1112">
                  <c:v>110.53478655799999</c:v>
                </c:pt>
                <c:pt idx="1113">
                  <c:v>110.560318059</c:v>
                </c:pt>
                <c:pt idx="1114">
                  <c:v>110.59370847700001</c:v>
                </c:pt>
                <c:pt idx="1115">
                  <c:v>110.627560989</c:v>
                </c:pt>
                <c:pt idx="1116">
                  <c:v>110.66094896</c:v>
                </c:pt>
                <c:pt idx="1117">
                  <c:v>110.706265587</c:v>
                </c:pt>
                <c:pt idx="1118">
                  <c:v>110.76205613899999</c:v>
                </c:pt>
                <c:pt idx="1119">
                  <c:v>110.82012214300001</c:v>
                </c:pt>
                <c:pt idx="1120">
                  <c:v>110.885816808</c:v>
                </c:pt>
                <c:pt idx="1121">
                  <c:v>110.959763354</c:v>
                </c:pt>
                <c:pt idx="1122">
                  <c:v>111.037518306</c:v>
                </c:pt>
                <c:pt idx="1123">
                  <c:v>111.123727469</c:v>
                </c:pt>
                <c:pt idx="1124">
                  <c:v>111.21819936</c:v>
                </c:pt>
                <c:pt idx="1125">
                  <c:v>111.31680294900001</c:v>
                </c:pt>
                <c:pt idx="1126">
                  <c:v>111.421515634</c:v>
                </c:pt>
                <c:pt idx="1127">
                  <c:v>111.531897085</c:v>
                </c:pt>
                <c:pt idx="1128">
                  <c:v>111.644530377</c:v>
                </c:pt>
                <c:pt idx="1129">
                  <c:v>111.756756333</c:v>
                </c:pt>
                <c:pt idx="1130">
                  <c:v>111.86765415399999</c:v>
                </c:pt>
                <c:pt idx="1131">
                  <c:v>111.976926613</c:v>
                </c:pt>
                <c:pt idx="1132">
                  <c:v>112.084510509</c:v>
                </c:pt>
                <c:pt idx="1133">
                  <c:v>112.190977627</c:v>
                </c:pt>
                <c:pt idx="1134">
                  <c:v>112.296647341</c:v>
                </c:pt>
                <c:pt idx="1135">
                  <c:v>112.40122012800001</c:v>
                </c:pt>
                <c:pt idx="1136">
                  <c:v>112.504446239</c:v>
                </c:pt>
                <c:pt idx="1137">
                  <c:v>112.605482516</c:v>
                </c:pt>
                <c:pt idx="1138">
                  <c:v>112.703674491</c:v>
                </c:pt>
                <c:pt idx="1139">
                  <c:v>112.79913560599999</c:v>
                </c:pt>
                <c:pt idx="1140">
                  <c:v>112.891800354</c:v>
                </c:pt>
                <c:pt idx="1141">
                  <c:v>112.981507533</c:v>
                </c:pt>
                <c:pt idx="1142">
                  <c:v>113.06847752199999</c:v>
                </c:pt>
                <c:pt idx="1143">
                  <c:v>113.152555769</c:v>
                </c:pt>
                <c:pt idx="1144">
                  <c:v>113.233484694</c:v>
                </c:pt>
                <c:pt idx="1145">
                  <c:v>113.311386133</c:v>
                </c:pt>
                <c:pt idx="1146">
                  <c:v>113.386123236</c:v>
                </c:pt>
                <c:pt idx="1147">
                  <c:v>113.45749397</c:v>
                </c:pt>
                <c:pt idx="1148">
                  <c:v>113.525494556</c:v>
                </c:pt>
                <c:pt idx="1149">
                  <c:v>113.590191367</c:v>
                </c:pt>
                <c:pt idx="1150">
                  <c:v>113.649724894</c:v>
                </c:pt>
                <c:pt idx="1151">
                  <c:v>113.70404184500001</c:v>
                </c:pt>
                <c:pt idx="1152">
                  <c:v>113.754429265</c:v>
                </c:pt>
                <c:pt idx="1153">
                  <c:v>113.801581047</c:v>
                </c:pt>
                <c:pt idx="1154">
                  <c:v>113.84574398399999</c:v>
                </c:pt>
                <c:pt idx="1155">
                  <c:v>113.88733479299999</c:v>
                </c:pt>
                <c:pt idx="1156">
                  <c:v>113.92672121699999</c:v>
                </c:pt>
                <c:pt idx="1157">
                  <c:v>113.96439514799999</c:v>
                </c:pt>
                <c:pt idx="1158">
                  <c:v>114.00126346899999</c:v>
                </c:pt>
                <c:pt idx="1159">
                  <c:v>114.03805968099999</c:v>
                </c:pt>
                <c:pt idx="1160">
                  <c:v>114.075321919</c:v>
                </c:pt>
                <c:pt idx="1161">
                  <c:v>114.11352541399999</c:v>
                </c:pt>
                <c:pt idx="1162">
                  <c:v>114.152811296</c:v>
                </c:pt>
                <c:pt idx="1163">
                  <c:v>114.19327512300001</c:v>
                </c:pt>
                <c:pt idx="1164">
                  <c:v>114.235128109</c:v>
                </c:pt>
                <c:pt idx="1165">
                  <c:v>114.278442678</c:v>
                </c:pt>
                <c:pt idx="1166">
                  <c:v>114.32331836100001</c:v>
                </c:pt>
                <c:pt idx="1167">
                  <c:v>114.369996019</c:v>
                </c:pt>
                <c:pt idx="1168">
                  <c:v>114.418817179</c:v>
                </c:pt>
                <c:pt idx="1169">
                  <c:v>114.470175387</c:v>
                </c:pt>
                <c:pt idx="1170">
                  <c:v>114.524481878</c:v>
                </c:pt>
                <c:pt idx="1171">
                  <c:v>114.582134052</c:v>
                </c:pt>
                <c:pt idx="1172">
                  <c:v>114.643510714</c:v>
                </c:pt>
                <c:pt idx="1173">
                  <c:v>114.70896704099999</c:v>
                </c:pt>
                <c:pt idx="1174">
                  <c:v>114.778829129</c:v>
                </c:pt>
                <c:pt idx="1175">
                  <c:v>114.853394982</c:v>
                </c:pt>
                <c:pt idx="1176">
                  <c:v>114.932936471</c:v>
                </c:pt>
                <c:pt idx="1177">
                  <c:v>115.017699482</c:v>
                </c:pt>
                <c:pt idx="1178">
                  <c:v>115.107906231</c:v>
                </c:pt>
                <c:pt idx="1179">
                  <c:v>115.20376027899999</c:v>
                </c:pt>
                <c:pt idx="1180">
                  <c:v>115.305447831</c:v>
                </c:pt>
                <c:pt idx="1181">
                  <c:v>115.413138145</c:v>
                </c:pt>
                <c:pt idx="1182">
                  <c:v>115.526986347</c:v>
                </c:pt>
                <c:pt idx="1183">
                  <c:v>115.647131437</c:v>
                </c:pt>
                <c:pt idx="1184">
                  <c:v>115.77369395700001</c:v>
                </c:pt>
                <c:pt idx="1185">
                  <c:v>115.906776522</c:v>
                </c:pt>
                <c:pt idx="1186">
                  <c:v>116.046460655</c:v>
                </c:pt>
                <c:pt idx="1187">
                  <c:v>116.192806108</c:v>
                </c:pt>
                <c:pt idx="1188">
                  <c:v>116.345852796</c:v>
                </c:pt>
                <c:pt idx="1189">
                  <c:v>116.505619944</c:v>
                </c:pt>
                <c:pt idx="1190">
                  <c:v>116.672110217</c:v>
                </c:pt>
                <c:pt idx="1191">
                  <c:v>116.845313108</c:v>
                </c:pt>
                <c:pt idx="1192">
                  <c:v>117.025206522</c:v>
                </c:pt>
                <c:pt idx="1193">
                  <c:v>117.211762335</c:v>
                </c:pt>
                <c:pt idx="1194">
                  <c:v>117.404947513</c:v>
                </c:pt>
                <c:pt idx="1195">
                  <c:v>117.604727262</c:v>
                </c:pt>
                <c:pt idx="1196">
                  <c:v>117.81106704299999</c:v>
                </c:pt>
                <c:pt idx="1197">
                  <c:v>118.023932578</c:v>
                </c:pt>
                <c:pt idx="1198">
                  <c:v>118.243292205</c:v>
                </c:pt>
                <c:pt idx="1199">
                  <c:v>118.469115223</c:v>
                </c:pt>
                <c:pt idx="1200">
                  <c:v>118.70137352099999</c:v>
                </c:pt>
                <c:pt idx="1201">
                  <c:v>118.940040924</c:v>
                </c:pt>
                <c:pt idx="1202">
                  <c:v>119.18509084999999</c:v>
                </c:pt>
                <c:pt idx="1203">
                  <c:v>119.436496099</c:v>
                </c:pt>
                <c:pt idx="1204">
                  <c:v>119.694172697</c:v>
                </c:pt>
                <c:pt idx="1205">
                  <c:v>119.957551284</c:v>
                </c:pt>
                <c:pt idx="1206">
                  <c:v>120.225338151</c:v>
                </c:pt>
                <c:pt idx="1207">
                  <c:v>120.495632568</c:v>
                </c:pt>
                <c:pt idx="1208">
                  <c:v>120.76623404999999</c:v>
                </c:pt>
                <c:pt idx="1209">
                  <c:v>121.03499527699999</c:v>
                </c:pt>
                <c:pt idx="1210">
                  <c:v>121.300412395</c:v>
                </c:pt>
                <c:pt idx="1211">
                  <c:v>121.56206164699999</c:v>
                </c:pt>
                <c:pt idx="1212">
                  <c:v>121.820149953</c:v>
                </c:pt>
                <c:pt idx="1213">
                  <c:v>122.07447505</c:v>
                </c:pt>
                <c:pt idx="1214">
                  <c:v>122.323947469</c:v>
                </c:pt>
                <c:pt idx="1215">
                  <c:v>122.56707403999999</c:v>
                </c:pt>
                <c:pt idx="1216">
                  <c:v>122.802841044</c:v>
                </c:pt>
                <c:pt idx="1217">
                  <c:v>123.031177907</c:v>
                </c:pt>
                <c:pt idx="1218">
                  <c:v>123.25263635</c:v>
                </c:pt>
                <c:pt idx="1219">
                  <c:v>123.467848808</c:v>
                </c:pt>
                <c:pt idx="1220">
                  <c:v>123.677607163</c:v>
                </c:pt>
                <c:pt idx="1221">
                  <c:v>123.883045338</c:v>
                </c:pt>
                <c:pt idx="1222">
                  <c:v>124.085417877</c:v>
                </c:pt>
                <c:pt idx="1223">
                  <c:v>124.285855942</c:v>
                </c:pt>
                <c:pt idx="1224">
                  <c:v>124.485310412</c:v>
                </c:pt>
                <c:pt idx="1225">
                  <c:v>124.68450434499999</c:v>
                </c:pt>
                <c:pt idx="1226">
                  <c:v>124.88390366</c:v>
                </c:pt>
                <c:pt idx="1227">
                  <c:v>125.08373948099999</c:v>
                </c:pt>
                <c:pt idx="1228">
                  <c:v>125.284077814</c:v>
                </c:pt>
                <c:pt idx="1229">
                  <c:v>125.48488648</c:v>
                </c:pt>
                <c:pt idx="1230">
                  <c:v>125.686079166</c:v>
                </c:pt>
                <c:pt idx="1231">
                  <c:v>125.88756022699999</c:v>
                </c:pt>
                <c:pt idx="1232">
                  <c:v>126.089263274</c:v>
                </c:pt>
                <c:pt idx="1233">
                  <c:v>126.29116676700001</c:v>
                </c:pt>
                <c:pt idx="1234">
                  <c:v>126.49310643600001</c:v>
                </c:pt>
                <c:pt idx="1235">
                  <c:v>126.695040236</c:v>
                </c:pt>
                <c:pt idx="1236">
                  <c:v>126.896946966</c:v>
                </c:pt>
                <c:pt idx="1237">
                  <c:v>127.098778749</c:v>
                </c:pt>
                <c:pt idx="1238">
                  <c:v>127.300520803</c:v>
                </c:pt>
                <c:pt idx="1239">
                  <c:v>127.50217503</c:v>
                </c:pt>
                <c:pt idx="1240">
                  <c:v>127.70374074599999</c:v>
                </c:pt>
                <c:pt idx="1241">
                  <c:v>127.90522593599999</c:v>
                </c:pt>
                <c:pt idx="1242">
                  <c:v>128.106644281</c:v>
                </c:pt>
                <c:pt idx="1243">
                  <c:v>128.30800876199999</c:v>
                </c:pt>
                <c:pt idx="1244">
                  <c:v>128.50933174100001</c:v>
                </c:pt>
                <c:pt idx="1245">
                  <c:v>128.71062362200001</c:v>
                </c:pt>
                <c:pt idx="1246">
                  <c:v>128.91189306199999</c:v>
                </c:pt>
                <c:pt idx="1247">
                  <c:v>129.113148306</c:v>
                </c:pt>
                <c:pt idx="1248">
                  <c:v>129.314396028</c:v>
                </c:pt>
                <c:pt idx="1249">
                  <c:v>129.515643909</c:v>
                </c:pt>
                <c:pt idx="1250">
                  <c:v>129.716895792</c:v>
                </c:pt>
                <c:pt idx="1251">
                  <c:v>129.91815108200001</c:v>
                </c:pt>
                <c:pt idx="1252">
                  <c:v>130.119410362</c:v>
                </c:pt>
                <c:pt idx="1253">
                  <c:v>130.32067268700001</c:v>
                </c:pt>
                <c:pt idx="1254">
                  <c:v>130.521936324</c:v>
                </c:pt>
                <c:pt idx="1255">
                  <c:v>130.723196742</c:v>
                </c:pt>
                <c:pt idx="1256">
                  <c:v>130.92445085599999</c:v>
                </c:pt>
                <c:pt idx="1257">
                  <c:v>131.12569624</c:v>
                </c:pt>
                <c:pt idx="1258">
                  <c:v>131.32692872300001</c:v>
                </c:pt>
                <c:pt idx="1259">
                  <c:v>131.52814565400001</c:v>
                </c:pt>
                <c:pt idx="1260">
                  <c:v>131.72934537</c:v>
                </c:pt>
                <c:pt idx="1261">
                  <c:v>131.93052532900001</c:v>
                </c:pt>
                <c:pt idx="1262">
                  <c:v>132.13168395899999</c:v>
                </c:pt>
                <c:pt idx="1263">
                  <c:v>132.33282013199999</c:v>
                </c:pt>
                <c:pt idx="1264">
                  <c:v>132.53393187399999</c:v>
                </c:pt>
                <c:pt idx="1265">
                  <c:v>132.73501740099999</c:v>
                </c:pt>
                <c:pt idx="1266">
                  <c:v>132.93607397599999</c:v>
                </c:pt>
                <c:pt idx="1267">
                  <c:v>133.137095805</c:v>
                </c:pt>
                <c:pt idx="1268">
                  <c:v>133.33808253800001</c:v>
                </c:pt>
                <c:pt idx="1269">
                  <c:v>133.5390329</c:v>
                </c:pt>
                <c:pt idx="1270">
                  <c:v>133.73994352700001</c:v>
                </c:pt>
                <c:pt idx="1271">
                  <c:v>133.94081241999999</c:v>
                </c:pt>
                <c:pt idx="1272">
                  <c:v>134.14163790999999</c:v>
                </c:pt>
                <c:pt idx="1273">
                  <c:v>134.342417987</c:v>
                </c:pt>
                <c:pt idx="1274">
                  <c:v>134.54315118700001</c:v>
                </c:pt>
                <c:pt idx="1275">
                  <c:v>134.743836297</c:v>
                </c:pt>
                <c:pt idx="1276">
                  <c:v>134.94447216099999</c:v>
                </c:pt>
                <c:pt idx="1277">
                  <c:v>135.14505692399999</c:v>
                </c:pt>
                <c:pt idx="1278">
                  <c:v>135.34558690200001</c:v>
                </c:pt>
                <c:pt idx="1279">
                  <c:v>135.54605704599999</c:v>
                </c:pt>
                <c:pt idx="1280">
                  <c:v>135.74646067</c:v>
                </c:pt>
                <c:pt idx="1281">
                  <c:v>135.94678958700001</c:v>
                </c:pt>
                <c:pt idx="1282">
                  <c:v>136.14703568600001</c:v>
                </c:pt>
                <c:pt idx="1283">
                  <c:v>136.34719196699999</c:v>
                </c:pt>
                <c:pt idx="1284">
                  <c:v>136.54725208599999</c:v>
                </c:pt>
                <c:pt idx="1285">
                  <c:v>136.747210217</c:v>
                </c:pt>
                <c:pt idx="1286">
                  <c:v>136.94706123700001</c:v>
                </c:pt>
                <c:pt idx="1287">
                  <c:v>137.146800818</c:v>
                </c:pt>
                <c:pt idx="1288">
                  <c:v>137.346425221</c:v>
                </c:pt>
                <c:pt idx="1289">
                  <c:v>137.54592752900001</c:v>
                </c:pt>
                <c:pt idx="1290">
                  <c:v>137.74530164699999</c:v>
                </c:pt>
                <c:pt idx="1291">
                  <c:v>137.94454311999999</c:v>
                </c:pt>
                <c:pt idx="1292">
                  <c:v>138.14365118800001</c:v>
                </c:pt>
                <c:pt idx="1293">
                  <c:v>138.342625161</c:v>
                </c:pt>
                <c:pt idx="1294">
                  <c:v>138.54146381199999</c:v>
                </c:pt>
                <c:pt idx="1295">
                  <c:v>138.740166284</c:v>
                </c:pt>
                <c:pt idx="1296">
                  <c:v>138.938731574</c:v>
                </c:pt>
                <c:pt idx="1297">
                  <c:v>139.137158102</c:v>
                </c:pt>
                <c:pt idx="1298">
                  <c:v>139.33544410900001</c:v>
                </c:pt>
                <c:pt idx="1299">
                  <c:v>139.533587627</c:v>
                </c:pt>
                <c:pt idx="1300">
                  <c:v>139.73158645300001</c:v>
                </c:pt>
                <c:pt idx="1301">
                  <c:v>139.929438377</c:v>
                </c:pt>
                <c:pt idx="1302">
                  <c:v>140.127141266</c:v>
                </c:pt>
                <c:pt idx="1303">
                  <c:v>140.324693096</c:v>
                </c:pt>
                <c:pt idx="1304">
                  <c:v>140.52209210000001</c:v>
                </c:pt>
                <c:pt idx="1305">
                  <c:v>140.719336709</c:v>
                </c:pt>
                <c:pt idx="1306">
                  <c:v>140.91642536399999</c:v>
                </c:pt>
                <c:pt idx="1307">
                  <c:v>141.11335657699999</c:v>
                </c:pt>
                <c:pt idx="1308">
                  <c:v>141.31012903199999</c:v>
                </c:pt>
                <c:pt idx="1309">
                  <c:v>141.50674142299999</c:v>
                </c:pt>
                <c:pt idx="1310">
                  <c:v>141.703192242</c:v>
                </c:pt>
                <c:pt idx="1311">
                  <c:v>141.89947958799999</c:v>
                </c:pt>
                <c:pt idx="1312">
                  <c:v>142.09560135500001</c:v>
                </c:pt>
                <c:pt idx="1313">
                  <c:v>142.291556394</c:v>
                </c:pt>
                <c:pt idx="1314">
                  <c:v>142.48734433199999</c:v>
                </c:pt>
                <c:pt idx="1315">
                  <c:v>142.682965376</c:v>
                </c:pt>
                <c:pt idx="1316">
                  <c:v>142.87842035700001</c:v>
                </c:pt>
                <c:pt idx="1317">
                  <c:v>143.07371090500001</c:v>
                </c:pt>
                <c:pt idx="1318">
                  <c:v>143.26883949399999</c:v>
                </c:pt>
                <c:pt idx="1319">
                  <c:v>143.46380905500001</c:v>
                </c:pt>
                <c:pt idx="1320">
                  <c:v>143.65862316799999</c:v>
                </c:pt>
                <c:pt idx="1321">
                  <c:v>143.85328625400001</c:v>
                </c:pt>
                <c:pt idx="1322">
                  <c:v>144.04780270200001</c:v>
                </c:pt>
                <c:pt idx="1323">
                  <c:v>144.24217575399999</c:v>
                </c:pt>
                <c:pt idx="1324">
                  <c:v>144.43640650099999</c:v>
                </c:pt>
                <c:pt idx="1325">
                  <c:v>144.630493978</c:v>
                </c:pt>
                <c:pt idx="1326">
                  <c:v>144.82443540899999</c:v>
                </c:pt>
                <c:pt idx="1327">
                  <c:v>145.01822652300001</c:v>
                </c:pt>
                <c:pt idx="1328">
                  <c:v>145.21186168099999</c:v>
                </c:pt>
                <c:pt idx="1329">
                  <c:v>145.40533309099999</c:v>
                </c:pt>
                <c:pt idx="1330">
                  <c:v>145.598631337</c:v>
                </c:pt>
                <c:pt idx="1331">
                  <c:v>145.79174562200001</c:v>
                </c:pt>
                <c:pt idx="1332">
                  <c:v>145.98466382800001</c:v>
                </c:pt>
                <c:pt idx="1333">
                  <c:v>146.177373929</c:v>
                </c:pt>
                <c:pt idx="1334">
                  <c:v>146.36986632899999</c:v>
                </c:pt>
                <c:pt idx="1335">
                  <c:v>146.56213379600001</c:v>
                </c:pt>
                <c:pt idx="1336">
                  <c:v>146.754170219</c:v>
                </c:pt>
                <c:pt idx="1337">
                  <c:v>146.94597119700001</c:v>
                </c:pt>
                <c:pt idx="1338">
                  <c:v>147.137534364</c:v>
                </c:pt>
                <c:pt idx="1339">
                  <c:v>147.32885949600001</c:v>
                </c:pt>
                <c:pt idx="1340">
                  <c:v>147.519947462</c:v>
                </c:pt>
                <c:pt idx="1341">
                  <c:v>147.71080085899999</c:v>
                </c:pt>
                <c:pt idx="1342">
                  <c:v>147.90142412599999</c:v>
                </c:pt>
                <c:pt idx="1343">
                  <c:v>148.091823328</c:v>
                </c:pt>
                <c:pt idx="1344">
                  <c:v>148.282003616</c:v>
                </c:pt>
                <c:pt idx="1345">
                  <c:v>148.471969352</c:v>
                </c:pt>
                <c:pt idx="1346">
                  <c:v>148.661724558</c:v>
                </c:pt>
                <c:pt idx="1347">
                  <c:v>148.85127325600001</c:v>
                </c:pt>
                <c:pt idx="1348">
                  <c:v>149.040618249</c:v>
                </c:pt>
                <c:pt idx="1349">
                  <c:v>149.229761758</c:v>
                </c:pt>
                <c:pt idx="1350">
                  <c:v>149.41870553300001</c:v>
                </c:pt>
                <c:pt idx="1351">
                  <c:v>149.60745122599999</c:v>
                </c:pt>
                <c:pt idx="1352">
                  <c:v>149.79599947599999</c:v>
                </c:pt>
                <c:pt idx="1353">
                  <c:v>149.98435025699999</c:v>
                </c:pt>
                <c:pt idx="1354">
                  <c:v>150.172503353</c:v>
                </c:pt>
                <c:pt idx="1355">
                  <c:v>150.36045895999999</c:v>
                </c:pt>
                <c:pt idx="1356">
                  <c:v>150.54821724300001</c:v>
                </c:pt>
                <c:pt idx="1357">
                  <c:v>150.73577795700001</c:v>
                </c:pt>
                <c:pt idx="1358">
                  <c:v>150.92314095</c:v>
                </c:pt>
                <c:pt idx="1359">
                  <c:v>151.11030626799999</c:v>
                </c:pt>
                <c:pt idx="1360">
                  <c:v>151.29727425799999</c:v>
                </c:pt>
                <c:pt idx="1361">
                  <c:v>151.48404477299999</c:v>
                </c:pt>
                <c:pt idx="1362">
                  <c:v>151.67061755700001</c:v>
                </c:pt>
                <c:pt idx="1363">
                  <c:v>151.856992389</c:v>
                </c:pt>
                <c:pt idx="1364">
                  <c:v>152.04316936500001</c:v>
                </c:pt>
                <c:pt idx="1365">
                  <c:v>152.229148541</c:v>
                </c:pt>
                <c:pt idx="1366">
                  <c:v>152.414929164</c:v>
                </c:pt>
                <c:pt idx="1367">
                  <c:v>152.600510383</c:v>
                </c:pt>
                <c:pt idx="1368">
                  <c:v>152.785891187</c:v>
                </c:pt>
                <c:pt idx="1369">
                  <c:v>152.971070809</c:v>
                </c:pt>
                <c:pt idx="1370">
                  <c:v>153.15604825700001</c:v>
                </c:pt>
                <c:pt idx="1371">
                  <c:v>153.34082170799999</c:v>
                </c:pt>
                <c:pt idx="1372">
                  <c:v>153.52538925299999</c:v>
                </c:pt>
                <c:pt idx="1373">
                  <c:v>153.70974878600001</c:v>
                </c:pt>
                <c:pt idx="1374">
                  <c:v>153.89389842200001</c:v>
                </c:pt>
                <c:pt idx="1375">
                  <c:v>154.07783606300001</c:v>
                </c:pt>
                <c:pt idx="1376">
                  <c:v>154.26155874099999</c:v>
                </c:pt>
                <c:pt idx="1377">
                  <c:v>154.44506340699999</c:v>
                </c:pt>
                <c:pt idx="1378">
                  <c:v>154.628346744</c:v>
                </c:pt>
                <c:pt idx="1379">
                  <c:v>154.81140567</c:v>
                </c:pt>
                <c:pt idx="1380">
                  <c:v>154.994236962</c:v>
                </c:pt>
                <c:pt idx="1381">
                  <c:v>155.17683696200001</c:v>
                </c:pt>
                <c:pt idx="1382">
                  <c:v>155.35920140499999</c:v>
                </c:pt>
                <c:pt idx="1383">
                  <c:v>155.54132582099999</c:v>
                </c:pt>
                <c:pt idx="1384">
                  <c:v>155.72320554500001</c:v>
                </c:pt>
                <c:pt idx="1385">
                  <c:v>155.90483598599999</c:v>
                </c:pt>
                <c:pt idx="1386">
                  <c:v>156.08621226400001</c:v>
                </c:pt>
                <c:pt idx="1387">
                  <c:v>156.267328918</c:v>
                </c:pt>
                <c:pt idx="1388">
                  <c:v>156.448179896</c:v>
                </c:pt>
                <c:pt idx="1389">
                  <c:v>156.62875887300001</c:v>
                </c:pt>
                <c:pt idx="1390">
                  <c:v>156.809059381</c:v>
                </c:pt>
                <c:pt idx="1391">
                  <c:v>156.98907494900001</c:v>
                </c:pt>
                <c:pt idx="1392">
                  <c:v>157.16879876199999</c:v>
                </c:pt>
                <c:pt idx="1393">
                  <c:v>157.34822370800001</c:v>
                </c:pt>
                <c:pt idx="1394">
                  <c:v>157.52734198799999</c:v>
                </c:pt>
                <c:pt idx="1395">
                  <c:v>157.706145064</c:v>
                </c:pt>
                <c:pt idx="1396">
                  <c:v>157.88460815799999</c:v>
                </c:pt>
                <c:pt idx="1397">
                  <c:v>158.062222029</c:v>
                </c:pt>
                <c:pt idx="1398">
                  <c:v>158.23743886400001</c:v>
                </c:pt>
                <c:pt idx="1399">
                  <c:v>158.408755953</c:v>
                </c:pt>
                <c:pt idx="1400">
                  <c:v>158.575374794</c:v>
                </c:pt>
                <c:pt idx="1401">
                  <c:v>158.736935918</c:v>
                </c:pt>
                <c:pt idx="1402">
                  <c:v>158.892673782</c:v>
                </c:pt>
                <c:pt idx="1403">
                  <c:v>159.04205062700001</c:v>
                </c:pt>
                <c:pt idx="1404">
                  <c:v>159.18627251000001</c:v>
                </c:pt>
                <c:pt idx="1405">
                  <c:v>159.327076256</c:v>
                </c:pt>
                <c:pt idx="1406">
                  <c:v>159.46620379800001</c:v>
                </c:pt>
                <c:pt idx="1407">
                  <c:v>159.60523167900001</c:v>
                </c:pt>
                <c:pt idx="1408">
                  <c:v>159.74425830199999</c:v>
                </c:pt>
                <c:pt idx="1409">
                  <c:v>159.88292455999999</c:v>
                </c:pt>
                <c:pt idx="1410">
                  <c:v>160.02124730200001</c:v>
                </c:pt>
                <c:pt idx="1411">
                  <c:v>160.15930630700001</c:v>
                </c:pt>
                <c:pt idx="1412">
                  <c:v>160.297076379</c:v>
                </c:pt>
                <c:pt idx="1413">
                  <c:v>160.43451603</c:v>
                </c:pt>
                <c:pt idx="1414">
                  <c:v>160.571603162</c:v>
                </c:pt>
                <c:pt idx="1415">
                  <c:v>160.70831677999999</c:v>
                </c:pt>
                <c:pt idx="1416">
                  <c:v>160.69683662599999</c:v>
                </c:pt>
                <c:pt idx="1417">
                  <c:v>160.188913754</c:v>
                </c:pt>
                <c:pt idx="1418">
                  <c:v>159.66281368700001</c:v>
                </c:pt>
                <c:pt idx="1419">
                  <c:v>159.258500613</c:v>
                </c:pt>
                <c:pt idx="1420">
                  <c:v>158.802927767</c:v>
                </c:pt>
                <c:pt idx="1421">
                  <c:v>158.32661916699999</c:v>
                </c:pt>
                <c:pt idx="1422">
                  <c:v>157.88267907700001</c:v>
                </c:pt>
                <c:pt idx="1423">
                  <c:v>157.45794526399999</c:v>
                </c:pt>
                <c:pt idx="1424">
                  <c:v>157.04443113599999</c:v>
                </c:pt>
                <c:pt idx="1425">
                  <c:v>156.629745743</c:v>
                </c:pt>
                <c:pt idx="1426">
                  <c:v>156.21316570900001</c:v>
                </c:pt>
                <c:pt idx="1427">
                  <c:v>155.80651530399999</c:v>
                </c:pt>
                <c:pt idx="1428">
                  <c:v>155.40538328400001</c:v>
                </c:pt>
                <c:pt idx="1429">
                  <c:v>155.00466836000001</c:v>
                </c:pt>
                <c:pt idx="1430">
                  <c:v>154.610113528</c:v>
                </c:pt>
                <c:pt idx="1431">
                  <c:v>154.22114197600001</c:v>
                </c:pt>
                <c:pt idx="1432">
                  <c:v>153.83576499599999</c:v>
                </c:pt>
                <c:pt idx="1433">
                  <c:v>153.450193442</c:v>
                </c:pt>
                <c:pt idx="1434">
                  <c:v>153.06367589000001</c:v>
                </c:pt>
                <c:pt idx="1435">
                  <c:v>152.67151807900001</c:v>
                </c:pt>
                <c:pt idx="1436">
                  <c:v>152.27126627199999</c:v>
                </c:pt>
                <c:pt idx="1437">
                  <c:v>151.866536798</c:v>
                </c:pt>
                <c:pt idx="1438">
                  <c:v>151.44668144799999</c:v>
                </c:pt>
                <c:pt idx="1439">
                  <c:v>151.004571244</c:v>
                </c:pt>
                <c:pt idx="1440">
                  <c:v>150.55241219199999</c:v>
                </c:pt>
                <c:pt idx="1441">
                  <c:v>150.10206028600001</c:v>
                </c:pt>
                <c:pt idx="1442">
                  <c:v>149.65962239699999</c:v>
                </c:pt>
                <c:pt idx="1443">
                  <c:v>149.232198431</c:v>
                </c:pt>
                <c:pt idx="1444">
                  <c:v>148.82992867499999</c:v>
                </c:pt>
                <c:pt idx="1445">
                  <c:v>148.45161601800001</c:v>
                </c:pt>
                <c:pt idx="1446">
                  <c:v>148.09410835</c:v>
                </c:pt>
                <c:pt idx="1447">
                  <c:v>147.744029807</c:v>
                </c:pt>
                <c:pt idx="1448">
                  <c:v>147.395642718</c:v>
                </c:pt>
                <c:pt idx="1449">
                  <c:v>147.051506816</c:v>
                </c:pt>
                <c:pt idx="1450">
                  <c:v>146.707368299</c:v>
                </c:pt>
                <c:pt idx="1451">
                  <c:v>146.36254269599999</c:v>
                </c:pt>
                <c:pt idx="1452">
                  <c:v>146.01676418</c:v>
                </c:pt>
                <c:pt idx="1453">
                  <c:v>145.674060199</c:v>
                </c:pt>
                <c:pt idx="1454">
                  <c:v>145.340452801</c:v>
                </c:pt>
                <c:pt idx="1455">
                  <c:v>145.012871101</c:v>
                </c:pt>
                <c:pt idx="1456">
                  <c:v>144.69094240800001</c:v>
                </c:pt>
                <c:pt idx="1457">
                  <c:v>144.37278371799999</c:v>
                </c:pt>
                <c:pt idx="1458">
                  <c:v>144.06113767900001</c:v>
                </c:pt>
                <c:pt idx="1459">
                  <c:v>143.75194395299999</c:v>
                </c:pt>
                <c:pt idx="1460">
                  <c:v>143.44336816800001</c:v>
                </c:pt>
                <c:pt idx="1461">
                  <c:v>143.14124564100001</c:v>
                </c:pt>
                <c:pt idx="1462">
                  <c:v>142.84408228999999</c:v>
                </c:pt>
                <c:pt idx="1463">
                  <c:v>142.55057731700001</c:v>
                </c:pt>
                <c:pt idx="1464">
                  <c:v>142.25659837000001</c:v>
                </c:pt>
                <c:pt idx="1465">
                  <c:v>141.95813486399999</c:v>
                </c:pt>
                <c:pt idx="1466">
                  <c:v>141.656731353</c:v>
                </c:pt>
                <c:pt idx="1467">
                  <c:v>141.35398180999999</c:v>
                </c:pt>
                <c:pt idx="1468">
                  <c:v>141.050754595</c:v>
                </c:pt>
                <c:pt idx="1469">
                  <c:v>140.756072007</c:v>
                </c:pt>
                <c:pt idx="1470">
                  <c:v>140.47169780300001</c:v>
                </c:pt>
                <c:pt idx="1471">
                  <c:v>140.198522016</c:v>
                </c:pt>
                <c:pt idx="1472">
                  <c:v>139.93206214200001</c:v>
                </c:pt>
                <c:pt idx="1473">
                  <c:v>139.667562342</c:v>
                </c:pt>
                <c:pt idx="1474">
                  <c:v>139.40995038599999</c:v>
                </c:pt>
                <c:pt idx="1475">
                  <c:v>139.15682074099999</c:v>
                </c:pt>
                <c:pt idx="1476">
                  <c:v>138.90722005800001</c:v>
                </c:pt>
                <c:pt idx="1477">
                  <c:v>138.659582903</c:v>
                </c:pt>
                <c:pt idx="1478">
                  <c:v>138.41808663500001</c:v>
                </c:pt>
                <c:pt idx="1479">
                  <c:v>138.18492730400001</c:v>
                </c:pt>
                <c:pt idx="1480">
                  <c:v>137.95445221</c:v>
                </c:pt>
                <c:pt idx="1481">
                  <c:v>137.72733851699999</c:v>
                </c:pt>
                <c:pt idx="1482">
                  <c:v>137.502138065</c:v>
                </c:pt>
                <c:pt idx="1483">
                  <c:v>137.27810163999999</c:v>
                </c:pt>
                <c:pt idx="1484">
                  <c:v>137.058682</c:v>
                </c:pt>
                <c:pt idx="1485">
                  <c:v>136.84043908699999</c:v>
                </c:pt>
                <c:pt idx="1486">
                  <c:v>136.61730166999999</c:v>
                </c:pt>
                <c:pt idx="1487">
                  <c:v>136.39605741700001</c:v>
                </c:pt>
                <c:pt idx="1488">
                  <c:v>136.177259792</c:v>
                </c:pt>
                <c:pt idx="1489">
                  <c:v>135.96238473899999</c:v>
                </c:pt>
                <c:pt idx="1490">
                  <c:v>135.74981242300001</c:v>
                </c:pt>
                <c:pt idx="1491">
                  <c:v>135.54005948599999</c:v>
                </c:pt>
                <c:pt idx="1492">
                  <c:v>135.337591307</c:v>
                </c:pt>
                <c:pt idx="1493">
                  <c:v>135.14435230500001</c:v>
                </c:pt>
                <c:pt idx="1494">
                  <c:v>134.969345844</c:v>
                </c:pt>
                <c:pt idx="1495">
                  <c:v>134.79976808399999</c:v>
                </c:pt>
                <c:pt idx="1496">
                  <c:v>134.630974493</c:v>
                </c:pt>
                <c:pt idx="1497">
                  <c:v>134.48460913599999</c:v>
                </c:pt>
                <c:pt idx="1498">
                  <c:v>134.34744257599999</c:v>
                </c:pt>
                <c:pt idx="1499">
                  <c:v>134.211095669</c:v>
                </c:pt>
                <c:pt idx="1500">
                  <c:v>134.116480607</c:v>
                </c:pt>
                <c:pt idx="1501">
                  <c:v>134.03375222299999</c:v>
                </c:pt>
                <c:pt idx="1502">
                  <c:v>133.92578348800001</c:v>
                </c:pt>
                <c:pt idx="1503">
                  <c:v>133.80952696400001</c:v>
                </c:pt>
                <c:pt idx="1504">
                  <c:v>133.70374315999999</c:v>
                </c:pt>
                <c:pt idx="1505">
                  <c:v>133.61363293700001</c:v>
                </c:pt>
                <c:pt idx="1506">
                  <c:v>133.518735083</c:v>
                </c:pt>
                <c:pt idx="1507">
                  <c:v>133.40700450899999</c:v>
                </c:pt>
                <c:pt idx="1508">
                  <c:v>133.28897492900001</c:v>
                </c:pt>
                <c:pt idx="1509">
                  <c:v>133.13857567299999</c:v>
                </c:pt>
                <c:pt idx="1510">
                  <c:v>132.96104850500001</c:v>
                </c:pt>
                <c:pt idx="1511">
                  <c:v>132.81189692800001</c:v>
                </c:pt>
                <c:pt idx="1512">
                  <c:v>132.68993078700001</c:v>
                </c:pt>
                <c:pt idx="1513">
                  <c:v>132.56504400099999</c:v>
                </c:pt>
                <c:pt idx="1514">
                  <c:v>132.43995235700001</c:v>
                </c:pt>
                <c:pt idx="1515">
                  <c:v>132.32776185</c:v>
                </c:pt>
                <c:pt idx="1516">
                  <c:v>132.24302839699999</c:v>
                </c:pt>
                <c:pt idx="1517">
                  <c:v>132.18430882000001</c:v>
                </c:pt>
                <c:pt idx="1518">
                  <c:v>132.14676526</c:v>
                </c:pt>
                <c:pt idx="1519">
                  <c:v>132.13736470000001</c:v>
                </c:pt>
                <c:pt idx="1520">
                  <c:v>132.13596498699999</c:v>
                </c:pt>
                <c:pt idx="1521">
                  <c:v>132.12727939600001</c:v>
                </c:pt>
                <c:pt idx="1522">
                  <c:v>132.123164621</c:v>
                </c:pt>
                <c:pt idx="1523">
                  <c:v>132.13901172600001</c:v>
                </c:pt>
                <c:pt idx="1524">
                  <c:v>132.16699473400001</c:v>
                </c:pt>
                <c:pt idx="1525">
                  <c:v>132.19045368799999</c:v>
                </c:pt>
                <c:pt idx="1526">
                  <c:v>132.203510725</c:v>
                </c:pt>
                <c:pt idx="1527">
                  <c:v>132.21226716499999</c:v>
                </c:pt>
                <c:pt idx="1528">
                  <c:v>132.222448778</c:v>
                </c:pt>
                <c:pt idx="1529">
                  <c:v>132.23957430900001</c:v>
                </c:pt>
                <c:pt idx="1530">
                  <c:v>132.26045660599999</c:v>
                </c:pt>
                <c:pt idx="1531">
                  <c:v>132.28086377400001</c:v>
                </c:pt>
                <c:pt idx="1532">
                  <c:v>132.305347256</c:v>
                </c:pt>
                <c:pt idx="1533">
                  <c:v>132.33279837500001</c:v>
                </c:pt>
                <c:pt idx="1534">
                  <c:v>132.35900385799999</c:v>
                </c:pt>
                <c:pt idx="1535">
                  <c:v>132.39048896700001</c:v>
                </c:pt>
                <c:pt idx="1536">
                  <c:v>132.42928989699999</c:v>
                </c:pt>
                <c:pt idx="1537">
                  <c:v>132.47905794799999</c:v>
                </c:pt>
                <c:pt idx="1538">
                  <c:v>132.536701599</c:v>
                </c:pt>
                <c:pt idx="1539">
                  <c:v>132.59511236099999</c:v>
                </c:pt>
                <c:pt idx="1540">
                  <c:v>132.653140095</c:v>
                </c:pt>
                <c:pt idx="1541">
                  <c:v>132.71342019799999</c:v>
                </c:pt>
                <c:pt idx="1542">
                  <c:v>132.77698941099999</c:v>
                </c:pt>
                <c:pt idx="1543">
                  <c:v>132.84262256100001</c:v>
                </c:pt>
                <c:pt idx="1544">
                  <c:v>132.908017401</c:v>
                </c:pt>
                <c:pt idx="1545">
                  <c:v>132.97275106500001</c:v>
                </c:pt>
                <c:pt idx="1546">
                  <c:v>133.037414813</c:v>
                </c:pt>
                <c:pt idx="1547">
                  <c:v>133.102458673</c:v>
                </c:pt>
                <c:pt idx="1548">
                  <c:v>133.16862487899999</c:v>
                </c:pt>
                <c:pt idx="1549">
                  <c:v>133.235808486</c:v>
                </c:pt>
                <c:pt idx="1550">
                  <c:v>133.303514904</c:v>
                </c:pt>
                <c:pt idx="1551">
                  <c:v>133.372057996</c:v>
                </c:pt>
                <c:pt idx="1552">
                  <c:v>133.441387061</c:v>
                </c:pt>
                <c:pt idx="1553">
                  <c:v>133.51121283000001</c:v>
                </c:pt>
                <c:pt idx="1554">
                  <c:v>133.58199728299999</c:v>
                </c:pt>
                <c:pt idx="1555">
                  <c:v>133.653886863</c:v>
                </c:pt>
                <c:pt idx="1556">
                  <c:v>133.727142754</c:v>
                </c:pt>
                <c:pt idx="1557">
                  <c:v>133.80158146400001</c:v>
                </c:pt>
                <c:pt idx="1558">
                  <c:v>133.87683164000001</c:v>
                </c:pt>
                <c:pt idx="1559">
                  <c:v>133.953426678</c:v>
                </c:pt>
                <c:pt idx="1560">
                  <c:v>134.03137000199999</c:v>
                </c:pt>
                <c:pt idx="1561">
                  <c:v>134.11029786</c:v>
                </c:pt>
                <c:pt idx="1562">
                  <c:v>134.19059374</c:v>
                </c:pt>
                <c:pt idx="1563">
                  <c:v>134.272206756</c:v>
                </c:pt>
                <c:pt idx="1564">
                  <c:v>134.355216912</c:v>
                </c:pt>
                <c:pt idx="1565">
                  <c:v>134.439387229</c:v>
                </c:pt>
                <c:pt idx="1566">
                  <c:v>134.52440336999999</c:v>
                </c:pt>
                <c:pt idx="1567">
                  <c:v>134.61067236400001</c:v>
                </c:pt>
                <c:pt idx="1568">
                  <c:v>134.69826707199999</c:v>
                </c:pt>
                <c:pt idx="1569">
                  <c:v>134.786992809</c:v>
                </c:pt>
                <c:pt idx="1570">
                  <c:v>134.877176633</c:v>
                </c:pt>
                <c:pt idx="1571">
                  <c:v>134.96894607900001</c:v>
                </c:pt>
                <c:pt idx="1572">
                  <c:v>135.06263767300001</c:v>
                </c:pt>
                <c:pt idx="1573">
                  <c:v>135.15817671799999</c:v>
                </c:pt>
                <c:pt idx="1574">
                  <c:v>135.25527132900001</c:v>
                </c:pt>
                <c:pt idx="1575">
                  <c:v>135.354155811</c:v>
                </c:pt>
                <c:pt idx="1576">
                  <c:v>135.45485516700001</c:v>
                </c:pt>
                <c:pt idx="1577">
                  <c:v>135.55723152300001</c:v>
                </c:pt>
                <c:pt idx="1578">
                  <c:v>135.66156576899999</c:v>
                </c:pt>
                <c:pt idx="1579">
                  <c:v>135.76801651599999</c:v>
                </c:pt>
                <c:pt idx="1580">
                  <c:v>135.876946549</c:v>
                </c:pt>
                <c:pt idx="1581">
                  <c:v>135.98839554</c:v>
                </c:pt>
                <c:pt idx="1582">
                  <c:v>136.10221440999999</c:v>
                </c:pt>
                <c:pt idx="1583">
                  <c:v>136.21866736800001</c:v>
                </c:pt>
                <c:pt idx="1584">
                  <c:v>136.33785121</c:v>
                </c:pt>
                <c:pt idx="1585">
                  <c:v>136.45973064200001</c:v>
                </c:pt>
                <c:pt idx="1586">
                  <c:v>136.58466007300001</c:v>
                </c:pt>
                <c:pt idx="1587">
                  <c:v>136.71281645100001</c:v>
                </c:pt>
                <c:pt idx="1588">
                  <c:v>136.84448518799999</c:v>
                </c:pt>
                <c:pt idx="1589">
                  <c:v>136.97963724499999</c:v>
                </c:pt>
                <c:pt idx="1590">
                  <c:v>137.11806453700001</c:v>
                </c:pt>
                <c:pt idx="1591">
                  <c:v>137.25993691599999</c:v>
                </c:pt>
                <c:pt idx="1592">
                  <c:v>137.405258293</c:v>
                </c:pt>
                <c:pt idx="1593">
                  <c:v>137.55389425499999</c:v>
                </c:pt>
                <c:pt idx="1594">
                  <c:v>137.70606508</c:v>
                </c:pt>
                <c:pt idx="1595">
                  <c:v>137.86175887499999</c:v>
                </c:pt>
                <c:pt idx="1596">
                  <c:v>138.02103751300001</c:v>
                </c:pt>
                <c:pt idx="1597">
                  <c:v>138.183575101</c:v>
                </c:pt>
                <c:pt idx="1598">
                  <c:v>138.34884768200001</c:v>
                </c:pt>
                <c:pt idx="1599">
                  <c:v>138.51675249300001</c:v>
                </c:pt>
                <c:pt idx="1600">
                  <c:v>138.68700919400001</c:v>
                </c:pt>
                <c:pt idx="1601">
                  <c:v>138.85944258500001</c:v>
                </c:pt>
                <c:pt idx="1602">
                  <c:v>139.033470413</c:v>
                </c:pt>
                <c:pt idx="1603">
                  <c:v>139.20840446899999</c:v>
                </c:pt>
                <c:pt idx="1604">
                  <c:v>139.38419006199999</c:v>
                </c:pt>
                <c:pt idx="1605">
                  <c:v>139.56029787</c:v>
                </c:pt>
                <c:pt idx="1606">
                  <c:v>139.73600599299999</c:v>
                </c:pt>
                <c:pt idx="1607">
                  <c:v>139.91123984000001</c:v>
                </c:pt>
                <c:pt idx="1608">
                  <c:v>140.08566478700001</c:v>
                </c:pt>
                <c:pt idx="1609">
                  <c:v>140.25931934100001</c:v>
                </c:pt>
                <c:pt idx="1610">
                  <c:v>140.431603223</c:v>
                </c:pt>
                <c:pt idx="1611">
                  <c:v>140.60216690499999</c:v>
                </c:pt>
                <c:pt idx="1612">
                  <c:v>140.771630386</c:v>
                </c:pt>
                <c:pt idx="1613">
                  <c:v>140.93978843599999</c:v>
                </c:pt>
                <c:pt idx="1614">
                  <c:v>141.106690582</c:v>
                </c:pt>
                <c:pt idx="1615">
                  <c:v>141.272473604</c:v>
                </c:pt>
                <c:pt idx="1616">
                  <c:v>141.437355634</c:v>
                </c:pt>
                <c:pt idx="1617">
                  <c:v>141.602003986</c:v>
                </c:pt>
                <c:pt idx="1618">
                  <c:v>141.76610418000001</c:v>
                </c:pt>
                <c:pt idx="1619">
                  <c:v>141.929850289</c:v>
                </c:pt>
                <c:pt idx="1620">
                  <c:v>142.09329102999999</c:v>
                </c:pt>
                <c:pt idx="1621">
                  <c:v>142.25645556500001</c:v>
                </c:pt>
                <c:pt idx="1622">
                  <c:v>142.41989172699999</c:v>
                </c:pt>
                <c:pt idx="1623">
                  <c:v>142.58304898899999</c:v>
                </c:pt>
                <c:pt idx="1624">
                  <c:v>142.745787208</c:v>
                </c:pt>
                <c:pt idx="1625">
                  <c:v>142.90834957999999</c:v>
                </c:pt>
                <c:pt idx="1626">
                  <c:v>143.07066448399999</c:v>
                </c:pt>
                <c:pt idx="1627">
                  <c:v>143.232908514</c:v>
                </c:pt>
                <c:pt idx="1628">
                  <c:v>143.39482886799999</c:v>
                </c:pt>
                <c:pt idx="1629">
                  <c:v>143.556393114</c:v>
                </c:pt>
                <c:pt idx="1630">
                  <c:v>143.71792845300001</c:v>
                </c:pt>
                <c:pt idx="1631">
                  <c:v>143.879108121</c:v>
                </c:pt>
                <c:pt idx="1632">
                  <c:v>144.039879496</c:v>
                </c:pt>
                <c:pt idx="1633">
                  <c:v>144.200362805</c:v>
                </c:pt>
                <c:pt idx="1634">
                  <c:v>144.360560601</c:v>
                </c:pt>
                <c:pt idx="1635">
                  <c:v>144.52069957699999</c:v>
                </c:pt>
                <c:pt idx="1636">
                  <c:v>144.68052324000001</c:v>
                </c:pt>
                <c:pt idx="1637">
                  <c:v>144.83998917599999</c:v>
                </c:pt>
                <c:pt idx="1638">
                  <c:v>144.99920017599999</c:v>
                </c:pt>
                <c:pt idx="1639">
                  <c:v>145.158118618</c:v>
                </c:pt>
                <c:pt idx="1640">
                  <c:v>145.31676014499999</c:v>
                </c:pt>
                <c:pt idx="1641">
                  <c:v>145.47512983499999</c:v>
                </c:pt>
                <c:pt idx="1642">
                  <c:v>145.63323352399999</c:v>
                </c:pt>
                <c:pt idx="1643">
                  <c:v>145.791060665</c:v>
                </c:pt>
                <c:pt idx="1644">
                  <c:v>145.948612537</c:v>
                </c:pt>
                <c:pt idx="1645">
                  <c:v>146.105911625</c:v>
                </c:pt>
                <c:pt idx="1646">
                  <c:v>146.26294086999999</c:v>
                </c:pt>
                <c:pt idx="1647">
                  <c:v>146.419711683</c:v>
                </c:pt>
                <c:pt idx="1648">
                  <c:v>146.57621802200001</c:v>
                </c:pt>
                <c:pt idx="1649">
                  <c:v>146.732468813</c:v>
                </c:pt>
                <c:pt idx="1650">
                  <c:v>146.88845213299999</c:v>
                </c:pt>
                <c:pt idx="1651">
                  <c:v>147.04416800199999</c:v>
                </c:pt>
                <c:pt idx="1652">
                  <c:v>147.199634492</c:v>
                </c:pt>
                <c:pt idx="1653">
                  <c:v>147.354783403</c:v>
                </c:pt>
                <c:pt idx="1654">
                  <c:v>147.50942194000001</c:v>
                </c:pt>
                <c:pt idx="1655">
                  <c:v>147.66380331799999</c:v>
                </c:pt>
                <c:pt idx="1656">
                  <c:v>147.817975789</c:v>
                </c:pt>
                <c:pt idx="1657">
                  <c:v>147.97186618800001</c:v>
                </c:pt>
                <c:pt idx="1658">
                  <c:v>148.12544872999999</c:v>
                </c:pt>
                <c:pt idx="1659">
                  <c:v>148.27854414199999</c:v>
                </c:pt>
                <c:pt idx="1660">
                  <c:v>148.431389153</c:v>
                </c:pt>
                <c:pt idx="1661">
                  <c:v>148.584036795</c:v>
                </c:pt>
                <c:pt idx="1662">
                  <c:v>148.73641795099999</c:v>
                </c:pt>
                <c:pt idx="1663">
                  <c:v>148.888502413</c:v>
                </c:pt>
                <c:pt idx="1664">
                  <c:v>149.04011051000001</c:v>
                </c:pt>
                <c:pt idx="1665">
                  <c:v>149.19147963399999</c:v>
                </c:pt>
                <c:pt idx="1666">
                  <c:v>149.34261261500001</c:v>
                </c:pt>
                <c:pt idx="1667">
                  <c:v>149.493236744</c:v>
                </c:pt>
                <c:pt idx="1668">
                  <c:v>149.64363522100001</c:v>
                </c:pt>
                <c:pt idx="1669">
                  <c:v>149.793879616</c:v>
                </c:pt>
                <c:pt idx="1670">
                  <c:v>149.94380284600001</c:v>
                </c:pt>
                <c:pt idx="1671">
                  <c:v>150.09326040600001</c:v>
                </c:pt>
                <c:pt idx="1672">
                  <c:v>150.24250980799999</c:v>
                </c:pt>
                <c:pt idx="1673">
                  <c:v>150.391533178</c:v>
                </c:pt>
                <c:pt idx="1674">
                  <c:v>150.540067867</c:v>
                </c:pt>
                <c:pt idx="1675">
                  <c:v>150.68834709699999</c:v>
                </c:pt>
                <c:pt idx="1676">
                  <c:v>150.83623982200001</c:v>
                </c:pt>
                <c:pt idx="1677">
                  <c:v>150.98388529499999</c:v>
                </c:pt>
                <c:pt idx="1678">
                  <c:v>151.13132386300001</c:v>
                </c:pt>
                <c:pt idx="1679">
                  <c:v>151.27829756</c:v>
                </c:pt>
                <c:pt idx="1680">
                  <c:v>151.42502014799999</c:v>
                </c:pt>
                <c:pt idx="1681">
                  <c:v>151.571370296</c:v>
                </c:pt>
                <c:pt idx="1682">
                  <c:v>151.71744300500001</c:v>
                </c:pt>
                <c:pt idx="1683">
                  <c:v>151.86314120099999</c:v>
                </c:pt>
                <c:pt idx="1684">
                  <c:v>152.00862452199999</c:v>
                </c:pt>
                <c:pt idx="1685">
                  <c:v>152.15391141999999</c:v>
                </c:pt>
                <c:pt idx="1686">
                  <c:v>152.29875469800001</c:v>
                </c:pt>
                <c:pt idx="1687">
                  <c:v>152.44331687900001</c:v>
                </c:pt>
                <c:pt idx="1688">
                  <c:v>152.587274374</c:v>
                </c:pt>
                <c:pt idx="1689">
                  <c:v>152.730981996</c:v>
                </c:pt>
                <c:pt idx="1690">
                  <c:v>152.87439233399999</c:v>
                </c:pt>
                <c:pt idx="1691">
                  <c:v>153.01756789699999</c:v>
                </c:pt>
                <c:pt idx="1692">
                  <c:v>153.160562938</c:v>
                </c:pt>
                <c:pt idx="1693">
                  <c:v>153.303144328</c:v>
                </c:pt>
                <c:pt idx="1694">
                  <c:v>153.445504177</c:v>
                </c:pt>
                <c:pt idx="1695">
                  <c:v>153.58752793599999</c:v>
                </c:pt>
                <c:pt idx="1696">
                  <c:v>153.72926298799999</c:v>
                </c:pt>
                <c:pt idx="1697">
                  <c:v>153.870413644</c:v>
                </c:pt>
                <c:pt idx="1698">
                  <c:v>154.01138946200001</c:v>
                </c:pt>
                <c:pt idx="1699">
                  <c:v>154.15225887700001</c:v>
                </c:pt>
                <c:pt idx="1700">
                  <c:v>154.29269388399999</c:v>
                </c:pt>
                <c:pt idx="1701">
                  <c:v>154.43287960500001</c:v>
                </c:pt>
                <c:pt idx="1702">
                  <c:v>154.57250889100001</c:v>
                </c:pt>
                <c:pt idx="1703">
                  <c:v>154.71191706100001</c:v>
                </c:pt>
                <c:pt idx="1704">
                  <c:v>154.851065264</c:v>
                </c:pt>
                <c:pt idx="1705">
                  <c:v>154.990014798</c:v>
                </c:pt>
                <c:pt idx="1706">
                  <c:v>155.12876617399999</c:v>
                </c:pt>
                <c:pt idx="1707">
                  <c:v>155.26689733200001</c:v>
                </c:pt>
                <c:pt idx="1708">
                  <c:v>155.40484702200001</c:v>
                </c:pt>
                <c:pt idx="1709">
                  <c:v>155.542556456</c:v>
                </c:pt>
                <c:pt idx="1710">
                  <c:v>155.67997976000001</c:v>
                </c:pt>
                <c:pt idx="1711">
                  <c:v>155.81685708500001</c:v>
                </c:pt>
                <c:pt idx="1712">
                  <c:v>155.95359846400001</c:v>
                </c:pt>
                <c:pt idx="1713">
                  <c:v>156.09026036200001</c:v>
                </c:pt>
                <c:pt idx="1714">
                  <c:v>156.226531593</c:v>
                </c:pt>
                <c:pt idx="1715">
                  <c:v>156.36258617799999</c:v>
                </c:pt>
                <c:pt idx="1716">
                  <c:v>156.49812193899999</c:v>
                </c:pt>
                <c:pt idx="1717">
                  <c:v>156.63346947799999</c:v>
                </c:pt>
                <c:pt idx="1718">
                  <c:v>156.768594081</c:v>
                </c:pt>
                <c:pt idx="1719">
                  <c:v>156.903553657</c:v>
                </c:pt>
                <c:pt idx="1720">
                  <c:v>157.03834477000001</c:v>
                </c:pt>
                <c:pt idx="1721">
                  <c:v>157.17255614699999</c:v>
                </c:pt>
                <c:pt idx="1722">
                  <c:v>157.30656596599999</c:v>
                </c:pt>
                <c:pt idx="1723">
                  <c:v>157.44012359999999</c:v>
                </c:pt>
                <c:pt idx="1724">
                  <c:v>157.57348093900001</c:v>
                </c:pt>
                <c:pt idx="1725">
                  <c:v>157.70662927000001</c:v>
                </c:pt>
                <c:pt idx="1726">
                  <c:v>157.839546189</c:v>
                </c:pt>
                <c:pt idx="1727">
                  <c:v>157.97195030899999</c:v>
                </c:pt>
                <c:pt idx="1728">
                  <c:v>158.104246128</c:v>
                </c:pt>
                <c:pt idx="1729">
                  <c:v>158.23649537200001</c:v>
                </c:pt>
                <c:pt idx="1730">
                  <c:v>158.368397219</c:v>
                </c:pt>
                <c:pt idx="1731">
                  <c:v>158.50016004</c:v>
                </c:pt>
                <c:pt idx="1732">
                  <c:v>158.63168760400001</c:v>
                </c:pt>
                <c:pt idx="1733">
                  <c:v>158.763006854</c:v>
                </c:pt>
                <c:pt idx="1734">
                  <c:v>158.893848886</c:v>
                </c:pt>
                <c:pt idx="1735">
                  <c:v>159.02461101899999</c:v>
                </c:pt>
                <c:pt idx="1736">
                  <c:v>159.15535827100001</c:v>
                </c:pt>
                <c:pt idx="1737">
                  <c:v>159.2806655</c:v>
                </c:pt>
                <c:pt idx="1738">
                  <c:v>159.37940516200001</c:v>
                </c:pt>
                <c:pt idx="1739">
                  <c:v>159.478811767</c:v>
                </c:pt>
                <c:pt idx="1740">
                  <c:v>159.58337718799999</c:v>
                </c:pt>
                <c:pt idx="1741">
                  <c:v>159.684303986</c:v>
                </c:pt>
                <c:pt idx="1742">
                  <c:v>159.78552583999999</c:v>
                </c:pt>
                <c:pt idx="1743">
                  <c:v>159.88684853399999</c:v>
                </c:pt>
                <c:pt idx="1744">
                  <c:v>159.98816389999999</c:v>
                </c:pt>
                <c:pt idx="1745">
                  <c:v>160.090524429</c:v>
                </c:pt>
                <c:pt idx="1746">
                  <c:v>160.19353801099999</c:v>
                </c:pt>
                <c:pt idx="1747">
                  <c:v>160.29786762699999</c:v>
                </c:pt>
                <c:pt idx="1748">
                  <c:v>160.40331632100001</c:v>
                </c:pt>
                <c:pt idx="1749">
                  <c:v>160.508769355</c:v>
                </c:pt>
                <c:pt idx="1750">
                  <c:v>160.61422161300001</c:v>
                </c:pt>
                <c:pt idx="1751">
                  <c:v>160.71994711799999</c:v>
                </c:pt>
                <c:pt idx="1752">
                  <c:v>160.82547722000001</c:v>
                </c:pt>
                <c:pt idx="1753">
                  <c:v>160.93120714099999</c:v>
                </c:pt>
                <c:pt idx="1754">
                  <c:v>161.03720051600001</c:v>
                </c:pt>
                <c:pt idx="1755">
                  <c:v>161.143124352</c:v>
                </c:pt>
                <c:pt idx="1756">
                  <c:v>161.24917926399999</c:v>
                </c:pt>
                <c:pt idx="1757">
                  <c:v>161.35525118199999</c:v>
                </c:pt>
                <c:pt idx="1758">
                  <c:v>161.46135284299999</c:v>
                </c:pt>
                <c:pt idx="1759">
                  <c:v>161.56719615399999</c:v>
                </c:pt>
                <c:pt idx="1760">
                  <c:v>161.67314054799999</c:v>
                </c:pt>
                <c:pt idx="1761">
                  <c:v>161.77912542499999</c:v>
                </c:pt>
                <c:pt idx="1762">
                  <c:v>161.885118347</c:v>
                </c:pt>
                <c:pt idx="1763">
                  <c:v>161.990861994</c:v>
                </c:pt>
                <c:pt idx="1764">
                  <c:v>162.096754463</c:v>
                </c:pt>
                <c:pt idx="1765">
                  <c:v>162.202843616</c:v>
                </c:pt>
                <c:pt idx="1766">
                  <c:v>162.30885192900001</c:v>
                </c:pt>
                <c:pt idx="1767">
                  <c:v>162.41492827499999</c:v>
                </c:pt>
                <c:pt idx="1768">
                  <c:v>162.520776915</c:v>
                </c:pt>
                <c:pt idx="1769">
                  <c:v>162.626715426</c:v>
                </c:pt>
                <c:pt idx="1770">
                  <c:v>162.73270486600001</c:v>
                </c:pt>
                <c:pt idx="1771">
                  <c:v>162.83869910999999</c:v>
                </c:pt>
                <c:pt idx="1772">
                  <c:v>162.94442605099999</c:v>
                </c:pt>
                <c:pt idx="1773">
                  <c:v>163.05026279699999</c:v>
                </c:pt>
                <c:pt idx="1774">
                  <c:v>163.15625256199999</c:v>
                </c:pt>
                <c:pt idx="1775">
                  <c:v>163.26211438000001</c:v>
                </c:pt>
                <c:pt idx="1776">
                  <c:v>163.36797655300001</c:v>
                </c:pt>
                <c:pt idx="1777">
                  <c:v>163.473549701</c:v>
                </c:pt>
                <c:pt idx="1778">
                  <c:v>163.57909036800001</c:v>
                </c:pt>
                <c:pt idx="1779">
                  <c:v>163.68437469</c:v>
                </c:pt>
                <c:pt idx="1780">
                  <c:v>163.789600759</c:v>
                </c:pt>
                <c:pt idx="1781">
                  <c:v>163.894560023</c:v>
                </c:pt>
                <c:pt idx="1782">
                  <c:v>163.999458594</c:v>
                </c:pt>
                <c:pt idx="1783">
                  <c:v>164.10408337199999</c:v>
                </c:pt>
                <c:pt idx="1784">
                  <c:v>164.20871789500001</c:v>
                </c:pt>
                <c:pt idx="1785">
                  <c:v>164.31339737499999</c:v>
                </c:pt>
                <c:pt idx="1786">
                  <c:v>164.41767136999999</c:v>
                </c:pt>
                <c:pt idx="1787">
                  <c:v>164.521827855</c:v>
                </c:pt>
                <c:pt idx="1788">
                  <c:v>164.62546764999999</c:v>
                </c:pt>
                <c:pt idx="1789">
                  <c:v>164.728983298</c:v>
                </c:pt>
                <c:pt idx="1790">
                  <c:v>164.83224756300001</c:v>
                </c:pt>
                <c:pt idx="1791">
                  <c:v>164.93532606799999</c:v>
                </c:pt>
                <c:pt idx="1792">
                  <c:v>165.037837946</c:v>
                </c:pt>
                <c:pt idx="1793">
                  <c:v>165.14021211299999</c:v>
                </c:pt>
                <c:pt idx="1794">
                  <c:v>165.24230916799999</c:v>
                </c:pt>
                <c:pt idx="1795">
                  <c:v>165.344186928</c:v>
                </c:pt>
                <c:pt idx="1796">
                  <c:v>165.44547746399999</c:v>
                </c:pt>
                <c:pt idx="1797">
                  <c:v>165.54666838</c:v>
                </c:pt>
                <c:pt idx="1798">
                  <c:v>165.64782408600001</c:v>
                </c:pt>
                <c:pt idx="1799">
                  <c:v>165.748255634</c:v>
                </c:pt>
                <c:pt idx="1800">
                  <c:v>165.84843216600001</c:v>
                </c:pt>
                <c:pt idx="1801">
                  <c:v>165.948090081</c:v>
                </c:pt>
                <c:pt idx="1802">
                  <c:v>166.04740939800001</c:v>
                </c:pt>
                <c:pt idx="1803">
                  <c:v>166.14592612000001</c:v>
                </c:pt>
                <c:pt idx="1804">
                  <c:v>166.244132342</c:v>
                </c:pt>
                <c:pt idx="1805">
                  <c:v>166.34182310400001</c:v>
                </c:pt>
                <c:pt idx="1806">
                  <c:v>166.439150109</c:v>
                </c:pt>
                <c:pt idx="1807">
                  <c:v>166.535658703</c:v>
                </c:pt>
                <c:pt idx="1808">
                  <c:v>166.631784547</c:v>
                </c:pt>
                <c:pt idx="1809">
                  <c:v>166.72715755600001</c:v>
                </c:pt>
                <c:pt idx="1810">
                  <c:v>166.82226975500001</c:v>
                </c:pt>
                <c:pt idx="1811">
                  <c:v>166.91727046</c:v>
                </c:pt>
                <c:pt idx="1812">
                  <c:v>167.01130646600001</c:v>
                </c:pt>
                <c:pt idx="1813">
                  <c:v>167.104847616</c:v>
                </c:pt>
                <c:pt idx="1814">
                  <c:v>167.197439022</c:v>
                </c:pt>
                <c:pt idx="1815">
                  <c:v>167.289549537</c:v>
                </c:pt>
                <c:pt idx="1816">
                  <c:v>167.38093166600001</c:v>
                </c:pt>
                <c:pt idx="1817">
                  <c:v>167.47182682900001</c:v>
                </c:pt>
                <c:pt idx="1818">
                  <c:v>167.56171419</c:v>
                </c:pt>
                <c:pt idx="1819">
                  <c:v>167.65107064200001</c:v>
                </c:pt>
                <c:pt idx="1820">
                  <c:v>167.739499024</c:v>
                </c:pt>
                <c:pt idx="1821">
                  <c:v>167.827387784</c:v>
                </c:pt>
                <c:pt idx="1822">
                  <c:v>167.91434007199999</c:v>
                </c:pt>
                <c:pt idx="1823">
                  <c:v>168.00075547200001</c:v>
                </c:pt>
                <c:pt idx="1824">
                  <c:v>168.08624767000001</c:v>
                </c:pt>
                <c:pt idx="1825">
                  <c:v>168.17137889200001</c:v>
                </c:pt>
                <c:pt idx="1826">
                  <c:v>168.256345461</c:v>
                </c:pt>
                <c:pt idx="1827">
                  <c:v>168.34000737100001</c:v>
                </c:pt>
                <c:pt idx="1828">
                  <c:v>168.42300270600001</c:v>
                </c:pt>
                <c:pt idx="1829">
                  <c:v>168.50520675300001</c:v>
                </c:pt>
                <c:pt idx="1830">
                  <c:v>168.58690371899999</c:v>
                </c:pt>
                <c:pt idx="1831">
                  <c:v>168.66769570299999</c:v>
                </c:pt>
                <c:pt idx="1832">
                  <c:v>168.74793135499999</c:v>
                </c:pt>
                <c:pt idx="1833">
                  <c:v>168.827104865</c:v>
                </c:pt>
                <c:pt idx="1834">
                  <c:v>168.905712806</c:v>
                </c:pt>
                <c:pt idx="1835">
                  <c:v>168.98353686600001</c:v>
                </c:pt>
                <c:pt idx="1836">
                  <c:v>169.06084834500001</c:v>
                </c:pt>
                <c:pt idx="1837">
                  <c:v>169.13713119400001</c:v>
                </c:pt>
                <c:pt idx="1838">
                  <c:v>169.212875137</c:v>
                </c:pt>
                <c:pt idx="1839">
                  <c:v>169.28788785</c:v>
                </c:pt>
                <c:pt idx="1840">
                  <c:v>169.362623888</c:v>
                </c:pt>
                <c:pt idx="1841">
                  <c:v>169.43732806</c:v>
                </c:pt>
                <c:pt idx="1842">
                  <c:v>169.51116732700001</c:v>
                </c:pt>
                <c:pt idx="1843">
                  <c:v>169.58452232100001</c:v>
                </c:pt>
                <c:pt idx="1844">
                  <c:v>169.65739153999999</c:v>
                </c:pt>
                <c:pt idx="1845">
                  <c:v>169.729965776</c:v>
                </c:pt>
                <c:pt idx="1846">
                  <c:v>169.801806056</c:v>
                </c:pt>
                <c:pt idx="1847">
                  <c:v>169.873291088</c:v>
                </c:pt>
                <c:pt idx="1848">
                  <c:v>169.944339359</c:v>
                </c:pt>
                <c:pt idx="1849">
                  <c:v>170.01520422999999</c:v>
                </c:pt>
                <c:pt idx="1850">
                  <c:v>170.08580690599999</c:v>
                </c:pt>
                <c:pt idx="1851">
                  <c:v>170.156306919</c:v>
                </c:pt>
                <c:pt idx="1852">
                  <c:v>170.226548278</c:v>
                </c:pt>
                <c:pt idx="1853">
                  <c:v>170.29670541499999</c:v>
                </c:pt>
                <c:pt idx="1854">
                  <c:v>170.366646089</c:v>
                </c:pt>
                <c:pt idx="1855">
                  <c:v>170.43657147900001</c:v>
                </c:pt>
                <c:pt idx="1856">
                  <c:v>170.506506914</c:v>
                </c:pt>
                <c:pt idx="1857">
                  <c:v>170.57654186900001</c:v>
                </c:pt>
                <c:pt idx="1858">
                  <c:v>170.646583687</c:v>
                </c:pt>
                <c:pt idx="1859">
                  <c:v>170.71678149600001</c:v>
                </c:pt>
                <c:pt idx="1860">
                  <c:v>170.78731235800001</c:v>
                </c:pt>
                <c:pt idx="1861">
                  <c:v>170.858276373</c:v>
                </c:pt>
                <c:pt idx="1862">
                  <c:v>170.92957779100001</c:v>
                </c:pt>
                <c:pt idx="1863">
                  <c:v>171.001098232</c:v>
                </c:pt>
                <c:pt idx="1864">
                  <c:v>171.07292869700001</c:v>
                </c:pt>
                <c:pt idx="1865">
                  <c:v>171.14525100099999</c:v>
                </c:pt>
                <c:pt idx="1866">
                  <c:v>171.21806540099999</c:v>
                </c:pt>
                <c:pt idx="1867">
                  <c:v>171.29154864200001</c:v>
                </c:pt>
                <c:pt idx="1868">
                  <c:v>171.36561011200001</c:v>
                </c:pt>
                <c:pt idx="1869">
                  <c:v>171.44034286799999</c:v>
                </c:pt>
                <c:pt idx="1870">
                  <c:v>171.515699058</c:v>
                </c:pt>
                <c:pt idx="1871">
                  <c:v>171.591946737</c:v>
                </c:pt>
                <c:pt idx="1872">
                  <c:v>171.66891155499999</c:v>
                </c:pt>
                <c:pt idx="1873">
                  <c:v>171.74657795900001</c:v>
                </c:pt>
                <c:pt idx="1874">
                  <c:v>171.82493282499999</c:v>
                </c:pt>
                <c:pt idx="1875">
                  <c:v>171.90442874600001</c:v>
                </c:pt>
                <c:pt idx="1876">
                  <c:v>171.984838586</c:v>
                </c:pt>
                <c:pt idx="1877">
                  <c:v>172.06617587</c:v>
                </c:pt>
                <c:pt idx="1878">
                  <c:v>172.14833127</c:v>
                </c:pt>
                <c:pt idx="1879">
                  <c:v>172.231649465</c:v>
                </c:pt>
                <c:pt idx="1880">
                  <c:v>172.31590863100001</c:v>
                </c:pt>
                <c:pt idx="1881">
                  <c:v>172.40113583900001</c:v>
                </c:pt>
                <c:pt idx="1882">
                  <c:v>172.48711136599999</c:v>
                </c:pt>
                <c:pt idx="1883">
                  <c:v>172.573737123</c:v>
                </c:pt>
                <c:pt idx="1884">
                  <c:v>172.66159186100001</c:v>
                </c:pt>
                <c:pt idx="1885">
                  <c:v>172.75051680999999</c:v>
                </c:pt>
                <c:pt idx="1886">
                  <c:v>172.84063825699999</c:v>
                </c:pt>
                <c:pt idx="1887">
                  <c:v>172.93169766299999</c:v>
                </c:pt>
                <c:pt idx="1888">
                  <c:v>173.023764083</c:v>
                </c:pt>
                <c:pt idx="1889">
                  <c:v>173.11673470100001</c:v>
                </c:pt>
                <c:pt idx="1890">
                  <c:v>173.210935498</c:v>
                </c:pt>
                <c:pt idx="1891">
                  <c:v>173.30611993599999</c:v>
                </c:pt>
                <c:pt idx="1892">
                  <c:v>173.40230602299999</c:v>
                </c:pt>
                <c:pt idx="1893">
                  <c:v>173.499341364</c:v>
                </c:pt>
                <c:pt idx="1894">
                  <c:v>173.597403773</c:v>
                </c:pt>
                <c:pt idx="1895">
                  <c:v>173.69634094200001</c:v>
                </c:pt>
                <c:pt idx="1896">
                  <c:v>173.796291682</c:v>
                </c:pt>
                <c:pt idx="1897">
                  <c:v>173.89709253000001</c:v>
                </c:pt>
                <c:pt idx="1898">
                  <c:v>173.99888941099999</c:v>
                </c:pt>
                <c:pt idx="1899">
                  <c:v>174.101518118</c:v>
                </c:pt>
                <c:pt idx="1900">
                  <c:v>174.20512287299999</c:v>
                </c:pt>
                <c:pt idx="1901">
                  <c:v>174.30953384599999</c:v>
                </c:pt>
                <c:pt idx="1902">
                  <c:v>174.414903348</c:v>
                </c:pt>
                <c:pt idx="1903">
                  <c:v>174.521030575</c:v>
                </c:pt>
                <c:pt idx="1904">
                  <c:v>174.62790775299999</c:v>
                </c:pt>
                <c:pt idx="1905">
                  <c:v>174.735436209</c:v>
                </c:pt>
                <c:pt idx="1906">
                  <c:v>174.84372299500001</c:v>
                </c:pt>
                <c:pt idx="1907">
                  <c:v>174.95265412500001</c:v>
                </c:pt>
                <c:pt idx="1908">
                  <c:v>175.06230767400001</c:v>
                </c:pt>
                <c:pt idx="1909">
                  <c:v>175.17253233599999</c:v>
                </c:pt>
                <c:pt idx="1910">
                  <c:v>175.28325101900001</c:v>
                </c:pt>
                <c:pt idx="1911">
                  <c:v>175.394415517</c:v>
                </c:pt>
                <c:pt idx="1912">
                  <c:v>175.50603898899999</c:v>
                </c:pt>
                <c:pt idx="1913">
                  <c:v>175.61836211299999</c:v>
                </c:pt>
                <c:pt idx="1914">
                  <c:v>175.73119907099999</c:v>
                </c:pt>
                <c:pt idx="1915">
                  <c:v>175.844433186</c:v>
                </c:pt>
                <c:pt idx="1916">
                  <c:v>175.95803907000001</c:v>
                </c:pt>
                <c:pt idx="1917">
                  <c:v>176.072066925</c:v>
                </c:pt>
                <c:pt idx="1918">
                  <c:v>176.18641918200001</c:v>
                </c:pt>
                <c:pt idx="1919">
                  <c:v>176.300935751</c:v>
                </c:pt>
                <c:pt idx="1920">
                  <c:v>176.41570100199999</c:v>
                </c:pt>
                <c:pt idx="1921">
                  <c:v>176.53085379500001</c:v>
                </c:pt>
                <c:pt idx="1922">
                  <c:v>176.64626628900001</c:v>
                </c:pt>
                <c:pt idx="1923">
                  <c:v>176.76175915799999</c:v>
                </c:pt>
                <c:pt idx="1924">
                  <c:v>176.87743006900001</c:v>
                </c:pt>
                <c:pt idx="1925">
                  <c:v>176.993421622</c:v>
                </c:pt>
                <c:pt idx="1926">
                  <c:v>177.10959890500001</c:v>
                </c:pt>
                <c:pt idx="1927">
                  <c:v>177.22578359600001</c:v>
                </c:pt>
                <c:pt idx="1928">
                  <c:v>177.342041083</c:v>
                </c:pt>
                <c:pt idx="1929">
                  <c:v>177.45833884800001</c:v>
                </c:pt>
                <c:pt idx="1930">
                  <c:v>177.574650467</c:v>
                </c:pt>
                <c:pt idx="1931">
                  <c:v>177.69073891900001</c:v>
                </c:pt>
                <c:pt idx="1932">
                  <c:v>177.80678339299999</c:v>
                </c:pt>
                <c:pt idx="1933">
                  <c:v>177.92283898100001</c:v>
                </c:pt>
                <c:pt idx="1934">
                  <c:v>178.03884664500001</c:v>
                </c:pt>
                <c:pt idx="1935">
                  <c:v>178.15455231000001</c:v>
                </c:pt>
                <c:pt idx="1936">
                  <c:v>178.27010861299999</c:v>
                </c:pt>
                <c:pt idx="1937">
                  <c:v>178.38539834400001</c:v>
                </c:pt>
                <c:pt idx="1938">
                  <c:v>178.50050743599999</c:v>
                </c:pt>
                <c:pt idx="1939">
                  <c:v>178.615287674</c:v>
                </c:pt>
                <c:pt idx="1940">
                  <c:v>178.68780561400001</c:v>
                </c:pt>
                <c:pt idx="1941">
                  <c:v>178.54136852799999</c:v>
                </c:pt>
                <c:pt idx="1942">
                  <c:v>178.28736095100001</c:v>
                </c:pt>
                <c:pt idx="1943">
                  <c:v>177.821754242</c:v>
                </c:pt>
                <c:pt idx="1944">
                  <c:v>177.30716972799999</c:v>
                </c:pt>
                <c:pt idx="1945">
                  <c:v>176.83772999999999</c:v>
                </c:pt>
                <c:pt idx="1946">
                  <c:v>176.37985153</c:v>
                </c:pt>
                <c:pt idx="1947">
                  <c:v>175.90468309799999</c:v>
                </c:pt>
                <c:pt idx="1948">
                  <c:v>175.448591921</c:v>
                </c:pt>
                <c:pt idx="1949">
                  <c:v>175.01569614799999</c:v>
                </c:pt>
                <c:pt idx="1950">
                  <c:v>174.58830108500001</c:v>
                </c:pt>
                <c:pt idx="1951">
                  <c:v>174.15437386599999</c:v>
                </c:pt>
                <c:pt idx="1952">
                  <c:v>173.72093315000001</c:v>
                </c:pt>
                <c:pt idx="1953">
                  <c:v>173.29617042999999</c:v>
                </c:pt>
                <c:pt idx="1954">
                  <c:v>172.87513472800001</c:v>
                </c:pt>
                <c:pt idx="1955">
                  <c:v>172.455692451</c:v>
                </c:pt>
                <c:pt idx="1956">
                  <c:v>172.038445962</c:v>
                </c:pt>
                <c:pt idx="1957">
                  <c:v>171.62379873899999</c:v>
                </c:pt>
                <c:pt idx="1958">
                  <c:v>171.20725249899999</c:v>
                </c:pt>
                <c:pt idx="1959">
                  <c:v>170.78918436399999</c:v>
                </c:pt>
                <c:pt idx="1960">
                  <c:v>170.36651912299999</c:v>
                </c:pt>
                <c:pt idx="1961">
                  <c:v>169.93317505600001</c:v>
                </c:pt>
                <c:pt idx="1962">
                  <c:v>169.472216078</c:v>
                </c:pt>
                <c:pt idx="1963">
                  <c:v>168.992712122</c:v>
                </c:pt>
                <c:pt idx="1964">
                  <c:v>168.50800955599999</c:v>
                </c:pt>
                <c:pt idx="1965">
                  <c:v>168.02584823000001</c:v>
                </c:pt>
                <c:pt idx="1966">
                  <c:v>167.55538999999999</c:v>
                </c:pt>
                <c:pt idx="1967">
                  <c:v>167.10137977299999</c:v>
                </c:pt>
                <c:pt idx="1968">
                  <c:v>166.67011864</c:v>
                </c:pt>
                <c:pt idx="1969">
                  <c:v>166.26112967099999</c:v>
                </c:pt>
                <c:pt idx="1970">
                  <c:v>165.872183079</c:v>
                </c:pt>
                <c:pt idx="1971">
                  <c:v>165.49456262499999</c:v>
                </c:pt>
                <c:pt idx="1972">
                  <c:v>165.12271940900001</c:v>
                </c:pt>
                <c:pt idx="1973">
                  <c:v>164.75621648200001</c:v>
                </c:pt>
                <c:pt idx="1974">
                  <c:v>164.39099593099999</c:v>
                </c:pt>
                <c:pt idx="1975">
                  <c:v>164.02194045300001</c:v>
                </c:pt>
                <c:pt idx="1976">
                  <c:v>163.653230971</c:v>
                </c:pt>
                <c:pt idx="1977">
                  <c:v>163.29319314200001</c:v>
                </c:pt>
                <c:pt idx="1978">
                  <c:v>162.937866254</c:v>
                </c:pt>
                <c:pt idx="1979">
                  <c:v>162.58688013700001</c:v>
                </c:pt>
                <c:pt idx="1980">
                  <c:v>162.23879500800001</c:v>
                </c:pt>
                <c:pt idx="1981">
                  <c:v>161.89752057800001</c:v>
                </c:pt>
                <c:pt idx="1982">
                  <c:v>161.56085165799999</c:v>
                </c:pt>
                <c:pt idx="1983">
                  <c:v>161.23071760799999</c:v>
                </c:pt>
                <c:pt idx="1984">
                  <c:v>160.90471723499999</c:v>
                </c:pt>
                <c:pt idx="1985">
                  <c:v>160.58465206400001</c:v>
                </c:pt>
                <c:pt idx="1986">
                  <c:v>160.26506106799999</c:v>
                </c:pt>
                <c:pt idx="1987">
                  <c:v>159.94408834999999</c:v>
                </c:pt>
                <c:pt idx="1988">
                  <c:v>159.62844988800001</c:v>
                </c:pt>
                <c:pt idx="1989">
                  <c:v>159.31612512699999</c:v>
                </c:pt>
                <c:pt idx="1990">
                  <c:v>159.00863742199999</c:v>
                </c:pt>
                <c:pt idx="1991">
                  <c:v>158.705473273</c:v>
                </c:pt>
                <c:pt idx="1992">
                  <c:v>158.41111089899999</c:v>
                </c:pt>
                <c:pt idx="1993">
                  <c:v>158.12363375499999</c:v>
                </c:pt>
                <c:pt idx="1994">
                  <c:v>157.845368589</c:v>
                </c:pt>
                <c:pt idx="1995">
                  <c:v>157.57138699800001</c:v>
                </c:pt>
                <c:pt idx="1996">
                  <c:v>157.30038693500001</c:v>
                </c:pt>
                <c:pt idx="1997">
                  <c:v>157.03906114899999</c:v>
                </c:pt>
                <c:pt idx="1998">
                  <c:v>156.78341000399999</c:v>
                </c:pt>
                <c:pt idx="1999">
                  <c:v>156.53278096700001</c:v>
                </c:pt>
                <c:pt idx="2000">
                  <c:v>156.284136182</c:v>
                </c:pt>
                <c:pt idx="2001">
                  <c:v>156.04015777000001</c:v>
                </c:pt>
                <c:pt idx="2002">
                  <c:v>155.795705922</c:v>
                </c:pt>
                <c:pt idx="2003">
                  <c:v>155.54917048499999</c:v>
                </c:pt>
                <c:pt idx="2004">
                  <c:v>155.30726689299999</c:v>
                </c:pt>
                <c:pt idx="2005">
                  <c:v>155.06917689299999</c:v>
                </c:pt>
                <c:pt idx="2006">
                  <c:v>154.83723964399999</c:v>
                </c:pt>
                <c:pt idx="2007">
                  <c:v>154.60878093299999</c:v>
                </c:pt>
                <c:pt idx="2008">
                  <c:v>154.38679855000001</c:v>
                </c:pt>
                <c:pt idx="2009">
                  <c:v>154.16741227700001</c:v>
                </c:pt>
                <c:pt idx="2010">
                  <c:v>153.949614594</c:v>
                </c:pt>
                <c:pt idx="2011">
                  <c:v>153.73958355600001</c:v>
                </c:pt>
                <c:pt idx="2012">
                  <c:v>153.534117667</c:v>
                </c:pt>
                <c:pt idx="2013">
                  <c:v>153.33290750399999</c:v>
                </c:pt>
                <c:pt idx="2014">
                  <c:v>153.13367776600001</c:v>
                </c:pt>
                <c:pt idx="2015">
                  <c:v>152.93853339200001</c:v>
                </c:pt>
                <c:pt idx="2016">
                  <c:v>152.74363664699999</c:v>
                </c:pt>
                <c:pt idx="2017">
                  <c:v>152.54740628100001</c:v>
                </c:pt>
                <c:pt idx="2018">
                  <c:v>152.353985674</c:v>
                </c:pt>
                <c:pt idx="2019">
                  <c:v>152.15721793700001</c:v>
                </c:pt>
                <c:pt idx="2020">
                  <c:v>151.943936783</c:v>
                </c:pt>
                <c:pt idx="2021">
                  <c:v>151.74748455400001</c:v>
                </c:pt>
                <c:pt idx="2022">
                  <c:v>151.62639760299999</c:v>
                </c:pt>
                <c:pt idx="2023">
                  <c:v>151.51845455700001</c:v>
                </c:pt>
                <c:pt idx="2024">
                  <c:v>151.385988647</c:v>
                </c:pt>
                <c:pt idx="2025">
                  <c:v>151.27224443599999</c:v>
                </c:pt>
                <c:pt idx="2026">
                  <c:v>151.17450769499999</c:v>
                </c:pt>
                <c:pt idx="2027">
                  <c:v>151.06726169500001</c:v>
                </c:pt>
                <c:pt idx="2028">
                  <c:v>150.94965059800001</c:v>
                </c:pt>
                <c:pt idx="2029">
                  <c:v>150.830228554</c:v>
                </c:pt>
                <c:pt idx="2030">
                  <c:v>150.73160914100001</c:v>
                </c:pt>
                <c:pt idx="2031">
                  <c:v>150.65984800000001</c:v>
                </c:pt>
                <c:pt idx="2032">
                  <c:v>150.607449282</c:v>
                </c:pt>
                <c:pt idx="2033">
                  <c:v>150.57783522599999</c:v>
                </c:pt>
                <c:pt idx="2034">
                  <c:v>150.579792527</c:v>
                </c:pt>
                <c:pt idx="2035">
                  <c:v>150.595911336</c:v>
                </c:pt>
                <c:pt idx="2036">
                  <c:v>150.608557271</c:v>
                </c:pt>
                <c:pt idx="2037">
                  <c:v>150.61700983200001</c:v>
                </c:pt>
                <c:pt idx="2038">
                  <c:v>150.62623935799999</c:v>
                </c:pt>
                <c:pt idx="2039">
                  <c:v>150.63674046</c:v>
                </c:pt>
                <c:pt idx="2040">
                  <c:v>150.647063446</c:v>
                </c:pt>
                <c:pt idx="2041">
                  <c:v>150.65709858400001</c:v>
                </c:pt>
                <c:pt idx="2042">
                  <c:v>150.667252636</c:v>
                </c:pt>
                <c:pt idx="2043">
                  <c:v>150.677947332</c:v>
                </c:pt>
                <c:pt idx="2044">
                  <c:v>150.69084807999999</c:v>
                </c:pt>
                <c:pt idx="2045">
                  <c:v>150.70591840200001</c:v>
                </c:pt>
                <c:pt idx="2046">
                  <c:v>150.725885183</c:v>
                </c:pt>
                <c:pt idx="2047">
                  <c:v>150.74975751599999</c:v>
                </c:pt>
                <c:pt idx="2048">
                  <c:v>150.78047501699999</c:v>
                </c:pt>
                <c:pt idx="2049">
                  <c:v>150.81490309</c:v>
                </c:pt>
                <c:pt idx="2050">
                  <c:v>150.85003697499999</c:v>
                </c:pt>
                <c:pt idx="2051">
                  <c:v>150.893613109</c:v>
                </c:pt>
                <c:pt idx="2052">
                  <c:v>150.94439444400001</c:v>
                </c:pt>
                <c:pt idx="2053">
                  <c:v>151.004941734</c:v>
                </c:pt>
                <c:pt idx="2054">
                  <c:v>151.070684734</c:v>
                </c:pt>
                <c:pt idx="2055">
                  <c:v>151.136637914</c:v>
                </c:pt>
                <c:pt idx="2056">
                  <c:v>151.20162627900001</c:v>
                </c:pt>
                <c:pt idx="2057">
                  <c:v>151.26612992</c:v>
                </c:pt>
                <c:pt idx="2058">
                  <c:v>151.331149251</c:v>
                </c:pt>
                <c:pt idx="2059">
                  <c:v>151.39667864200001</c:v>
                </c:pt>
                <c:pt idx="2060">
                  <c:v>151.462895108</c:v>
                </c:pt>
                <c:pt idx="2061">
                  <c:v>151.529406929</c:v>
                </c:pt>
                <c:pt idx="2062">
                  <c:v>151.595858021</c:v>
                </c:pt>
                <c:pt idx="2063">
                  <c:v>151.66285478899999</c:v>
                </c:pt>
                <c:pt idx="2064">
                  <c:v>151.73033146200001</c:v>
                </c:pt>
                <c:pt idx="2065">
                  <c:v>151.79841384400001</c:v>
                </c:pt>
                <c:pt idx="2066">
                  <c:v>151.866813498</c:v>
                </c:pt>
                <c:pt idx="2067">
                  <c:v>151.93572951300001</c:v>
                </c:pt>
                <c:pt idx="2068">
                  <c:v>152.00488315300001</c:v>
                </c:pt>
                <c:pt idx="2069">
                  <c:v>152.07402055200001</c:v>
                </c:pt>
                <c:pt idx="2070">
                  <c:v>152.14391389799999</c:v>
                </c:pt>
                <c:pt idx="2071">
                  <c:v>152.21453503000001</c:v>
                </c:pt>
                <c:pt idx="2072">
                  <c:v>152.28598851300001</c:v>
                </c:pt>
                <c:pt idx="2073">
                  <c:v>152.35806868700001</c:v>
                </c:pt>
                <c:pt idx="2074">
                  <c:v>152.431143064</c:v>
                </c:pt>
                <c:pt idx="2075">
                  <c:v>152.50490751500001</c:v>
                </c:pt>
                <c:pt idx="2076">
                  <c:v>152.57895515999999</c:v>
                </c:pt>
                <c:pt idx="2077">
                  <c:v>152.653905382</c:v>
                </c:pt>
                <c:pt idx="2078">
                  <c:v>152.72973457800001</c:v>
                </c:pt>
                <c:pt idx="2079">
                  <c:v>152.806638886</c:v>
                </c:pt>
                <c:pt idx="2080">
                  <c:v>152.88435622399999</c:v>
                </c:pt>
                <c:pt idx="2081">
                  <c:v>152.963089427</c:v>
                </c:pt>
                <c:pt idx="2082">
                  <c:v>153.04258782400001</c:v>
                </c:pt>
                <c:pt idx="2083">
                  <c:v>153.12250780599999</c:v>
                </c:pt>
                <c:pt idx="2084">
                  <c:v>153.20339648800001</c:v>
                </c:pt>
                <c:pt idx="2085">
                  <c:v>153.28536623599999</c:v>
                </c:pt>
                <c:pt idx="2086">
                  <c:v>153.36877152100001</c:v>
                </c:pt>
                <c:pt idx="2087">
                  <c:v>153.45341920600001</c:v>
                </c:pt>
                <c:pt idx="2088">
                  <c:v>153.539405362</c:v>
                </c:pt>
                <c:pt idx="2089">
                  <c:v>153.62647349100001</c:v>
                </c:pt>
                <c:pt idx="2090">
                  <c:v>153.71439145400001</c:v>
                </c:pt>
                <c:pt idx="2091">
                  <c:v>153.803797248</c:v>
                </c:pt>
                <c:pt idx="2092">
                  <c:v>153.89472603199999</c:v>
                </c:pt>
                <c:pt idx="2093">
                  <c:v>153.987296141</c:v>
                </c:pt>
                <c:pt idx="2094">
                  <c:v>154.081207767</c:v>
                </c:pt>
                <c:pt idx="2095">
                  <c:v>154.17616822700001</c:v>
                </c:pt>
                <c:pt idx="2096">
                  <c:v>154.272580662</c:v>
                </c:pt>
                <c:pt idx="2097">
                  <c:v>154.37056095299999</c:v>
                </c:pt>
                <c:pt idx="2098">
                  <c:v>154.47044725500001</c:v>
                </c:pt>
                <c:pt idx="2099">
                  <c:v>154.57208735399999</c:v>
                </c:pt>
                <c:pt idx="2100">
                  <c:v>154.67552529599999</c:v>
                </c:pt>
                <c:pt idx="2101">
                  <c:v>154.780527643</c:v>
                </c:pt>
                <c:pt idx="2102">
                  <c:v>154.886887809</c:v>
                </c:pt>
                <c:pt idx="2103">
                  <c:v>154.995032882</c:v>
                </c:pt>
                <c:pt idx="2104">
                  <c:v>155.10497582900001</c:v>
                </c:pt>
                <c:pt idx="2105">
                  <c:v>155.21685881499999</c:v>
                </c:pt>
                <c:pt idx="2106">
                  <c:v>155.330476901</c:v>
                </c:pt>
                <c:pt idx="2107">
                  <c:v>155.44594762400001</c:v>
                </c:pt>
                <c:pt idx="2108">
                  <c:v>155.56308865899999</c:v>
                </c:pt>
                <c:pt idx="2109">
                  <c:v>155.68203469900001</c:v>
                </c:pt>
                <c:pt idx="2110">
                  <c:v>155.802468328</c:v>
                </c:pt>
                <c:pt idx="2111">
                  <c:v>155.92403787699999</c:v>
                </c:pt>
                <c:pt idx="2112">
                  <c:v>156.047023677</c:v>
                </c:pt>
                <c:pt idx="2113">
                  <c:v>156.171312704</c:v>
                </c:pt>
                <c:pt idx="2114">
                  <c:v>156.29691801199999</c:v>
                </c:pt>
                <c:pt idx="2115">
                  <c:v>156.42354051300001</c:v>
                </c:pt>
                <c:pt idx="2116">
                  <c:v>156.55121965999999</c:v>
                </c:pt>
                <c:pt idx="2117">
                  <c:v>156.679601281</c:v>
                </c:pt>
                <c:pt idx="2118">
                  <c:v>156.80835989400001</c:v>
                </c:pt>
                <c:pt idx="2119">
                  <c:v>156.93769563699999</c:v>
                </c:pt>
                <c:pt idx="2120">
                  <c:v>157.06746395100001</c:v>
                </c:pt>
                <c:pt idx="2121">
                  <c:v>157.197809331</c:v>
                </c:pt>
                <c:pt idx="2122">
                  <c:v>157.328354754</c:v>
                </c:pt>
                <c:pt idx="2123">
                  <c:v>157.45903707100001</c:v>
                </c:pt>
                <c:pt idx="2124">
                  <c:v>157.58964259699999</c:v>
                </c:pt>
                <c:pt idx="2125">
                  <c:v>157.720056438</c:v>
                </c:pt>
                <c:pt idx="2126">
                  <c:v>157.850591877</c:v>
                </c:pt>
                <c:pt idx="2127">
                  <c:v>157.981010328</c:v>
                </c:pt>
                <c:pt idx="2128">
                  <c:v>158.11140744900001</c:v>
                </c:pt>
                <c:pt idx="2129">
                  <c:v>158.24158980600001</c:v>
                </c:pt>
                <c:pt idx="2130">
                  <c:v>158.37152898400001</c:v>
                </c:pt>
                <c:pt idx="2131">
                  <c:v>158.501257654</c:v>
                </c:pt>
                <c:pt idx="2132">
                  <c:v>158.63099950599999</c:v>
                </c:pt>
                <c:pt idx="2133">
                  <c:v>158.76039860500001</c:v>
                </c:pt>
                <c:pt idx="2134">
                  <c:v>158.88937629700001</c:v>
                </c:pt>
                <c:pt idx="2135">
                  <c:v>159.01118833300001</c:v>
                </c:pt>
                <c:pt idx="2136">
                  <c:v>159.096211525</c:v>
                </c:pt>
                <c:pt idx="2137">
                  <c:v>159.18243690700001</c:v>
                </c:pt>
                <c:pt idx="2138">
                  <c:v>159.276103019</c:v>
                </c:pt>
                <c:pt idx="2139">
                  <c:v>159.36474761900001</c:v>
                </c:pt>
                <c:pt idx="2140">
                  <c:v>159.453296685</c:v>
                </c:pt>
                <c:pt idx="2141">
                  <c:v>159.54196907299999</c:v>
                </c:pt>
                <c:pt idx="2142">
                  <c:v>159.63030637099999</c:v>
                </c:pt>
                <c:pt idx="2143">
                  <c:v>159.719335804</c:v>
                </c:pt>
                <c:pt idx="2144">
                  <c:v>159.80917633499999</c:v>
                </c:pt>
                <c:pt idx="2145">
                  <c:v>159.900128252</c:v>
                </c:pt>
                <c:pt idx="2146">
                  <c:v>159.99225034700001</c:v>
                </c:pt>
                <c:pt idx="2147">
                  <c:v>160.08448308199999</c:v>
                </c:pt>
                <c:pt idx="2148">
                  <c:v>160.176970767</c:v>
                </c:pt>
                <c:pt idx="2149">
                  <c:v>160.26977006300001</c:v>
                </c:pt>
                <c:pt idx="2150">
                  <c:v>160.36268298300001</c:v>
                </c:pt>
                <c:pt idx="2151">
                  <c:v>160.45565710400001</c:v>
                </c:pt>
                <c:pt idx="2152">
                  <c:v>160.54883232700001</c:v>
                </c:pt>
                <c:pt idx="2153">
                  <c:v>160.64229215399999</c:v>
                </c:pt>
                <c:pt idx="2154">
                  <c:v>160.73581363</c:v>
                </c:pt>
                <c:pt idx="2155">
                  <c:v>160.82929674100001</c:v>
                </c:pt>
                <c:pt idx="2156">
                  <c:v>160.92292919100001</c:v>
                </c:pt>
                <c:pt idx="2157">
                  <c:v>161.01679883400001</c:v>
                </c:pt>
                <c:pt idx="2158">
                  <c:v>161.11071505300001</c:v>
                </c:pt>
                <c:pt idx="2159">
                  <c:v>161.20466650899999</c:v>
                </c:pt>
                <c:pt idx="2160">
                  <c:v>161.298604834</c:v>
                </c:pt>
                <c:pt idx="2161">
                  <c:v>161.39266183999999</c:v>
                </c:pt>
                <c:pt idx="2162">
                  <c:v>161.48696667900001</c:v>
                </c:pt>
                <c:pt idx="2163">
                  <c:v>161.58131235600001</c:v>
                </c:pt>
                <c:pt idx="2164">
                  <c:v>161.675613924</c:v>
                </c:pt>
                <c:pt idx="2165">
                  <c:v>161.77001856699999</c:v>
                </c:pt>
                <c:pt idx="2166">
                  <c:v>161.86441595900001</c:v>
                </c:pt>
                <c:pt idx="2167">
                  <c:v>161.95886959200001</c:v>
                </c:pt>
                <c:pt idx="2168">
                  <c:v>162.053316615</c:v>
                </c:pt>
                <c:pt idx="2169">
                  <c:v>162.14783127699999</c:v>
                </c:pt>
                <c:pt idx="2170">
                  <c:v>162.242405324</c:v>
                </c:pt>
                <c:pt idx="2171">
                  <c:v>162.33690615500001</c:v>
                </c:pt>
                <c:pt idx="2172">
                  <c:v>162.43143939399999</c:v>
                </c:pt>
                <c:pt idx="2173">
                  <c:v>162.52591887200001</c:v>
                </c:pt>
                <c:pt idx="2174">
                  <c:v>162.620397819</c:v>
                </c:pt>
                <c:pt idx="2175">
                  <c:v>162.71481197</c:v>
                </c:pt>
                <c:pt idx="2176">
                  <c:v>162.8092149</c:v>
                </c:pt>
                <c:pt idx="2177">
                  <c:v>162.90353295099999</c:v>
                </c:pt>
                <c:pt idx="2178">
                  <c:v>162.99784870799999</c:v>
                </c:pt>
                <c:pt idx="2179">
                  <c:v>163.09215943699999</c:v>
                </c:pt>
                <c:pt idx="2180">
                  <c:v>163.18633982099999</c:v>
                </c:pt>
                <c:pt idx="2181">
                  <c:v>163.28049945999999</c:v>
                </c:pt>
                <c:pt idx="2182">
                  <c:v>163.37455870400001</c:v>
                </c:pt>
                <c:pt idx="2183">
                  <c:v>163.46851943199999</c:v>
                </c:pt>
                <c:pt idx="2184">
                  <c:v>163.56211992300001</c:v>
                </c:pt>
                <c:pt idx="2185">
                  <c:v>163.65568956000001</c:v>
                </c:pt>
                <c:pt idx="2186">
                  <c:v>163.74918501100001</c:v>
                </c:pt>
                <c:pt idx="2187">
                  <c:v>163.84253146399999</c:v>
                </c:pt>
                <c:pt idx="2188">
                  <c:v>163.93550014600001</c:v>
                </c:pt>
                <c:pt idx="2189">
                  <c:v>164.02843745600001</c:v>
                </c:pt>
                <c:pt idx="2190">
                  <c:v>164.12135659699999</c:v>
                </c:pt>
                <c:pt idx="2191">
                  <c:v>164.214058986</c:v>
                </c:pt>
                <c:pt idx="2192">
                  <c:v>164.306628467</c:v>
                </c:pt>
                <c:pt idx="2193">
                  <c:v>164.39879119899999</c:v>
                </c:pt>
                <c:pt idx="2194">
                  <c:v>164.49080082</c:v>
                </c:pt>
                <c:pt idx="2195">
                  <c:v>164.58243837000001</c:v>
                </c:pt>
                <c:pt idx="2196">
                  <c:v>164.6738881</c:v>
                </c:pt>
                <c:pt idx="2197">
                  <c:v>164.76495644900001</c:v>
                </c:pt>
                <c:pt idx="2198">
                  <c:v>164.855830731</c:v>
                </c:pt>
                <c:pt idx="2199">
                  <c:v>164.94631152599999</c:v>
                </c:pt>
                <c:pt idx="2200">
                  <c:v>165.036658281</c:v>
                </c:pt>
                <c:pt idx="2201">
                  <c:v>165.126880567</c:v>
                </c:pt>
                <c:pt idx="2202">
                  <c:v>165.21659289999999</c:v>
                </c:pt>
                <c:pt idx="2203">
                  <c:v>165.30606207400001</c:v>
                </c:pt>
                <c:pt idx="2204">
                  <c:v>165.39488305200001</c:v>
                </c:pt>
                <c:pt idx="2205">
                  <c:v>165.483465897</c:v>
                </c:pt>
                <c:pt idx="2206">
                  <c:v>165.57168360700001</c:v>
                </c:pt>
                <c:pt idx="2207">
                  <c:v>165.65958451</c:v>
                </c:pt>
                <c:pt idx="2208">
                  <c:v>165.74681284799999</c:v>
                </c:pt>
                <c:pt idx="2209">
                  <c:v>165.83375195900001</c:v>
                </c:pt>
                <c:pt idx="2210">
                  <c:v>165.92006934400001</c:v>
                </c:pt>
                <c:pt idx="2211">
                  <c:v>166.00605594300001</c:v>
                </c:pt>
                <c:pt idx="2212">
                  <c:v>166.09142206600001</c:v>
                </c:pt>
                <c:pt idx="2213">
                  <c:v>166.17657392800001</c:v>
                </c:pt>
                <c:pt idx="2214">
                  <c:v>166.26150870699999</c:v>
                </c:pt>
                <c:pt idx="2215">
                  <c:v>166.34541785900001</c:v>
                </c:pt>
                <c:pt idx="2216">
                  <c:v>166.429013123</c:v>
                </c:pt>
                <c:pt idx="2217">
                  <c:v>166.51207034699999</c:v>
                </c:pt>
                <c:pt idx="2218">
                  <c:v>166.594706027</c:v>
                </c:pt>
                <c:pt idx="2219">
                  <c:v>166.67648647600001</c:v>
                </c:pt>
                <c:pt idx="2220">
                  <c:v>166.75784193600001</c:v>
                </c:pt>
                <c:pt idx="2221">
                  <c:v>166.838173533</c:v>
                </c:pt>
                <c:pt idx="2222">
                  <c:v>166.91808777700001</c:v>
                </c:pt>
                <c:pt idx="2223">
                  <c:v>166.99728516799999</c:v>
                </c:pt>
                <c:pt idx="2224">
                  <c:v>167.07602935400001</c:v>
                </c:pt>
                <c:pt idx="2225">
                  <c:v>167.153774363</c:v>
                </c:pt>
                <c:pt idx="2226">
                  <c:v>167.23108464800001</c:v>
                </c:pt>
                <c:pt idx="2227">
                  <c:v>167.30748143</c:v>
                </c:pt>
                <c:pt idx="2228">
                  <c:v>167.383629386</c:v>
                </c:pt>
                <c:pt idx="2229">
                  <c:v>167.459684864</c:v>
                </c:pt>
                <c:pt idx="2230">
                  <c:v>167.53460265000001</c:v>
                </c:pt>
                <c:pt idx="2231">
                  <c:v>167.60910947400001</c:v>
                </c:pt>
                <c:pt idx="2232">
                  <c:v>167.68281692900001</c:v>
                </c:pt>
                <c:pt idx="2233">
                  <c:v>167.75611879600001</c:v>
                </c:pt>
                <c:pt idx="2234">
                  <c:v>167.82858729899999</c:v>
                </c:pt>
                <c:pt idx="2235">
                  <c:v>167.90069992599999</c:v>
                </c:pt>
                <c:pt idx="2236">
                  <c:v>167.97202090900001</c:v>
                </c:pt>
                <c:pt idx="2237">
                  <c:v>168.04300750600001</c:v>
                </c:pt>
                <c:pt idx="2238">
                  <c:v>168.11324016</c:v>
                </c:pt>
                <c:pt idx="2239">
                  <c:v>168.18317070399999</c:v>
                </c:pt>
                <c:pt idx="2240">
                  <c:v>168.252384909</c:v>
                </c:pt>
                <c:pt idx="2241">
                  <c:v>168.32133049199999</c:v>
                </c:pt>
                <c:pt idx="2242">
                  <c:v>168.389599444</c:v>
                </c:pt>
                <c:pt idx="2243">
                  <c:v>168.45781930999999</c:v>
                </c:pt>
                <c:pt idx="2244">
                  <c:v>168.52622170500001</c:v>
                </c:pt>
                <c:pt idx="2245">
                  <c:v>168.594010492</c:v>
                </c:pt>
                <c:pt idx="2246">
                  <c:v>168.66166785499999</c:v>
                </c:pt>
                <c:pt idx="2247">
                  <c:v>168.72896957099999</c:v>
                </c:pt>
                <c:pt idx="2248">
                  <c:v>168.79624750900001</c:v>
                </c:pt>
                <c:pt idx="2249">
                  <c:v>168.86337884700001</c:v>
                </c:pt>
                <c:pt idx="2250">
                  <c:v>168.93056635299999</c:v>
                </c:pt>
                <c:pt idx="2251">
                  <c:v>168.99759726799999</c:v>
                </c:pt>
                <c:pt idx="2252">
                  <c:v>169.06476518299999</c:v>
                </c:pt>
                <c:pt idx="2253">
                  <c:v>169.13205046799999</c:v>
                </c:pt>
                <c:pt idx="2254">
                  <c:v>169.19958292499999</c:v>
                </c:pt>
                <c:pt idx="2255">
                  <c:v>169.26743256200001</c:v>
                </c:pt>
                <c:pt idx="2256">
                  <c:v>169.33564695199999</c:v>
                </c:pt>
                <c:pt idx="2257">
                  <c:v>169.40438966400001</c:v>
                </c:pt>
                <c:pt idx="2258">
                  <c:v>169.473562534</c:v>
                </c:pt>
                <c:pt idx="2259">
                  <c:v>169.543244063</c:v>
                </c:pt>
                <c:pt idx="2260">
                  <c:v>169.61335043599999</c:v>
                </c:pt>
                <c:pt idx="2261">
                  <c:v>169.68395054300001</c:v>
                </c:pt>
                <c:pt idx="2262">
                  <c:v>169.75559847700001</c:v>
                </c:pt>
                <c:pt idx="2263">
                  <c:v>169.82789263699999</c:v>
                </c:pt>
                <c:pt idx="2264">
                  <c:v>169.90108907199999</c:v>
                </c:pt>
                <c:pt idx="2265">
                  <c:v>169.974955776</c:v>
                </c:pt>
                <c:pt idx="2266">
                  <c:v>170.049772864</c:v>
                </c:pt>
                <c:pt idx="2267">
                  <c:v>170.12534591599999</c:v>
                </c:pt>
                <c:pt idx="2268">
                  <c:v>170.202333307</c:v>
                </c:pt>
                <c:pt idx="2269">
                  <c:v>170.280096044</c:v>
                </c:pt>
                <c:pt idx="2270">
                  <c:v>170.35892982799999</c:v>
                </c:pt>
                <c:pt idx="2271">
                  <c:v>170.43857142499999</c:v>
                </c:pt>
                <c:pt idx="2272">
                  <c:v>170.51959546200001</c:v>
                </c:pt>
                <c:pt idx="2273">
                  <c:v>170.60142332800001</c:v>
                </c:pt>
                <c:pt idx="2274">
                  <c:v>170.68455851100001</c:v>
                </c:pt>
                <c:pt idx="2275">
                  <c:v>170.768503606</c:v>
                </c:pt>
                <c:pt idx="2276">
                  <c:v>170.85375791300001</c:v>
                </c:pt>
                <c:pt idx="2277">
                  <c:v>170.93979655499999</c:v>
                </c:pt>
                <c:pt idx="2278">
                  <c:v>171.02713250900001</c:v>
                </c:pt>
                <c:pt idx="2279">
                  <c:v>171.115014497</c:v>
                </c:pt>
                <c:pt idx="2280">
                  <c:v>171.203294191</c:v>
                </c:pt>
                <c:pt idx="2281">
                  <c:v>171.293148304</c:v>
                </c:pt>
                <c:pt idx="2282">
                  <c:v>171.383661561</c:v>
                </c:pt>
                <c:pt idx="2283">
                  <c:v>171.47513860199999</c:v>
                </c:pt>
                <c:pt idx="2284">
                  <c:v>171.567333878</c:v>
                </c:pt>
                <c:pt idx="2285">
                  <c:v>171.66083701299999</c:v>
                </c:pt>
                <c:pt idx="2286">
                  <c:v>171.75493281300001</c:v>
                </c:pt>
                <c:pt idx="2287">
                  <c:v>171.85000963600001</c:v>
                </c:pt>
                <c:pt idx="2288">
                  <c:v>171.945632676</c:v>
                </c:pt>
                <c:pt idx="2289">
                  <c:v>172.04202671300001</c:v>
                </c:pt>
                <c:pt idx="2290">
                  <c:v>172.13895275600001</c:v>
                </c:pt>
                <c:pt idx="2291">
                  <c:v>172.23692614500001</c:v>
                </c:pt>
                <c:pt idx="2292">
                  <c:v>172.335286024</c:v>
                </c:pt>
                <c:pt idx="2293">
                  <c:v>172.43411834599999</c:v>
                </c:pt>
                <c:pt idx="2294">
                  <c:v>172.53339914399999</c:v>
                </c:pt>
                <c:pt idx="2295">
                  <c:v>172.63348754</c:v>
                </c:pt>
                <c:pt idx="2296">
                  <c:v>172.733886619</c:v>
                </c:pt>
                <c:pt idx="2297">
                  <c:v>172.83477845799999</c:v>
                </c:pt>
                <c:pt idx="2298">
                  <c:v>172.936006819</c:v>
                </c:pt>
                <c:pt idx="2299">
                  <c:v>173.037746629</c:v>
                </c:pt>
                <c:pt idx="2300">
                  <c:v>173.13976071600001</c:v>
                </c:pt>
                <c:pt idx="2301">
                  <c:v>173.242269548</c:v>
                </c:pt>
                <c:pt idx="2302">
                  <c:v>173.344950692</c:v>
                </c:pt>
                <c:pt idx="2303">
                  <c:v>173.447730726</c:v>
                </c:pt>
                <c:pt idx="2304">
                  <c:v>173.550843415</c:v>
                </c:pt>
                <c:pt idx="2305">
                  <c:v>173.654103238</c:v>
                </c:pt>
                <c:pt idx="2306">
                  <c:v>173.75759521099999</c:v>
                </c:pt>
                <c:pt idx="2307">
                  <c:v>173.86124109299999</c:v>
                </c:pt>
                <c:pt idx="2308">
                  <c:v>173.96510839699999</c:v>
                </c:pt>
                <c:pt idx="2309">
                  <c:v>174.06910155899999</c:v>
                </c:pt>
                <c:pt idx="2310">
                  <c:v>174.173304003</c:v>
                </c:pt>
                <c:pt idx="2311">
                  <c:v>174.277563474</c:v>
                </c:pt>
                <c:pt idx="2312">
                  <c:v>174.381761807</c:v>
                </c:pt>
                <c:pt idx="2313">
                  <c:v>174.48607935199999</c:v>
                </c:pt>
                <c:pt idx="2314">
                  <c:v>174.59062026500001</c:v>
                </c:pt>
                <c:pt idx="2315">
                  <c:v>174.695155032</c:v>
                </c:pt>
                <c:pt idx="2316">
                  <c:v>174.79960922699999</c:v>
                </c:pt>
                <c:pt idx="2317">
                  <c:v>174.904110269</c:v>
                </c:pt>
                <c:pt idx="2318">
                  <c:v>175.00855290600001</c:v>
                </c:pt>
                <c:pt idx="2319">
                  <c:v>175.11304917999999</c:v>
                </c:pt>
                <c:pt idx="2320">
                  <c:v>175.217743982</c:v>
                </c:pt>
                <c:pt idx="2321">
                  <c:v>175.32240588100001</c:v>
                </c:pt>
                <c:pt idx="2322">
                  <c:v>175.42695746199999</c:v>
                </c:pt>
                <c:pt idx="2323">
                  <c:v>175.53153213799999</c:v>
                </c:pt>
                <c:pt idx="2324">
                  <c:v>175.636023849</c:v>
                </c:pt>
                <c:pt idx="2325">
                  <c:v>175.74049349800001</c:v>
                </c:pt>
                <c:pt idx="2326">
                  <c:v>175.84488644499999</c:v>
                </c:pt>
                <c:pt idx="2327">
                  <c:v>175.94925289700001</c:v>
                </c:pt>
                <c:pt idx="2328">
                  <c:v>176.05353165400001</c:v>
                </c:pt>
                <c:pt idx="2329">
                  <c:v>176.157780148</c:v>
                </c:pt>
                <c:pt idx="2330">
                  <c:v>176.261934919</c:v>
                </c:pt>
                <c:pt idx="2331">
                  <c:v>176.36605384800001</c:v>
                </c:pt>
                <c:pt idx="2332">
                  <c:v>176.470075554</c:v>
                </c:pt>
                <c:pt idx="2333">
                  <c:v>176.57400407200001</c:v>
                </c:pt>
                <c:pt idx="2334">
                  <c:v>176.67757877099999</c:v>
                </c:pt>
                <c:pt idx="2335">
                  <c:v>176.781138962</c:v>
                </c:pt>
                <c:pt idx="2336">
                  <c:v>176.88463476999999</c:v>
                </c:pt>
                <c:pt idx="2337">
                  <c:v>176.98807001099999</c:v>
                </c:pt>
                <c:pt idx="2338">
                  <c:v>177.09148184899999</c:v>
                </c:pt>
                <c:pt idx="2339">
                  <c:v>177.19475742899999</c:v>
                </c:pt>
                <c:pt idx="2340">
                  <c:v>177.297989454</c:v>
                </c:pt>
                <c:pt idx="2341">
                  <c:v>177.40110956199999</c:v>
                </c:pt>
                <c:pt idx="2342">
                  <c:v>177.50417141299999</c:v>
                </c:pt>
                <c:pt idx="2343">
                  <c:v>177.60711852399999</c:v>
                </c:pt>
                <c:pt idx="2344">
                  <c:v>177.70995322300001</c:v>
                </c:pt>
                <c:pt idx="2345">
                  <c:v>177.812412986</c:v>
                </c:pt>
                <c:pt idx="2346">
                  <c:v>177.91484101200001</c:v>
                </c:pt>
                <c:pt idx="2347">
                  <c:v>178.01718671200001</c:v>
                </c:pt>
                <c:pt idx="2348">
                  <c:v>178.11943306200001</c:v>
                </c:pt>
                <c:pt idx="2349">
                  <c:v>178.22156252299999</c:v>
                </c:pt>
                <c:pt idx="2350">
                  <c:v>178.323626316</c:v>
                </c:pt>
                <c:pt idx="2351">
                  <c:v>178.425557051</c:v>
                </c:pt>
                <c:pt idx="2352">
                  <c:v>178.52736416900001</c:v>
                </c:pt>
                <c:pt idx="2353">
                  <c:v>178.62878550799999</c:v>
                </c:pt>
                <c:pt idx="2354">
                  <c:v>178.73016111199999</c:v>
                </c:pt>
                <c:pt idx="2355">
                  <c:v>178.83144181500001</c:v>
                </c:pt>
                <c:pt idx="2356">
                  <c:v>178.93261143000001</c:v>
                </c:pt>
                <c:pt idx="2357">
                  <c:v>179.03365655600001</c:v>
                </c:pt>
                <c:pt idx="2358">
                  <c:v>179.13456986200001</c:v>
                </c:pt>
                <c:pt idx="2359">
                  <c:v>179.23508522200001</c:v>
                </c:pt>
                <c:pt idx="2360">
                  <c:v>179.33554733599999</c:v>
                </c:pt>
                <c:pt idx="2361">
                  <c:v>179.43590495699999</c:v>
                </c:pt>
                <c:pt idx="2362">
                  <c:v>179.536085222</c:v>
                </c:pt>
                <c:pt idx="2363">
                  <c:v>179.635870883</c:v>
                </c:pt>
                <c:pt idx="2364">
                  <c:v>179.73559122</c:v>
                </c:pt>
                <c:pt idx="2365">
                  <c:v>179.83519609300001</c:v>
                </c:pt>
                <c:pt idx="2366">
                  <c:v>179.93461602599999</c:v>
                </c:pt>
                <c:pt idx="2367">
                  <c:v>180.03363292200001</c:v>
                </c:pt>
                <c:pt idx="2368">
                  <c:v>180.13257436699999</c:v>
                </c:pt>
                <c:pt idx="2369">
                  <c:v>180.231390562</c:v>
                </c:pt>
                <c:pt idx="2370">
                  <c:v>180.330012262</c:v>
                </c:pt>
                <c:pt idx="2371">
                  <c:v>180.428221361</c:v>
                </c:pt>
                <c:pt idx="2372">
                  <c:v>180.52634200599999</c:v>
                </c:pt>
                <c:pt idx="2373">
                  <c:v>180.624326677</c:v>
                </c:pt>
                <c:pt idx="2374">
                  <c:v>180.722104586</c:v>
                </c:pt>
                <c:pt idx="2375">
                  <c:v>180.81945743399999</c:v>
                </c:pt>
                <c:pt idx="2376">
                  <c:v>180.916652967</c:v>
                </c:pt>
                <c:pt idx="2377">
                  <c:v>181.01344780900001</c:v>
                </c:pt>
                <c:pt idx="2378">
                  <c:v>181.11009556900001</c:v>
                </c:pt>
                <c:pt idx="2379">
                  <c:v>181.20659591</c:v>
                </c:pt>
                <c:pt idx="2380">
                  <c:v>181.302867295</c:v>
                </c:pt>
                <c:pt idx="2381">
                  <c:v>181.39868500399999</c:v>
                </c:pt>
                <c:pt idx="2382">
                  <c:v>181.49431678100001</c:v>
                </c:pt>
                <c:pt idx="2383">
                  <c:v>181.58952339800001</c:v>
                </c:pt>
                <c:pt idx="2384">
                  <c:v>181.68449766399999</c:v>
                </c:pt>
                <c:pt idx="2385">
                  <c:v>181.77904598800001</c:v>
                </c:pt>
                <c:pt idx="2386">
                  <c:v>181.873352345</c:v>
                </c:pt>
                <c:pt idx="2387">
                  <c:v>181.96721739700001</c:v>
                </c:pt>
                <c:pt idx="2388">
                  <c:v>182.06082872100001</c:v>
                </c:pt>
                <c:pt idx="2389">
                  <c:v>182.153987986</c:v>
                </c:pt>
                <c:pt idx="2390">
                  <c:v>182.24687942099999</c:v>
                </c:pt>
                <c:pt idx="2391">
                  <c:v>182.339307426</c:v>
                </c:pt>
                <c:pt idx="2392">
                  <c:v>182.431453183</c:v>
                </c:pt>
                <c:pt idx="2393">
                  <c:v>182.523122761</c:v>
                </c:pt>
                <c:pt idx="2394">
                  <c:v>182.61449445599999</c:v>
                </c:pt>
                <c:pt idx="2395">
                  <c:v>182.705376352</c:v>
                </c:pt>
                <c:pt idx="2396">
                  <c:v>182.795892614</c:v>
                </c:pt>
                <c:pt idx="2397">
                  <c:v>182.88565933199999</c:v>
                </c:pt>
                <c:pt idx="2398">
                  <c:v>182.97510120999999</c:v>
                </c:pt>
                <c:pt idx="2399">
                  <c:v>183.06407073700001</c:v>
                </c:pt>
                <c:pt idx="2400">
                  <c:v>183.152613554</c:v>
                </c:pt>
                <c:pt idx="2401">
                  <c:v>183.24026304</c:v>
                </c:pt>
                <c:pt idx="2402">
                  <c:v>183.32706051400001</c:v>
                </c:pt>
                <c:pt idx="2403">
                  <c:v>183.413562579</c:v>
                </c:pt>
                <c:pt idx="2404">
                  <c:v>183.49927344899999</c:v>
                </c:pt>
                <c:pt idx="2405">
                  <c:v>183.58450185699999</c:v>
                </c:pt>
                <c:pt idx="2406">
                  <c:v>183.668981097</c:v>
                </c:pt>
                <c:pt idx="2407">
                  <c:v>183.75297095799999</c:v>
                </c:pt>
                <c:pt idx="2408">
                  <c:v>183.83617914300001</c:v>
                </c:pt>
                <c:pt idx="2409">
                  <c:v>183.91883474900001</c:v>
                </c:pt>
                <c:pt idx="2410">
                  <c:v>184.00046175</c:v>
                </c:pt>
                <c:pt idx="2411">
                  <c:v>184.08150686299999</c:v>
                </c:pt>
                <c:pt idx="2412">
                  <c:v>184.161561686</c:v>
                </c:pt>
                <c:pt idx="2413">
                  <c:v>184.24099305999999</c:v>
                </c:pt>
                <c:pt idx="2414">
                  <c:v>184.31941621199999</c:v>
                </c:pt>
                <c:pt idx="2415">
                  <c:v>184.39720029099999</c:v>
                </c:pt>
                <c:pt idx="2416">
                  <c:v>184.47396363199999</c:v>
                </c:pt>
                <c:pt idx="2417">
                  <c:v>184.55006684200001</c:v>
                </c:pt>
                <c:pt idx="2418">
                  <c:v>184.62513992500001</c:v>
                </c:pt>
                <c:pt idx="2419">
                  <c:v>184.69948863400001</c:v>
                </c:pt>
                <c:pt idx="2420">
                  <c:v>184.772570221</c:v>
                </c:pt>
                <c:pt idx="2421">
                  <c:v>184.84488570799999</c:v>
                </c:pt>
                <c:pt idx="2422">
                  <c:v>184.91598052399999</c:v>
                </c:pt>
                <c:pt idx="2423">
                  <c:v>184.986281064</c:v>
                </c:pt>
                <c:pt idx="2424">
                  <c:v>185.05534921500001</c:v>
                </c:pt>
                <c:pt idx="2425">
                  <c:v>185.12361248799999</c:v>
                </c:pt>
                <c:pt idx="2426">
                  <c:v>185.190634475</c:v>
                </c:pt>
                <c:pt idx="2427">
                  <c:v>185.256782093</c:v>
                </c:pt>
                <c:pt idx="2428">
                  <c:v>185.32145780799999</c:v>
                </c:pt>
                <c:pt idx="2429">
                  <c:v>185.38520736500001</c:v>
                </c:pt>
                <c:pt idx="2430">
                  <c:v>185.44754357799999</c:v>
                </c:pt>
                <c:pt idx="2431">
                  <c:v>185.50894206000001</c:v>
                </c:pt>
                <c:pt idx="2432">
                  <c:v>185.56892350800001</c:v>
                </c:pt>
                <c:pt idx="2433">
                  <c:v>185.627964311</c:v>
                </c:pt>
                <c:pt idx="2434">
                  <c:v>185.685599516</c:v>
                </c:pt>
                <c:pt idx="2435">
                  <c:v>185.742289989</c:v>
                </c:pt>
                <c:pt idx="2436">
                  <c:v>185.79758688800001</c:v>
                </c:pt>
                <c:pt idx="2437">
                  <c:v>185.85189928599999</c:v>
                </c:pt>
                <c:pt idx="2438">
                  <c:v>185.904620443</c:v>
                </c:pt>
                <c:pt idx="2439">
                  <c:v>185.95634489299999</c:v>
                </c:pt>
                <c:pt idx="2440">
                  <c:v>186.006518301</c:v>
                </c:pt>
                <c:pt idx="2441">
                  <c:v>186.054685616</c:v>
                </c:pt>
                <c:pt idx="2442">
                  <c:v>186.10202004300001</c:v>
                </c:pt>
                <c:pt idx="2443">
                  <c:v>186.148172313</c:v>
                </c:pt>
                <c:pt idx="2444">
                  <c:v>186.19335074</c:v>
                </c:pt>
                <c:pt idx="2445">
                  <c:v>186.23700825200001</c:v>
                </c:pt>
                <c:pt idx="2446">
                  <c:v>186.279717371</c:v>
                </c:pt>
                <c:pt idx="2447">
                  <c:v>186.32121564799999</c:v>
                </c:pt>
                <c:pt idx="2448">
                  <c:v>186.36186271599999</c:v>
                </c:pt>
                <c:pt idx="2449">
                  <c:v>186.401281549</c:v>
                </c:pt>
                <c:pt idx="2450">
                  <c:v>186.439865983</c:v>
                </c:pt>
                <c:pt idx="2451">
                  <c:v>186.477271696</c:v>
                </c:pt>
                <c:pt idx="2452">
                  <c:v>186.513902841</c:v>
                </c:pt>
                <c:pt idx="2453">
                  <c:v>186.54958155700001</c:v>
                </c:pt>
                <c:pt idx="2454">
                  <c:v>186.58458625599999</c:v>
                </c:pt>
                <c:pt idx="2455">
                  <c:v>186.618633754</c:v>
                </c:pt>
                <c:pt idx="2456">
                  <c:v>186.65201777999999</c:v>
                </c:pt>
                <c:pt idx="2457">
                  <c:v>186.68448577000001</c:v>
                </c:pt>
                <c:pt idx="2458">
                  <c:v>186.71633573899999</c:v>
                </c:pt>
                <c:pt idx="2459">
                  <c:v>186.74745142399999</c:v>
                </c:pt>
                <c:pt idx="2460">
                  <c:v>186.76426395600001</c:v>
                </c:pt>
                <c:pt idx="2461">
                  <c:v>186.69222867100001</c:v>
                </c:pt>
                <c:pt idx="2462">
                  <c:v>186.56544203000001</c:v>
                </c:pt>
                <c:pt idx="2463">
                  <c:v>186.38105591799999</c:v>
                </c:pt>
                <c:pt idx="2464">
                  <c:v>186.171786379</c:v>
                </c:pt>
                <c:pt idx="2465">
                  <c:v>185.96813553999999</c:v>
                </c:pt>
                <c:pt idx="2466">
                  <c:v>185.763439535</c:v>
                </c:pt>
                <c:pt idx="2467">
                  <c:v>185.54894536500001</c:v>
                </c:pt>
                <c:pt idx="2468">
                  <c:v>185.33050842399999</c:v>
                </c:pt>
                <c:pt idx="2469">
                  <c:v>185.116183388</c:v>
                </c:pt>
                <c:pt idx="2470">
                  <c:v>184.89966543599999</c:v>
                </c:pt>
                <c:pt idx="2471">
                  <c:v>184.678280814</c:v>
                </c:pt>
                <c:pt idx="2472">
                  <c:v>184.45196972400001</c:v>
                </c:pt>
                <c:pt idx="2473">
                  <c:v>184.22385493499999</c:v>
                </c:pt>
                <c:pt idx="2474">
                  <c:v>183.989309378</c:v>
                </c:pt>
                <c:pt idx="2475">
                  <c:v>183.74678869600001</c:v>
                </c:pt>
                <c:pt idx="2476">
                  <c:v>183.49257319500001</c:v>
                </c:pt>
                <c:pt idx="2477">
                  <c:v>183.22813956799999</c:v>
                </c:pt>
                <c:pt idx="2478">
                  <c:v>182.95099612600001</c:v>
                </c:pt>
                <c:pt idx="2479">
                  <c:v>182.66513596499999</c:v>
                </c:pt>
                <c:pt idx="2480">
                  <c:v>182.37141764500001</c:v>
                </c:pt>
                <c:pt idx="2481">
                  <c:v>182.07433389100001</c:v>
                </c:pt>
                <c:pt idx="2482">
                  <c:v>181.77088647799999</c:v>
                </c:pt>
                <c:pt idx="2483">
                  <c:v>181.46523614899999</c:v>
                </c:pt>
                <c:pt idx="2484">
                  <c:v>181.15592103899999</c:v>
                </c:pt>
                <c:pt idx="2485">
                  <c:v>180.846586981</c:v>
                </c:pt>
                <c:pt idx="2486">
                  <c:v>180.534574916</c:v>
                </c:pt>
                <c:pt idx="2487">
                  <c:v>180.22190622599999</c:v>
                </c:pt>
                <c:pt idx="2488">
                  <c:v>179.90144314299999</c:v>
                </c:pt>
                <c:pt idx="2489">
                  <c:v>179.57517030899999</c:v>
                </c:pt>
                <c:pt idx="2490">
                  <c:v>179.24264369799999</c:v>
                </c:pt>
                <c:pt idx="2491">
                  <c:v>178.905360301</c:v>
                </c:pt>
                <c:pt idx="2492">
                  <c:v>178.55952711899999</c:v>
                </c:pt>
                <c:pt idx="2493">
                  <c:v>178.20828599800001</c:v>
                </c:pt>
                <c:pt idx="2494">
                  <c:v>177.850093993</c:v>
                </c:pt>
                <c:pt idx="2495">
                  <c:v>177.487259679</c:v>
                </c:pt>
                <c:pt idx="2496">
                  <c:v>177.11791644499999</c:v>
                </c:pt>
                <c:pt idx="2497">
                  <c:v>176.744917104</c:v>
                </c:pt>
                <c:pt idx="2498">
                  <c:v>176.36669104500001</c:v>
                </c:pt>
                <c:pt idx="2499">
                  <c:v>175.98526333000001</c:v>
                </c:pt>
                <c:pt idx="2500">
                  <c:v>175.59913101999999</c:v>
                </c:pt>
                <c:pt idx="2501">
                  <c:v>175.21000855</c:v>
                </c:pt>
                <c:pt idx="2502">
                  <c:v>174.81604802000001</c:v>
                </c:pt>
                <c:pt idx="2503">
                  <c:v>174.41874281400001</c:v>
                </c:pt>
                <c:pt idx="2504">
                  <c:v>174.01663966699999</c:v>
                </c:pt>
                <c:pt idx="2505">
                  <c:v>173.61126019</c:v>
                </c:pt>
                <c:pt idx="2506">
                  <c:v>173.20127986700001</c:v>
                </c:pt>
                <c:pt idx="2507">
                  <c:v>172.78808929600001</c:v>
                </c:pt>
                <c:pt idx="2508">
                  <c:v>172.37050069899999</c:v>
                </c:pt>
                <c:pt idx="2509">
                  <c:v>171.94966630600001</c:v>
                </c:pt>
                <c:pt idx="2510">
                  <c:v>171.526287564</c:v>
                </c:pt>
                <c:pt idx="2511">
                  <c:v>171.10246872499999</c:v>
                </c:pt>
                <c:pt idx="2512">
                  <c:v>170.68001114800001</c:v>
                </c:pt>
                <c:pt idx="2513">
                  <c:v>170.25588785900001</c:v>
                </c:pt>
                <c:pt idx="2514">
                  <c:v>169.82791191499999</c:v>
                </c:pt>
                <c:pt idx="2515">
                  <c:v>169.39731889199999</c:v>
                </c:pt>
                <c:pt idx="2516">
                  <c:v>168.96765196300001</c:v>
                </c:pt>
                <c:pt idx="2517">
                  <c:v>168.53832375499999</c:v>
                </c:pt>
                <c:pt idx="2518">
                  <c:v>168.108166775</c:v>
                </c:pt>
                <c:pt idx="2519">
                  <c:v>167.67536444300001</c:v>
                </c:pt>
                <c:pt idx="2520">
                  <c:v>167.240330202</c:v>
                </c:pt>
                <c:pt idx="2521">
                  <c:v>166.80291335199999</c:v>
                </c:pt>
                <c:pt idx="2522">
                  <c:v>166.363752011</c:v>
                </c:pt>
                <c:pt idx="2523">
                  <c:v>165.922560941</c:v>
                </c:pt>
                <c:pt idx="2524">
                  <c:v>165.47999296</c:v>
                </c:pt>
                <c:pt idx="2525">
                  <c:v>165.036287026</c:v>
                </c:pt>
                <c:pt idx="2526">
                  <c:v>164.59250610199999</c:v>
                </c:pt>
                <c:pt idx="2527">
                  <c:v>164.14914575099999</c:v>
                </c:pt>
                <c:pt idx="2528">
                  <c:v>163.70769734699999</c:v>
                </c:pt>
                <c:pt idx="2529">
                  <c:v>163.270283705</c:v>
                </c:pt>
                <c:pt idx="2530">
                  <c:v>162.83617985800001</c:v>
                </c:pt>
                <c:pt idx="2531">
                  <c:v>162.40421698</c:v>
                </c:pt>
                <c:pt idx="2532">
                  <c:v>161.97390141899999</c:v>
                </c:pt>
                <c:pt idx="2533">
                  <c:v>161.54596464100001</c:v>
                </c:pt>
                <c:pt idx="2534">
                  <c:v>161.120833678</c:v>
                </c:pt>
                <c:pt idx="2535">
                  <c:v>160.698248019</c:v>
                </c:pt>
                <c:pt idx="2536">
                  <c:v>160.27739785399999</c:v>
                </c:pt>
                <c:pt idx="2537">
                  <c:v>159.85768683000001</c:v>
                </c:pt>
                <c:pt idx="2538">
                  <c:v>159.43890971799999</c:v>
                </c:pt>
                <c:pt idx="2539">
                  <c:v>159.02103307499999</c:v>
                </c:pt>
                <c:pt idx="2540">
                  <c:v>158.603966195</c:v>
                </c:pt>
                <c:pt idx="2541">
                  <c:v>158.187829179</c:v>
                </c:pt>
                <c:pt idx="2542">
                  <c:v>157.77265676600001</c:v>
                </c:pt>
                <c:pt idx="2543">
                  <c:v>157.359490483</c:v>
                </c:pt>
                <c:pt idx="2544">
                  <c:v>156.95047739699999</c:v>
                </c:pt>
                <c:pt idx="2545">
                  <c:v>156.54525411</c:v>
                </c:pt>
                <c:pt idx="2546">
                  <c:v>156.141425637</c:v>
                </c:pt>
                <c:pt idx="2547">
                  <c:v>155.73816139300001</c:v>
                </c:pt>
                <c:pt idx="2548">
                  <c:v>155.337237552</c:v>
                </c:pt>
                <c:pt idx="2549">
                  <c:v>154.93947957500001</c:v>
                </c:pt>
                <c:pt idx="2550">
                  <c:v>154.544783577</c:v>
                </c:pt>
                <c:pt idx="2551">
                  <c:v>154.15182479399999</c:v>
                </c:pt>
                <c:pt idx="2552">
                  <c:v>153.76050422399999</c:v>
                </c:pt>
                <c:pt idx="2553">
                  <c:v>153.36998257400001</c:v>
                </c:pt>
                <c:pt idx="2554">
                  <c:v>152.97964786399999</c:v>
                </c:pt>
                <c:pt idx="2555">
                  <c:v>152.59083273499999</c:v>
                </c:pt>
                <c:pt idx="2556">
                  <c:v>152.20355569200001</c:v>
                </c:pt>
                <c:pt idx="2557">
                  <c:v>151.81819807799999</c:v>
                </c:pt>
                <c:pt idx="2558">
                  <c:v>151.43544282600001</c:v>
                </c:pt>
                <c:pt idx="2559">
                  <c:v>151.06005533800001</c:v>
                </c:pt>
                <c:pt idx="2560">
                  <c:v>150.689136639</c:v>
                </c:pt>
                <c:pt idx="2561">
                  <c:v>150.318271208</c:v>
                </c:pt>
                <c:pt idx="2562">
                  <c:v>149.949195653</c:v>
                </c:pt>
                <c:pt idx="2563">
                  <c:v>149.58390260799999</c:v>
                </c:pt>
                <c:pt idx="2564">
                  <c:v>149.22389884200001</c:v>
                </c:pt>
                <c:pt idx="2565">
                  <c:v>148.86744762800001</c:v>
                </c:pt>
                <c:pt idx="2566">
                  <c:v>148.51511410000001</c:v>
                </c:pt>
                <c:pt idx="2567">
                  <c:v>148.16527261300001</c:v>
                </c:pt>
                <c:pt idx="2568">
                  <c:v>147.816972574</c:v>
                </c:pt>
                <c:pt idx="2569">
                  <c:v>147.473031107</c:v>
                </c:pt>
                <c:pt idx="2570">
                  <c:v>147.13315048300001</c:v>
                </c:pt>
                <c:pt idx="2571">
                  <c:v>146.79756715799999</c:v>
                </c:pt>
                <c:pt idx="2572">
                  <c:v>146.463423097</c:v>
                </c:pt>
                <c:pt idx="2573">
                  <c:v>146.12979028300001</c:v>
                </c:pt>
                <c:pt idx="2574">
                  <c:v>145.80077000599999</c:v>
                </c:pt>
                <c:pt idx="2575">
                  <c:v>145.476167756</c:v>
                </c:pt>
                <c:pt idx="2576">
                  <c:v>145.15590311</c:v>
                </c:pt>
                <c:pt idx="2577">
                  <c:v>144.836848957</c:v>
                </c:pt>
                <c:pt idx="2578">
                  <c:v>144.51851196199999</c:v>
                </c:pt>
                <c:pt idx="2579">
                  <c:v>144.20602387400001</c:v>
                </c:pt>
                <c:pt idx="2580">
                  <c:v>143.89886767799999</c:v>
                </c:pt>
                <c:pt idx="2581">
                  <c:v>143.595261029</c:v>
                </c:pt>
                <c:pt idx="2582">
                  <c:v>143.29231366100001</c:v>
                </c:pt>
                <c:pt idx="2583">
                  <c:v>142.989989517</c:v>
                </c:pt>
                <c:pt idx="2584">
                  <c:v>142.69463656799999</c:v>
                </c:pt>
                <c:pt idx="2585">
                  <c:v>142.405475908</c:v>
                </c:pt>
                <c:pt idx="2586">
                  <c:v>142.122517776</c:v>
                </c:pt>
                <c:pt idx="2587">
                  <c:v>141.841614464</c:v>
                </c:pt>
                <c:pt idx="2588">
                  <c:v>141.56191962599999</c:v>
                </c:pt>
                <c:pt idx="2589">
                  <c:v>141.28878817500001</c:v>
                </c:pt>
                <c:pt idx="2590">
                  <c:v>141.02029944</c:v>
                </c:pt>
                <c:pt idx="2591">
                  <c:v>140.756273738</c:v>
                </c:pt>
                <c:pt idx="2592">
                  <c:v>140.49255900700001</c:v>
                </c:pt>
                <c:pt idx="2593">
                  <c:v>140.22847354500001</c:v>
                </c:pt>
                <c:pt idx="2594">
                  <c:v>139.96989818700001</c:v>
                </c:pt>
                <c:pt idx="2595">
                  <c:v>139.71539432099999</c:v>
                </c:pt>
                <c:pt idx="2596">
                  <c:v>139.46523203699999</c:v>
                </c:pt>
                <c:pt idx="2597">
                  <c:v>139.21570520200001</c:v>
                </c:pt>
                <c:pt idx="2598">
                  <c:v>138.966570746</c:v>
                </c:pt>
                <c:pt idx="2599">
                  <c:v>138.723616247</c:v>
                </c:pt>
                <c:pt idx="2600">
                  <c:v>138.48517932300001</c:v>
                </c:pt>
                <c:pt idx="2601">
                  <c:v>138.251272911</c:v>
                </c:pt>
                <c:pt idx="2602">
                  <c:v>138.018282583</c:v>
                </c:pt>
                <c:pt idx="2603">
                  <c:v>137.78585317899999</c:v>
                </c:pt>
                <c:pt idx="2604">
                  <c:v>137.559125661</c:v>
                </c:pt>
                <c:pt idx="2605">
                  <c:v>137.33465528799999</c:v>
                </c:pt>
                <c:pt idx="2606">
                  <c:v>137.109728993</c:v>
                </c:pt>
                <c:pt idx="2607">
                  <c:v>136.88934760800001</c:v>
                </c:pt>
                <c:pt idx="2608">
                  <c:v>136.673146624</c:v>
                </c:pt>
                <c:pt idx="2609">
                  <c:v>136.46100364899999</c:v>
                </c:pt>
                <c:pt idx="2610">
                  <c:v>136.24920064099999</c:v>
                </c:pt>
                <c:pt idx="2611">
                  <c:v>136.033896446</c:v>
                </c:pt>
                <c:pt idx="2612">
                  <c:v>135.81015466900001</c:v>
                </c:pt>
                <c:pt idx="2613">
                  <c:v>135.59636010400001</c:v>
                </c:pt>
                <c:pt idx="2614">
                  <c:v>135.42958557200001</c:v>
                </c:pt>
                <c:pt idx="2615">
                  <c:v>135.278664991</c:v>
                </c:pt>
                <c:pt idx="2616">
                  <c:v>135.116895271</c:v>
                </c:pt>
                <c:pt idx="2617">
                  <c:v>134.96746661</c:v>
                </c:pt>
                <c:pt idx="2618">
                  <c:v>134.83787907300001</c:v>
                </c:pt>
                <c:pt idx="2619">
                  <c:v>134.71058376100001</c:v>
                </c:pt>
                <c:pt idx="2620">
                  <c:v>134.58087042899999</c:v>
                </c:pt>
                <c:pt idx="2621">
                  <c:v>134.45303734699999</c:v>
                </c:pt>
                <c:pt idx="2622">
                  <c:v>134.32421196999999</c:v>
                </c:pt>
                <c:pt idx="2623">
                  <c:v>134.18755568</c:v>
                </c:pt>
                <c:pt idx="2624">
                  <c:v>134.04322198099999</c:v>
                </c:pt>
                <c:pt idx="2625">
                  <c:v>133.893510037</c:v>
                </c:pt>
                <c:pt idx="2626">
                  <c:v>133.724629669</c:v>
                </c:pt>
                <c:pt idx="2627">
                  <c:v>133.542214194</c:v>
                </c:pt>
                <c:pt idx="2628">
                  <c:v>133.36516474699999</c:v>
                </c:pt>
                <c:pt idx="2629">
                  <c:v>133.206816987</c:v>
                </c:pt>
                <c:pt idx="2630">
                  <c:v>133.06833021200001</c:v>
                </c:pt>
                <c:pt idx="2631">
                  <c:v>132.94283997799999</c:v>
                </c:pt>
                <c:pt idx="2632">
                  <c:v>132.83284538699999</c:v>
                </c:pt>
                <c:pt idx="2633">
                  <c:v>132.74072870500001</c:v>
                </c:pt>
                <c:pt idx="2634">
                  <c:v>132.66634547000001</c:v>
                </c:pt>
                <c:pt idx="2635">
                  <c:v>132.619208671</c:v>
                </c:pt>
                <c:pt idx="2636">
                  <c:v>132.60368385699999</c:v>
                </c:pt>
                <c:pt idx="2637">
                  <c:v>132.60720884</c:v>
                </c:pt>
                <c:pt idx="2638">
                  <c:v>132.61546423300001</c:v>
                </c:pt>
                <c:pt idx="2639">
                  <c:v>132.62240488500001</c:v>
                </c:pt>
                <c:pt idx="2640">
                  <c:v>132.63160398100001</c:v>
                </c:pt>
                <c:pt idx="2641">
                  <c:v>132.64915239999999</c:v>
                </c:pt>
                <c:pt idx="2642">
                  <c:v>132.673596264</c:v>
                </c:pt>
                <c:pt idx="2643">
                  <c:v>132.70089940599999</c:v>
                </c:pt>
                <c:pt idx="2644">
                  <c:v>132.73122908600001</c:v>
                </c:pt>
                <c:pt idx="2645">
                  <c:v>132.76436922799999</c:v>
                </c:pt>
                <c:pt idx="2646">
                  <c:v>132.79947250999999</c:v>
                </c:pt>
                <c:pt idx="2647">
                  <c:v>132.83819726999999</c:v>
                </c:pt>
                <c:pt idx="2648">
                  <c:v>132.880518274</c:v>
                </c:pt>
                <c:pt idx="2649">
                  <c:v>132.92757360799999</c:v>
                </c:pt>
                <c:pt idx="2650">
                  <c:v>132.97733396699999</c:v>
                </c:pt>
                <c:pt idx="2651">
                  <c:v>133.02700559799999</c:v>
                </c:pt>
                <c:pt idx="2652">
                  <c:v>133.07764572299999</c:v>
                </c:pt>
                <c:pt idx="2653">
                  <c:v>133.129051132</c:v>
                </c:pt>
                <c:pt idx="2654">
                  <c:v>133.180205734</c:v>
                </c:pt>
                <c:pt idx="2655">
                  <c:v>133.23078365399999</c:v>
                </c:pt>
                <c:pt idx="2656">
                  <c:v>133.28069186600001</c:v>
                </c:pt>
                <c:pt idx="2657">
                  <c:v>133.330136587</c:v>
                </c:pt>
                <c:pt idx="2658">
                  <c:v>133.37927081000001</c:v>
                </c:pt>
                <c:pt idx="2659">
                  <c:v>133.42826356399999</c:v>
                </c:pt>
                <c:pt idx="2660">
                  <c:v>133.47754975199999</c:v>
                </c:pt>
                <c:pt idx="2661">
                  <c:v>133.52729210300001</c:v>
                </c:pt>
                <c:pt idx="2662">
                  <c:v>133.577506481</c:v>
                </c:pt>
                <c:pt idx="2663">
                  <c:v>133.62840690499999</c:v>
                </c:pt>
                <c:pt idx="2664">
                  <c:v>133.67997085100001</c:v>
                </c:pt>
                <c:pt idx="2665">
                  <c:v>133.73223028699999</c:v>
                </c:pt>
                <c:pt idx="2666">
                  <c:v>133.78500392500001</c:v>
                </c:pt>
                <c:pt idx="2667">
                  <c:v>133.83808064799999</c:v>
                </c:pt>
                <c:pt idx="2668">
                  <c:v>133.89158280000001</c:v>
                </c:pt>
                <c:pt idx="2669">
                  <c:v>133.94545431899999</c:v>
                </c:pt>
                <c:pt idx="2670">
                  <c:v>133.99960537800001</c:v>
                </c:pt>
                <c:pt idx="2671">
                  <c:v>134.05428405399999</c:v>
                </c:pt>
                <c:pt idx="2672">
                  <c:v>134.10960181999999</c:v>
                </c:pt>
                <c:pt idx="2673">
                  <c:v>134.165810257</c:v>
                </c:pt>
                <c:pt idx="2674">
                  <c:v>134.22296705700001</c:v>
                </c:pt>
                <c:pt idx="2675">
                  <c:v>134.281089971</c:v>
                </c:pt>
                <c:pt idx="2676">
                  <c:v>134.34049451499999</c:v>
                </c:pt>
                <c:pt idx="2677">
                  <c:v>134.40130108299999</c:v>
                </c:pt>
                <c:pt idx="2678">
                  <c:v>134.46355623299999</c:v>
                </c:pt>
                <c:pt idx="2679">
                  <c:v>134.52757833499999</c:v>
                </c:pt>
                <c:pt idx="2680">
                  <c:v>134.593525279</c:v>
                </c:pt>
                <c:pt idx="2681">
                  <c:v>134.66166510900001</c:v>
                </c:pt>
                <c:pt idx="2682">
                  <c:v>134.732078919</c:v>
                </c:pt>
                <c:pt idx="2683">
                  <c:v>134.80480582300001</c:v>
                </c:pt>
                <c:pt idx="2684">
                  <c:v>134.88015058299999</c:v>
                </c:pt>
                <c:pt idx="2685">
                  <c:v>134.95831813500001</c:v>
                </c:pt>
                <c:pt idx="2686">
                  <c:v>135.039643439</c:v>
                </c:pt>
                <c:pt idx="2687">
                  <c:v>135.12426541400001</c:v>
                </c:pt>
                <c:pt idx="2688">
                  <c:v>135.212263681</c:v>
                </c:pt>
                <c:pt idx="2689">
                  <c:v>135.303950727</c:v>
                </c:pt>
                <c:pt idx="2690">
                  <c:v>135.39949675899999</c:v>
                </c:pt>
                <c:pt idx="2691">
                  <c:v>135.499019398</c:v>
                </c:pt>
                <c:pt idx="2692">
                  <c:v>135.60285298299999</c:v>
                </c:pt>
                <c:pt idx="2693">
                  <c:v>135.711199435</c:v>
                </c:pt>
                <c:pt idx="2694">
                  <c:v>135.824317941</c:v>
                </c:pt>
                <c:pt idx="2695">
                  <c:v>135.942339033</c:v>
                </c:pt>
                <c:pt idx="2696">
                  <c:v>136.065361849</c:v>
                </c:pt>
                <c:pt idx="2697">
                  <c:v>136.19367735099999</c:v>
                </c:pt>
                <c:pt idx="2698">
                  <c:v>136.32745034999999</c:v>
                </c:pt>
                <c:pt idx="2699">
                  <c:v>136.466790261</c:v>
                </c:pt>
                <c:pt idx="2700">
                  <c:v>136.61197090600001</c:v>
                </c:pt>
                <c:pt idx="2701">
                  <c:v>136.76314243499999</c:v>
                </c:pt>
                <c:pt idx="2702">
                  <c:v>136.92048177300001</c:v>
                </c:pt>
                <c:pt idx="2703">
                  <c:v>137.08405117800001</c:v>
                </c:pt>
                <c:pt idx="2704">
                  <c:v>137.253877179</c:v>
                </c:pt>
                <c:pt idx="2705">
                  <c:v>137.43013475699999</c:v>
                </c:pt>
                <c:pt idx="2706">
                  <c:v>137.612914141</c:v>
                </c:pt>
                <c:pt idx="2707">
                  <c:v>137.80235503500001</c:v>
                </c:pt>
                <c:pt idx="2708">
                  <c:v>137.99848213800001</c:v>
                </c:pt>
                <c:pt idx="2709">
                  <c:v>138.20128050100001</c:v>
                </c:pt>
                <c:pt idx="2710">
                  <c:v>138.410883136</c:v>
                </c:pt>
                <c:pt idx="2711">
                  <c:v>138.627313671</c:v>
                </c:pt>
                <c:pt idx="2712">
                  <c:v>138.8505389</c:v>
                </c:pt>
                <c:pt idx="2713">
                  <c:v>139.08063256</c:v>
                </c:pt>
                <c:pt idx="2714">
                  <c:v>139.31743528600001</c:v>
                </c:pt>
                <c:pt idx="2715">
                  <c:v>139.560437358</c:v>
                </c:pt>
                <c:pt idx="2716">
                  <c:v>139.808686585</c:v>
                </c:pt>
                <c:pt idx="2717">
                  <c:v>140.060938303</c:v>
                </c:pt>
                <c:pt idx="2718">
                  <c:v>140.31606817400001</c:v>
                </c:pt>
                <c:pt idx="2719">
                  <c:v>140.57304524700001</c:v>
                </c:pt>
                <c:pt idx="2720">
                  <c:v>140.831048041</c:v>
                </c:pt>
                <c:pt idx="2721">
                  <c:v>141.08921960199999</c:v>
                </c:pt>
                <c:pt idx="2722">
                  <c:v>141.346567642</c:v>
                </c:pt>
                <c:pt idx="2723">
                  <c:v>141.60221289200001</c:v>
                </c:pt>
                <c:pt idx="2724">
                  <c:v>141.85502837499999</c:v>
                </c:pt>
                <c:pt idx="2725">
                  <c:v>142.10382756300001</c:v>
                </c:pt>
                <c:pt idx="2726">
                  <c:v>142.34702387499999</c:v>
                </c:pt>
                <c:pt idx="2727">
                  <c:v>142.58311351099999</c:v>
                </c:pt>
                <c:pt idx="2728">
                  <c:v>142.81154522099999</c:v>
                </c:pt>
                <c:pt idx="2729">
                  <c:v>143.03189114400001</c:v>
                </c:pt>
                <c:pt idx="2730">
                  <c:v>143.244038507</c:v>
                </c:pt>
                <c:pt idx="2731">
                  <c:v>143.44877086899999</c:v>
                </c:pt>
                <c:pt idx="2732">
                  <c:v>143.64688096099999</c:v>
                </c:pt>
                <c:pt idx="2733">
                  <c:v>143.839584605</c:v>
                </c:pt>
                <c:pt idx="2734">
                  <c:v>144.02800650200001</c:v>
                </c:pt>
                <c:pt idx="2735">
                  <c:v>144.21337417399999</c:v>
                </c:pt>
                <c:pt idx="2736">
                  <c:v>144.397103509</c:v>
                </c:pt>
                <c:pt idx="2737">
                  <c:v>144.579811646</c:v>
                </c:pt>
                <c:pt idx="2738">
                  <c:v>144.762251432</c:v>
                </c:pt>
                <c:pt idx="2739">
                  <c:v>144.944652139</c:v>
                </c:pt>
                <c:pt idx="2740">
                  <c:v>145.12705953</c:v>
                </c:pt>
                <c:pt idx="2741">
                  <c:v>145.30959842600001</c:v>
                </c:pt>
                <c:pt idx="2742">
                  <c:v>145.49221498599999</c:v>
                </c:pt>
                <c:pt idx="2743">
                  <c:v>145.67502288399999</c:v>
                </c:pt>
                <c:pt idx="2744">
                  <c:v>145.85764614999999</c:v>
                </c:pt>
                <c:pt idx="2745">
                  <c:v>146.03986908100001</c:v>
                </c:pt>
                <c:pt idx="2746">
                  <c:v>146.22177262</c:v>
                </c:pt>
                <c:pt idx="2747">
                  <c:v>146.40318330700001</c:v>
                </c:pt>
                <c:pt idx="2748">
                  <c:v>146.58422516799999</c:v>
                </c:pt>
                <c:pt idx="2749">
                  <c:v>146.76460123300001</c:v>
                </c:pt>
                <c:pt idx="2750">
                  <c:v>146.94420316899999</c:v>
                </c:pt>
                <c:pt idx="2751">
                  <c:v>147.12315422399999</c:v>
                </c:pt>
                <c:pt idx="2752">
                  <c:v>147.30141277999999</c:v>
                </c:pt>
                <c:pt idx="2753">
                  <c:v>147.478997784</c:v>
                </c:pt>
                <c:pt idx="2754">
                  <c:v>147.65595247799999</c:v>
                </c:pt>
                <c:pt idx="2755">
                  <c:v>147.832310611</c:v>
                </c:pt>
                <c:pt idx="2756">
                  <c:v>148.00809076100001</c:v>
                </c:pt>
                <c:pt idx="2757">
                  <c:v>148.18331918300001</c:v>
                </c:pt>
                <c:pt idx="2758">
                  <c:v>148.358005808</c:v>
                </c:pt>
                <c:pt idx="2759">
                  <c:v>148.53222196900001</c:v>
                </c:pt>
                <c:pt idx="2760">
                  <c:v>148.70575453199999</c:v>
                </c:pt>
                <c:pt idx="2761">
                  <c:v>148.878759637</c:v>
                </c:pt>
                <c:pt idx="2762">
                  <c:v>149.05139247899999</c:v>
                </c:pt>
                <c:pt idx="2763">
                  <c:v>149.22357621699999</c:v>
                </c:pt>
                <c:pt idx="2764">
                  <c:v>149.39531763700001</c:v>
                </c:pt>
                <c:pt idx="2765">
                  <c:v>149.566657784</c:v>
                </c:pt>
                <c:pt idx="2766">
                  <c:v>149.73757275599999</c:v>
                </c:pt>
                <c:pt idx="2767">
                  <c:v>149.90801693200001</c:v>
                </c:pt>
                <c:pt idx="2768">
                  <c:v>150.07781550600001</c:v>
                </c:pt>
                <c:pt idx="2769">
                  <c:v>150.247214399</c:v>
                </c:pt>
                <c:pt idx="2770">
                  <c:v>150.41628125299999</c:v>
                </c:pt>
                <c:pt idx="2771">
                  <c:v>150.58486230099999</c:v>
                </c:pt>
                <c:pt idx="2772">
                  <c:v>150.752805811</c:v>
                </c:pt>
                <c:pt idx="2773">
                  <c:v>150.92037299099999</c:v>
                </c:pt>
                <c:pt idx="2774">
                  <c:v>151.08760029600001</c:v>
                </c:pt>
                <c:pt idx="2775">
                  <c:v>151.254421175</c:v>
                </c:pt>
                <c:pt idx="2776">
                  <c:v>151.420814425</c:v>
                </c:pt>
                <c:pt idx="2777">
                  <c:v>151.58660008800001</c:v>
                </c:pt>
                <c:pt idx="2778">
                  <c:v>151.752018685</c:v>
                </c:pt>
                <c:pt idx="2779">
                  <c:v>151.91712881999999</c:v>
                </c:pt>
                <c:pt idx="2780">
                  <c:v>152.08186128099999</c:v>
                </c:pt>
                <c:pt idx="2781">
                  <c:v>152.246189907</c:v>
                </c:pt>
                <c:pt idx="2782">
                  <c:v>152.40993744299999</c:v>
                </c:pt>
                <c:pt idx="2783">
                  <c:v>152.573299244</c:v>
                </c:pt>
                <c:pt idx="2784">
                  <c:v>152.73614061999999</c:v>
                </c:pt>
                <c:pt idx="2785">
                  <c:v>152.89861578099999</c:v>
                </c:pt>
                <c:pt idx="2786">
                  <c:v>153.060762533</c:v>
                </c:pt>
                <c:pt idx="2787">
                  <c:v>153.22231645299999</c:v>
                </c:pt>
                <c:pt idx="2788">
                  <c:v>153.38355072499999</c:v>
                </c:pt>
                <c:pt idx="2789">
                  <c:v>153.54454392900001</c:v>
                </c:pt>
                <c:pt idx="2790">
                  <c:v>153.705128118</c:v>
                </c:pt>
                <c:pt idx="2791">
                  <c:v>153.865161871</c:v>
                </c:pt>
                <c:pt idx="2792">
                  <c:v>154.02490777099999</c:v>
                </c:pt>
                <c:pt idx="2793">
                  <c:v>154.18434595799999</c:v>
                </c:pt>
                <c:pt idx="2794">
                  <c:v>154.34321851999999</c:v>
                </c:pt>
                <c:pt idx="2795">
                  <c:v>154.50176939100001</c:v>
                </c:pt>
                <c:pt idx="2796">
                  <c:v>154.659864881</c:v>
                </c:pt>
                <c:pt idx="2797">
                  <c:v>154.81760316699999</c:v>
                </c:pt>
                <c:pt idx="2798">
                  <c:v>154.97488976099999</c:v>
                </c:pt>
                <c:pt idx="2799">
                  <c:v>155.131885592</c:v>
                </c:pt>
                <c:pt idx="2800">
                  <c:v>155.288607947</c:v>
                </c:pt>
                <c:pt idx="2801">
                  <c:v>155.44480449299999</c:v>
                </c:pt>
                <c:pt idx="2802">
                  <c:v>155.60069856699999</c:v>
                </c:pt>
                <c:pt idx="2803">
                  <c:v>155.75615815399999</c:v>
                </c:pt>
                <c:pt idx="2804">
                  <c:v>155.91128329700001</c:v>
                </c:pt>
                <c:pt idx="2805">
                  <c:v>156.06597564699999</c:v>
                </c:pt>
                <c:pt idx="2806">
                  <c:v>156.220396462</c:v>
                </c:pt>
                <c:pt idx="2807">
                  <c:v>156.37456168599999</c:v>
                </c:pt>
                <c:pt idx="2808">
                  <c:v>156.52822097699999</c:v>
                </c:pt>
                <c:pt idx="2809">
                  <c:v>156.68159781899999</c:v>
                </c:pt>
                <c:pt idx="2810">
                  <c:v>156.8345582</c:v>
                </c:pt>
                <c:pt idx="2811">
                  <c:v>156.98720348800001</c:v>
                </c:pt>
                <c:pt idx="2812">
                  <c:v>157.139434795</c:v>
                </c:pt>
                <c:pt idx="2813">
                  <c:v>157.29136948300001</c:v>
                </c:pt>
                <c:pt idx="2814">
                  <c:v>157.442890076</c:v>
                </c:pt>
                <c:pt idx="2815">
                  <c:v>157.594162719</c:v>
                </c:pt>
                <c:pt idx="2816">
                  <c:v>157.74520334600001</c:v>
                </c:pt>
                <c:pt idx="2817">
                  <c:v>157.89576392500001</c:v>
                </c:pt>
                <c:pt idx="2818">
                  <c:v>158.04606772299999</c:v>
                </c:pt>
                <c:pt idx="2819">
                  <c:v>158.195979537</c:v>
                </c:pt>
                <c:pt idx="2820">
                  <c:v>158.34560196800001</c:v>
                </c:pt>
                <c:pt idx="2821">
                  <c:v>158.494836365</c:v>
                </c:pt>
                <c:pt idx="2822">
                  <c:v>158.64384249400001</c:v>
                </c:pt>
                <c:pt idx="2823">
                  <c:v>158.792632271</c:v>
                </c:pt>
                <c:pt idx="2824">
                  <c:v>158.94096576800001</c:v>
                </c:pt>
                <c:pt idx="2825">
                  <c:v>159.089082311</c:v>
                </c:pt>
                <c:pt idx="2826">
                  <c:v>159.23685946200001</c:v>
                </c:pt>
                <c:pt idx="2827">
                  <c:v>159.38439811200001</c:v>
                </c:pt>
                <c:pt idx="2828">
                  <c:v>159.52418401400001</c:v>
                </c:pt>
                <c:pt idx="2829">
                  <c:v>159.62613772099999</c:v>
                </c:pt>
                <c:pt idx="2830">
                  <c:v>159.732868543</c:v>
                </c:pt>
                <c:pt idx="2831">
                  <c:v>159.84565343</c:v>
                </c:pt>
                <c:pt idx="2832">
                  <c:v>159.95251238500001</c:v>
                </c:pt>
                <c:pt idx="2833">
                  <c:v>160.06118374100001</c:v>
                </c:pt>
                <c:pt idx="2834">
                  <c:v>160.16977930199999</c:v>
                </c:pt>
                <c:pt idx="2835">
                  <c:v>160.27774101399999</c:v>
                </c:pt>
                <c:pt idx="2836">
                  <c:v>160.38724721599999</c:v>
                </c:pt>
                <c:pt idx="2837">
                  <c:v>160.49767306300001</c:v>
                </c:pt>
                <c:pt idx="2838">
                  <c:v>160.60945330000001</c:v>
                </c:pt>
                <c:pt idx="2839">
                  <c:v>160.72238468699999</c:v>
                </c:pt>
                <c:pt idx="2840">
                  <c:v>160.83535394800001</c:v>
                </c:pt>
                <c:pt idx="2841">
                  <c:v>160.948562471</c:v>
                </c:pt>
                <c:pt idx="2842">
                  <c:v>161.06194048200001</c:v>
                </c:pt>
                <c:pt idx="2843">
                  <c:v>161.17551154200001</c:v>
                </c:pt>
                <c:pt idx="2844">
                  <c:v>161.28914924399999</c:v>
                </c:pt>
                <c:pt idx="2845">
                  <c:v>161.40291256500001</c:v>
                </c:pt>
                <c:pt idx="2846">
                  <c:v>161.516431826</c:v>
                </c:pt>
                <c:pt idx="2847">
                  <c:v>161.63012918999999</c:v>
                </c:pt>
                <c:pt idx="2848">
                  <c:v>161.74386803799999</c:v>
                </c:pt>
                <c:pt idx="2849">
                  <c:v>161.85773198000001</c:v>
                </c:pt>
                <c:pt idx="2850">
                  <c:v>161.97177248200001</c:v>
                </c:pt>
                <c:pt idx="2851">
                  <c:v>162.08574230900001</c:v>
                </c:pt>
                <c:pt idx="2852">
                  <c:v>162.19987678000001</c:v>
                </c:pt>
                <c:pt idx="2853">
                  <c:v>162.31402589000001</c:v>
                </c:pt>
                <c:pt idx="2854">
                  <c:v>162.42831627499999</c:v>
                </c:pt>
                <c:pt idx="2855">
                  <c:v>162.54264385600001</c:v>
                </c:pt>
                <c:pt idx="2856">
                  <c:v>162.657082317</c:v>
                </c:pt>
                <c:pt idx="2857">
                  <c:v>162.771306431</c:v>
                </c:pt>
                <c:pt idx="2858">
                  <c:v>162.885741653</c:v>
                </c:pt>
                <c:pt idx="2859">
                  <c:v>163.00026674</c:v>
                </c:pt>
                <c:pt idx="2860">
                  <c:v>163.11496646000001</c:v>
                </c:pt>
                <c:pt idx="2861">
                  <c:v>163.229884873</c:v>
                </c:pt>
                <c:pt idx="2862">
                  <c:v>163.34477751599999</c:v>
                </c:pt>
                <c:pt idx="2863">
                  <c:v>163.45985709199999</c:v>
                </c:pt>
                <c:pt idx="2864">
                  <c:v>163.57496797900001</c:v>
                </c:pt>
                <c:pt idx="2865">
                  <c:v>163.690167237</c:v>
                </c:pt>
                <c:pt idx="2866">
                  <c:v>163.805137148</c:v>
                </c:pt>
                <c:pt idx="2867">
                  <c:v>163.92028669300001</c:v>
                </c:pt>
                <c:pt idx="2868">
                  <c:v>164.03549699499999</c:v>
                </c:pt>
                <c:pt idx="2869">
                  <c:v>164.150810092</c:v>
                </c:pt>
                <c:pt idx="2870">
                  <c:v>164.266154847</c:v>
                </c:pt>
                <c:pt idx="2871">
                  <c:v>164.38168668099999</c:v>
                </c:pt>
                <c:pt idx="2872">
                  <c:v>164.49733884299999</c:v>
                </c:pt>
                <c:pt idx="2873">
                  <c:v>164.612690633</c:v>
                </c:pt>
                <c:pt idx="2874">
                  <c:v>164.728255765</c:v>
                </c:pt>
                <c:pt idx="2875">
                  <c:v>164.84388563900001</c:v>
                </c:pt>
                <c:pt idx="2876">
                  <c:v>164.95961377699999</c:v>
                </c:pt>
                <c:pt idx="2877">
                  <c:v>165.075384918</c:v>
                </c:pt>
                <c:pt idx="2878">
                  <c:v>165.19130314099999</c:v>
                </c:pt>
                <c:pt idx="2879">
                  <c:v>165.30723879499999</c:v>
                </c:pt>
                <c:pt idx="2880">
                  <c:v>165.42326775500001</c:v>
                </c:pt>
                <c:pt idx="2881">
                  <c:v>165.53906243399999</c:v>
                </c:pt>
                <c:pt idx="2882">
                  <c:v>165.655072088</c:v>
                </c:pt>
                <c:pt idx="2883">
                  <c:v>165.771298989</c:v>
                </c:pt>
                <c:pt idx="2884">
                  <c:v>165.88743911899999</c:v>
                </c:pt>
                <c:pt idx="2885">
                  <c:v>166.00375744499999</c:v>
                </c:pt>
                <c:pt idx="2886">
                  <c:v>166.120093446</c:v>
                </c:pt>
                <c:pt idx="2887">
                  <c:v>166.23649494</c:v>
                </c:pt>
                <c:pt idx="2888">
                  <c:v>166.35266202899999</c:v>
                </c:pt>
                <c:pt idx="2889">
                  <c:v>166.46899508999999</c:v>
                </c:pt>
                <c:pt idx="2890">
                  <c:v>166.58538409299999</c:v>
                </c:pt>
                <c:pt idx="2891">
                  <c:v>166.70186655800001</c:v>
                </c:pt>
                <c:pt idx="2892">
                  <c:v>166.81837561899999</c:v>
                </c:pt>
                <c:pt idx="2893">
                  <c:v>166.93501905700001</c:v>
                </c:pt>
                <c:pt idx="2894">
                  <c:v>167.051672427</c:v>
                </c:pt>
                <c:pt idx="2895">
                  <c:v>167.16849879399999</c:v>
                </c:pt>
                <c:pt idx="2896">
                  <c:v>167.28543765399999</c:v>
                </c:pt>
                <c:pt idx="2897">
                  <c:v>167.402068805</c:v>
                </c:pt>
                <c:pt idx="2898">
                  <c:v>167.51889363000001</c:v>
                </c:pt>
                <c:pt idx="2899">
                  <c:v>167.635773806</c:v>
                </c:pt>
                <c:pt idx="2900">
                  <c:v>167.752733474</c:v>
                </c:pt>
                <c:pt idx="2901">
                  <c:v>167.869721932</c:v>
                </c:pt>
                <c:pt idx="2902">
                  <c:v>167.98678469000001</c:v>
                </c:pt>
                <c:pt idx="2903">
                  <c:v>168.103594499</c:v>
                </c:pt>
                <c:pt idx="2904">
                  <c:v>168.22056488499999</c:v>
                </c:pt>
                <c:pt idx="2905">
                  <c:v>168.337588012</c:v>
                </c:pt>
                <c:pt idx="2906">
                  <c:v>168.454693147</c:v>
                </c:pt>
                <c:pt idx="2907">
                  <c:v>168.57181963100001</c:v>
                </c:pt>
                <c:pt idx="2908">
                  <c:v>168.689017436</c:v>
                </c:pt>
                <c:pt idx="2909">
                  <c:v>168.805963491</c:v>
                </c:pt>
                <c:pt idx="2910">
                  <c:v>168.92310355999999</c:v>
                </c:pt>
                <c:pt idx="2911">
                  <c:v>169.04044091700001</c:v>
                </c:pt>
                <c:pt idx="2912">
                  <c:v>169.15768682699999</c:v>
                </c:pt>
                <c:pt idx="2913">
                  <c:v>169.27509108999999</c:v>
                </c:pt>
                <c:pt idx="2914">
                  <c:v>169.39250586099999</c:v>
                </c:pt>
                <c:pt idx="2915">
                  <c:v>169.50997151600001</c:v>
                </c:pt>
                <c:pt idx="2916">
                  <c:v>169.62719495299999</c:v>
                </c:pt>
                <c:pt idx="2917">
                  <c:v>169.744566937</c:v>
                </c:pt>
                <c:pt idx="2918">
                  <c:v>169.86198718399999</c:v>
                </c:pt>
                <c:pt idx="2919">
                  <c:v>169.97948524700001</c:v>
                </c:pt>
                <c:pt idx="2920">
                  <c:v>170.09699970200001</c:v>
                </c:pt>
                <c:pt idx="2921">
                  <c:v>170.21457860300001</c:v>
                </c:pt>
                <c:pt idx="2922">
                  <c:v>170.33190188</c:v>
                </c:pt>
                <c:pt idx="2923">
                  <c:v>170.44937248700001</c:v>
                </c:pt>
                <c:pt idx="2924">
                  <c:v>170.56689152199999</c:v>
                </c:pt>
                <c:pt idx="2925">
                  <c:v>170.68448335799999</c:v>
                </c:pt>
                <c:pt idx="2926">
                  <c:v>170.802091042</c:v>
                </c:pt>
                <c:pt idx="2927">
                  <c:v>170.91985026099999</c:v>
                </c:pt>
                <c:pt idx="2928">
                  <c:v>171.037695025</c:v>
                </c:pt>
                <c:pt idx="2929">
                  <c:v>171.15523036799999</c:v>
                </c:pt>
                <c:pt idx="2930">
                  <c:v>171.272934147</c:v>
                </c:pt>
                <c:pt idx="2931">
                  <c:v>171.39068339299999</c:v>
                </c:pt>
                <c:pt idx="2932">
                  <c:v>171.50849562900001</c:v>
                </c:pt>
                <c:pt idx="2933">
                  <c:v>171.62632510500001</c:v>
                </c:pt>
                <c:pt idx="2934">
                  <c:v>171.74426489199999</c:v>
                </c:pt>
                <c:pt idx="2935">
                  <c:v>171.86219966300001</c:v>
                </c:pt>
                <c:pt idx="2936">
                  <c:v>171.98019076899999</c:v>
                </c:pt>
                <c:pt idx="2937">
                  <c:v>172.097926831</c:v>
                </c:pt>
                <c:pt idx="2938">
                  <c:v>172.215798949</c:v>
                </c:pt>
                <c:pt idx="2939">
                  <c:v>172.333715775</c:v>
                </c:pt>
                <c:pt idx="2940">
                  <c:v>172.45169806600001</c:v>
                </c:pt>
                <c:pt idx="2941">
                  <c:v>172.569690388</c:v>
                </c:pt>
                <c:pt idx="2942">
                  <c:v>172.68773642599999</c:v>
                </c:pt>
                <c:pt idx="2943">
                  <c:v>172.80552069500001</c:v>
                </c:pt>
                <c:pt idx="2944">
                  <c:v>172.92344001999999</c:v>
                </c:pt>
                <c:pt idx="2945">
                  <c:v>173.04140172999999</c:v>
                </c:pt>
                <c:pt idx="2946">
                  <c:v>173.15942478299999</c:v>
                </c:pt>
                <c:pt idx="2947">
                  <c:v>173.27745657899999</c:v>
                </c:pt>
                <c:pt idx="2948">
                  <c:v>173.395538679</c:v>
                </c:pt>
                <c:pt idx="2949">
                  <c:v>173.51335858799999</c:v>
                </c:pt>
                <c:pt idx="2950">
                  <c:v>173.63134415900001</c:v>
                </c:pt>
                <c:pt idx="2951">
                  <c:v>173.74950317299999</c:v>
                </c:pt>
                <c:pt idx="2952">
                  <c:v>173.867564945</c:v>
                </c:pt>
                <c:pt idx="2953">
                  <c:v>173.98575716600001</c:v>
                </c:pt>
                <c:pt idx="2954">
                  <c:v>174.10394772800001</c:v>
                </c:pt>
                <c:pt idx="2955">
                  <c:v>174.113439618</c:v>
                </c:pt>
                <c:pt idx="2956">
                  <c:v>173.76315958000001</c:v>
                </c:pt>
                <c:pt idx="2957">
                  <c:v>173.37251481300001</c:v>
                </c:pt>
                <c:pt idx="2958">
                  <c:v>172.76891322500001</c:v>
                </c:pt>
                <c:pt idx="2959">
                  <c:v>172.124663333</c:v>
                </c:pt>
                <c:pt idx="2960">
                  <c:v>171.516685341</c:v>
                </c:pt>
                <c:pt idx="2961">
                  <c:v>170.95245725699999</c:v>
                </c:pt>
                <c:pt idx="2962">
                  <c:v>170.400469034</c:v>
                </c:pt>
                <c:pt idx="2963">
                  <c:v>169.84369129199999</c:v>
                </c:pt>
                <c:pt idx="2964">
                  <c:v>169.305218897</c:v>
                </c:pt>
                <c:pt idx="2965">
                  <c:v>168.79620706899999</c:v>
                </c:pt>
                <c:pt idx="2966">
                  <c:v>168.30590683899999</c:v>
                </c:pt>
                <c:pt idx="2967">
                  <c:v>167.81481158899999</c:v>
                </c:pt>
                <c:pt idx="2968">
                  <c:v>167.30705299300001</c:v>
                </c:pt>
                <c:pt idx="2969">
                  <c:v>166.76475395599999</c:v>
                </c:pt>
                <c:pt idx="2970">
                  <c:v>166.17319744700001</c:v>
                </c:pt>
                <c:pt idx="2971">
                  <c:v>165.54180382199999</c:v>
                </c:pt>
                <c:pt idx="2972">
                  <c:v>164.920636844</c:v>
                </c:pt>
                <c:pt idx="2973">
                  <c:v>164.335274699</c:v>
                </c:pt>
                <c:pt idx="2974">
                  <c:v>163.75249655600001</c:v>
                </c:pt>
                <c:pt idx="2975">
                  <c:v>163.164288642</c:v>
                </c:pt>
                <c:pt idx="2976">
                  <c:v>162.576784312</c:v>
                </c:pt>
                <c:pt idx="2977">
                  <c:v>161.990571195</c:v>
                </c:pt>
                <c:pt idx="2978">
                  <c:v>161.406328688</c:v>
                </c:pt>
                <c:pt idx="2979">
                  <c:v>160.82462320499999</c:v>
                </c:pt>
                <c:pt idx="2980">
                  <c:v>160.24483108199999</c:v>
                </c:pt>
                <c:pt idx="2981">
                  <c:v>159.666266468</c:v>
                </c:pt>
                <c:pt idx="2982">
                  <c:v>159.088459836</c:v>
                </c:pt>
                <c:pt idx="2983">
                  <c:v>158.51103738</c:v>
                </c:pt>
                <c:pt idx="2984">
                  <c:v>157.93371547300001</c:v>
                </c:pt>
                <c:pt idx="2985">
                  <c:v>157.35628606099999</c:v>
                </c:pt>
                <c:pt idx="2986">
                  <c:v>156.778558143</c:v>
                </c:pt>
                <c:pt idx="2987">
                  <c:v>156.20039417300001</c:v>
                </c:pt>
                <c:pt idx="2988">
                  <c:v>155.621831606</c:v>
                </c:pt>
                <c:pt idx="2989">
                  <c:v>155.043074354</c:v>
                </c:pt>
                <c:pt idx="2990">
                  <c:v>154.46437467800001</c:v>
                </c:pt>
                <c:pt idx="2991">
                  <c:v>153.88588305900001</c:v>
                </c:pt>
                <c:pt idx="2992">
                  <c:v>153.30758947999999</c:v>
                </c:pt>
                <c:pt idx="2993">
                  <c:v>152.72942570800001</c:v>
                </c:pt>
                <c:pt idx="2994">
                  <c:v>152.15135659800001</c:v>
                </c:pt>
                <c:pt idx="2995">
                  <c:v>151.573401308</c:v>
                </c:pt>
                <c:pt idx="2996">
                  <c:v>150.99560689099999</c:v>
                </c:pt>
                <c:pt idx="2997">
                  <c:v>150.41801536099999</c:v>
                </c:pt>
                <c:pt idx="2998">
                  <c:v>149.84064905400001</c:v>
                </c:pt>
                <c:pt idx="2999">
                  <c:v>149.26351221900001</c:v>
                </c:pt>
                <c:pt idx="3000">
                  <c:v>148.68660638099999</c:v>
                </c:pt>
                <c:pt idx="3001">
                  <c:v>148.109935216</c:v>
                </c:pt>
                <c:pt idx="3002">
                  <c:v>147.533503895</c:v>
                </c:pt>
                <c:pt idx="3003">
                  <c:v>146.95732890400001</c:v>
                </c:pt>
                <c:pt idx="3004">
                  <c:v>146.38144094899999</c:v>
                </c:pt>
                <c:pt idx="3005">
                  <c:v>145.80588210400001</c:v>
                </c:pt>
                <c:pt idx="3006">
                  <c:v>145.23070205600001</c:v>
                </c:pt>
                <c:pt idx="3007">
                  <c:v>144.65595008700001</c:v>
                </c:pt>
                <c:pt idx="3008">
                  <c:v>144.08166654799999</c:v>
                </c:pt>
                <c:pt idx="3009">
                  <c:v>143.507885542</c:v>
                </c:pt>
                <c:pt idx="3010">
                  <c:v>142.93463156499999</c:v>
                </c:pt>
                <c:pt idx="3011">
                  <c:v>142.36191695900001</c:v>
                </c:pt>
                <c:pt idx="3012">
                  <c:v>141.78975074799999</c:v>
                </c:pt>
                <c:pt idx="3013">
                  <c:v>141.21866484099999</c:v>
                </c:pt>
                <c:pt idx="3014">
                  <c:v>140.64946688399999</c:v>
                </c:pt>
                <c:pt idx="3015">
                  <c:v>140.08227354100001</c:v>
                </c:pt>
                <c:pt idx="3016">
                  <c:v>139.51703745500001</c:v>
                </c:pt>
                <c:pt idx="3017">
                  <c:v>138.953622217</c:v>
                </c:pt>
                <c:pt idx="3018">
                  <c:v>138.39182558100001</c:v>
                </c:pt>
                <c:pt idx="3019">
                  <c:v>137.83141510300001</c:v>
                </c:pt>
                <c:pt idx="3020">
                  <c:v>137.27217937500001</c:v>
                </c:pt>
                <c:pt idx="3021">
                  <c:v>136.713962874</c:v>
                </c:pt>
                <c:pt idx="3022">
                  <c:v>136.15668191500001</c:v>
                </c:pt>
                <c:pt idx="3023">
                  <c:v>135.60032882199999</c:v>
                </c:pt>
                <c:pt idx="3024">
                  <c:v>135.04497389299999</c:v>
                </c:pt>
                <c:pt idx="3025">
                  <c:v>134.490750843</c:v>
                </c:pt>
                <c:pt idx="3026">
                  <c:v>133.93785515600001</c:v>
                </c:pt>
                <c:pt idx="3027">
                  <c:v>133.38639265800001</c:v>
                </c:pt>
                <c:pt idx="3028">
                  <c:v>132.83643134100001</c:v>
                </c:pt>
                <c:pt idx="3029">
                  <c:v>132.28811923500001</c:v>
                </c:pt>
                <c:pt idx="3030">
                  <c:v>131.74152748500001</c:v>
                </c:pt>
                <c:pt idx="3031">
                  <c:v>131.19667023900001</c:v>
                </c:pt>
                <c:pt idx="3032">
                  <c:v>130.65350382400001</c:v>
                </c:pt>
                <c:pt idx="3033">
                  <c:v>130.11194780100001</c:v>
                </c:pt>
                <c:pt idx="3034">
                  <c:v>129.57189277000001</c:v>
                </c:pt>
                <c:pt idx="3035">
                  <c:v>129.03321501799999</c:v>
                </c:pt>
                <c:pt idx="3036">
                  <c:v>128.495811022</c:v>
                </c:pt>
                <c:pt idx="3037">
                  <c:v>127.959610896</c:v>
                </c:pt>
                <c:pt idx="3038">
                  <c:v>127.424506967</c:v>
                </c:pt>
                <c:pt idx="3039">
                  <c:v>126.890441405</c:v>
                </c:pt>
                <c:pt idx="3040">
                  <c:v>126.357387253</c:v>
                </c:pt>
                <c:pt idx="3041">
                  <c:v>125.82532632500001</c:v>
                </c:pt>
                <c:pt idx="3042">
                  <c:v>125.294263476</c:v>
                </c:pt>
                <c:pt idx="3043">
                  <c:v>124.76425598500001</c:v>
                </c:pt>
                <c:pt idx="3044">
                  <c:v>124.235736671</c:v>
                </c:pt>
                <c:pt idx="3045">
                  <c:v>123.709123625</c:v>
                </c:pt>
                <c:pt idx="3046">
                  <c:v>123.184569467</c:v>
                </c:pt>
                <c:pt idx="3047">
                  <c:v>122.66217586</c:v>
                </c:pt>
                <c:pt idx="3048">
                  <c:v>122.142044391</c:v>
                </c:pt>
                <c:pt idx="3049">
                  <c:v>121.624260131</c:v>
                </c:pt>
                <c:pt idx="3050">
                  <c:v>121.108870322</c:v>
                </c:pt>
                <c:pt idx="3051">
                  <c:v>120.595842139</c:v>
                </c:pt>
                <c:pt idx="3052">
                  <c:v>120.085032329</c:v>
                </c:pt>
                <c:pt idx="3053">
                  <c:v>119.576299414</c:v>
                </c:pt>
                <c:pt idx="3054">
                  <c:v>119.06953618199999</c:v>
                </c:pt>
                <c:pt idx="3055">
                  <c:v>118.56458272099999</c:v>
                </c:pt>
                <c:pt idx="3056">
                  <c:v>118.06132632800001</c:v>
                </c:pt>
                <c:pt idx="3057">
                  <c:v>117.55973596299999</c:v>
                </c:pt>
                <c:pt idx="3058">
                  <c:v>117.05982902</c:v>
                </c:pt>
                <c:pt idx="3059">
                  <c:v>116.56165561100001</c:v>
                </c:pt>
                <c:pt idx="3060">
                  <c:v>116.065299647</c:v>
                </c:pt>
                <c:pt idx="3061">
                  <c:v>115.570832387</c:v>
                </c:pt>
                <c:pt idx="3062">
                  <c:v>115.078338035</c:v>
                </c:pt>
                <c:pt idx="3063">
                  <c:v>114.610399964</c:v>
                </c:pt>
                <c:pt idx="3064">
                  <c:v>114.250898572</c:v>
                </c:pt>
                <c:pt idx="3065">
                  <c:v>113.92923234200001</c:v>
                </c:pt>
                <c:pt idx="3066">
                  <c:v>113.56756643999999</c:v>
                </c:pt>
                <c:pt idx="3067">
                  <c:v>113.201461507</c:v>
                </c:pt>
                <c:pt idx="3068">
                  <c:v>112.860977605</c:v>
                </c:pt>
                <c:pt idx="3069">
                  <c:v>112.533628651</c:v>
                </c:pt>
                <c:pt idx="3070">
                  <c:v>112.189778936</c:v>
                </c:pt>
                <c:pt idx="3071">
                  <c:v>111.838947335</c:v>
                </c:pt>
                <c:pt idx="3072">
                  <c:v>111.503856505</c:v>
                </c:pt>
                <c:pt idx="3073">
                  <c:v>111.16883781999999</c:v>
                </c:pt>
                <c:pt idx="3074">
                  <c:v>110.82537470299999</c:v>
                </c:pt>
                <c:pt idx="3075">
                  <c:v>110.49554402</c:v>
                </c:pt>
                <c:pt idx="3076">
                  <c:v>110.177363855</c:v>
                </c:pt>
                <c:pt idx="3077">
                  <c:v>109.86227365800001</c:v>
                </c:pt>
                <c:pt idx="3078">
                  <c:v>109.56217149</c:v>
                </c:pt>
                <c:pt idx="3079">
                  <c:v>109.272088422</c:v>
                </c:pt>
                <c:pt idx="3080">
                  <c:v>108.983534158</c:v>
                </c:pt>
                <c:pt idx="3081">
                  <c:v>108.700401124</c:v>
                </c:pt>
                <c:pt idx="3082">
                  <c:v>108.43014459600001</c:v>
                </c:pt>
                <c:pt idx="3083">
                  <c:v>108.15883214199999</c:v>
                </c:pt>
                <c:pt idx="3084">
                  <c:v>107.881264104</c:v>
                </c:pt>
                <c:pt idx="3085">
                  <c:v>107.61110762200001</c:v>
                </c:pt>
                <c:pt idx="3086">
                  <c:v>107.340337383</c:v>
                </c:pt>
                <c:pt idx="3087">
                  <c:v>107.064109264</c:v>
                </c:pt>
                <c:pt idx="3088">
                  <c:v>106.796656118</c:v>
                </c:pt>
                <c:pt idx="3089">
                  <c:v>106.53288596100001</c:v>
                </c:pt>
                <c:pt idx="3090">
                  <c:v>106.265540519</c:v>
                </c:pt>
                <c:pt idx="3091">
                  <c:v>106.003048714</c:v>
                </c:pt>
                <c:pt idx="3092">
                  <c:v>105.757758311</c:v>
                </c:pt>
                <c:pt idx="3093">
                  <c:v>105.515713211</c:v>
                </c:pt>
                <c:pt idx="3094">
                  <c:v>105.273713886</c:v>
                </c:pt>
                <c:pt idx="3095">
                  <c:v>105.04816812599999</c:v>
                </c:pt>
                <c:pt idx="3096">
                  <c:v>104.827425881</c:v>
                </c:pt>
                <c:pt idx="3097">
                  <c:v>104.60302451699999</c:v>
                </c:pt>
                <c:pt idx="3098">
                  <c:v>104.389602266</c:v>
                </c:pt>
                <c:pt idx="3099">
                  <c:v>104.17903782</c:v>
                </c:pt>
                <c:pt idx="3100">
                  <c:v>103.960964765</c:v>
                </c:pt>
                <c:pt idx="3101">
                  <c:v>103.7446068</c:v>
                </c:pt>
                <c:pt idx="3102">
                  <c:v>103.54281217499999</c:v>
                </c:pt>
                <c:pt idx="3103">
                  <c:v>103.34063578200001</c:v>
                </c:pt>
                <c:pt idx="3104">
                  <c:v>103.134723006</c:v>
                </c:pt>
                <c:pt idx="3105">
                  <c:v>102.942102944</c:v>
                </c:pt>
                <c:pt idx="3106">
                  <c:v>102.75446327</c:v>
                </c:pt>
                <c:pt idx="3107">
                  <c:v>102.561441581</c:v>
                </c:pt>
                <c:pt idx="3108">
                  <c:v>102.37186324300001</c:v>
                </c:pt>
                <c:pt idx="3109">
                  <c:v>102.196684084</c:v>
                </c:pt>
                <c:pt idx="3110">
                  <c:v>102.021236094</c:v>
                </c:pt>
                <c:pt idx="3111">
                  <c:v>101.84107340600001</c:v>
                </c:pt>
                <c:pt idx="3112">
                  <c:v>101.669590942</c:v>
                </c:pt>
                <c:pt idx="3113">
                  <c:v>101.50101021899999</c:v>
                </c:pt>
                <c:pt idx="3114">
                  <c:v>101.326618248</c:v>
                </c:pt>
                <c:pt idx="3115">
                  <c:v>101.15261958799999</c:v>
                </c:pt>
                <c:pt idx="3116">
                  <c:v>100.987408153</c:v>
                </c:pt>
                <c:pt idx="3117">
                  <c:v>100.822544643</c:v>
                </c:pt>
                <c:pt idx="3118">
                  <c:v>100.657668172</c:v>
                </c:pt>
                <c:pt idx="3119">
                  <c:v>100.50736578199999</c:v>
                </c:pt>
                <c:pt idx="3120">
                  <c:v>100.360543015</c:v>
                </c:pt>
                <c:pt idx="3121">
                  <c:v>100.20723972099999</c:v>
                </c:pt>
                <c:pt idx="3122">
                  <c:v>100.055653431</c:v>
                </c:pt>
                <c:pt idx="3123">
                  <c:v>99.912653527800003</c:v>
                </c:pt>
                <c:pt idx="3124">
                  <c:v>99.768575540599997</c:v>
                </c:pt>
                <c:pt idx="3125">
                  <c:v>99.624844200699997</c:v>
                </c:pt>
                <c:pt idx="3126">
                  <c:v>99.499297918400003</c:v>
                </c:pt>
                <c:pt idx="3127">
                  <c:v>99.376438551299998</c:v>
                </c:pt>
                <c:pt idx="3128">
                  <c:v>99.244483194099999</c:v>
                </c:pt>
                <c:pt idx="3129">
                  <c:v>99.126188165599999</c:v>
                </c:pt>
                <c:pt idx="3130">
                  <c:v>99.060962233300003</c:v>
                </c:pt>
                <c:pt idx="3131">
                  <c:v>98.999030818199998</c:v>
                </c:pt>
                <c:pt idx="3132">
                  <c:v>98.918201174900005</c:v>
                </c:pt>
                <c:pt idx="3133">
                  <c:v>98.867063072099995</c:v>
                </c:pt>
                <c:pt idx="3134">
                  <c:v>98.836216397000001</c:v>
                </c:pt>
                <c:pt idx="3135">
                  <c:v>98.792560616499998</c:v>
                </c:pt>
                <c:pt idx="3136">
                  <c:v>98.754796321399994</c:v>
                </c:pt>
                <c:pt idx="3137">
                  <c:v>98.7560540586</c:v>
                </c:pt>
                <c:pt idx="3138">
                  <c:v>98.774819401399995</c:v>
                </c:pt>
                <c:pt idx="3139">
                  <c:v>98.785836375200006</c:v>
                </c:pt>
                <c:pt idx="3140">
                  <c:v>98.792249627700002</c:v>
                </c:pt>
                <c:pt idx="3141">
                  <c:v>98.801949951099999</c:v>
                </c:pt>
                <c:pt idx="3142">
                  <c:v>98.812299658499995</c:v>
                </c:pt>
                <c:pt idx="3143">
                  <c:v>98.821286659699993</c:v>
                </c:pt>
                <c:pt idx="3144">
                  <c:v>98.834285343199994</c:v>
                </c:pt>
                <c:pt idx="3145">
                  <c:v>98.849530516399994</c:v>
                </c:pt>
                <c:pt idx="3146">
                  <c:v>98.8643123648</c:v>
                </c:pt>
                <c:pt idx="3147">
                  <c:v>98.885468781499995</c:v>
                </c:pt>
                <c:pt idx="3148">
                  <c:v>98.910023053900005</c:v>
                </c:pt>
                <c:pt idx="3149">
                  <c:v>98.932858338299994</c:v>
                </c:pt>
                <c:pt idx="3150">
                  <c:v>98.956602805700001</c:v>
                </c:pt>
                <c:pt idx="3151">
                  <c:v>98.990659488199995</c:v>
                </c:pt>
                <c:pt idx="3152">
                  <c:v>99.028623494300007</c:v>
                </c:pt>
                <c:pt idx="3153">
                  <c:v>99.063691224999999</c:v>
                </c:pt>
                <c:pt idx="3154">
                  <c:v>99.099891326399998</c:v>
                </c:pt>
                <c:pt idx="3155">
                  <c:v>99.148114626600005</c:v>
                </c:pt>
                <c:pt idx="3156">
                  <c:v>99.200577732400006</c:v>
                </c:pt>
                <c:pt idx="3157">
                  <c:v>99.251483287400006</c:v>
                </c:pt>
                <c:pt idx="3158">
                  <c:v>99.313094906000003</c:v>
                </c:pt>
                <c:pt idx="3159">
                  <c:v>99.380365974599997</c:v>
                </c:pt>
                <c:pt idx="3160">
                  <c:v>99.444465438799995</c:v>
                </c:pt>
                <c:pt idx="3161">
                  <c:v>99.5089105311</c:v>
                </c:pt>
                <c:pt idx="3162">
                  <c:v>99.586170753999994</c:v>
                </c:pt>
                <c:pt idx="3163">
                  <c:v>99.668716642700005</c:v>
                </c:pt>
                <c:pt idx="3164">
                  <c:v>99.749209773299995</c:v>
                </c:pt>
                <c:pt idx="3165">
                  <c:v>99.838488423900003</c:v>
                </c:pt>
                <c:pt idx="3166">
                  <c:v>99.933807484799999</c:v>
                </c:pt>
                <c:pt idx="3167">
                  <c:v>100.026884568</c:v>
                </c:pt>
                <c:pt idx="3168">
                  <c:v>100.119001747</c:v>
                </c:pt>
                <c:pt idx="3169">
                  <c:v>100.220962008</c:v>
                </c:pt>
                <c:pt idx="3170">
                  <c:v>100.328829465</c:v>
                </c:pt>
                <c:pt idx="3171">
                  <c:v>100.43563758800001</c:v>
                </c:pt>
                <c:pt idx="3172">
                  <c:v>100.54657325399999</c:v>
                </c:pt>
                <c:pt idx="3173">
                  <c:v>100.66165190300001</c:v>
                </c:pt>
                <c:pt idx="3174">
                  <c:v>100.776413225</c:v>
                </c:pt>
                <c:pt idx="3175">
                  <c:v>100.890666743</c:v>
                </c:pt>
                <c:pt idx="3176">
                  <c:v>101.011726475</c:v>
                </c:pt>
                <c:pt idx="3177">
                  <c:v>101.13807778</c:v>
                </c:pt>
                <c:pt idx="3178">
                  <c:v>101.26482586500001</c:v>
                </c:pt>
                <c:pt idx="3179">
                  <c:v>101.395446302</c:v>
                </c:pt>
                <c:pt idx="3180">
                  <c:v>101.52992345600001</c:v>
                </c:pt>
                <c:pt idx="3181">
                  <c:v>101.664643735</c:v>
                </c:pt>
                <c:pt idx="3182">
                  <c:v>101.79826892600001</c:v>
                </c:pt>
                <c:pt idx="3183">
                  <c:v>101.93310776</c:v>
                </c:pt>
                <c:pt idx="3184">
                  <c:v>102.069626603</c:v>
                </c:pt>
                <c:pt idx="3185">
                  <c:v>102.20647219200001</c:v>
                </c:pt>
                <c:pt idx="3186">
                  <c:v>102.343029499</c:v>
                </c:pt>
                <c:pt idx="3187">
                  <c:v>102.479320351</c:v>
                </c:pt>
                <c:pt idx="3188">
                  <c:v>102.61547466899999</c:v>
                </c:pt>
                <c:pt idx="3189">
                  <c:v>102.751644618</c:v>
                </c:pt>
                <c:pt idx="3190">
                  <c:v>102.888064863</c:v>
                </c:pt>
                <c:pt idx="3191">
                  <c:v>103.024673251</c:v>
                </c:pt>
                <c:pt idx="3192">
                  <c:v>103.161267345</c:v>
                </c:pt>
                <c:pt idx="3193">
                  <c:v>103.29784784100001</c:v>
                </c:pt>
                <c:pt idx="3194">
                  <c:v>103.43444470599999</c:v>
                </c:pt>
                <c:pt idx="3195">
                  <c:v>103.571041358</c:v>
                </c:pt>
                <c:pt idx="3196">
                  <c:v>103.70763104300001</c:v>
                </c:pt>
                <c:pt idx="3197">
                  <c:v>103.844295426</c:v>
                </c:pt>
                <c:pt idx="3198">
                  <c:v>103.981046695</c:v>
                </c:pt>
                <c:pt idx="3199">
                  <c:v>104.117842791</c:v>
                </c:pt>
                <c:pt idx="3200">
                  <c:v>104.254724674</c:v>
                </c:pt>
                <c:pt idx="3201">
                  <c:v>104.39170213</c:v>
                </c:pt>
                <c:pt idx="3202">
                  <c:v>104.528727866</c:v>
                </c:pt>
                <c:pt idx="3203">
                  <c:v>104.665753423</c:v>
                </c:pt>
                <c:pt idx="3204">
                  <c:v>104.80272870500001</c:v>
                </c:pt>
                <c:pt idx="3205">
                  <c:v>104.93964772699999</c:v>
                </c:pt>
                <c:pt idx="3206">
                  <c:v>105.076527248</c:v>
                </c:pt>
                <c:pt idx="3207">
                  <c:v>105.21335161499999</c:v>
                </c:pt>
                <c:pt idx="3208">
                  <c:v>105.35011341800001</c:v>
                </c:pt>
                <c:pt idx="3209">
                  <c:v>105.486820392</c:v>
                </c:pt>
                <c:pt idx="3210">
                  <c:v>105.62346033</c:v>
                </c:pt>
                <c:pt idx="3211">
                  <c:v>105.75990861699999</c:v>
                </c:pt>
                <c:pt idx="3212">
                  <c:v>105.896146914</c:v>
                </c:pt>
                <c:pt idx="3213">
                  <c:v>106.032247985</c:v>
                </c:pt>
                <c:pt idx="3214">
                  <c:v>106.16816125</c:v>
                </c:pt>
                <c:pt idx="3215">
                  <c:v>106.30388643800001</c:v>
                </c:pt>
                <c:pt idx="3216">
                  <c:v>106.43910773899999</c:v>
                </c:pt>
                <c:pt idx="3217">
                  <c:v>106.571131393</c:v>
                </c:pt>
                <c:pt idx="3218">
                  <c:v>106.699520142</c:v>
                </c:pt>
                <c:pt idx="3219">
                  <c:v>106.82626372999999</c:v>
                </c:pt>
                <c:pt idx="3220">
                  <c:v>106.95248893199999</c:v>
                </c:pt>
                <c:pt idx="3221">
                  <c:v>107.074572512</c:v>
                </c:pt>
                <c:pt idx="3222">
                  <c:v>107.191781932</c:v>
                </c:pt>
                <c:pt idx="3223">
                  <c:v>107.30641173399999</c:v>
                </c:pt>
                <c:pt idx="3224">
                  <c:v>107.41724274400001</c:v>
                </c:pt>
                <c:pt idx="3225">
                  <c:v>107.524784451</c:v>
                </c:pt>
                <c:pt idx="3226">
                  <c:v>107.630822356</c:v>
                </c:pt>
                <c:pt idx="3227">
                  <c:v>107.732192809</c:v>
                </c:pt>
                <c:pt idx="3228">
                  <c:v>107.828912503</c:v>
                </c:pt>
                <c:pt idx="3229">
                  <c:v>107.92428904000001</c:v>
                </c:pt>
                <c:pt idx="3230">
                  <c:v>108.01971004400001</c:v>
                </c:pt>
                <c:pt idx="3231">
                  <c:v>108.11007724300001</c:v>
                </c:pt>
                <c:pt idx="3232">
                  <c:v>108.194739231</c:v>
                </c:pt>
                <c:pt idx="3233">
                  <c:v>108.2769174</c:v>
                </c:pt>
                <c:pt idx="3234">
                  <c:v>108.353554182</c:v>
                </c:pt>
                <c:pt idx="3235">
                  <c:v>108.425224443</c:v>
                </c:pt>
                <c:pt idx="3236">
                  <c:v>108.495325233</c:v>
                </c:pt>
                <c:pt idx="3237">
                  <c:v>108.560150097</c:v>
                </c:pt>
                <c:pt idx="3238">
                  <c:v>108.620051289</c:v>
                </c:pt>
                <c:pt idx="3239">
                  <c:v>108.679467458</c:v>
                </c:pt>
                <c:pt idx="3240">
                  <c:v>108.739597594</c:v>
                </c:pt>
                <c:pt idx="3241">
                  <c:v>108.79389082</c:v>
                </c:pt>
                <c:pt idx="3242">
                  <c:v>108.84232715500001</c:v>
                </c:pt>
                <c:pt idx="3243">
                  <c:v>108.889564853</c:v>
                </c:pt>
                <c:pt idx="3244">
                  <c:v>108.931760133</c:v>
                </c:pt>
                <c:pt idx="3245">
                  <c:v>108.96930761</c:v>
                </c:pt>
                <c:pt idx="3246">
                  <c:v>109.005974229</c:v>
                </c:pt>
                <c:pt idx="3247">
                  <c:v>109.037203553</c:v>
                </c:pt>
                <c:pt idx="3248">
                  <c:v>109.063759226</c:v>
                </c:pt>
                <c:pt idx="3249">
                  <c:v>109.08987121</c:v>
                </c:pt>
                <c:pt idx="3250">
                  <c:v>109.11125333299999</c:v>
                </c:pt>
                <c:pt idx="3251">
                  <c:v>109.12860613399999</c:v>
                </c:pt>
                <c:pt idx="3252">
                  <c:v>109.146636376</c:v>
                </c:pt>
                <c:pt idx="3253">
                  <c:v>109.16229245</c:v>
                </c:pt>
                <c:pt idx="3254">
                  <c:v>109.14753907799999</c:v>
                </c:pt>
                <c:pt idx="3255">
                  <c:v>109.115346969</c:v>
                </c:pt>
                <c:pt idx="3256">
                  <c:v>109.09005519199999</c:v>
                </c:pt>
                <c:pt idx="3257">
                  <c:v>109.047315619</c:v>
                </c:pt>
                <c:pt idx="3258">
                  <c:v>108.989127506</c:v>
                </c:pt>
                <c:pt idx="3259">
                  <c:v>108.93951265699999</c:v>
                </c:pt>
                <c:pt idx="3260">
                  <c:v>108.897016956</c:v>
                </c:pt>
                <c:pt idx="3261">
                  <c:v>108.85156363</c:v>
                </c:pt>
                <c:pt idx="3262">
                  <c:v>108.80583267999999</c:v>
                </c:pt>
                <c:pt idx="3263">
                  <c:v>108.76359981500001</c:v>
                </c:pt>
                <c:pt idx="3264">
                  <c:v>108.728305003</c:v>
                </c:pt>
                <c:pt idx="3265">
                  <c:v>108.69606093500001</c:v>
                </c:pt>
                <c:pt idx="3266">
                  <c:v>108.664391976</c:v>
                </c:pt>
                <c:pt idx="3267">
                  <c:v>108.639879112</c:v>
                </c:pt>
                <c:pt idx="3268">
                  <c:v>108.619219305</c:v>
                </c:pt>
                <c:pt idx="3269">
                  <c:v>108.598836007</c:v>
                </c:pt>
                <c:pt idx="3270">
                  <c:v>108.589882561</c:v>
                </c:pt>
                <c:pt idx="3271">
                  <c:v>108.587134656</c:v>
                </c:pt>
                <c:pt idx="3272">
                  <c:v>108.582505238</c:v>
                </c:pt>
                <c:pt idx="3273">
                  <c:v>108.58237283699999</c:v>
                </c:pt>
                <c:pt idx="3274">
                  <c:v>108.585816923</c:v>
                </c:pt>
                <c:pt idx="3275">
                  <c:v>108.587922924</c:v>
                </c:pt>
                <c:pt idx="3276">
                  <c:v>108.58977268300001</c:v>
                </c:pt>
                <c:pt idx="3277">
                  <c:v>108.598066768</c:v>
                </c:pt>
                <c:pt idx="3278">
                  <c:v>108.609423764</c:v>
                </c:pt>
                <c:pt idx="3279">
                  <c:v>108.619106136</c:v>
                </c:pt>
                <c:pt idx="3280">
                  <c:v>108.628604637</c:v>
                </c:pt>
                <c:pt idx="3281">
                  <c:v>108.63896126500001</c:v>
                </c:pt>
                <c:pt idx="3282">
                  <c:v>108.649774239</c:v>
                </c:pt>
                <c:pt idx="3283">
                  <c:v>108.66293214300001</c:v>
                </c:pt>
                <c:pt idx="3284">
                  <c:v>108.677368839</c:v>
                </c:pt>
                <c:pt idx="3285">
                  <c:v>108.69140663</c:v>
                </c:pt>
                <c:pt idx="3286">
                  <c:v>108.70587952299999</c:v>
                </c:pt>
                <c:pt idx="3287">
                  <c:v>108.72445563399999</c:v>
                </c:pt>
                <c:pt idx="3288">
                  <c:v>108.745092626</c:v>
                </c:pt>
                <c:pt idx="3289">
                  <c:v>108.765819158</c:v>
                </c:pt>
                <c:pt idx="3290">
                  <c:v>108.791492138</c:v>
                </c:pt>
                <c:pt idx="3291">
                  <c:v>108.82016910900001</c:v>
                </c:pt>
                <c:pt idx="3292">
                  <c:v>108.84892693</c:v>
                </c:pt>
                <c:pt idx="3293">
                  <c:v>108.883280403</c:v>
                </c:pt>
                <c:pt idx="3294">
                  <c:v>108.921225716</c:v>
                </c:pt>
                <c:pt idx="3295">
                  <c:v>108.959283051</c:v>
                </c:pt>
                <c:pt idx="3296">
                  <c:v>109.003585061</c:v>
                </c:pt>
                <c:pt idx="3297">
                  <c:v>109.052110473</c:v>
                </c:pt>
                <c:pt idx="3298">
                  <c:v>109.099628142</c:v>
                </c:pt>
                <c:pt idx="3299">
                  <c:v>109.14703249</c:v>
                </c:pt>
                <c:pt idx="3300">
                  <c:v>109.202736844</c:v>
                </c:pt>
                <c:pt idx="3301">
                  <c:v>109.263682465</c:v>
                </c:pt>
                <c:pt idx="3302">
                  <c:v>109.324795792</c:v>
                </c:pt>
                <c:pt idx="3303">
                  <c:v>109.392908381</c:v>
                </c:pt>
                <c:pt idx="3304">
                  <c:v>109.46655142199999</c:v>
                </c:pt>
                <c:pt idx="3305">
                  <c:v>109.541149688</c:v>
                </c:pt>
                <c:pt idx="3306">
                  <c:v>109.623209781</c:v>
                </c:pt>
                <c:pt idx="3307">
                  <c:v>109.711246753</c:v>
                </c:pt>
                <c:pt idx="3308">
                  <c:v>109.800572992</c:v>
                </c:pt>
                <c:pt idx="3309">
                  <c:v>109.89761287</c:v>
                </c:pt>
                <c:pt idx="3310">
                  <c:v>110.001111567</c:v>
                </c:pt>
                <c:pt idx="3311">
                  <c:v>110.105005842</c:v>
                </c:pt>
                <c:pt idx="3312">
                  <c:v>110.20842417599999</c:v>
                </c:pt>
                <c:pt idx="3313">
                  <c:v>110.320611461</c:v>
                </c:pt>
                <c:pt idx="3314">
                  <c:v>110.440698013</c:v>
                </c:pt>
                <c:pt idx="3315">
                  <c:v>110.563163827</c:v>
                </c:pt>
                <c:pt idx="3316">
                  <c:v>110.69167609100001</c:v>
                </c:pt>
                <c:pt idx="3317">
                  <c:v>110.82581076300001</c:v>
                </c:pt>
                <c:pt idx="3318">
                  <c:v>110.96240769400001</c:v>
                </c:pt>
                <c:pt idx="3319">
                  <c:v>111.106501505</c:v>
                </c:pt>
                <c:pt idx="3320">
                  <c:v>111.25772755200001</c:v>
                </c:pt>
                <c:pt idx="3321">
                  <c:v>111.411526249</c:v>
                </c:pt>
                <c:pt idx="3322">
                  <c:v>111.56706323</c:v>
                </c:pt>
                <c:pt idx="3323">
                  <c:v>111.724001941</c:v>
                </c:pt>
                <c:pt idx="3324">
                  <c:v>111.881370534</c:v>
                </c:pt>
                <c:pt idx="3325">
                  <c:v>112.03876493600001</c:v>
                </c:pt>
                <c:pt idx="3326">
                  <c:v>112.196683803</c:v>
                </c:pt>
                <c:pt idx="3327">
                  <c:v>112.355419462</c:v>
                </c:pt>
                <c:pt idx="3328">
                  <c:v>112.514953105</c:v>
                </c:pt>
                <c:pt idx="3329">
                  <c:v>112.675567738</c:v>
                </c:pt>
                <c:pt idx="3330">
                  <c:v>112.83726059</c:v>
                </c:pt>
                <c:pt idx="3331">
                  <c:v>112.99984765400001</c:v>
                </c:pt>
                <c:pt idx="3332">
                  <c:v>113.163631599</c:v>
                </c:pt>
                <c:pt idx="3333">
                  <c:v>113.32861056500001</c:v>
                </c:pt>
                <c:pt idx="3334">
                  <c:v>113.49453538100001</c:v>
                </c:pt>
                <c:pt idx="3335">
                  <c:v>113.661645823</c:v>
                </c:pt>
                <c:pt idx="3336">
                  <c:v>113.829933411</c:v>
                </c:pt>
                <c:pt idx="3337">
                  <c:v>113.999188727</c:v>
                </c:pt>
                <c:pt idx="3338">
                  <c:v>114.169711671</c:v>
                </c:pt>
                <c:pt idx="3339">
                  <c:v>114.34152526</c:v>
                </c:pt>
                <c:pt idx="3340">
                  <c:v>114.514420391</c:v>
                </c:pt>
                <c:pt idx="3341">
                  <c:v>114.688694466</c:v>
                </c:pt>
                <c:pt idx="3342">
                  <c:v>114.864329961</c:v>
                </c:pt>
                <c:pt idx="3343">
                  <c:v>115.040985237</c:v>
                </c:pt>
                <c:pt idx="3344">
                  <c:v>115.21852324</c:v>
                </c:pt>
                <c:pt idx="3345">
                  <c:v>115.397531984</c:v>
                </c:pt>
                <c:pt idx="3346">
                  <c:v>115.578004748</c:v>
                </c:pt>
                <c:pt idx="3347">
                  <c:v>115.759501578</c:v>
                </c:pt>
                <c:pt idx="3348">
                  <c:v>115.94222392</c:v>
                </c:pt>
                <c:pt idx="3349">
                  <c:v>116.12606843899999</c:v>
                </c:pt>
                <c:pt idx="3350">
                  <c:v>116.310750306</c:v>
                </c:pt>
                <c:pt idx="3351">
                  <c:v>116.496778347</c:v>
                </c:pt>
                <c:pt idx="3352">
                  <c:v>116.68403578100001</c:v>
                </c:pt>
                <c:pt idx="3353">
                  <c:v>116.87203003099999</c:v>
                </c:pt>
                <c:pt idx="3354">
                  <c:v>117.061097031</c:v>
                </c:pt>
                <c:pt idx="3355">
                  <c:v>117.25112968000001</c:v>
                </c:pt>
                <c:pt idx="3356">
                  <c:v>117.44177127499999</c:v>
                </c:pt>
                <c:pt idx="3357">
                  <c:v>117.633612547</c:v>
                </c:pt>
                <c:pt idx="3358">
                  <c:v>117.826434878</c:v>
                </c:pt>
                <c:pt idx="3359">
                  <c:v>118.019656974</c:v>
                </c:pt>
                <c:pt idx="3360">
                  <c:v>118.213761859</c:v>
                </c:pt>
                <c:pt idx="3361">
                  <c:v>118.408606451</c:v>
                </c:pt>
                <c:pt idx="3362">
                  <c:v>118.603756742</c:v>
                </c:pt>
                <c:pt idx="3363">
                  <c:v>118.799793522</c:v>
                </c:pt>
                <c:pt idx="3364">
                  <c:v>118.99649579699999</c:v>
                </c:pt>
                <c:pt idx="3365">
                  <c:v>119.193393308</c:v>
                </c:pt>
                <c:pt idx="3366">
                  <c:v>119.391156604</c:v>
                </c:pt>
                <c:pt idx="3367">
                  <c:v>119.589537506</c:v>
                </c:pt>
                <c:pt idx="3368">
                  <c:v>119.78804635900001</c:v>
                </c:pt>
                <c:pt idx="3369">
                  <c:v>119.987419164</c:v>
                </c:pt>
                <c:pt idx="3370">
                  <c:v>120.187366645</c:v>
                </c:pt>
                <c:pt idx="3371">
                  <c:v>120.38738965</c:v>
                </c:pt>
                <c:pt idx="3372">
                  <c:v>120.588282459</c:v>
                </c:pt>
                <c:pt idx="3373">
                  <c:v>120.789718808</c:v>
                </c:pt>
                <c:pt idx="3374">
                  <c:v>120.991158926</c:v>
                </c:pt>
                <c:pt idx="3375">
                  <c:v>121.193270959</c:v>
                </c:pt>
                <c:pt idx="3376">
                  <c:v>121.39582665</c:v>
                </c:pt>
                <c:pt idx="3377">
                  <c:v>121.598424623</c:v>
                </c:pt>
                <c:pt idx="3378">
                  <c:v>121.801723306</c:v>
                </c:pt>
                <c:pt idx="3379">
                  <c:v>122.005424995</c:v>
                </c:pt>
                <c:pt idx="3380">
                  <c:v>122.20914363599999</c:v>
                </c:pt>
                <c:pt idx="3381">
                  <c:v>122.41357364</c:v>
                </c:pt>
                <c:pt idx="3382">
                  <c:v>122.6183898</c:v>
                </c:pt>
                <c:pt idx="3383">
                  <c:v>122.823202434</c:v>
                </c:pt>
                <c:pt idx="3384">
                  <c:v>123.028730662</c:v>
                </c:pt>
                <c:pt idx="3385">
                  <c:v>123.234629458</c:v>
                </c:pt>
                <c:pt idx="3386">
                  <c:v>123.440478617</c:v>
                </c:pt>
                <c:pt idx="3387">
                  <c:v>123.6468248</c:v>
                </c:pt>
                <c:pt idx="3388">
                  <c:v>123.853465421</c:v>
                </c:pt>
                <c:pt idx="3389">
                  <c:v>124.06012336800001</c:v>
                </c:pt>
                <c:pt idx="3390">
                  <c:v>124.267288726</c:v>
                </c:pt>
                <c:pt idx="3391">
                  <c:v>124.474713748</c:v>
                </c:pt>
                <c:pt idx="3392">
                  <c:v>124.682116303</c:v>
                </c:pt>
                <c:pt idx="3393">
                  <c:v>124.889819593</c:v>
                </c:pt>
                <c:pt idx="3394">
                  <c:v>125.09773437600001</c:v>
                </c:pt>
                <c:pt idx="3395">
                  <c:v>125.305745535</c:v>
                </c:pt>
                <c:pt idx="3396">
                  <c:v>125.51429147899999</c:v>
                </c:pt>
                <c:pt idx="3397">
                  <c:v>125.716831938</c:v>
                </c:pt>
                <c:pt idx="3398">
                  <c:v>125.879785846</c:v>
                </c:pt>
                <c:pt idx="3399">
                  <c:v>126.039586271</c:v>
                </c:pt>
                <c:pt idx="3400">
                  <c:v>126.21229145</c:v>
                </c:pt>
                <c:pt idx="3401">
                  <c:v>126.37959454</c:v>
                </c:pt>
                <c:pt idx="3402">
                  <c:v>126.544668483</c:v>
                </c:pt>
                <c:pt idx="3403">
                  <c:v>126.712146609</c:v>
                </c:pt>
                <c:pt idx="3404">
                  <c:v>126.880152196</c:v>
                </c:pt>
                <c:pt idx="3405">
                  <c:v>127.049059457</c:v>
                </c:pt>
                <c:pt idx="3406">
                  <c:v>127.220686671</c:v>
                </c:pt>
                <c:pt idx="3407">
                  <c:v>127.395403542</c:v>
                </c:pt>
                <c:pt idx="3408">
                  <c:v>127.57244411400001</c:v>
                </c:pt>
                <c:pt idx="3409">
                  <c:v>127.749894048</c:v>
                </c:pt>
                <c:pt idx="3410">
                  <c:v>127.927754953</c:v>
                </c:pt>
                <c:pt idx="3411">
                  <c:v>128.106571503</c:v>
                </c:pt>
                <c:pt idx="3412">
                  <c:v>128.28602359999999</c:v>
                </c:pt>
                <c:pt idx="3413">
                  <c:v>128.46598943699999</c:v>
                </c:pt>
                <c:pt idx="3414">
                  <c:v>128.646581938</c:v>
                </c:pt>
                <c:pt idx="3415">
                  <c:v>128.82771162500001</c:v>
                </c:pt>
                <c:pt idx="3416">
                  <c:v>129.009336512</c:v>
                </c:pt>
                <c:pt idx="3417">
                  <c:v>129.19142087500001</c:v>
                </c:pt>
                <c:pt idx="3418">
                  <c:v>129.37371051700001</c:v>
                </c:pt>
                <c:pt idx="3419">
                  <c:v>129.556468962</c:v>
                </c:pt>
                <c:pt idx="3420">
                  <c:v>129.73973240399999</c:v>
                </c:pt>
                <c:pt idx="3421">
                  <c:v>129.92314597699999</c:v>
                </c:pt>
                <c:pt idx="3422">
                  <c:v>130.10703235400001</c:v>
                </c:pt>
                <c:pt idx="3423">
                  <c:v>130.291504253</c:v>
                </c:pt>
                <c:pt idx="3424">
                  <c:v>130.476396177</c:v>
                </c:pt>
                <c:pt idx="3425">
                  <c:v>130.66178495099999</c:v>
                </c:pt>
                <c:pt idx="3426">
                  <c:v>130.84761875500001</c:v>
                </c:pt>
                <c:pt idx="3427">
                  <c:v>131.03343055100001</c:v>
                </c:pt>
                <c:pt idx="3428">
                  <c:v>131.21971591400001</c:v>
                </c:pt>
                <c:pt idx="3429">
                  <c:v>131.40641584400001</c:v>
                </c:pt>
                <c:pt idx="3430">
                  <c:v>131.593528467</c:v>
                </c:pt>
                <c:pt idx="3431">
                  <c:v>131.78115938600001</c:v>
                </c:pt>
                <c:pt idx="3432">
                  <c:v>131.96900665199999</c:v>
                </c:pt>
                <c:pt idx="3433">
                  <c:v>132.15731296999999</c:v>
                </c:pt>
                <c:pt idx="3434">
                  <c:v>132.34608731</c:v>
                </c:pt>
                <c:pt idx="3435">
                  <c:v>132.534758633</c:v>
                </c:pt>
                <c:pt idx="3436">
                  <c:v>132.72388688000001</c:v>
                </c:pt>
                <c:pt idx="3437">
                  <c:v>132.91359350299999</c:v>
                </c:pt>
                <c:pt idx="3438">
                  <c:v>133.10338406100001</c:v>
                </c:pt>
                <c:pt idx="3439">
                  <c:v>133.29352426599999</c:v>
                </c:pt>
                <c:pt idx="3440">
                  <c:v>133.48372232599999</c:v>
                </c:pt>
                <c:pt idx="3441">
                  <c:v>133.674308258</c:v>
                </c:pt>
                <c:pt idx="3442">
                  <c:v>133.86538885600001</c:v>
                </c:pt>
                <c:pt idx="3443">
                  <c:v>134.056341876</c:v>
                </c:pt>
                <c:pt idx="3444">
                  <c:v>134.24773120899999</c:v>
                </c:pt>
                <c:pt idx="3445">
                  <c:v>134.439651172</c:v>
                </c:pt>
                <c:pt idx="3446">
                  <c:v>134.63139829799999</c:v>
                </c:pt>
                <c:pt idx="3447">
                  <c:v>134.82349430799999</c:v>
                </c:pt>
                <c:pt idx="3448">
                  <c:v>135.01571905500001</c:v>
                </c:pt>
                <c:pt idx="3449">
                  <c:v>135.20826781400001</c:v>
                </c:pt>
                <c:pt idx="3450">
                  <c:v>135.40128452799999</c:v>
                </c:pt>
                <c:pt idx="3451">
                  <c:v>135.594176154</c:v>
                </c:pt>
                <c:pt idx="3452">
                  <c:v>135.78746673099999</c:v>
                </c:pt>
                <c:pt idx="3453">
                  <c:v>135.98120285100001</c:v>
                </c:pt>
                <c:pt idx="3454">
                  <c:v>136.17449995199999</c:v>
                </c:pt>
                <c:pt idx="3455">
                  <c:v>136.368129057</c:v>
                </c:pt>
                <c:pt idx="3456">
                  <c:v>136.56194341299999</c:v>
                </c:pt>
                <c:pt idx="3457">
                  <c:v>136.75601601700001</c:v>
                </c:pt>
                <c:pt idx="3458">
                  <c:v>136.95048437</c:v>
                </c:pt>
                <c:pt idx="3459">
                  <c:v>137.14459033599999</c:v>
                </c:pt>
                <c:pt idx="3460">
                  <c:v>137.33907857200001</c:v>
                </c:pt>
                <c:pt idx="3461">
                  <c:v>137.53411144899999</c:v>
                </c:pt>
                <c:pt idx="3462">
                  <c:v>137.72892256399999</c:v>
                </c:pt>
                <c:pt idx="3463">
                  <c:v>137.923992484</c:v>
                </c:pt>
                <c:pt idx="3464">
                  <c:v>138.118923357</c:v>
                </c:pt>
                <c:pt idx="3465">
                  <c:v>138.31414740700001</c:v>
                </c:pt>
                <c:pt idx="3466">
                  <c:v>138.50986872300001</c:v>
                </c:pt>
                <c:pt idx="3467">
                  <c:v>138.705416109</c:v>
                </c:pt>
                <c:pt idx="3468">
                  <c:v>138.90119893599999</c:v>
                </c:pt>
                <c:pt idx="3469">
                  <c:v>139.09682599800001</c:v>
                </c:pt>
                <c:pt idx="3470">
                  <c:v>139.292743925</c:v>
                </c:pt>
                <c:pt idx="3471">
                  <c:v>139.48909376099999</c:v>
                </c:pt>
                <c:pt idx="3472">
                  <c:v>139.685008977</c:v>
                </c:pt>
                <c:pt idx="3473">
                  <c:v>139.88128503199999</c:v>
                </c:pt>
                <c:pt idx="3474">
                  <c:v>140.078082507</c:v>
                </c:pt>
                <c:pt idx="3475">
                  <c:v>140.27463533599999</c:v>
                </c:pt>
                <c:pt idx="3476">
                  <c:v>140.47141893099999</c:v>
                </c:pt>
                <c:pt idx="3477">
                  <c:v>140.668043474</c:v>
                </c:pt>
                <c:pt idx="3478">
                  <c:v>140.86492737</c:v>
                </c:pt>
                <c:pt idx="3479">
                  <c:v>141.06222471500001</c:v>
                </c:pt>
                <c:pt idx="3480">
                  <c:v>141.25908534300001</c:v>
                </c:pt>
                <c:pt idx="3481">
                  <c:v>141.45616128399999</c:v>
                </c:pt>
                <c:pt idx="3482">
                  <c:v>141.65313666099999</c:v>
                </c:pt>
                <c:pt idx="3483">
                  <c:v>141.850329429</c:v>
                </c:pt>
                <c:pt idx="3484">
                  <c:v>142.04792046399999</c:v>
                </c:pt>
                <c:pt idx="3485">
                  <c:v>142.24509287000001</c:v>
                </c:pt>
                <c:pt idx="3486">
                  <c:v>142.442466446</c:v>
                </c:pt>
                <c:pt idx="3487">
                  <c:v>142.63973629</c:v>
                </c:pt>
                <c:pt idx="3488">
                  <c:v>142.83722169200001</c:v>
                </c:pt>
                <c:pt idx="3489">
                  <c:v>143.03509552700001</c:v>
                </c:pt>
                <c:pt idx="3490">
                  <c:v>143.23255675499999</c:v>
                </c:pt>
                <c:pt idx="3491">
                  <c:v>143.43016926199999</c:v>
                </c:pt>
                <c:pt idx="3492">
                  <c:v>143.62742723100001</c:v>
                </c:pt>
                <c:pt idx="3493">
                  <c:v>143.82490426199999</c:v>
                </c:pt>
                <c:pt idx="3494">
                  <c:v>144.022833983</c:v>
                </c:pt>
                <c:pt idx="3495">
                  <c:v>144.22031027599999</c:v>
                </c:pt>
                <c:pt idx="3496">
                  <c:v>144.41793228200001</c:v>
                </c:pt>
                <c:pt idx="3497">
                  <c:v>144.61521486699999</c:v>
                </c:pt>
                <c:pt idx="3498">
                  <c:v>144.81270033600001</c:v>
                </c:pt>
                <c:pt idx="3499">
                  <c:v>145.01062663499999</c:v>
                </c:pt>
                <c:pt idx="3500">
                  <c:v>145.208103397</c:v>
                </c:pt>
                <c:pt idx="3501">
                  <c:v>145.40575963800001</c:v>
                </c:pt>
                <c:pt idx="3502">
                  <c:v>145.60332123699999</c:v>
                </c:pt>
                <c:pt idx="3503">
                  <c:v>145.80106816399999</c:v>
                </c:pt>
                <c:pt idx="3504">
                  <c:v>145.99912290899999</c:v>
                </c:pt>
                <c:pt idx="3505">
                  <c:v>146.196527366</c:v>
                </c:pt>
                <c:pt idx="3506">
                  <c:v>146.394105274</c:v>
                </c:pt>
                <c:pt idx="3507">
                  <c:v>146.591637687</c:v>
                </c:pt>
                <c:pt idx="3508">
                  <c:v>146.789313824</c:v>
                </c:pt>
                <c:pt idx="3509">
                  <c:v>146.98736546999999</c:v>
                </c:pt>
                <c:pt idx="3510">
                  <c:v>147.18520148799999</c:v>
                </c:pt>
                <c:pt idx="3511">
                  <c:v>147.38279976800001</c:v>
                </c:pt>
                <c:pt idx="3512">
                  <c:v>147.580332916</c:v>
                </c:pt>
                <c:pt idx="3513">
                  <c:v>147.777718147</c:v>
                </c:pt>
                <c:pt idx="3514">
                  <c:v>147.97493243900001</c:v>
                </c:pt>
                <c:pt idx="3515">
                  <c:v>148.17200701600001</c:v>
                </c:pt>
                <c:pt idx="3516">
                  <c:v>148.36893328599999</c:v>
                </c:pt>
                <c:pt idx="3517">
                  <c:v>148.56570725200001</c:v>
                </c:pt>
                <c:pt idx="3518">
                  <c:v>148.76233774599999</c:v>
                </c:pt>
                <c:pt idx="3519">
                  <c:v>148.958827582</c:v>
                </c:pt>
                <c:pt idx="3520">
                  <c:v>149.15517824299999</c:v>
                </c:pt>
                <c:pt idx="3521">
                  <c:v>149.351393178</c:v>
                </c:pt>
                <c:pt idx="3522">
                  <c:v>149.54747475100001</c:v>
                </c:pt>
                <c:pt idx="3523">
                  <c:v>149.74342448600001</c:v>
                </c:pt>
                <c:pt idx="3524">
                  <c:v>149.939243791</c:v>
                </c:pt>
                <c:pt idx="3525">
                  <c:v>150.13493348899999</c:v>
                </c:pt>
                <c:pt idx="3526">
                  <c:v>150.33049376700001</c:v>
                </c:pt>
                <c:pt idx="3527">
                  <c:v>150.52592433699999</c:v>
                </c:pt>
                <c:pt idx="3528">
                  <c:v>150.72122439500001</c:v>
                </c:pt>
                <c:pt idx="3529">
                  <c:v>150.91639277199999</c:v>
                </c:pt>
                <c:pt idx="3530">
                  <c:v>151.111428348</c:v>
                </c:pt>
                <c:pt idx="3531">
                  <c:v>151.30633014200001</c:v>
                </c:pt>
                <c:pt idx="3532">
                  <c:v>151.501097241</c:v>
                </c:pt>
                <c:pt idx="3533">
                  <c:v>151.695728863</c:v>
                </c:pt>
                <c:pt idx="3534">
                  <c:v>151.890224389</c:v>
                </c:pt>
                <c:pt idx="3535">
                  <c:v>152.084583364</c:v>
                </c:pt>
                <c:pt idx="3536">
                  <c:v>152.27880550099999</c:v>
                </c:pt>
                <c:pt idx="3537">
                  <c:v>152.47289068699999</c:v>
                </c:pt>
                <c:pt idx="3538">
                  <c:v>152.666838969</c:v>
                </c:pt>
                <c:pt idx="3539">
                  <c:v>152.86065053799999</c:v>
                </c:pt>
                <c:pt idx="3540">
                  <c:v>153.05432568500001</c:v>
                </c:pt>
                <c:pt idx="3541">
                  <c:v>153.24786469099999</c:v>
                </c:pt>
                <c:pt idx="3542">
                  <c:v>153.44126780799999</c:v>
                </c:pt>
                <c:pt idx="3543">
                  <c:v>153.63453526500001</c:v>
                </c:pt>
                <c:pt idx="3544">
                  <c:v>153.827667257</c:v>
                </c:pt>
                <c:pt idx="3545">
                  <c:v>154.02066392899999</c:v>
                </c:pt>
                <c:pt idx="3546">
                  <c:v>154.21352538299999</c:v>
                </c:pt>
                <c:pt idx="3547">
                  <c:v>154.40625167499999</c:v>
                </c:pt>
                <c:pt idx="3548">
                  <c:v>154.59884282300001</c:v>
                </c:pt>
                <c:pt idx="3549">
                  <c:v>154.791298805</c:v>
                </c:pt>
                <c:pt idx="3550">
                  <c:v>154.98361957200001</c:v>
                </c:pt>
                <c:pt idx="3551">
                  <c:v>155.17580506799999</c:v>
                </c:pt>
                <c:pt idx="3552">
                  <c:v>155.36785519899999</c:v>
                </c:pt>
                <c:pt idx="3553">
                  <c:v>155.55976977899999</c:v>
                </c:pt>
                <c:pt idx="3554">
                  <c:v>155.75154873899999</c:v>
                </c:pt>
                <c:pt idx="3555">
                  <c:v>155.94319197600001</c:v>
                </c:pt>
                <c:pt idx="3556">
                  <c:v>156.13469930799999</c:v>
                </c:pt>
                <c:pt idx="3557">
                  <c:v>156.32607059700001</c:v>
                </c:pt>
                <c:pt idx="3558">
                  <c:v>156.51730568799999</c:v>
                </c:pt>
                <c:pt idx="3559">
                  <c:v>156.70840437800001</c:v>
                </c:pt>
                <c:pt idx="3560">
                  <c:v>156.89936646699999</c:v>
                </c:pt>
                <c:pt idx="3561">
                  <c:v>157.09019173199999</c:v>
                </c:pt>
                <c:pt idx="3562">
                  <c:v>157.280879919</c:v>
                </c:pt>
                <c:pt idx="3563">
                  <c:v>157.47143075599999</c:v>
                </c:pt>
                <c:pt idx="3564">
                  <c:v>157.661843946</c:v>
                </c:pt>
                <c:pt idx="3565">
                  <c:v>157.852119163</c:v>
                </c:pt>
                <c:pt idx="3566">
                  <c:v>158.04225606200001</c:v>
                </c:pt>
                <c:pt idx="3567">
                  <c:v>158.23225427099999</c:v>
                </c:pt>
                <c:pt idx="3568">
                  <c:v>158.42211339599999</c:v>
                </c:pt>
                <c:pt idx="3569">
                  <c:v>158.611833023</c:v>
                </c:pt>
                <c:pt idx="3570">
                  <c:v>158.80141271700001</c:v>
                </c:pt>
                <c:pt idx="3571">
                  <c:v>158.99085202399999</c:v>
                </c:pt>
                <c:pt idx="3572">
                  <c:v>159.18013015</c:v>
                </c:pt>
                <c:pt idx="3573">
                  <c:v>159.36862193499999</c:v>
                </c:pt>
                <c:pt idx="3574">
                  <c:v>159.55461866499999</c:v>
                </c:pt>
                <c:pt idx="3575">
                  <c:v>159.73683853700001</c:v>
                </c:pt>
                <c:pt idx="3576">
                  <c:v>159.91466588399999</c:v>
                </c:pt>
                <c:pt idx="3577">
                  <c:v>160.08767788</c:v>
                </c:pt>
                <c:pt idx="3578">
                  <c:v>160.254992953</c:v>
                </c:pt>
                <c:pt idx="3579">
                  <c:v>160.41621310799999</c:v>
                </c:pt>
                <c:pt idx="3580">
                  <c:v>160.572889535</c:v>
                </c:pt>
                <c:pt idx="3581">
                  <c:v>160.726550589</c:v>
                </c:pt>
                <c:pt idx="3582">
                  <c:v>160.87888764499999</c:v>
                </c:pt>
                <c:pt idx="3583">
                  <c:v>161.031499314</c:v>
                </c:pt>
                <c:pt idx="3584">
                  <c:v>161.184143748</c:v>
                </c:pt>
                <c:pt idx="3585">
                  <c:v>161.33662496299999</c:v>
                </c:pt>
                <c:pt idx="3586">
                  <c:v>161.489173798</c:v>
                </c:pt>
                <c:pt idx="3587">
                  <c:v>161.64176207099999</c:v>
                </c:pt>
                <c:pt idx="3588">
                  <c:v>161.79436087799999</c:v>
                </c:pt>
                <c:pt idx="3589">
                  <c:v>161.946998251</c:v>
                </c:pt>
                <c:pt idx="3590">
                  <c:v>162.0996571</c:v>
                </c:pt>
                <c:pt idx="3591">
                  <c:v>162.252315624</c:v>
                </c:pt>
                <c:pt idx="3592">
                  <c:v>162.404959684</c:v>
                </c:pt>
                <c:pt idx="3593">
                  <c:v>162.55756836899999</c:v>
                </c:pt>
                <c:pt idx="3594">
                  <c:v>162.71012109099999</c:v>
                </c:pt>
                <c:pt idx="3595">
                  <c:v>162.862601799</c:v>
                </c:pt>
                <c:pt idx="3596">
                  <c:v>163.01499811599999</c:v>
                </c:pt>
                <c:pt idx="3597">
                  <c:v>163.16730221</c:v>
                </c:pt>
                <c:pt idx="3598">
                  <c:v>163.319510971</c:v>
                </c:pt>
                <c:pt idx="3599">
                  <c:v>163.471625176</c:v>
                </c:pt>
                <c:pt idx="3600">
                  <c:v>163.62364876999999</c:v>
                </c:pt>
                <c:pt idx="3601">
                  <c:v>163.77558798699999</c:v>
                </c:pt>
                <c:pt idx="3602">
                  <c:v>163.927450351</c:v>
                </c:pt>
                <c:pt idx="3603">
                  <c:v>164.07924380700001</c:v>
                </c:pt>
                <c:pt idx="3604">
                  <c:v>164.23097594800001</c:v>
                </c:pt>
                <c:pt idx="3605">
                  <c:v>164.38265332899999</c:v>
                </c:pt>
                <c:pt idx="3606">
                  <c:v>164.53428108599999</c:v>
                </c:pt>
                <c:pt idx="3607">
                  <c:v>164.685862735</c:v>
                </c:pt>
                <c:pt idx="3608">
                  <c:v>164.837400043</c:v>
                </c:pt>
                <c:pt idx="3609">
                  <c:v>164.98889313800001</c:v>
                </c:pt>
                <c:pt idx="3610">
                  <c:v>165.14034080799999</c:v>
                </c:pt>
                <c:pt idx="3611">
                  <c:v>165.29174087600001</c:v>
                </c:pt>
                <c:pt idx="3612">
                  <c:v>165.44309061999999</c:v>
                </c:pt>
                <c:pt idx="3613">
                  <c:v>165.594387168</c:v>
                </c:pt>
                <c:pt idx="3614">
                  <c:v>165.745627821</c:v>
                </c:pt>
                <c:pt idx="3615">
                  <c:v>165.89681031399999</c:v>
                </c:pt>
                <c:pt idx="3616">
                  <c:v>166.047933</c:v>
                </c:pt>
                <c:pt idx="3617">
                  <c:v>166.19899490500001</c:v>
                </c:pt>
                <c:pt idx="3618">
                  <c:v>166.34999570799999</c:v>
                </c:pt>
                <c:pt idx="3619">
                  <c:v>166.50093564700001</c:v>
                </c:pt>
                <c:pt idx="3620">
                  <c:v>166.65181537999999</c:v>
                </c:pt>
                <c:pt idx="3621">
                  <c:v>166.802635831</c:v>
                </c:pt>
                <c:pt idx="3622">
                  <c:v>166.95339803100001</c:v>
                </c:pt>
                <c:pt idx="3623">
                  <c:v>167.10410297799999</c:v>
                </c:pt>
                <c:pt idx="3624">
                  <c:v>167.25475150299999</c:v>
                </c:pt>
                <c:pt idx="3625">
                  <c:v>167.40534419100001</c:v>
                </c:pt>
                <c:pt idx="3626">
                  <c:v>167.555881328</c:v>
                </c:pt>
                <c:pt idx="3627">
                  <c:v>167.706362899</c:v>
                </c:pt>
                <c:pt idx="3628">
                  <c:v>167.85678860499999</c:v>
                </c:pt>
                <c:pt idx="3629">
                  <c:v>168.00715791799999</c:v>
                </c:pt>
                <c:pt idx="3630">
                  <c:v>168.15747014799999</c:v>
                </c:pt>
                <c:pt idx="3631">
                  <c:v>168.30772451600001</c:v>
                </c:pt>
                <c:pt idx="3632">
                  <c:v>168.45792022699999</c:v>
                </c:pt>
                <c:pt idx="3633">
                  <c:v>168.60805653200001</c:v>
                </c:pt>
                <c:pt idx="3634">
                  <c:v>168.758132776</c:v>
                </c:pt>
                <c:pt idx="3635">
                  <c:v>168.908148428</c:v>
                </c:pt>
                <c:pt idx="3636">
                  <c:v>169.05810308700001</c:v>
                </c:pt>
                <c:pt idx="3637">
                  <c:v>169.207996485</c:v>
                </c:pt>
                <c:pt idx="3638">
                  <c:v>169.35782851900001</c:v>
                </c:pt>
                <c:pt idx="3639">
                  <c:v>169.50759927600001</c:v>
                </c:pt>
                <c:pt idx="3640">
                  <c:v>169.657308984</c:v>
                </c:pt>
                <c:pt idx="3641">
                  <c:v>169.80695796399999</c:v>
                </c:pt>
                <c:pt idx="3642">
                  <c:v>169.95654660700001</c:v>
                </c:pt>
                <c:pt idx="3643">
                  <c:v>170.10607533800001</c:v>
                </c:pt>
                <c:pt idx="3644">
                  <c:v>170.25554460199999</c:v>
                </c:pt>
                <c:pt idx="3645">
                  <c:v>170.40495485</c:v>
                </c:pt>
                <c:pt idx="3646">
                  <c:v>170.55430654200001</c:v>
                </c:pt>
                <c:pt idx="3647">
                  <c:v>170.70360015200001</c:v>
                </c:pt>
                <c:pt idx="3648">
                  <c:v>170.852836185</c:v>
                </c:pt>
                <c:pt idx="3649">
                  <c:v>171.002015191</c:v>
                </c:pt>
                <c:pt idx="3650">
                  <c:v>171.151137793</c:v>
                </c:pt>
                <c:pt idx="3651">
                  <c:v>171.300204702</c:v>
                </c:pt>
                <c:pt idx="3652">
                  <c:v>171.449216734</c:v>
                </c:pt>
                <c:pt idx="3653">
                  <c:v>171.59817482700001</c:v>
                </c:pt>
                <c:pt idx="3654">
                  <c:v>171.747080001</c:v>
                </c:pt>
                <c:pt idx="3655">
                  <c:v>171.895933093</c:v>
                </c:pt>
                <c:pt idx="3656">
                  <c:v>172.04473457399999</c:v>
                </c:pt>
                <c:pt idx="3657">
                  <c:v>172.19348462299999</c:v>
                </c:pt>
                <c:pt idx="3658">
                  <c:v>172.34218312100001</c:v>
                </c:pt>
                <c:pt idx="3659">
                  <c:v>172.490829612</c:v>
                </c:pt>
                <c:pt idx="3660">
                  <c:v>172.63942331300001</c:v>
                </c:pt>
                <c:pt idx="3661">
                  <c:v>172.78796309699999</c:v>
                </c:pt>
                <c:pt idx="3662">
                  <c:v>172.93644749000001</c:v>
                </c:pt>
                <c:pt idx="3663">
                  <c:v>173.08487466400001</c:v>
                </c:pt>
                <c:pt idx="3664">
                  <c:v>173.23324243499999</c:v>
                </c:pt>
                <c:pt idx="3665">
                  <c:v>173.38154826900001</c:v>
                </c:pt>
                <c:pt idx="3666">
                  <c:v>173.52978928100001</c:v>
                </c:pt>
                <c:pt idx="3667">
                  <c:v>173.67796224200001</c:v>
                </c:pt>
                <c:pt idx="3668">
                  <c:v>173.826063589</c:v>
                </c:pt>
                <c:pt idx="3669">
                  <c:v>173.974089429</c:v>
                </c:pt>
                <c:pt idx="3670">
                  <c:v>174.12203554800001</c:v>
                </c:pt>
                <c:pt idx="3671">
                  <c:v>174.269897515</c:v>
                </c:pt>
                <c:pt idx="3672">
                  <c:v>174.41767110699999</c:v>
                </c:pt>
                <c:pt idx="3673">
                  <c:v>174.56535255099999</c:v>
                </c:pt>
                <c:pt idx="3674">
                  <c:v>174.71293840499999</c:v>
                </c:pt>
                <c:pt idx="3675">
                  <c:v>174.86042556199999</c:v>
                </c:pt>
                <c:pt idx="3676">
                  <c:v>175.007811277</c:v>
                </c:pt>
                <c:pt idx="3677">
                  <c:v>175.15509315599999</c:v>
                </c:pt>
                <c:pt idx="3678">
                  <c:v>175.30226914299999</c:v>
                </c:pt>
                <c:pt idx="3679">
                  <c:v>175.44933752599999</c:v>
                </c:pt>
                <c:pt idx="3680">
                  <c:v>175.59629692799999</c:v>
                </c:pt>
                <c:pt idx="3681">
                  <c:v>175.743146298</c:v>
                </c:pt>
                <c:pt idx="3682">
                  <c:v>175.889884911</c:v>
                </c:pt>
                <c:pt idx="3683">
                  <c:v>176.036512359</c:v>
                </c:pt>
                <c:pt idx="3684">
                  <c:v>176.18302854800001</c:v>
                </c:pt>
                <c:pt idx="3685">
                  <c:v>176.32943369500001</c:v>
                </c:pt>
                <c:pt idx="3686">
                  <c:v>176.475728323</c:v>
                </c:pt>
                <c:pt idx="3687">
                  <c:v>176.62191326199999</c:v>
                </c:pt>
                <c:pt idx="3688">
                  <c:v>176.767989615</c:v>
                </c:pt>
                <c:pt idx="3689">
                  <c:v>176.91395853399999</c:v>
                </c:pt>
                <c:pt idx="3690">
                  <c:v>177.059821024</c:v>
                </c:pt>
                <c:pt idx="3691">
                  <c:v>177.205577998</c:v>
                </c:pt>
                <c:pt idx="3692">
                  <c:v>177.35123029600001</c:v>
                </c:pt>
                <c:pt idx="3693">
                  <c:v>177.49677865999999</c:v>
                </c:pt>
                <c:pt idx="3694">
                  <c:v>177.64222374299999</c:v>
                </c:pt>
                <c:pt idx="3695">
                  <c:v>177.787566113</c:v>
                </c:pt>
                <c:pt idx="3696">
                  <c:v>177.93280624900001</c:v>
                </c:pt>
                <c:pt idx="3697">
                  <c:v>178.07794454699999</c:v>
                </c:pt>
                <c:pt idx="3698">
                  <c:v>178.22298131900001</c:v>
                </c:pt>
                <c:pt idx="3699">
                  <c:v>178.36791679199999</c:v>
                </c:pt>
                <c:pt idx="3700">
                  <c:v>178.51275111300001</c:v>
                </c:pt>
                <c:pt idx="3701">
                  <c:v>178.657484348</c:v>
                </c:pt>
                <c:pt idx="3702">
                  <c:v>178.802116485</c:v>
                </c:pt>
                <c:pt idx="3703">
                  <c:v>178.94664742800001</c:v>
                </c:pt>
                <c:pt idx="3704">
                  <c:v>179.091077007</c:v>
                </c:pt>
                <c:pt idx="3705">
                  <c:v>179.235404972</c:v>
                </c:pt>
                <c:pt idx="3706">
                  <c:v>179.379631031</c:v>
                </c:pt>
                <c:pt idx="3707">
                  <c:v>179.52375491699999</c:v>
                </c:pt>
                <c:pt idx="3708">
                  <c:v>179.667776398</c:v>
                </c:pt>
                <c:pt idx="3709">
                  <c:v>179.81169525600001</c:v>
                </c:pt>
                <c:pt idx="3710">
                  <c:v>179.95551129899999</c:v>
                </c:pt>
                <c:pt idx="3711">
                  <c:v>180.09922435799999</c:v>
                </c:pt>
                <c:pt idx="3712">
                  <c:v>180.24283428499999</c:v>
                </c:pt>
                <c:pt idx="3713">
                  <c:v>180.38634095699999</c:v>
                </c:pt>
                <c:pt idx="3714">
                  <c:v>180.52974426899999</c:v>
                </c:pt>
                <c:pt idx="3715">
                  <c:v>180.67304414200001</c:v>
                </c:pt>
                <c:pt idx="3716">
                  <c:v>180.81624051399999</c:v>
                </c:pt>
                <c:pt idx="3717">
                  <c:v>180.95933334700001</c:v>
                </c:pt>
                <c:pt idx="3718">
                  <c:v>181.10232262100001</c:v>
                </c:pt>
                <c:pt idx="3719">
                  <c:v>181.245208338</c:v>
                </c:pt>
                <c:pt idx="3720">
                  <c:v>181.38799051999999</c:v>
                </c:pt>
                <c:pt idx="3721">
                  <c:v>181.53066920699999</c:v>
                </c:pt>
                <c:pt idx="3722">
                  <c:v>181.673244461</c:v>
                </c:pt>
                <c:pt idx="3723">
                  <c:v>181.815716361</c:v>
                </c:pt>
                <c:pt idx="3724">
                  <c:v>181.95808499099999</c:v>
                </c:pt>
                <c:pt idx="3725">
                  <c:v>182.100350429</c:v>
                </c:pt>
                <c:pt idx="3726">
                  <c:v>182.24251274599999</c:v>
                </c:pt>
                <c:pt idx="3727">
                  <c:v>182.38457201200001</c:v>
                </c:pt>
                <c:pt idx="3728">
                  <c:v>182.52652829100001</c:v>
                </c:pt>
                <c:pt idx="3729">
                  <c:v>182.668381643</c:v>
                </c:pt>
                <c:pt idx="3730">
                  <c:v>182.810132125</c:v>
                </c:pt>
                <c:pt idx="3731">
                  <c:v>182.95177978999999</c:v>
                </c:pt>
                <c:pt idx="3732">
                  <c:v>183.09332468700001</c:v>
                </c:pt>
                <c:pt idx="3733">
                  <c:v>183.234766861</c:v>
                </c:pt>
                <c:pt idx="3734">
                  <c:v>183.376106354</c:v>
                </c:pt>
                <c:pt idx="3735">
                  <c:v>183.517343203</c:v>
                </c:pt>
                <c:pt idx="3736">
                  <c:v>183.65847744300001</c:v>
                </c:pt>
                <c:pt idx="3737">
                  <c:v>183.799509105</c:v>
                </c:pt>
                <c:pt idx="3738">
                  <c:v>183.94043821599999</c:v>
                </c:pt>
                <c:pt idx="3739">
                  <c:v>184.08126480000001</c:v>
                </c:pt>
                <c:pt idx="3740">
                  <c:v>184.22198887499999</c:v>
                </c:pt>
                <c:pt idx="3741">
                  <c:v>184.362610459</c:v>
                </c:pt>
                <c:pt idx="3742">
                  <c:v>184.50312956299999</c:v>
                </c:pt>
                <c:pt idx="3743">
                  <c:v>184.64354619400001</c:v>
                </c:pt>
                <c:pt idx="3744">
                  <c:v>184.78386035599999</c:v>
                </c:pt>
                <c:pt idx="3745">
                  <c:v>184.92407204700001</c:v>
                </c:pt>
                <c:pt idx="3746">
                  <c:v>185.06418126099999</c:v>
                </c:pt>
                <c:pt idx="3747">
                  <c:v>185.204187988</c:v>
                </c:pt>
                <c:pt idx="3748">
                  <c:v>185.344092214</c:v>
                </c:pt>
                <c:pt idx="3749">
                  <c:v>185.483893919</c:v>
                </c:pt>
                <c:pt idx="3750">
                  <c:v>185.623593081</c:v>
                </c:pt>
                <c:pt idx="3751">
                  <c:v>185.76318967200001</c:v>
                </c:pt>
                <c:pt idx="3752">
                  <c:v>185.90268366000001</c:v>
                </c:pt>
                <c:pt idx="3753">
                  <c:v>186.04207500999999</c:v>
                </c:pt>
                <c:pt idx="3754">
                  <c:v>186.181363683</c:v>
                </c:pt>
                <c:pt idx="3755">
                  <c:v>186.320549634</c:v>
                </c:pt>
                <c:pt idx="3756">
                  <c:v>186.45963281600001</c:v>
                </c:pt>
                <c:pt idx="3757">
                  <c:v>186.59861317599999</c:v>
                </c:pt>
                <c:pt idx="3758">
                  <c:v>186.737490659</c:v>
                </c:pt>
                <c:pt idx="3759">
                  <c:v>186.87626520500001</c:v>
                </c:pt>
                <c:pt idx="3760">
                  <c:v>187.01493675099999</c:v>
                </c:pt>
                <c:pt idx="3761">
                  <c:v>187.153505228</c:v>
                </c:pt>
                <c:pt idx="3762">
                  <c:v>187.291970566</c:v>
                </c:pt>
                <c:pt idx="3763">
                  <c:v>187.43033268900001</c:v>
                </c:pt>
                <c:pt idx="3764">
                  <c:v>187.56859151800001</c:v>
                </c:pt>
                <c:pt idx="3765">
                  <c:v>187.70674697000001</c:v>
                </c:pt>
                <c:pt idx="3766">
                  <c:v>187.844798959</c:v>
                </c:pt>
                <c:pt idx="3767">
                  <c:v>187.982747394</c:v>
                </c:pt>
                <c:pt idx="3768">
                  <c:v>188.12059217800001</c:v>
                </c:pt>
                <c:pt idx="3769">
                  <c:v>188.25833319</c:v>
                </c:pt>
                <c:pt idx="3770">
                  <c:v>188.395970326</c:v>
                </c:pt>
                <c:pt idx="3771">
                  <c:v>188.53350349999999</c:v>
                </c:pt>
                <c:pt idx="3772">
                  <c:v>188.670932615</c:v>
                </c:pt>
                <c:pt idx="3773">
                  <c:v>188.80824274400001</c:v>
                </c:pt>
                <c:pt idx="3774">
                  <c:v>188.944997078</c:v>
                </c:pt>
                <c:pt idx="3775">
                  <c:v>189.08006739699999</c:v>
                </c:pt>
                <c:pt idx="3776">
                  <c:v>189.21264189999999</c:v>
                </c:pt>
                <c:pt idx="3777">
                  <c:v>189.34229177200001</c:v>
                </c:pt>
                <c:pt idx="3778">
                  <c:v>189.468733775</c:v>
                </c:pt>
                <c:pt idx="3779">
                  <c:v>189.59192987899999</c:v>
                </c:pt>
                <c:pt idx="3780">
                  <c:v>189.71143026799999</c:v>
                </c:pt>
                <c:pt idx="3781">
                  <c:v>189.82758416999999</c:v>
                </c:pt>
                <c:pt idx="3782">
                  <c:v>189.94172005600001</c:v>
                </c:pt>
                <c:pt idx="3783">
                  <c:v>190.055037306</c:v>
                </c:pt>
                <c:pt idx="3784">
                  <c:v>190.16845025699999</c:v>
                </c:pt>
                <c:pt idx="3785">
                  <c:v>190.28184299</c:v>
                </c:pt>
                <c:pt idx="3786">
                  <c:v>190.39513090099999</c:v>
                </c:pt>
                <c:pt idx="3787">
                  <c:v>190.50842011</c:v>
                </c:pt>
                <c:pt idx="3788">
                  <c:v>190.62169859799999</c:v>
                </c:pt>
                <c:pt idx="3789">
                  <c:v>190.73496090899999</c:v>
                </c:pt>
                <c:pt idx="3790">
                  <c:v>190.84821775200001</c:v>
                </c:pt>
                <c:pt idx="3791">
                  <c:v>190.96146106200001</c:v>
                </c:pt>
                <c:pt idx="3792">
                  <c:v>191.074681623</c:v>
                </c:pt>
                <c:pt idx="3793">
                  <c:v>191.18787081900001</c:v>
                </c:pt>
                <c:pt idx="3794">
                  <c:v>191.30101733399999</c:v>
                </c:pt>
                <c:pt idx="3795">
                  <c:v>191.41411037</c:v>
                </c:pt>
                <c:pt idx="3796">
                  <c:v>191.52714092900001</c:v>
                </c:pt>
                <c:pt idx="3797">
                  <c:v>191.64010209899999</c:v>
                </c:pt>
                <c:pt idx="3798">
                  <c:v>191.75298951900001</c:v>
                </c:pt>
                <c:pt idx="3799">
                  <c:v>191.86580135299999</c:v>
                </c:pt>
                <c:pt idx="3800">
                  <c:v>191.97853797299999</c:v>
                </c:pt>
                <c:pt idx="3801">
                  <c:v>192.091201549</c:v>
                </c:pt>
                <c:pt idx="3802">
                  <c:v>192.20379552200001</c:v>
                </c:pt>
                <c:pt idx="3803">
                  <c:v>192.316324049</c:v>
                </c:pt>
                <c:pt idx="3804">
                  <c:v>192.428791494</c:v>
                </c:pt>
                <c:pt idx="3805">
                  <c:v>192.541201968</c:v>
                </c:pt>
                <c:pt idx="3806">
                  <c:v>192.65355899100001</c:v>
                </c:pt>
                <c:pt idx="3807">
                  <c:v>192.765865265</c:v>
                </c:pt>
                <c:pt idx="3808">
                  <c:v>192.87812251599999</c:v>
                </c:pt>
                <c:pt idx="3809">
                  <c:v>192.990331462</c:v>
                </c:pt>
                <c:pt idx="3810">
                  <c:v>193.10249188200001</c:v>
                </c:pt>
                <c:pt idx="3811">
                  <c:v>193.21460278199999</c:v>
                </c:pt>
                <c:pt idx="3812">
                  <c:v>193.326662607</c:v>
                </c:pt>
                <c:pt idx="3813">
                  <c:v>193.438669495</c:v>
                </c:pt>
                <c:pt idx="3814">
                  <c:v>193.55062152400001</c:v>
                </c:pt>
                <c:pt idx="3815">
                  <c:v>193.66251692099999</c:v>
                </c:pt>
                <c:pt idx="3816">
                  <c:v>193.77435420800001</c:v>
                </c:pt>
                <c:pt idx="3817">
                  <c:v>193.88613230499999</c:v>
                </c:pt>
                <c:pt idx="3818">
                  <c:v>193.99785058000001</c:v>
                </c:pt>
                <c:pt idx="3819">
                  <c:v>194.10950883300001</c:v>
                </c:pt>
                <c:pt idx="3820">
                  <c:v>194.22110725100001</c:v>
                </c:pt>
                <c:pt idx="3821">
                  <c:v>194.33264632300001</c:v>
                </c:pt>
                <c:pt idx="3822">
                  <c:v>194.44412674399999</c:v>
                </c:pt>
                <c:pt idx="3823">
                  <c:v>194.55554931899999</c:v>
                </c:pt>
                <c:pt idx="3824">
                  <c:v>194.666914867</c:v>
                </c:pt>
                <c:pt idx="3825">
                  <c:v>194.778224145</c:v>
                </c:pt>
                <c:pt idx="3826">
                  <c:v>194.88947779</c:v>
                </c:pt>
                <c:pt idx="3827">
                  <c:v>195.00067628799999</c:v>
                </c:pt>
                <c:pt idx="3828">
                  <c:v>195.111819967</c:v>
                </c:pt>
                <c:pt idx="3829">
                  <c:v>195.22290900300001</c:v>
                </c:pt>
                <c:pt idx="3830">
                  <c:v>195.33394344999999</c:v>
                </c:pt>
                <c:pt idx="3831">
                  <c:v>195.44492328999999</c:v>
                </c:pt>
                <c:pt idx="3832">
                  <c:v>195.555848449</c:v>
                </c:pt>
                <c:pt idx="3833">
                  <c:v>195.66671886399999</c:v>
                </c:pt>
                <c:pt idx="3834">
                  <c:v>195.77753449299999</c:v>
                </c:pt>
                <c:pt idx="3835">
                  <c:v>195.88829538600001</c:v>
                </c:pt>
                <c:pt idx="3836">
                  <c:v>195.999001685</c:v>
                </c:pt>
                <c:pt idx="3837">
                  <c:v>196.109653627</c:v>
                </c:pt>
                <c:pt idx="3838">
                  <c:v>196.220251507</c:v>
                </c:pt>
                <c:pt idx="3839">
                  <c:v>196.33079565200001</c:v>
                </c:pt>
                <c:pt idx="3840">
                  <c:v>196.44128639499999</c:v>
                </c:pt>
                <c:pt idx="3841">
                  <c:v>196.551724003</c:v>
                </c:pt>
                <c:pt idx="3842">
                  <c:v>196.662108606</c:v>
                </c:pt>
                <c:pt idx="3843">
                  <c:v>196.77244031699999</c:v>
                </c:pt>
                <c:pt idx="3844">
                  <c:v>196.88271909599999</c:v>
                </c:pt>
                <c:pt idx="3845">
                  <c:v>196.99294474499999</c:v>
                </c:pt>
                <c:pt idx="3846">
                  <c:v>197.10311694399999</c:v>
                </c:pt>
                <c:pt idx="3847">
                  <c:v>197.21323522700001</c:v>
                </c:pt>
                <c:pt idx="3848">
                  <c:v>197.323298986</c:v>
                </c:pt>
                <c:pt idx="3849">
                  <c:v>197.433307485</c:v>
                </c:pt>
                <c:pt idx="3850">
                  <c:v>197.54325987600001</c:v>
                </c:pt>
                <c:pt idx="3851">
                  <c:v>197.653155199</c:v>
                </c:pt>
                <c:pt idx="3852">
                  <c:v>197.76299240099999</c:v>
                </c:pt>
                <c:pt idx="3853">
                  <c:v>197.87277034799999</c:v>
                </c:pt>
                <c:pt idx="3854">
                  <c:v>197.98248784</c:v>
                </c:pt>
                <c:pt idx="3855">
                  <c:v>198.092143604</c:v>
                </c:pt>
                <c:pt idx="3856">
                  <c:v>198.20173630900001</c:v>
                </c:pt>
                <c:pt idx="3857">
                  <c:v>198.31126456600001</c:v>
                </c:pt>
                <c:pt idx="3858">
                  <c:v>198.42072693399999</c:v>
                </c:pt>
                <c:pt idx="3859">
                  <c:v>198.53012190699999</c:v>
                </c:pt>
                <c:pt idx="3860">
                  <c:v>198.63944791599999</c:v>
                </c:pt>
                <c:pt idx="3861">
                  <c:v>198.74870333499999</c:v>
                </c:pt>
                <c:pt idx="3862">
                  <c:v>198.85788647499999</c:v>
                </c:pt>
                <c:pt idx="3863">
                  <c:v>198.966995578</c:v>
                </c:pt>
                <c:pt idx="3864">
                  <c:v>199.07602883000001</c:v>
                </c:pt>
                <c:pt idx="3865">
                  <c:v>199.184984445</c:v>
                </c:pt>
                <c:pt idx="3866">
                  <c:v>199.29386075299999</c:v>
                </c:pt>
                <c:pt idx="3867">
                  <c:v>199.40265619600001</c:v>
                </c:pt>
                <c:pt idx="3868">
                  <c:v>199.511369328</c:v>
                </c:pt>
                <c:pt idx="3869">
                  <c:v>199.61999883799999</c:v>
                </c:pt>
                <c:pt idx="3870">
                  <c:v>199.72854354699999</c:v>
                </c:pt>
                <c:pt idx="3871">
                  <c:v>199.837002423</c:v>
                </c:pt>
                <c:pt idx="3872">
                  <c:v>199.94537459200001</c:v>
                </c:pt>
                <c:pt idx="3873">
                  <c:v>200.05365935200001</c:v>
                </c:pt>
                <c:pt idx="3874">
                  <c:v>200.16185617299999</c:v>
                </c:pt>
                <c:pt idx="3875">
                  <c:v>200.269964655</c:v>
                </c:pt>
                <c:pt idx="3876">
                  <c:v>200.37798464700001</c:v>
                </c:pt>
                <c:pt idx="3877">
                  <c:v>200.48591619699999</c:v>
                </c:pt>
                <c:pt idx="3878">
                  <c:v>200.59375958000001</c:v>
                </c:pt>
                <c:pt idx="3879">
                  <c:v>200.70151523000001</c:v>
                </c:pt>
                <c:pt idx="3880">
                  <c:v>200.80918383100001</c:v>
                </c:pt>
                <c:pt idx="3881">
                  <c:v>200.91676620499999</c:v>
                </c:pt>
                <c:pt idx="3882">
                  <c:v>201.02426336100001</c:v>
                </c:pt>
                <c:pt idx="3883">
                  <c:v>201.13167644699999</c:v>
                </c:pt>
                <c:pt idx="3884">
                  <c:v>201.23900683799999</c:v>
                </c:pt>
                <c:pt idx="3885">
                  <c:v>201.34625606899999</c:v>
                </c:pt>
                <c:pt idx="3886">
                  <c:v>201.45342580600001</c:v>
                </c:pt>
                <c:pt idx="3887">
                  <c:v>201.56051784300001</c:v>
                </c:pt>
                <c:pt idx="3888">
                  <c:v>201.66753408299999</c:v>
                </c:pt>
                <c:pt idx="3889">
                  <c:v>201.77447650799999</c:v>
                </c:pt>
                <c:pt idx="3890">
                  <c:v>201.88134713400001</c:v>
                </c:pt>
                <c:pt idx="3891">
                  <c:v>201.98814797599999</c:v>
                </c:pt>
                <c:pt idx="3892">
                  <c:v>202.09488092199999</c:v>
                </c:pt>
                <c:pt idx="3893">
                  <c:v>202.20154765800001</c:v>
                </c:pt>
                <c:pt idx="3894">
                  <c:v>202.30814968999999</c:v>
                </c:pt>
                <c:pt idx="3895">
                  <c:v>202.41468828999999</c:v>
                </c:pt>
                <c:pt idx="3896">
                  <c:v>202.52116443700001</c:v>
                </c:pt>
                <c:pt idx="3897">
                  <c:v>202.62757876500001</c:v>
                </c:pt>
                <c:pt idx="3898">
                  <c:v>202.733931531</c:v>
                </c:pt>
                <c:pt idx="3899">
                  <c:v>202.84022256</c:v>
                </c:pt>
                <c:pt idx="3900">
                  <c:v>202.94645119500001</c:v>
                </c:pt>
                <c:pt idx="3901">
                  <c:v>203.05261626800001</c:v>
                </c:pt>
                <c:pt idx="3902">
                  <c:v>203.15871606300001</c:v>
                </c:pt>
                <c:pt idx="3903">
                  <c:v>203.26474827999999</c:v>
                </c:pt>
                <c:pt idx="3904">
                  <c:v>203.370710014</c:v>
                </c:pt>
                <c:pt idx="3905">
                  <c:v>203.476597747</c:v>
                </c:pt>
                <c:pt idx="3906">
                  <c:v>203.58240734399999</c:v>
                </c:pt>
                <c:pt idx="3907">
                  <c:v>203.68813404100001</c:v>
                </c:pt>
                <c:pt idx="3908">
                  <c:v>203.79377247400001</c:v>
                </c:pt>
                <c:pt idx="3909">
                  <c:v>203.89931672200001</c:v>
                </c:pt>
                <c:pt idx="3910">
                  <c:v>204.00476029999999</c:v>
                </c:pt>
                <c:pt idx="3911">
                  <c:v>204.110096231</c:v>
                </c:pt>
                <c:pt idx="3912">
                  <c:v>204.21531707400001</c:v>
                </c:pt>
                <c:pt idx="3913">
                  <c:v>204.32041463799999</c:v>
                </c:pt>
                <c:pt idx="3914">
                  <c:v>204.42538055200001</c:v>
                </c:pt>
                <c:pt idx="3915">
                  <c:v>204.530206722</c:v>
                </c:pt>
                <c:pt idx="3916">
                  <c:v>204.63488513600001</c:v>
                </c:pt>
                <c:pt idx="3917">
                  <c:v>204.73940760900001</c:v>
                </c:pt>
                <c:pt idx="3918">
                  <c:v>204.843765854</c:v>
                </c:pt>
                <c:pt idx="3919">
                  <c:v>204.94794866500001</c:v>
                </c:pt>
                <c:pt idx="3920">
                  <c:v>205.05194968699999</c:v>
                </c:pt>
                <c:pt idx="3921">
                  <c:v>205.15577317899999</c:v>
                </c:pt>
                <c:pt idx="3922">
                  <c:v>205.25940577399999</c:v>
                </c:pt>
                <c:pt idx="3923">
                  <c:v>205.362839675</c:v>
                </c:pt>
                <c:pt idx="3924">
                  <c:v>205.46606311799999</c:v>
                </c:pt>
                <c:pt idx="3925">
                  <c:v>205.56906485499999</c:v>
                </c:pt>
                <c:pt idx="3926">
                  <c:v>205.67185058699999</c:v>
                </c:pt>
                <c:pt idx="3927">
                  <c:v>205.77441474</c:v>
                </c:pt>
                <c:pt idx="3928">
                  <c:v>205.87675307000001</c:v>
                </c:pt>
                <c:pt idx="3929">
                  <c:v>205.97886456099999</c:v>
                </c:pt>
                <c:pt idx="3930">
                  <c:v>206.08074802300001</c:v>
                </c:pt>
                <c:pt idx="3931">
                  <c:v>206.18240313800001</c:v>
                </c:pt>
                <c:pt idx="3932">
                  <c:v>206.28383020699999</c:v>
                </c:pt>
                <c:pt idx="3933">
                  <c:v>206.385028017</c:v>
                </c:pt>
                <c:pt idx="3934">
                  <c:v>206.48599643599999</c:v>
                </c:pt>
                <c:pt idx="3935">
                  <c:v>206.58673687300001</c:v>
                </c:pt>
                <c:pt idx="3936">
                  <c:v>206.68725295499999</c:v>
                </c:pt>
                <c:pt idx="3937">
                  <c:v>206.787548942</c:v>
                </c:pt>
                <c:pt idx="3938">
                  <c:v>206.887629613</c:v>
                </c:pt>
                <c:pt idx="3939">
                  <c:v>206.987500361</c:v>
                </c:pt>
                <c:pt idx="3940">
                  <c:v>207.08716699600001</c:v>
                </c:pt>
                <c:pt idx="3941">
                  <c:v>207.18663565200001</c:v>
                </c:pt>
                <c:pt idx="3942">
                  <c:v>207.28591277199999</c:v>
                </c:pt>
                <c:pt idx="3943">
                  <c:v>207.38500511199999</c:v>
                </c:pt>
                <c:pt idx="3944">
                  <c:v>207.483919735</c:v>
                </c:pt>
                <c:pt idx="3945">
                  <c:v>207.58266401200001</c:v>
                </c:pt>
                <c:pt idx="3946">
                  <c:v>207.68124580099999</c:v>
                </c:pt>
                <c:pt idx="3947">
                  <c:v>207.77967309600001</c:v>
                </c:pt>
                <c:pt idx="3948">
                  <c:v>207.87795403600001</c:v>
                </c:pt>
                <c:pt idx="3949">
                  <c:v>207.976097049</c:v>
                </c:pt>
                <c:pt idx="3950">
                  <c:v>208.07411062200001</c:v>
                </c:pt>
                <c:pt idx="3951">
                  <c:v>208.172003166</c:v>
                </c:pt>
                <c:pt idx="3952">
                  <c:v>208.26978298200001</c:v>
                </c:pt>
                <c:pt idx="3953">
                  <c:v>208.367458306</c:v>
                </c:pt>
                <c:pt idx="3954">
                  <c:v>208.465037225</c:v>
                </c:pt>
                <c:pt idx="3955">
                  <c:v>208.56252751599999</c:v>
                </c:pt>
                <c:pt idx="3956">
                  <c:v>208.65993652899999</c:v>
                </c:pt>
                <c:pt idx="3957">
                  <c:v>208.757271368</c:v>
                </c:pt>
                <c:pt idx="3958">
                  <c:v>208.854538773</c:v>
                </c:pt>
                <c:pt idx="3959">
                  <c:v>208.95174510199999</c:v>
                </c:pt>
                <c:pt idx="3960">
                  <c:v>209.04889633600001</c:v>
                </c:pt>
                <c:pt idx="3961">
                  <c:v>209.145998013</c:v>
                </c:pt>
                <c:pt idx="3962">
                  <c:v>209.24305525400001</c:v>
                </c:pt>
                <c:pt idx="3963">
                  <c:v>209.34007272900001</c:v>
                </c:pt>
                <c:pt idx="3964">
                  <c:v>209.43705459899999</c:v>
                </c:pt>
                <c:pt idx="3965">
                  <c:v>209.53400456599999</c:v>
                </c:pt>
                <c:pt idx="3966">
                  <c:v>209.63092582100001</c:v>
                </c:pt>
                <c:pt idx="3967">
                  <c:v>209.72782109299999</c:v>
                </c:pt>
                <c:pt idx="3968">
                  <c:v>209.824692666</c:v>
                </c:pt>
                <c:pt idx="3969">
                  <c:v>209.92154232600001</c:v>
                </c:pt>
                <c:pt idx="3970">
                  <c:v>210.01837144500001</c:v>
                </c:pt>
                <c:pt idx="3971">
                  <c:v>210.11518095700001</c:v>
                </c:pt>
                <c:pt idx="3972">
                  <c:v>210.21197140500001</c:v>
                </c:pt>
                <c:pt idx="3973">
                  <c:v>210.30874302699999</c:v>
                </c:pt>
                <c:pt idx="3974">
                  <c:v>210.405495704</c:v>
                </c:pt>
                <c:pt idx="3975">
                  <c:v>210.502229051</c:v>
                </c:pt>
                <c:pt idx="3976">
                  <c:v>210.59894240200001</c:v>
                </c:pt>
                <c:pt idx="3977">
                  <c:v>210.69563477</c:v>
                </c:pt>
                <c:pt idx="3978">
                  <c:v>210.79230496</c:v>
                </c:pt>
                <c:pt idx="3979">
                  <c:v>210.88895148700001</c:v>
                </c:pt>
                <c:pt idx="3980">
                  <c:v>210.98557542399999</c:v>
                </c:pt>
                <c:pt idx="3981">
                  <c:v>211.08217733199999</c:v>
                </c:pt>
                <c:pt idx="3982">
                  <c:v>211.17875672</c:v>
                </c:pt>
                <c:pt idx="3983">
                  <c:v>211.275310429</c:v>
                </c:pt>
                <c:pt idx="3984">
                  <c:v>211.37183516799999</c:v>
                </c:pt>
                <c:pt idx="3985">
                  <c:v>211.46832772600001</c:v>
                </c:pt>
                <c:pt idx="3986">
                  <c:v>211.56478469499999</c:v>
                </c:pt>
                <c:pt idx="3987">
                  <c:v>211.6612025</c:v>
                </c:pt>
                <c:pt idx="3988">
                  <c:v>211.75757762000001</c:v>
                </c:pt>
                <c:pt idx="3989">
                  <c:v>211.85390656499999</c:v>
                </c:pt>
                <c:pt idx="3990">
                  <c:v>211.95018583999999</c:v>
                </c:pt>
                <c:pt idx="3991">
                  <c:v>212.04641179999999</c:v>
                </c:pt>
                <c:pt idx="3992">
                  <c:v>212.14258055799999</c:v>
                </c:pt>
                <c:pt idx="3993">
                  <c:v>212.23868811599999</c:v>
                </c:pt>
                <c:pt idx="3994">
                  <c:v>212.33473018500001</c:v>
                </c:pt>
                <c:pt idx="3995">
                  <c:v>212.430702381</c:v>
                </c:pt>
                <c:pt idx="3996">
                  <c:v>212.526600175</c:v>
                </c:pt>
                <c:pt idx="3997">
                  <c:v>212.62241890999999</c:v>
                </c:pt>
                <c:pt idx="3998">
                  <c:v>212.71815397500001</c:v>
                </c:pt>
                <c:pt idx="3999">
                  <c:v>212.81380065499999</c:v>
                </c:pt>
                <c:pt idx="4000">
                  <c:v>212.90935435200001</c:v>
                </c:pt>
                <c:pt idx="4001">
                  <c:v>213.004810429</c:v>
                </c:pt>
                <c:pt idx="4002">
                  <c:v>213.100164256</c:v>
                </c:pt>
                <c:pt idx="4003">
                  <c:v>213.19541123600001</c:v>
                </c:pt>
                <c:pt idx="4004">
                  <c:v>213.29054654999999</c:v>
                </c:pt>
                <c:pt idx="4005">
                  <c:v>213.38556540900001</c:v>
                </c:pt>
                <c:pt idx="4006">
                  <c:v>213.48046276299999</c:v>
                </c:pt>
                <c:pt idx="4007">
                  <c:v>213.57523348199999</c:v>
                </c:pt>
                <c:pt idx="4008">
                  <c:v>213.66987222200001</c:v>
                </c:pt>
                <c:pt idx="4009">
                  <c:v>213.76437338299999</c:v>
                </c:pt>
                <c:pt idx="4010">
                  <c:v>213.85873132399999</c:v>
                </c:pt>
                <c:pt idx="4011">
                  <c:v>213.95294003800001</c:v>
                </c:pt>
                <c:pt idx="4012">
                  <c:v>214.046993496</c:v>
                </c:pt>
                <c:pt idx="4013">
                  <c:v>214.140885352</c:v>
                </c:pt>
                <c:pt idx="4014">
                  <c:v>214.234609119</c:v>
                </c:pt>
                <c:pt idx="4015">
                  <c:v>214.32815809100001</c:v>
                </c:pt>
                <c:pt idx="4016">
                  <c:v>214.42152517</c:v>
                </c:pt>
                <c:pt idx="4017">
                  <c:v>214.514703145</c:v>
                </c:pt>
                <c:pt idx="4018">
                  <c:v>214.60768424599999</c:v>
                </c:pt>
                <c:pt idx="4019">
                  <c:v>214.70046056999999</c:v>
                </c:pt>
                <c:pt idx="4020">
                  <c:v>214.79302368399999</c:v>
                </c:pt>
                <c:pt idx="4021">
                  <c:v>214.88536486000001</c:v>
                </c:pt>
                <c:pt idx="4022">
                  <c:v>214.97747497399999</c:v>
                </c:pt>
                <c:pt idx="4023">
                  <c:v>215.06933114500001</c:v>
                </c:pt>
                <c:pt idx="4024">
                  <c:v>215.16054272599999</c:v>
                </c:pt>
                <c:pt idx="4025">
                  <c:v>215.25010719299999</c:v>
                </c:pt>
                <c:pt idx="4026">
                  <c:v>215.33725236699999</c:v>
                </c:pt>
                <c:pt idx="4027">
                  <c:v>215.421559121</c:v>
                </c:pt>
                <c:pt idx="4028">
                  <c:v>215.502771217</c:v>
                </c:pt>
                <c:pt idx="4029">
                  <c:v>215.58072985199999</c:v>
                </c:pt>
                <c:pt idx="4030">
                  <c:v>215.654937682</c:v>
                </c:pt>
                <c:pt idx="4031">
                  <c:v>215.72592642699999</c:v>
                </c:pt>
                <c:pt idx="4032">
                  <c:v>215.79475422300001</c:v>
                </c:pt>
                <c:pt idx="4033">
                  <c:v>215.862506981</c:v>
                </c:pt>
                <c:pt idx="4034">
                  <c:v>215.93003567599999</c:v>
                </c:pt>
                <c:pt idx="4035">
                  <c:v>215.997268709</c:v>
                </c:pt>
                <c:pt idx="4036">
                  <c:v>216.064084245</c:v>
                </c:pt>
                <c:pt idx="4037">
                  <c:v>216.130534858</c:v>
                </c:pt>
                <c:pt idx="4038">
                  <c:v>216.196615597</c:v>
                </c:pt>
                <c:pt idx="4039">
                  <c:v>216.26230097999999</c:v>
                </c:pt>
                <c:pt idx="4040">
                  <c:v>216.327578203</c:v>
                </c:pt>
                <c:pt idx="4041">
                  <c:v>216.39242842100001</c:v>
                </c:pt>
                <c:pt idx="4042">
                  <c:v>216.45682847500001</c:v>
                </c:pt>
                <c:pt idx="4043">
                  <c:v>216.520754606</c:v>
                </c:pt>
                <c:pt idx="4044">
                  <c:v>216.58418203400001</c:v>
                </c:pt>
                <c:pt idx="4045">
                  <c:v>216.64708586</c:v>
                </c:pt>
                <c:pt idx="4046">
                  <c:v>216.709440594</c:v>
                </c:pt>
                <c:pt idx="4047">
                  <c:v>216.77122161400001</c:v>
                </c:pt>
                <c:pt idx="4048">
                  <c:v>216.83240410299999</c:v>
                </c:pt>
                <c:pt idx="4049">
                  <c:v>216.89296420599999</c:v>
                </c:pt>
                <c:pt idx="4050">
                  <c:v>216.95287866300001</c:v>
                </c:pt>
                <c:pt idx="4051">
                  <c:v>217.012125027</c:v>
                </c:pt>
                <c:pt idx="4052">
                  <c:v>217.07068308300001</c:v>
                </c:pt>
                <c:pt idx="4053">
                  <c:v>217.12853225800001</c:v>
                </c:pt>
                <c:pt idx="4054">
                  <c:v>217.01190198099999</c:v>
                </c:pt>
                <c:pt idx="4055">
                  <c:v>216.40163647700001</c:v>
                </c:pt>
                <c:pt idx="4056">
                  <c:v>215.760486098</c:v>
                </c:pt>
                <c:pt idx="4057">
                  <c:v>215.193481354</c:v>
                </c:pt>
                <c:pt idx="4058">
                  <c:v>214.617686112</c:v>
                </c:pt>
                <c:pt idx="4059">
                  <c:v>214.04327884099999</c:v>
                </c:pt>
                <c:pt idx="4060">
                  <c:v>213.48641710199999</c:v>
                </c:pt>
                <c:pt idx="4061">
                  <c:v>212.95928947499999</c:v>
                </c:pt>
                <c:pt idx="4062">
                  <c:v>212.456937033</c:v>
                </c:pt>
                <c:pt idx="4063">
                  <c:v>211.972752676</c:v>
                </c:pt>
                <c:pt idx="4064">
                  <c:v>211.49107694400001</c:v>
                </c:pt>
                <c:pt idx="4065">
                  <c:v>211.02644764799999</c:v>
                </c:pt>
                <c:pt idx="4066">
                  <c:v>210.58530568899999</c:v>
                </c:pt>
                <c:pt idx="4067">
                  <c:v>210.15112446699999</c:v>
                </c:pt>
                <c:pt idx="4068">
                  <c:v>209.728392071</c:v>
                </c:pt>
                <c:pt idx="4069">
                  <c:v>209.31450985199999</c:v>
                </c:pt>
                <c:pt idx="4070">
                  <c:v>208.91185607</c:v>
                </c:pt>
                <c:pt idx="4071">
                  <c:v>208.512533314</c:v>
                </c:pt>
                <c:pt idx="4072">
                  <c:v>208.120488448</c:v>
                </c:pt>
                <c:pt idx="4073">
                  <c:v>207.73411901599999</c:v>
                </c:pt>
                <c:pt idx="4074">
                  <c:v>207.33798823000001</c:v>
                </c:pt>
                <c:pt idx="4075">
                  <c:v>206.91006974199999</c:v>
                </c:pt>
                <c:pt idx="4076">
                  <c:v>206.45989429799999</c:v>
                </c:pt>
                <c:pt idx="4077">
                  <c:v>206.012605057</c:v>
                </c:pt>
                <c:pt idx="4078">
                  <c:v>205.58153004799999</c:v>
                </c:pt>
                <c:pt idx="4079">
                  <c:v>205.16288745200001</c:v>
                </c:pt>
                <c:pt idx="4080">
                  <c:v>204.76892529</c:v>
                </c:pt>
                <c:pt idx="4081">
                  <c:v>204.40249030199999</c:v>
                </c:pt>
                <c:pt idx="4082">
                  <c:v>204.068512142</c:v>
                </c:pt>
                <c:pt idx="4083">
                  <c:v>203.756893856</c:v>
                </c:pt>
                <c:pt idx="4084">
                  <c:v>203.46643557900001</c:v>
                </c:pt>
                <c:pt idx="4085">
                  <c:v>203.18909606899999</c:v>
                </c:pt>
                <c:pt idx="4086">
                  <c:v>202.90695158899999</c:v>
                </c:pt>
                <c:pt idx="4087">
                  <c:v>202.61043988099999</c:v>
                </c:pt>
                <c:pt idx="4088">
                  <c:v>202.32380765299999</c:v>
                </c:pt>
                <c:pt idx="4089">
                  <c:v>202.08989425499999</c:v>
                </c:pt>
                <c:pt idx="4090">
                  <c:v>201.87026562</c:v>
                </c:pt>
                <c:pt idx="4091">
                  <c:v>201.65446134999999</c:v>
                </c:pt>
                <c:pt idx="4092">
                  <c:v>201.45223540500001</c:v>
                </c:pt>
                <c:pt idx="4093">
                  <c:v>201.25972070500001</c:v>
                </c:pt>
                <c:pt idx="4094">
                  <c:v>201.079495732</c:v>
                </c:pt>
                <c:pt idx="4095">
                  <c:v>200.91990705500001</c:v>
                </c:pt>
                <c:pt idx="4096">
                  <c:v>200.78533612300001</c:v>
                </c:pt>
                <c:pt idx="4097">
                  <c:v>200.68384193200001</c:v>
                </c:pt>
                <c:pt idx="4098">
                  <c:v>200.61197680800001</c:v>
                </c:pt>
                <c:pt idx="4099">
                  <c:v>200.55659529299999</c:v>
                </c:pt>
                <c:pt idx="4100">
                  <c:v>200.50792788699999</c:v>
                </c:pt>
                <c:pt idx="4101">
                  <c:v>200.461889012</c:v>
                </c:pt>
                <c:pt idx="4102">
                  <c:v>200.41707834499999</c:v>
                </c:pt>
                <c:pt idx="4103">
                  <c:v>200.373486259</c:v>
                </c:pt>
                <c:pt idx="4104">
                  <c:v>200.33398182299999</c:v>
                </c:pt>
                <c:pt idx="4105">
                  <c:v>200.31337947700001</c:v>
                </c:pt>
                <c:pt idx="4106">
                  <c:v>200.30983529400001</c:v>
                </c:pt>
                <c:pt idx="4107">
                  <c:v>200.31471335099999</c:v>
                </c:pt>
                <c:pt idx="4108">
                  <c:v>200.32237366499999</c:v>
                </c:pt>
                <c:pt idx="4109">
                  <c:v>200.33008285099999</c:v>
                </c:pt>
                <c:pt idx="4110">
                  <c:v>200.33765528199999</c:v>
                </c:pt>
                <c:pt idx="4111">
                  <c:v>200.34637732499999</c:v>
                </c:pt>
                <c:pt idx="4112">
                  <c:v>200.35799734099999</c:v>
                </c:pt>
                <c:pt idx="4113">
                  <c:v>200.37299741499999</c:v>
                </c:pt>
                <c:pt idx="4114">
                  <c:v>200.39096967</c:v>
                </c:pt>
                <c:pt idx="4115">
                  <c:v>200.41073667000001</c:v>
                </c:pt>
                <c:pt idx="4116">
                  <c:v>200.43145476999999</c:v>
                </c:pt>
                <c:pt idx="4117">
                  <c:v>200.45315002000001</c:v>
                </c:pt>
                <c:pt idx="4118">
                  <c:v>200.47611082099999</c:v>
                </c:pt>
                <c:pt idx="4119">
                  <c:v>200.50094878300001</c:v>
                </c:pt>
                <c:pt idx="4120">
                  <c:v>200.52791489699999</c:v>
                </c:pt>
                <c:pt idx="4121">
                  <c:v>200.55719802300001</c:v>
                </c:pt>
                <c:pt idx="4122">
                  <c:v>200.58871622300001</c:v>
                </c:pt>
                <c:pt idx="4123">
                  <c:v>200.62254328899999</c:v>
                </c:pt>
                <c:pt idx="4124">
                  <c:v>200.65852463499999</c:v>
                </c:pt>
                <c:pt idx="4125">
                  <c:v>200.696795468</c:v>
                </c:pt>
                <c:pt idx="4126">
                  <c:v>200.73751150999999</c:v>
                </c:pt>
                <c:pt idx="4127">
                  <c:v>200.780270269</c:v>
                </c:pt>
                <c:pt idx="4128">
                  <c:v>200.82485887600001</c:v>
                </c:pt>
                <c:pt idx="4129">
                  <c:v>200.871051505</c:v>
                </c:pt>
                <c:pt idx="4130">
                  <c:v>200.91904976999999</c:v>
                </c:pt>
                <c:pt idx="4131">
                  <c:v>200.96888206400001</c:v>
                </c:pt>
                <c:pt idx="4132">
                  <c:v>201.02077401599999</c:v>
                </c:pt>
                <c:pt idx="4133">
                  <c:v>201.07477044800001</c:v>
                </c:pt>
                <c:pt idx="4134">
                  <c:v>201.131252588</c:v>
                </c:pt>
                <c:pt idx="4135">
                  <c:v>201.19054328300001</c:v>
                </c:pt>
                <c:pt idx="4136">
                  <c:v>201.25234320999999</c:v>
                </c:pt>
                <c:pt idx="4137">
                  <c:v>201.316532948</c:v>
                </c:pt>
                <c:pt idx="4138">
                  <c:v>201.38284773300001</c:v>
                </c:pt>
                <c:pt idx="4139">
                  <c:v>201.451306794</c:v>
                </c:pt>
                <c:pt idx="4140">
                  <c:v>201.52172768099999</c:v>
                </c:pt>
                <c:pt idx="4141">
                  <c:v>201.594116211</c:v>
                </c:pt>
                <c:pt idx="4142">
                  <c:v>201.66829083900001</c:v>
                </c:pt>
                <c:pt idx="4143">
                  <c:v>201.74396374299999</c:v>
                </c:pt>
                <c:pt idx="4144">
                  <c:v>201.82095308199999</c:v>
                </c:pt>
                <c:pt idx="4145">
                  <c:v>201.899239808</c:v>
                </c:pt>
                <c:pt idx="4146">
                  <c:v>201.97890523999999</c:v>
                </c:pt>
                <c:pt idx="4147">
                  <c:v>202.060036747</c:v>
                </c:pt>
                <c:pt idx="4148">
                  <c:v>202.14267646900001</c:v>
                </c:pt>
                <c:pt idx="4149">
                  <c:v>202.22681437899999</c:v>
                </c:pt>
                <c:pt idx="4150">
                  <c:v>202.312403741</c:v>
                </c:pt>
                <c:pt idx="4151">
                  <c:v>202.39938131299999</c:v>
                </c:pt>
                <c:pt idx="4152">
                  <c:v>202.487683068</c:v>
                </c:pt>
                <c:pt idx="4153">
                  <c:v>202.57725343999999</c:v>
                </c:pt>
                <c:pt idx="4154">
                  <c:v>202.66804829099999</c:v>
                </c:pt>
                <c:pt idx="4155">
                  <c:v>202.76003209300001</c:v>
                </c:pt>
                <c:pt idx="4156">
                  <c:v>202.85317060099999</c:v>
                </c:pt>
                <c:pt idx="4157">
                  <c:v>202.94742138999999</c:v>
                </c:pt>
                <c:pt idx="4158">
                  <c:v>203.04272634700001</c:v>
                </c:pt>
                <c:pt idx="4159">
                  <c:v>203.139007883</c:v>
                </c:pt>
                <c:pt idx="4160">
                  <c:v>203.236169249</c:v>
                </c:pt>
                <c:pt idx="4161">
                  <c:v>203.33409907999999</c:v>
                </c:pt>
                <c:pt idx="4162">
                  <c:v>203.43267824500001</c:v>
                </c:pt>
                <c:pt idx="4163">
                  <c:v>203.531787595</c:v>
                </c:pt>
                <c:pt idx="4164">
                  <c:v>203.63131479200001</c:v>
                </c:pt>
                <c:pt idx="4165">
                  <c:v>203.73115993799999</c:v>
                </c:pt>
                <c:pt idx="4166">
                  <c:v>203.83123457799999</c:v>
                </c:pt>
                <c:pt idx="4167">
                  <c:v>203.931459303</c:v>
                </c:pt>
                <c:pt idx="4168">
                  <c:v>204.03177416700001</c:v>
                </c:pt>
                <c:pt idx="4169">
                  <c:v>204.13213525399999</c:v>
                </c:pt>
                <c:pt idx="4170">
                  <c:v>204.232512461</c:v>
                </c:pt>
                <c:pt idx="4171">
                  <c:v>204.33288164000001</c:v>
                </c:pt>
                <c:pt idx="4172">
                  <c:v>204.433226483</c:v>
                </c:pt>
                <c:pt idx="4173">
                  <c:v>204.533533482</c:v>
                </c:pt>
                <c:pt idx="4174">
                  <c:v>204.63378069699999</c:v>
                </c:pt>
                <c:pt idx="4175">
                  <c:v>204.734040591</c:v>
                </c:pt>
                <c:pt idx="4176">
                  <c:v>204.834311133</c:v>
                </c:pt>
                <c:pt idx="4177">
                  <c:v>204.93458285899999</c:v>
                </c:pt>
                <c:pt idx="4178">
                  <c:v>205.03488258600001</c:v>
                </c:pt>
                <c:pt idx="4179">
                  <c:v>205.13523133499999</c:v>
                </c:pt>
                <c:pt idx="4180">
                  <c:v>205.235642251</c:v>
                </c:pt>
                <c:pt idx="4181">
                  <c:v>205.33612925400001</c:v>
                </c:pt>
                <c:pt idx="4182">
                  <c:v>205.43670526099999</c:v>
                </c:pt>
                <c:pt idx="4183">
                  <c:v>205.537379515</c:v>
                </c:pt>
                <c:pt idx="4184">
                  <c:v>205.63815752400001</c:v>
                </c:pt>
                <c:pt idx="4185">
                  <c:v>205.73904236199999</c:v>
                </c:pt>
                <c:pt idx="4186">
                  <c:v>205.84003597399999</c:v>
                </c:pt>
                <c:pt idx="4187">
                  <c:v>205.941139593</c:v>
                </c:pt>
                <c:pt idx="4188">
                  <c:v>206.04235327399999</c:v>
                </c:pt>
                <c:pt idx="4189">
                  <c:v>206.14367594300001</c:v>
                </c:pt>
                <c:pt idx="4190">
                  <c:v>206.245105481</c:v>
                </c:pt>
                <c:pt idx="4191">
                  <c:v>206.346638738</c:v>
                </c:pt>
                <c:pt idx="4192">
                  <c:v>206.448271379</c:v>
                </c:pt>
                <c:pt idx="4193">
                  <c:v>206.549997889</c:v>
                </c:pt>
                <c:pt idx="4194">
                  <c:v>206.65181159299999</c:v>
                </c:pt>
                <c:pt idx="4195">
                  <c:v>206.75370469800001</c:v>
                </c:pt>
                <c:pt idx="4196">
                  <c:v>206.85566840499999</c:v>
                </c:pt>
                <c:pt idx="4197">
                  <c:v>206.957693226</c:v>
                </c:pt>
                <c:pt idx="4198">
                  <c:v>207.05976866899999</c:v>
                </c:pt>
                <c:pt idx="4199">
                  <c:v>207.16188410199999</c:v>
                </c:pt>
                <c:pt idx="4200">
                  <c:v>207.26402873200001</c:v>
                </c:pt>
                <c:pt idx="4201">
                  <c:v>207.366191585</c:v>
                </c:pt>
                <c:pt idx="4202">
                  <c:v>207.46836204900001</c:v>
                </c:pt>
                <c:pt idx="4203">
                  <c:v>207.57053012700001</c:v>
                </c:pt>
                <c:pt idx="4204">
                  <c:v>207.67268660100001</c:v>
                </c:pt>
                <c:pt idx="4205">
                  <c:v>207.77482303599999</c:v>
                </c:pt>
                <c:pt idx="4206">
                  <c:v>207.87693183100001</c:v>
                </c:pt>
                <c:pt idx="4207">
                  <c:v>207.979006247</c:v>
                </c:pt>
                <c:pt idx="4208">
                  <c:v>208.08104036500001</c:v>
                </c:pt>
                <c:pt idx="4209">
                  <c:v>208.183029038</c:v>
                </c:pt>
                <c:pt idx="4210">
                  <c:v>208.284967808</c:v>
                </c:pt>
                <c:pt idx="4211">
                  <c:v>208.38685279000001</c:v>
                </c:pt>
                <c:pt idx="4212">
                  <c:v>208.48868071999999</c:v>
                </c:pt>
                <c:pt idx="4213">
                  <c:v>208.59044883300001</c:v>
                </c:pt>
                <c:pt idx="4214">
                  <c:v>208.69215471300001</c:v>
                </c:pt>
                <c:pt idx="4215">
                  <c:v>208.79379626900001</c:v>
                </c:pt>
                <c:pt idx="4216">
                  <c:v>208.89537172300001</c:v>
                </c:pt>
                <c:pt idx="4217">
                  <c:v>208.99687961199999</c:v>
                </c:pt>
                <c:pt idx="4218">
                  <c:v>209.09831825699999</c:v>
                </c:pt>
                <c:pt idx="4219">
                  <c:v>209.19968617200001</c:v>
                </c:pt>
                <c:pt idx="4220">
                  <c:v>209.30098213299999</c:v>
                </c:pt>
                <c:pt idx="4221">
                  <c:v>209.40220542200001</c:v>
                </c:pt>
                <c:pt idx="4222">
                  <c:v>209.50335534000001</c:v>
                </c:pt>
                <c:pt idx="4223">
                  <c:v>209.60443122500001</c:v>
                </c:pt>
                <c:pt idx="4224">
                  <c:v>209.70543250200001</c:v>
                </c:pt>
                <c:pt idx="4225">
                  <c:v>209.80635862599999</c:v>
                </c:pt>
                <c:pt idx="4226">
                  <c:v>209.907209067</c:v>
                </c:pt>
                <c:pt idx="4227">
                  <c:v>210.00798329200001</c:v>
                </c:pt>
                <c:pt idx="4228">
                  <c:v>210.10868077500001</c:v>
                </c:pt>
                <c:pt idx="4229">
                  <c:v>210.20930098299999</c:v>
                </c:pt>
                <c:pt idx="4230">
                  <c:v>210.30984337500001</c:v>
                </c:pt>
                <c:pt idx="4231">
                  <c:v>210.410307405</c:v>
                </c:pt>
                <c:pt idx="4232">
                  <c:v>210.51069251600001</c:v>
                </c:pt>
                <c:pt idx="4233">
                  <c:v>210.610998153</c:v>
                </c:pt>
                <c:pt idx="4234">
                  <c:v>210.711223752</c:v>
                </c:pt>
                <c:pt idx="4235">
                  <c:v>210.81136873400001</c:v>
                </c:pt>
                <c:pt idx="4236">
                  <c:v>210.911432518</c:v>
                </c:pt>
                <c:pt idx="4237">
                  <c:v>211.011414503</c:v>
                </c:pt>
                <c:pt idx="4238">
                  <c:v>211.111314075</c:v>
                </c:pt>
                <c:pt idx="4239">
                  <c:v>211.21113059999999</c:v>
                </c:pt>
                <c:pt idx="4240">
                  <c:v>211.310863404</c:v>
                </c:pt>
                <c:pt idx="4241">
                  <c:v>211.41050756199999</c:v>
                </c:pt>
                <c:pt idx="4242">
                  <c:v>211.51005050800001</c:v>
                </c:pt>
                <c:pt idx="4243">
                  <c:v>211.60952871399999</c:v>
                </c:pt>
                <c:pt idx="4244">
                  <c:v>211.70892276699999</c:v>
                </c:pt>
                <c:pt idx="4245">
                  <c:v>211.80822262999999</c:v>
                </c:pt>
                <c:pt idx="4246">
                  <c:v>211.90740647699999</c:v>
                </c:pt>
                <c:pt idx="4247">
                  <c:v>212.00629157</c:v>
                </c:pt>
                <c:pt idx="4248">
                  <c:v>212.10473078199999</c:v>
                </c:pt>
                <c:pt idx="4249">
                  <c:v>212.203043538</c:v>
                </c:pt>
                <c:pt idx="4250">
                  <c:v>212.301215928</c:v>
                </c:pt>
                <c:pt idx="4251">
                  <c:v>212.39893624300001</c:v>
                </c:pt>
                <c:pt idx="4252">
                  <c:v>212.49650683900001</c:v>
                </c:pt>
                <c:pt idx="4253">
                  <c:v>212.59399860600001</c:v>
                </c:pt>
                <c:pt idx="4254">
                  <c:v>212.69129152100001</c:v>
                </c:pt>
                <c:pt idx="4255">
                  <c:v>212.78844983299999</c:v>
                </c:pt>
                <c:pt idx="4256">
                  <c:v>212.88538934600001</c:v>
                </c:pt>
                <c:pt idx="4257">
                  <c:v>212.98190631099999</c:v>
                </c:pt>
                <c:pt idx="4258">
                  <c:v>213.07831003300001</c:v>
                </c:pt>
                <c:pt idx="4259">
                  <c:v>213.17458664700001</c:v>
                </c:pt>
                <c:pt idx="4260">
                  <c:v>213.270693556</c:v>
                </c:pt>
                <c:pt idx="4261">
                  <c:v>213.36657753399999</c:v>
                </c:pt>
                <c:pt idx="4262">
                  <c:v>213.462043462</c:v>
                </c:pt>
                <c:pt idx="4263">
                  <c:v>213.55738709100001</c:v>
                </c:pt>
                <c:pt idx="4264">
                  <c:v>213.65259937499999</c:v>
                </c:pt>
                <c:pt idx="4265">
                  <c:v>213.747586154</c:v>
                </c:pt>
                <c:pt idx="4266">
                  <c:v>213.842158275</c:v>
                </c:pt>
                <c:pt idx="4267">
                  <c:v>213.93659840000001</c:v>
                </c:pt>
                <c:pt idx="4268">
                  <c:v>214.03089475300001</c:v>
                </c:pt>
                <c:pt idx="4269">
                  <c:v>214.12498133400001</c:v>
                </c:pt>
                <c:pt idx="4270">
                  <c:v>214.21887953300001</c:v>
                </c:pt>
                <c:pt idx="4271">
                  <c:v>214.31235590899999</c:v>
                </c:pt>
                <c:pt idx="4272">
                  <c:v>214.405688766</c:v>
                </c:pt>
                <c:pt idx="4273">
                  <c:v>214.49882875599999</c:v>
                </c:pt>
                <c:pt idx="4274">
                  <c:v>214.591511728</c:v>
                </c:pt>
                <c:pt idx="4275">
                  <c:v>214.68406575399999</c:v>
                </c:pt>
                <c:pt idx="4276">
                  <c:v>214.776484348</c:v>
                </c:pt>
                <c:pt idx="4277">
                  <c:v>214.86866662099999</c:v>
                </c:pt>
                <c:pt idx="4278">
                  <c:v>214.96041396300001</c:v>
                </c:pt>
                <c:pt idx="4279">
                  <c:v>215.051951342</c:v>
                </c:pt>
                <c:pt idx="4280">
                  <c:v>215.14326950500001</c:v>
                </c:pt>
                <c:pt idx="4281">
                  <c:v>215.234078302</c:v>
                </c:pt>
                <c:pt idx="4282">
                  <c:v>215.32463656499999</c:v>
                </c:pt>
                <c:pt idx="4283">
                  <c:v>215.41230538900001</c:v>
                </c:pt>
                <c:pt idx="4284">
                  <c:v>215.48777426199999</c:v>
                </c:pt>
                <c:pt idx="4285">
                  <c:v>215.56309596299999</c:v>
                </c:pt>
                <c:pt idx="4286">
                  <c:v>215.639413461</c:v>
                </c:pt>
                <c:pt idx="4287">
                  <c:v>215.71391755799999</c:v>
                </c:pt>
                <c:pt idx="4288">
                  <c:v>215.78788504299999</c:v>
                </c:pt>
                <c:pt idx="4289">
                  <c:v>215.86157591400001</c:v>
                </c:pt>
                <c:pt idx="4290">
                  <c:v>215.93444932599999</c:v>
                </c:pt>
                <c:pt idx="4291">
                  <c:v>216.00733359700001</c:v>
                </c:pt>
                <c:pt idx="4292">
                  <c:v>216.08058917899999</c:v>
                </c:pt>
                <c:pt idx="4293">
                  <c:v>216.153305547</c:v>
                </c:pt>
                <c:pt idx="4294">
                  <c:v>216.22584394500001</c:v>
                </c:pt>
                <c:pt idx="4295">
                  <c:v>216.29841772200001</c:v>
                </c:pt>
                <c:pt idx="4296">
                  <c:v>216.370874313</c:v>
                </c:pt>
                <c:pt idx="4297">
                  <c:v>216.44323657199999</c:v>
                </c:pt>
                <c:pt idx="4298">
                  <c:v>216.51552000000001</c:v>
                </c:pt>
                <c:pt idx="4299">
                  <c:v>216.58770516000001</c:v>
                </c:pt>
                <c:pt idx="4300">
                  <c:v>216.659790284</c:v>
                </c:pt>
                <c:pt idx="4301">
                  <c:v>216.73177386500001</c:v>
                </c:pt>
                <c:pt idx="4302">
                  <c:v>216.80365234600001</c:v>
                </c:pt>
                <c:pt idx="4303">
                  <c:v>216.87542529999999</c:v>
                </c:pt>
                <c:pt idx="4304">
                  <c:v>216.94709385900001</c:v>
                </c:pt>
                <c:pt idx="4305">
                  <c:v>217.01866021399999</c:v>
                </c:pt>
                <c:pt idx="4306">
                  <c:v>217.09012806699999</c:v>
                </c:pt>
                <c:pt idx="4307">
                  <c:v>217.16150209599999</c:v>
                </c:pt>
                <c:pt idx="4308">
                  <c:v>217.232787659</c:v>
                </c:pt>
                <c:pt idx="4309">
                  <c:v>217.303990564</c:v>
                </c:pt>
                <c:pt idx="4310">
                  <c:v>217.375116593</c:v>
                </c:pt>
                <c:pt idx="4311">
                  <c:v>217.44617126899999</c:v>
                </c:pt>
                <c:pt idx="4312">
                  <c:v>217.517159623</c:v>
                </c:pt>
                <c:pt idx="4313">
                  <c:v>217.58808618200001</c:v>
                </c:pt>
                <c:pt idx="4314">
                  <c:v>217.65895473099999</c:v>
                </c:pt>
                <c:pt idx="4315">
                  <c:v>217.72976846200001</c:v>
                </c:pt>
                <c:pt idx="4316">
                  <c:v>217.80052993499999</c:v>
                </c:pt>
                <c:pt idx="4317">
                  <c:v>217.871241328</c:v>
                </c:pt>
                <c:pt idx="4318">
                  <c:v>217.94190453900001</c:v>
                </c:pt>
                <c:pt idx="4319">
                  <c:v>218.012521335</c:v>
                </c:pt>
                <c:pt idx="4320">
                  <c:v>218.08309350600001</c:v>
                </c:pt>
                <c:pt idx="4321">
                  <c:v>218.15362301799999</c:v>
                </c:pt>
                <c:pt idx="4322">
                  <c:v>218.22411210300001</c:v>
                </c:pt>
                <c:pt idx="4323">
                  <c:v>218.294563235</c:v>
                </c:pt>
                <c:pt idx="4324">
                  <c:v>218.36497917299999</c:v>
                </c:pt>
                <c:pt idx="4325">
                  <c:v>218.435362833</c:v>
                </c:pt>
                <c:pt idx="4326">
                  <c:v>218.50571731299999</c:v>
                </c:pt>
                <c:pt idx="4327">
                  <c:v>218.57604568900001</c:v>
                </c:pt>
                <c:pt idx="4328">
                  <c:v>218.646351049</c:v>
                </c:pt>
                <c:pt idx="4329">
                  <c:v>218.71663630399999</c:v>
                </c:pt>
                <c:pt idx="4330">
                  <c:v>218.78690423500001</c:v>
                </c:pt>
                <c:pt idx="4331">
                  <c:v>218.857157352</c:v>
                </c:pt>
                <c:pt idx="4332">
                  <c:v>218.92739794100001</c:v>
                </c:pt>
                <c:pt idx="4333">
                  <c:v>218.99762800100001</c:v>
                </c:pt>
                <c:pt idx="4334">
                  <c:v>219.067849301</c:v>
                </c:pt>
                <c:pt idx="4335">
                  <c:v>219.13806337299999</c:v>
                </c:pt>
                <c:pt idx="4336">
                  <c:v>219.20827414199999</c:v>
                </c:pt>
                <c:pt idx="4337">
                  <c:v>219.27848514199999</c:v>
                </c:pt>
                <c:pt idx="4338">
                  <c:v>219.3486991</c:v>
                </c:pt>
                <c:pt idx="4339">
                  <c:v>219.418916459</c:v>
                </c:pt>
                <c:pt idx="4340">
                  <c:v>219.48913771299999</c:v>
                </c:pt>
                <c:pt idx="4341">
                  <c:v>219.55936343600001</c:v>
                </c:pt>
                <c:pt idx="4342">
                  <c:v>219.62959394500001</c:v>
                </c:pt>
                <c:pt idx="4343">
                  <c:v>219.69982962500001</c:v>
                </c:pt>
                <c:pt idx="4344">
                  <c:v>219.77007085299999</c:v>
                </c:pt>
                <c:pt idx="4345">
                  <c:v>219.84031800700001</c:v>
                </c:pt>
                <c:pt idx="4346">
                  <c:v>219.910571334</c:v>
                </c:pt>
                <c:pt idx="4347">
                  <c:v>219.980830994</c:v>
                </c:pt>
                <c:pt idx="4348">
                  <c:v>220.05109690200001</c:v>
                </c:pt>
                <c:pt idx="4349">
                  <c:v>220.12136879900001</c:v>
                </c:pt>
                <c:pt idx="4350">
                  <c:v>220.19164614799999</c:v>
                </c:pt>
                <c:pt idx="4351">
                  <c:v>220.261928278</c:v>
                </c:pt>
                <c:pt idx="4352">
                  <c:v>220.33221426099999</c:v>
                </c:pt>
                <c:pt idx="4353">
                  <c:v>220.40250306199999</c:v>
                </c:pt>
                <c:pt idx="4354">
                  <c:v>220.47279354899999</c:v>
                </c:pt>
                <c:pt idx="4355">
                  <c:v>220.54308459999999</c:v>
                </c:pt>
                <c:pt idx="4356">
                  <c:v>220.613375061</c:v>
                </c:pt>
                <c:pt idx="4357">
                  <c:v>220.68366382400001</c:v>
                </c:pt>
                <c:pt idx="4358">
                  <c:v>220.753949788</c:v>
                </c:pt>
                <c:pt idx="4359">
                  <c:v>220.824231897</c:v>
                </c:pt>
                <c:pt idx="4360">
                  <c:v>220.894509091</c:v>
                </c:pt>
                <c:pt idx="4361">
                  <c:v>220.96478034399999</c:v>
                </c:pt>
                <c:pt idx="4362">
                  <c:v>221.03504464299999</c:v>
                </c:pt>
                <c:pt idx="4363">
                  <c:v>221.105300911</c:v>
                </c:pt>
                <c:pt idx="4364">
                  <c:v>221.175548034</c:v>
                </c:pt>
                <c:pt idx="4365">
                  <c:v>221.245784926</c:v>
                </c:pt>
                <c:pt idx="4366">
                  <c:v>221.31601050099999</c:v>
                </c:pt>
                <c:pt idx="4367">
                  <c:v>221.386223675</c:v>
                </c:pt>
                <c:pt idx="4368">
                  <c:v>221.45642337000001</c:v>
                </c:pt>
                <c:pt idx="4369">
                  <c:v>221.52660852400001</c:v>
                </c:pt>
                <c:pt idx="4370">
                  <c:v>221.596778081</c:v>
                </c:pt>
                <c:pt idx="4371">
                  <c:v>221.66693100200001</c:v>
                </c:pt>
                <c:pt idx="4372">
                  <c:v>221.73706623999999</c:v>
                </c:pt>
                <c:pt idx="4373">
                  <c:v>221.807182759</c:v>
                </c:pt>
                <c:pt idx="4374">
                  <c:v>221.877279504</c:v>
                </c:pt>
                <c:pt idx="4375">
                  <c:v>221.947355418</c:v>
                </c:pt>
                <c:pt idx="4376">
                  <c:v>222.01740941400001</c:v>
                </c:pt>
                <c:pt idx="4377">
                  <c:v>222.08744040600001</c:v>
                </c:pt>
                <c:pt idx="4378">
                  <c:v>222.15744727500001</c:v>
                </c:pt>
                <c:pt idx="4379">
                  <c:v>222.227428906</c:v>
                </c:pt>
                <c:pt idx="4380">
                  <c:v>222.29738416000001</c:v>
                </c:pt>
                <c:pt idx="4381">
                  <c:v>222.36731191000001</c:v>
                </c:pt>
                <c:pt idx="4382">
                  <c:v>222.43721100600001</c:v>
                </c:pt>
                <c:pt idx="4383">
                  <c:v>222.507080317</c:v>
                </c:pt>
                <c:pt idx="4384">
                  <c:v>222.576918686</c:v>
                </c:pt>
                <c:pt idx="4385">
                  <c:v>222.646724979</c:v>
                </c:pt>
                <c:pt idx="4386">
                  <c:v>222.71649802300001</c:v>
                </c:pt>
                <c:pt idx="4387">
                  <c:v>222.786236669</c:v>
                </c:pt>
                <c:pt idx="4388">
                  <c:v>222.85593972000001</c:v>
                </c:pt>
                <c:pt idx="4389">
                  <c:v>222.92560600100001</c:v>
                </c:pt>
                <c:pt idx="4390">
                  <c:v>222.995234275</c:v>
                </c:pt>
                <c:pt idx="4391">
                  <c:v>223.064823335</c:v>
                </c:pt>
                <c:pt idx="4392">
                  <c:v>223.134371899</c:v>
                </c:pt>
                <c:pt idx="4393">
                  <c:v>223.20387872399999</c:v>
                </c:pt>
                <c:pt idx="4394">
                  <c:v>223.27334247799999</c:v>
                </c:pt>
                <c:pt idx="4395">
                  <c:v>223.342761873</c:v>
                </c:pt>
                <c:pt idx="4396">
                  <c:v>223.41213553099999</c:v>
                </c:pt>
                <c:pt idx="4397">
                  <c:v>223.481462115</c:v>
                </c:pt>
                <c:pt idx="4398">
                  <c:v>223.55074019899999</c:v>
                </c:pt>
                <c:pt idx="4399">
                  <c:v>223.61996838300001</c:v>
                </c:pt>
                <c:pt idx="4400">
                  <c:v>223.68914518299999</c:v>
                </c:pt>
                <c:pt idx="4401">
                  <c:v>223.758269125</c:v>
                </c:pt>
                <c:pt idx="4402">
                  <c:v>223.82733865599999</c:v>
                </c:pt>
                <c:pt idx="4403">
                  <c:v>223.89635220900001</c:v>
                </c:pt>
                <c:pt idx="4404">
                  <c:v>223.96530814299999</c:v>
                </c:pt>
                <c:pt idx="4405">
                  <c:v>224.03420478199999</c:v>
                </c:pt>
                <c:pt idx="4406">
                  <c:v>224.10304038500001</c:v>
                </c:pt>
                <c:pt idx="4407">
                  <c:v>223.96541203199999</c:v>
                </c:pt>
                <c:pt idx="4408">
                  <c:v>223.286124801</c:v>
                </c:pt>
                <c:pt idx="4409">
                  <c:v>222.60557490900001</c:v>
                </c:pt>
                <c:pt idx="4410">
                  <c:v>221.973569411</c:v>
                </c:pt>
                <c:pt idx="4411">
                  <c:v>221.337601296</c:v>
                </c:pt>
                <c:pt idx="4412">
                  <c:v>220.72522029500001</c:v>
                </c:pt>
                <c:pt idx="4413">
                  <c:v>220.12781619500001</c:v>
                </c:pt>
                <c:pt idx="4414">
                  <c:v>219.54086362199999</c:v>
                </c:pt>
                <c:pt idx="4415">
                  <c:v>218.96540118499999</c:v>
                </c:pt>
                <c:pt idx="4416">
                  <c:v>218.40327018799999</c:v>
                </c:pt>
                <c:pt idx="4417">
                  <c:v>217.85401832900001</c:v>
                </c:pt>
                <c:pt idx="4418">
                  <c:v>217.30699891800001</c:v>
                </c:pt>
                <c:pt idx="4419">
                  <c:v>216.74763475699999</c:v>
                </c:pt>
                <c:pt idx="4420">
                  <c:v>216.16594688000001</c:v>
                </c:pt>
                <c:pt idx="4421">
                  <c:v>215.558919651</c:v>
                </c:pt>
                <c:pt idx="4422">
                  <c:v>214.926519509</c:v>
                </c:pt>
                <c:pt idx="4423">
                  <c:v>214.27912620399999</c:v>
                </c:pt>
                <c:pt idx="4424">
                  <c:v>213.64208169400001</c:v>
                </c:pt>
                <c:pt idx="4425">
                  <c:v>213.02355756899999</c:v>
                </c:pt>
                <c:pt idx="4426">
                  <c:v>212.40886658599999</c:v>
                </c:pt>
                <c:pt idx="4427">
                  <c:v>211.79425360100001</c:v>
                </c:pt>
                <c:pt idx="4428">
                  <c:v>211.18135801400001</c:v>
                </c:pt>
                <c:pt idx="4429">
                  <c:v>210.571010801</c:v>
                </c:pt>
                <c:pt idx="4430">
                  <c:v>209.96287699800001</c:v>
                </c:pt>
                <c:pt idx="4431">
                  <c:v>209.35624921499999</c:v>
                </c:pt>
                <c:pt idx="4432">
                  <c:v>208.75059674100001</c:v>
                </c:pt>
                <c:pt idx="4433">
                  <c:v>208.145205688</c:v>
                </c:pt>
                <c:pt idx="4434">
                  <c:v>207.53935002399999</c:v>
                </c:pt>
                <c:pt idx="4435">
                  <c:v>206.93261482599999</c:v>
                </c:pt>
                <c:pt idx="4436">
                  <c:v>206.32588021999999</c:v>
                </c:pt>
                <c:pt idx="4437">
                  <c:v>205.71929152600001</c:v>
                </c:pt>
                <c:pt idx="4438">
                  <c:v>205.11227601499999</c:v>
                </c:pt>
                <c:pt idx="4439">
                  <c:v>204.504545549</c:v>
                </c:pt>
                <c:pt idx="4440">
                  <c:v>203.896220602</c:v>
                </c:pt>
                <c:pt idx="4441">
                  <c:v>203.287944289</c:v>
                </c:pt>
                <c:pt idx="4442">
                  <c:v>202.680218328</c:v>
                </c:pt>
                <c:pt idx="4443">
                  <c:v>202.07314381399999</c:v>
                </c:pt>
                <c:pt idx="4444">
                  <c:v>201.466521696</c:v>
                </c:pt>
                <c:pt idx="4445">
                  <c:v>200.86006427000001</c:v>
                </c:pt>
                <c:pt idx="4446">
                  <c:v>200.253558715</c:v>
                </c:pt>
                <c:pt idx="4447">
                  <c:v>199.646964895</c:v>
                </c:pt>
                <c:pt idx="4448">
                  <c:v>199.040438814</c:v>
                </c:pt>
                <c:pt idx="4449">
                  <c:v>198.43464454100001</c:v>
                </c:pt>
                <c:pt idx="4450">
                  <c:v>197.83058838100001</c:v>
                </c:pt>
                <c:pt idx="4451">
                  <c:v>197.22865808</c:v>
                </c:pt>
                <c:pt idx="4452">
                  <c:v>196.628974769</c:v>
                </c:pt>
                <c:pt idx="4453">
                  <c:v>196.03148687699999</c:v>
                </c:pt>
                <c:pt idx="4454">
                  <c:v>195.43599897499999</c:v>
                </c:pt>
                <c:pt idx="4455">
                  <c:v>194.84220377599999</c:v>
                </c:pt>
                <c:pt idx="4456">
                  <c:v>194.24972175600001</c:v>
                </c:pt>
                <c:pt idx="4457">
                  <c:v>193.658155032</c:v>
                </c:pt>
                <c:pt idx="4458">
                  <c:v>193.067150583</c:v>
                </c:pt>
                <c:pt idx="4459">
                  <c:v>192.476459694</c:v>
                </c:pt>
                <c:pt idx="4460">
                  <c:v>191.88597942999999</c:v>
                </c:pt>
                <c:pt idx="4461">
                  <c:v>191.295770162</c:v>
                </c:pt>
                <c:pt idx="4462">
                  <c:v>190.706042975</c:v>
                </c:pt>
                <c:pt idx="4463">
                  <c:v>190.11711827400001</c:v>
                </c:pt>
                <c:pt idx="4464">
                  <c:v>189.529363969</c:v>
                </c:pt>
                <c:pt idx="4465">
                  <c:v>188.94312580600001</c:v>
                </c:pt>
                <c:pt idx="4466">
                  <c:v>188.35866602199999</c:v>
                </c:pt>
                <c:pt idx="4467">
                  <c:v>187.77613012800001</c:v>
                </c:pt>
                <c:pt idx="4468">
                  <c:v>187.19551229699999</c:v>
                </c:pt>
                <c:pt idx="4469">
                  <c:v>186.61658078799999</c:v>
                </c:pt>
                <c:pt idx="4470">
                  <c:v>186.03892891800001</c:v>
                </c:pt>
                <c:pt idx="4471">
                  <c:v>185.46226446099999</c:v>
                </c:pt>
                <c:pt idx="4472">
                  <c:v>184.88633771299999</c:v>
                </c:pt>
                <c:pt idx="4473">
                  <c:v>184.310871953</c:v>
                </c:pt>
                <c:pt idx="4474">
                  <c:v>183.73566808499999</c:v>
                </c:pt>
                <c:pt idx="4475">
                  <c:v>183.16064628699999</c:v>
                </c:pt>
                <c:pt idx="4476">
                  <c:v>182.58584757700001</c:v>
                </c:pt>
                <c:pt idx="4477">
                  <c:v>182.01141235200001</c:v>
                </c:pt>
                <c:pt idx="4478">
                  <c:v>181.43754588900001</c:v>
                </c:pt>
                <c:pt idx="4479">
                  <c:v>180.864486527</c:v>
                </c:pt>
                <c:pt idx="4480">
                  <c:v>180.292464002</c:v>
                </c:pt>
                <c:pt idx="4481">
                  <c:v>179.72166068000001</c:v>
                </c:pt>
                <c:pt idx="4482">
                  <c:v>179.15219265299999</c:v>
                </c:pt>
                <c:pt idx="4483">
                  <c:v>178.58410613000001</c:v>
                </c:pt>
                <c:pt idx="4484">
                  <c:v>178.017378033</c:v>
                </c:pt>
                <c:pt idx="4485">
                  <c:v>177.45192988400001</c:v>
                </c:pt>
                <c:pt idx="4486">
                  <c:v>176.88765700600001</c:v>
                </c:pt>
                <c:pt idx="4487">
                  <c:v>176.32444895500001</c:v>
                </c:pt>
                <c:pt idx="4488">
                  <c:v>175.76220690599999</c:v>
                </c:pt>
                <c:pt idx="4489">
                  <c:v>175.200865182</c:v>
                </c:pt>
                <c:pt idx="4490">
                  <c:v>174.640393824</c:v>
                </c:pt>
                <c:pt idx="4491">
                  <c:v>174.08079667800001</c:v>
                </c:pt>
                <c:pt idx="4492">
                  <c:v>173.522110228</c:v>
                </c:pt>
                <c:pt idx="4493">
                  <c:v>172.96438582600001</c:v>
                </c:pt>
                <c:pt idx="4494">
                  <c:v>172.40768288300001</c:v>
                </c:pt>
                <c:pt idx="4495">
                  <c:v>171.85228030499999</c:v>
                </c:pt>
                <c:pt idx="4496">
                  <c:v>171.298702824</c:v>
                </c:pt>
                <c:pt idx="4497">
                  <c:v>170.747148624</c:v>
                </c:pt>
                <c:pt idx="4498">
                  <c:v>170.19768502299999</c:v>
                </c:pt>
                <c:pt idx="4499">
                  <c:v>169.65037928999999</c:v>
                </c:pt>
                <c:pt idx="4500">
                  <c:v>169.10530739699999</c:v>
                </c:pt>
                <c:pt idx="4501">
                  <c:v>168.56252820200001</c:v>
                </c:pt>
                <c:pt idx="4502">
                  <c:v>168.02207939600001</c:v>
                </c:pt>
                <c:pt idx="4503">
                  <c:v>167.48396689699999</c:v>
                </c:pt>
                <c:pt idx="4504">
                  <c:v>166.948164851</c:v>
                </c:pt>
                <c:pt idx="4505">
                  <c:v>166.414621227</c:v>
                </c:pt>
                <c:pt idx="4506">
                  <c:v>165.88326121899999</c:v>
                </c:pt>
                <c:pt idx="4507">
                  <c:v>165.354004551</c:v>
                </c:pt>
                <c:pt idx="4508">
                  <c:v>164.82677401999999</c:v>
                </c:pt>
                <c:pt idx="4509">
                  <c:v>164.30151233500001</c:v>
                </c:pt>
                <c:pt idx="4510">
                  <c:v>163.77817824600001</c:v>
                </c:pt>
                <c:pt idx="4511">
                  <c:v>163.25675053099999</c:v>
                </c:pt>
                <c:pt idx="4512">
                  <c:v>162.73722223499999</c:v>
                </c:pt>
                <c:pt idx="4513">
                  <c:v>162.21959300200001</c:v>
                </c:pt>
                <c:pt idx="4514">
                  <c:v>161.70386227899999</c:v>
                </c:pt>
                <c:pt idx="4515">
                  <c:v>161.190054567</c:v>
                </c:pt>
                <c:pt idx="4516">
                  <c:v>160.678205913</c:v>
                </c:pt>
                <c:pt idx="4517">
                  <c:v>160.1682907</c:v>
                </c:pt>
                <c:pt idx="4518">
                  <c:v>159.66026438099999</c:v>
                </c:pt>
                <c:pt idx="4519">
                  <c:v>159.15406854700001</c:v>
                </c:pt>
                <c:pt idx="4520">
                  <c:v>158.649639573</c:v>
                </c:pt>
                <c:pt idx="4521">
                  <c:v>158.14690282199999</c:v>
                </c:pt>
                <c:pt idx="4522">
                  <c:v>157.64576447600001</c:v>
                </c:pt>
                <c:pt idx="4523">
                  <c:v>157.146180273</c:v>
                </c:pt>
                <c:pt idx="4524">
                  <c:v>156.681791516</c:v>
                </c:pt>
                <c:pt idx="4525">
                  <c:v>156.38712311399999</c:v>
                </c:pt>
                <c:pt idx="4526">
                  <c:v>156.14919879199999</c:v>
                </c:pt>
                <c:pt idx="4527">
                  <c:v>155.84022712999999</c:v>
                </c:pt>
                <c:pt idx="4528">
                  <c:v>155.52551695599999</c:v>
                </c:pt>
                <c:pt idx="4529">
                  <c:v>155.25031702999999</c:v>
                </c:pt>
                <c:pt idx="4530">
                  <c:v>154.97682373399999</c:v>
                </c:pt>
                <c:pt idx="4531">
                  <c:v>154.68846319299999</c:v>
                </c:pt>
                <c:pt idx="4532">
                  <c:v>154.40155243500001</c:v>
                </c:pt>
                <c:pt idx="4533">
                  <c:v>154.11879298599999</c:v>
                </c:pt>
                <c:pt idx="4534">
                  <c:v>153.83788593400001</c:v>
                </c:pt>
                <c:pt idx="4535">
                  <c:v>153.556852201</c:v>
                </c:pt>
                <c:pt idx="4536">
                  <c:v>153.28546513000001</c:v>
                </c:pt>
                <c:pt idx="4537">
                  <c:v>153.02411743299999</c:v>
                </c:pt>
                <c:pt idx="4538">
                  <c:v>152.77324675899999</c:v>
                </c:pt>
                <c:pt idx="4539">
                  <c:v>152.52650469400001</c:v>
                </c:pt>
                <c:pt idx="4540">
                  <c:v>152.28458025200001</c:v>
                </c:pt>
                <c:pt idx="4541">
                  <c:v>152.05526598399999</c:v>
                </c:pt>
                <c:pt idx="4542">
                  <c:v>151.83261900299999</c:v>
                </c:pt>
                <c:pt idx="4543">
                  <c:v>151.61508640100001</c:v>
                </c:pt>
                <c:pt idx="4544">
                  <c:v>151.39956239099999</c:v>
                </c:pt>
                <c:pt idx="4545">
                  <c:v>151.187596066</c:v>
                </c:pt>
                <c:pt idx="4546">
                  <c:v>150.97171292799999</c:v>
                </c:pt>
                <c:pt idx="4547">
                  <c:v>150.75116910599999</c:v>
                </c:pt>
                <c:pt idx="4548">
                  <c:v>150.53481173500001</c:v>
                </c:pt>
                <c:pt idx="4549">
                  <c:v>150.32003314299999</c:v>
                </c:pt>
                <c:pt idx="4550">
                  <c:v>150.109374997</c:v>
                </c:pt>
                <c:pt idx="4551">
                  <c:v>149.90359214099999</c:v>
                </c:pt>
                <c:pt idx="4552">
                  <c:v>149.70694880900001</c:v>
                </c:pt>
                <c:pt idx="4553">
                  <c:v>149.51440364499999</c:v>
                </c:pt>
                <c:pt idx="4554">
                  <c:v>149.324187322</c:v>
                </c:pt>
                <c:pt idx="4555">
                  <c:v>149.141837783</c:v>
                </c:pt>
                <c:pt idx="4556">
                  <c:v>148.963514033</c:v>
                </c:pt>
                <c:pt idx="4557">
                  <c:v>148.787848647</c:v>
                </c:pt>
                <c:pt idx="4558">
                  <c:v>148.61189006199999</c:v>
                </c:pt>
                <c:pt idx="4559">
                  <c:v>148.435750789</c:v>
                </c:pt>
                <c:pt idx="4560">
                  <c:v>148.262482019</c:v>
                </c:pt>
                <c:pt idx="4561">
                  <c:v>148.09006404199999</c:v>
                </c:pt>
                <c:pt idx="4562">
                  <c:v>147.918417385</c:v>
                </c:pt>
                <c:pt idx="4563">
                  <c:v>147.74692937899999</c:v>
                </c:pt>
                <c:pt idx="4564">
                  <c:v>147.574955402</c:v>
                </c:pt>
                <c:pt idx="4565">
                  <c:v>147.404139582</c:v>
                </c:pt>
                <c:pt idx="4566">
                  <c:v>147.24058343199999</c:v>
                </c:pt>
                <c:pt idx="4567">
                  <c:v>147.09628253599999</c:v>
                </c:pt>
                <c:pt idx="4568">
                  <c:v>146.96592274400001</c:v>
                </c:pt>
                <c:pt idx="4569">
                  <c:v>146.86956500400001</c:v>
                </c:pt>
                <c:pt idx="4570">
                  <c:v>146.78410042600001</c:v>
                </c:pt>
                <c:pt idx="4571">
                  <c:v>146.69430478199999</c:v>
                </c:pt>
                <c:pt idx="4572">
                  <c:v>146.6349596</c:v>
                </c:pt>
                <c:pt idx="4573">
                  <c:v>146.61675721500001</c:v>
                </c:pt>
                <c:pt idx="4574">
                  <c:v>146.632983454</c:v>
                </c:pt>
                <c:pt idx="4575">
                  <c:v>146.66056169300001</c:v>
                </c:pt>
                <c:pt idx="4576">
                  <c:v>146.68460359900001</c:v>
                </c:pt>
                <c:pt idx="4577">
                  <c:v>146.70616361200001</c:v>
                </c:pt>
                <c:pt idx="4578">
                  <c:v>146.729584684</c:v>
                </c:pt>
                <c:pt idx="4579">
                  <c:v>146.756933215</c:v>
                </c:pt>
                <c:pt idx="4580">
                  <c:v>146.78727995700001</c:v>
                </c:pt>
                <c:pt idx="4581">
                  <c:v>146.82232265900001</c:v>
                </c:pt>
                <c:pt idx="4582">
                  <c:v>146.85994714700001</c:v>
                </c:pt>
                <c:pt idx="4583">
                  <c:v>146.898299012</c:v>
                </c:pt>
                <c:pt idx="4584">
                  <c:v>146.942281694</c:v>
                </c:pt>
                <c:pt idx="4585">
                  <c:v>146.991004425</c:v>
                </c:pt>
                <c:pt idx="4586">
                  <c:v>147.04580153699999</c:v>
                </c:pt>
                <c:pt idx="4587">
                  <c:v>147.10343611799999</c:v>
                </c:pt>
                <c:pt idx="4588">
                  <c:v>147.16117800399999</c:v>
                </c:pt>
                <c:pt idx="4589">
                  <c:v>147.225253528</c:v>
                </c:pt>
                <c:pt idx="4590">
                  <c:v>147.29469192600001</c:v>
                </c:pt>
                <c:pt idx="4591">
                  <c:v>147.37089323000001</c:v>
                </c:pt>
                <c:pt idx="4592">
                  <c:v>147.45039270699999</c:v>
                </c:pt>
                <c:pt idx="4593">
                  <c:v>147.529975802</c:v>
                </c:pt>
                <c:pt idx="4594">
                  <c:v>147.616257886</c:v>
                </c:pt>
                <c:pt idx="4595">
                  <c:v>147.70779912</c:v>
                </c:pt>
                <c:pt idx="4596">
                  <c:v>147.80347232700001</c:v>
                </c:pt>
                <c:pt idx="4597">
                  <c:v>147.90041715000001</c:v>
                </c:pt>
                <c:pt idx="4598">
                  <c:v>147.99608980299999</c:v>
                </c:pt>
                <c:pt idx="4599">
                  <c:v>148.09047106099999</c:v>
                </c:pt>
                <c:pt idx="4600">
                  <c:v>148.184299624</c:v>
                </c:pt>
                <c:pt idx="4601">
                  <c:v>148.27777760800001</c:v>
                </c:pt>
                <c:pt idx="4602">
                  <c:v>148.37072454400001</c:v>
                </c:pt>
                <c:pt idx="4603">
                  <c:v>148.46303129200001</c:v>
                </c:pt>
                <c:pt idx="4604">
                  <c:v>148.55474321299999</c:v>
                </c:pt>
                <c:pt idx="4605">
                  <c:v>148.64593868</c:v>
                </c:pt>
                <c:pt idx="4606">
                  <c:v>148.736660777</c:v>
                </c:pt>
                <c:pt idx="4607">
                  <c:v>148.82692710399999</c:v>
                </c:pt>
                <c:pt idx="4608">
                  <c:v>148.916750573</c:v>
                </c:pt>
                <c:pt idx="4609">
                  <c:v>149.00614455600001</c:v>
                </c:pt>
                <c:pt idx="4610">
                  <c:v>149.09511840799999</c:v>
                </c:pt>
                <c:pt idx="4611">
                  <c:v>149.183668751</c:v>
                </c:pt>
                <c:pt idx="4612">
                  <c:v>149.27177995700001</c:v>
                </c:pt>
                <c:pt idx="4613">
                  <c:v>149.35944234900001</c:v>
                </c:pt>
                <c:pt idx="4614">
                  <c:v>149.44663679600001</c:v>
                </c:pt>
                <c:pt idx="4615">
                  <c:v>149.53334810999999</c:v>
                </c:pt>
                <c:pt idx="4616">
                  <c:v>149.619554556</c:v>
                </c:pt>
                <c:pt idx="4617">
                  <c:v>149.705235434</c:v>
                </c:pt>
                <c:pt idx="4618">
                  <c:v>149.79037503399999</c:v>
                </c:pt>
                <c:pt idx="4619">
                  <c:v>149.874962584</c:v>
                </c:pt>
                <c:pt idx="4620">
                  <c:v>149.958990054</c:v>
                </c:pt>
                <c:pt idx="4621">
                  <c:v>150.042451446</c:v>
                </c:pt>
                <c:pt idx="4622">
                  <c:v>150.125344273</c:v>
                </c:pt>
                <c:pt idx="4623">
                  <c:v>150.207668297</c:v>
                </c:pt>
                <c:pt idx="4624">
                  <c:v>150.28942728600001</c:v>
                </c:pt>
                <c:pt idx="4625">
                  <c:v>150.37062563200001</c:v>
                </c:pt>
                <c:pt idx="4626">
                  <c:v>150.45126956600001</c:v>
                </c:pt>
                <c:pt idx="4627">
                  <c:v>150.53136692499999</c:v>
                </c:pt>
                <c:pt idx="4628">
                  <c:v>150.61092564699999</c:v>
                </c:pt>
                <c:pt idx="4629">
                  <c:v>150.68995279999999</c:v>
                </c:pt>
                <c:pt idx="4630">
                  <c:v>150.768453282</c:v>
                </c:pt>
                <c:pt idx="4631">
                  <c:v>150.846393616</c:v>
                </c:pt>
                <c:pt idx="4632">
                  <c:v>150.88638654299999</c:v>
                </c:pt>
                <c:pt idx="4633">
                  <c:v>150.69912023399999</c:v>
                </c:pt>
                <c:pt idx="4634">
                  <c:v>150.42335889399999</c:v>
                </c:pt>
                <c:pt idx="4635">
                  <c:v>150.23988643800001</c:v>
                </c:pt>
                <c:pt idx="4636">
                  <c:v>150.07188161299999</c:v>
                </c:pt>
                <c:pt idx="4637">
                  <c:v>149.84378623999999</c:v>
                </c:pt>
                <c:pt idx="4638">
                  <c:v>149.61915895600001</c:v>
                </c:pt>
                <c:pt idx="4639">
                  <c:v>149.42306608999999</c:v>
                </c:pt>
                <c:pt idx="4640">
                  <c:v>149.22082918500001</c:v>
                </c:pt>
                <c:pt idx="4641">
                  <c:v>149.007460995</c:v>
                </c:pt>
                <c:pt idx="4642">
                  <c:v>148.799307631</c:v>
                </c:pt>
                <c:pt idx="4643">
                  <c:v>148.59536126500001</c:v>
                </c:pt>
                <c:pt idx="4644">
                  <c:v>148.39037266299999</c:v>
                </c:pt>
                <c:pt idx="4645">
                  <c:v>148.18529827200001</c:v>
                </c:pt>
                <c:pt idx="4646">
                  <c:v>147.98162815800001</c:v>
                </c:pt>
                <c:pt idx="4647">
                  <c:v>147.778904383</c:v>
                </c:pt>
                <c:pt idx="4648">
                  <c:v>147.57565737499999</c:v>
                </c:pt>
                <c:pt idx="4649">
                  <c:v>147.37160880799999</c:v>
                </c:pt>
                <c:pt idx="4650">
                  <c:v>147.16559932600001</c:v>
                </c:pt>
                <c:pt idx="4651">
                  <c:v>146.958020987</c:v>
                </c:pt>
                <c:pt idx="4652">
                  <c:v>146.74846887999999</c:v>
                </c:pt>
                <c:pt idx="4653">
                  <c:v>146.537403074</c:v>
                </c:pt>
                <c:pt idx="4654">
                  <c:v>146.327134718</c:v>
                </c:pt>
                <c:pt idx="4655">
                  <c:v>146.11200645599999</c:v>
                </c:pt>
                <c:pt idx="4656">
                  <c:v>145.88259904700001</c:v>
                </c:pt>
                <c:pt idx="4657">
                  <c:v>145.64464818499999</c:v>
                </c:pt>
                <c:pt idx="4658">
                  <c:v>145.40443156000001</c:v>
                </c:pt>
                <c:pt idx="4659">
                  <c:v>145.169701213</c:v>
                </c:pt>
                <c:pt idx="4660">
                  <c:v>144.94433734899999</c:v>
                </c:pt>
                <c:pt idx="4661">
                  <c:v>144.73200083</c:v>
                </c:pt>
                <c:pt idx="4662">
                  <c:v>144.52990611199999</c:v>
                </c:pt>
                <c:pt idx="4663">
                  <c:v>144.334099509</c:v>
                </c:pt>
                <c:pt idx="4664">
                  <c:v>144.14413680800001</c:v>
                </c:pt>
                <c:pt idx="4665">
                  <c:v>143.955826414</c:v>
                </c:pt>
                <c:pt idx="4666">
                  <c:v>143.76709287099999</c:v>
                </c:pt>
                <c:pt idx="4667">
                  <c:v>143.57426434999999</c:v>
                </c:pt>
                <c:pt idx="4668">
                  <c:v>143.37722586699999</c:v>
                </c:pt>
                <c:pt idx="4669">
                  <c:v>143.17921247800001</c:v>
                </c:pt>
                <c:pt idx="4670">
                  <c:v>142.98128652599999</c:v>
                </c:pt>
                <c:pt idx="4671">
                  <c:v>142.784951404</c:v>
                </c:pt>
                <c:pt idx="4672">
                  <c:v>142.59031383199999</c:v>
                </c:pt>
                <c:pt idx="4673">
                  <c:v>142.39835708199999</c:v>
                </c:pt>
                <c:pt idx="4674">
                  <c:v>142.21134792800001</c:v>
                </c:pt>
                <c:pt idx="4675">
                  <c:v>142.02854325999999</c:v>
                </c:pt>
                <c:pt idx="4676">
                  <c:v>141.84881834199999</c:v>
                </c:pt>
                <c:pt idx="4677">
                  <c:v>141.66984016800001</c:v>
                </c:pt>
                <c:pt idx="4678">
                  <c:v>141.49013543500001</c:v>
                </c:pt>
                <c:pt idx="4679">
                  <c:v>141.30993192299999</c:v>
                </c:pt>
                <c:pt idx="4680">
                  <c:v>141.12820300199999</c:v>
                </c:pt>
                <c:pt idx="4681">
                  <c:v>140.94446656100001</c:v>
                </c:pt>
                <c:pt idx="4682">
                  <c:v>140.75896174600001</c:v>
                </c:pt>
                <c:pt idx="4683">
                  <c:v>140.57282135899999</c:v>
                </c:pt>
                <c:pt idx="4684">
                  <c:v>140.38761337</c:v>
                </c:pt>
                <c:pt idx="4685">
                  <c:v>140.20593041800001</c:v>
                </c:pt>
                <c:pt idx="4686">
                  <c:v>140.03318108799999</c:v>
                </c:pt>
                <c:pt idx="4687">
                  <c:v>139.865483807</c:v>
                </c:pt>
                <c:pt idx="4688">
                  <c:v>139.70164577200001</c:v>
                </c:pt>
                <c:pt idx="4689">
                  <c:v>139.55190862800001</c:v>
                </c:pt>
                <c:pt idx="4690">
                  <c:v>139.411169726</c:v>
                </c:pt>
                <c:pt idx="4691">
                  <c:v>139.28032660400001</c:v>
                </c:pt>
                <c:pt idx="4692">
                  <c:v>139.16138676</c:v>
                </c:pt>
                <c:pt idx="4693">
                  <c:v>139.05216190799999</c:v>
                </c:pt>
                <c:pt idx="4694">
                  <c:v>138.954138532</c:v>
                </c:pt>
                <c:pt idx="4695">
                  <c:v>138.87419599099999</c:v>
                </c:pt>
                <c:pt idx="4696">
                  <c:v>138.818259638</c:v>
                </c:pt>
                <c:pt idx="4697">
                  <c:v>138.790490382</c:v>
                </c:pt>
                <c:pt idx="4698">
                  <c:v>138.784250926</c:v>
                </c:pt>
                <c:pt idx="4699">
                  <c:v>138.79398286099999</c:v>
                </c:pt>
                <c:pt idx="4700">
                  <c:v>138.81355389000001</c:v>
                </c:pt>
                <c:pt idx="4701">
                  <c:v>138.83702179299999</c:v>
                </c:pt>
                <c:pt idx="4702">
                  <c:v>138.86061132500001</c:v>
                </c:pt>
                <c:pt idx="4703">
                  <c:v>138.882843399</c:v>
                </c:pt>
                <c:pt idx="4704">
                  <c:v>138.905134621</c:v>
                </c:pt>
                <c:pt idx="4705">
                  <c:v>138.92872976000001</c:v>
                </c:pt>
                <c:pt idx="4706">
                  <c:v>138.95420665</c:v>
                </c:pt>
                <c:pt idx="4707">
                  <c:v>138.983237887</c:v>
                </c:pt>
                <c:pt idx="4708">
                  <c:v>139.016425411</c:v>
                </c:pt>
                <c:pt idx="4709">
                  <c:v>139.05519378</c:v>
                </c:pt>
                <c:pt idx="4710">
                  <c:v>139.09884366599999</c:v>
                </c:pt>
                <c:pt idx="4711">
                  <c:v>139.14588064</c:v>
                </c:pt>
                <c:pt idx="4712">
                  <c:v>139.19749653299999</c:v>
                </c:pt>
                <c:pt idx="4713">
                  <c:v>139.25354495900001</c:v>
                </c:pt>
                <c:pt idx="4714">
                  <c:v>139.31247869000001</c:v>
                </c:pt>
                <c:pt idx="4715">
                  <c:v>139.37581736300001</c:v>
                </c:pt>
                <c:pt idx="4716">
                  <c:v>139.443921628</c:v>
                </c:pt>
                <c:pt idx="4717">
                  <c:v>139.518461242</c:v>
                </c:pt>
                <c:pt idx="4718">
                  <c:v>139.598762996</c:v>
                </c:pt>
                <c:pt idx="4719">
                  <c:v>139.68277241499999</c:v>
                </c:pt>
                <c:pt idx="4720">
                  <c:v>139.77129634799999</c:v>
                </c:pt>
                <c:pt idx="4721">
                  <c:v>139.86385848899999</c:v>
                </c:pt>
                <c:pt idx="4722">
                  <c:v>139.958734822</c:v>
                </c:pt>
                <c:pt idx="4723">
                  <c:v>140.054577096</c:v>
                </c:pt>
                <c:pt idx="4724">
                  <c:v>140.150530274</c:v>
                </c:pt>
                <c:pt idx="4725">
                  <c:v>140.24614757000001</c:v>
                </c:pt>
                <c:pt idx="4726">
                  <c:v>140.34134364900001</c:v>
                </c:pt>
                <c:pt idx="4727">
                  <c:v>140.43626415</c:v>
                </c:pt>
                <c:pt idx="4728">
                  <c:v>140.53113979899999</c:v>
                </c:pt>
                <c:pt idx="4729">
                  <c:v>140.62620707299999</c:v>
                </c:pt>
                <c:pt idx="4730">
                  <c:v>140.72164734899999</c:v>
                </c:pt>
                <c:pt idx="4731">
                  <c:v>140.81764066400001</c:v>
                </c:pt>
                <c:pt idx="4732">
                  <c:v>140.91427793299999</c:v>
                </c:pt>
                <c:pt idx="4733">
                  <c:v>141.011653088</c:v>
                </c:pt>
                <c:pt idx="4734">
                  <c:v>141.109837126</c:v>
                </c:pt>
                <c:pt idx="4735">
                  <c:v>141.20888958</c:v>
                </c:pt>
                <c:pt idx="4736">
                  <c:v>141.30888920699999</c:v>
                </c:pt>
                <c:pt idx="4737">
                  <c:v>141.409939995</c:v>
                </c:pt>
                <c:pt idx="4738">
                  <c:v>141.51216762600001</c:v>
                </c:pt>
                <c:pt idx="4739">
                  <c:v>141.61572445100001</c:v>
                </c:pt>
                <c:pt idx="4740">
                  <c:v>141.72079512299999</c:v>
                </c:pt>
                <c:pt idx="4741">
                  <c:v>141.82758943600001</c:v>
                </c:pt>
                <c:pt idx="4742">
                  <c:v>141.93633264900001</c:v>
                </c:pt>
                <c:pt idx="4743">
                  <c:v>142.047258403</c:v>
                </c:pt>
                <c:pt idx="4744">
                  <c:v>142.16059631499999</c:v>
                </c:pt>
                <c:pt idx="4745">
                  <c:v>142.276561413</c:v>
                </c:pt>
                <c:pt idx="4746">
                  <c:v>142.39534803800001</c:v>
                </c:pt>
                <c:pt idx="4747">
                  <c:v>142.51709450199999</c:v>
                </c:pt>
                <c:pt idx="4748">
                  <c:v>142.64187394000001</c:v>
                </c:pt>
                <c:pt idx="4749">
                  <c:v>142.769741788</c:v>
                </c:pt>
                <c:pt idx="4750">
                  <c:v>142.90076230299999</c:v>
                </c:pt>
                <c:pt idx="4751">
                  <c:v>143.03502180999999</c:v>
                </c:pt>
                <c:pt idx="4752">
                  <c:v>143.17263017900001</c:v>
                </c:pt>
                <c:pt idx="4753">
                  <c:v>143.313712528</c:v>
                </c:pt>
                <c:pt idx="4754">
                  <c:v>143.45839917800001</c:v>
                </c:pt>
                <c:pt idx="4755">
                  <c:v>143.606812561</c:v>
                </c:pt>
                <c:pt idx="4756">
                  <c:v>143.75904832399999</c:v>
                </c:pt>
                <c:pt idx="4757">
                  <c:v>143.91514545000001</c:v>
                </c:pt>
                <c:pt idx="4758">
                  <c:v>144.075150863</c:v>
                </c:pt>
                <c:pt idx="4759">
                  <c:v>144.23906477400001</c:v>
                </c:pt>
                <c:pt idx="4760">
                  <c:v>144.40681579</c:v>
                </c:pt>
                <c:pt idx="4761">
                  <c:v>144.57827011000001</c:v>
                </c:pt>
                <c:pt idx="4762">
                  <c:v>144.75323535699999</c:v>
                </c:pt>
                <c:pt idx="4763">
                  <c:v>144.93146285099999</c:v>
                </c:pt>
                <c:pt idx="4764">
                  <c:v>145.11264510500001</c:v>
                </c:pt>
                <c:pt idx="4765">
                  <c:v>145.29640813200001</c:v>
                </c:pt>
                <c:pt idx="4766">
                  <c:v>145.48230536099999</c:v>
                </c:pt>
                <c:pt idx="4767">
                  <c:v>145.66979226500001</c:v>
                </c:pt>
                <c:pt idx="4768">
                  <c:v>145.858248065</c:v>
                </c:pt>
                <c:pt idx="4769">
                  <c:v>146.04695540700001</c:v>
                </c:pt>
                <c:pt idx="4770">
                  <c:v>146.23515728699999</c:v>
                </c:pt>
                <c:pt idx="4771">
                  <c:v>146.42208384</c:v>
                </c:pt>
                <c:pt idx="4772">
                  <c:v>146.60699964099999</c:v>
                </c:pt>
                <c:pt idx="4773">
                  <c:v>146.78925472500001</c:v>
                </c:pt>
                <c:pt idx="4774">
                  <c:v>146.968309879</c:v>
                </c:pt>
                <c:pt idx="4775">
                  <c:v>147.14375931399999</c:v>
                </c:pt>
                <c:pt idx="4776">
                  <c:v>147.31537133500001</c:v>
                </c:pt>
                <c:pt idx="4777">
                  <c:v>147.483121805</c:v>
                </c:pt>
                <c:pt idx="4778">
                  <c:v>147.64721574500001</c:v>
                </c:pt>
                <c:pt idx="4779">
                  <c:v>147.80805781000001</c:v>
                </c:pt>
                <c:pt idx="4780">
                  <c:v>147.96620897700001</c:v>
                </c:pt>
                <c:pt idx="4781">
                  <c:v>148.12228030399999</c:v>
                </c:pt>
                <c:pt idx="4782">
                  <c:v>148.27688804499999</c:v>
                </c:pt>
                <c:pt idx="4783">
                  <c:v>148.430602056</c:v>
                </c:pt>
                <c:pt idx="4784">
                  <c:v>148.583882526</c:v>
                </c:pt>
                <c:pt idx="4785">
                  <c:v>148.737062775</c:v>
                </c:pt>
                <c:pt idx="4786">
                  <c:v>148.89035974500001</c:v>
                </c:pt>
                <c:pt idx="4787">
                  <c:v>149.04387453800001</c:v>
                </c:pt>
                <c:pt idx="4788">
                  <c:v>149.19764004300001</c:v>
                </c:pt>
                <c:pt idx="4789">
                  <c:v>149.35164658900001</c:v>
                </c:pt>
                <c:pt idx="4790">
                  <c:v>149.50584774999999</c:v>
                </c:pt>
                <c:pt idx="4791">
                  <c:v>149.660171816</c:v>
                </c:pt>
                <c:pt idx="4792">
                  <c:v>149.81454981600001</c:v>
                </c:pt>
                <c:pt idx="4793">
                  <c:v>149.968915479</c:v>
                </c:pt>
                <c:pt idx="4794">
                  <c:v>150.12321397900001</c:v>
                </c:pt>
                <c:pt idx="4795">
                  <c:v>150.277404144</c:v>
                </c:pt>
                <c:pt idx="4796">
                  <c:v>150.431461023</c:v>
                </c:pt>
                <c:pt idx="4797">
                  <c:v>150.58537410900001</c:v>
                </c:pt>
                <c:pt idx="4798">
                  <c:v>150.739144893</c:v>
                </c:pt>
                <c:pt idx="4799">
                  <c:v>150.892785296</c:v>
                </c:pt>
                <c:pt idx="4800">
                  <c:v>151.04631454400001</c:v>
                </c:pt>
                <c:pt idx="4801">
                  <c:v>151.19975500699999</c:v>
                </c:pt>
                <c:pt idx="4802">
                  <c:v>151.35312868400001</c:v>
                </c:pt>
                <c:pt idx="4803">
                  <c:v>151.506454854</c:v>
                </c:pt>
                <c:pt idx="4804">
                  <c:v>151.659749479</c:v>
                </c:pt>
                <c:pt idx="4805">
                  <c:v>151.813025157</c:v>
                </c:pt>
                <c:pt idx="4806">
                  <c:v>151.96629056200001</c:v>
                </c:pt>
                <c:pt idx="4807">
                  <c:v>152.11955087699999</c:v>
                </c:pt>
                <c:pt idx="4808">
                  <c:v>152.272808575</c:v>
                </c:pt>
                <c:pt idx="4809">
                  <c:v>152.426064129</c:v>
                </c:pt>
                <c:pt idx="4810">
                  <c:v>152.57931643500001</c:v>
                </c:pt>
                <c:pt idx="4811">
                  <c:v>152.732563427</c:v>
                </c:pt>
                <c:pt idx="4812">
                  <c:v>152.88580254199999</c:v>
                </c:pt>
                <c:pt idx="4813">
                  <c:v>153.03903131300001</c:v>
                </c:pt>
                <c:pt idx="4814">
                  <c:v>153.192247509</c:v>
                </c:pt>
                <c:pt idx="4815">
                  <c:v>153.34544899400001</c:v>
                </c:pt>
                <c:pt idx="4816">
                  <c:v>153.49863374</c:v>
                </c:pt>
                <c:pt idx="4817">
                  <c:v>153.65179983600001</c:v>
                </c:pt>
                <c:pt idx="4818">
                  <c:v>153.80494551699999</c:v>
                </c:pt>
                <c:pt idx="4819">
                  <c:v>153.95806919200001</c:v>
                </c:pt>
                <c:pt idx="4820">
                  <c:v>154.11116942800001</c:v>
                </c:pt>
                <c:pt idx="4821">
                  <c:v>154.26424511100001</c:v>
                </c:pt>
                <c:pt idx="4822">
                  <c:v>154.41729550900001</c:v>
                </c:pt>
                <c:pt idx="4823">
                  <c:v>154.57032033600001</c:v>
                </c:pt>
                <c:pt idx="4824">
                  <c:v>154.72331965500001</c:v>
                </c:pt>
                <c:pt idx="4825">
                  <c:v>154.87629372000001</c:v>
                </c:pt>
                <c:pt idx="4826">
                  <c:v>155.02924296899999</c:v>
                </c:pt>
                <c:pt idx="4827">
                  <c:v>155.182167908</c:v>
                </c:pt>
                <c:pt idx="4828">
                  <c:v>155.335069049</c:v>
                </c:pt>
                <c:pt idx="4829">
                  <c:v>155.487946747</c:v>
                </c:pt>
                <c:pt idx="4830">
                  <c:v>155.64080110899999</c:v>
                </c:pt>
                <c:pt idx="4831">
                  <c:v>155.793586549</c:v>
                </c:pt>
                <c:pt idx="4832">
                  <c:v>155.94615856600001</c:v>
                </c:pt>
                <c:pt idx="4833">
                  <c:v>156.09894749700001</c:v>
                </c:pt>
                <c:pt idx="4834">
                  <c:v>156.25176551199999</c:v>
                </c:pt>
                <c:pt idx="4835">
                  <c:v>156.40446705900001</c:v>
                </c:pt>
                <c:pt idx="4836">
                  <c:v>156.55717505499999</c:v>
                </c:pt>
                <c:pt idx="4837">
                  <c:v>156.70986971299999</c:v>
                </c:pt>
                <c:pt idx="4838">
                  <c:v>156.86252552900001</c:v>
                </c:pt>
                <c:pt idx="4839">
                  <c:v>157.01516103599999</c:v>
                </c:pt>
                <c:pt idx="4840">
                  <c:v>157.16777460700001</c:v>
                </c:pt>
                <c:pt idx="4841">
                  <c:v>157.32036199999999</c:v>
                </c:pt>
                <c:pt idx="4842">
                  <c:v>157.472925933</c:v>
                </c:pt>
                <c:pt idx="4843">
                  <c:v>157.62546624800001</c:v>
                </c:pt>
                <c:pt idx="4844">
                  <c:v>157.777982028</c:v>
                </c:pt>
                <c:pt idx="4845">
                  <c:v>157.93047336199999</c:v>
                </c:pt>
                <c:pt idx="4846">
                  <c:v>158.082939856</c:v>
                </c:pt>
                <c:pt idx="4847">
                  <c:v>158.235380875</c:v>
                </c:pt>
                <c:pt idx="4848">
                  <c:v>158.38779586300001</c:v>
                </c:pt>
                <c:pt idx="4849">
                  <c:v>158.54018419600001</c:v>
                </c:pt>
                <c:pt idx="4850">
                  <c:v>158.692545252</c:v>
                </c:pt>
                <c:pt idx="4851">
                  <c:v>158.844878483</c:v>
                </c:pt>
                <c:pt idx="4852">
                  <c:v>158.99718338</c:v>
                </c:pt>
                <c:pt idx="4853">
                  <c:v>159.14945948600001</c:v>
                </c:pt>
                <c:pt idx="4854">
                  <c:v>159.301706368</c:v>
                </c:pt>
                <c:pt idx="4855">
                  <c:v>159.453923651</c:v>
                </c:pt>
                <c:pt idx="4856">
                  <c:v>159.606111021</c:v>
                </c:pt>
                <c:pt idx="4857">
                  <c:v>159.75826825199999</c:v>
                </c:pt>
                <c:pt idx="4858">
                  <c:v>159.910395161</c:v>
                </c:pt>
                <c:pt idx="4859">
                  <c:v>160.062491599</c:v>
                </c:pt>
                <c:pt idx="4860">
                  <c:v>160.21455745399999</c:v>
                </c:pt>
                <c:pt idx="4861">
                  <c:v>160.366592545</c:v>
                </c:pt>
                <c:pt idx="4862">
                  <c:v>160.51859644800001</c:v>
                </c:pt>
                <c:pt idx="4863">
                  <c:v>160.67056841799999</c:v>
                </c:pt>
                <c:pt idx="4864">
                  <c:v>160.82250746599999</c:v>
                </c:pt>
                <c:pt idx="4865">
                  <c:v>160.97441232400001</c:v>
                </c:pt>
                <c:pt idx="4866">
                  <c:v>161.12628141600001</c:v>
                </c:pt>
                <c:pt idx="4867">
                  <c:v>161.27811287500001</c:v>
                </c:pt>
                <c:pt idx="4868">
                  <c:v>161.42990453199999</c:v>
                </c:pt>
                <c:pt idx="4869">
                  <c:v>161.58165391899999</c:v>
                </c:pt>
                <c:pt idx="4870">
                  <c:v>161.73335856</c:v>
                </c:pt>
                <c:pt idx="4871">
                  <c:v>161.88501619799999</c:v>
                </c:pt>
                <c:pt idx="4872">
                  <c:v>162.03662475199999</c:v>
                </c:pt>
                <c:pt idx="4873">
                  <c:v>162.18818226600001</c:v>
                </c:pt>
                <c:pt idx="4874">
                  <c:v>162.339686957</c:v>
                </c:pt>
                <c:pt idx="4875">
                  <c:v>162.49113720599999</c:v>
                </c:pt>
                <c:pt idx="4876">
                  <c:v>162.642531558</c:v>
                </c:pt>
                <c:pt idx="4877">
                  <c:v>162.79386871099999</c:v>
                </c:pt>
                <c:pt idx="4878">
                  <c:v>162.94514751400001</c:v>
                </c:pt>
                <c:pt idx="4879">
                  <c:v>163.09636699399999</c:v>
                </c:pt>
                <c:pt idx="4880">
                  <c:v>163.24752635999999</c:v>
                </c:pt>
                <c:pt idx="4881">
                  <c:v>163.39862500500001</c:v>
                </c:pt>
                <c:pt idx="4882">
                  <c:v>163.54966247999999</c:v>
                </c:pt>
                <c:pt idx="4883">
                  <c:v>163.700638494</c:v>
                </c:pt>
                <c:pt idx="4884">
                  <c:v>163.85155291699999</c:v>
                </c:pt>
                <c:pt idx="4885">
                  <c:v>164.00240576799999</c:v>
                </c:pt>
                <c:pt idx="4886">
                  <c:v>164.153197178</c:v>
                </c:pt>
                <c:pt idx="4887">
                  <c:v>164.30392724199999</c:v>
                </c:pt>
                <c:pt idx="4888">
                  <c:v>164.454595982</c:v>
                </c:pt>
                <c:pt idx="4889">
                  <c:v>164.60520340799999</c:v>
                </c:pt>
                <c:pt idx="4890">
                  <c:v>164.75574951900001</c:v>
                </c:pt>
                <c:pt idx="4891">
                  <c:v>164.90623429199999</c:v>
                </c:pt>
                <c:pt idx="4892">
                  <c:v>165.056657683</c:v>
                </c:pt>
                <c:pt idx="4893">
                  <c:v>165.207019618</c:v>
                </c:pt>
                <c:pt idx="4894">
                  <c:v>165.357320007</c:v>
                </c:pt>
                <c:pt idx="4895">
                  <c:v>165.50751879699999</c:v>
                </c:pt>
                <c:pt idx="4896">
                  <c:v>165.65736024200001</c:v>
                </c:pt>
                <c:pt idx="4897">
                  <c:v>165.80664835499999</c:v>
                </c:pt>
                <c:pt idx="4898">
                  <c:v>165.95571001900001</c:v>
                </c:pt>
                <c:pt idx="4899">
                  <c:v>166.10440688</c:v>
                </c:pt>
                <c:pt idx="4900">
                  <c:v>166.25274979</c:v>
                </c:pt>
                <c:pt idx="4901">
                  <c:v>166.400475016</c:v>
                </c:pt>
                <c:pt idx="4902">
                  <c:v>166.54797894800001</c:v>
                </c:pt>
                <c:pt idx="4903">
                  <c:v>166.69531312999999</c:v>
                </c:pt>
                <c:pt idx="4904">
                  <c:v>166.84217835300001</c:v>
                </c:pt>
                <c:pt idx="4905">
                  <c:v>166.98875072000001</c:v>
                </c:pt>
                <c:pt idx="4906">
                  <c:v>167.13472244499999</c:v>
                </c:pt>
                <c:pt idx="4907">
                  <c:v>167.280432641</c:v>
                </c:pt>
                <c:pt idx="4908">
                  <c:v>167.42584589699999</c:v>
                </c:pt>
                <c:pt idx="4909">
                  <c:v>167.570969222</c:v>
                </c:pt>
                <c:pt idx="4910">
                  <c:v>167.715742624</c:v>
                </c:pt>
                <c:pt idx="4911">
                  <c:v>167.86022606700001</c:v>
                </c:pt>
                <c:pt idx="4912">
                  <c:v>168.00410843200001</c:v>
                </c:pt>
                <c:pt idx="4913">
                  <c:v>168.14776123199999</c:v>
                </c:pt>
                <c:pt idx="4914">
                  <c:v>168.29113048299999</c:v>
                </c:pt>
                <c:pt idx="4915">
                  <c:v>168.43425826000001</c:v>
                </c:pt>
                <c:pt idx="4916">
                  <c:v>168.57714968799999</c:v>
                </c:pt>
                <c:pt idx="4917">
                  <c:v>168.71940210299999</c:v>
                </c:pt>
                <c:pt idx="4918">
                  <c:v>168.86144997900001</c:v>
                </c:pt>
                <c:pt idx="4919">
                  <c:v>169.00323076699999</c:v>
                </c:pt>
                <c:pt idx="4920">
                  <c:v>169.14468748799999</c:v>
                </c:pt>
                <c:pt idx="4921">
                  <c:v>169.285574161</c:v>
                </c:pt>
                <c:pt idx="4922">
                  <c:v>169.426260885</c:v>
                </c:pt>
                <c:pt idx="4923">
                  <c:v>169.566676669</c:v>
                </c:pt>
                <c:pt idx="4924">
                  <c:v>169.70678825600001</c:v>
                </c:pt>
                <c:pt idx="4925">
                  <c:v>169.84634137699999</c:v>
                </c:pt>
                <c:pt idx="4926">
                  <c:v>169.98570330999999</c:v>
                </c:pt>
                <c:pt idx="4927">
                  <c:v>170.12480743699999</c:v>
                </c:pt>
                <c:pt idx="4928">
                  <c:v>170.26366869700001</c:v>
                </c:pt>
                <c:pt idx="4929">
                  <c:v>170.40223428799999</c:v>
                </c:pt>
                <c:pt idx="4930">
                  <c:v>170.54055511300001</c:v>
                </c:pt>
                <c:pt idx="4931">
                  <c:v>170.67832696799999</c:v>
                </c:pt>
                <c:pt idx="4932">
                  <c:v>170.81595389099999</c:v>
                </c:pt>
                <c:pt idx="4933">
                  <c:v>170.95348603799999</c:v>
                </c:pt>
                <c:pt idx="4934">
                  <c:v>171.09063767399999</c:v>
                </c:pt>
                <c:pt idx="4935">
                  <c:v>171.22757324299999</c:v>
                </c:pt>
                <c:pt idx="4936">
                  <c:v>171.36398813299999</c:v>
                </c:pt>
                <c:pt idx="4937">
                  <c:v>171.50022129300001</c:v>
                </c:pt>
                <c:pt idx="4938">
                  <c:v>171.63623536200001</c:v>
                </c:pt>
                <c:pt idx="4939">
                  <c:v>171.772035727</c:v>
                </c:pt>
                <c:pt idx="4940">
                  <c:v>171.90756682400001</c:v>
                </c:pt>
                <c:pt idx="4941">
                  <c:v>172.042881408</c:v>
                </c:pt>
                <c:pt idx="4942">
                  <c:v>172.17767283800001</c:v>
                </c:pt>
                <c:pt idx="4943">
                  <c:v>172.31231209399999</c:v>
                </c:pt>
                <c:pt idx="4944">
                  <c:v>172.446744083</c:v>
                </c:pt>
                <c:pt idx="4945">
                  <c:v>172.58092366400001</c:v>
                </c:pt>
                <c:pt idx="4946">
                  <c:v>172.714600322</c:v>
                </c:pt>
                <c:pt idx="4947">
                  <c:v>172.84814092900001</c:v>
                </c:pt>
                <c:pt idx="4948">
                  <c:v>172.98147655400001</c:v>
                </c:pt>
                <c:pt idx="4949">
                  <c:v>173.11462083399999</c:v>
                </c:pt>
                <c:pt idx="4950">
                  <c:v>173.247523675</c:v>
                </c:pt>
                <c:pt idx="4951">
                  <c:v>173.38028082</c:v>
                </c:pt>
                <c:pt idx="4952">
                  <c:v>173.512790811</c:v>
                </c:pt>
                <c:pt idx="4953">
                  <c:v>173.645103933</c:v>
                </c:pt>
                <c:pt idx="4954">
                  <c:v>173.77693077500001</c:v>
                </c:pt>
                <c:pt idx="4955">
                  <c:v>173.90866355399999</c:v>
                </c:pt>
                <c:pt idx="4956">
                  <c:v>174.040345487</c:v>
                </c:pt>
                <c:pt idx="4957">
                  <c:v>174.17170639099999</c:v>
                </c:pt>
                <c:pt idx="4958">
                  <c:v>174.302950729</c:v>
                </c:pt>
                <c:pt idx="4959">
                  <c:v>174.433976325</c:v>
                </c:pt>
                <c:pt idx="4960">
                  <c:v>174.564853623</c:v>
                </c:pt>
                <c:pt idx="4961">
                  <c:v>174.695509023</c:v>
                </c:pt>
                <c:pt idx="4962">
                  <c:v>174.826033846</c:v>
                </c:pt>
                <c:pt idx="4963">
                  <c:v>174.95633523800001</c:v>
                </c:pt>
                <c:pt idx="4964">
                  <c:v>175.08650897199999</c:v>
                </c:pt>
                <c:pt idx="4965">
                  <c:v>175.21646481400001</c:v>
                </c:pt>
                <c:pt idx="4966">
                  <c:v>175.34629570600001</c:v>
                </c:pt>
                <c:pt idx="4967">
                  <c:v>175.47591248399999</c:v>
                </c:pt>
                <c:pt idx="4968">
                  <c:v>175.60540788200001</c:v>
                </c:pt>
                <c:pt idx="4969">
                  <c:v>175.734692473</c:v>
                </c:pt>
                <c:pt idx="4970">
                  <c:v>175.86380806899999</c:v>
                </c:pt>
                <c:pt idx="4971">
                  <c:v>175.99246626799999</c:v>
                </c:pt>
                <c:pt idx="4972">
                  <c:v>176.121026048</c:v>
                </c:pt>
                <c:pt idx="4973">
                  <c:v>176.24943032100001</c:v>
                </c:pt>
                <c:pt idx="4974">
                  <c:v>176.377688793</c:v>
                </c:pt>
                <c:pt idx="4975">
                  <c:v>176.505750092</c:v>
                </c:pt>
                <c:pt idx="4976">
                  <c:v>176.63370767200001</c:v>
                </c:pt>
                <c:pt idx="4977">
                  <c:v>176.761462403</c:v>
                </c:pt>
                <c:pt idx="4978">
                  <c:v>176.88911152700001</c:v>
                </c:pt>
                <c:pt idx="4979">
                  <c:v>177.01656636300001</c:v>
                </c:pt>
                <c:pt idx="4980">
                  <c:v>177.143916929</c:v>
                </c:pt>
                <c:pt idx="4981">
                  <c:v>177.271075207</c:v>
                </c:pt>
                <c:pt idx="4982">
                  <c:v>177.398132178</c:v>
                </c:pt>
                <c:pt idx="4983">
                  <c:v>177.524998821</c:v>
                </c:pt>
                <c:pt idx="4984">
                  <c:v>177.65176605400001</c:v>
                </c:pt>
                <c:pt idx="4985">
                  <c:v>177.77834501000001</c:v>
                </c:pt>
                <c:pt idx="4986">
                  <c:v>177.904826302</c:v>
                </c:pt>
                <c:pt idx="4987">
                  <c:v>178.031121168</c:v>
                </c:pt>
                <c:pt idx="4988">
                  <c:v>178.157320126</c:v>
                </c:pt>
                <c:pt idx="4989">
                  <c:v>178.28333452499999</c:v>
                </c:pt>
                <c:pt idx="4990">
                  <c:v>178.409203684</c:v>
                </c:pt>
                <c:pt idx="4991">
                  <c:v>178.53464050400001</c:v>
                </c:pt>
                <c:pt idx="4992">
                  <c:v>178.66000423200001</c:v>
                </c:pt>
                <c:pt idx="4993">
                  <c:v>178.78523431799999</c:v>
                </c:pt>
                <c:pt idx="4994">
                  <c:v>178.910340007</c:v>
                </c:pt>
                <c:pt idx="4995">
                  <c:v>179.03527236299999</c:v>
                </c:pt>
                <c:pt idx="4996">
                  <c:v>179.160121344</c:v>
                </c:pt>
                <c:pt idx="4997">
                  <c:v>179.284789303</c:v>
                </c:pt>
                <c:pt idx="4998">
                  <c:v>179.409371927</c:v>
                </c:pt>
                <c:pt idx="4999">
                  <c:v>179.533782594</c:v>
                </c:pt>
                <c:pt idx="5000">
                  <c:v>179.65811077500001</c:v>
                </c:pt>
                <c:pt idx="5001">
                  <c:v>179.78227060699999</c:v>
                </c:pt>
                <c:pt idx="5002">
                  <c:v>179.906299636</c:v>
                </c:pt>
                <c:pt idx="5003">
                  <c:v>180.02991167499999</c:v>
                </c:pt>
                <c:pt idx="5004">
                  <c:v>180.15346547999999</c:v>
                </c:pt>
                <c:pt idx="5005">
                  <c:v>180.27689930299999</c:v>
                </c:pt>
                <c:pt idx="5006">
                  <c:v>180.40022179600001</c:v>
                </c:pt>
                <c:pt idx="5007">
                  <c:v>180.52338502800001</c:v>
                </c:pt>
                <c:pt idx="5008">
                  <c:v>180.64647686999999</c:v>
                </c:pt>
                <c:pt idx="5009">
                  <c:v>180.76940090400001</c:v>
                </c:pt>
                <c:pt idx="5010">
                  <c:v>180.892200067</c:v>
                </c:pt>
                <c:pt idx="5011">
                  <c:v>181.01458894999999</c:v>
                </c:pt>
                <c:pt idx="5012">
                  <c:v>181.13692514600001</c:v>
                </c:pt>
                <c:pt idx="5013">
                  <c:v>181.259147834</c:v>
                </c:pt>
                <c:pt idx="5014">
                  <c:v>181.38126558299999</c:v>
                </c:pt>
                <c:pt idx="5015">
                  <c:v>181.503231365</c:v>
                </c:pt>
                <c:pt idx="5016">
                  <c:v>181.62513190999999</c:v>
                </c:pt>
                <c:pt idx="5017">
                  <c:v>181.74687180000001</c:v>
                </c:pt>
                <c:pt idx="5018">
                  <c:v>181.86849278400001</c:v>
                </c:pt>
                <c:pt idx="5019">
                  <c:v>181.98971006799999</c:v>
                </c:pt>
                <c:pt idx="5020">
                  <c:v>182.11088099400001</c:v>
                </c:pt>
                <c:pt idx="5021">
                  <c:v>182.23194467499999</c:v>
                </c:pt>
                <c:pt idx="5022">
                  <c:v>182.35290936800001</c:v>
                </c:pt>
                <c:pt idx="5023">
                  <c:v>182.47372907299999</c:v>
                </c:pt>
                <c:pt idx="5024">
                  <c:v>182.594437755</c:v>
                </c:pt>
                <c:pt idx="5025">
                  <c:v>182.71474264899999</c:v>
                </c:pt>
                <c:pt idx="5026">
                  <c:v>182.83500795500001</c:v>
                </c:pt>
                <c:pt idx="5027">
                  <c:v>182.955171584</c:v>
                </c:pt>
                <c:pt idx="5028">
                  <c:v>183.07524065699999</c:v>
                </c:pt>
                <c:pt idx="5029">
                  <c:v>183.195171082</c:v>
                </c:pt>
                <c:pt idx="5030">
                  <c:v>183.31499558199999</c:v>
                </c:pt>
                <c:pt idx="5031">
                  <c:v>183.434422111</c:v>
                </c:pt>
                <c:pt idx="5032">
                  <c:v>183.55381474500001</c:v>
                </c:pt>
                <c:pt idx="5033">
                  <c:v>183.673111691</c:v>
                </c:pt>
                <c:pt idx="5034">
                  <c:v>183.792319679</c:v>
                </c:pt>
                <c:pt idx="5035">
                  <c:v>183.91139533899999</c:v>
                </c:pt>
                <c:pt idx="5036">
                  <c:v>184.030422311</c:v>
                </c:pt>
                <c:pt idx="5037">
                  <c:v>184.149308007</c:v>
                </c:pt>
                <c:pt idx="5038">
                  <c:v>184.268091691</c:v>
                </c:pt>
                <c:pt idx="5039">
                  <c:v>184.38649045400001</c:v>
                </c:pt>
                <c:pt idx="5040">
                  <c:v>184.50486102900001</c:v>
                </c:pt>
                <c:pt idx="5041">
                  <c:v>184.62314362800001</c:v>
                </c:pt>
                <c:pt idx="5042">
                  <c:v>184.74134516000001</c:v>
                </c:pt>
                <c:pt idx="5043">
                  <c:v>184.85942205800001</c:v>
                </c:pt>
                <c:pt idx="5044">
                  <c:v>184.977405065</c:v>
                </c:pt>
                <c:pt idx="5045">
                  <c:v>185.09500353000001</c:v>
                </c:pt>
                <c:pt idx="5046">
                  <c:v>185.21258071700001</c:v>
                </c:pt>
                <c:pt idx="5047">
                  <c:v>185.33007585600001</c:v>
                </c:pt>
                <c:pt idx="5048">
                  <c:v>185.44749465199999</c:v>
                </c:pt>
                <c:pt idx="5049">
                  <c:v>185.564795226</c:v>
                </c:pt>
                <c:pt idx="5050">
                  <c:v>185.68200717900001</c:v>
                </c:pt>
                <c:pt idx="5051">
                  <c:v>185.798840367</c:v>
                </c:pt>
                <c:pt idx="5052">
                  <c:v>185.91565791100001</c:v>
                </c:pt>
                <c:pt idx="5053">
                  <c:v>186.03239955699999</c:v>
                </c:pt>
                <c:pt idx="5054">
                  <c:v>186.149070446</c:v>
                </c:pt>
                <c:pt idx="5055">
                  <c:v>186.26554878600001</c:v>
                </c:pt>
                <c:pt idx="5056">
                  <c:v>186.38163760200001</c:v>
                </c:pt>
                <c:pt idx="5057">
                  <c:v>186.497750373</c:v>
                </c:pt>
                <c:pt idx="5058">
                  <c:v>186.613776825</c:v>
                </c:pt>
                <c:pt idx="5059">
                  <c:v>186.72973687499999</c:v>
                </c:pt>
                <c:pt idx="5060">
                  <c:v>186.84559504399999</c:v>
                </c:pt>
                <c:pt idx="5061">
                  <c:v>186.96137219600001</c:v>
                </c:pt>
                <c:pt idx="5062">
                  <c:v>187.07678512699999</c:v>
                </c:pt>
                <c:pt idx="5063">
                  <c:v>187.192192299</c:v>
                </c:pt>
                <c:pt idx="5064">
                  <c:v>187.307534567</c:v>
                </c:pt>
                <c:pt idx="5065">
                  <c:v>187.422816262</c:v>
                </c:pt>
                <c:pt idx="5066">
                  <c:v>187.537997733</c:v>
                </c:pt>
                <c:pt idx="5067">
                  <c:v>187.653105291</c:v>
                </c:pt>
                <c:pt idx="5068">
                  <c:v>187.767853385</c:v>
                </c:pt>
                <c:pt idx="5069">
                  <c:v>187.882599938</c:v>
                </c:pt>
                <c:pt idx="5070">
                  <c:v>187.99728714299999</c:v>
                </c:pt>
                <c:pt idx="5071">
                  <c:v>188.11191830000001</c:v>
                </c:pt>
                <c:pt idx="5072">
                  <c:v>188.22645427099999</c:v>
                </c:pt>
                <c:pt idx="5073">
                  <c:v>188.340920595</c:v>
                </c:pt>
                <c:pt idx="5074">
                  <c:v>188.45503188199999</c:v>
                </c:pt>
                <c:pt idx="5075">
                  <c:v>188.56915599800001</c:v>
                </c:pt>
                <c:pt idx="5076">
                  <c:v>188.68329360300001</c:v>
                </c:pt>
                <c:pt idx="5077">
                  <c:v>188.79749028000001</c:v>
                </c:pt>
                <c:pt idx="5078">
                  <c:v>188.91161451299999</c:v>
                </c:pt>
                <c:pt idx="5079">
                  <c:v>189.02546682799999</c:v>
                </c:pt>
                <c:pt idx="5080">
                  <c:v>189.134177257</c:v>
                </c:pt>
                <c:pt idx="5081">
                  <c:v>189.217265223</c:v>
                </c:pt>
                <c:pt idx="5082">
                  <c:v>189.30323908700001</c:v>
                </c:pt>
                <c:pt idx="5083">
                  <c:v>189.393140996</c:v>
                </c:pt>
                <c:pt idx="5084">
                  <c:v>189.48000473799999</c:v>
                </c:pt>
                <c:pt idx="5085">
                  <c:v>189.56794096300001</c:v>
                </c:pt>
                <c:pt idx="5086">
                  <c:v>189.656714755</c:v>
                </c:pt>
                <c:pt idx="5087">
                  <c:v>189.74525401400001</c:v>
                </c:pt>
                <c:pt idx="5088">
                  <c:v>189.83494253800001</c:v>
                </c:pt>
                <c:pt idx="5089">
                  <c:v>189.92560681699999</c:v>
                </c:pt>
                <c:pt idx="5090">
                  <c:v>190.01749559199999</c:v>
                </c:pt>
                <c:pt idx="5091">
                  <c:v>190.110303176</c:v>
                </c:pt>
                <c:pt idx="5092">
                  <c:v>190.20318989200001</c:v>
                </c:pt>
                <c:pt idx="5093">
                  <c:v>190.296221374</c:v>
                </c:pt>
                <c:pt idx="5094">
                  <c:v>190.389521075</c:v>
                </c:pt>
                <c:pt idx="5095">
                  <c:v>190.48268379699999</c:v>
                </c:pt>
                <c:pt idx="5096">
                  <c:v>190.57609015599999</c:v>
                </c:pt>
                <c:pt idx="5097">
                  <c:v>190.66963212100001</c:v>
                </c:pt>
                <c:pt idx="5098">
                  <c:v>190.76321769699999</c:v>
                </c:pt>
                <c:pt idx="5099">
                  <c:v>190.85697009399999</c:v>
                </c:pt>
                <c:pt idx="5100">
                  <c:v>190.95054402</c:v>
                </c:pt>
                <c:pt idx="5101">
                  <c:v>191.044309868</c:v>
                </c:pt>
                <c:pt idx="5102">
                  <c:v>191.138208964</c:v>
                </c:pt>
                <c:pt idx="5103">
                  <c:v>191.232242638</c:v>
                </c:pt>
                <c:pt idx="5104">
                  <c:v>191.326383255</c:v>
                </c:pt>
                <c:pt idx="5105">
                  <c:v>191.42065606599999</c:v>
                </c:pt>
                <c:pt idx="5106">
                  <c:v>191.514782255</c:v>
                </c:pt>
                <c:pt idx="5107">
                  <c:v>191.60913401900001</c:v>
                </c:pt>
                <c:pt idx="5108">
                  <c:v>191.703645929</c:v>
                </c:pt>
                <c:pt idx="5109">
                  <c:v>191.79832618699999</c:v>
                </c:pt>
                <c:pt idx="5110">
                  <c:v>191.893141375</c:v>
                </c:pt>
                <c:pt idx="5111">
                  <c:v>191.98810857399999</c:v>
                </c:pt>
                <c:pt idx="5112">
                  <c:v>192.08294274400001</c:v>
                </c:pt>
                <c:pt idx="5113">
                  <c:v>192.17800563399999</c:v>
                </c:pt>
                <c:pt idx="5114">
                  <c:v>192.27319996899999</c:v>
                </c:pt>
                <c:pt idx="5115">
                  <c:v>192.36845538200001</c:v>
                </c:pt>
                <c:pt idx="5116">
                  <c:v>192.46388951</c:v>
                </c:pt>
                <c:pt idx="5117">
                  <c:v>192.559167565</c:v>
                </c:pt>
                <c:pt idx="5118">
                  <c:v>192.65465147800001</c:v>
                </c:pt>
                <c:pt idx="5119">
                  <c:v>192.75028462500001</c:v>
                </c:pt>
                <c:pt idx="5120">
                  <c:v>192.84600792000001</c:v>
                </c:pt>
                <c:pt idx="5121">
                  <c:v>192.94159040700001</c:v>
                </c:pt>
                <c:pt idx="5122">
                  <c:v>193.037382565</c:v>
                </c:pt>
                <c:pt idx="5123">
                  <c:v>193.13331341</c:v>
                </c:pt>
                <c:pt idx="5124">
                  <c:v>193.229392268</c:v>
                </c:pt>
                <c:pt idx="5125">
                  <c:v>193.32558491200001</c:v>
                </c:pt>
                <c:pt idx="5126">
                  <c:v>193.42190685099999</c:v>
                </c:pt>
                <c:pt idx="5127">
                  <c:v>193.51805312400001</c:v>
                </c:pt>
                <c:pt idx="5128">
                  <c:v>193.6143155</c:v>
                </c:pt>
                <c:pt idx="5129">
                  <c:v>193.71083274200001</c:v>
                </c:pt>
                <c:pt idx="5130">
                  <c:v>193.807408092</c:v>
                </c:pt>
                <c:pt idx="5131">
                  <c:v>193.90411759</c:v>
                </c:pt>
                <c:pt idx="5132">
                  <c:v>194.00068751200001</c:v>
                </c:pt>
                <c:pt idx="5133">
                  <c:v>194.097454301</c:v>
                </c:pt>
                <c:pt idx="5134">
                  <c:v>194.19436519199999</c:v>
                </c:pt>
                <c:pt idx="5135">
                  <c:v>194.29136451400001</c:v>
                </c:pt>
                <c:pt idx="5136">
                  <c:v>194.38821919599999</c:v>
                </c:pt>
                <c:pt idx="5137">
                  <c:v>194.48527562300001</c:v>
                </c:pt>
                <c:pt idx="5138">
                  <c:v>194.58246626299999</c:v>
                </c:pt>
                <c:pt idx="5139">
                  <c:v>194.679795453</c:v>
                </c:pt>
                <c:pt idx="5140">
                  <c:v>194.77715264299999</c:v>
                </c:pt>
                <c:pt idx="5141">
                  <c:v>194.87433930700001</c:v>
                </c:pt>
                <c:pt idx="5142">
                  <c:v>194.97175063700001</c:v>
                </c:pt>
                <c:pt idx="5143">
                  <c:v>195.06928586000001</c:v>
                </c:pt>
                <c:pt idx="5144">
                  <c:v>195.16690367999999</c:v>
                </c:pt>
                <c:pt idx="5145">
                  <c:v>195.264378529</c:v>
                </c:pt>
                <c:pt idx="5146">
                  <c:v>195.36204780400001</c:v>
                </c:pt>
                <c:pt idx="5147">
                  <c:v>195.45984966</c:v>
                </c:pt>
                <c:pt idx="5148">
                  <c:v>195.557786867</c:v>
                </c:pt>
                <c:pt idx="5149">
                  <c:v>195.65582702500001</c:v>
                </c:pt>
                <c:pt idx="5150">
                  <c:v>195.753981401</c:v>
                </c:pt>
                <c:pt idx="5151">
                  <c:v>195.85197372100001</c:v>
                </c:pt>
                <c:pt idx="5152">
                  <c:v>195.95015676099999</c:v>
                </c:pt>
                <c:pt idx="5153">
                  <c:v>196.04839647899999</c:v>
                </c:pt>
                <c:pt idx="5154">
                  <c:v>196.146424903</c:v>
                </c:pt>
                <c:pt idx="5155">
                  <c:v>196.24468026</c:v>
                </c:pt>
                <c:pt idx="5156">
                  <c:v>196.34305574800001</c:v>
                </c:pt>
                <c:pt idx="5157">
                  <c:v>196.441500072</c:v>
                </c:pt>
                <c:pt idx="5158">
                  <c:v>196.539795465</c:v>
                </c:pt>
                <c:pt idx="5159">
                  <c:v>196.638275209</c:v>
                </c:pt>
                <c:pt idx="5160">
                  <c:v>196.73687970200001</c:v>
                </c:pt>
                <c:pt idx="5161">
                  <c:v>196.83560981900001</c:v>
                </c:pt>
                <c:pt idx="5162">
                  <c:v>196.934435149</c:v>
                </c:pt>
                <c:pt idx="5163">
                  <c:v>197.03336521099999</c:v>
                </c:pt>
                <c:pt idx="5164">
                  <c:v>197.132102522</c:v>
                </c:pt>
                <c:pt idx="5165">
                  <c:v>197.230934109</c:v>
                </c:pt>
                <c:pt idx="5166">
                  <c:v>197.32993913999999</c:v>
                </c:pt>
                <c:pt idx="5167">
                  <c:v>197.428732615</c:v>
                </c:pt>
                <c:pt idx="5168">
                  <c:v>197.52771035999999</c:v>
                </c:pt>
                <c:pt idx="5169">
                  <c:v>197.62682027299999</c:v>
                </c:pt>
                <c:pt idx="5170">
                  <c:v>197.72604146699999</c:v>
                </c:pt>
                <c:pt idx="5171">
                  <c:v>197.82535481799999</c:v>
                </c:pt>
                <c:pt idx="5172">
                  <c:v>197.92476772000001</c:v>
                </c:pt>
                <c:pt idx="5173">
                  <c:v>198.02398323599999</c:v>
                </c:pt>
                <c:pt idx="5174">
                  <c:v>198.123287788</c:v>
                </c:pt>
                <c:pt idx="5175">
                  <c:v>198.22275863900001</c:v>
                </c:pt>
                <c:pt idx="5176">
                  <c:v>198.32201466999999</c:v>
                </c:pt>
                <c:pt idx="5177">
                  <c:v>198.42144703100001</c:v>
                </c:pt>
                <c:pt idx="5178">
                  <c:v>198.521006787</c:v>
                </c:pt>
                <c:pt idx="5179">
                  <c:v>198.620672101</c:v>
                </c:pt>
                <c:pt idx="5180">
                  <c:v>198.72042442599999</c:v>
                </c:pt>
                <c:pt idx="5181">
                  <c:v>198.82027026599999</c:v>
                </c:pt>
                <c:pt idx="5182">
                  <c:v>198.919938008</c:v>
                </c:pt>
                <c:pt idx="5183">
                  <c:v>199.01977200900001</c:v>
                </c:pt>
                <c:pt idx="5184">
                  <c:v>199.119649302</c:v>
                </c:pt>
                <c:pt idx="5185">
                  <c:v>199.21930264700001</c:v>
                </c:pt>
                <c:pt idx="5186">
                  <c:v>199.319154607</c:v>
                </c:pt>
                <c:pt idx="5187">
                  <c:v>199.419113584</c:v>
                </c:pt>
                <c:pt idx="5188">
                  <c:v>199.51917451700001</c:v>
                </c:pt>
                <c:pt idx="5189">
                  <c:v>199.61932062299999</c:v>
                </c:pt>
                <c:pt idx="5190">
                  <c:v>199.71955240400001</c:v>
                </c:pt>
                <c:pt idx="5191">
                  <c:v>199.81960364299999</c:v>
                </c:pt>
                <c:pt idx="5192">
                  <c:v>199.91981409600001</c:v>
                </c:pt>
                <c:pt idx="5193">
                  <c:v>200.020064351</c:v>
                </c:pt>
                <c:pt idx="5194">
                  <c:v>200.12008899099999</c:v>
                </c:pt>
                <c:pt idx="5195">
                  <c:v>200.22030389899999</c:v>
                </c:pt>
                <c:pt idx="5196">
                  <c:v>200.320622853</c:v>
                </c:pt>
                <c:pt idx="5197">
                  <c:v>200.420986935</c:v>
                </c:pt>
                <c:pt idx="5198">
                  <c:v>200.521182915</c:v>
                </c:pt>
                <c:pt idx="5199">
                  <c:v>200.62153326800001</c:v>
                </c:pt>
                <c:pt idx="5200">
                  <c:v>200.72199022300001</c:v>
                </c:pt>
                <c:pt idx="5201">
                  <c:v>200.822548681</c:v>
                </c:pt>
                <c:pt idx="5202">
                  <c:v>200.923108496</c:v>
                </c:pt>
                <c:pt idx="5203">
                  <c:v>201.02347384199999</c:v>
                </c:pt>
                <c:pt idx="5204">
                  <c:v>201.12401297299999</c:v>
                </c:pt>
                <c:pt idx="5205">
                  <c:v>201.22465079899999</c:v>
                </c:pt>
                <c:pt idx="5206">
                  <c:v>201.32533341300001</c:v>
                </c:pt>
                <c:pt idx="5207">
                  <c:v>201.425842741</c:v>
                </c:pt>
                <c:pt idx="5208">
                  <c:v>201.52650066000001</c:v>
                </c:pt>
                <c:pt idx="5209">
                  <c:v>201.62726201500001</c:v>
                </c:pt>
                <c:pt idx="5210">
                  <c:v>201.72811959800001</c:v>
                </c:pt>
                <c:pt idx="5211">
                  <c:v>201.82897477500001</c:v>
                </c:pt>
                <c:pt idx="5212">
                  <c:v>201.929631726</c:v>
                </c:pt>
                <c:pt idx="5213">
                  <c:v>202.03045595</c:v>
                </c:pt>
                <c:pt idx="5214">
                  <c:v>202.131375171</c:v>
                </c:pt>
                <c:pt idx="5215">
                  <c:v>202.232333775</c:v>
                </c:pt>
                <c:pt idx="5216">
                  <c:v>202.33311453499999</c:v>
                </c:pt>
                <c:pt idx="5217">
                  <c:v>202.434038243</c:v>
                </c:pt>
                <c:pt idx="5218">
                  <c:v>202.535041065</c:v>
                </c:pt>
                <c:pt idx="5219">
                  <c:v>202.636058499</c:v>
                </c:pt>
                <c:pt idx="5220">
                  <c:v>202.73717518399999</c:v>
                </c:pt>
                <c:pt idx="5221">
                  <c:v>202.83809758500001</c:v>
                </c:pt>
                <c:pt idx="5222">
                  <c:v>202.93915330600001</c:v>
                </c:pt>
                <c:pt idx="5223">
                  <c:v>203.040313997</c:v>
                </c:pt>
                <c:pt idx="5224">
                  <c:v>203.14150800199999</c:v>
                </c:pt>
                <c:pt idx="5225">
                  <c:v>203.24251678799999</c:v>
                </c:pt>
                <c:pt idx="5226">
                  <c:v>203.34366479100001</c:v>
                </c:pt>
                <c:pt idx="5227">
                  <c:v>203.44488802500001</c:v>
                </c:pt>
                <c:pt idx="5228">
                  <c:v>203.546121492</c:v>
                </c:pt>
                <c:pt idx="5229">
                  <c:v>203.647448432</c:v>
                </c:pt>
                <c:pt idx="5230">
                  <c:v>203.74857676799999</c:v>
                </c:pt>
                <c:pt idx="5231">
                  <c:v>203.849832537</c:v>
                </c:pt>
                <c:pt idx="5232">
                  <c:v>203.95118914299999</c:v>
                </c:pt>
                <c:pt idx="5233">
                  <c:v>204.05257364799999</c:v>
                </c:pt>
                <c:pt idx="5234">
                  <c:v>204.15374871</c:v>
                </c:pt>
                <c:pt idx="5235">
                  <c:v>204.254983853</c:v>
                </c:pt>
                <c:pt idx="5236">
                  <c:v>204.35639207899999</c:v>
                </c:pt>
                <c:pt idx="5237">
                  <c:v>204.45781484899999</c:v>
                </c:pt>
                <c:pt idx="5238">
                  <c:v>204.55929839999999</c:v>
                </c:pt>
                <c:pt idx="5239">
                  <c:v>204.660592589</c:v>
                </c:pt>
                <c:pt idx="5240">
                  <c:v>204.76200828500001</c:v>
                </c:pt>
                <c:pt idx="5241">
                  <c:v>204.863499104</c:v>
                </c:pt>
                <c:pt idx="5242">
                  <c:v>204.96499479600001</c:v>
                </c:pt>
                <c:pt idx="5243">
                  <c:v>205.06657446599999</c:v>
                </c:pt>
                <c:pt idx="5244">
                  <c:v>205.167951867</c:v>
                </c:pt>
                <c:pt idx="5245">
                  <c:v>205.26944840300001</c:v>
                </c:pt>
                <c:pt idx="5246">
                  <c:v>205.371040325</c:v>
                </c:pt>
                <c:pt idx="5247">
                  <c:v>205.47265362900001</c:v>
                </c:pt>
                <c:pt idx="5248">
                  <c:v>205.48280615600001</c:v>
                </c:pt>
              </c:numCache>
            </c:numRef>
          </c:yVal>
          <c:smooth val="0"/>
          <c:extLst>
            <c:ext xmlns:c16="http://schemas.microsoft.com/office/drawing/2014/chart" uri="{C3380CC4-5D6E-409C-BE32-E72D297353CC}">
              <c16:uniqueId val="{00000001-A48D-4F23-8052-9ED2EC6F2C1B}"/>
            </c:ext>
          </c:extLst>
        </c:ser>
        <c:dLbls>
          <c:showLegendKey val="0"/>
          <c:showVal val="0"/>
          <c:showCatName val="0"/>
          <c:showSerName val="0"/>
          <c:showPercent val="0"/>
          <c:showBubbleSize val="0"/>
        </c:dLbls>
        <c:axId val="502531792"/>
        <c:axId val="3883103"/>
      </c:scatterChart>
      <c:valAx>
        <c:axId val="502531792"/>
        <c:scaling>
          <c:orientation val="minMax"/>
          <c:max val="227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Distance (m)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83103"/>
        <c:crosses val="autoZero"/>
        <c:crossBetween val="midCat"/>
      </c:valAx>
      <c:valAx>
        <c:axId val="3883103"/>
        <c:scaling>
          <c:orientation val="minMax"/>
          <c:max val="235"/>
          <c:min val="5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Speed</a:t>
                </a:r>
                <a:r>
                  <a:rPr lang="en-GB" baseline="0"/>
                  <a:t> (km/h)</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2531792"/>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Steering</a:t>
            </a:r>
            <a:r>
              <a:rPr lang="en-GB" baseline="0"/>
              <a:t> Angle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scatterChart>
        <c:scatterStyle val="lineMarker"/>
        <c:varyColors val="0"/>
        <c:ser>
          <c:idx val="0"/>
          <c:order val="0"/>
          <c:tx>
            <c:strRef>
              <c:f>[Final.xlsx]Steering!$A$1:$B$1</c:f>
              <c:strCache>
                <c:ptCount val="1"/>
                <c:pt idx="0">
                  <c:v>Standard Car</c:v>
                </c:pt>
              </c:strCache>
            </c:strRef>
          </c:tx>
          <c:spPr>
            <a:ln w="25400" cap="rnd">
              <a:noFill/>
              <a:round/>
            </a:ln>
            <a:effectLst/>
          </c:spPr>
          <c:marker>
            <c:symbol val="dash"/>
            <c:size val="2"/>
            <c:spPr>
              <a:solidFill>
                <a:srgbClr val="FF0000">
                  <a:alpha val="99000"/>
                </a:srgbClr>
              </a:solidFill>
              <a:ln w="9525">
                <a:solidFill>
                  <a:srgbClr val="FF0000"/>
                </a:solidFill>
              </a:ln>
              <a:effectLst/>
            </c:spPr>
          </c:marker>
          <c:xVal>
            <c:numRef>
              <c:f>[Final.xlsx]Steering!$A$3:$A$5262</c:f>
              <c:numCache>
                <c:formatCode>General</c:formatCode>
                <c:ptCount val="5260"/>
                <c:pt idx="0">
                  <c:v>5.3346890000000001E-3</c:v>
                </c:pt>
                <c:pt idx="1">
                  <c:v>0.59589829999999999</c:v>
                </c:pt>
                <c:pt idx="2">
                  <c:v>1.1864135119999999</c:v>
                </c:pt>
                <c:pt idx="3">
                  <c:v>1.7768539640000001</c:v>
                </c:pt>
                <c:pt idx="4">
                  <c:v>2.36724639</c:v>
                </c:pt>
                <c:pt idx="5">
                  <c:v>2.9575888379999999</c:v>
                </c:pt>
                <c:pt idx="6">
                  <c:v>3.5478990719999999</c:v>
                </c:pt>
                <c:pt idx="7">
                  <c:v>4.1383054530000001</c:v>
                </c:pt>
                <c:pt idx="8">
                  <c:v>4.7289238149999999</c:v>
                </c:pt>
                <c:pt idx="9">
                  <c:v>5.3197835229999999</c:v>
                </c:pt>
                <c:pt idx="10">
                  <c:v>5.9109211659999996</c:v>
                </c:pt>
                <c:pt idx="11">
                  <c:v>6.5023494550000001</c:v>
                </c:pt>
                <c:pt idx="12">
                  <c:v>7.0940596789999999</c:v>
                </c:pt>
                <c:pt idx="13">
                  <c:v>7.6860411559999999</c:v>
                </c:pt>
                <c:pt idx="14">
                  <c:v>8.2782837380000007</c:v>
                </c:pt>
                <c:pt idx="15">
                  <c:v>8.8707786720000001</c:v>
                </c:pt>
                <c:pt idx="16">
                  <c:v>9.4635203659999991</c:v>
                </c:pt>
                <c:pt idx="17">
                  <c:v>10.05650516</c:v>
                </c:pt>
                <c:pt idx="18">
                  <c:v>10.649732070000001</c:v>
                </c:pt>
                <c:pt idx="19">
                  <c:v>11.24320297</c:v>
                </c:pt>
                <c:pt idx="20">
                  <c:v>11.83692102</c:v>
                </c:pt>
                <c:pt idx="21">
                  <c:v>12.4308899</c:v>
                </c:pt>
                <c:pt idx="22">
                  <c:v>13.025113790000001</c:v>
                </c:pt>
                <c:pt idx="23">
                  <c:v>13.619597389999999</c:v>
                </c:pt>
                <c:pt idx="24">
                  <c:v>14.21434399</c:v>
                </c:pt>
                <c:pt idx="25">
                  <c:v>14.8093562</c:v>
                </c:pt>
                <c:pt idx="26">
                  <c:v>15.404636099999999</c:v>
                </c:pt>
                <c:pt idx="27">
                  <c:v>16.000183839999998</c:v>
                </c:pt>
                <c:pt idx="28">
                  <c:v>16.595999079999999</c:v>
                </c:pt>
                <c:pt idx="29">
                  <c:v>17.192081340000001</c:v>
                </c:pt>
                <c:pt idx="30">
                  <c:v>17.788429359999999</c:v>
                </c:pt>
                <c:pt idx="31">
                  <c:v>18.385041210000001</c:v>
                </c:pt>
                <c:pt idx="32">
                  <c:v>18.981915099999998</c:v>
                </c:pt>
                <c:pt idx="33">
                  <c:v>19.579050110000001</c:v>
                </c:pt>
                <c:pt idx="34">
                  <c:v>20.176444960000001</c:v>
                </c:pt>
                <c:pt idx="35">
                  <c:v>20.774098970000001</c:v>
                </c:pt>
                <c:pt idx="36">
                  <c:v>21.372012460000001</c:v>
                </c:pt>
                <c:pt idx="37">
                  <c:v>21.97018533</c:v>
                </c:pt>
                <c:pt idx="38">
                  <c:v>22.568618149999999</c:v>
                </c:pt>
                <c:pt idx="39">
                  <c:v>23.16731235</c:v>
                </c:pt>
                <c:pt idx="40">
                  <c:v>23.766269130000001</c:v>
                </c:pt>
                <c:pt idx="41">
                  <c:v>24.365487890000001</c:v>
                </c:pt>
                <c:pt idx="42">
                  <c:v>24.964967080000001</c:v>
                </c:pt>
                <c:pt idx="43">
                  <c:v>25.564706269999999</c:v>
                </c:pt>
                <c:pt idx="44">
                  <c:v>26.16470245</c:v>
                </c:pt>
                <c:pt idx="45">
                  <c:v>26.764946569999999</c:v>
                </c:pt>
                <c:pt idx="46">
                  <c:v>27.36542747</c:v>
                </c:pt>
                <c:pt idx="47">
                  <c:v>27.966134650000001</c:v>
                </c:pt>
                <c:pt idx="48">
                  <c:v>28.56705784</c:v>
                </c:pt>
                <c:pt idx="49">
                  <c:v>29.168190110000001</c:v>
                </c:pt>
                <c:pt idx="50">
                  <c:v>29.76952837</c:v>
                </c:pt>
                <c:pt idx="51">
                  <c:v>30.371073039999999</c:v>
                </c:pt>
                <c:pt idx="52">
                  <c:v>30.972825530000001</c:v>
                </c:pt>
                <c:pt idx="53">
                  <c:v>31.574786710000001</c:v>
                </c:pt>
                <c:pt idx="54">
                  <c:v>32.176957389999998</c:v>
                </c:pt>
                <c:pt idx="55">
                  <c:v>32.779338160000002</c:v>
                </c:pt>
                <c:pt idx="56">
                  <c:v>33.381929280000001</c:v>
                </c:pt>
                <c:pt idx="57">
                  <c:v>33.984730689999999</c:v>
                </c:pt>
                <c:pt idx="58">
                  <c:v>34.5877421</c:v>
                </c:pt>
                <c:pt idx="59">
                  <c:v>35.190963019999998</c:v>
                </c:pt>
                <c:pt idx="60">
                  <c:v>35.794392799999997</c:v>
                </c:pt>
                <c:pt idx="61">
                  <c:v>36.398030769999998</c:v>
                </c:pt>
                <c:pt idx="62">
                  <c:v>37.001876230000001</c:v>
                </c:pt>
                <c:pt idx="63">
                  <c:v>37.605928560000002</c:v>
                </c:pt>
                <c:pt idx="64">
                  <c:v>38.210187240000003</c:v>
                </c:pt>
                <c:pt idx="65">
                  <c:v>38.814651840000003</c:v>
                </c:pt>
                <c:pt idx="66">
                  <c:v>39.419322100000002</c:v>
                </c:pt>
                <c:pt idx="67">
                  <c:v>40.024197819999998</c:v>
                </c:pt>
                <c:pt idx="68">
                  <c:v>40.62927895</c:v>
                </c:pt>
                <c:pt idx="69">
                  <c:v>41.23456547</c:v>
                </c:pt>
                <c:pt idx="70">
                  <c:v>41.840057440000002</c:v>
                </c:pt>
                <c:pt idx="71">
                  <c:v>42.445754909999998</c:v>
                </c:pt>
                <c:pt idx="72">
                  <c:v>43.05165796</c:v>
                </c:pt>
                <c:pt idx="73">
                  <c:v>43.657766610000003</c:v>
                </c:pt>
                <c:pt idx="74">
                  <c:v>44.26408086</c:v>
                </c:pt>
                <c:pt idx="75">
                  <c:v>44.87060065</c:v>
                </c:pt>
                <c:pt idx="76">
                  <c:v>45.477325909999998</c:v>
                </c:pt>
                <c:pt idx="77">
                  <c:v>46.084256490000001</c:v>
                </c:pt>
                <c:pt idx="78">
                  <c:v>46.691392219999997</c:v>
                </c:pt>
                <c:pt idx="79">
                  <c:v>47.298732899999997</c:v>
                </c:pt>
                <c:pt idx="80">
                  <c:v>47.906278329999999</c:v>
                </c:pt>
                <c:pt idx="81">
                  <c:v>48.51402831</c:v>
                </c:pt>
                <c:pt idx="82">
                  <c:v>49.121982629999998</c:v>
                </c:pt>
                <c:pt idx="83">
                  <c:v>49.730141099999997</c:v>
                </c:pt>
                <c:pt idx="84">
                  <c:v>50.338503559999999</c:v>
                </c:pt>
                <c:pt idx="85">
                  <c:v>50.947069859999999</c:v>
                </c:pt>
                <c:pt idx="86">
                  <c:v>51.555839880000001</c:v>
                </c:pt>
                <c:pt idx="87">
                  <c:v>52.164813510000002</c:v>
                </c:pt>
                <c:pt idx="88">
                  <c:v>52.773990650000002</c:v>
                </c:pt>
                <c:pt idx="89">
                  <c:v>53.383371220000001</c:v>
                </c:pt>
                <c:pt idx="90">
                  <c:v>53.992955129999999</c:v>
                </c:pt>
                <c:pt idx="91">
                  <c:v>54.602742309999996</c:v>
                </c:pt>
                <c:pt idx="92">
                  <c:v>55.212732680000002</c:v>
                </c:pt>
                <c:pt idx="93">
                  <c:v>55.822926129999999</c:v>
                </c:pt>
                <c:pt idx="94">
                  <c:v>56.433322570000001</c:v>
                </c:pt>
                <c:pt idx="95">
                  <c:v>57.043921879999999</c:v>
                </c:pt>
                <c:pt idx="96">
                  <c:v>57.654723949999998</c:v>
                </c:pt>
                <c:pt idx="97">
                  <c:v>58.265728639999999</c:v>
                </c:pt>
                <c:pt idx="98">
                  <c:v>58.876935830000001</c:v>
                </c:pt>
                <c:pt idx="99">
                  <c:v>59.488345369999998</c:v>
                </c:pt>
                <c:pt idx="100">
                  <c:v>60.099957119999999</c:v>
                </c:pt>
                <c:pt idx="101">
                  <c:v>60.711770940000001</c:v>
                </c:pt>
                <c:pt idx="102">
                  <c:v>61.323786689999999</c:v>
                </c:pt>
                <c:pt idx="103">
                  <c:v>61.936004220000001</c:v>
                </c:pt>
                <c:pt idx="104">
                  <c:v>62.548423409999998</c:v>
                </c:pt>
                <c:pt idx="105">
                  <c:v>63.161044130000001</c:v>
                </c:pt>
                <c:pt idx="106">
                  <c:v>63.773866249999998</c:v>
                </c:pt>
                <c:pt idx="107">
                  <c:v>64.386889640000007</c:v>
                </c:pt>
                <c:pt idx="108">
                  <c:v>65.000114190000005</c:v>
                </c:pt>
                <c:pt idx="109">
                  <c:v>65.613539770000003</c:v>
                </c:pt>
                <c:pt idx="110">
                  <c:v>66.227166280000006</c:v>
                </c:pt>
                <c:pt idx="111">
                  <c:v>66.840993589999997</c:v>
                </c:pt>
                <c:pt idx="112">
                  <c:v>67.455021590000001</c:v>
                </c:pt>
                <c:pt idx="113">
                  <c:v>68.069250170000004</c:v>
                </c:pt>
                <c:pt idx="114">
                  <c:v>68.683679190000007</c:v>
                </c:pt>
                <c:pt idx="115">
                  <c:v>69.298308539999994</c:v>
                </c:pt>
                <c:pt idx="116">
                  <c:v>69.913138110000006</c:v>
                </c:pt>
                <c:pt idx="117">
                  <c:v>70.528167749999994</c:v>
                </c:pt>
                <c:pt idx="118">
                  <c:v>71.143397350000001</c:v>
                </c:pt>
                <c:pt idx="119">
                  <c:v>71.758826790000001</c:v>
                </c:pt>
                <c:pt idx="120">
                  <c:v>72.374455929999996</c:v>
                </c:pt>
                <c:pt idx="121">
                  <c:v>72.990284650000007</c:v>
                </c:pt>
                <c:pt idx="122">
                  <c:v>73.606312819999999</c:v>
                </c:pt>
                <c:pt idx="123">
                  <c:v>74.222540319999993</c:v>
                </c:pt>
                <c:pt idx="124">
                  <c:v>74.838967010000005</c:v>
                </c:pt>
                <c:pt idx="125">
                  <c:v>75.455592780000003</c:v>
                </c:pt>
                <c:pt idx="126">
                  <c:v>76.072417490000007</c:v>
                </c:pt>
                <c:pt idx="127">
                  <c:v>76.689441020000004</c:v>
                </c:pt>
                <c:pt idx="128">
                  <c:v>77.30666325</c:v>
                </c:pt>
                <c:pt idx="129">
                  <c:v>77.924084050000005</c:v>
                </c:pt>
                <c:pt idx="130">
                  <c:v>78.541703299999995</c:v>
                </c:pt>
                <c:pt idx="131">
                  <c:v>79.159520869999994</c:v>
                </c:pt>
                <c:pt idx="132">
                  <c:v>79.777536639999994</c:v>
                </c:pt>
                <c:pt idx="133">
                  <c:v>80.395750489999998</c:v>
                </c:pt>
                <c:pt idx="134">
                  <c:v>81.014162299999995</c:v>
                </c:pt>
                <c:pt idx="135">
                  <c:v>81.632771930000004</c:v>
                </c:pt>
                <c:pt idx="136">
                  <c:v>82.251579269999993</c:v>
                </c:pt>
                <c:pt idx="137">
                  <c:v>82.870584199999996</c:v>
                </c:pt>
                <c:pt idx="138">
                  <c:v>83.489786580000001</c:v>
                </c:pt>
                <c:pt idx="139">
                  <c:v>84.109186300000005</c:v>
                </c:pt>
                <c:pt idx="140">
                  <c:v>84.728783219999997</c:v>
                </c:pt>
                <c:pt idx="141">
                  <c:v>85.348577239999997</c:v>
                </c:pt>
                <c:pt idx="142">
                  <c:v>85.968568230000002</c:v>
                </c:pt>
                <c:pt idx="143">
                  <c:v>86.588756050000001</c:v>
                </c:pt>
                <c:pt idx="144">
                  <c:v>87.209140599999998</c:v>
                </c:pt>
                <c:pt idx="145">
                  <c:v>87.829721750000004</c:v>
                </c:pt>
                <c:pt idx="146">
                  <c:v>88.450499370000003</c:v>
                </c:pt>
                <c:pt idx="147">
                  <c:v>89.071473339999997</c:v>
                </c:pt>
                <c:pt idx="148">
                  <c:v>89.69264355</c:v>
                </c:pt>
                <c:pt idx="149">
                  <c:v>90.31400988</c:v>
                </c:pt>
                <c:pt idx="150">
                  <c:v>90.935572190000002</c:v>
                </c:pt>
                <c:pt idx="151">
                  <c:v>91.557330379999996</c:v>
                </c:pt>
                <c:pt idx="152">
                  <c:v>92.179284319999994</c:v>
                </c:pt>
                <c:pt idx="153">
                  <c:v>92.801433889999998</c:v>
                </c:pt>
                <c:pt idx="154">
                  <c:v>93.423778970000001</c:v>
                </c:pt>
                <c:pt idx="155">
                  <c:v>94.046319449999999</c:v>
                </c:pt>
                <c:pt idx="156">
                  <c:v>94.669055200000003</c:v>
                </c:pt>
                <c:pt idx="157">
                  <c:v>95.291986109999996</c:v>
                </c:pt>
                <c:pt idx="158">
                  <c:v>95.915112059999998</c:v>
                </c:pt>
                <c:pt idx="159">
                  <c:v>96.538432929999999</c:v>
                </c:pt>
                <c:pt idx="160">
                  <c:v>97.161948600000002</c:v>
                </c:pt>
                <c:pt idx="161">
                  <c:v>97.785658960000006</c:v>
                </c:pt>
                <c:pt idx="162">
                  <c:v>98.409563890000001</c:v>
                </c:pt>
                <c:pt idx="163">
                  <c:v>99.033663270000005</c:v>
                </c:pt>
                <c:pt idx="164">
                  <c:v>99.657956999999996</c:v>
                </c:pt>
                <c:pt idx="165">
                  <c:v>100.2824449</c:v>
                </c:pt>
                <c:pt idx="166">
                  <c:v>100.907127</c:v>
                </c:pt>
                <c:pt idx="167">
                  <c:v>101.532003</c:v>
                </c:pt>
                <c:pt idx="168">
                  <c:v>102.157073</c:v>
                </c:pt>
                <c:pt idx="169">
                  <c:v>102.78233659999999</c:v>
                </c:pt>
                <c:pt idx="170">
                  <c:v>103.407794</c:v>
                </c:pt>
                <c:pt idx="171">
                  <c:v>104.0334448</c:v>
                </c:pt>
                <c:pt idx="172">
                  <c:v>104.6592891</c:v>
                </c:pt>
                <c:pt idx="173">
                  <c:v>105.28532680000001</c:v>
                </c:pt>
                <c:pt idx="174">
                  <c:v>105.91155759999999</c:v>
                </c:pt>
                <c:pt idx="175">
                  <c:v>106.5379815</c:v>
                </c:pt>
                <c:pt idx="176">
                  <c:v>107.1645984</c:v>
                </c:pt>
                <c:pt idx="177">
                  <c:v>107.7914081</c:v>
                </c:pt>
                <c:pt idx="178">
                  <c:v>108.4184106</c:v>
                </c:pt>
                <c:pt idx="179">
                  <c:v>109.0456057</c:v>
                </c:pt>
                <c:pt idx="180">
                  <c:v>109.6729934</c:v>
                </c:pt>
                <c:pt idx="181">
                  <c:v>110.3005735</c:v>
                </c:pt>
                <c:pt idx="182">
                  <c:v>110.9283458</c:v>
                </c:pt>
                <c:pt idx="183">
                  <c:v>111.5563104</c:v>
                </c:pt>
                <c:pt idx="184">
                  <c:v>112.18446710000001</c:v>
                </c:pt>
                <c:pt idx="185">
                  <c:v>112.8128157</c:v>
                </c:pt>
                <c:pt idx="186">
                  <c:v>113.4413562</c:v>
                </c:pt>
                <c:pt idx="187">
                  <c:v>114.0700884</c:v>
                </c:pt>
                <c:pt idx="188">
                  <c:v>114.69901230000001</c:v>
                </c:pt>
                <c:pt idx="189">
                  <c:v>115.3281276</c:v>
                </c:pt>
                <c:pt idx="190">
                  <c:v>115.9574344</c:v>
                </c:pt>
                <c:pt idx="191">
                  <c:v>116.5869325</c:v>
                </c:pt>
                <c:pt idx="192">
                  <c:v>117.2166217</c:v>
                </c:pt>
                <c:pt idx="193">
                  <c:v>117.846502</c:v>
                </c:pt>
                <c:pt idx="194">
                  <c:v>118.4765733</c:v>
                </c:pt>
                <c:pt idx="195">
                  <c:v>119.10683539999999</c:v>
                </c:pt>
                <c:pt idx="196">
                  <c:v>119.73728819999999</c:v>
                </c:pt>
                <c:pt idx="197">
                  <c:v>120.36793160000001</c:v>
                </c:pt>
                <c:pt idx="198">
                  <c:v>120.9987654</c:v>
                </c:pt>
                <c:pt idx="199">
                  <c:v>121.6297897</c:v>
                </c:pt>
                <c:pt idx="200">
                  <c:v>122.2610042</c:v>
                </c:pt>
                <c:pt idx="201">
                  <c:v>122.8924088</c:v>
                </c:pt>
                <c:pt idx="202">
                  <c:v>123.5240034</c:v>
                </c:pt>
                <c:pt idx="203">
                  <c:v>124.15578790000001</c:v>
                </c:pt>
                <c:pt idx="204">
                  <c:v>124.78776209999999</c:v>
                </c:pt>
                <c:pt idx="205">
                  <c:v>125.419926</c:v>
                </c:pt>
                <c:pt idx="206">
                  <c:v>126.0522794</c:v>
                </c:pt>
                <c:pt idx="207">
                  <c:v>126.6848222</c:v>
                </c:pt>
                <c:pt idx="208">
                  <c:v>127.3175543</c:v>
                </c:pt>
                <c:pt idx="209">
                  <c:v>127.9504755</c:v>
                </c:pt>
                <c:pt idx="210">
                  <c:v>128.58358580000001</c:v>
                </c:pt>
                <c:pt idx="211">
                  <c:v>129.2168849</c:v>
                </c:pt>
                <c:pt idx="212">
                  <c:v>129.8503728</c:v>
                </c:pt>
                <c:pt idx="213">
                  <c:v>130.48404930000001</c:v>
                </c:pt>
                <c:pt idx="214">
                  <c:v>131.11791439999999</c:v>
                </c:pt>
                <c:pt idx="215">
                  <c:v>131.75196779999999</c:v>
                </c:pt>
                <c:pt idx="216">
                  <c:v>132.38620940000001</c:v>
                </c:pt>
                <c:pt idx="217">
                  <c:v>133.02063920000001</c:v>
                </c:pt>
                <c:pt idx="218">
                  <c:v>133.65525690000001</c:v>
                </c:pt>
                <c:pt idx="219">
                  <c:v>134.29006240000001</c:v>
                </c:pt>
                <c:pt idx="220">
                  <c:v>134.9250557</c:v>
                </c:pt>
                <c:pt idx="221">
                  <c:v>135.5602365</c:v>
                </c:pt>
                <c:pt idx="222">
                  <c:v>136.19560469999999</c:v>
                </c:pt>
                <c:pt idx="223">
                  <c:v>136.8311602</c:v>
                </c:pt>
                <c:pt idx="224">
                  <c:v>137.46690280000001</c:v>
                </c:pt>
                <c:pt idx="225">
                  <c:v>138.10283250000001</c:v>
                </c:pt>
                <c:pt idx="226">
                  <c:v>138.7389489</c:v>
                </c:pt>
                <c:pt idx="227">
                  <c:v>139.37502649999999</c:v>
                </c:pt>
                <c:pt idx="228">
                  <c:v>140.00960610000001</c:v>
                </c:pt>
                <c:pt idx="229">
                  <c:v>140.64199020000001</c:v>
                </c:pt>
                <c:pt idx="230">
                  <c:v>141.2723933</c:v>
                </c:pt>
                <c:pt idx="231">
                  <c:v>141.90089789999999</c:v>
                </c:pt>
                <c:pt idx="232">
                  <c:v>142.5276203</c:v>
                </c:pt>
                <c:pt idx="233">
                  <c:v>143.15266779999999</c:v>
                </c:pt>
                <c:pt idx="234">
                  <c:v>143.77610580000001</c:v>
                </c:pt>
                <c:pt idx="235">
                  <c:v>144.39800289999999</c:v>
                </c:pt>
                <c:pt idx="236">
                  <c:v>145.0184075</c:v>
                </c:pt>
                <c:pt idx="237">
                  <c:v>145.63732709999999</c:v>
                </c:pt>
                <c:pt idx="238">
                  <c:v>146.2547351</c:v>
                </c:pt>
                <c:pt idx="239">
                  <c:v>146.8705875</c:v>
                </c:pt>
                <c:pt idx="240">
                  <c:v>147.48483429999999</c:v>
                </c:pt>
                <c:pt idx="241">
                  <c:v>148.09742829999999</c:v>
                </c:pt>
                <c:pt idx="242">
                  <c:v>148.70833089999999</c:v>
                </c:pt>
                <c:pt idx="243">
                  <c:v>149.31751560000001</c:v>
                </c:pt>
                <c:pt idx="244">
                  <c:v>149.9249666</c:v>
                </c:pt>
                <c:pt idx="245">
                  <c:v>150.5306726</c:v>
                </c:pt>
                <c:pt idx="246">
                  <c:v>151.1346241</c:v>
                </c:pt>
                <c:pt idx="247">
                  <c:v>151.73681450000001</c:v>
                </c:pt>
                <c:pt idx="248">
                  <c:v>152.33724100000001</c:v>
                </c:pt>
                <c:pt idx="249">
                  <c:v>152.93590599999999</c:v>
                </c:pt>
                <c:pt idx="250">
                  <c:v>153.53281659999999</c:v>
                </c:pt>
                <c:pt idx="251">
                  <c:v>154.12798459999999</c:v>
                </c:pt>
                <c:pt idx="252">
                  <c:v>154.72142389999999</c:v>
                </c:pt>
                <c:pt idx="253">
                  <c:v>155.31314900000001</c:v>
                </c:pt>
                <c:pt idx="254">
                  <c:v>155.90317339999999</c:v>
                </c:pt>
                <c:pt idx="255">
                  <c:v>156.49150829999999</c:v>
                </c:pt>
                <c:pt idx="256">
                  <c:v>157.0781619</c:v>
                </c:pt>
                <c:pt idx="257">
                  <c:v>157.66313940000001</c:v>
                </c:pt>
                <c:pt idx="258">
                  <c:v>158.24644330000001</c:v>
                </c:pt>
                <c:pt idx="259">
                  <c:v>158.82807410000001</c:v>
                </c:pt>
                <c:pt idx="260">
                  <c:v>159.4080309</c:v>
                </c:pt>
                <c:pt idx="261">
                  <c:v>159.98631169999999</c:v>
                </c:pt>
                <c:pt idx="262">
                  <c:v>160.56291440000001</c:v>
                </c:pt>
                <c:pt idx="263">
                  <c:v>161.13783670000001</c:v>
                </c:pt>
                <c:pt idx="264">
                  <c:v>161.7110768</c:v>
                </c:pt>
                <c:pt idx="265">
                  <c:v>162.28263329999999</c:v>
                </c:pt>
                <c:pt idx="266">
                  <c:v>162.85250579999999</c:v>
                </c:pt>
                <c:pt idx="267">
                  <c:v>163.42069430000001</c:v>
                </c:pt>
                <c:pt idx="268">
                  <c:v>163.9872</c:v>
                </c:pt>
                <c:pt idx="269">
                  <c:v>164.5520243</c:v>
                </c:pt>
                <c:pt idx="270">
                  <c:v>165.1151692</c:v>
                </c:pt>
                <c:pt idx="271">
                  <c:v>165.67663709999999</c:v>
                </c:pt>
                <c:pt idx="272">
                  <c:v>166.23643039999999</c:v>
                </c:pt>
                <c:pt idx="273">
                  <c:v>166.79455129999999</c:v>
                </c:pt>
                <c:pt idx="274">
                  <c:v>167.35100199999999</c:v>
                </c:pt>
                <c:pt idx="275">
                  <c:v>167.90578429999999</c:v>
                </c:pt>
                <c:pt idx="276">
                  <c:v>168.45889969999999</c:v>
                </c:pt>
                <c:pt idx="277">
                  <c:v>169.0103494</c:v>
                </c:pt>
                <c:pt idx="278">
                  <c:v>169.56013419999999</c:v>
                </c:pt>
                <c:pt idx="279">
                  <c:v>170.1082547</c:v>
                </c:pt>
                <c:pt idx="280">
                  <c:v>170.6547114</c:v>
                </c:pt>
                <c:pt idx="281">
                  <c:v>171.1995048</c:v>
                </c:pt>
                <c:pt idx="282">
                  <c:v>171.7426351</c:v>
                </c:pt>
                <c:pt idx="283">
                  <c:v>172.28410299999999</c:v>
                </c:pt>
                <c:pt idx="284">
                  <c:v>172.82390899999999</c:v>
                </c:pt>
                <c:pt idx="285">
                  <c:v>173.36205380000001</c:v>
                </c:pt>
                <c:pt idx="286">
                  <c:v>173.89853830000001</c:v>
                </c:pt>
                <c:pt idx="287">
                  <c:v>174.4333638</c:v>
                </c:pt>
                <c:pt idx="288">
                  <c:v>174.96653130000001</c:v>
                </c:pt>
                <c:pt idx="289">
                  <c:v>175.49804219999999</c:v>
                </c:pt>
                <c:pt idx="290">
                  <c:v>176.0278979</c:v>
                </c:pt>
                <c:pt idx="291">
                  <c:v>176.5560998</c:v>
                </c:pt>
                <c:pt idx="292">
                  <c:v>177.08264919999999</c:v>
                </c:pt>
                <c:pt idx="293">
                  <c:v>177.6075476</c:v>
                </c:pt>
                <c:pt idx="294">
                  <c:v>178.13079629999999</c:v>
                </c:pt>
                <c:pt idx="295">
                  <c:v>178.65239639999999</c:v>
                </c:pt>
                <c:pt idx="296">
                  <c:v>179.17234909999999</c:v>
                </c:pt>
                <c:pt idx="297">
                  <c:v>179.69065549999999</c:v>
                </c:pt>
                <c:pt idx="298">
                  <c:v>180.20731649999999</c:v>
                </c:pt>
                <c:pt idx="299">
                  <c:v>180.72233299999999</c:v>
                </c:pt>
                <c:pt idx="300">
                  <c:v>181.2357059</c:v>
                </c:pt>
                <c:pt idx="301">
                  <c:v>181.74743609999999</c:v>
                </c:pt>
                <c:pt idx="302">
                  <c:v>182.2575243</c:v>
                </c:pt>
                <c:pt idx="303">
                  <c:v>182.76597129999999</c:v>
                </c:pt>
                <c:pt idx="304">
                  <c:v>183.27277789999999</c:v>
                </c:pt>
                <c:pt idx="305">
                  <c:v>183.7779452</c:v>
                </c:pt>
                <c:pt idx="306">
                  <c:v>184.28147379999999</c:v>
                </c:pt>
                <c:pt idx="307">
                  <c:v>184.78336479999999</c:v>
                </c:pt>
                <c:pt idx="308">
                  <c:v>185.28361899999999</c:v>
                </c:pt>
                <c:pt idx="309">
                  <c:v>185.7822376</c:v>
                </c:pt>
                <c:pt idx="310">
                  <c:v>186.27922140000001</c:v>
                </c:pt>
                <c:pt idx="311">
                  <c:v>186.77457150000001</c:v>
                </c:pt>
                <c:pt idx="312">
                  <c:v>187.26828889999999</c:v>
                </c:pt>
                <c:pt idx="313">
                  <c:v>187.7603747</c:v>
                </c:pt>
                <c:pt idx="314">
                  <c:v>188.25082990000001</c:v>
                </c:pt>
                <c:pt idx="315">
                  <c:v>188.7396554</c:v>
                </c:pt>
                <c:pt idx="316">
                  <c:v>189.22685229999999</c:v>
                </c:pt>
                <c:pt idx="317">
                  <c:v>189.7124216</c:v>
                </c:pt>
                <c:pt idx="318">
                  <c:v>190.1963643</c:v>
                </c:pt>
                <c:pt idx="319">
                  <c:v>190.6786812</c:v>
                </c:pt>
                <c:pt idx="320">
                  <c:v>191.15937339999999</c:v>
                </c:pt>
                <c:pt idx="321">
                  <c:v>191.6384415</c:v>
                </c:pt>
                <c:pt idx="322">
                  <c:v>192.11588660000001</c:v>
                </c:pt>
                <c:pt idx="323">
                  <c:v>192.59170950000001</c:v>
                </c:pt>
                <c:pt idx="324">
                  <c:v>193.065911</c:v>
                </c:pt>
                <c:pt idx="325">
                  <c:v>193.53849210000001</c:v>
                </c:pt>
                <c:pt idx="326">
                  <c:v>194.00945369999999</c:v>
                </c:pt>
                <c:pt idx="327">
                  <c:v>194.47879649999999</c:v>
                </c:pt>
                <c:pt idx="328">
                  <c:v>194.94652160000001</c:v>
                </c:pt>
                <c:pt idx="329">
                  <c:v>195.41262990000001</c:v>
                </c:pt>
                <c:pt idx="330">
                  <c:v>195.8771222</c:v>
                </c:pt>
                <c:pt idx="331">
                  <c:v>196.3399995</c:v>
                </c:pt>
                <c:pt idx="332">
                  <c:v>196.8012627</c:v>
                </c:pt>
                <c:pt idx="333">
                  <c:v>197.26091260000001</c:v>
                </c:pt>
                <c:pt idx="334">
                  <c:v>197.71895019999999</c:v>
                </c:pt>
                <c:pt idx="335">
                  <c:v>198.17537630000001</c:v>
                </c:pt>
                <c:pt idx="336">
                  <c:v>198.6301919</c:v>
                </c:pt>
                <c:pt idx="337">
                  <c:v>199.0833978</c:v>
                </c:pt>
                <c:pt idx="338">
                  <c:v>199.53499479999999</c:v>
                </c:pt>
                <c:pt idx="339">
                  <c:v>199.9849839</c:v>
                </c:pt>
                <c:pt idx="340">
                  <c:v>200.43336590000001</c:v>
                </c:pt>
                <c:pt idx="341">
                  <c:v>200.88014179999999</c:v>
                </c:pt>
                <c:pt idx="342">
                  <c:v>201.32531230000001</c:v>
                </c:pt>
                <c:pt idx="343">
                  <c:v>201.76887830000001</c:v>
                </c:pt>
                <c:pt idx="344">
                  <c:v>202.21084070000001</c:v>
                </c:pt>
                <c:pt idx="345">
                  <c:v>202.65120010000001</c:v>
                </c:pt>
                <c:pt idx="346">
                  <c:v>203.0899575</c:v>
                </c:pt>
                <c:pt idx="347">
                  <c:v>203.52711360000001</c:v>
                </c:pt>
                <c:pt idx="348">
                  <c:v>203.96266919999999</c:v>
                </c:pt>
                <c:pt idx="349">
                  <c:v>204.39662530000001</c:v>
                </c:pt>
                <c:pt idx="350">
                  <c:v>204.8289825</c:v>
                </c:pt>
                <c:pt idx="351">
                  <c:v>205.2597418</c:v>
                </c:pt>
                <c:pt idx="352">
                  <c:v>205.68890390000001</c:v>
                </c:pt>
                <c:pt idx="353">
                  <c:v>206.1164698</c:v>
                </c:pt>
                <c:pt idx="354">
                  <c:v>206.54244009999999</c:v>
                </c:pt>
                <c:pt idx="355">
                  <c:v>206.96681559999999</c:v>
                </c:pt>
                <c:pt idx="356">
                  <c:v>207.38959650000001</c:v>
                </c:pt>
                <c:pt idx="357">
                  <c:v>207.81078310000001</c:v>
                </c:pt>
                <c:pt idx="358">
                  <c:v>208.23037550000001</c:v>
                </c:pt>
                <c:pt idx="359">
                  <c:v>208.64837370000001</c:v>
                </c:pt>
                <c:pt idx="360">
                  <c:v>209.06477799999999</c:v>
                </c:pt>
                <c:pt idx="361">
                  <c:v>209.47958850000001</c:v>
                </c:pt>
                <c:pt idx="362">
                  <c:v>209.89280550000001</c:v>
                </c:pt>
                <c:pt idx="363">
                  <c:v>210.30442980000001</c:v>
                </c:pt>
                <c:pt idx="364">
                  <c:v>210.71446209999999</c:v>
                </c:pt>
                <c:pt idx="365">
                  <c:v>211.12290329999999</c:v>
                </c:pt>
                <c:pt idx="366">
                  <c:v>211.52975420000001</c:v>
                </c:pt>
                <c:pt idx="367">
                  <c:v>211.93501570000001</c:v>
                </c:pt>
                <c:pt idx="368">
                  <c:v>212.3386884</c:v>
                </c:pt>
                <c:pt idx="369">
                  <c:v>212.7407733</c:v>
                </c:pt>
                <c:pt idx="370">
                  <c:v>213.14127089999999</c:v>
                </c:pt>
                <c:pt idx="371">
                  <c:v>213.54018189999999</c:v>
                </c:pt>
                <c:pt idx="372">
                  <c:v>213.9375072</c:v>
                </c:pt>
                <c:pt idx="373">
                  <c:v>214.33324719999999</c:v>
                </c:pt>
                <c:pt idx="374">
                  <c:v>214.72740279999999</c:v>
                </c:pt>
                <c:pt idx="375">
                  <c:v>215.11997460000001</c:v>
                </c:pt>
                <c:pt idx="376">
                  <c:v>215.51096329999999</c:v>
                </c:pt>
                <c:pt idx="377">
                  <c:v>215.9003696</c:v>
                </c:pt>
                <c:pt idx="378">
                  <c:v>216.28819429999999</c:v>
                </c:pt>
                <c:pt idx="379">
                  <c:v>216.67443800000001</c:v>
                </c:pt>
                <c:pt idx="380">
                  <c:v>217.0591015</c:v>
                </c:pt>
                <c:pt idx="381">
                  <c:v>217.44218549999999</c:v>
                </c:pt>
                <c:pt idx="382">
                  <c:v>217.82369080000001</c:v>
                </c:pt>
                <c:pt idx="383">
                  <c:v>218.20361800000001</c:v>
                </c:pt>
                <c:pt idx="384">
                  <c:v>218.58196799999999</c:v>
                </c:pt>
                <c:pt idx="385">
                  <c:v>218.95874140000001</c:v>
                </c:pt>
                <c:pt idx="386">
                  <c:v>219.33393889999999</c:v>
                </c:pt>
                <c:pt idx="387">
                  <c:v>219.70756119999999</c:v>
                </c:pt>
                <c:pt idx="388">
                  <c:v>220.07960879999999</c:v>
                </c:pt>
                <c:pt idx="389">
                  <c:v>220.45008189999999</c:v>
                </c:pt>
                <c:pt idx="390">
                  <c:v>220.81898039999999</c:v>
                </c:pt>
                <c:pt idx="391">
                  <c:v>221.18630429999999</c:v>
                </c:pt>
                <c:pt idx="392">
                  <c:v>221.55205340000001</c:v>
                </c:pt>
                <c:pt idx="393">
                  <c:v>221.9162278</c:v>
                </c:pt>
                <c:pt idx="394">
                  <c:v>222.27882740000001</c:v>
                </c:pt>
                <c:pt idx="395">
                  <c:v>222.6398524</c:v>
                </c:pt>
                <c:pt idx="396">
                  <c:v>222.9993034</c:v>
                </c:pt>
                <c:pt idx="397">
                  <c:v>223.357181</c:v>
                </c:pt>
                <c:pt idx="398">
                  <c:v>223.71348589999999</c:v>
                </c:pt>
                <c:pt idx="399">
                  <c:v>224.06821890000001</c:v>
                </c:pt>
                <c:pt idx="400">
                  <c:v>224.42138059999999</c:v>
                </c:pt>
                <c:pt idx="401">
                  <c:v>224.7729717</c:v>
                </c:pt>
                <c:pt idx="402">
                  <c:v>225.1229927</c:v>
                </c:pt>
                <c:pt idx="403">
                  <c:v>225.4714443</c:v>
                </c:pt>
                <c:pt idx="404">
                  <c:v>225.81832679999999</c:v>
                </c:pt>
                <c:pt idx="405">
                  <c:v>226.16364089999999</c:v>
                </c:pt>
                <c:pt idx="406">
                  <c:v>226.50738709999999</c:v>
                </c:pt>
                <c:pt idx="407">
                  <c:v>226.84956579999999</c:v>
                </c:pt>
                <c:pt idx="408">
                  <c:v>227.1901776</c:v>
                </c:pt>
                <c:pt idx="409">
                  <c:v>227.52922290000001</c:v>
                </c:pt>
                <c:pt idx="410">
                  <c:v>227.86670229999999</c:v>
                </c:pt>
                <c:pt idx="411">
                  <c:v>228.20261640000001</c:v>
                </c:pt>
                <c:pt idx="412">
                  <c:v>228.5369656</c:v>
                </c:pt>
                <c:pt idx="413">
                  <c:v>228.8697506</c:v>
                </c:pt>
                <c:pt idx="414">
                  <c:v>229.2009717</c:v>
                </c:pt>
                <c:pt idx="415">
                  <c:v>229.53062929999999</c:v>
                </c:pt>
                <c:pt idx="416">
                  <c:v>229.85872330000001</c:v>
                </c:pt>
                <c:pt idx="417">
                  <c:v>230.18525320000001</c:v>
                </c:pt>
                <c:pt idx="418">
                  <c:v>230.51021879999999</c:v>
                </c:pt>
                <c:pt idx="419">
                  <c:v>230.83361970000001</c:v>
                </c:pt>
                <c:pt idx="420">
                  <c:v>231.15545700000001</c:v>
                </c:pt>
                <c:pt idx="421">
                  <c:v>231.47573410000001</c:v>
                </c:pt>
                <c:pt idx="422">
                  <c:v>231.7944554</c:v>
                </c:pt>
                <c:pt idx="423">
                  <c:v>232.11162540000001</c:v>
                </c:pt>
                <c:pt idx="424">
                  <c:v>232.4272483</c:v>
                </c:pt>
                <c:pt idx="425">
                  <c:v>232.7413281</c:v>
                </c:pt>
                <c:pt idx="426">
                  <c:v>233.0538679</c:v>
                </c:pt>
                <c:pt idx="427">
                  <c:v>233.3648704</c:v>
                </c:pt>
                <c:pt idx="428">
                  <c:v>233.67433800000001</c:v>
                </c:pt>
                <c:pt idx="429">
                  <c:v>233.9822729</c:v>
                </c:pt>
                <c:pt idx="430">
                  <c:v>234.28867729999999</c:v>
                </c:pt>
                <c:pt idx="431">
                  <c:v>234.5935537</c:v>
                </c:pt>
                <c:pt idx="432">
                  <c:v>234.896905</c:v>
                </c:pt>
                <c:pt idx="433">
                  <c:v>235.19873440000001</c:v>
                </c:pt>
                <c:pt idx="434">
                  <c:v>235.4990454</c:v>
                </c:pt>
                <c:pt idx="435">
                  <c:v>235.797842</c:v>
                </c:pt>
                <c:pt idx="436">
                  <c:v>236.0951282</c:v>
                </c:pt>
                <c:pt idx="437">
                  <c:v>236.39090809999999</c:v>
                </c:pt>
                <c:pt idx="438">
                  <c:v>236.68518560000001</c:v>
                </c:pt>
                <c:pt idx="439">
                  <c:v>236.9779642</c:v>
                </c:pt>
                <c:pt idx="440">
                  <c:v>237.2692471</c:v>
                </c:pt>
                <c:pt idx="441">
                  <c:v>237.55903749999999</c:v>
                </c:pt>
                <c:pt idx="442">
                  <c:v>237.84733829999999</c:v>
                </c:pt>
                <c:pt idx="443">
                  <c:v>238.13415280000001</c:v>
                </c:pt>
                <c:pt idx="444">
                  <c:v>238.41948379999999</c:v>
                </c:pt>
                <c:pt idx="445">
                  <c:v>238.70333460000001</c:v>
                </c:pt>
                <c:pt idx="446">
                  <c:v>238.98570799999999</c:v>
                </c:pt>
                <c:pt idx="447">
                  <c:v>239.26660659999999</c:v>
                </c:pt>
                <c:pt idx="448">
                  <c:v>239.54603209999999</c:v>
                </c:pt>
                <c:pt idx="449">
                  <c:v>239.82398620000001</c:v>
                </c:pt>
                <c:pt idx="450">
                  <c:v>240.10047170000001</c:v>
                </c:pt>
                <c:pt idx="451">
                  <c:v>240.3754917</c:v>
                </c:pt>
                <c:pt idx="452">
                  <c:v>240.6490502</c:v>
                </c:pt>
                <c:pt idx="453">
                  <c:v>240.92115140000001</c:v>
                </c:pt>
                <c:pt idx="454">
                  <c:v>241.19180009999999</c:v>
                </c:pt>
                <c:pt idx="455">
                  <c:v>241.4610021</c:v>
                </c:pt>
                <c:pt idx="456">
                  <c:v>241.72876389999999</c:v>
                </c:pt>
                <c:pt idx="457">
                  <c:v>241.9950924</c:v>
                </c:pt>
                <c:pt idx="458">
                  <c:v>242.25999440000001</c:v>
                </c:pt>
                <c:pt idx="459">
                  <c:v>242.52347639999999</c:v>
                </c:pt>
                <c:pt idx="460">
                  <c:v>242.78554460000001</c:v>
                </c:pt>
                <c:pt idx="461">
                  <c:v>243.04620499999999</c:v>
                </c:pt>
                <c:pt idx="462">
                  <c:v>243.3054625</c:v>
                </c:pt>
                <c:pt idx="463">
                  <c:v>243.56332190000001</c:v>
                </c:pt>
                <c:pt idx="464">
                  <c:v>243.81978749999999</c:v>
                </c:pt>
                <c:pt idx="465">
                  <c:v>244.07486320000001</c:v>
                </c:pt>
                <c:pt idx="466">
                  <c:v>244.32855319999999</c:v>
                </c:pt>
                <c:pt idx="467">
                  <c:v>244.5808615</c:v>
                </c:pt>
                <c:pt idx="468">
                  <c:v>244.83179240000001</c:v>
                </c:pt>
                <c:pt idx="469">
                  <c:v>245.08135060000001</c:v>
                </c:pt>
                <c:pt idx="470">
                  <c:v>245.329576</c:v>
                </c:pt>
                <c:pt idx="471">
                  <c:v>245.57672400000001</c:v>
                </c:pt>
                <c:pt idx="472">
                  <c:v>245.823081</c:v>
                </c:pt>
                <c:pt idx="473">
                  <c:v>246.06851839999999</c:v>
                </c:pt>
                <c:pt idx="474">
                  <c:v>246.31290770000001</c:v>
                </c:pt>
                <c:pt idx="475">
                  <c:v>246.5563492</c:v>
                </c:pt>
                <c:pt idx="476">
                  <c:v>246.79890499999999</c:v>
                </c:pt>
                <c:pt idx="477">
                  <c:v>247.04047750000001</c:v>
                </c:pt>
                <c:pt idx="478">
                  <c:v>247.28102459999999</c:v>
                </c:pt>
                <c:pt idx="479">
                  <c:v>247.5206014</c:v>
                </c:pt>
                <c:pt idx="480">
                  <c:v>247.7592156</c:v>
                </c:pt>
                <c:pt idx="481">
                  <c:v>247.9968126</c:v>
                </c:pt>
                <c:pt idx="482">
                  <c:v>248.2333989</c:v>
                </c:pt>
                <c:pt idx="483">
                  <c:v>248.4690453</c:v>
                </c:pt>
                <c:pt idx="484">
                  <c:v>248.7037876</c:v>
                </c:pt>
                <c:pt idx="485">
                  <c:v>248.9376201</c:v>
                </c:pt>
                <c:pt idx="486">
                  <c:v>249.17056909999999</c:v>
                </c:pt>
                <c:pt idx="487">
                  <c:v>249.40267890000001</c:v>
                </c:pt>
                <c:pt idx="488">
                  <c:v>249.63397190000001</c:v>
                </c:pt>
                <c:pt idx="489">
                  <c:v>249.86445090000001</c:v>
                </c:pt>
                <c:pt idx="490">
                  <c:v>250.09411159999999</c:v>
                </c:pt>
                <c:pt idx="491">
                  <c:v>250.32294820000001</c:v>
                </c:pt>
                <c:pt idx="492">
                  <c:v>250.5509558</c:v>
                </c:pt>
                <c:pt idx="493">
                  <c:v>250.77812499999999</c:v>
                </c:pt>
                <c:pt idx="494">
                  <c:v>251.0044403</c:v>
                </c:pt>
                <c:pt idx="495">
                  <c:v>251.22989530000001</c:v>
                </c:pt>
                <c:pt idx="496">
                  <c:v>251.45450020000001</c:v>
                </c:pt>
                <c:pt idx="497">
                  <c:v>251.67826640000001</c:v>
                </c:pt>
                <c:pt idx="498">
                  <c:v>251.90119720000001</c:v>
                </c:pt>
                <c:pt idx="499">
                  <c:v>252.12330159999999</c:v>
                </c:pt>
                <c:pt idx="500">
                  <c:v>252.3445949</c:v>
                </c:pt>
                <c:pt idx="501">
                  <c:v>252.5650919</c:v>
                </c:pt>
                <c:pt idx="502">
                  <c:v>252.78480099999999</c:v>
                </c:pt>
                <c:pt idx="503">
                  <c:v>253.00372329999999</c:v>
                </c:pt>
                <c:pt idx="504">
                  <c:v>253.2218598</c:v>
                </c:pt>
                <c:pt idx="505">
                  <c:v>253.4392239</c:v>
                </c:pt>
                <c:pt idx="506">
                  <c:v>253.65586949999999</c:v>
                </c:pt>
                <c:pt idx="507">
                  <c:v>253.8718312</c:v>
                </c:pt>
                <c:pt idx="508">
                  <c:v>254.08707820000001</c:v>
                </c:pt>
                <c:pt idx="509">
                  <c:v>254.30159380000001</c:v>
                </c:pt>
                <c:pt idx="510">
                  <c:v>254.5154052</c:v>
                </c:pt>
                <c:pt idx="511">
                  <c:v>254.72852589999999</c:v>
                </c:pt>
                <c:pt idx="512">
                  <c:v>254.94093710000001</c:v>
                </c:pt>
                <c:pt idx="513">
                  <c:v>255.1526336</c:v>
                </c:pt>
                <c:pt idx="514">
                  <c:v>255.36364040000001</c:v>
                </c:pt>
                <c:pt idx="515">
                  <c:v>255.57397090000001</c:v>
                </c:pt>
                <c:pt idx="516">
                  <c:v>255.7836106</c:v>
                </c:pt>
                <c:pt idx="517">
                  <c:v>255.99255350000001</c:v>
                </c:pt>
                <c:pt idx="518">
                  <c:v>256.20081269999997</c:v>
                </c:pt>
                <c:pt idx="519">
                  <c:v>256.40840689999999</c:v>
                </c:pt>
                <c:pt idx="520">
                  <c:v>256.61534289999997</c:v>
                </c:pt>
                <c:pt idx="521">
                  <c:v>256.82161630000002</c:v>
                </c:pt>
                <c:pt idx="522">
                  <c:v>257.02722940000001</c:v>
                </c:pt>
                <c:pt idx="523">
                  <c:v>257.232192</c:v>
                </c:pt>
                <c:pt idx="524">
                  <c:v>257.4365166</c:v>
                </c:pt>
                <c:pt idx="525">
                  <c:v>257.64021009999999</c:v>
                </c:pt>
                <c:pt idx="526">
                  <c:v>257.8432679</c:v>
                </c:pt>
                <c:pt idx="527">
                  <c:v>258.04568719999997</c:v>
                </c:pt>
                <c:pt idx="528">
                  <c:v>258.24747780000001</c:v>
                </c:pt>
                <c:pt idx="529">
                  <c:v>258.44864740000003</c:v>
                </c:pt>
                <c:pt idx="530">
                  <c:v>258.64918870000002</c:v>
                </c:pt>
                <c:pt idx="531">
                  <c:v>258.84909399999998</c:v>
                </c:pt>
                <c:pt idx="532">
                  <c:v>259.0483663</c:v>
                </c:pt>
                <c:pt idx="533">
                  <c:v>259.24701590000001</c:v>
                </c:pt>
                <c:pt idx="534">
                  <c:v>259.44504929999999</c:v>
                </c:pt>
                <c:pt idx="535">
                  <c:v>259.64246400000002</c:v>
                </c:pt>
                <c:pt idx="536">
                  <c:v>259.83925909999999</c:v>
                </c:pt>
                <c:pt idx="537">
                  <c:v>260.03543989999997</c:v>
                </c:pt>
                <c:pt idx="538">
                  <c:v>260.23101389999999</c:v>
                </c:pt>
                <c:pt idx="539">
                  <c:v>260.42598400000003</c:v>
                </c:pt>
                <c:pt idx="540">
                  <c:v>260.62034770000002</c:v>
                </c:pt>
                <c:pt idx="541">
                  <c:v>260.81410340000002</c:v>
                </c:pt>
                <c:pt idx="542">
                  <c:v>261.0072523</c:v>
                </c:pt>
                <c:pt idx="543">
                  <c:v>261.1997925</c:v>
                </c:pt>
                <c:pt idx="544">
                  <c:v>261.39171959999999</c:v>
                </c:pt>
                <c:pt idx="545">
                  <c:v>261.58303269999999</c:v>
                </c:pt>
                <c:pt idx="546">
                  <c:v>261.77373390000002</c:v>
                </c:pt>
                <c:pt idx="547">
                  <c:v>261.96382499999999</c:v>
                </c:pt>
                <c:pt idx="548">
                  <c:v>262.15330210000002</c:v>
                </c:pt>
                <c:pt idx="549">
                  <c:v>262.34216129999999</c:v>
                </c:pt>
                <c:pt idx="550">
                  <c:v>262.53040549999997</c:v>
                </c:pt>
                <c:pt idx="551">
                  <c:v>262.71804120000002</c:v>
                </c:pt>
                <c:pt idx="552">
                  <c:v>262.90507639999998</c:v>
                </c:pt>
                <c:pt idx="553">
                  <c:v>263.0915455</c:v>
                </c:pt>
                <c:pt idx="554">
                  <c:v>263.27748630000002</c:v>
                </c:pt>
                <c:pt idx="555">
                  <c:v>263.46289519999999</c:v>
                </c:pt>
                <c:pt idx="556">
                  <c:v>263.64775040000001</c:v>
                </c:pt>
                <c:pt idx="557">
                  <c:v>263.8320501</c:v>
                </c:pt>
                <c:pt idx="558">
                  <c:v>264.01583160000001</c:v>
                </c:pt>
                <c:pt idx="559">
                  <c:v>264.19913079999998</c:v>
                </c:pt>
                <c:pt idx="560">
                  <c:v>264.38194019999997</c:v>
                </c:pt>
                <c:pt idx="561">
                  <c:v>264.56423460000002</c:v>
                </c:pt>
                <c:pt idx="562">
                  <c:v>264.74601689999997</c:v>
                </c:pt>
                <c:pt idx="563">
                  <c:v>264.92736869999999</c:v>
                </c:pt>
                <c:pt idx="564">
                  <c:v>265.10837299999997</c:v>
                </c:pt>
                <c:pt idx="565">
                  <c:v>265.28901930000001</c:v>
                </c:pt>
                <c:pt idx="566">
                  <c:v>265.46925399999998</c:v>
                </c:pt>
                <c:pt idx="567">
                  <c:v>265.64906530000002</c:v>
                </c:pt>
                <c:pt idx="568">
                  <c:v>265.82849800000002</c:v>
                </c:pt>
                <c:pt idx="569">
                  <c:v>266.0075918</c:v>
                </c:pt>
                <c:pt idx="570">
                  <c:v>266.18633679999999</c:v>
                </c:pt>
                <c:pt idx="571">
                  <c:v>266.36470320000001</c:v>
                </c:pt>
                <c:pt idx="572">
                  <c:v>266.5426903</c:v>
                </c:pt>
                <c:pt idx="573">
                  <c:v>266.72035160000001</c:v>
                </c:pt>
                <c:pt idx="574">
                  <c:v>266.89774089999997</c:v>
                </c:pt>
                <c:pt idx="575">
                  <c:v>267.0748572</c:v>
                </c:pt>
                <c:pt idx="576">
                  <c:v>267.25167040000002</c:v>
                </c:pt>
                <c:pt idx="577">
                  <c:v>267.4281762</c:v>
                </c:pt>
                <c:pt idx="578">
                  <c:v>267.60442970000003</c:v>
                </c:pt>
                <c:pt idx="579">
                  <c:v>267.78049349999998</c:v>
                </c:pt>
                <c:pt idx="580">
                  <c:v>267.95635299999998</c:v>
                </c:pt>
                <c:pt idx="581">
                  <c:v>268.13197000000002</c:v>
                </c:pt>
                <c:pt idx="582">
                  <c:v>268.30735729999998</c:v>
                </c:pt>
                <c:pt idx="583">
                  <c:v>268.48256889999999</c:v>
                </c:pt>
                <c:pt idx="584">
                  <c:v>268.65764009999998</c:v>
                </c:pt>
                <c:pt idx="585">
                  <c:v>268.83255539999999</c:v>
                </c:pt>
                <c:pt idx="586">
                  <c:v>269.00730329999999</c:v>
                </c:pt>
                <c:pt idx="587">
                  <c:v>269.18190090000002</c:v>
                </c:pt>
                <c:pt idx="588">
                  <c:v>269.35637009999999</c:v>
                </c:pt>
                <c:pt idx="589">
                  <c:v>269.53072259999999</c:v>
                </c:pt>
                <c:pt idx="590">
                  <c:v>269.70496700000001</c:v>
                </c:pt>
                <c:pt idx="591">
                  <c:v>269.87910599999998</c:v>
                </c:pt>
                <c:pt idx="592">
                  <c:v>270.0531345</c:v>
                </c:pt>
                <c:pt idx="593">
                  <c:v>270.22705230000003</c:v>
                </c:pt>
                <c:pt idx="594">
                  <c:v>270.4008766</c:v>
                </c:pt>
                <c:pt idx="595">
                  <c:v>270.57462399999997</c:v>
                </c:pt>
                <c:pt idx="596">
                  <c:v>270.7482918</c:v>
                </c:pt>
                <c:pt idx="597">
                  <c:v>270.92187410000003</c:v>
                </c:pt>
                <c:pt idx="598">
                  <c:v>271.09537540000002</c:v>
                </c:pt>
                <c:pt idx="599">
                  <c:v>271.26882490000003</c:v>
                </c:pt>
                <c:pt idx="600">
                  <c:v>271.44225870000002</c:v>
                </c:pt>
                <c:pt idx="601">
                  <c:v>271.61567910000002</c:v>
                </c:pt>
                <c:pt idx="602">
                  <c:v>271.78907359999999</c:v>
                </c:pt>
                <c:pt idx="603">
                  <c:v>271.96243959999998</c:v>
                </c:pt>
                <c:pt idx="604">
                  <c:v>272.13578510000002</c:v>
                </c:pt>
                <c:pt idx="605">
                  <c:v>272.3091167</c:v>
                </c:pt>
                <c:pt idx="606">
                  <c:v>272.48243000000002</c:v>
                </c:pt>
                <c:pt idx="607">
                  <c:v>272.65571849999998</c:v>
                </c:pt>
                <c:pt idx="608">
                  <c:v>272.82898180000001</c:v>
                </c:pt>
                <c:pt idx="609">
                  <c:v>273.00224040000001</c:v>
                </c:pt>
                <c:pt idx="610">
                  <c:v>273.1755215</c:v>
                </c:pt>
                <c:pt idx="611">
                  <c:v>273.3488256</c:v>
                </c:pt>
                <c:pt idx="612">
                  <c:v>273.5221416</c:v>
                </c:pt>
                <c:pt idx="613">
                  <c:v>273.69546689999999</c:v>
                </c:pt>
                <c:pt idx="614">
                  <c:v>273.86880339999999</c:v>
                </c:pt>
                <c:pt idx="615">
                  <c:v>274.04215729999999</c:v>
                </c:pt>
                <c:pt idx="616">
                  <c:v>274.2155368</c:v>
                </c:pt>
                <c:pt idx="617">
                  <c:v>274.38894040000002</c:v>
                </c:pt>
                <c:pt idx="618">
                  <c:v>274.56236239999998</c:v>
                </c:pt>
                <c:pt idx="619">
                  <c:v>274.73580079999999</c:v>
                </c:pt>
                <c:pt idx="620">
                  <c:v>274.90925920000001</c:v>
                </c:pt>
                <c:pt idx="621">
                  <c:v>275.08274230000001</c:v>
                </c:pt>
                <c:pt idx="622">
                  <c:v>275.25624909999999</c:v>
                </c:pt>
                <c:pt idx="623">
                  <c:v>275.42977630000001</c:v>
                </c:pt>
                <c:pt idx="624">
                  <c:v>275.60332340000002</c:v>
                </c:pt>
                <c:pt idx="625">
                  <c:v>275.77690030000002</c:v>
                </c:pt>
                <c:pt idx="626">
                  <c:v>275.9505198</c:v>
                </c:pt>
                <c:pt idx="627">
                  <c:v>276.12418459999998</c:v>
                </c:pt>
                <c:pt idx="628">
                  <c:v>276.29789060000002</c:v>
                </c:pt>
                <c:pt idx="629">
                  <c:v>276.47163440000003</c:v>
                </c:pt>
                <c:pt idx="630">
                  <c:v>276.64542890000001</c:v>
                </c:pt>
                <c:pt idx="631">
                  <c:v>276.81929539999999</c:v>
                </c:pt>
                <c:pt idx="632">
                  <c:v>276.99323750000002</c:v>
                </c:pt>
                <c:pt idx="633">
                  <c:v>277.16724590000001</c:v>
                </c:pt>
                <c:pt idx="634">
                  <c:v>277.34131489999999</c:v>
                </c:pt>
                <c:pt idx="635">
                  <c:v>277.515446</c:v>
                </c:pt>
                <c:pt idx="636">
                  <c:v>277.68965320000001</c:v>
                </c:pt>
                <c:pt idx="637">
                  <c:v>277.86395549999997</c:v>
                </c:pt>
                <c:pt idx="638">
                  <c:v>278.03835679999997</c:v>
                </c:pt>
                <c:pt idx="639">
                  <c:v>278.2128495</c:v>
                </c:pt>
                <c:pt idx="640">
                  <c:v>278.38742880000001</c:v>
                </c:pt>
                <c:pt idx="641">
                  <c:v>278.56210549999997</c:v>
                </c:pt>
                <c:pt idx="642">
                  <c:v>278.736898</c:v>
                </c:pt>
                <c:pt idx="643">
                  <c:v>278.91181180000001</c:v>
                </c:pt>
                <c:pt idx="644">
                  <c:v>279.08684040000003</c:v>
                </c:pt>
                <c:pt idx="645">
                  <c:v>279.261979</c:v>
                </c:pt>
                <c:pt idx="646">
                  <c:v>279.43723979999999</c:v>
                </c:pt>
                <c:pt idx="647">
                  <c:v>279.61264469999998</c:v>
                </c:pt>
                <c:pt idx="648">
                  <c:v>279.7882022</c:v>
                </c:pt>
                <c:pt idx="649">
                  <c:v>279.9639062</c:v>
                </c:pt>
                <c:pt idx="650">
                  <c:v>280.13975060000001</c:v>
                </c:pt>
                <c:pt idx="651">
                  <c:v>280.3157468</c:v>
                </c:pt>
                <c:pt idx="652">
                  <c:v>280.4919185</c:v>
                </c:pt>
                <c:pt idx="653">
                  <c:v>280.66827699999999</c:v>
                </c:pt>
                <c:pt idx="654">
                  <c:v>280.84481749999998</c:v>
                </c:pt>
                <c:pt idx="655">
                  <c:v>281.02153099999998</c:v>
                </c:pt>
                <c:pt idx="656">
                  <c:v>281.19841539999999</c:v>
                </c:pt>
                <c:pt idx="657">
                  <c:v>281.37548600000002</c:v>
                </c:pt>
                <c:pt idx="658">
                  <c:v>281.55276750000002</c:v>
                </c:pt>
                <c:pt idx="659">
                  <c:v>281.73027280000002</c:v>
                </c:pt>
                <c:pt idx="660">
                  <c:v>281.90799850000002</c:v>
                </c:pt>
                <c:pt idx="661">
                  <c:v>282.08593730000001</c:v>
                </c:pt>
                <c:pt idx="662">
                  <c:v>282.26409819999998</c:v>
                </c:pt>
                <c:pt idx="663">
                  <c:v>282.44250510000001</c:v>
                </c:pt>
                <c:pt idx="664">
                  <c:v>282.62117490000003</c:v>
                </c:pt>
                <c:pt idx="665">
                  <c:v>282.80010870000001</c:v>
                </c:pt>
                <c:pt idx="666">
                  <c:v>282.97930029999998</c:v>
                </c:pt>
                <c:pt idx="667">
                  <c:v>283.15875510000001</c:v>
                </c:pt>
                <c:pt idx="668">
                  <c:v>283.33849140000001</c:v>
                </c:pt>
                <c:pt idx="669">
                  <c:v>283.51852259999998</c:v>
                </c:pt>
                <c:pt idx="670">
                  <c:v>283.69885169999998</c:v>
                </c:pt>
                <c:pt idx="671">
                  <c:v>283.8794777</c:v>
                </c:pt>
                <c:pt idx="672">
                  <c:v>284.06040730000001</c:v>
                </c:pt>
                <c:pt idx="673">
                  <c:v>284.2416503</c:v>
                </c:pt>
                <c:pt idx="674">
                  <c:v>284.42321220000002</c:v>
                </c:pt>
                <c:pt idx="675">
                  <c:v>284.60509409999997</c:v>
                </c:pt>
                <c:pt idx="676">
                  <c:v>284.78729550000003</c:v>
                </c:pt>
                <c:pt idx="677">
                  <c:v>284.96981649999998</c:v>
                </c:pt>
                <c:pt idx="678">
                  <c:v>285.15266209999999</c:v>
                </c:pt>
                <c:pt idx="679">
                  <c:v>285.33583770000001</c:v>
                </c:pt>
                <c:pt idx="680">
                  <c:v>285.51934590000002</c:v>
                </c:pt>
                <c:pt idx="681">
                  <c:v>285.70318639999999</c:v>
                </c:pt>
                <c:pt idx="682">
                  <c:v>285.88735930000001</c:v>
                </c:pt>
                <c:pt idx="683">
                  <c:v>286.07186899999999</c:v>
                </c:pt>
                <c:pt idx="684">
                  <c:v>286.25672029999998</c:v>
                </c:pt>
                <c:pt idx="685">
                  <c:v>286.4419158</c:v>
                </c:pt>
                <c:pt idx="686">
                  <c:v>286.62745539999997</c:v>
                </c:pt>
                <c:pt idx="687">
                  <c:v>286.81333949999998</c:v>
                </c:pt>
                <c:pt idx="688">
                  <c:v>286.99957239999998</c:v>
                </c:pt>
                <c:pt idx="689">
                  <c:v>287.1861581</c:v>
                </c:pt>
                <c:pt idx="690">
                  <c:v>287.37309879999998</c:v>
                </c:pt>
                <c:pt idx="691">
                  <c:v>287.56039399999997</c:v>
                </c:pt>
                <c:pt idx="692">
                  <c:v>287.74804390000003</c:v>
                </c:pt>
                <c:pt idx="693">
                  <c:v>287.93605150000002</c:v>
                </c:pt>
                <c:pt idx="694">
                  <c:v>288.12441990000002</c:v>
                </c:pt>
                <c:pt idx="695">
                  <c:v>288.31315069999999</c:v>
                </c:pt>
                <c:pt idx="696">
                  <c:v>288.50224359999999</c:v>
                </c:pt>
                <c:pt idx="697">
                  <c:v>288.69169959999999</c:v>
                </c:pt>
                <c:pt idx="698">
                  <c:v>288.88152239999999</c:v>
                </c:pt>
                <c:pt idx="699">
                  <c:v>289.0717161</c:v>
                </c:pt>
                <c:pt idx="700">
                  <c:v>289.26228459999999</c:v>
                </c:pt>
                <c:pt idx="701">
                  <c:v>289.45323189999999</c:v>
                </c:pt>
                <c:pt idx="702">
                  <c:v>289.64456250000001</c:v>
                </c:pt>
                <c:pt idx="703">
                  <c:v>289.83628279999999</c:v>
                </c:pt>
                <c:pt idx="704">
                  <c:v>290.02840099999997</c:v>
                </c:pt>
                <c:pt idx="705">
                  <c:v>290.22092689999999</c:v>
                </c:pt>
                <c:pt idx="706">
                  <c:v>290.41387179999998</c:v>
                </c:pt>
                <c:pt idx="707">
                  <c:v>290.60724750000003</c:v>
                </c:pt>
                <c:pt idx="708">
                  <c:v>290.8010663</c:v>
                </c:pt>
                <c:pt idx="709">
                  <c:v>290.99533910000002</c:v>
                </c:pt>
                <c:pt idx="710">
                  <c:v>291.19007429999999</c:v>
                </c:pt>
                <c:pt idx="711">
                  <c:v>291.38527759999999</c:v>
                </c:pt>
                <c:pt idx="712">
                  <c:v>291.5809524</c:v>
                </c:pt>
                <c:pt idx="713">
                  <c:v>291.77710059999998</c:v>
                </c:pt>
                <c:pt idx="714">
                  <c:v>291.97372280000002</c:v>
                </c:pt>
                <c:pt idx="715">
                  <c:v>292.17081899999999</c:v>
                </c:pt>
                <c:pt idx="716">
                  <c:v>292.36838929999999</c:v>
                </c:pt>
                <c:pt idx="717">
                  <c:v>292.56643450000001</c:v>
                </c:pt>
                <c:pt idx="718">
                  <c:v>292.7649571</c:v>
                </c:pt>
                <c:pt idx="719">
                  <c:v>292.9639598</c:v>
                </c:pt>
                <c:pt idx="720">
                  <c:v>293.16344470000001</c:v>
                </c:pt>
                <c:pt idx="721">
                  <c:v>293.36341370000002</c:v>
                </c:pt>
                <c:pt idx="722">
                  <c:v>293.56386780000003</c:v>
                </c:pt>
                <c:pt idx="723">
                  <c:v>293.76480809999998</c:v>
                </c:pt>
                <c:pt idx="724">
                  <c:v>293.96623529999999</c:v>
                </c:pt>
                <c:pt idx="725">
                  <c:v>294.16815070000001</c:v>
                </c:pt>
                <c:pt idx="726">
                  <c:v>294.37055559999999</c:v>
                </c:pt>
                <c:pt idx="727">
                  <c:v>294.57345179999999</c:v>
                </c:pt>
                <c:pt idx="728">
                  <c:v>294.77684169999998</c:v>
                </c:pt>
                <c:pt idx="729">
                  <c:v>294.98072789999998</c:v>
                </c:pt>
                <c:pt idx="730">
                  <c:v>295.1851135</c:v>
                </c:pt>
                <c:pt idx="731">
                  <c:v>295.39000170000003</c:v>
                </c:pt>
                <c:pt idx="732">
                  <c:v>295.59539599999999</c:v>
                </c:pt>
                <c:pt idx="733">
                  <c:v>295.80130000000003</c:v>
                </c:pt>
                <c:pt idx="734">
                  <c:v>296.00771739999999</c:v>
                </c:pt>
                <c:pt idx="735">
                  <c:v>296.21465219999999</c:v>
                </c:pt>
                <c:pt idx="736">
                  <c:v>296.42210840000001</c:v>
                </c:pt>
                <c:pt idx="737">
                  <c:v>296.63009039999997</c:v>
                </c:pt>
                <c:pt idx="738">
                  <c:v>296.83860299999998</c:v>
                </c:pt>
                <c:pt idx="739">
                  <c:v>297.04765129999998</c:v>
                </c:pt>
                <c:pt idx="740">
                  <c:v>297.25724059999999</c:v>
                </c:pt>
                <c:pt idx="741">
                  <c:v>297.46737669999999</c:v>
                </c:pt>
                <c:pt idx="742">
                  <c:v>297.67806589999998</c:v>
                </c:pt>
                <c:pt idx="743">
                  <c:v>297.88931439999999</c:v>
                </c:pt>
                <c:pt idx="744">
                  <c:v>298.10112900000001</c:v>
                </c:pt>
                <c:pt idx="745">
                  <c:v>298.31351649999999</c:v>
                </c:pt>
                <c:pt idx="746">
                  <c:v>298.5264841</c:v>
                </c:pt>
                <c:pt idx="747">
                  <c:v>298.74003920000001</c:v>
                </c:pt>
                <c:pt idx="748">
                  <c:v>298.95418910000001</c:v>
                </c:pt>
                <c:pt idx="749">
                  <c:v>299.16894180000003</c:v>
                </c:pt>
                <c:pt idx="750">
                  <c:v>299.38430529999999</c:v>
                </c:pt>
                <c:pt idx="751">
                  <c:v>299.60028790000001</c:v>
                </c:pt>
                <c:pt idx="752">
                  <c:v>299.81689820000003</c:v>
                </c:pt>
                <c:pt idx="753">
                  <c:v>300.03414520000001</c:v>
                </c:pt>
                <c:pt idx="754">
                  <c:v>300.25203800000003</c:v>
                </c:pt>
                <c:pt idx="755">
                  <c:v>300.47058620000001</c:v>
                </c:pt>
                <c:pt idx="756">
                  <c:v>300.6897998</c:v>
                </c:pt>
                <c:pt idx="757">
                  <c:v>300.90968880000003</c:v>
                </c:pt>
                <c:pt idx="758">
                  <c:v>301.1302637</c:v>
                </c:pt>
                <c:pt idx="759">
                  <c:v>301.35153539999999</c:v>
                </c:pt>
                <c:pt idx="760">
                  <c:v>301.57351510000001</c:v>
                </c:pt>
                <c:pt idx="761">
                  <c:v>301.79621429999997</c:v>
                </c:pt>
                <c:pt idx="762">
                  <c:v>302.0196449</c:v>
                </c:pt>
                <c:pt idx="763">
                  <c:v>302.24381920000002</c:v>
                </c:pt>
                <c:pt idx="764">
                  <c:v>302.46874980000001</c:v>
                </c:pt>
                <c:pt idx="765">
                  <c:v>302.69444970000001</c:v>
                </c:pt>
                <c:pt idx="766">
                  <c:v>302.92093240000003</c:v>
                </c:pt>
                <c:pt idx="767">
                  <c:v>303.1482115</c:v>
                </c:pt>
                <c:pt idx="768">
                  <c:v>303.37630100000001</c:v>
                </c:pt>
                <c:pt idx="769">
                  <c:v>303.60521519999998</c:v>
                </c:pt>
                <c:pt idx="770">
                  <c:v>303.83496869999999</c:v>
                </c:pt>
                <c:pt idx="771">
                  <c:v>304.06557620000001</c:v>
                </c:pt>
                <c:pt idx="772">
                  <c:v>304.29705269999999</c:v>
                </c:pt>
                <c:pt idx="773">
                  <c:v>304.52941340000001</c:v>
                </c:pt>
                <c:pt idx="774">
                  <c:v>304.76267360000003</c:v>
                </c:pt>
                <c:pt idx="775">
                  <c:v>304.99684830000001</c:v>
                </c:pt>
                <c:pt idx="776">
                  <c:v>305.23195290000001</c:v>
                </c:pt>
                <c:pt idx="777">
                  <c:v>305.46800250000001</c:v>
                </c:pt>
                <c:pt idx="778">
                  <c:v>305.70501159999998</c:v>
                </c:pt>
                <c:pt idx="779">
                  <c:v>305.9429945</c:v>
                </c:pt>
                <c:pt idx="780">
                  <c:v>306.1819653</c:v>
                </c:pt>
                <c:pt idx="781">
                  <c:v>306.4219362</c:v>
                </c:pt>
                <c:pt idx="782">
                  <c:v>306.6629173</c:v>
                </c:pt>
                <c:pt idx="783">
                  <c:v>306.90489989999998</c:v>
                </c:pt>
                <c:pt idx="784">
                  <c:v>307.14772060000001</c:v>
                </c:pt>
                <c:pt idx="785">
                  <c:v>307.3911195</c:v>
                </c:pt>
                <c:pt idx="786">
                  <c:v>307.63522540000002</c:v>
                </c:pt>
                <c:pt idx="787">
                  <c:v>307.88012229999998</c:v>
                </c:pt>
                <c:pt idx="788">
                  <c:v>308.125722</c:v>
                </c:pt>
                <c:pt idx="789">
                  <c:v>308.37201420000002</c:v>
                </c:pt>
                <c:pt idx="790">
                  <c:v>308.61906060000001</c:v>
                </c:pt>
                <c:pt idx="791">
                  <c:v>308.8668624</c:v>
                </c:pt>
                <c:pt idx="792">
                  <c:v>309.11540300000001</c:v>
                </c:pt>
                <c:pt idx="793">
                  <c:v>309.36469410000001</c:v>
                </c:pt>
                <c:pt idx="794">
                  <c:v>309.61474709999999</c:v>
                </c:pt>
                <c:pt idx="795">
                  <c:v>309.8655574</c:v>
                </c:pt>
                <c:pt idx="796">
                  <c:v>310.117121</c:v>
                </c:pt>
                <c:pt idx="797">
                  <c:v>310.36943880000001</c:v>
                </c:pt>
                <c:pt idx="798">
                  <c:v>310.62250929999999</c:v>
                </c:pt>
                <c:pt idx="799">
                  <c:v>310.87632810000002</c:v>
                </c:pt>
                <c:pt idx="800">
                  <c:v>311.13089209999998</c:v>
                </c:pt>
                <c:pt idx="801">
                  <c:v>311.3862001</c:v>
                </c:pt>
                <c:pt idx="802">
                  <c:v>311.6422503</c:v>
                </c:pt>
                <c:pt idx="803">
                  <c:v>311.89904139999999</c:v>
                </c:pt>
                <c:pt idx="804">
                  <c:v>312.15657299999998</c:v>
                </c:pt>
                <c:pt idx="805">
                  <c:v>312.41484530000002</c:v>
                </c:pt>
                <c:pt idx="806">
                  <c:v>312.67385869999998</c:v>
                </c:pt>
                <c:pt idx="807">
                  <c:v>312.93361420000002</c:v>
                </c:pt>
                <c:pt idx="808">
                  <c:v>313.19411280000003</c:v>
                </c:pt>
                <c:pt idx="809">
                  <c:v>313.45535589999997</c:v>
                </c:pt>
                <c:pt idx="810">
                  <c:v>313.71734470000001</c:v>
                </c:pt>
                <c:pt idx="811">
                  <c:v>313.98008040000002</c:v>
                </c:pt>
                <c:pt idx="812">
                  <c:v>314.2435638</c:v>
                </c:pt>
                <c:pt idx="813">
                  <c:v>314.50779569999997</c:v>
                </c:pt>
                <c:pt idx="814">
                  <c:v>314.77277650000002</c:v>
                </c:pt>
                <c:pt idx="815">
                  <c:v>315.03850629999999</c:v>
                </c:pt>
                <c:pt idx="816">
                  <c:v>315.30498499999999</c:v>
                </c:pt>
                <c:pt idx="817">
                  <c:v>315.57221249999998</c:v>
                </c:pt>
                <c:pt idx="818">
                  <c:v>315.8401882</c:v>
                </c:pt>
                <c:pt idx="819">
                  <c:v>316.10891199999998</c:v>
                </c:pt>
                <c:pt idx="820">
                  <c:v>316.37838369999997</c:v>
                </c:pt>
                <c:pt idx="821">
                  <c:v>316.64860299999998</c:v>
                </c:pt>
                <c:pt idx="822">
                  <c:v>316.91956979999998</c:v>
                </c:pt>
                <c:pt idx="823">
                  <c:v>317.19128430000001</c:v>
                </c:pt>
                <c:pt idx="824">
                  <c:v>317.46374659999998</c:v>
                </c:pt>
                <c:pt idx="825">
                  <c:v>317.73695700000002</c:v>
                </c:pt>
                <c:pt idx="826">
                  <c:v>318.01091589999999</c:v>
                </c:pt>
                <c:pt idx="827">
                  <c:v>318.28562369999997</c:v>
                </c:pt>
                <c:pt idx="828">
                  <c:v>318.561081</c:v>
                </c:pt>
                <c:pt idx="829">
                  <c:v>318.83728810000002</c:v>
                </c:pt>
                <c:pt idx="830">
                  <c:v>319.1142456</c:v>
                </c:pt>
                <c:pt idx="831">
                  <c:v>319.39195389999998</c:v>
                </c:pt>
                <c:pt idx="832">
                  <c:v>319.67041319999998</c:v>
                </c:pt>
                <c:pt idx="833">
                  <c:v>319.94962390000001</c:v>
                </c:pt>
                <c:pt idx="834">
                  <c:v>320.22958629999999</c:v>
                </c:pt>
                <c:pt idx="835">
                  <c:v>320.51030040000001</c:v>
                </c:pt>
                <c:pt idx="836">
                  <c:v>320.79176649999999</c:v>
                </c:pt>
                <c:pt idx="837">
                  <c:v>321.07398460000002</c:v>
                </c:pt>
                <c:pt idx="838">
                  <c:v>321.35695470000002</c:v>
                </c:pt>
                <c:pt idx="839">
                  <c:v>321.6406771</c:v>
                </c:pt>
                <c:pt idx="840">
                  <c:v>321.92515170000001</c:v>
                </c:pt>
                <c:pt idx="841">
                  <c:v>322.21037869999998</c:v>
                </c:pt>
                <c:pt idx="842">
                  <c:v>322.49635810000001</c:v>
                </c:pt>
                <c:pt idx="843">
                  <c:v>322.78309009999998</c:v>
                </c:pt>
                <c:pt idx="844">
                  <c:v>323.0705749</c:v>
                </c:pt>
                <c:pt idx="845">
                  <c:v>323.35881269999999</c:v>
                </c:pt>
                <c:pt idx="846">
                  <c:v>323.6478037</c:v>
                </c:pt>
                <c:pt idx="847">
                  <c:v>323.93754810000001</c:v>
                </c:pt>
                <c:pt idx="848">
                  <c:v>324.22804619999999</c:v>
                </c:pt>
                <c:pt idx="849">
                  <c:v>324.51929810000001</c:v>
                </c:pt>
                <c:pt idx="850">
                  <c:v>324.81130409999997</c:v>
                </c:pt>
                <c:pt idx="851">
                  <c:v>325.10406440000003</c:v>
                </c:pt>
                <c:pt idx="852">
                  <c:v>325.3975792</c:v>
                </c:pt>
                <c:pt idx="853">
                  <c:v>325.6918488</c:v>
                </c:pt>
                <c:pt idx="854">
                  <c:v>325.98687330000001</c:v>
                </c:pt>
                <c:pt idx="855">
                  <c:v>326.28265290000002</c:v>
                </c:pt>
                <c:pt idx="856">
                  <c:v>326.57918790000002</c:v>
                </c:pt>
                <c:pt idx="857">
                  <c:v>326.87647829999997</c:v>
                </c:pt>
                <c:pt idx="858">
                  <c:v>327.17452409999999</c:v>
                </c:pt>
                <c:pt idx="859">
                  <c:v>327.47332540000002</c:v>
                </c:pt>
                <c:pt idx="860">
                  <c:v>327.7728821</c:v>
                </c:pt>
                <c:pt idx="861">
                  <c:v>328.07319410000002</c:v>
                </c:pt>
                <c:pt idx="862">
                  <c:v>328.37426140000002</c:v>
                </c:pt>
                <c:pt idx="863">
                  <c:v>328.676084</c:v>
                </c:pt>
                <c:pt idx="864">
                  <c:v>328.97866169999998</c:v>
                </c:pt>
                <c:pt idx="865">
                  <c:v>329.28199469999998</c:v>
                </c:pt>
                <c:pt idx="866">
                  <c:v>329.58608290000001</c:v>
                </c:pt>
                <c:pt idx="867">
                  <c:v>329.89092649999998</c:v>
                </c:pt>
                <c:pt idx="868">
                  <c:v>330.19652530000002</c:v>
                </c:pt>
                <c:pt idx="869">
                  <c:v>330.50287950000001</c:v>
                </c:pt>
                <c:pt idx="870">
                  <c:v>330.8099891</c:v>
                </c:pt>
                <c:pt idx="871">
                  <c:v>331.11785420000001</c:v>
                </c:pt>
                <c:pt idx="872">
                  <c:v>331.42647469999997</c:v>
                </c:pt>
                <c:pt idx="873">
                  <c:v>331.73585059999999</c:v>
                </c:pt>
                <c:pt idx="874">
                  <c:v>332.04598199999998</c:v>
                </c:pt>
                <c:pt idx="875">
                  <c:v>332.35686889999999</c:v>
                </c:pt>
                <c:pt idx="876">
                  <c:v>332.66851109999999</c:v>
                </c:pt>
                <c:pt idx="877">
                  <c:v>332.98090869999999</c:v>
                </c:pt>
                <c:pt idx="878">
                  <c:v>333.29406160000002</c:v>
                </c:pt>
                <c:pt idx="879">
                  <c:v>333.6079699</c:v>
                </c:pt>
                <c:pt idx="880">
                  <c:v>333.92263350000002</c:v>
                </c:pt>
                <c:pt idx="881">
                  <c:v>334.23805249999998</c:v>
                </c:pt>
                <c:pt idx="882">
                  <c:v>334.5542269</c:v>
                </c:pt>
                <c:pt idx="883">
                  <c:v>334.87115690000002</c:v>
                </c:pt>
                <c:pt idx="884">
                  <c:v>335.18884250000002</c:v>
                </c:pt>
                <c:pt idx="885">
                  <c:v>335.50728379999998</c:v>
                </c:pt>
                <c:pt idx="886">
                  <c:v>335.82648069999999</c:v>
                </c:pt>
                <c:pt idx="887">
                  <c:v>336.146433</c:v>
                </c:pt>
                <c:pt idx="888">
                  <c:v>336.46714029999998</c:v>
                </c:pt>
                <c:pt idx="889">
                  <c:v>336.78860220000001</c:v>
                </c:pt>
                <c:pt idx="890">
                  <c:v>337.11081810000002</c:v>
                </c:pt>
                <c:pt idx="891">
                  <c:v>337.43378740000003</c:v>
                </c:pt>
                <c:pt idx="892">
                  <c:v>337.7575094</c:v>
                </c:pt>
                <c:pt idx="893">
                  <c:v>338.0819836</c:v>
                </c:pt>
                <c:pt idx="894">
                  <c:v>338.40720920000001</c:v>
                </c:pt>
                <c:pt idx="895">
                  <c:v>338.7331858</c:v>
                </c:pt>
                <c:pt idx="896">
                  <c:v>339.05991280000001</c:v>
                </c:pt>
                <c:pt idx="897">
                  <c:v>339.38738979999999</c:v>
                </c:pt>
                <c:pt idx="898">
                  <c:v>339.71561630000002</c:v>
                </c:pt>
                <c:pt idx="899">
                  <c:v>340.0445919</c:v>
                </c:pt>
                <c:pt idx="900">
                  <c:v>340.37431600000002</c:v>
                </c:pt>
                <c:pt idx="901">
                  <c:v>340.7047882</c:v>
                </c:pt>
                <c:pt idx="902">
                  <c:v>341.03600790000002</c:v>
                </c:pt>
                <c:pt idx="903">
                  <c:v>341.3679745</c:v>
                </c:pt>
                <c:pt idx="904">
                  <c:v>341.70068759999998</c:v>
                </c:pt>
                <c:pt idx="905">
                  <c:v>342.03414650000002</c:v>
                </c:pt>
                <c:pt idx="906">
                  <c:v>342.36835059999999</c:v>
                </c:pt>
                <c:pt idx="907">
                  <c:v>342.70329939999999</c:v>
                </c:pt>
                <c:pt idx="908">
                  <c:v>343.03899230000002</c:v>
                </c:pt>
                <c:pt idx="909">
                  <c:v>343.37542860000002</c:v>
                </c:pt>
                <c:pt idx="910">
                  <c:v>343.71260790000002</c:v>
                </c:pt>
                <c:pt idx="911">
                  <c:v>344.05052940000002</c:v>
                </c:pt>
                <c:pt idx="912">
                  <c:v>344.38919270000002</c:v>
                </c:pt>
                <c:pt idx="913">
                  <c:v>344.7285971</c:v>
                </c:pt>
                <c:pt idx="914">
                  <c:v>345.06874199999999</c:v>
                </c:pt>
                <c:pt idx="915">
                  <c:v>345.40962689999998</c:v>
                </c:pt>
                <c:pt idx="916">
                  <c:v>345.75125109999999</c:v>
                </c:pt>
                <c:pt idx="917">
                  <c:v>346.093614</c:v>
                </c:pt>
                <c:pt idx="918">
                  <c:v>346.43671510000001</c:v>
                </c:pt>
                <c:pt idx="919">
                  <c:v>346.78055369999998</c:v>
                </c:pt>
                <c:pt idx="920">
                  <c:v>347.1251292</c:v>
                </c:pt>
                <c:pt idx="921">
                  <c:v>347.47044090000003</c:v>
                </c:pt>
                <c:pt idx="922">
                  <c:v>347.81648819999998</c:v>
                </c:pt>
                <c:pt idx="923">
                  <c:v>348.16327039999999</c:v>
                </c:pt>
                <c:pt idx="924">
                  <c:v>348.51078680000001</c:v>
                </c:pt>
                <c:pt idx="925">
                  <c:v>348.85903680000001</c:v>
                </c:pt>
                <c:pt idx="926">
                  <c:v>349.2080196</c:v>
                </c:pt>
                <c:pt idx="927">
                  <c:v>349.55773449999998</c:v>
                </c:pt>
                <c:pt idx="928">
                  <c:v>349.90817959999998</c:v>
                </c:pt>
                <c:pt idx="929">
                  <c:v>350.2593468</c:v>
                </c:pt>
                <c:pt idx="930">
                  <c:v>350.61121960000003</c:v>
                </c:pt>
                <c:pt idx="931">
                  <c:v>350.96377639999997</c:v>
                </c:pt>
                <c:pt idx="932">
                  <c:v>351.31699279999998</c:v>
                </c:pt>
                <c:pt idx="933">
                  <c:v>351.67083910000002</c:v>
                </c:pt>
                <c:pt idx="934">
                  <c:v>352.02528419999999</c:v>
                </c:pt>
                <c:pt idx="935">
                  <c:v>352.38030350000002</c:v>
                </c:pt>
                <c:pt idx="936">
                  <c:v>352.7358792</c:v>
                </c:pt>
                <c:pt idx="937">
                  <c:v>353.09200379999999</c:v>
                </c:pt>
                <c:pt idx="938">
                  <c:v>353.4486804</c:v>
                </c:pt>
                <c:pt idx="939">
                  <c:v>353.80591459999999</c:v>
                </c:pt>
                <c:pt idx="940">
                  <c:v>354.16370899999998</c:v>
                </c:pt>
                <c:pt idx="941">
                  <c:v>354.522066</c:v>
                </c:pt>
                <c:pt idx="942">
                  <c:v>354.880988</c:v>
                </c:pt>
                <c:pt idx="943">
                  <c:v>355.24047530000001</c:v>
                </c:pt>
                <c:pt idx="944">
                  <c:v>355.60052760000002</c:v>
                </c:pt>
                <c:pt idx="945">
                  <c:v>355.96114369999998</c:v>
                </c:pt>
                <c:pt idx="946">
                  <c:v>356.32232169999997</c:v>
                </c:pt>
                <c:pt idx="947">
                  <c:v>356.6840593</c:v>
                </c:pt>
                <c:pt idx="948">
                  <c:v>357.04635409999997</c:v>
                </c:pt>
                <c:pt idx="949">
                  <c:v>357.40920369999998</c:v>
                </c:pt>
                <c:pt idx="950">
                  <c:v>357.77260589999997</c:v>
                </c:pt>
                <c:pt idx="951">
                  <c:v>358.13655899999998</c:v>
                </c:pt>
                <c:pt idx="952">
                  <c:v>358.50106149999999</c:v>
                </c:pt>
                <c:pt idx="953">
                  <c:v>358.86611260000001</c:v>
                </c:pt>
                <c:pt idx="954">
                  <c:v>359.23171170000001</c:v>
                </c:pt>
                <c:pt idx="955">
                  <c:v>359.59785849999997</c:v>
                </c:pt>
                <c:pt idx="956">
                  <c:v>359.96455329999998</c:v>
                </c:pt>
                <c:pt idx="957">
                  <c:v>360.331796</c:v>
                </c:pt>
                <c:pt idx="958">
                  <c:v>360.69958700000001</c:v>
                </c:pt>
                <c:pt idx="959">
                  <c:v>361.06792639999998</c:v>
                </c:pt>
                <c:pt idx="960">
                  <c:v>361.43681409999999</c:v>
                </c:pt>
                <c:pt idx="961">
                  <c:v>361.80624999999998</c:v>
                </c:pt>
                <c:pt idx="962">
                  <c:v>362.17623370000001</c:v>
                </c:pt>
                <c:pt idx="963">
                  <c:v>362.54676469999998</c:v>
                </c:pt>
                <c:pt idx="964">
                  <c:v>362.91784209999997</c:v>
                </c:pt>
                <c:pt idx="965">
                  <c:v>363.28946509999997</c:v>
                </c:pt>
                <c:pt idx="966">
                  <c:v>363.66163269999998</c:v>
                </c:pt>
                <c:pt idx="967">
                  <c:v>364.03434370000002</c:v>
                </c:pt>
                <c:pt idx="968">
                  <c:v>364.40759700000001</c:v>
                </c:pt>
                <c:pt idx="969">
                  <c:v>364.78139160000001</c:v>
                </c:pt>
                <c:pt idx="970">
                  <c:v>365.15572639999999</c:v>
                </c:pt>
                <c:pt idx="971">
                  <c:v>365.53060019999998</c:v>
                </c:pt>
                <c:pt idx="972">
                  <c:v>365.90601220000002</c:v>
                </c:pt>
                <c:pt idx="973">
                  <c:v>366.2819614</c:v>
                </c:pt>
                <c:pt idx="974">
                  <c:v>366.65844659999999</c:v>
                </c:pt>
                <c:pt idx="975">
                  <c:v>367.03546710000001</c:v>
                </c:pt>
                <c:pt idx="976">
                  <c:v>367.41302159999998</c:v>
                </c:pt>
                <c:pt idx="977">
                  <c:v>367.79110919999999</c:v>
                </c:pt>
                <c:pt idx="978">
                  <c:v>368.16972870000001</c:v>
                </c:pt>
                <c:pt idx="979">
                  <c:v>368.548879</c:v>
                </c:pt>
                <c:pt idx="980">
                  <c:v>368.92855880000002</c:v>
                </c:pt>
                <c:pt idx="981">
                  <c:v>369.30876669999998</c:v>
                </c:pt>
                <c:pt idx="982">
                  <c:v>369.68950139999998</c:v>
                </c:pt>
                <c:pt idx="983">
                  <c:v>370.07076130000002</c:v>
                </c:pt>
                <c:pt idx="984">
                  <c:v>370.45254490000002</c:v>
                </c:pt>
                <c:pt idx="985">
                  <c:v>370.83485059999998</c:v>
                </c:pt>
                <c:pt idx="986">
                  <c:v>371.21767670000003</c:v>
                </c:pt>
                <c:pt idx="987">
                  <c:v>371.6010215</c:v>
                </c:pt>
                <c:pt idx="988">
                  <c:v>371.9846958</c:v>
                </c:pt>
                <c:pt idx="989">
                  <c:v>372.36734949999999</c:v>
                </c:pt>
                <c:pt idx="990">
                  <c:v>372.74820260000001</c:v>
                </c:pt>
                <c:pt idx="991">
                  <c:v>373.12763330000001</c:v>
                </c:pt>
                <c:pt idx="992">
                  <c:v>373.50573969999999</c:v>
                </c:pt>
                <c:pt idx="993">
                  <c:v>373.88241749999997</c:v>
                </c:pt>
                <c:pt idx="994">
                  <c:v>374.25774610000002</c:v>
                </c:pt>
                <c:pt idx="995">
                  <c:v>374.63183839999999</c:v>
                </c:pt>
                <c:pt idx="996">
                  <c:v>375.00481289999999</c:v>
                </c:pt>
                <c:pt idx="997">
                  <c:v>375.37674340000001</c:v>
                </c:pt>
                <c:pt idx="998">
                  <c:v>375.7476254</c:v>
                </c:pt>
                <c:pt idx="999">
                  <c:v>376.11744959999999</c:v>
                </c:pt>
                <c:pt idx="1000">
                  <c:v>376.48624560000002</c:v>
                </c:pt>
                <c:pt idx="1001">
                  <c:v>376.85402759999999</c:v>
                </c:pt>
                <c:pt idx="1002">
                  <c:v>377.22077880000001</c:v>
                </c:pt>
                <c:pt idx="1003">
                  <c:v>377.5865076</c:v>
                </c:pt>
                <c:pt idx="1004">
                  <c:v>377.95123760000001</c:v>
                </c:pt>
                <c:pt idx="1005">
                  <c:v>378.3149669</c:v>
                </c:pt>
                <c:pt idx="1006">
                  <c:v>378.6776868</c:v>
                </c:pt>
                <c:pt idx="1007">
                  <c:v>379.039399</c:v>
                </c:pt>
                <c:pt idx="1008">
                  <c:v>379.40010089999998</c:v>
                </c:pt>
                <c:pt idx="1009">
                  <c:v>379.75975670000003</c:v>
                </c:pt>
                <c:pt idx="1010">
                  <c:v>380.11825579999999</c:v>
                </c:pt>
                <c:pt idx="1011">
                  <c:v>380.47547780000002</c:v>
                </c:pt>
                <c:pt idx="1012">
                  <c:v>380.83135600000003</c:v>
                </c:pt>
                <c:pt idx="1013">
                  <c:v>381.18586759999999</c:v>
                </c:pt>
                <c:pt idx="1014">
                  <c:v>381.53904060000002</c:v>
                </c:pt>
                <c:pt idx="1015">
                  <c:v>381.890941</c:v>
                </c:pt>
                <c:pt idx="1016">
                  <c:v>382.24165240000002</c:v>
                </c:pt>
                <c:pt idx="1017">
                  <c:v>382.59127910000001</c:v>
                </c:pt>
                <c:pt idx="1018">
                  <c:v>382.9399171</c:v>
                </c:pt>
                <c:pt idx="1019">
                  <c:v>383.28760260000001</c:v>
                </c:pt>
                <c:pt idx="1020">
                  <c:v>383.63435249999998</c:v>
                </c:pt>
                <c:pt idx="1021">
                  <c:v>383.98017979999997</c:v>
                </c:pt>
                <c:pt idx="1022">
                  <c:v>384.32509659999999</c:v>
                </c:pt>
                <c:pt idx="1023">
                  <c:v>384.66908269999999</c:v>
                </c:pt>
                <c:pt idx="1024">
                  <c:v>385.01210750000001</c:v>
                </c:pt>
                <c:pt idx="1025">
                  <c:v>385.35414680000002</c:v>
                </c:pt>
                <c:pt idx="1026">
                  <c:v>385.69518390000002</c:v>
                </c:pt>
                <c:pt idx="1027">
                  <c:v>386.03520329999998</c:v>
                </c:pt>
                <c:pt idx="1028">
                  <c:v>386.37420409999999</c:v>
                </c:pt>
                <c:pt idx="1029">
                  <c:v>386.71220110000002</c:v>
                </c:pt>
                <c:pt idx="1030">
                  <c:v>387.04921469999999</c:v>
                </c:pt>
                <c:pt idx="1031">
                  <c:v>387.38527010000001</c:v>
                </c:pt>
                <c:pt idx="1032">
                  <c:v>387.72039530000001</c:v>
                </c:pt>
                <c:pt idx="1033">
                  <c:v>388.0546109</c:v>
                </c:pt>
                <c:pt idx="1034">
                  <c:v>388.3879326</c:v>
                </c:pt>
                <c:pt idx="1035">
                  <c:v>388.72036980000001</c:v>
                </c:pt>
                <c:pt idx="1036">
                  <c:v>389.05192039999997</c:v>
                </c:pt>
                <c:pt idx="1037">
                  <c:v>389.38258130000003</c:v>
                </c:pt>
                <c:pt idx="1038">
                  <c:v>389.71235799999999</c:v>
                </c:pt>
                <c:pt idx="1039">
                  <c:v>390.04125249999998</c:v>
                </c:pt>
                <c:pt idx="1040">
                  <c:v>390.36926099999999</c:v>
                </c:pt>
                <c:pt idx="1041">
                  <c:v>390.69638220000002</c:v>
                </c:pt>
                <c:pt idx="1042">
                  <c:v>391.02261950000002</c:v>
                </c:pt>
                <c:pt idx="1043">
                  <c:v>391.3479858</c:v>
                </c:pt>
                <c:pt idx="1044">
                  <c:v>391.67249809999998</c:v>
                </c:pt>
                <c:pt idx="1045">
                  <c:v>391.99616830000002</c:v>
                </c:pt>
                <c:pt idx="1046">
                  <c:v>392.31901010000001</c:v>
                </c:pt>
                <c:pt idx="1047">
                  <c:v>392.64103949999998</c:v>
                </c:pt>
                <c:pt idx="1048">
                  <c:v>392.96226439999998</c:v>
                </c:pt>
                <c:pt idx="1049">
                  <c:v>393.28268939999998</c:v>
                </c:pt>
                <c:pt idx="1050">
                  <c:v>393.60231829999998</c:v>
                </c:pt>
                <c:pt idx="1051">
                  <c:v>393.92114959999998</c:v>
                </c:pt>
                <c:pt idx="1052">
                  <c:v>394.2391829</c:v>
                </c:pt>
                <c:pt idx="1053">
                  <c:v>394.55641989999998</c:v>
                </c:pt>
                <c:pt idx="1054">
                  <c:v>394.87285980000001</c:v>
                </c:pt>
                <c:pt idx="1055">
                  <c:v>395.18850629999997</c:v>
                </c:pt>
                <c:pt idx="1056">
                  <c:v>395.50336800000002</c:v>
                </c:pt>
                <c:pt idx="1057">
                  <c:v>395.81745219999999</c:v>
                </c:pt>
                <c:pt idx="1058">
                  <c:v>396.13076860000001</c:v>
                </c:pt>
                <c:pt idx="1059">
                  <c:v>396.44332969999999</c:v>
                </c:pt>
                <c:pt idx="1060">
                  <c:v>396.7551441</c:v>
                </c:pt>
                <c:pt idx="1061">
                  <c:v>397.0662165</c:v>
                </c:pt>
                <c:pt idx="1062">
                  <c:v>397.37655610000002</c:v>
                </c:pt>
                <c:pt idx="1063">
                  <c:v>397.68617330000001</c:v>
                </c:pt>
                <c:pt idx="1064">
                  <c:v>397.99507139999997</c:v>
                </c:pt>
                <c:pt idx="1065">
                  <c:v>398.30325060000001</c:v>
                </c:pt>
                <c:pt idx="1066">
                  <c:v>398.61071240000001</c:v>
                </c:pt>
                <c:pt idx="1067">
                  <c:v>398.91745739999999</c:v>
                </c:pt>
                <c:pt idx="1068">
                  <c:v>399.22348699999998</c:v>
                </c:pt>
                <c:pt idx="1069">
                  <c:v>399.52880399999998</c:v>
                </c:pt>
                <c:pt idx="1070">
                  <c:v>399.8334102</c:v>
                </c:pt>
                <c:pt idx="1071">
                  <c:v>400.1373092</c:v>
                </c:pt>
                <c:pt idx="1072">
                  <c:v>400.44050779999998</c:v>
                </c:pt>
                <c:pt idx="1073">
                  <c:v>400.74301229999998</c:v>
                </c:pt>
                <c:pt idx="1074">
                  <c:v>401.04482990000002</c:v>
                </c:pt>
                <c:pt idx="1075">
                  <c:v>401.34596779999998</c:v>
                </c:pt>
                <c:pt idx="1076">
                  <c:v>401.64643109999997</c:v>
                </c:pt>
                <c:pt idx="1077">
                  <c:v>401.94622299999997</c:v>
                </c:pt>
                <c:pt idx="1078">
                  <c:v>402.24534499999999</c:v>
                </c:pt>
                <c:pt idx="1079">
                  <c:v>402.54379949999998</c:v>
                </c:pt>
                <c:pt idx="1080">
                  <c:v>402.84159310000001</c:v>
                </c:pt>
                <c:pt idx="1081">
                  <c:v>403.13875000000002</c:v>
                </c:pt>
                <c:pt idx="1082">
                  <c:v>403.43529740000002</c:v>
                </c:pt>
                <c:pt idx="1083">
                  <c:v>403.73125390000001</c:v>
                </c:pt>
                <c:pt idx="1084">
                  <c:v>404.02668</c:v>
                </c:pt>
                <c:pt idx="1085">
                  <c:v>404.32164599999999</c:v>
                </c:pt>
                <c:pt idx="1086">
                  <c:v>404.6161692</c:v>
                </c:pt>
                <c:pt idx="1087">
                  <c:v>404.9102365</c:v>
                </c:pt>
                <c:pt idx="1088">
                  <c:v>405.2038781</c:v>
                </c:pt>
                <c:pt idx="1089">
                  <c:v>405.49715400000002</c:v>
                </c:pt>
                <c:pt idx="1090">
                  <c:v>405.79009480000002</c:v>
                </c:pt>
                <c:pt idx="1091">
                  <c:v>406.08272010000002</c:v>
                </c:pt>
                <c:pt idx="1092">
                  <c:v>406.37505950000002</c:v>
                </c:pt>
                <c:pt idx="1093">
                  <c:v>406.66715390000002</c:v>
                </c:pt>
                <c:pt idx="1094">
                  <c:v>406.95905499999998</c:v>
                </c:pt>
                <c:pt idx="1095">
                  <c:v>407.2508034</c:v>
                </c:pt>
                <c:pt idx="1096">
                  <c:v>407.54243179999997</c:v>
                </c:pt>
                <c:pt idx="1097">
                  <c:v>407.8339671</c:v>
                </c:pt>
                <c:pt idx="1098">
                  <c:v>408.12542730000001</c:v>
                </c:pt>
                <c:pt idx="1099">
                  <c:v>408.41681749999998</c:v>
                </c:pt>
                <c:pt idx="1100">
                  <c:v>408.70813559999999</c:v>
                </c:pt>
                <c:pt idx="1101">
                  <c:v>408.9993814</c:v>
                </c:pt>
                <c:pt idx="1102">
                  <c:v>409.29055779999999</c:v>
                </c:pt>
                <c:pt idx="1103">
                  <c:v>409.58166799999998</c:v>
                </c:pt>
                <c:pt idx="1104">
                  <c:v>409.87272039999999</c:v>
                </c:pt>
                <c:pt idx="1105">
                  <c:v>410.16372760000002</c:v>
                </c:pt>
                <c:pt idx="1106">
                  <c:v>410.45470230000001</c:v>
                </c:pt>
                <c:pt idx="1107">
                  <c:v>410.74565480000001</c:v>
                </c:pt>
                <c:pt idx="1108">
                  <c:v>411.0365979</c:v>
                </c:pt>
                <c:pt idx="1109">
                  <c:v>411.32754690000002</c:v>
                </c:pt>
                <c:pt idx="1110">
                  <c:v>411.61851569999999</c:v>
                </c:pt>
                <c:pt idx="1111">
                  <c:v>411.90952099999998</c:v>
                </c:pt>
                <c:pt idx="1112">
                  <c:v>412.200579</c:v>
                </c:pt>
                <c:pt idx="1113">
                  <c:v>412.49170099999998</c:v>
                </c:pt>
                <c:pt idx="1114">
                  <c:v>412.78289380000001</c:v>
                </c:pt>
                <c:pt idx="1115">
                  <c:v>413.07416899999998</c:v>
                </c:pt>
                <c:pt idx="1116">
                  <c:v>413.36553809999998</c:v>
                </c:pt>
                <c:pt idx="1117">
                  <c:v>413.6570107</c:v>
                </c:pt>
                <c:pt idx="1118">
                  <c:v>413.94859910000002</c:v>
                </c:pt>
                <c:pt idx="1119">
                  <c:v>414.24031450000001</c:v>
                </c:pt>
                <c:pt idx="1120">
                  <c:v>414.53216650000002</c:v>
                </c:pt>
                <c:pt idx="1121">
                  <c:v>414.82416699999999</c:v>
                </c:pt>
                <c:pt idx="1122">
                  <c:v>415.1163267</c:v>
                </c:pt>
                <c:pt idx="1123">
                  <c:v>415.40865309999998</c:v>
                </c:pt>
                <c:pt idx="1124">
                  <c:v>415.7011516</c:v>
                </c:pt>
                <c:pt idx="1125">
                  <c:v>415.993832</c:v>
                </c:pt>
                <c:pt idx="1126">
                  <c:v>416.2867038</c:v>
                </c:pt>
                <c:pt idx="1127">
                  <c:v>416.5797743</c:v>
                </c:pt>
                <c:pt idx="1128">
                  <c:v>416.87304810000001</c:v>
                </c:pt>
                <c:pt idx="1129">
                  <c:v>417.16652820000002</c:v>
                </c:pt>
                <c:pt idx="1130">
                  <c:v>417.460217</c:v>
                </c:pt>
                <c:pt idx="1131">
                  <c:v>417.75411650000001</c:v>
                </c:pt>
                <c:pt idx="1132">
                  <c:v>418.04822940000003</c:v>
                </c:pt>
                <c:pt idx="1133">
                  <c:v>418.3425585</c:v>
                </c:pt>
                <c:pt idx="1134">
                  <c:v>418.63710650000002</c:v>
                </c:pt>
                <c:pt idx="1135">
                  <c:v>418.93187660000001</c:v>
                </c:pt>
                <c:pt idx="1136">
                  <c:v>419.22687189999999</c:v>
                </c:pt>
                <c:pt idx="1137">
                  <c:v>419.52209540000001</c:v>
                </c:pt>
                <c:pt idx="1138">
                  <c:v>419.8175506</c:v>
                </c:pt>
                <c:pt idx="1139">
                  <c:v>420.11324089999999</c:v>
                </c:pt>
                <c:pt idx="1140">
                  <c:v>420.40916979999997</c:v>
                </c:pt>
                <c:pt idx="1141">
                  <c:v>420.70534070000002</c:v>
                </c:pt>
                <c:pt idx="1142">
                  <c:v>421.00175739999997</c:v>
                </c:pt>
                <c:pt idx="1143">
                  <c:v>421.29842409999998</c:v>
                </c:pt>
                <c:pt idx="1144">
                  <c:v>421.59534509999997</c:v>
                </c:pt>
                <c:pt idx="1145">
                  <c:v>421.8925251</c:v>
                </c:pt>
                <c:pt idx="1146">
                  <c:v>422.18996900000002</c:v>
                </c:pt>
                <c:pt idx="1147">
                  <c:v>422.4876817</c:v>
                </c:pt>
                <c:pt idx="1148">
                  <c:v>422.78566860000001</c:v>
                </c:pt>
                <c:pt idx="1149">
                  <c:v>423.08393469999999</c:v>
                </c:pt>
                <c:pt idx="1150">
                  <c:v>423.38248499999997</c:v>
                </c:pt>
                <c:pt idx="1151">
                  <c:v>423.68132459999998</c:v>
                </c:pt>
                <c:pt idx="1152">
                  <c:v>423.98045860000002</c:v>
                </c:pt>
                <c:pt idx="1153">
                  <c:v>424.27989229999997</c:v>
                </c:pt>
                <c:pt idx="1154">
                  <c:v>424.5796307</c:v>
                </c:pt>
                <c:pt idx="1155">
                  <c:v>424.87967889999999</c:v>
                </c:pt>
                <c:pt idx="1156">
                  <c:v>425.18004159999998</c:v>
                </c:pt>
                <c:pt idx="1157">
                  <c:v>425.48072359999998</c:v>
                </c:pt>
                <c:pt idx="1158">
                  <c:v>425.78172790000002</c:v>
                </c:pt>
                <c:pt idx="1159">
                  <c:v>426.08305230000002</c:v>
                </c:pt>
                <c:pt idx="1160">
                  <c:v>426.38469379999998</c:v>
                </c:pt>
                <c:pt idx="1161">
                  <c:v>426.68665040000002</c:v>
                </c:pt>
                <c:pt idx="1162">
                  <c:v>426.9889225</c:v>
                </c:pt>
                <c:pt idx="1163">
                  <c:v>427.29151180000002</c:v>
                </c:pt>
                <c:pt idx="1164">
                  <c:v>427.59442009999998</c:v>
                </c:pt>
                <c:pt idx="1165">
                  <c:v>427.89764730000002</c:v>
                </c:pt>
                <c:pt idx="1166">
                  <c:v>428.2011913</c:v>
                </c:pt>
                <c:pt idx="1167">
                  <c:v>428.50504890000002</c:v>
                </c:pt>
                <c:pt idx="1168">
                  <c:v>428.80921740000002</c:v>
                </c:pt>
                <c:pt idx="1169">
                  <c:v>429.11369580000002</c:v>
                </c:pt>
                <c:pt idx="1170">
                  <c:v>429.41848579999998</c:v>
                </c:pt>
                <c:pt idx="1171">
                  <c:v>429.72359039999998</c:v>
                </c:pt>
                <c:pt idx="1172">
                  <c:v>430.02901379999997</c:v>
                </c:pt>
                <c:pt idx="1173">
                  <c:v>430.33476059999998</c:v>
                </c:pt>
                <c:pt idx="1174">
                  <c:v>430.64083549999998</c:v>
                </c:pt>
                <c:pt idx="1175">
                  <c:v>430.9472437</c:v>
                </c:pt>
                <c:pt idx="1176">
                  <c:v>431.25399049999999</c:v>
                </c:pt>
                <c:pt idx="1177">
                  <c:v>431.5610815</c:v>
                </c:pt>
                <c:pt idx="1178">
                  <c:v>431.86852249999998</c:v>
                </c:pt>
                <c:pt idx="1179">
                  <c:v>432.17631990000001</c:v>
                </c:pt>
                <c:pt idx="1180">
                  <c:v>432.48448050000002</c:v>
                </c:pt>
                <c:pt idx="1181">
                  <c:v>432.79301149999998</c:v>
                </c:pt>
                <c:pt idx="1182">
                  <c:v>433.10192060000003</c:v>
                </c:pt>
                <c:pt idx="1183">
                  <c:v>433.41121600000002</c:v>
                </c:pt>
                <c:pt idx="1184">
                  <c:v>433.72090659999998</c:v>
                </c:pt>
                <c:pt idx="1185">
                  <c:v>434.03100160000002</c:v>
                </c:pt>
                <c:pt idx="1186">
                  <c:v>434.3415109</c:v>
                </c:pt>
                <c:pt idx="1187">
                  <c:v>434.652445</c:v>
                </c:pt>
                <c:pt idx="1188">
                  <c:v>434.96381480000002</c:v>
                </c:pt>
                <c:pt idx="1189">
                  <c:v>435.27563190000001</c:v>
                </c:pt>
                <c:pt idx="1190">
                  <c:v>435.5879089</c:v>
                </c:pt>
                <c:pt idx="1191">
                  <c:v>435.90065859999999</c:v>
                </c:pt>
                <c:pt idx="1192">
                  <c:v>436.21389490000001</c:v>
                </c:pt>
                <c:pt idx="1193">
                  <c:v>436.52763199999998</c:v>
                </c:pt>
                <c:pt idx="1194">
                  <c:v>436.84188310000002</c:v>
                </c:pt>
                <c:pt idx="1195">
                  <c:v>437.15665869999998</c:v>
                </c:pt>
                <c:pt idx="1196">
                  <c:v>437.47196509999998</c:v>
                </c:pt>
                <c:pt idx="1197">
                  <c:v>437.78780330000001</c:v>
                </c:pt>
                <c:pt idx="1198">
                  <c:v>438.10416959999998</c:v>
                </c:pt>
                <c:pt idx="1199">
                  <c:v>438.42105700000002</c:v>
                </c:pt>
                <c:pt idx="1200">
                  <c:v>438.73845899999998</c:v>
                </c:pt>
                <c:pt idx="1201">
                  <c:v>439.05637130000002</c:v>
                </c:pt>
                <c:pt idx="1202">
                  <c:v>439.37479230000002</c:v>
                </c:pt>
                <c:pt idx="1203">
                  <c:v>439.69371960000001</c:v>
                </c:pt>
                <c:pt idx="1204">
                  <c:v>440.01314969999999</c:v>
                </c:pt>
                <c:pt idx="1205">
                  <c:v>440.33307839999998</c:v>
                </c:pt>
                <c:pt idx="1206">
                  <c:v>440.65350260000002</c:v>
                </c:pt>
                <c:pt idx="1207">
                  <c:v>440.97442189999998</c:v>
                </c:pt>
                <c:pt idx="1208">
                  <c:v>441.295838</c:v>
                </c:pt>
                <c:pt idx="1209">
                  <c:v>441.61775560000001</c:v>
                </c:pt>
                <c:pt idx="1210">
                  <c:v>441.94018139999997</c:v>
                </c:pt>
                <c:pt idx="1211">
                  <c:v>442.26312419999999</c:v>
                </c:pt>
                <c:pt idx="1212">
                  <c:v>442.5865938</c:v>
                </c:pt>
                <c:pt idx="1213">
                  <c:v>442.91059960000001</c:v>
                </c:pt>
                <c:pt idx="1214">
                  <c:v>443.23514999999998</c:v>
                </c:pt>
                <c:pt idx="1215">
                  <c:v>443.56025210000001</c:v>
                </c:pt>
                <c:pt idx="1216">
                  <c:v>443.88591100000002</c:v>
                </c:pt>
                <c:pt idx="1217">
                  <c:v>444.21213019999999</c:v>
                </c:pt>
                <c:pt idx="1218">
                  <c:v>444.53891179999999</c:v>
                </c:pt>
                <c:pt idx="1219">
                  <c:v>444.86625679999997</c:v>
                </c:pt>
                <c:pt idx="1220">
                  <c:v>445.19416569999999</c:v>
                </c:pt>
                <c:pt idx="1221">
                  <c:v>445.52263820000002</c:v>
                </c:pt>
                <c:pt idx="1222">
                  <c:v>445.85167369999999</c:v>
                </c:pt>
                <c:pt idx="1223">
                  <c:v>446.18127190000001</c:v>
                </c:pt>
                <c:pt idx="1224">
                  <c:v>446.51143180000003</c:v>
                </c:pt>
                <c:pt idx="1225">
                  <c:v>446.84215260000002</c:v>
                </c:pt>
                <c:pt idx="1226">
                  <c:v>447.17343340000002</c:v>
                </c:pt>
                <c:pt idx="1227">
                  <c:v>447.50527349999999</c:v>
                </c:pt>
                <c:pt idx="1228">
                  <c:v>447.83767189999998</c:v>
                </c:pt>
                <c:pt idx="1229">
                  <c:v>448.17062820000001</c:v>
                </c:pt>
                <c:pt idx="1230">
                  <c:v>448.50414189999998</c:v>
                </c:pt>
                <c:pt idx="1231">
                  <c:v>448.83821289999997</c:v>
                </c:pt>
                <c:pt idx="1232">
                  <c:v>449.17284130000002</c:v>
                </c:pt>
                <c:pt idx="1233">
                  <c:v>449.50802729999998</c:v>
                </c:pt>
                <c:pt idx="1234">
                  <c:v>449.84377119999999</c:v>
                </c:pt>
                <c:pt idx="1235">
                  <c:v>450.18007340000003</c:v>
                </c:pt>
                <c:pt idx="1236">
                  <c:v>450.5169343</c:v>
                </c:pt>
                <c:pt idx="1237">
                  <c:v>450.85435439999998</c:v>
                </c:pt>
                <c:pt idx="1238">
                  <c:v>451.19233379999997</c:v>
                </c:pt>
                <c:pt idx="1239">
                  <c:v>451.53087269999997</c:v>
                </c:pt>
                <c:pt idx="1240">
                  <c:v>451.86997120000001</c:v>
                </c:pt>
                <c:pt idx="1241">
                  <c:v>452.20962930000002</c:v>
                </c:pt>
                <c:pt idx="1242">
                  <c:v>452.54984689999998</c:v>
                </c:pt>
                <c:pt idx="1243">
                  <c:v>452.89062369999999</c:v>
                </c:pt>
                <c:pt idx="1244">
                  <c:v>453.23195980000003</c:v>
                </c:pt>
                <c:pt idx="1245">
                  <c:v>453.57385499999998</c:v>
                </c:pt>
                <c:pt idx="1246">
                  <c:v>453.91630900000001</c:v>
                </c:pt>
                <c:pt idx="1247">
                  <c:v>454.259322</c:v>
                </c:pt>
                <c:pt idx="1248">
                  <c:v>454.60289390000003</c:v>
                </c:pt>
                <c:pt idx="1249">
                  <c:v>454.94702469999999</c:v>
                </c:pt>
                <c:pt idx="1250">
                  <c:v>455.29171459999998</c:v>
                </c:pt>
                <c:pt idx="1251">
                  <c:v>455.6369636</c:v>
                </c:pt>
                <c:pt idx="1252">
                  <c:v>455.98277200000001</c:v>
                </c:pt>
                <c:pt idx="1253">
                  <c:v>456.32913969999998</c:v>
                </c:pt>
                <c:pt idx="1254">
                  <c:v>456.67606699999999</c:v>
                </c:pt>
                <c:pt idx="1255">
                  <c:v>457.02355399999999</c:v>
                </c:pt>
                <c:pt idx="1256">
                  <c:v>457.37160069999999</c:v>
                </c:pt>
                <c:pt idx="1257">
                  <c:v>457.7202072</c:v>
                </c:pt>
                <c:pt idx="1258">
                  <c:v>458.06937349999998</c:v>
                </c:pt>
                <c:pt idx="1259">
                  <c:v>458.41909950000002</c:v>
                </c:pt>
                <c:pt idx="1260">
                  <c:v>458.76938530000001</c:v>
                </c:pt>
                <c:pt idx="1261">
                  <c:v>459.12023069999998</c:v>
                </c:pt>
                <c:pt idx="1262">
                  <c:v>459.47163560000001</c:v>
                </c:pt>
                <c:pt idx="1263">
                  <c:v>459.82360010000002</c:v>
                </c:pt>
                <c:pt idx="1264">
                  <c:v>460.17612400000002</c:v>
                </c:pt>
                <c:pt idx="1265">
                  <c:v>460.5292073</c:v>
                </c:pt>
                <c:pt idx="1266">
                  <c:v>460.8828499</c:v>
                </c:pt>
                <c:pt idx="1267">
                  <c:v>461.23705169999999</c:v>
                </c:pt>
                <c:pt idx="1268">
                  <c:v>461.59181280000001</c:v>
                </c:pt>
                <c:pt idx="1269">
                  <c:v>461.94713300000001</c:v>
                </c:pt>
                <c:pt idx="1270">
                  <c:v>462.3030124</c:v>
                </c:pt>
                <c:pt idx="1271">
                  <c:v>462.65945090000002</c:v>
                </c:pt>
                <c:pt idx="1272">
                  <c:v>463.01644859999999</c:v>
                </c:pt>
                <c:pt idx="1273">
                  <c:v>463.37400539999999</c:v>
                </c:pt>
                <c:pt idx="1274">
                  <c:v>463.73212119999999</c:v>
                </c:pt>
                <c:pt idx="1275">
                  <c:v>464.09079609999998</c:v>
                </c:pt>
                <c:pt idx="1276">
                  <c:v>464.45003000000003</c:v>
                </c:pt>
                <c:pt idx="1277">
                  <c:v>464.80982289999997</c:v>
                </c:pt>
                <c:pt idx="1278">
                  <c:v>465.1701746</c:v>
                </c:pt>
                <c:pt idx="1279">
                  <c:v>465.53108509999998</c:v>
                </c:pt>
                <c:pt idx="1280">
                  <c:v>465.89255420000001</c:v>
                </c:pt>
                <c:pt idx="1281">
                  <c:v>466.25458200000003</c:v>
                </c:pt>
                <c:pt idx="1282">
                  <c:v>466.6171683</c:v>
                </c:pt>
                <c:pt idx="1283">
                  <c:v>466.9803129</c:v>
                </c:pt>
                <c:pt idx="1284">
                  <c:v>467.3440157</c:v>
                </c:pt>
                <c:pt idx="1285">
                  <c:v>467.70827659999998</c:v>
                </c:pt>
                <c:pt idx="1286">
                  <c:v>468.07309550000002</c:v>
                </c:pt>
                <c:pt idx="1287">
                  <c:v>468.43847219999998</c:v>
                </c:pt>
                <c:pt idx="1288">
                  <c:v>468.80440650000003</c:v>
                </c:pt>
                <c:pt idx="1289">
                  <c:v>469.1708984</c:v>
                </c:pt>
                <c:pt idx="1290">
                  <c:v>469.5379476</c:v>
                </c:pt>
                <c:pt idx="1291">
                  <c:v>469.90555389999997</c:v>
                </c:pt>
                <c:pt idx="1292">
                  <c:v>470.27371729999999</c:v>
                </c:pt>
                <c:pt idx="1293">
                  <c:v>470.64243759999999</c:v>
                </c:pt>
                <c:pt idx="1294">
                  <c:v>471.01171440000002</c:v>
                </c:pt>
                <c:pt idx="1295">
                  <c:v>471.3815477</c:v>
                </c:pt>
                <c:pt idx="1296">
                  <c:v>471.75193730000001</c:v>
                </c:pt>
                <c:pt idx="1297">
                  <c:v>472.12288289999998</c:v>
                </c:pt>
                <c:pt idx="1298">
                  <c:v>472.49438420000001</c:v>
                </c:pt>
                <c:pt idx="1299">
                  <c:v>472.86644109999997</c:v>
                </c:pt>
                <c:pt idx="1300">
                  <c:v>473.23905330000002</c:v>
                </c:pt>
                <c:pt idx="1301">
                  <c:v>473.61222049999998</c:v>
                </c:pt>
                <c:pt idx="1302">
                  <c:v>473.9859424</c:v>
                </c:pt>
                <c:pt idx="1303">
                  <c:v>474.36021879999998</c:v>
                </c:pt>
                <c:pt idx="1304">
                  <c:v>474.73504939999998</c:v>
                </c:pt>
                <c:pt idx="1305">
                  <c:v>475.110434</c:v>
                </c:pt>
                <c:pt idx="1306">
                  <c:v>475.48637230000003</c:v>
                </c:pt>
                <c:pt idx="1307">
                  <c:v>475.862864</c:v>
                </c:pt>
                <c:pt idx="1308">
                  <c:v>476.2399087</c:v>
                </c:pt>
                <c:pt idx="1309">
                  <c:v>476.61750619999998</c:v>
                </c:pt>
                <c:pt idx="1310">
                  <c:v>476.995656</c:v>
                </c:pt>
                <c:pt idx="1311">
                  <c:v>477.37435770000002</c:v>
                </c:pt>
                <c:pt idx="1312">
                  <c:v>477.75361099999998</c:v>
                </c:pt>
                <c:pt idx="1313">
                  <c:v>478.13341550000001</c:v>
                </c:pt>
                <c:pt idx="1314">
                  <c:v>478.51377059999999</c:v>
                </c:pt>
                <c:pt idx="1315">
                  <c:v>478.89467610000003</c:v>
                </c:pt>
                <c:pt idx="1316">
                  <c:v>479.2761314</c:v>
                </c:pt>
                <c:pt idx="1317">
                  <c:v>479.65813609999998</c:v>
                </c:pt>
                <c:pt idx="1318">
                  <c:v>480.0406898</c:v>
                </c:pt>
                <c:pt idx="1319">
                  <c:v>480.42379219999998</c:v>
                </c:pt>
                <c:pt idx="1320">
                  <c:v>480.8074426</c:v>
                </c:pt>
                <c:pt idx="1321">
                  <c:v>481.19164089999998</c:v>
                </c:pt>
                <c:pt idx="1322">
                  <c:v>481.57638650000001</c:v>
                </c:pt>
                <c:pt idx="1323">
                  <c:v>481.961679</c:v>
                </c:pt>
                <c:pt idx="1324">
                  <c:v>482.3475181</c:v>
                </c:pt>
                <c:pt idx="1325">
                  <c:v>482.73390330000001</c:v>
                </c:pt>
                <c:pt idx="1326">
                  <c:v>483.12083430000001</c:v>
                </c:pt>
                <c:pt idx="1327">
                  <c:v>483.50831060000002</c:v>
                </c:pt>
                <c:pt idx="1328">
                  <c:v>483.89633179999998</c:v>
                </c:pt>
                <c:pt idx="1329">
                  <c:v>484.2848975</c:v>
                </c:pt>
                <c:pt idx="1330">
                  <c:v>484.67400739999999</c:v>
                </c:pt>
                <c:pt idx="1331">
                  <c:v>485.0636609</c:v>
                </c:pt>
                <c:pt idx="1332">
                  <c:v>485.45385770000001</c:v>
                </c:pt>
                <c:pt idx="1333">
                  <c:v>485.84459729999998</c:v>
                </c:pt>
                <c:pt idx="1334">
                  <c:v>486.23587950000001</c:v>
                </c:pt>
                <c:pt idx="1335">
                  <c:v>486.62770369999998</c:v>
                </c:pt>
                <c:pt idx="1336">
                  <c:v>487.0200696</c:v>
                </c:pt>
                <c:pt idx="1337">
                  <c:v>487.4129767</c:v>
                </c:pt>
                <c:pt idx="1338">
                  <c:v>487.80642469999998</c:v>
                </c:pt>
                <c:pt idx="1339">
                  <c:v>488.20041329999998</c:v>
                </c:pt>
                <c:pt idx="1340">
                  <c:v>488.59494189999998</c:v>
                </c:pt>
                <c:pt idx="1341">
                  <c:v>488.99001019999997</c:v>
                </c:pt>
                <c:pt idx="1342">
                  <c:v>489.3856179</c:v>
                </c:pt>
                <c:pt idx="1343">
                  <c:v>489.78176450000001</c:v>
                </c:pt>
                <c:pt idx="1344">
                  <c:v>490.17844969999999</c:v>
                </c:pt>
                <c:pt idx="1345">
                  <c:v>490.57567319999998</c:v>
                </c:pt>
                <c:pt idx="1346">
                  <c:v>490.9734345</c:v>
                </c:pt>
                <c:pt idx="1347">
                  <c:v>491.37173339999998</c:v>
                </c:pt>
                <c:pt idx="1348">
                  <c:v>491.77056950000002</c:v>
                </c:pt>
                <c:pt idx="1349">
                  <c:v>492.16994240000002</c:v>
                </c:pt>
                <c:pt idx="1350">
                  <c:v>492.56985200000003</c:v>
                </c:pt>
                <c:pt idx="1351">
                  <c:v>492.97029789999999</c:v>
                </c:pt>
                <c:pt idx="1352">
                  <c:v>493.3712797</c:v>
                </c:pt>
                <c:pt idx="1353">
                  <c:v>493.77279729999998</c:v>
                </c:pt>
                <c:pt idx="1354">
                  <c:v>494.17485019999998</c:v>
                </c:pt>
                <c:pt idx="1355">
                  <c:v>494.57743820000002</c:v>
                </c:pt>
                <c:pt idx="1356">
                  <c:v>494.98056100000002</c:v>
                </c:pt>
                <c:pt idx="1357">
                  <c:v>495.38421820000002</c:v>
                </c:pt>
                <c:pt idx="1358">
                  <c:v>495.7884095</c:v>
                </c:pt>
                <c:pt idx="1359">
                  <c:v>496.1931343</c:v>
                </c:pt>
                <c:pt idx="1360">
                  <c:v>496.59839240000002</c:v>
                </c:pt>
                <c:pt idx="1361">
                  <c:v>497.0041832</c:v>
                </c:pt>
                <c:pt idx="1362">
                  <c:v>497.41050619999999</c:v>
                </c:pt>
                <c:pt idx="1363">
                  <c:v>497.81736089999998</c:v>
                </c:pt>
                <c:pt idx="1364">
                  <c:v>498.22474679999999</c:v>
                </c:pt>
                <c:pt idx="1365">
                  <c:v>498.63266329999999</c:v>
                </c:pt>
                <c:pt idx="1366">
                  <c:v>499.04110980000002</c:v>
                </c:pt>
                <c:pt idx="1367">
                  <c:v>499.45008589999998</c:v>
                </c:pt>
                <c:pt idx="1368">
                  <c:v>499.8595909</c:v>
                </c:pt>
                <c:pt idx="1369">
                  <c:v>500.26962429999998</c:v>
                </c:pt>
                <c:pt idx="1370">
                  <c:v>500.68018549999999</c:v>
                </c:pt>
                <c:pt idx="1371">
                  <c:v>501.091274</c:v>
                </c:pt>
                <c:pt idx="1372">
                  <c:v>501.5028891</c:v>
                </c:pt>
                <c:pt idx="1373">
                  <c:v>501.9150305</c:v>
                </c:pt>
                <c:pt idx="1374">
                  <c:v>502.3276975</c:v>
                </c:pt>
                <c:pt idx="1375">
                  <c:v>502.74088970000003</c:v>
                </c:pt>
                <c:pt idx="1376">
                  <c:v>503.15460639999998</c:v>
                </c:pt>
                <c:pt idx="1377">
                  <c:v>503.56884719999999</c:v>
                </c:pt>
                <c:pt idx="1378">
                  <c:v>503.98361160000002</c:v>
                </c:pt>
                <c:pt idx="1379">
                  <c:v>504.39889899999997</c:v>
                </c:pt>
                <c:pt idx="1380">
                  <c:v>504.81470890000003</c:v>
                </c:pt>
                <c:pt idx="1381">
                  <c:v>505.23104069999999</c:v>
                </c:pt>
                <c:pt idx="1382">
                  <c:v>505.64789389999999</c:v>
                </c:pt>
                <c:pt idx="1383">
                  <c:v>506.06526789999998</c:v>
                </c:pt>
                <c:pt idx="1384">
                  <c:v>506.48316210000002</c:v>
                </c:pt>
                <c:pt idx="1385">
                  <c:v>506.90157599999998</c:v>
                </c:pt>
                <c:pt idx="1386">
                  <c:v>507.32050900000002</c:v>
                </c:pt>
                <c:pt idx="1387">
                  <c:v>507.7399605</c:v>
                </c:pt>
                <c:pt idx="1388">
                  <c:v>508.15992990000001</c:v>
                </c:pt>
                <c:pt idx="1389">
                  <c:v>508.58041650000001</c:v>
                </c:pt>
                <c:pt idx="1390">
                  <c:v>509.00141989999997</c:v>
                </c:pt>
                <c:pt idx="1391">
                  <c:v>509.4229393</c:v>
                </c:pt>
                <c:pt idx="1392">
                  <c:v>509.84497420000002</c:v>
                </c:pt>
                <c:pt idx="1393">
                  <c:v>510.26752379999999</c:v>
                </c:pt>
                <c:pt idx="1394">
                  <c:v>510.69058760000001</c:v>
                </c:pt>
                <c:pt idx="1395">
                  <c:v>511.11416480000003</c:v>
                </c:pt>
                <c:pt idx="1396">
                  <c:v>511.53825490000003</c:v>
                </c:pt>
                <c:pt idx="1397">
                  <c:v>511.96285710000001</c:v>
                </c:pt>
                <c:pt idx="1398">
                  <c:v>512.38797079999995</c:v>
                </c:pt>
                <c:pt idx="1399">
                  <c:v>512.81359510000004</c:v>
                </c:pt>
                <c:pt idx="1400">
                  <c:v>513.23972949999995</c:v>
                </c:pt>
                <c:pt idx="1401">
                  <c:v>513.66637309999999</c:v>
                </c:pt>
                <c:pt idx="1402">
                  <c:v>514.09352520000004</c:v>
                </c:pt>
                <c:pt idx="1403">
                  <c:v>514.52118510000003</c:v>
                </c:pt>
                <c:pt idx="1404">
                  <c:v>514.94935190000001</c:v>
                </c:pt>
                <c:pt idx="1405">
                  <c:v>515.37802480000005</c:v>
                </c:pt>
                <c:pt idx="1406">
                  <c:v>515.80720310000004</c:v>
                </c:pt>
                <c:pt idx="1407">
                  <c:v>516.23688579999998</c:v>
                </c:pt>
                <c:pt idx="1408">
                  <c:v>516.66707210000004</c:v>
                </c:pt>
                <c:pt idx="1409">
                  <c:v>517.09776120000004</c:v>
                </c:pt>
                <c:pt idx="1410">
                  <c:v>517.52895209999997</c:v>
                </c:pt>
                <c:pt idx="1411">
                  <c:v>517.96064379999996</c:v>
                </c:pt>
                <c:pt idx="1412">
                  <c:v>518.39283550000005</c:v>
                </c:pt>
                <c:pt idx="1413">
                  <c:v>518.82552620000001</c:v>
                </c:pt>
                <c:pt idx="1414">
                  <c:v>519.25871480000001</c:v>
                </c:pt>
                <c:pt idx="1415">
                  <c:v>519.6924004</c:v>
                </c:pt>
                <c:pt idx="1416">
                  <c:v>520.12658180000005</c:v>
                </c:pt>
                <c:pt idx="1417">
                  <c:v>520.56125799999995</c:v>
                </c:pt>
                <c:pt idx="1418">
                  <c:v>520.99642779999999</c:v>
                </c:pt>
                <c:pt idx="1419">
                  <c:v>521.43209009999998</c:v>
                </c:pt>
                <c:pt idx="1420">
                  <c:v>521.86824379999996</c:v>
                </c:pt>
                <c:pt idx="1421">
                  <c:v>522.30488760000003</c:v>
                </c:pt>
                <c:pt idx="1422">
                  <c:v>522.74202019999996</c:v>
                </c:pt>
                <c:pt idx="1423">
                  <c:v>523.17964040000004</c:v>
                </c:pt>
                <c:pt idx="1424">
                  <c:v>523.61774690000004</c:v>
                </c:pt>
                <c:pt idx="1425">
                  <c:v>524.05633820000003</c:v>
                </c:pt>
                <c:pt idx="1426">
                  <c:v>524.49541220000003</c:v>
                </c:pt>
                <c:pt idx="1427">
                  <c:v>524.93496340000002</c:v>
                </c:pt>
                <c:pt idx="1428">
                  <c:v>525.37498149999999</c:v>
                </c:pt>
                <c:pt idx="1429">
                  <c:v>525.8154528</c:v>
                </c:pt>
                <c:pt idx="1430">
                  <c:v>526.25636169999996</c:v>
                </c:pt>
                <c:pt idx="1431">
                  <c:v>526.69751900000006</c:v>
                </c:pt>
                <c:pt idx="1432">
                  <c:v>527.13769139999999</c:v>
                </c:pt>
                <c:pt idx="1433">
                  <c:v>527.5761291</c:v>
                </c:pt>
                <c:pt idx="1434">
                  <c:v>528.01314990000003</c:v>
                </c:pt>
                <c:pt idx="1435">
                  <c:v>528.44887610000001</c:v>
                </c:pt>
                <c:pt idx="1436">
                  <c:v>528.88320680000004</c:v>
                </c:pt>
                <c:pt idx="1437">
                  <c:v>529.31620139999995</c:v>
                </c:pt>
                <c:pt idx="1438">
                  <c:v>529.74795219999999</c:v>
                </c:pt>
                <c:pt idx="1439">
                  <c:v>530.17855340000006</c:v>
                </c:pt>
                <c:pt idx="1440">
                  <c:v>530.60806779999996</c:v>
                </c:pt>
                <c:pt idx="1441">
                  <c:v>531.03649959999996</c:v>
                </c:pt>
                <c:pt idx="1442">
                  <c:v>531.46384899999998</c:v>
                </c:pt>
                <c:pt idx="1443">
                  <c:v>531.89013580000005</c:v>
                </c:pt>
                <c:pt idx="1444">
                  <c:v>532.31536930000004</c:v>
                </c:pt>
                <c:pt idx="1445">
                  <c:v>532.73954230000004</c:v>
                </c:pt>
                <c:pt idx="1446">
                  <c:v>533.1626589</c:v>
                </c:pt>
                <c:pt idx="1447">
                  <c:v>533.5847354</c:v>
                </c:pt>
                <c:pt idx="1448">
                  <c:v>534.00577529999998</c:v>
                </c:pt>
                <c:pt idx="1449">
                  <c:v>534.42577400000005</c:v>
                </c:pt>
                <c:pt idx="1450">
                  <c:v>534.8447228</c:v>
                </c:pt>
                <c:pt idx="1451">
                  <c:v>535.26260720000005</c:v>
                </c:pt>
                <c:pt idx="1452">
                  <c:v>535.679394</c:v>
                </c:pt>
                <c:pt idx="1453">
                  <c:v>536.09497060000001</c:v>
                </c:pt>
                <c:pt idx="1454">
                  <c:v>536.50923999999998</c:v>
                </c:pt>
                <c:pt idx="1455">
                  <c:v>536.92214469999999</c:v>
                </c:pt>
                <c:pt idx="1456">
                  <c:v>537.33367680000003</c:v>
                </c:pt>
                <c:pt idx="1457">
                  <c:v>537.74387100000001</c:v>
                </c:pt>
                <c:pt idx="1458">
                  <c:v>538.15279190000001</c:v>
                </c:pt>
                <c:pt idx="1459">
                  <c:v>538.56052120000004</c:v>
                </c:pt>
                <c:pt idx="1460">
                  <c:v>538.96714059999999</c:v>
                </c:pt>
                <c:pt idx="1461">
                  <c:v>539.37272570000005</c:v>
                </c:pt>
                <c:pt idx="1462">
                  <c:v>539.77732070000002</c:v>
                </c:pt>
                <c:pt idx="1463">
                  <c:v>540.18095129999995</c:v>
                </c:pt>
                <c:pt idx="1464">
                  <c:v>540.58362220000004</c:v>
                </c:pt>
                <c:pt idx="1465">
                  <c:v>540.98531170000001</c:v>
                </c:pt>
                <c:pt idx="1466">
                  <c:v>541.38599429999999</c:v>
                </c:pt>
                <c:pt idx="1467">
                  <c:v>541.78564329999995</c:v>
                </c:pt>
                <c:pt idx="1468">
                  <c:v>542.18423410000003</c:v>
                </c:pt>
                <c:pt idx="1469">
                  <c:v>542.58174889999998</c:v>
                </c:pt>
                <c:pt idx="1470">
                  <c:v>542.97817980000002</c:v>
                </c:pt>
                <c:pt idx="1471">
                  <c:v>543.37353700000006</c:v>
                </c:pt>
                <c:pt idx="1472">
                  <c:v>543.76784510000005</c:v>
                </c:pt>
                <c:pt idx="1473">
                  <c:v>544.16113540000003</c:v>
                </c:pt>
                <c:pt idx="1474">
                  <c:v>544.55343909999999</c:v>
                </c:pt>
                <c:pt idx="1475">
                  <c:v>544.94478160000006</c:v>
                </c:pt>
                <c:pt idx="1476">
                  <c:v>545.33518590000006</c:v>
                </c:pt>
                <c:pt idx="1477">
                  <c:v>545.72466840000004</c:v>
                </c:pt>
                <c:pt idx="1478">
                  <c:v>546.11323779999998</c:v>
                </c:pt>
                <c:pt idx="1479">
                  <c:v>546.50090049999994</c:v>
                </c:pt>
                <c:pt idx="1480">
                  <c:v>546.88765479999995</c:v>
                </c:pt>
                <c:pt idx="1481">
                  <c:v>547.27349030000005</c:v>
                </c:pt>
                <c:pt idx="1482">
                  <c:v>547.65839759999994</c:v>
                </c:pt>
                <c:pt idx="1483">
                  <c:v>548.04237599999999</c:v>
                </c:pt>
                <c:pt idx="1484">
                  <c:v>548.4254297</c:v>
                </c:pt>
                <c:pt idx="1485">
                  <c:v>548.80756199999996</c:v>
                </c:pt>
                <c:pt idx="1486">
                  <c:v>549.18878419999999</c:v>
                </c:pt>
                <c:pt idx="1487">
                  <c:v>549.56911560000003</c:v>
                </c:pt>
                <c:pt idx="1488">
                  <c:v>549.9485707</c:v>
                </c:pt>
                <c:pt idx="1489">
                  <c:v>550.3271641</c:v>
                </c:pt>
                <c:pt idx="1490">
                  <c:v>550.70491200000004</c:v>
                </c:pt>
                <c:pt idx="1491">
                  <c:v>551.08182859999999</c:v>
                </c:pt>
                <c:pt idx="1492">
                  <c:v>551.45792070000005</c:v>
                </c:pt>
                <c:pt idx="1493">
                  <c:v>551.83318569999994</c:v>
                </c:pt>
                <c:pt idx="1494">
                  <c:v>552.20762500000001</c:v>
                </c:pt>
                <c:pt idx="1495">
                  <c:v>552.58124499999997</c:v>
                </c:pt>
                <c:pt idx="1496">
                  <c:v>552.95405219999998</c:v>
                </c:pt>
                <c:pt idx="1497">
                  <c:v>553.32605009999997</c:v>
                </c:pt>
                <c:pt idx="1498">
                  <c:v>553.69724050000002</c:v>
                </c:pt>
                <c:pt idx="1499">
                  <c:v>554.06763450000005</c:v>
                </c:pt>
                <c:pt idx="1500">
                  <c:v>554.43724950000001</c:v>
                </c:pt>
                <c:pt idx="1501">
                  <c:v>554.80609830000003</c:v>
                </c:pt>
                <c:pt idx="1502">
                  <c:v>555.17419510000002</c:v>
                </c:pt>
                <c:pt idx="1503">
                  <c:v>555.54155679999997</c:v>
                </c:pt>
                <c:pt idx="1504">
                  <c:v>555.90819520000002</c:v>
                </c:pt>
                <c:pt idx="1505">
                  <c:v>556.27412019999997</c:v>
                </c:pt>
                <c:pt idx="1506">
                  <c:v>556.63934159999997</c:v>
                </c:pt>
                <c:pt idx="1507">
                  <c:v>557.00386649999996</c:v>
                </c:pt>
                <c:pt idx="1508">
                  <c:v>557.36769830000003</c:v>
                </c:pt>
                <c:pt idx="1509">
                  <c:v>557.73083559999998</c:v>
                </c:pt>
                <c:pt idx="1510">
                  <c:v>558.09328159999995</c:v>
                </c:pt>
                <c:pt idx="1511">
                  <c:v>558.45504349999999</c:v>
                </c:pt>
                <c:pt idx="1512">
                  <c:v>558.81612589999997</c:v>
                </c:pt>
                <c:pt idx="1513">
                  <c:v>559.17653429999996</c:v>
                </c:pt>
                <c:pt idx="1514">
                  <c:v>559.53627619999997</c:v>
                </c:pt>
                <c:pt idx="1515">
                  <c:v>559.89535869999997</c:v>
                </c:pt>
                <c:pt idx="1516">
                  <c:v>560.25378620000004</c:v>
                </c:pt>
                <c:pt idx="1517">
                  <c:v>560.61156070000004</c:v>
                </c:pt>
                <c:pt idx="1518">
                  <c:v>560.9686835</c:v>
                </c:pt>
                <c:pt idx="1519">
                  <c:v>561.32515609999996</c:v>
                </c:pt>
                <c:pt idx="1520">
                  <c:v>561.68098759999998</c:v>
                </c:pt>
                <c:pt idx="1521">
                  <c:v>562.03622389999998</c:v>
                </c:pt>
                <c:pt idx="1522">
                  <c:v>562.39091389999999</c:v>
                </c:pt>
                <c:pt idx="1523">
                  <c:v>562.74507510000001</c:v>
                </c:pt>
                <c:pt idx="1524">
                  <c:v>563.09875509999995</c:v>
                </c:pt>
                <c:pt idx="1525">
                  <c:v>563.45201680000002</c:v>
                </c:pt>
                <c:pt idx="1526">
                  <c:v>563.80488430000003</c:v>
                </c:pt>
                <c:pt idx="1527">
                  <c:v>564.15738980000003</c:v>
                </c:pt>
                <c:pt idx="1528">
                  <c:v>564.50959160000002</c:v>
                </c:pt>
                <c:pt idx="1529">
                  <c:v>564.86155689999998</c:v>
                </c:pt>
                <c:pt idx="1530">
                  <c:v>565.21334260000003</c:v>
                </c:pt>
                <c:pt idx="1531">
                  <c:v>565.56499289999999</c:v>
                </c:pt>
                <c:pt idx="1532">
                  <c:v>565.91656090000004</c:v>
                </c:pt>
                <c:pt idx="1533">
                  <c:v>566.26809479999997</c:v>
                </c:pt>
                <c:pt idx="1534">
                  <c:v>566.61962089999997</c:v>
                </c:pt>
                <c:pt idx="1535">
                  <c:v>566.97113739999998</c:v>
                </c:pt>
                <c:pt idx="1536">
                  <c:v>567.32262579999997</c:v>
                </c:pt>
                <c:pt idx="1537">
                  <c:v>567.67406530000005</c:v>
                </c:pt>
                <c:pt idx="1538">
                  <c:v>568.02544469999998</c:v>
                </c:pt>
                <c:pt idx="1539">
                  <c:v>568.37676209999995</c:v>
                </c:pt>
                <c:pt idx="1540">
                  <c:v>568.72802039999999</c:v>
                </c:pt>
                <c:pt idx="1541">
                  <c:v>569.0792285</c:v>
                </c:pt>
                <c:pt idx="1542">
                  <c:v>569.43039839999994</c:v>
                </c:pt>
                <c:pt idx="1543">
                  <c:v>569.78154119999999</c:v>
                </c:pt>
                <c:pt idx="1544">
                  <c:v>570.13267189999999</c:v>
                </c:pt>
                <c:pt idx="1545">
                  <c:v>570.48380980000002</c:v>
                </c:pt>
                <c:pt idx="1546">
                  <c:v>570.83497969999996</c:v>
                </c:pt>
                <c:pt idx="1547">
                  <c:v>571.18620520000002</c:v>
                </c:pt>
                <c:pt idx="1548">
                  <c:v>571.53750390000005</c:v>
                </c:pt>
                <c:pt idx="1549">
                  <c:v>571.88889389999997</c:v>
                </c:pt>
                <c:pt idx="1550">
                  <c:v>572.2403928</c:v>
                </c:pt>
                <c:pt idx="1551">
                  <c:v>572.59201510000003</c:v>
                </c:pt>
                <c:pt idx="1552">
                  <c:v>572.94377840000004</c:v>
                </c:pt>
                <c:pt idx="1553">
                  <c:v>573.29570179999996</c:v>
                </c:pt>
                <c:pt idx="1554">
                  <c:v>573.64780150000001</c:v>
                </c:pt>
                <c:pt idx="1555">
                  <c:v>574.00009369999998</c:v>
                </c:pt>
                <c:pt idx="1556">
                  <c:v>574.35259289999999</c:v>
                </c:pt>
                <c:pt idx="1557">
                  <c:v>574.70530870000005</c:v>
                </c:pt>
                <c:pt idx="1558">
                  <c:v>575.05824659999996</c:v>
                </c:pt>
                <c:pt idx="1559">
                  <c:v>575.41140929999995</c:v>
                </c:pt>
                <c:pt idx="1560">
                  <c:v>575.76479879999999</c:v>
                </c:pt>
                <c:pt idx="1561">
                  <c:v>576.11841679999998</c:v>
                </c:pt>
                <c:pt idx="1562">
                  <c:v>576.47226550000005</c:v>
                </c:pt>
                <c:pt idx="1563">
                  <c:v>576.82634770000004</c:v>
                </c:pt>
                <c:pt idx="1564">
                  <c:v>577.1806666</c:v>
                </c:pt>
                <c:pt idx="1565">
                  <c:v>577.53522539999994</c:v>
                </c:pt>
                <c:pt idx="1566">
                  <c:v>577.89002800000003</c:v>
                </c:pt>
                <c:pt idx="1567">
                  <c:v>578.24507849999998</c:v>
                </c:pt>
                <c:pt idx="1568">
                  <c:v>578.60038099999997</c:v>
                </c:pt>
                <c:pt idx="1569">
                  <c:v>578.95594000000006</c:v>
                </c:pt>
                <c:pt idx="1570">
                  <c:v>579.3117598</c:v>
                </c:pt>
                <c:pt idx="1571">
                  <c:v>579.66784459999997</c:v>
                </c:pt>
                <c:pt idx="1572">
                  <c:v>580.02419859999998</c:v>
                </c:pt>
                <c:pt idx="1573">
                  <c:v>580.38082589999999</c:v>
                </c:pt>
                <c:pt idx="1574">
                  <c:v>580.7377305</c:v>
                </c:pt>
                <c:pt idx="1575">
                  <c:v>581.09491639999999</c:v>
                </c:pt>
                <c:pt idx="1576">
                  <c:v>581.45238789999996</c:v>
                </c:pt>
                <c:pt idx="1577">
                  <c:v>581.81014960000005</c:v>
                </c:pt>
                <c:pt idx="1578">
                  <c:v>582.16820619999999</c:v>
                </c:pt>
                <c:pt idx="1579">
                  <c:v>582.52656190000005</c:v>
                </c:pt>
                <c:pt idx="1580">
                  <c:v>582.88522149999994</c:v>
                </c:pt>
                <c:pt idx="1581">
                  <c:v>583.24418979999996</c:v>
                </c:pt>
                <c:pt idx="1582">
                  <c:v>583.60347160000003</c:v>
                </c:pt>
                <c:pt idx="1583">
                  <c:v>583.96307160000003</c:v>
                </c:pt>
                <c:pt idx="1584">
                  <c:v>584.32299490000003</c:v>
                </c:pt>
                <c:pt idx="1585">
                  <c:v>584.68324670000004</c:v>
                </c:pt>
                <c:pt idx="1586">
                  <c:v>585.0438322</c:v>
                </c:pt>
                <c:pt idx="1587">
                  <c:v>585.40475719999995</c:v>
                </c:pt>
                <c:pt idx="1588">
                  <c:v>585.76602749999995</c:v>
                </c:pt>
                <c:pt idx="1589">
                  <c:v>586.12764919999995</c:v>
                </c:pt>
                <c:pt idx="1590">
                  <c:v>586.48962870000003</c:v>
                </c:pt>
                <c:pt idx="1591">
                  <c:v>586.85197270000003</c:v>
                </c:pt>
                <c:pt idx="1592">
                  <c:v>587.21468800000002</c:v>
                </c:pt>
                <c:pt idx="1593">
                  <c:v>587.5777812</c:v>
                </c:pt>
                <c:pt idx="1594">
                  <c:v>587.94125929999996</c:v>
                </c:pt>
                <c:pt idx="1595">
                  <c:v>588.30512920000001</c:v>
                </c:pt>
                <c:pt idx="1596">
                  <c:v>588.669398</c:v>
                </c:pt>
                <c:pt idx="1597">
                  <c:v>589.03407289999996</c:v>
                </c:pt>
                <c:pt idx="1598">
                  <c:v>589.39916159999996</c:v>
                </c:pt>
                <c:pt idx="1599">
                  <c:v>589.7646714</c:v>
                </c:pt>
                <c:pt idx="1600">
                  <c:v>590.13061040000002</c:v>
                </c:pt>
                <c:pt idx="1601">
                  <c:v>590.49698669999998</c:v>
                </c:pt>
                <c:pt idx="1602">
                  <c:v>590.86380880000002</c:v>
                </c:pt>
                <c:pt idx="1603">
                  <c:v>591.23108549999995</c:v>
                </c:pt>
                <c:pt idx="1604">
                  <c:v>591.59882549999998</c:v>
                </c:pt>
                <c:pt idx="1605">
                  <c:v>591.96703739999998</c:v>
                </c:pt>
                <c:pt idx="1606">
                  <c:v>592.33572930000003</c:v>
                </c:pt>
                <c:pt idx="1607">
                  <c:v>592.70490840000002</c:v>
                </c:pt>
                <c:pt idx="1608">
                  <c:v>593.07458150000002</c:v>
                </c:pt>
                <c:pt idx="1609">
                  <c:v>593.4447543</c:v>
                </c:pt>
                <c:pt idx="1610">
                  <c:v>593.81543160000001</c:v>
                </c:pt>
                <c:pt idx="1611">
                  <c:v>594.18661810000003</c:v>
                </c:pt>
                <c:pt idx="1612">
                  <c:v>594.55831790000002</c:v>
                </c:pt>
                <c:pt idx="1613">
                  <c:v>594.93053540000005</c:v>
                </c:pt>
                <c:pt idx="1614">
                  <c:v>595.30327439999996</c:v>
                </c:pt>
                <c:pt idx="1615">
                  <c:v>595.67653819999998</c:v>
                </c:pt>
                <c:pt idx="1616">
                  <c:v>596.0503291</c:v>
                </c:pt>
                <c:pt idx="1617">
                  <c:v>596.42464840000002</c:v>
                </c:pt>
                <c:pt idx="1618">
                  <c:v>596.79949590000001</c:v>
                </c:pt>
                <c:pt idx="1619">
                  <c:v>597.17486989999998</c:v>
                </c:pt>
                <c:pt idx="1620">
                  <c:v>597.55076759999997</c:v>
                </c:pt>
                <c:pt idx="1621">
                  <c:v>597.92718549999995</c:v>
                </c:pt>
                <c:pt idx="1622">
                  <c:v>598.30412030000002</c:v>
                </c:pt>
                <c:pt idx="1623">
                  <c:v>598.68156929999998</c:v>
                </c:pt>
                <c:pt idx="1624">
                  <c:v>599.05952969999998</c:v>
                </c:pt>
                <c:pt idx="1625">
                  <c:v>599.43799969999998</c:v>
                </c:pt>
                <c:pt idx="1626">
                  <c:v>599.8169795</c:v>
                </c:pt>
                <c:pt idx="1627">
                  <c:v>600.19647020000002</c:v>
                </c:pt>
                <c:pt idx="1628">
                  <c:v>600.57647410000004</c:v>
                </c:pt>
                <c:pt idx="1629">
                  <c:v>600.95699530000002</c:v>
                </c:pt>
                <c:pt idx="1630">
                  <c:v>601.33803890000002</c:v>
                </c:pt>
                <c:pt idx="1631">
                  <c:v>601.71960999999999</c:v>
                </c:pt>
                <c:pt idx="1632">
                  <c:v>602.10171409999998</c:v>
                </c:pt>
                <c:pt idx="1633">
                  <c:v>602.48435619999998</c:v>
                </c:pt>
                <c:pt idx="1634">
                  <c:v>602.86754029999997</c:v>
                </c:pt>
                <c:pt idx="1635">
                  <c:v>603.25126969999997</c:v>
                </c:pt>
                <c:pt idx="1636">
                  <c:v>603.63554639999995</c:v>
                </c:pt>
                <c:pt idx="1637">
                  <c:v>604.02037150000001</c:v>
                </c:pt>
                <c:pt idx="1638">
                  <c:v>604.40574509999999</c:v>
                </c:pt>
                <c:pt idx="1639">
                  <c:v>604.79166659999999</c:v>
                </c:pt>
                <c:pt idx="1640">
                  <c:v>605.178135</c:v>
                </c:pt>
                <c:pt idx="1641">
                  <c:v>605.56514909999999</c:v>
                </c:pt>
                <c:pt idx="1642">
                  <c:v>605.9527071</c:v>
                </c:pt>
                <c:pt idx="1643">
                  <c:v>606.34080730000005</c:v>
                </c:pt>
                <c:pt idx="1644">
                  <c:v>606.7294478</c:v>
                </c:pt>
                <c:pt idx="1645">
                  <c:v>607.11862640000004</c:v>
                </c:pt>
                <c:pt idx="1646">
                  <c:v>607.50834110000005</c:v>
                </c:pt>
                <c:pt idx="1647">
                  <c:v>607.89859030000002</c:v>
                </c:pt>
                <c:pt idx="1648">
                  <c:v>608.28937299999996</c:v>
                </c:pt>
                <c:pt idx="1649">
                  <c:v>608.6806881</c:v>
                </c:pt>
                <c:pt idx="1650">
                  <c:v>609.07253430000003</c:v>
                </c:pt>
                <c:pt idx="1651">
                  <c:v>609.46491060000005</c:v>
                </c:pt>
                <c:pt idx="1652">
                  <c:v>609.85781680000002</c:v>
                </c:pt>
                <c:pt idx="1653">
                  <c:v>610.25125219999995</c:v>
                </c:pt>
                <c:pt idx="1654">
                  <c:v>610.64521579999996</c:v>
                </c:pt>
                <c:pt idx="1655">
                  <c:v>611.03970709999999</c:v>
                </c:pt>
                <c:pt idx="1656">
                  <c:v>611.43472550000001</c:v>
                </c:pt>
                <c:pt idx="1657">
                  <c:v>611.83027040000002</c:v>
                </c:pt>
                <c:pt idx="1658">
                  <c:v>612.22634089999997</c:v>
                </c:pt>
                <c:pt idx="1659">
                  <c:v>612.62293599999998</c:v>
                </c:pt>
                <c:pt idx="1660">
                  <c:v>613.02005480000003</c:v>
                </c:pt>
                <c:pt idx="1661">
                  <c:v>613.41769620000002</c:v>
                </c:pt>
                <c:pt idx="1662">
                  <c:v>613.81585930000006</c:v>
                </c:pt>
                <c:pt idx="1663">
                  <c:v>614.21454249999999</c:v>
                </c:pt>
                <c:pt idx="1664">
                  <c:v>614.61374439999997</c:v>
                </c:pt>
                <c:pt idx="1665">
                  <c:v>615.01346420000004</c:v>
                </c:pt>
                <c:pt idx="1666">
                  <c:v>615.41370110000003</c:v>
                </c:pt>
                <c:pt idx="1667">
                  <c:v>615.81445429999997</c:v>
                </c:pt>
                <c:pt idx="1668">
                  <c:v>616.21572309999999</c:v>
                </c:pt>
                <c:pt idx="1669">
                  <c:v>616.61750659999996</c:v>
                </c:pt>
                <c:pt idx="1670">
                  <c:v>617.01980370000001</c:v>
                </c:pt>
                <c:pt idx="1671">
                  <c:v>617.4226132</c:v>
                </c:pt>
                <c:pt idx="1672">
                  <c:v>617.82593489999999</c:v>
                </c:pt>
                <c:pt idx="1673">
                  <c:v>618.2297681</c:v>
                </c:pt>
                <c:pt idx="1674">
                  <c:v>618.63411180000003</c:v>
                </c:pt>
                <c:pt idx="1675">
                  <c:v>619.03896510000004</c:v>
                </c:pt>
                <c:pt idx="1676">
                  <c:v>619.44432659999995</c:v>
                </c:pt>
                <c:pt idx="1677">
                  <c:v>619.85019599999998</c:v>
                </c:pt>
                <c:pt idx="1678">
                  <c:v>620.25657209999997</c:v>
                </c:pt>
                <c:pt idx="1679">
                  <c:v>620.66345330000001</c:v>
                </c:pt>
                <c:pt idx="1680">
                  <c:v>621.07083880000005</c:v>
                </c:pt>
                <c:pt idx="1681">
                  <c:v>621.47872729999995</c:v>
                </c:pt>
                <c:pt idx="1682">
                  <c:v>621.8871183</c:v>
                </c:pt>
                <c:pt idx="1683">
                  <c:v>622.29601070000001</c:v>
                </c:pt>
                <c:pt idx="1684">
                  <c:v>622.70540319999998</c:v>
                </c:pt>
                <c:pt idx="1685">
                  <c:v>623.11529529999996</c:v>
                </c:pt>
                <c:pt idx="1686">
                  <c:v>623.52568640000004</c:v>
                </c:pt>
                <c:pt idx="1687">
                  <c:v>623.93657589999998</c:v>
                </c:pt>
                <c:pt idx="1688">
                  <c:v>624.34796270000004</c:v>
                </c:pt>
                <c:pt idx="1689">
                  <c:v>624.75984549999998</c:v>
                </c:pt>
                <c:pt idx="1690">
                  <c:v>625.17222300000003</c:v>
                </c:pt>
                <c:pt idx="1691">
                  <c:v>625.58509379999998</c:v>
                </c:pt>
                <c:pt idx="1692">
                  <c:v>625.99845770000002</c:v>
                </c:pt>
                <c:pt idx="1693">
                  <c:v>626.41231370000003</c:v>
                </c:pt>
                <c:pt idx="1694">
                  <c:v>626.82666059999997</c:v>
                </c:pt>
                <c:pt idx="1695">
                  <c:v>627.2414976</c:v>
                </c:pt>
                <c:pt idx="1696">
                  <c:v>627.65682370000002</c:v>
                </c:pt>
                <c:pt idx="1697">
                  <c:v>628.07263809999995</c:v>
                </c:pt>
                <c:pt idx="1698">
                  <c:v>628.48893980000003</c:v>
                </c:pt>
                <c:pt idx="1699">
                  <c:v>628.90572850000001</c:v>
                </c:pt>
                <c:pt idx="1700">
                  <c:v>629.32300320000002</c:v>
                </c:pt>
                <c:pt idx="1701">
                  <c:v>629.74076279999997</c:v>
                </c:pt>
                <c:pt idx="1702">
                  <c:v>630.15900590000001</c:v>
                </c:pt>
                <c:pt idx="1703">
                  <c:v>630.57773129999998</c:v>
                </c:pt>
                <c:pt idx="1704">
                  <c:v>630.99693869999999</c:v>
                </c:pt>
                <c:pt idx="1705">
                  <c:v>631.41662729999996</c:v>
                </c:pt>
                <c:pt idx="1706">
                  <c:v>631.83679589999997</c:v>
                </c:pt>
                <c:pt idx="1707">
                  <c:v>632.25744380000003</c:v>
                </c:pt>
                <c:pt idx="1708">
                  <c:v>632.67857000000004</c:v>
                </c:pt>
                <c:pt idx="1709">
                  <c:v>633.10017310000001</c:v>
                </c:pt>
                <c:pt idx="1710">
                  <c:v>633.52225190000001</c:v>
                </c:pt>
                <c:pt idx="1711">
                  <c:v>633.94480639999995</c:v>
                </c:pt>
                <c:pt idx="1712">
                  <c:v>634.3678357</c:v>
                </c:pt>
                <c:pt idx="1713">
                  <c:v>634.79133869999998</c:v>
                </c:pt>
                <c:pt idx="1714">
                  <c:v>635.21531419999997</c:v>
                </c:pt>
                <c:pt idx="1715">
                  <c:v>635.63976090000006</c:v>
                </c:pt>
                <c:pt idx="1716">
                  <c:v>636.06467829999997</c:v>
                </c:pt>
                <c:pt idx="1717">
                  <c:v>636.49006559999998</c:v>
                </c:pt>
                <c:pt idx="1718">
                  <c:v>636.91592249999997</c:v>
                </c:pt>
                <c:pt idx="1719">
                  <c:v>637.34224770000003</c:v>
                </c:pt>
                <c:pt idx="1720">
                  <c:v>637.76903990000005</c:v>
                </c:pt>
                <c:pt idx="1721">
                  <c:v>638.19629850000001</c:v>
                </c:pt>
                <c:pt idx="1722">
                  <c:v>638.62402269999995</c:v>
                </c:pt>
                <c:pt idx="1723">
                  <c:v>639.05221129999995</c:v>
                </c:pt>
                <c:pt idx="1724">
                  <c:v>639.480863</c:v>
                </c:pt>
                <c:pt idx="1725">
                  <c:v>639.90997809999999</c:v>
                </c:pt>
                <c:pt idx="1726">
                  <c:v>640.33955500000002</c:v>
                </c:pt>
                <c:pt idx="1727">
                  <c:v>640.76959260000001</c:v>
                </c:pt>
                <c:pt idx="1728">
                  <c:v>641.20009030000006</c:v>
                </c:pt>
                <c:pt idx="1729">
                  <c:v>641.63104750000002</c:v>
                </c:pt>
                <c:pt idx="1730">
                  <c:v>642.06246290000001</c:v>
                </c:pt>
                <c:pt idx="1731">
                  <c:v>642.49433529999999</c:v>
                </c:pt>
                <c:pt idx="1732">
                  <c:v>642.92666510000004</c:v>
                </c:pt>
                <c:pt idx="1733">
                  <c:v>643.35945070000002</c:v>
                </c:pt>
                <c:pt idx="1734">
                  <c:v>643.79269099999999</c:v>
                </c:pt>
                <c:pt idx="1735">
                  <c:v>644.22638570000004</c:v>
                </c:pt>
                <c:pt idx="1736">
                  <c:v>644.66053390000002</c:v>
                </c:pt>
                <c:pt idx="1737">
                  <c:v>645.09513449999997</c:v>
                </c:pt>
                <c:pt idx="1738">
                  <c:v>645.53018650000001</c:v>
                </c:pt>
                <c:pt idx="1739">
                  <c:v>645.96569</c:v>
                </c:pt>
                <c:pt idx="1740">
                  <c:v>646.40164379999999</c:v>
                </c:pt>
                <c:pt idx="1741">
                  <c:v>646.83804659999998</c:v>
                </c:pt>
                <c:pt idx="1742">
                  <c:v>647.27489809999997</c:v>
                </c:pt>
                <c:pt idx="1743">
                  <c:v>647.71219770000005</c:v>
                </c:pt>
                <c:pt idx="1744">
                  <c:v>648.14994420000005</c:v>
                </c:pt>
                <c:pt idx="1745">
                  <c:v>648.58813650000002</c:v>
                </c:pt>
                <c:pt idx="1746">
                  <c:v>649.02677489999996</c:v>
                </c:pt>
                <c:pt idx="1747">
                  <c:v>649.46585819999996</c:v>
                </c:pt>
                <c:pt idx="1748">
                  <c:v>649.90538519999996</c:v>
                </c:pt>
                <c:pt idx="1749">
                  <c:v>650.34535549999998</c:v>
                </c:pt>
                <c:pt idx="1750">
                  <c:v>650.78576880000003</c:v>
                </c:pt>
                <c:pt idx="1751">
                  <c:v>651.22662390000005</c:v>
                </c:pt>
                <c:pt idx="1752">
                  <c:v>651.66791469999998</c:v>
                </c:pt>
                <c:pt idx="1753">
                  <c:v>652.1095808</c:v>
                </c:pt>
                <c:pt idx="1754">
                  <c:v>652.55157469999995</c:v>
                </c:pt>
                <c:pt idx="1755">
                  <c:v>652.99392009999997</c:v>
                </c:pt>
                <c:pt idx="1756">
                  <c:v>653.43661710000003</c:v>
                </c:pt>
                <c:pt idx="1757">
                  <c:v>653.87966089999998</c:v>
                </c:pt>
                <c:pt idx="1758">
                  <c:v>654.3230575</c:v>
                </c:pt>
                <c:pt idx="1759">
                  <c:v>654.7668089</c:v>
                </c:pt>
                <c:pt idx="1760">
                  <c:v>655.21091890000002</c:v>
                </c:pt>
                <c:pt idx="1761">
                  <c:v>655.65539320000005</c:v>
                </c:pt>
                <c:pt idx="1762">
                  <c:v>656.10023579999995</c:v>
                </c:pt>
                <c:pt idx="1763">
                  <c:v>656.54545059999998</c:v>
                </c:pt>
                <c:pt idx="1764">
                  <c:v>656.99103950000006</c:v>
                </c:pt>
                <c:pt idx="1765">
                  <c:v>657.4370007</c:v>
                </c:pt>
                <c:pt idx="1766">
                  <c:v>657.88333290000003</c:v>
                </c:pt>
                <c:pt idx="1767">
                  <c:v>658.33003450000001</c:v>
                </c:pt>
                <c:pt idx="1768">
                  <c:v>658.77710360000003</c:v>
                </c:pt>
                <c:pt idx="1769">
                  <c:v>659.22453929999995</c:v>
                </c:pt>
                <c:pt idx="1770">
                  <c:v>659.67234059999998</c:v>
                </c:pt>
                <c:pt idx="1771">
                  <c:v>660.12050650000003</c:v>
                </c:pt>
                <c:pt idx="1772">
                  <c:v>660.56903639999996</c:v>
                </c:pt>
                <c:pt idx="1773">
                  <c:v>661.01793129999999</c:v>
                </c:pt>
                <c:pt idx="1774">
                  <c:v>661.46719150000001</c:v>
                </c:pt>
                <c:pt idx="1775">
                  <c:v>661.91681740000001</c:v>
                </c:pt>
                <c:pt idx="1776">
                  <c:v>662.36680990000002</c:v>
                </c:pt>
                <c:pt idx="1777">
                  <c:v>662.81716989999995</c:v>
                </c:pt>
                <c:pt idx="1778">
                  <c:v>663.26789740000004</c:v>
                </c:pt>
                <c:pt idx="1779">
                  <c:v>663.71899289999999</c:v>
                </c:pt>
                <c:pt idx="1780">
                  <c:v>664.17045700000006</c:v>
                </c:pt>
                <c:pt idx="1781">
                  <c:v>664.62229030000003</c:v>
                </c:pt>
                <c:pt idx="1782">
                  <c:v>665.07449350000002</c:v>
                </c:pt>
                <c:pt idx="1783">
                  <c:v>665.52706599999999</c:v>
                </c:pt>
                <c:pt idx="1784">
                  <c:v>665.98000739999998</c:v>
                </c:pt>
                <c:pt idx="1785">
                  <c:v>666.43331750000004</c:v>
                </c:pt>
                <c:pt idx="1786">
                  <c:v>666.88699550000001</c:v>
                </c:pt>
                <c:pt idx="1787">
                  <c:v>667.34104160000004</c:v>
                </c:pt>
                <c:pt idx="1788">
                  <c:v>667.79545559999997</c:v>
                </c:pt>
                <c:pt idx="1789">
                  <c:v>668.25023680000004</c:v>
                </c:pt>
                <c:pt idx="1790">
                  <c:v>668.70538480000005</c:v>
                </c:pt>
                <c:pt idx="1791">
                  <c:v>669.16089920000002</c:v>
                </c:pt>
                <c:pt idx="1792">
                  <c:v>669.61677980000002</c:v>
                </c:pt>
                <c:pt idx="1793">
                  <c:v>670.07302709999999</c:v>
                </c:pt>
                <c:pt idx="1794">
                  <c:v>670.52964080000004</c:v>
                </c:pt>
                <c:pt idx="1795">
                  <c:v>670.98662030000003</c:v>
                </c:pt>
                <c:pt idx="1796">
                  <c:v>671.44396549999999</c:v>
                </c:pt>
                <c:pt idx="1797">
                  <c:v>671.90167610000003</c:v>
                </c:pt>
                <c:pt idx="1798">
                  <c:v>672.35975159999998</c:v>
                </c:pt>
                <c:pt idx="1799">
                  <c:v>672.81819170000006</c:v>
                </c:pt>
                <c:pt idx="1800">
                  <c:v>673.27699600000005</c:v>
                </c:pt>
                <c:pt idx="1801">
                  <c:v>673.7361641</c:v>
                </c:pt>
                <c:pt idx="1802">
                  <c:v>674.19569550000006</c:v>
                </c:pt>
                <c:pt idx="1803">
                  <c:v>674.65558959999998</c:v>
                </c:pt>
                <c:pt idx="1804">
                  <c:v>675.11584540000001</c:v>
                </c:pt>
                <c:pt idx="1805">
                  <c:v>675.57646190000003</c:v>
                </c:pt>
                <c:pt idx="1806">
                  <c:v>676.03743980000002</c:v>
                </c:pt>
                <c:pt idx="1807">
                  <c:v>676.49877830000003</c:v>
                </c:pt>
                <c:pt idx="1808">
                  <c:v>676.96047659999999</c:v>
                </c:pt>
                <c:pt idx="1809">
                  <c:v>677.42253349999999</c:v>
                </c:pt>
                <c:pt idx="1810">
                  <c:v>677.88494809999997</c:v>
                </c:pt>
                <c:pt idx="1811">
                  <c:v>678.34771929999999</c:v>
                </c:pt>
                <c:pt idx="1812">
                  <c:v>678.81084599999997</c:v>
                </c:pt>
                <c:pt idx="1813">
                  <c:v>679.27432729999998</c:v>
                </c:pt>
                <c:pt idx="1814">
                  <c:v>679.73816190000002</c:v>
                </c:pt>
                <c:pt idx="1815">
                  <c:v>680.20234900000003</c:v>
                </c:pt>
                <c:pt idx="1816">
                  <c:v>680.66688750000003</c:v>
                </c:pt>
                <c:pt idx="1817">
                  <c:v>681.13177619999999</c:v>
                </c:pt>
                <c:pt idx="1818">
                  <c:v>681.59701419999999</c:v>
                </c:pt>
                <c:pt idx="1819">
                  <c:v>682.06260180000004</c:v>
                </c:pt>
                <c:pt idx="1820">
                  <c:v>682.52853719999996</c:v>
                </c:pt>
                <c:pt idx="1821">
                  <c:v>682.99481849999995</c:v>
                </c:pt>
                <c:pt idx="1822">
                  <c:v>683.46144479999998</c:v>
                </c:pt>
                <c:pt idx="1823">
                  <c:v>683.92841490000001</c:v>
                </c:pt>
                <c:pt idx="1824">
                  <c:v>684.39572720000001</c:v>
                </c:pt>
                <c:pt idx="1825">
                  <c:v>684.86337979999996</c:v>
                </c:pt>
                <c:pt idx="1826">
                  <c:v>685.33137120000004</c:v>
                </c:pt>
                <c:pt idx="1827">
                  <c:v>685.79969979999998</c:v>
                </c:pt>
                <c:pt idx="1828">
                  <c:v>686.2683634</c:v>
                </c:pt>
                <c:pt idx="1829">
                  <c:v>686.73735999999997</c:v>
                </c:pt>
                <c:pt idx="1830">
                  <c:v>687.20668769999997</c:v>
                </c:pt>
                <c:pt idx="1831">
                  <c:v>687.67634450000003</c:v>
                </c:pt>
                <c:pt idx="1832">
                  <c:v>688.14632889999996</c:v>
                </c:pt>
                <c:pt idx="1833">
                  <c:v>688.61663950000002</c:v>
                </c:pt>
                <c:pt idx="1834">
                  <c:v>689.08727639999995</c:v>
                </c:pt>
                <c:pt idx="1835">
                  <c:v>689.55823750000002</c:v>
                </c:pt>
                <c:pt idx="1836">
                  <c:v>690.02952029999994</c:v>
                </c:pt>
                <c:pt idx="1837">
                  <c:v>690.50112249999995</c:v>
                </c:pt>
                <c:pt idx="1838">
                  <c:v>690.97304159999999</c:v>
                </c:pt>
                <c:pt idx="1839">
                  <c:v>691.44527579999999</c:v>
                </c:pt>
                <c:pt idx="1840">
                  <c:v>691.917823</c:v>
                </c:pt>
                <c:pt idx="1841">
                  <c:v>692.39068080000004</c:v>
                </c:pt>
                <c:pt idx="1842">
                  <c:v>692.86384680000003</c:v>
                </c:pt>
                <c:pt idx="1843">
                  <c:v>693.33731909999995</c:v>
                </c:pt>
                <c:pt idx="1844">
                  <c:v>693.81109590000005</c:v>
                </c:pt>
                <c:pt idx="1845">
                  <c:v>694.28517480000005</c:v>
                </c:pt>
                <c:pt idx="1846">
                  <c:v>694.75955350000004</c:v>
                </c:pt>
                <c:pt idx="1847">
                  <c:v>695.23422979999998</c:v>
                </c:pt>
                <c:pt idx="1848">
                  <c:v>695.70920149999995</c:v>
                </c:pt>
                <c:pt idx="1849">
                  <c:v>696.18446640000002</c:v>
                </c:pt>
                <c:pt idx="1850">
                  <c:v>696.66002230000004</c:v>
                </c:pt>
                <c:pt idx="1851">
                  <c:v>697.13586710000004</c:v>
                </c:pt>
                <c:pt idx="1852">
                  <c:v>697.61199880000004</c:v>
                </c:pt>
                <c:pt idx="1853">
                  <c:v>698.08841759999996</c:v>
                </c:pt>
                <c:pt idx="1854">
                  <c:v>698.56512210000005</c:v>
                </c:pt>
                <c:pt idx="1855">
                  <c:v>699.04210999999998</c:v>
                </c:pt>
                <c:pt idx="1856">
                  <c:v>699.5193792</c:v>
                </c:pt>
                <c:pt idx="1857">
                  <c:v>699.99692779999998</c:v>
                </c:pt>
                <c:pt idx="1858">
                  <c:v>700.47475420000001</c:v>
                </c:pt>
                <c:pt idx="1859">
                  <c:v>700.95285690000003</c:v>
                </c:pt>
                <c:pt idx="1860">
                  <c:v>701.43123419999995</c:v>
                </c:pt>
                <c:pt idx="1861">
                  <c:v>701.90988449999998</c:v>
                </c:pt>
                <c:pt idx="1862">
                  <c:v>702.38880619999998</c:v>
                </c:pt>
                <c:pt idx="1863">
                  <c:v>702.8679952</c:v>
                </c:pt>
                <c:pt idx="1864">
                  <c:v>703.34742300000005</c:v>
                </c:pt>
                <c:pt idx="1865">
                  <c:v>703.82705499999997</c:v>
                </c:pt>
                <c:pt idx="1866">
                  <c:v>704.30685459999995</c:v>
                </c:pt>
                <c:pt idx="1867">
                  <c:v>704.78678630000002</c:v>
                </c:pt>
                <c:pt idx="1868">
                  <c:v>705.26682679999999</c:v>
                </c:pt>
                <c:pt idx="1869">
                  <c:v>705.7469552</c:v>
                </c:pt>
                <c:pt idx="1870">
                  <c:v>706.22715749999998</c:v>
                </c:pt>
                <c:pt idx="1871">
                  <c:v>706.7074212</c:v>
                </c:pt>
                <c:pt idx="1872">
                  <c:v>707.18774110000004</c:v>
                </c:pt>
                <c:pt idx="1873">
                  <c:v>707.66811319999999</c:v>
                </c:pt>
                <c:pt idx="1874">
                  <c:v>708.14853949999997</c:v>
                </c:pt>
                <c:pt idx="1875">
                  <c:v>708.6290229</c:v>
                </c:pt>
                <c:pt idx="1876">
                  <c:v>709.1095722</c:v>
                </c:pt>
                <c:pt idx="1877">
                  <c:v>709.59019509999996</c:v>
                </c:pt>
                <c:pt idx="1878">
                  <c:v>710.07089350000001</c:v>
                </c:pt>
                <c:pt idx="1879">
                  <c:v>710.5516801</c:v>
                </c:pt>
                <c:pt idx="1880">
                  <c:v>711.03257050000002</c:v>
                </c:pt>
                <c:pt idx="1881">
                  <c:v>711.51358279999999</c:v>
                </c:pt>
                <c:pt idx="1882">
                  <c:v>711.99473609999995</c:v>
                </c:pt>
                <c:pt idx="1883">
                  <c:v>712.47605369999997</c:v>
                </c:pt>
                <c:pt idx="1884">
                  <c:v>712.95756070000004</c:v>
                </c:pt>
                <c:pt idx="1885">
                  <c:v>713.43928579999999</c:v>
                </c:pt>
                <c:pt idx="1886">
                  <c:v>713.92125820000001</c:v>
                </c:pt>
                <c:pt idx="1887">
                  <c:v>714.40350179999996</c:v>
                </c:pt>
                <c:pt idx="1888">
                  <c:v>714.88603690000002</c:v>
                </c:pt>
                <c:pt idx="1889">
                  <c:v>715.36886230000005</c:v>
                </c:pt>
                <c:pt idx="1890">
                  <c:v>715.85197059999996</c:v>
                </c:pt>
                <c:pt idx="1891">
                  <c:v>716.33535959999995</c:v>
                </c:pt>
                <c:pt idx="1892">
                  <c:v>716.81903050000005</c:v>
                </c:pt>
                <c:pt idx="1893">
                  <c:v>717.30298479999999</c:v>
                </c:pt>
                <c:pt idx="1894">
                  <c:v>717.78722459999994</c:v>
                </c:pt>
                <c:pt idx="1895">
                  <c:v>718.27175239999997</c:v>
                </c:pt>
                <c:pt idx="1896">
                  <c:v>718.75657139999998</c:v>
                </c:pt>
                <c:pt idx="1897">
                  <c:v>719.24168550000002</c:v>
                </c:pt>
                <c:pt idx="1898">
                  <c:v>719.72709880000002</c:v>
                </c:pt>
                <c:pt idx="1899">
                  <c:v>720.21281490000001</c:v>
                </c:pt>
                <c:pt idx="1900">
                  <c:v>720.69883719999996</c:v>
                </c:pt>
                <c:pt idx="1901">
                  <c:v>721.18516899999997</c:v>
                </c:pt>
                <c:pt idx="1902">
                  <c:v>721.67181349999998</c:v>
                </c:pt>
                <c:pt idx="1903">
                  <c:v>722.15877350000005</c:v>
                </c:pt>
                <c:pt idx="1904">
                  <c:v>722.64605170000004</c:v>
                </c:pt>
                <c:pt idx="1905">
                  <c:v>723.13365020000003</c:v>
                </c:pt>
                <c:pt idx="1906">
                  <c:v>723.62157070000001</c:v>
                </c:pt>
                <c:pt idx="1907">
                  <c:v>724.10981360000005</c:v>
                </c:pt>
                <c:pt idx="1908">
                  <c:v>724.59837860000005</c:v>
                </c:pt>
                <c:pt idx="1909">
                  <c:v>725.08726539999998</c:v>
                </c:pt>
                <c:pt idx="1910">
                  <c:v>725.57647420000001</c:v>
                </c:pt>
                <c:pt idx="1911">
                  <c:v>726.06600509999998</c:v>
                </c:pt>
                <c:pt idx="1912">
                  <c:v>726.5558585</c:v>
                </c:pt>
                <c:pt idx="1913">
                  <c:v>727.04603480000003</c:v>
                </c:pt>
                <c:pt idx="1914">
                  <c:v>727.53653450000002</c:v>
                </c:pt>
                <c:pt idx="1915">
                  <c:v>728.02735810000001</c:v>
                </c:pt>
                <c:pt idx="1916">
                  <c:v>728.51850649999994</c:v>
                </c:pt>
                <c:pt idx="1917">
                  <c:v>729.00998049999998</c:v>
                </c:pt>
                <c:pt idx="1918">
                  <c:v>729.50178089999997</c:v>
                </c:pt>
                <c:pt idx="1919">
                  <c:v>729.99390860000005</c:v>
                </c:pt>
                <c:pt idx="1920">
                  <c:v>730.4863646</c:v>
                </c:pt>
                <c:pt idx="1921">
                  <c:v>730.97914960000003</c:v>
                </c:pt>
                <c:pt idx="1922">
                  <c:v>731.47226439999997</c:v>
                </c:pt>
                <c:pt idx="1923">
                  <c:v>731.96570970000005</c:v>
                </c:pt>
                <c:pt idx="1924">
                  <c:v>732.45948599999997</c:v>
                </c:pt>
                <c:pt idx="1925">
                  <c:v>732.95359370000006</c:v>
                </c:pt>
                <c:pt idx="1926">
                  <c:v>733.44803349999995</c:v>
                </c:pt>
                <c:pt idx="1927">
                  <c:v>733.94280549999996</c:v>
                </c:pt>
                <c:pt idx="1928">
                  <c:v>734.4379103</c:v>
                </c:pt>
                <c:pt idx="1929">
                  <c:v>734.93334819999995</c:v>
                </c:pt>
                <c:pt idx="1930">
                  <c:v>735.4291197</c:v>
                </c:pt>
                <c:pt idx="1931">
                  <c:v>735.92522510000003</c:v>
                </c:pt>
                <c:pt idx="1932">
                  <c:v>736.42166510000004</c:v>
                </c:pt>
                <c:pt idx="1933">
                  <c:v>736.91844000000003</c:v>
                </c:pt>
                <c:pt idx="1934">
                  <c:v>737.41555049999999</c:v>
                </c:pt>
                <c:pt idx="1935">
                  <c:v>737.91299700000002</c:v>
                </c:pt>
                <c:pt idx="1936">
                  <c:v>738.41078010000001</c:v>
                </c:pt>
                <c:pt idx="1937">
                  <c:v>738.90890009999998</c:v>
                </c:pt>
                <c:pt idx="1938">
                  <c:v>739.40735759999995</c:v>
                </c:pt>
                <c:pt idx="1939">
                  <c:v>739.90615290000005</c:v>
                </c:pt>
                <c:pt idx="1940">
                  <c:v>740.40528649999999</c:v>
                </c:pt>
                <c:pt idx="1941">
                  <c:v>740.90475849999996</c:v>
                </c:pt>
                <c:pt idx="1942">
                  <c:v>741.40456930000005</c:v>
                </c:pt>
                <c:pt idx="1943">
                  <c:v>741.90471909999997</c:v>
                </c:pt>
                <c:pt idx="1944">
                  <c:v>742.40520809999998</c:v>
                </c:pt>
                <c:pt idx="1945">
                  <c:v>742.90603629999998</c:v>
                </c:pt>
                <c:pt idx="1946">
                  <c:v>743.40720390000001</c:v>
                </c:pt>
                <c:pt idx="1947">
                  <c:v>743.90871089999996</c:v>
                </c:pt>
                <c:pt idx="1948">
                  <c:v>744.41055740000002</c:v>
                </c:pt>
                <c:pt idx="1949">
                  <c:v>744.91274320000002</c:v>
                </c:pt>
                <c:pt idx="1950">
                  <c:v>745.41526839999995</c:v>
                </c:pt>
                <c:pt idx="1951">
                  <c:v>745.9181327</c:v>
                </c:pt>
                <c:pt idx="1952">
                  <c:v>746.42133609999996</c:v>
                </c:pt>
                <c:pt idx="1953">
                  <c:v>746.92487719999997</c:v>
                </c:pt>
                <c:pt idx="1954">
                  <c:v>747.42856759999995</c:v>
                </c:pt>
                <c:pt idx="1955">
                  <c:v>747.93120090000002</c:v>
                </c:pt>
                <c:pt idx="1956">
                  <c:v>748.43201729999998</c:v>
                </c:pt>
                <c:pt idx="1957">
                  <c:v>748.93123209999999</c:v>
                </c:pt>
                <c:pt idx="1958">
                  <c:v>749.42897730000004</c:v>
                </c:pt>
                <c:pt idx="1959">
                  <c:v>749.92519500000003</c:v>
                </c:pt>
                <c:pt idx="1960">
                  <c:v>750.4199314</c:v>
                </c:pt>
                <c:pt idx="1961">
                  <c:v>750.91325200000006</c:v>
                </c:pt>
                <c:pt idx="1962">
                  <c:v>751.40522199999998</c:v>
                </c:pt>
                <c:pt idx="1963">
                  <c:v>751.89590380000004</c:v>
                </c:pt>
                <c:pt idx="1964">
                  <c:v>752.38533140000004</c:v>
                </c:pt>
                <c:pt idx="1965">
                  <c:v>752.87350679999997</c:v>
                </c:pt>
                <c:pt idx="1966">
                  <c:v>753.36043689999997</c:v>
                </c:pt>
                <c:pt idx="1967">
                  <c:v>753.84613520000005</c:v>
                </c:pt>
                <c:pt idx="1968">
                  <c:v>754.33060809999995</c:v>
                </c:pt>
                <c:pt idx="1969">
                  <c:v>754.81385899999998</c:v>
                </c:pt>
                <c:pt idx="1970">
                  <c:v>755.29590059999998</c:v>
                </c:pt>
                <c:pt idx="1971">
                  <c:v>755.77674539999998</c:v>
                </c:pt>
                <c:pt idx="1972">
                  <c:v>756.25639650000005</c:v>
                </c:pt>
                <c:pt idx="1973">
                  <c:v>756.73484599999995</c:v>
                </c:pt>
                <c:pt idx="1974">
                  <c:v>757.21207879999997</c:v>
                </c:pt>
                <c:pt idx="1975">
                  <c:v>757.68806870000003</c:v>
                </c:pt>
                <c:pt idx="1976">
                  <c:v>758.16271040000004</c:v>
                </c:pt>
                <c:pt idx="1977">
                  <c:v>758.63590429999999</c:v>
                </c:pt>
                <c:pt idx="1978">
                  <c:v>759.10759069999995</c:v>
                </c:pt>
                <c:pt idx="1979">
                  <c:v>759.57775189999995</c:v>
                </c:pt>
                <c:pt idx="1980">
                  <c:v>760.04640949999998</c:v>
                </c:pt>
                <c:pt idx="1981">
                  <c:v>760.51361940000004</c:v>
                </c:pt>
                <c:pt idx="1982">
                  <c:v>760.97945870000001</c:v>
                </c:pt>
                <c:pt idx="1983">
                  <c:v>761.44401240000002</c:v>
                </c:pt>
                <c:pt idx="1984">
                  <c:v>761.90735759999995</c:v>
                </c:pt>
                <c:pt idx="1985">
                  <c:v>762.36955149999994</c:v>
                </c:pt>
                <c:pt idx="1986">
                  <c:v>762.8306235</c:v>
                </c:pt>
                <c:pt idx="1987">
                  <c:v>763.29059389999998</c:v>
                </c:pt>
                <c:pt idx="1988">
                  <c:v>763.74944819999996</c:v>
                </c:pt>
                <c:pt idx="1989">
                  <c:v>764.20715989999997</c:v>
                </c:pt>
                <c:pt idx="1990">
                  <c:v>764.66369889999999</c:v>
                </c:pt>
                <c:pt idx="1991">
                  <c:v>765.11903580000001</c:v>
                </c:pt>
                <c:pt idx="1992">
                  <c:v>765.57315289999997</c:v>
                </c:pt>
                <c:pt idx="1993">
                  <c:v>766.02604659999997</c:v>
                </c:pt>
                <c:pt idx="1994">
                  <c:v>766.47772750000001</c:v>
                </c:pt>
                <c:pt idx="1995">
                  <c:v>766.92821700000002</c:v>
                </c:pt>
                <c:pt idx="1996">
                  <c:v>767.37754649999999</c:v>
                </c:pt>
                <c:pt idx="1997">
                  <c:v>767.82575229999998</c:v>
                </c:pt>
                <c:pt idx="1998">
                  <c:v>768.27287039999999</c:v>
                </c:pt>
                <c:pt idx="1999">
                  <c:v>768.71893079999995</c:v>
                </c:pt>
                <c:pt idx="2000">
                  <c:v>769.16395539999996</c:v>
                </c:pt>
                <c:pt idx="2001">
                  <c:v>769.60795540000004</c:v>
                </c:pt>
                <c:pt idx="2002">
                  <c:v>770.05092890000003</c:v>
                </c:pt>
                <c:pt idx="2003">
                  <c:v>770.49287070000003</c:v>
                </c:pt>
                <c:pt idx="2004">
                  <c:v>770.93377559999999</c:v>
                </c:pt>
                <c:pt idx="2005">
                  <c:v>771.37363789999995</c:v>
                </c:pt>
                <c:pt idx="2006">
                  <c:v>771.81245179999996</c:v>
                </c:pt>
                <c:pt idx="2007">
                  <c:v>772.25021660000004</c:v>
                </c:pt>
                <c:pt idx="2008">
                  <c:v>772.68693689999998</c:v>
                </c:pt>
                <c:pt idx="2009">
                  <c:v>773.12261890000002</c:v>
                </c:pt>
                <c:pt idx="2010">
                  <c:v>773.55727620000005</c:v>
                </c:pt>
                <c:pt idx="2011">
                  <c:v>773.99092789999997</c:v>
                </c:pt>
                <c:pt idx="2012">
                  <c:v>774.42359450000004</c:v>
                </c:pt>
                <c:pt idx="2013">
                  <c:v>774.85529289999999</c:v>
                </c:pt>
                <c:pt idx="2014">
                  <c:v>775.28603710000004</c:v>
                </c:pt>
                <c:pt idx="2015">
                  <c:v>775.71583850000002</c:v>
                </c:pt>
                <c:pt idx="2016">
                  <c:v>776.14470689999996</c:v>
                </c:pt>
                <c:pt idx="2017">
                  <c:v>776.57264740000005</c:v>
                </c:pt>
                <c:pt idx="2018">
                  <c:v>776.99965680000003</c:v>
                </c:pt>
                <c:pt idx="2019">
                  <c:v>777.42573679999998</c:v>
                </c:pt>
                <c:pt idx="2020">
                  <c:v>777.85089530000005</c:v>
                </c:pt>
                <c:pt idx="2021">
                  <c:v>778.27514210000004</c:v>
                </c:pt>
                <c:pt idx="2022">
                  <c:v>778.69848649999994</c:v>
                </c:pt>
                <c:pt idx="2023">
                  <c:v>779.12094190000005</c:v>
                </c:pt>
                <c:pt idx="2024">
                  <c:v>779.54252450000001</c:v>
                </c:pt>
                <c:pt idx="2025">
                  <c:v>779.96324800000002</c:v>
                </c:pt>
                <c:pt idx="2026">
                  <c:v>780.38312759999997</c:v>
                </c:pt>
                <c:pt idx="2027">
                  <c:v>780.80218049999996</c:v>
                </c:pt>
                <c:pt idx="2028">
                  <c:v>781.22042169999997</c:v>
                </c:pt>
                <c:pt idx="2029">
                  <c:v>781.63785929999995</c:v>
                </c:pt>
                <c:pt idx="2030">
                  <c:v>782.05449469999996</c:v>
                </c:pt>
                <c:pt idx="2031">
                  <c:v>782.47033510000006</c:v>
                </c:pt>
                <c:pt idx="2032">
                  <c:v>782.88539260000005</c:v>
                </c:pt>
                <c:pt idx="2033">
                  <c:v>783.29967680000004</c:v>
                </c:pt>
                <c:pt idx="2034">
                  <c:v>783.71319249999999</c:v>
                </c:pt>
                <c:pt idx="2035">
                  <c:v>784.12594379999996</c:v>
                </c:pt>
                <c:pt idx="2036">
                  <c:v>784.53793540000004</c:v>
                </c:pt>
                <c:pt idx="2037">
                  <c:v>784.94916939999996</c:v>
                </c:pt>
                <c:pt idx="2038">
                  <c:v>785.35965229999999</c:v>
                </c:pt>
                <c:pt idx="2039">
                  <c:v>785.76939400000003</c:v>
                </c:pt>
                <c:pt idx="2040">
                  <c:v>786.17840320000005</c:v>
                </c:pt>
                <c:pt idx="2041">
                  <c:v>786.58668460000001</c:v>
                </c:pt>
                <c:pt idx="2042">
                  <c:v>786.99423969999998</c:v>
                </c:pt>
                <c:pt idx="2043">
                  <c:v>787.40107269999999</c:v>
                </c:pt>
                <c:pt idx="2044">
                  <c:v>787.80718909999996</c:v>
                </c:pt>
                <c:pt idx="2045">
                  <c:v>788.21259120000002</c:v>
                </c:pt>
                <c:pt idx="2046">
                  <c:v>788.61727829999995</c:v>
                </c:pt>
                <c:pt idx="2047">
                  <c:v>789.02125139999998</c:v>
                </c:pt>
                <c:pt idx="2048">
                  <c:v>789.42451930000004</c:v>
                </c:pt>
                <c:pt idx="2049">
                  <c:v>789.82710689999999</c:v>
                </c:pt>
                <c:pt idx="2050">
                  <c:v>790.22911260000001</c:v>
                </c:pt>
                <c:pt idx="2051">
                  <c:v>790.63062990000003</c:v>
                </c:pt>
                <c:pt idx="2052">
                  <c:v>791.03167059999998</c:v>
                </c:pt>
                <c:pt idx="2053">
                  <c:v>791.43230440000002</c:v>
                </c:pt>
                <c:pt idx="2054">
                  <c:v>791.83264120000001</c:v>
                </c:pt>
                <c:pt idx="2055">
                  <c:v>792.23276650000003</c:v>
                </c:pt>
                <c:pt idx="2056">
                  <c:v>792.63272830000005</c:v>
                </c:pt>
                <c:pt idx="2057">
                  <c:v>793.03255190000004</c:v>
                </c:pt>
                <c:pt idx="2058">
                  <c:v>793.43229810000003</c:v>
                </c:pt>
                <c:pt idx="2059">
                  <c:v>793.83202119999999</c:v>
                </c:pt>
                <c:pt idx="2060">
                  <c:v>794.23172090000003</c:v>
                </c:pt>
                <c:pt idx="2061">
                  <c:v>794.63138030000005</c:v>
                </c:pt>
                <c:pt idx="2062">
                  <c:v>795.03099629999997</c:v>
                </c:pt>
                <c:pt idx="2063">
                  <c:v>795.43058110000004</c:v>
                </c:pt>
                <c:pt idx="2064">
                  <c:v>795.83014709999998</c:v>
                </c:pt>
                <c:pt idx="2065">
                  <c:v>796.22970989999999</c:v>
                </c:pt>
                <c:pt idx="2066">
                  <c:v>796.62928820000002</c:v>
                </c:pt>
                <c:pt idx="2067">
                  <c:v>797.02888910000001</c:v>
                </c:pt>
                <c:pt idx="2068">
                  <c:v>797.42853560000003</c:v>
                </c:pt>
                <c:pt idx="2069">
                  <c:v>797.82826050000006</c:v>
                </c:pt>
                <c:pt idx="2070">
                  <c:v>798.22809710000001</c:v>
                </c:pt>
                <c:pt idx="2071">
                  <c:v>798.62807480000004</c:v>
                </c:pt>
                <c:pt idx="2072">
                  <c:v>799.0281986</c:v>
                </c:pt>
                <c:pt idx="2073">
                  <c:v>799.42849360000002</c:v>
                </c:pt>
                <c:pt idx="2074">
                  <c:v>799.82899550000002</c:v>
                </c:pt>
                <c:pt idx="2075">
                  <c:v>800.22972519999996</c:v>
                </c:pt>
                <c:pt idx="2076">
                  <c:v>800.63069580000001</c:v>
                </c:pt>
                <c:pt idx="2077">
                  <c:v>801.03190359999996</c:v>
                </c:pt>
                <c:pt idx="2078">
                  <c:v>801.4333441</c:v>
                </c:pt>
                <c:pt idx="2079">
                  <c:v>801.83501769999998</c:v>
                </c:pt>
                <c:pt idx="2080">
                  <c:v>802.23692570000003</c:v>
                </c:pt>
                <c:pt idx="2081">
                  <c:v>802.63906859999997</c:v>
                </c:pt>
                <c:pt idx="2082">
                  <c:v>803.04144640000004</c:v>
                </c:pt>
                <c:pt idx="2083">
                  <c:v>803.44406160000005</c:v>
                </c:pt>
                <c:pt idx="2084">
                  <c:v>803.84691789999999</c:v>
                </c:pt>
                <c:pt idx="2085">
                  <c:v>804.25001910000003</c:v>
                </c:pt>
                <c:pt idx="2086">
                  <c:v>804.65336890000003</c:v>
                </c:pt>
                <c:pt idx="2087">
                  <c:v>805.0569696</c:v>
                </c:pt>
                <c:pt idx="2088">
                  <c:v>805.46082509999997</c:v>
                </c:pt>
                <c:pt idx="2089">
                  <c:v>805.86493959999996</c:v>
                </c:pt>
                <c:pt idx="2090">
                  <c:v>806.26931660000002</c:v>
                </c:pt>
                <c:pt idx="2091">
                  <c:v>806.67395899999997</c:v>
                </c:pt>
                <c:pt idx="2092">
                  <c:v>807.07886810000002</c:v>
                </c:pt>
                <c:pt idx="2093">
                  <c:v>807.48404649999998</c:v>
                </c:pt>
                <c:pt idx="2094">
                  <c:v>807.88949700000001</c:v>
                </c:pt>
                <c:pt idx="2095">
                  <c:v>808.29522259999999</c:v>
                </c:pt>
                <c:pt idx="2096">
                  <c:v>808.70122590000005</c:v>
                </c:pt>
                <c:pt idx="2097">
                  <c:v>809.10750910000002</c:v>
                </c:pt>
                <c:pt idx="2098">
                  <c:v>809.51407419999998</c:v>
                </c:pt>
                <c:pt idx="2099">
                  <c:v>809.92092179999997</c:v>
                </c:pt>
                <c:pt idx="2100">
                  <c:v>810.32805410000003</c:v>
                </c:pt>
                <c:pt idx="2101">
                  <c:v>810.73547399999995</c:v>
                </c:pt>
                <c:pt idx="2102">
                  <c:v>811.1431844</c:v>
                </c:pt>
                <c:pt idx="2103">
                  <c:v>811.55118830000004</c:v>
                </c:pt>
                <c:pt idx="2104">
                  <c:v>811.95948710000005</c:v>
                </c:pt>
                <c:pt idx="2105">
                  <c:v>812.36808410000003</c:v>
                </c:pt>
                <c:pt idx="2106">
                  <c:v>812.77698359999999</c:v>
                </c:pt>
                <c:pt idx="2107">
                  <c:v>813.18618939999999</c:v>
                </c:pt>
                <c:pt idx="2108">
                  <c:v>813.59570529999996</c:v>
                </c:pt>
                <c:pt idx="2109">
                  <c:v>814.0055337</c:v>
                </c:pt>
                <c:pt idx="2110">
                  <c:v>814.41567799999996</c:v>
                </c:pt>
                <c:pt idx="2111">
                  <c:v>814.82614239999998</c:v>
                </c:pt>
                <c:pt idx="2112">
                  <c:v>815.23693030000004</c:v>
                </c:pt>
                <c:pt idx="2113">
                  <c:v>815.64804470000001</c:v>
                </c:pt>
                <c:pt idx="2114">
                  <c:v>816.05948739999997</c:v>
                </c:pt>
                <c:pt idx="2115">
                  <c:v>816.47126189999994</c:v>
                </c:pt>
                <c:pt idx="2116">
                  <c:v>816.88337200000001</c:v>
                </c:pt>
                <c:pt idx="2117">
                  <c:v>817.2958208</c:v>
                </c:pt>
                <c:pt idx="2118">
                  <c:v>817.70861119999995</c:v>
                </c:pt>
                <c:pt idx="2119">
                  <c:v>818.12174619999996</c:v>
                </c:pt>
                <c:pt idx="2120">
                  <c:v>818.53522880000003</c:v>
                </c:pt>
                <c:pt idx="2121">
                  <c:v>818.94906070000002</c:v>
                </c:pt>
                <c:pt idx="2122">
                  <c:v>819.3632447</c:v>
                </c:pt>
                <c:pt idx="2123">
                  <c:v>819.77778390000003</c:v>
                </c:pt>
                <c:pt idx="2124">
                  <c:v>820.19268079999995</c:v>
                </c:pt>
                <c:pt idx="2125">
                  <c:v>820.60793750000005</c:v>
                </c:pt>
                <c:pt idx="2126">
                  <c:v>821.02355560000001</c:v>
                </c:pt>
                <c:pt idx="2127">
                  <c:v>821.43953769999996</c:v>
                </c:pt>
                <c:pt idx="2128">
                  <c:v>821.85588700000005</c:v>
                </c:pt>
                <c:pt idx="2129">
                  <c:v>822.27260539999997</c:v>
                </c:pt>
                <c:pt idx="2130">
                  <c:v>822.68969489999995</c:v>
                </c:pt>
                <c:pt idx="2131">
                  <c:v>823.10715679999998</c:v>
                </c:pt>
                <c:pt idx="2132">
                  <c:v>823.52499299999999</c:v>
                </c:pt>
                <c:pt idx="2133">
                  <c:v>823.94320579999999</c:v>
                </c:pt>
                <c:pt idx="2134">
                  <c:v>824.36179709999999</c:v>
                </c:pt>
                <c:pt idx="2135">
                  <c:v>824.78076850000002</c:v>
                </c:pt>
                <c:pt idx="2136">
                  <c:v>825.20012139999994</c:v>
                </c:pt>
                <c:pt idx="2137">
                  <c:v>825.61985700000002</c:v>
                </c:pt>
                <c:pt idx="2138">
                  <c:v>826.03997589999994</c:v>
                </c:pt>
                <c:pt idx="2139">
                  <c:v>826.46047999999996</c:v>
                </c:pt>
                <c:pt idx="2140">
                  <c:v>826.88137080000001</c:v>
                </c:pt>
                <c:pt idx="2141">
                  <c:v>827.30264929999998</c:v>
                </c:pt>
                <c:pt idx="2142">
                  <c:v>827.72431630000005</c:v>
                </c:pt>
                <c:pt idx="2143">
                  <c:v>828.14637219999997</c:v>
                </c:pt>
                <c:pt idx="2144">
                  <c:v>828.56881810000004</c:v>
                </c:pt>
                <c:pt idx="2145">
                  <c:v>828.99165489999996</c:v>
                </c:pt>
                <c:pt idx="2146">
                  <c:v>829.41488319999996</c:v>
                </c:pt>
                <c:pt idx="2147">
                  <c:v>829.83850389999998</c:v>
                </c:pt>
                <c:pt idx="2148">
                  <c:v>830.26251720000005</c:v>
                </c:pt>
                <c:pt idx="2149">
                  <c:v>830.68692309999994</c:v>
                </c:pt>
                <c:pt idx="2150">
                  <c:v>831.11172199999999</c:v>
                </c:pt>
                <c:pt idx="2151">
                  <c:v>831.53691449999997</c:v>
                </c:pt>
                <c:pt idx="2152">
                  <c:v>831.96250129999999</c:v>
                </c:pt>
                <c:pt idx="2153">
                  <c:v>832.38848210000003</c:v>
                </c:pt>
                <c:pt idx="2154">
                  <c:v>832.81485699999996</c:v>
                </c:pt>
                <c:pt idx="2155">
                  <c:v>833.24162669999998</c:v>
                </c:pt>
                <c:pt idx="2156">
                  <c:v>833.6687915</c:v>
                </c:pt>
                <c:pt idx="2157">
                  <c:v>834.09635100000003</c:v>
                </c:pt>
                <c:pt idx="2158">
                  <c:v>834.52430509999999</c:v>
                </c:pt>
                <c:pt idx="2159">
                  <c:v>834.95265389999997</c:v>
                </c:pt>
                <c:pt idx="2160">
                  <c:v>835.38139709999996</c:v>
                </c:pt>
                <c:pt idx="2161">
                  <c:v>835.81053469999995</c:v>
                </c:pt>
                <c:pt idx="2162">
                  <c:v>836.24006659999998</c:v>
                </c:pt>
                <c:pt idx="2163">
                  <c:v>836.6699926</c:v>
                </c:pt>
                <c:pt idx="2164">
                  <c:v>837.10031249999997</c:v>
                </c:pt>
                <c:pt idx="2165">
                  <c:v>837.53102620000004</c:v>
                </c:pt>
                <c:pt idx="2166">
                  <c:v>837.96213360000002</c:v>
                </c:pt>
                <c:pt idx="2167">
                  <c:v>838.39363449999996</c:v>
                </c:pt>
                <c:pt idx="2168">
                  <c:v>838.82552880000003</c:v>
                </c:pt>
                <c:pt idx="2169">
                  <c:v>839.25781570000004</c:v>
                </c:pt>
                <c:pt idx="2170">
                  <c:v>839.69049470000004</c:v>
                </c:pt>
                <c:pt idx="2171">
                  <c:v>840.12356560000001</c:v>
                </c:pt>
                <c:pt idx="2172">
                  <c:v>840.55702840000004</c:v>
                </c:pt>
                <c:pt idx="2173">
                  <c:v>840.99088280000001</c:v>
                </c:pt>
                <c:pt idx="2174">
                  <c:v>841.42512850000003</c:v>
                </c:pt>
                <c:pt idx="2175">
                  <c:v>841.85976540000001</c:v>
                </c:pt>
                <c:pt idx="2176">
                  <c:v>842.29479270000002</c:v>
                </c:pt>
                <c:pt idx="2177">
                  <c:v>842.73020970000005</c:v>
                </c:pt>
                <c:pt idx="2178">
                  <c:v>843.16601630000002</c:v>
                </c:pt>
                <c:pt idx="2179">
                  <c:v>843.60221160000003</c:v>
                </c:pt>
                <c:pt idx="2180">
                  <c:v>844.03879500000005</c:v>
                </c:pt>
                <c:pt idx="2181">
                  <c:v>844.4757664</c:v>
                </c:pt>
                <c:pt idx="2182">
                  <c:v>844.91312570000002</c:v>
                </c:pt>
                <c:pt idx="2183">
                  <c:v>845.35087180000005</c:v>
                </c:pt>
                <c:pt idx="2184">
                  <c:v>845.78900420000002</c:v>
                </c:pt>
                <c:pt idx="2185">
                  <c:v>846.22752219999995</c:v>
                </c:pt>
                <c:pt idx="2186">
                  <c:v>846.66642520000005</c:v>
                </c:pt>
                <c:pt idx="2187">
                  <c:v>847.10571289999996</c:v>
                </c:pt>
                <c:pt idx="2188">
                  <c:v>847.54538430000002</c:v>
                </c:pt>
                <c:pt idx="2189">
                  <c:v>847.98543889999996</c:v>
                </c:pt>
                <c:pt idx="2190">
                  <c:v>848.42587600000002</c:v>
                </c:pt>
                <c:pt idx="2191">
                  <c:v>848.86669470000004</c:v>
                </c:pt>
                <c:pt idx="2192">
                  <c:v>849.30789449999997</c:v>
                </c:pt>
                <c:pt idx="2193">
                  <c:v>849.74947459999999</c:v>
                </c:pt>
                <c:pt idx="2194">
                  <c:v>850.19143469999995</c:v>
                </c:pt>
                <c:pt idx="2195">
                  <c:v>850.63377390000005</c:v>
                </c:pt>
                <c:pt idx="2196">
                  <c:v>851.07648689999996</c:v>
                </c:pt>
                <c:pt idx="2197">
                  <c:v>851.5195238</c:v>
                </c:pt>
                <c:pt idx="2198">
                  <c:v>851.96284749999995</c:v>
                </c:pt>
                <c:pt idx="2199">
                  <c:v>852.40647620000004</c:v>
                </c:pt>
                <c:pt idx="2200">
                  <c:v>852.85040790000005</c:v>
                </c:pt>
                <c:pt idx="2201">
                  <c:v>853.29463929999997</c:v>
                </c:pt>
                <c:pt idx="2202">
                  <c:v>853.73917410000001</c:v>
                </c:pt>
                <c:pt idx="2203">
                  <c:v>854.18401300000005</c:v>
                </c:pt>
                <c:pt idx="2204">
                  <c:v>854.62915880000003</c:v>
                </c:pt>
                <c:pt idx="2205">
                  <c:v>855.07461550000005</c:v>
                </c:pt>
                <c:pt idx="2206">
                  <c:v>855.52038589999995</c:v>
                </c:pt>
                <c:pt idx="2207">
                  <c:v>855.96647310000003</c:v>
                </c:pt>
                <c:pt idx="2208">
                  <c:v>856.41287799999998</c:v>
                </c:pt>
                <c:pt idx="2209">
                  <c:v>856.85959890000004</c:v>
                </c:pt>
                <c:pt idx="2210">
                  <c:v>857.30663419999996</c:v>
                </c:pt>
                <c:pt idx="2211">
                  <c:v>857.75398229999996</c:v>
                </c:pt>
                <c:pt idx="2212">
                  <c:v>858.2016423</c:v>
                </c:pt>
                <c:pt idx="2213">
                  <c:v>858.64961210000001</c:v>
                </c:pt>
                <c:pt idx="2214">
                  <c:v>859.09789039999998</c:v>
                </c:pt>
                <c:pt idx="2215">
                  <c:v>859.54647660000001</c:v>
                </c:pt>
                <c:pt idx="2216">
                  <c:v>859.99537009999995</c:v>
                </c:pt>
                <c:pt idx="2217">
                  <c:v>860.44457020000004</c:v>
                </c:pt>
                <c:pt idx="2218">
                  <c:v>860.89407630000005</c:v>
                </c:pt>
                <c:pt idx="2219">
                  <c:v>861.34388850000005</c:v>
                </c:pt>
                <c:pt idx="2220">
                  <c:v>861.79400639999994</c:v>
                </c:pt>
                <c:pt idx="2221">
                  <c:v>862.24443110000004</c:v>
                </c:pt>
                <c:pt idx="2222">
                  <c:v>862.69516209999995</c:v>
                </c:pt>
                <c:pt idx="2223">
                  <c:v>863.14619900000002</c:v>
                </c:pt>
                <c:pt idx="2224">
                  <c:v>863.59754129999999</c:v>
                </c:pt>
                <c:pt idx="2225">
                  <c:v>864.04918810000004</c:v>
                </c:pt>
                <c:pt idx="2226">
                  <c:v>864.50113899999997</c:v>
                </c:pt>
                <c:pt idx="2227">
                  <c:v>864.95339349999995</c:v>
                </c:pt>
                <c:pt idx="2228">
                  <c:v>865.40595010000004</c:v>
                </c:pt>
                <c:pt idx="2229">
                  <c:v>865.85880780000002</c:v>
                </c:pt>
                <c:pt idx="2230">
                  <c:v>866.31196539999996</c:v>
                </c:pt>
                <c:pt idx="2231">
                  <c:v>866.76542180000001</c:v>
                </c:pt>
                <c:pt idx="2232">
                  <c:v>867.21917689999998</c:v>
                </c:pt>
                <c:pt idx="2233">
                  <c:v>867.67322950000005</c:v>
                </c:pt>
                <c:pt idx="2234">
                  <c:v>868.12757810000005</c:v>
                </c:pt>
                <c:pt idx="2235">
                  <c:v>868.58222160000003</c:v>
                </c:pt>
                <c:pt idx="2236">
                  <c:v>869.03715910000005</c:v>
                </c:pt>
                <c:pt idx="2237">
                  <c:v>869.49238869999999</c:v>
                </c:pt>
                <c:pt idx="2238">
                  <c:v>869.94790929999999</c:v>
                </c:pt>
                <c:pt idx="2239">
                  <c:v>870.40371990000006</c:v>
                </c:pt>
                <c:pt idx="2240">
                  <c:v>870.85981949999996</c:v>
                </c:pt>
                <c:pt idx="2241">
                  <c:v>871.31620680000003</c:v>
                </c:pt>
                <c:pt idx="2242">
                  <c:v>871.77288039999996</c:v>
                </c:pt>
                <c:pt idx="2243">
                  <c:v>872.22984069999995</c:v>
                </c:pt>
                <c:pt idx="2244">
                  <c:v>872.68708570000001</c:v>
                </c:pt>
                <c:pt idx="2245">
                  <c:v>873.14461319999998</c:v>
                </c:pt>
                <c:pt idx="2246">
                  <c:v>873.60242219999998</c:v>
                </c:pt>
                <c:pt idx="2247">
                  <c:v>874.06051119999995</c:v>
                </c:pt>
                <c:pt idx="2248">
                  <c:v>874.51887829999998</c:v>
                </c:pt>
                <c:pt idx="2249">
                  <c:v>874.97752149999997</c:v>
                </c:pt>
                <c:pt idx="2250">
                  <c:v>875.4364392</c:v>
                </c:pt>
                <c:pt idx="2251">
                  <c:v>875.89562960000001</c:v>
                </c:pt>
                <c:pt idx="2252">
                  <c:v>876.35509109999998</c:v>
                </c:pt>
                <c:pt idx="2253">
                  <c:v>876.81482200000005</c:v>
                </c:pt>
                <c:pt idx="2254">
                  <c:v>877.27482080000004</c:v>
                </c:pt>
                <c:pt idx="2255">
                  <c:v>877.73508609999999</c:v>
                </c:pt>
                <c:pt idx="2256">
                  <c:v>878.19561850000002</c:v>
                </c:pt>
                <c:pt idx="2257">
                  <c:v>878.6564161</c:v>
                </c:pt>
                <c:pt idx="2258">
                  <c:v>879.11747709999997</c:v>
                </c:pt>
                <c:pt idx="2259">
                  <c:v>879.57880030000001</c:v>
                </c:pt>
                <c:pt idx="2260">
                  <c:v>880.04038400000002</c:v>
                </c:pt>
                <c:pt idx="2261">
                  <c:v>880.50222640000004</c:v>
                </c:pt>
                <c:pt idx="2262">
                  <c:v>880.96432570000002</c:v>
                </c:pt>
                <c:pt idx="2263">
                  <c:v>881.42668060000005</c:v>
                </c:pt>
                <c:pt idx="2264">
                  <c:v>881.88928999999996</c:v>
                </c:pt>
                <c:pt idx="2265">
                  <c:v>882.35215310000001</c:v>
                </c:pt>
                <c:pt idx="2266">
                  <c:v>882.81526919999999</c:v>
                </c:pt>
                <c:pt idx="2267">
                  <c:v>883.278637</c:v>
                </c:pt>
                <c:pt idx="2268">
                  <c:v>883.74225550000006</c:v>
                </c:pt>
                <c:pt idx="2269">
                  <c:v>884.20612589999996</c:v>
                </c:pt>
                <c:pt idx="2270">
                  <c:v>884.67024739999999</c:v>
                </c:pt>
                <c:pt idx="2271">
                  <c:v>885.13461910000001</c:v>
                </c:pt>
                <c:pt idx="2272">
                  <c:v>885.59924090000004</c:v>
                </c:pt>
                <c:pt idx="2273">
                  <c:v>886.06411279999998</c:v>
                </c:pt>
                <c:pt idx="2274">
                  <c:v>886.52923469999996</c:v>
                </c:pt>
                <c:pt idx="2275">
                  <c:v>886.99460629999999</c:v>
                </c:pt>
                <c:pt idx="2276">
                  <c:v>887.46022819999996</c:v>
                </c:pt>
                <c:pt idx="2277">
                  <c:v>887.92610070000001</c:v>
                </c:pt>
                <c:pt idx="2278">
                  <c:v>888.39222470000004</c:v>
                </c:pt>
                <c:pt idx="2279">
                  <c:v>888.85860109999999</c:v>
                </c:pt>
                <c:pt idx="2280">
                  <c:v>889.32523060000005</c:v>
                </c:pt>
                <c:pt idx="2281">
                  <c:v>889.79211429999998</c:v>
                </c:pt>
                <c:pt idx="2282">
                  <c:v>890.25925380000001</c:v>
                </c:pt>
                <c:pt idx="2283">
                  <c:v>890.72665110000003</c:v>
                </c:pt>
                <c:pt idx="2284">
                  <c:v>891.19430699999998</c:v>
                </c:pt>
                <c:pt idx="2285">
                  <c:v>891.66222319999997</c:v>
                </c:pt>
                <c:pt idx="2286">
                  <c:v>892.13040179999996</c:v>
                </c:pt>
                <c:pt idx="2287">
                  <c:v>892.59884490000002</c:v>
                </c:pt>
                <c:pt idx="2288">
                  <c:v>893.06755480000004</c:v>
                </c:pt>
                <c:pt idx="2289">
                  <c:v>893.53653359999998</c:v>
                </c:pt>
                <c:pt idx="2290">
                  <c:v>894.00578359999997</c:v>
                </c:pt>
                <c:pt idx="2291">
                  <c:v>894.47530740000002</c:v>
                </c:pt>
                <c:pt idx="2292">
                  <c:v>894.94510769999999</c:v>
                </c:pt>
                <c:pt idx="2293">
                  <c:v>895.41518759999997</c:v>
                </c:pt>
                <c:pt idx="2294">
                  <c:v>895.8855499</c:v>
                </c:pt>
                <c:pt idx="2295">
                  <c:v>896.3561972</c:v>
                </c:pt>
                <c:pt idx="2296">
                  <c:v>896.82713190000004</c:v>
                </c:pt>
                <c:pt idx="2297">
                  <c:v>897.29835709999998</c:v>
                </c:pt>
                <c:pt idx="2298">
                  <c:v>897.76987569999994</c:v>
                </c:pt>
                <c:pt idx="2299">
                  <c:v>898.24169059999997</c:v>
                </c:pt>
                <c:pt idx="2300">
                  <c:v>898.71380450000004</c:v>
                </c:pt>
                <c:pt idx="2301">
                  <c:v>899.18621829999995</c:v>
                </c:pt>
                <c:pt idx="2302">
                  <c:v>899.65893500000004</c:v>
                </c:pt>
                <c:pt idx="2303">
                  <c:v>900.13195800000005</c:v>
                </c:pt>
                <c:pt idx="2304">
                  <c:v>900.60528939999995</c:v>
                </c:pt>
                <c:pt idx="2305">
                  <c:v>901.0789317</c:v>
                </c:pt>
                <c:pt idx="2306">
                  <c:v>901.55288789999997</c:v>
                </c:pt>
                <c:pt idx="2307">
                  <c:v>902.02716090000001</c:v>
                </c:pt>
                <c:pt idx="2308">
                  <c:v>902.50175290000004</c:v>
                </c:pt>
                <c:pt idx="2309">
                  <c:v>902.9766664</c:v>
                </c:pt>
                <c:pt idx="2310">
                  <c:v>903.45190349999996</c:v>
                </c:pt>
                <c:pt idx="2311">
                  <c:v>903.92746680000005</c:v>
                </c:pt>
                <c:pt idx="2312">
                  <c:v>904.40335789999995</c:v>
                </c:pt>
                <c:pt idx="2313">
                  <c:v>904.87957859999995</c:v>
                </c:pt>
                <c:pt idx="2314">
                  <c:v>905.35613079999996</c:v>
                </c:pt>
                <c:pt idx="2315">
                  <c:v>905.83301649999999</c:v>
                </c:pt>
                <c:pt idx="2316">
                  <c:v>906.31023719999996</c:v>
                </c:pt>
                <c:pt idx="2317">
                  <c:v>906.78779489999999</c:v>
                </c:pt>
                <c:pt idx="2318">
                  <c:v>907.26569089999998</c:v>
                </c:pt>
                <c:pt idx="2319">
                  <c:v>907.74392639999996</c:v>
                </c:pt>
                <c:pt idx="2320">
                  <c:v>908.22250240000005</c:v>
                </c:pt>
                <c:pt idx="2321">
                  <c:v>908.70142069999997</c:v>
                </c:pt>
                <c:pt idx="2322">
                  <c:v>909.18068330000006</c:v>
                </c:pt>
                <c:pt idx="2323">
                  <c:v>909.66029049999997</c:v>
                </c:pt>
                <c:pt idx="2324">
                  <c:v>910.14024340000003</c:v>
                </c:pt>
                <c:pt idx="2325">
                  <c:v>910.62054330000001</c:v>
                </c:pt>
                <c:pt idx="2326">
                  <c:v>911.10119139999995</c:v>
                </c:pt>
                <c:pt idx="2327">
                  <c:v>911.58218820000002</c:v>
                </c:pt>
                <c:pt idx="2328">
                  <c:v>912.06353460000003</c:v>
                </c:pt>
                <c:pt idx="2329">
                  <c:v>912.54523119999999</c:v>
                </c:pt>
                <c:pt idx="2330">
                  <c:v>913.02727870000001</c:v>
                </c:pt>
                <c:pt idx="2331">
                  <c:v>913.50967779999996</c:v>
                </c:pt>
                <c:pt idx="2332">
                  <c:v>913.99242909999998</c:v>
                </c:pt>
                <c:pt idx="2333">
                  <c:v>914.47553259999995</c:v>
                </c:pt>
                <c:pt idx="2334">
                  <c:v>914.95898869999996</c:v>
                </c:pt>
                <c:pt idx="2335">
                  <c:v>915.44279789999996</c:v>
                </c:pt>
                <c:pt idx="2336">
                  <c:v>915.92696100000001</c:v>
                </c:pt>
                <c:pt idx="2337">
                  <c:v>916.41147790000002</c:v>
                </c:pt>
                <c:pt idx="2338">
                  <c:v>916.89634869999998</c:v>
                </c:pt>
                <c:pt idx="2339">
                  <c:v>917.38157420000005</c:v>
                </c:pt>
                <c:pt idx="2340">
                  <c:v>917.86715479999998</c:v>
                </c:pt>
                <c:pt idx="2341">
                  <c:v>918.35309050000001</c:v>
                </c:pt>
                <c:pt idx="2342">
                  <c:v>918.83938120000005</c:v>
                </c:pt>
                <c:pt idx="2343">
                  <c:v>919.3260272</c:v>
                </c:pt>
                <c:pt idx="2344">
                  <c:v>919.81302840000001</c:v>
                </c:pt>
                <c:pt idx="2345">
                  <c:v>920.30038479999996</c:v>
                </c:pt>
                <c:pt idx="2346">
                  <c:v>920.78809650000005</c:v>
                </c:pt>
                <c:pt idx="2347">
                  <c:v>921.27616390000003</c:v>
                </c:pt>
                <c:pt idx="2348">
                  <c:v>921.7645867</c:v>
                </c:pt>
                <c:pt idx="2349">
                  <c:v>922.25336500000003</c:v>
                </c:pt>
                <c:pt idx="2350">
                  <c:v>922.74249870000006</c:v>
                </c:pt>
                <c:pt idx="2351">
                  <c:v>923.23198779999996</c:v>
                </c:pt>
                <c:pt idx="2352">
                  <c:v>923.72183159999997</c:v>
                </c:pt>
                <c:pt idx="2353">
                  <c:v>924.21202970000002</c:v>
                </c:pt>
                <c:pt idx="2354">
                  <c:v>924.70258220000005</c:v>
                </c:pt>
                <c:pt idx="2355">
                  <c:v>925.19348909999997</c:v>
                </c:pt>
                <c:pt idx="2356">
                  <c:v>925.68475020000005</c:v>
                </c:pt>
                <c:pt idx="2357">
                  <c:v>926.17636549999997</c:v>
                </c:pt>
                <c:pt idx="2358">
                  <c:v>926.66833480000003</c:v>
                </c:pt>
                <c:pt idx="2359">
                  <c:v>927.16065809999998</c:v>
                </c:pt>
                <c:pt idx="2360">
                  <c:v>927.65333459999999</c:v>
                </c:pt>
                <c:pt idx="2361">
                  <c:v>928.14636389999998</c:v>
                </c:pt>
                <c:pt idx="2362">
                  <c:v>928.63974610000002</c:v>
                </c:pt>
                <c:pt idx="2363">
                  <c:v>929.1334809</c:v>
                </c:pt>
                <c:pt idx="2364">
                  <c:v>929.62756820000004</c:v>
                </c:pt>
                <c:pt idx="2365">
                  <c:v>930.12200780000001</c:v>
                </c:pt>
                <c:pt idx="2366">
                  <c:v>930.6167997</c:v>
                </c:pt>
                <c:pt idx="2367">
                  <c:v>931.11194360000002</c:v>
                </c:pt>
                <c:pt idx="2368">
                  <c:v>931.60743869999999</c:v>
                </c:pt>
                <c:pt idx="2369">
                  <c:v>932.10328449999997</c:v>
                </c:pt>
                <c:pt idx="2370">
                  <c:v>932.59948110000005</c:v>
                </c:pt>
                <c:pt idx="2371">
                  <c:v>933.09602819999998</c:v>
                </c:pt>
                <c:pt idx="2372">
                  <c:v>933.59292570000002</c:v>
                </c:pt>
                <c:pt idx="2373">
                  <c:v>934.09017319999998</c:v>
                </c:pt>
                <c:pt idx="2374">
                  <c:v>934.58777009999994</c:v>
                </c:pt>
                <c:pt idx="2375">
                  <c:v>935.0857158</c:v>
                </c:pt>
                <c:pt idx="2376">
                  <c:v>935.58401030000005</c:v>
                </c:pt>
                <c:pt idx="2377">
                  <c:v>936.08265329999995</c:v>
                </c:pt>
                <c:pt idx="2378">
                  <c:v>936.58164409999995</c:v>
                </c:pt>
                <c:pt idx="2379">
                  <c:v>937.08098199999995</c:v>
                </c:pt>
                <c:pt idx="2380">
                  <c:v>937.58066710000003</c:v>
                </c:pt>
                <c:pt idx="2381">
                  <c:v>938.08069909999995</c:v>
                </c:pt>
                <c:pt idx="2382">
                  <c:v>938.58107710000002</c:v>
                </c:pt>
                <c:pt idx="2383">
                  <c:v>939.08180070000003</c:v>
                </c:pt>
                <c:pt idx="2384">
                  <c:v>939.58286969999995</c:v>
                </c:pt>
                <c:pt idx="2385">
                  <c:v>940.08428389999995</c:v>
                </c:pt>
                <c:pt idx="2386">
                  <c:v>940.58604230000003</c:v>
                </c:pt>
                <c:pt idx="2387">
                  <c:v>941.0881445</c:v>
                </c:pt>
                <c:pt idx="2388">
                  <c:v>941.59059030000003</c:v>
                </c:pt>
                <c:pt idx="2389">
                  <c:v>942.0933794</c:v>
                </c:pt>
                <c:pt idx="2390">
                  <c:v>942.59651099999996</c:v>
                </c:pt>
                <c:pt idx="2391">
                  <c:v>943.09998429999996</c:v>
                </c:pt>
                <c:pt idx="2392">
                  <c:v>943.60379929999999</c:v>
                </c:pt>
                <c:pt idx="2393">
                  <c:v>944.10795559999997</c:v>
                </c:pt>
                <c:pt idx="2394">
                  <c:v>944.61245240000005</c:v>
                </c:pt>
                <c:pt idx="2395">
                  <c:v>945.11728879999998</c:v>
                </c:pt>
                <c:pt idx="2396">
                  <c:v>945.62246419999997</c:v>
                </c:pt>
                <c:pt idx="2397">
                  <c:v>946.12797799999998</c:v>
                </c:pt>
                <c:pt idx="2398">
                  <c:v>946.63382979999994</c:v>
                </c:pt>
                <c:pt idx="2399">
                  <c:v>947.14001919999998</c:v>
                </c:pt>
                <c:pt idx="2400">
                  <c:v>947.6465455</c:v>
                </c:pt>
                <c:pt idx="2401">
                  <c:v>948.15340760000004</c:v>
                </c:pt>
                <c:pt idx="2402">
                  <c:v>948.66060500000003</c:v>
                </c:pt>
                <c:pt idx="2403">
                  <c:v>949.16813679999996</c:v>
                </c:pt>
                <c:pt idx="2404">
                  <c:v>949.67600210000001</c:v>
                </c:pt>
                <c:pt idx="2405">
                  <c:v>950.1842001</c:v>
                </c:pt>
                <c:pt idx="2406">
                  <c:v>950.69273009999995</c:v>
                </c:pt>
                <c:pt idx="2407">
                  <c:v>951.20159100000001</c:v>
                </c:pt>
                <c:pt idx="2408">
                  <c:v>951.71078220000004</c:v>
                </c:pt>
                <c:pt idx="2409">
                  <c:v>952.22030259999997</c:v>
                </c:pt>
                <c:pt idx="2410">
                  <c:v>952.73015139999995</c:v>
                </c:pt>
                <c:pt idx="2411">
                  <c:v>953.2403276</c:v>
                </c:pt>
                <c:pt idx="2412">
                  <c:v>953.75083040000004</c:v>
                </c:pt>
                <c:pt idx="2413">
                  <c:v>954.2616587</c:v>
                </c:pt>
                <c:pt idx="2414">
                  <c:v>954.77281170000003</c:v>
                </c:pt>
                <c:pt idx="2415">
                  <c:v>955.28428810000003</c:v>
                </c:pt>
                <c:pt idx="2416">
                  <c:v>955.79608659999997</c:v>
                </c:pt>
                <c:pt idx="2417">
                  <c:v>956.30820559999995</c:v>
                </c:pt>
                <c:pt idx="2418">
                  <c:v>956.82064409999998</c:v>
                </c:pt>
                <c:pt idx="2419">
                  <c:v>957.33339990000002</c:v>
                </c:pt>
                <c:pt idx="2420">
                  <c:v>957.84647159999997</c:v>
                </c:pt>
                <c:pt idx="2421">
                  <c:v>958.35985830000004</c:v>
                </c:pt>
                <c:pt idx="2422">
                  <c:v>958.87355890000003</c:v>
                </c:pt>
                <c:pt idx="2423">
                  <c:v>959.3875716</c:v>
                </c:pt>
                <c:pt idx="2424">
                  <c:v>959.90189499999997</c:v>
                </c:pt>
                <c:pt idx="2425">
                  <c:v>960.41652739999995</c:v>
                </c:pt>
                <c:pt idx="2426">
                  <c:v>960.93146730000001</c:v>
                </c:pt>
                <c:pt idx="2427">
                  <c:v>961.44671300000005</c:v>
                </c:pt>
                <c:pt idx="2428">
                  <c:v>961.96226279999996</c:v>
                </c:pt>
                <c:pt idx="2429">
                  <c:v>962.47811460000003</c:v>
                </c:pt>
                <c:pt idx="2430">
                  <c:v>962.99426630000005</c:v>
                </c:pt>
                <c:pt idx="2431">
                  <c:v>963.51071630000001</c:v>
                </c:pt>
                <c:pt idx="2432">
                  <c:v>964.02746290000005</c:v>
                </c:pt>
                <c:pt idx="2433">
                  <c:v>964.54450380000003</c:v>
                </c:pt>
                <c:pt idx="2434">
                  <c:v>965.06183680000004</c:v>
                </c:pt>
                <c:pt idx="2435">
                  <c:v>965.57945989999996</c:v>
                </c:pt>
                <c:pt idx="2436">
                  <c:v>966.09737070000006</c:v>
                </c:pt>
                <c:pt idx="2437">
                  <c:v>966.61556719999999</c:v>
                </c:pt>
                <c:pt idx="2438">
                  <c:v>967.13404700000001</c:v>
                </c:pt>
                <c:pt idx="2439">
                  <c:v>967.65280780000001</c:v>
                </c:pt>
                <c:pt idx="2440">
                  <c:v>968.17184740000005</c:v>
                </c:pt>
                <c:pt idx="2441">
                  <c:v>968.69116289999999</c:v>
                </c:pt>
                <c:pt idx="2442">
                  <c:v>969.21075150000001</c:v>
                </c:pt>
                <c:pt idx="2443">
                  <c:v>969.73061050000001</c:v>
                </c:pt>
                <c:pt idx="2444">
                  <c:v>970.2507372</c:v>
                </c:pt>
                <c:pt idx="2445">
                  <c:v>970.77112890000001</c:v>
                </c:pt>
                <c:pt idx="2446">
                  <c:v>971.2917827</c:v>
                </c:pt>
                <c:pt idx="2447">
                  <c:v>971.81269599999996</c:v>
                </c:pt>
                <c:pt idx="2448">
                  <c:v>972.33386589999998</c:v>
                </c:pt>
                <c:pt idx="2449">
                  <c:v>972.85528899999997</c:v>
                </c:pt>
                <c:pt idx="2450">
                  <c:v>973.37696019999998</c:v>
                </c:pt>
                <c:pt idx="2451">
                  <c:v>973.89887520000002</c:v>
                </c:pt>
                <c:pt idx="2452">
                  <c:v>974.42101430000002</c:v>
                </c:pt>
                <c:pt idx="2453">
                  <c:v>974.94335790000002</c:v>
                </c:pt>
                <c:pt idx="2454">
                  <c:v>975.46590479999998</c:v>
                </c:pt>
                <c:pt idx="2455">
                  <c:v>975.98865379999995</c:v>
                </c:pt>
                <c:pt idx="2456">
                  <c:v>976.51160049999999</c:v>
                </c:pt>
                <c:pt idx="2457">
                  <c:v>977.03474200000005</c:v>
                </c:pt>
                <c:pt idx="2458">
                  <c:v>977.55807519999996</c:v>
                </c:pt>
                <c:pt idx="2459">
                  <c:v>978.08159680000006</c:v>
                </c:pt>
                <c:pt idx="2460">
                  <c:v>978.60530559999995</c:v>
                </c:pt>
                <c:pt idx="2461">
                  <c:v>979.12920099999997</c:v>
                </c:pt>
                <c:pt idx="2462">
                  <c:v>979.65328220000004</c:v>
                </c:pt>
                <c:pt idx="2463">
                  <c:v>980.17743099999996</c:v>
                </c:pt>
                <c:pt idx="2464">
                  <c:v>980.70081709999999</c:v>
                </c:pt>
                <c:pt idx="2465">
                  <c:v>981.22285060000002</c:v>
                </c:pt>
                <c:pt idx="2466">
                  <c:v>981.74372970000002</c:v>
                </c:pt>
                <c:pt idx="2467">
                  <c:v>982.26355990000002</c:v>
                </c:pt>
                <c:pt idx="2468">
                  <c:v>982.78227690000006</c:v>
                </c:pt>
                <c:pt idx="2469">
                  <c:v>983.29992019999997</c:v>
                </c:pt>
                <c:pt idx="2470">
                  <c:v>983.8165745</c:v>
                </c:pt>
                <c:pt idx="2471">
                  <c:v>984.33233770000004</c:v>
                </c:pt>
                <c:pt idx="2472">
                  <c:v>984.84728299999995</c:v>
                </c:pt>
                <c:pt idx="2473">
                  <c:v>985.36142770000004</c:v>
                </c:pt>
                <c:pt idx="2474">
                  <c:v>985.87478710000005</c:v>
                </c:pt>
                <c:pt idx="2475">
                  <c:v>986.38738109999997</c:v>
                </c:pt>
                <c:pt idx="2476">
                  <c:v>986.89921330000004</c:v>
                </c:pt>
                <c:pt idx="2477">
                  <c:v>987.41027919999999</c:v>
                </c:pt>
                <c:pt idx="2478">
                  <c:v>987.92057739999996</c:v>
                </c:pt>
                <c:pt idx="2479">
                  <c:v>988.43006579999997</c:v>
                </c:pt>
                <c:pt idx="2480">
                  <c:v>988.9386829</c:v>
                </c:pt>
                <c:pt idx="2481">
                  <c:v>989.44636539999999</c:v>
                </c:pt>
                <c:pt idx="2482">
                  <c:v>989.95305480000002</c:v>
                </c:pt>
                <c:pt idx="2483">
                  <c:v>990.45869340000002</c:v>
                </c:pt>
                <c:pt idx="2484">
                  <c:v>990.96328210000001</c:v>
                </c:pt>
                <c:pt idx="2485">
                  <c:v>991.46700290000001</c:v>
                </c:pt>
                <c:pt idx="2486">
                  <c:v>991.9700785</c:v>
                </c:pt>
                <c:pt idx="2487">
                  <c:v>992.47271639999997</c:v>
                </c:pt>
                <c:pt idx="2488">
                  <c:v>992.97505880000006</c:v>
                </c:pt>
                <c:pt idx="2489">
                  <c:v>993.47716479999997</c:v>
                </c:pt>
                <c:pt idx="2490">
                  <c:v>993.97908440000003</c:v>
                </c:pt>
                <c:pt idx="2491">
                  <c:v>994.48089170000003</c:v>
                </c:pt>
                <c:pt idx="2492">
                  <c:v>994.98263480000003</c:v>
                </c:pt>
                <c:pt idx="2493">
                  <c:v>995.48432009999999</c:v>
                </c:pt>
                <c:pt idx="2494">
                  <c:v>995.98594270000001</c:v>
                </c:pt>
                <c:pt idx="2495">
                  <c:v>996.48750470000004</c:v>
                </c:pt>
                <c:pt idx="2496">
                  <c:v>996.98901260000002</c:v>
                </c:pt>
                <c:pt idx="2497">
                  <c:v>997.49047970000004</c:v>
                </c:pt>
                <c:pt idx="2498">
                  <c:v>997.99192670000002</c:v>
                </c:pt>
                <c:pt idx="2499">
                  <c:v>998.49338290000003</c:v>
                </c:pt>
                <c:pt idx="2500">
                  <c:v>998.99487869999996</c:v>
                </c:pt>
                <c:pt idx="2501">
                  <c:v>999.49643449999996</c:v>
                </c:pt>
                <c:pt idx="2502">
                  <c:v>999.99806360000002</c:v>
                </c:pt>
                <c:pt idx="2503">
                  <c:v>1000.499774</c:v>
                </c:pt>
                <c:pt idx="2504">
                  <c:v>1001.001572</c:v>
                </c:pt>
                <c:pt idx="2505">
                  <c:v>1001.503462</c:v>
                </c:pt>
                <c:pt idx="2506">
                  <c:v>1002.005448</c:v>
                </c:pt>
                <c:pt idx="2507">
                  <c:v>1002.507532</c:v>
                </c:pt>
                <c:pt idx="2508">
                  <c:v>1003.009717</c:v>
                </c:pt>
                <c:pt idx="2509">
                  <c:v>1003.512005</c:v>
                </c:pt>
                <c:pt idx="2510">
                  <c:v>1004.014399</c:v>
                </c:pt>
                <c:pt idx="2511">
                  <c:v>1004.516902</c:v>
                </c:pt>
                <c:pt idx="2512">
                  <c:v>1005.0195179999999</c:v>
                </c:pt>
                <c:pt idx="2513">
                  <c:v>1005.522252</c:v>
                </c:pt>
                <c:pt idx="2514">
                  <c:v>1006.025107</c:v>
                </c:pt>
                <c:pt idx="2515">
                  <c:v>1006.528089</c:v>
                </c:pt>
                <c:pt idx="2516">
                  <c:v>1007.0312</c:v>
                </c:pt>
                <c:pt idx="2517">
                  <c:v>1007.534443</c:v>
                </c:pt>
                <c:pt idx="2518">
                  <c:v>1008.037822</c:v>
                </c:pt>
                <c:pt idx="2519">
                  <c:v>1008.541339</c:v>
                </c:pt>
                <c:pt idx="2520">
                  <c:v>1009.044899</c:v>
                </c:pt>
                <c:pt idx="2521">
                  <c:v>1009.547817</c:v>
                </c:pt>
                <c:pt idx="2522">
                  <c:v>1010.049471</c:v>
                </c:pt>
                <c:pt idx="2523">
                  <c:v>1010.549895</c:v>
                </c:pt>
                <c:pt idx="2524">
                  <c:v>1011.049155</c:v>
                </c:pt>
                <c:pt idx="2525">
                  <c:v>1011.547175</c:v>
                </c:pt>
                <c:pt idx="2526">
                  <c:v>1012.043989</c:v>
                </c:pt>
                <c:pt idx="2527">
                  <c:v>1012.539634</c:v>
                </c:pt>
                <c:pt idx="2528">
                  <c:v>1013.034125</c:v>
                </c:pt>
                <c:pt idx="2529">
                  <c:v>1013.527474</c:v>
                </c:pt>
                <c:pt idx="2530">
                  <c:v>1014.019696</c:v>
                </c:pt>
                <c:pt idx="2531">
                  <c:v>1014.510791</c:v>
                </c:pt>
                <c:pt idx="2532">
                  <c:v>1015.000755</c:v>
                </c:pt>
                <c:pt idx="2533">
                  <c:v>1015.489582</c:v>
                </c:pt>
                <c:pt idx="2534">
                  <c:v>1015.977271</c:v>
                </c:pt>
                <c:pt idx="2535">
                  <c:v>1016.4638220000001</c:v>
                </c:pt>
                <c:pt idx="2536">
                  <c:v>1016.949238</c:v>
                </c:pt>
                <c:pt idx="2537">
                  <c:v>1017.433518</c:v>
                </c:pt>
                <c:pt idx="2538">
                  <c:v>1017.916661</c:v>
                </c:pt>
                <c:pt idx="2539">
                  <c:v>1018.3986599999999</c:v>
                </c:pt>
                <c:pt idx="2540">
                  <c:v>1018.879506</c:v>
                </c:pt>
                <c:pt idx="2541">
                  <c:v>1019.359176</c:v>
                </c:pt>
                <c:pt idx="2542">
                  <c:v>1019.8376060000001</c:v>
                </c:pt>
                <c:pt idx="2543">
                  <c:v>1020.314739</c:v>
                </c:pt>
                <c:pt idx="2544">
                  <c:v>1020.790534</c:v>
                </c:pt>
                <c:pt idx="2545">
                  <c:v>1021.2649709999999</c:v>
                </c:pt>
                <c:pt idx="2546">
                  <c:v>1021.7380450000001</c:v>
                </c:pt>
                <c:pt idx="2547">
                  <c:v>1022.209776</c:v>
                </c:pt>
                <c:pt idx="2548">
                  <c:v>1022.680193</c:v>
                </c:pt>
                <c:pt idx="2549">
                  <c:v>1023.149334</c:v>
                </c:pt>
                <c:pt idx="2550">
                  <c:v>1023.6172350000001</c:v>
                </c:pt>
                <c:pt idx="2551">
                  <c:v>1024.0839269999999</c:v>
                </c:pt>
                <c:pt idx="2552">
                  <c:v>1024.549436</c:v>
                </c:pt>
                <c:pt idx="2553">
                  <c:v>1025.01377</c:v>
                </c:pt>
                <c:pt idx="2554">
                  <c:v>1025.47693</c:v>
                </c:pt>
                <c:pt idx="2555">
                  <c:v>1025.938905</c:v>
                </c:pt>
                <c:pt idx="2556">
                  <c:v>1026.39968</c:v>
                </c:pt>
                <c:pt idx="2557">
                  <c:v>1026.859238</c:v>
                </c:pt>
                <c:pt idx="2558">
                  <c:v>1027.3175650000001</c:v>
                </c:pt>
                <c:pt idx="2559">
                  <c:v>1027.7746509999999</c:v>
                </c:pt>
                <c:pt idx="2560">
                  <c:v>1028.2304919999999</c:v>
                </c:pt>
                <c:pt idx="2561">
                  <c:v>1028.6850939999999</c:v>
                </c:pt>
                <c:pt idx="2562">
                  <c:v>1029.1384660000001</c:v>
                </c:pt>
                <c:pt idx="2563">
                  <c:v>1029.5906219999999</c:v>
                </c:pt>
                <c:pt idx="2564">
                  <c:v>1030.0415780000001</c:v>
                </c:pt>
                <c:pt idx="2565">
                  <c:v>1030.49135</c:v>
                </c:pt>
                <c:pt idx="2566">
                  <c:v>1030.9399530000001</c:v>
                </c:pt>
                <c:pt idx="2567">
                  <c:v>1031.387395</c:v>
                </c:pt>
                <c:pt idx="2568">
                  <c:v>1031.8336850000001</c:v>
                </c:pt>
                <c:pt idx="2569">
                  <c:v>1032.278828</c:v>
                </c:pt>
                <c:pt idx="2570">
                  <c:v>1032.722829</c:v>
                </c:pt>
                <c:pt idx="2571">
                  <c:v>1033.1656840000001</c:v>
                </c:pt>
                <c:pt idx="2572">
                  <c:v>1033.607391</c:v>
                </c:pt>
                <c:pt idx="2573">
                  <c:v>1034.047945</c:v>
                </c:pt>
                <c:pt idx="2574">
                  <c:v>1034.4873480000001</c:v>
                </c:pt>
                <c:pt idx="2575">
                  <c:v>1034.9256049999999</c:v>
                </c:pt>
                <c:pt idx="2576">
                  <c:v>1035.3627220000001</c:v>
                </c:pt>
                <c:pt idx="2577">
                  <c:v>1035.798708</c:v>
                </c:pt>
                <c:pt idx="2578">
                  <c:v>1036.233573</c:v>
                </c:pt>
                <c:pt idx="2579">
                  <c:v>1036.6673269999999</c:v>
                </c:pt>
                <c:pt idx="2580">
                  <c:v>1037.099978</c:v>
                </c:pt>
                <c:pt idx="2581">
                  <c:v>1037.531532</c:v>
                </c:pt>
                <c:pt idx="2582">
                  <c:v>1037.962</c:v>
                </c:pt>
                <c:pt idx="2583">
                  <c:v>1038.391386</c:v>
                </c:pt>
                <c:pt idx="2584">
                  <c:v>1038.819698</c:v>
                </c:pt>
                <c:pt idx="2585">
                  <c:v>1039.2469390000001</c:v>
                </c:pt>
                <c:pt idx="2586">
                  <c:v>1039.6731119999999</c:v>
                </c:pt>
                <c:pt idx="2587">
                  <c:v>1040.098219</c:v>
                </c:pt>
                <c:pt idx="2588">
                  <c:v>1040.5222630000001</c:v>
                </c:pt>
                <c:pt idx="2589">
                  <c:v>1040.945252</c:v>
                </c:pt>
                <c:pt idx="2590">
                  <c:v>1041.367193</c:v>
                </c:pt>
                <c:pt idx="2591">
                  <c:v>1041.788094</c:v>
                </c:pt>
                <c:pt idx="2592">
                  <c:v>1042.207962</c:v>
                </c:pt>
                <c:pt idx="2593">
                  <c:v>1042.626804</c:v>
                </c:pt>
                <c:pt idx="2594">
                  <c:v>1043.0446280000001</c:v>
                </c:pt>
                <c:pt idx="2595">
                  <c:v>1043.461444</c:v>
                </c:pt>
                <c:pt idx="2596">
                  <c:v>1043.877262</c:v>
                </c:pt>
                <c:pt idx="2597">
                  <c:v>1044.2920879999999</c:v>
                </c:pt>
                <c:pt idx="2598">
                  <c:v>1044.7059280000001</c:v>
                </c:pt>
                <c:pt idx="2599">
                  <c:v>1045.118784</c:v>
                </c:pt>
                <c:pt idx="2600">
                  <c:v>1045.530659</c:v>
                </c:pt>
                <c:pt idx="2601">
                  <c:v>1045.9415590000001</c:v>
                </c:pt>
                <c:pt idx="2602">
                  <c:v>1046.3514909999999</c:v>
                </c:pt>
                <c:pt idx="2603">
                  <c:v>1046.760458</c:v>
                </c:pt>
                <c:pt idx="2604">
                  <c:v>1047.1684640000001</c:v>
                </c:pt>
                <c:pt idx="2605">
                  <c:v>1047.575513</c:v>
                </c:pt>
                <c:pt idx="2606">
                  <c:v>1047.9816109999999</c:v>
                </c:pt>
                <c:pt idx="2607">
                  <c:v>1048.3867660000001</c:v>
                </c:pt>
                <c:pt idx="2608">
                  <c:v>1048.790984</c:v>
                </c:pt>
                <c:pt idx="2609">
                  <c:v>1049.19427</c:v>
                </c:pt>
                <c:pt idx="2610">
                  <c:v>1049.5966289999999</c:v>
                </c:pt>
                <c:pt idx="2611">
                  <c:v>1049.9980680000001</c:v>
                </c:pt>
                <c:pt idx="2612">
                  <c:v>1050.398592</c:v>
                </c:pt>
                <c:pt idx="2613">
                  <c:v>1050.7982099999999</c:v>
                </c:pt>
                <c:pt idx="2614">
                  <c:v>1051.196927</c:v>
                </c:pt>
                <c:pt idx="2615">
                  <c:v>1051.594744</c:v>
                </c:pt>
                <c:pt idx="2616">
                  <c:v>1051.9916639999999</c:v>
                </c:pt>
                <c:pt idx="2617">
                  <c:v>1052.3876929999999</c:v>
                </c:pt>
                <c:pt idx="2618">
                  <c:v>1052.7828360000001</c:v>
                </c:pt>
                <c:pt idx="2619">
                  <c:v>1053.177099</c:v>
                </c:pt>
                <c:pt idx="2620">
                  <c:v>1053.5704940000001</c:v>
                </c:pt>
                <c:pt idx="2621">
                  <c:v>1053.9630320000001</c:v>
                </c:pt>
                <c:pt idx="2622">
                  <c:v>1054.3547249999999</c:v>
                </c:pt>
                <c:pt idx="2623">
                  <c:v>1054.7455829999999</c:v>
                </c:pt>
                <c:pt idx="2624">
                  <c:v>1055.13561</c:v>
                </c:pt>
                <c:pt idx="2625">
                  <c:v>1055.5248140000001</c:v>
                </c:pt>
                <c:pt idx="2626">
                  <c:v>1055.9132</c:v>
                </c:pt>
                <c:pt idx="2627">
                  <c:v>1056.3007749999999</c:v>
                </c:pt>
                <c:pt idx="2628">
                  <c:v>1056.687545</c:v>
                </c:pt>
                <c:pt idx="2629">
                  <c:v>1057.0735110000001</c:v>
                </c:pt>
                <c:pt idx="2630">
                  <c:v>1057.45868</c:v>
                </c:pt>
                <c:pt idx="2631">
                  <c:v>1057.8430579999999</c:v>
                </c:pt>
                <c:pt idx="2632">
                  <c:v>1058.226647</c:v>
                </c:pt>
                <c:pt idx="2633">
                  <c:v>1058.609457</c:v>
                </c:pt>
                <c:pt idx="2634">
                  <c:v>1058.991497</c:v>
                </c:pt>
                <c:pt idx="2635">
                  <c:v>1059.3727779999999</c:v>
                </c:pt>
                <c:pt idx="2636">
                  <c:v>1059.7533080000001</c:v>
                </c:pt>
                <c:pt idx="2637">
                  <c:v>1060.1330889999999</c:v>
                </c:pt>
                <c:pt idx="2638">
                  <c:v>1060.5121280000001</c:v>
                </c:pt>
                <c:pt idx="2639">
                  <c:v>1060.8904279999999</c:v>
                </c:pt>
                <c:pt idx="2640">
                  <c:v>1061.267994</c:v>
                </c:pt>
                <c:pt idx="2641">
                  <c:v>1061.64483</c:v>
                </c:pt>
                <c:pt idx="2642">
                  <c:v>1062.0209379999999</c:v>
                </c:pt>
                <c:pt idx="2643">
                  <c:v>1062.3963209999999</c:v>
                </c:pt>
                <c:pt idx="2644">
                  <c:v>1062.77098</c:v>
                </c:pt>
                <c:pt idx="2645">
                  <c:v>1063.144918</c:v>
                </c:pt>
                <c:pt idx="2646">
                  <c:v>1063.518135</c:v>
                </c:pt>
                <c:pt idx="2647">
                  <c:v>1063.8906449999999</c:v>
                </c:pt>
                <c:pt idx="2648">
                  <c:v>1064.2625049999999</c:v>
                </c:pt>
                <c:pt idx="2649">
                  <c:v>1064.633777</c:v>
                </c:pt>
                <c:pt idx="2650">
                  <c:v>1065.0044969999999</c:v>
                </c:pt>
                <c:pt idx="2651">
                  <c:v>1065.3747149999999</c:v>
                </c:pt>
                <c:pt idx="2652">
                  <c:v>1065.7444829999999</c:v>
                </c:pt>
                <c:pt idx="2653">
                  <c:v>1066.1138229999999</c:v>
                </c:pt>
                <c:pt idx="2654">
                  <c:v>1066.4828030000001</c:v>
                </c:pt>
                <c:pt idx="2655">
                  <c:v>1066.851508</c:v>
                </c:pt>
                <c:pt idx="2656">
                  <c:v>1067.219965</c:v>
                </c:pt>
                <c:pt idx="2657">
                  <c:v>1067.588217</c:v>
                </c:pt>
                <c:pt idx="2658">
                  <c:v>1067.956336</c:v>
                </c:pt>
                <c:pt idx="2659">
                  <c:v>1068.3243560000001</c:v>
                </c:pt>
                <c:pt idx="2660">
                  <c:v>1068.6922729999999</c:v>
                </c:pt>
                <c:pt idx="2661">
                  <c:v>1069.060078</c:v>
                </c:pt>
                <c:pt idx="2662">
                  <c:v>1069.4277770000001</c:v>
                </c:pt>
                <c:pt idx="2663">
                  <c:v>1069.7953849999999</c:v>
                </c:pt>
                <c:pt idx="2664">
                  <c:v>1070.162908</c:v>
                </c:pt>
                <c:pt idx="2665">
                  <c:v>1070.530362</c:v>
                </c:pt>
                <c:pt idx="2666">
                  <c:v>1070.897768</c:v>
                </c:pt>
                <c:pt idx="2667">
                  <c:v>1071.265136</c:v>
                </c:pt>
                <c:pt idx="2668">
                  <c:v>1071.6324890000001</c:v>
                </c:pt>
                <c:pt idx="2669">
                  <c:v>1071.9998579999999</c:v>
                </c:pt>
                <c:pt idx="2670">
                  <c:v>1072.3672799999999</c:v>
                </c:pt>
                <c:pt idx="2671">
                  <c:v>1072.734788</c:v>
                </c:pt>
                <c:pt idx="2672">
                  <c:v>1073.102392</c:v>
                </c:pt>
                <c:pt idx="2673">
                  <c:v>1073.470112</c:v>
                </c:pt>
                <c:pt idx="2674">
                  <c:v>1073.8379729999999</c:v>
                </c:pt>
                <c:pt idx="2675">
                  <c:v>1074.2059839999999</c:v>
                </c:pt>
                <c:pt idx="2676">
                  <c:v>1074.5741439999999</c:v>
                </c:pt>
                <c:pt idx="2677">
                  <c:v>1074.94245</c:v>
                </c:pt>
                <c:pt idx="2678">
                  <c:v>1075.3109010000001</c:v>
                </c:pt>
                <c:pt idx="2679">
                  <c:v>1075.6795030000001</c:v>
                </c:pt>
                <c:pt idx="2680">
                  <c:v>1076.04826</c:v>
                </c:pt>
                <c:pt idx="2681">
                  <c:v>1076.417177</c:v>
                </c:pt>
                <c:pt idx="2682">
                  <c:v>1076.7862600000001</c:v>
                </c:pt>
                <c:pt idx="2683">
                  <c:v>1077.155512</c:v>
                </c:pt>
                <c:pt idx="2684">
                  <c:v>1077.5249369999999</c:v>
                </c:pt>
                <c:pt idx="2685">
                  <c:v>1077.89454</c:v>
                </c:pt>
                <c:pt idx="2686">
                  <c:v>1078.264326</c:v>
                </c:pt>
                <c:pt idx="2687">
                  <c:v>1078.6342970000001</c:v>
                </c:pt>
                <c:pt idx="2688">
                  <c:v>1079.0044580000001</c:v>
                </c:pt>
                <c:pt idx="2689">
                  <c:v>1079.3748149999999</c:v>
                </c:pt>
                <c:pt idx="2690">
                  <c:v>1079.7453720000001</c:v>
                </c:pt>
                <c:pt idx="2691">
                  <c:v>1080.116131</c:v>
                </c:pt>
                <c:pt idx="2692">
                  <c:v>1080.4870969999999</c:v>
                </c:pt>
                <c:pt idx="2693">
                  <c:v>1080.8582739999999</c:v>
                </c:pt>
                <c:pt idx="2694">
                  <c:v>1081.2296650000001</c:v>
                </c:pt>
                <c:pt idx="2695">
                  <c:v>1081.601275</c:v>
                </c:pt>
                <c:pt idx="2696">
                  <c:v>1081.973109</c:v>
                </c:pt>
                <c:pt idx="2697">
                  <c:v>1082.3451680000001</c:v>
                </c:pt>
                <c:pt idx="2698">
                  <c:v>1082.7174560000001</c:v>
                </c:pt>
                <c:pt idx="2699">
                  <c:v>1083.089978</c:v>
                </c:pt>
                <c:pt idx="2700">
                  <c:v>1083.4627359999999</c:v>
                </c:pt>
                <c:pt idx="2701">
                  <c:v>1083.835736</c:v>
                </c:pt>
                <c:pt idx="2702">
                  <c:v>1084.2089800000001</c:v>
                </c:pt>
                <c:pt idx="2703">
                  <c:v>1084.5824689999999</c:v>
                </c:pt>
                <c:pt idx="2704">
                  <c:v>1084.9562100000001</c:v>
                </c:pt>
                <c:pt idx="2705">
                  <c:v>1085.330203</c:v>
                </c:pt>
                <c:pt idx="2706">
                  <c:v>1085.7044539999999</c:v>
                </c:pt>
                <c:pt idx="2707">
                  <c:v>1086.0789669999999</c:v>
                </c:pt>
                <c:pt idx="2708">
                  <c:v>1086.4537459999999</c:v>
                </c:pt>
                <c:pt idx="2709">
                  <c:v>1086.8287969999999</c:v>
                </c:pt>
                <c:pt idx="2710">
                  <c:v>1087.2041200000001</c:v>
                </c:pt>
                <c:pt idx="2711">
                  <c:v>1087.5797190000001</c:v>
                </c:pt>
                <c:pt idx="2712">
                  <c:v>1087.9555989999999</c:v>
                </c:pt>
                <c:pt idx="2713">
                  <c:v>1088.331762</c:v>
                </c:pt>
                <c:pt idx="2714">
                  <c:v>1088.708212</c:v>
                </c:pt>
                <c:pt idx="2715">
                  <c:v>1089.084953</c:v>
                </c:pt>
                <c:pt idx="2716">
                  <c:v>1089.461988</c:v>
                </c:pt>
                <c:pt idx="2717">
                  <c:v>1089.8393209999999</c:v>
                </c:pt>
                <c:pt idx="2718">
                  <c:v>1090.216956</c:v>
                </c:pt>
                <c:pt idx="2719">
                  <c:v>1090.5948969999999</c:v>
                </c:pt>
                <c:pt idx="2720">
                  <c:v>1090.9731489999999</c:v>
                </c:pt>
                <c:pt idx="2721">
                  <c:v>1091.3517159999999</c:v>
                </c:pt>
                <c:pt idx="2722">
                  <c:v>1091.7306020000001</c:v>
                </c:pt>
                <c:pt idx="2723">
                  <c:v>1092.1098099999999</c:v>
                </c:pt>
                <c:pt idx="2724">
                  <c:v>1092.4893440000001</c:v>
                </c:pt>
                <c:pt idx="2725">
                  <c:v>1092.8692100000001</c:v>
                </c:pt>
                <c:pt idx="2726">
                  <c:v>1093.2494119999999</c:v>
                </c:pt>
                <c:pt idx="2727">
                  <c:v>1093.629956</c:v>
                </c:pt>
                <c:pt idx="2728">
                  <c:v>1094.010847</c:v>
                </c:pt>
                <c:pt idx="2729">
                  <c:v>1094.3920909999999</c:v>
                </c:pt>
                <c:pt idx="2730">
                  <c:v>1094.773692</c:v>
                </c:pt>
                <c:pt idx="2731">
                  <c:v>1095.155657</c:v>
                </c:pt>
                <c:pt idx="2732">
                  <c:v>1095.537992</c:v>
                </c:pt>
                <c:pt idx="2733">
                  <c:v>1095.920703</c:v>
                </c:pt>
                <c:pt idx="2734">
                  <c:v>1096.3037979999999</c:v>
                </c:pt>
                <c:pt idx="2735">
                  <c:v>1096.687283</c:v>
                </c:pt>
                <c:pt idx="2736">
                  <c:v>1097.0711659999999</c:v>
                </c:pt>
                <c:pt idx="2737">
                  <c:v>1097.4554519999999</c:v>
                </c:pt>
                <c:pt idx="2738">
                  <c:v>1097.840148</c:v>
                </c:pt>
                <c:pt idx="2739">
                  <c:v>1098.2252619999999</c:v>
                </c:pt>
                <c:pt idx="2740">
                  <c:v>1098.6107999999999</c:v>
                </c:pt>
                <c:pt idx="2741">
                  <c:v>1098.9967690000001</c:v>
                </c:pt>
                <c:pt idx="2742">
                  <c:v>1099.3831729999999</c:v>
                </c:pt>
                <c:pt idx="2743">
                  <c:v>1099.7700179999999</c:v>
                </c:pt>
                <c:pt idx="2744">
                  <c:v>1100.1573109999999</c:v>
                </c:pt>
                <c:pt idx="2745">
                  <c:v>1100.5450539999999</c:v>
                </c:pt>
                <c:pt idx="2746">
                  <c:v>1100.933252</c:v>
                </c:pt>
                <c:pt idx="2747">
                  <c:v>1101.3219079999999</c:v>
                </c:pt>
                <c:pt idx="2748">
                  <c:v>1101.7110250000001</c:v>
                </c:pt>
                <c:pt idx="2749">
                  <c:v>1102.100606</c:v>
                </c:pt>
                <c:pt idx="2750">
                  <c:v>1102.4906510000001</c:v>
                </c:pt>
                <c:pt idx="2751">
                  <c:v>1102.881161</c:v>
                </c:pt>
                <c:pt idx="2752">
                  <c:v>1103.2721349999999</c:v>
                </c:pt>
                <c:pt idx="2753">
                  <c:v>1103.6635739999999</c:v>
                </c:pt>
                <c:pt idx="2754">
                  <c:v>1104.0554770000001</c:v>
                </c:pt>
                <c:pt idx="2755">
                  <c:v>1104.447844</c:v>
                </c:pt>
                <c:pt idx="2756">
                  <c:v>1104.840674</c:v>
                </c:pt>
                <c:pt idx="2757">
                  <c:v>1105.2339669999999</c:v>
                </c:pt>
                <c:pt idx="2758">
                  <c:v>1105.6277230000001</c:v>
                </c:pt>
                <c:pt idx="2759">
                  <c:v>1106.021941</c:v>
                </c:pt>
                <c:pt idx="2760">
                  <c:v>1106.4166230000001</c:v>
                </c:pt>
                <c:pt idx="2761">
                  <c:v>1106.81177</c:v>
                </c:pt>
                <c:pt idx="2762">
                  <c:v>1107.2073820000001</c:v>
                </c:pt>
                <c:pt idx="2763">
                  <c:v>1107.6034589999999</c:v>
                </c:pt>
                <c:pt idx="2764">
                  <c:v>1108.000002</c:v>
                </c:pt>
                <c:pt idx="2765">
                  <c:v>1108.397011</c:v>
                </c:pt>
                <c:pt idx="2766">
                  <c:v>1108.794486</c:v>
                </c:pt>
                <c:pt idx="2767">
                  <c:v>1109.192427</c:v>
                </c:pt>
                <c:pt idx="2768">
                  <c:v>1109.5908340000001</c:v>
                </c:pt>
                <c:pt idx="2769">
                  <c:v>1109.9897060000001</c:v>
                </c:pt>
                <c:pt idx="2770">
                  <c:v>1110.3890409999999</c:v>
                </c:pt>
                <c:pt idx="2771">
                  <c:v>1110.7888390000001</c:v>
                </c:pt>
                <c:pt idx="2772">
                  <c:v>1111.1890989999999</c:v>
                </c:pt>
                <c:pt idx="2773">
                  <c:v>1111.589819</c:v>
                </c:pt>
                <c:pt idx="2774">
                  <c:v>1111.990998</c:v>
                </c:pt>
                <c:pt idx="2775">
                  <c:v>1112.3926349999999</c:v>
                </c:pt>
                <c:pt idx="2776">
                  <c:v>1112.7947280000001</c:v>
                </c:pt>
                <c:pt idx="2777">
                  <c:v>1113.197277</c:v>
                </c:pt>
                <c:pt idx="2778">
                  <c:v>1113.600279</c:v>
                </c:pt>
                <c:pt idx="2779">
                  <c:v>1114.003735</c:v>
                </c:pt>
                <c:pt idx="2780">
                  <c:v>1114.4076419999999</c:v>
                </c:pt>
                <c:pt idx="2781">
                  <c:v>1114.8119999999999</c:v>
                </c:pt>
                <c:pt idx="2782">
                  <c:v>1115.2168079999999</c:v>
                </c:pt>
                <c:pt idx="2783">
                  <c:v>1115.6220659999999</c:v>
                </c:pt>
                <c:pt idx="2784">
                  <c:v>1116.027771</c:v>
                </c:pt>
                <c:pt idx="2785">
                  <c:v>1116.4339239999999</c:v>
                </c:pt>
                <c:pt idx="2786">
                  <c:v>1116.8405230000001</c:v>
                </c:pt>
                <c:pt idx="2787">
                  <c:v>1117.247568</c:v>
                </c:pt>
                <c:pt idx="2788">
                  <c:v>1117.6550569999999</c:v>
                </c:pt>
                <c:pt idx="2789">
                  <c:v>1118.0629899999999</c:v>
                </c:pt>
                <c:pt idx="2790">
                  <c:v>1118.471364</c:v>
                </c:pt>
                <c:pt idx="2791">
                  <c:v>1118.8801800000001</c:v>
                </c:pt>
                <c:pt idx="2792">
                  <c:v>1119.2894369999999</c:v>
                </c:pt>
                <c:pt idx="2793">
                  <c:v>1119.6991330000001</c:v>
                </c:pt>
                <c:pt idx="2794">
                  <c:v>1120.109267</c:v>
                </c:pt>
                <c:pt idx="2795">
                  <c:v>1120.5198379999999</c:v>
                </c:pt>
                <c:pt idx="2796">
                  <c:v>1120.9308450000001</c:v>
                </c:pt>
                <c:pt idx="2797">
                  <c:v>1121.3422880000001</c:v>
                </c:pt>
                <c:pt idx="2798">
                  <c:v>1121.7541659999999</c:v>
                </c:pt>
                <c:pt idx="2799">
                  <c:v>1122.1664760000001</c:v>
                </c:pt>
                <c:pt idx="2800">
                  <c:v>1122.579219</c:v>
                </c:pt>
                <c:pt idx="2801">
                  <c:v>1122.9923940000001</c:v>
                </c:pt>
                <c:pt idx="2802">
                  <c:v>1123.4059999999999</c:v>
                </c:pt>
                <c:pt idx="2803">
                  <c:v>1123.8200360000001</c:v>
                </c:pt>
                <c:pt idx="2804">
                  <c:v>1124.2345009999999</c:v>
                </c:pt>
                <c:pt idx="2805">
                  <c:v>1124.6493949999999</c:v>
                </c:pt>
                <c:pt idx="2806">
                  <c:v>1125.064715</c:v>
                </c:pt>
                <c:pt idx="2807">
                  <c:v>1125.4804610000001</c:v>
                </c:pt>
                <c:pt idx="2808">
                  <c:v>1125.8966330000001</c:v>
                </c:pt>
                <c:pt idx="2809">
                  <c:v>1126.3132290000001</c:v>
                </c:pt>
                <c:pt idx="2810">
                  <c:v>1126.7302500000001</c:v>
                </c:pt>
                <c:pt idx="2811">
                  <c:v>1127.1476929999999</c:v>
                </c:pt>
                <c:pt idx="2812">
                  <c:v>1127.565558</c:v>
                </c:pt>
                <c:pt idx="2813">
                  <c:v>1127.9838440000001</c:v>
                </c:pt>
                <c:pt idx="2814">
                  <c:v>1128.40255</c:v>
                </c:pt>
                <c:pt idx="2815">
                  <c:v>1128.821674</c:v>
                </c:pt>
                <c:pt idx="2816">
                  <c:v>1129.2412159999999</c:v>
                </c:pt>
                <c:pt idx="2817">
                  <c:v>1129.6611760000001</c:v>
                </c:pt>
                <c:pt idx="2818">
                  <c:v>1130.081551</c:v>
                </c:pt>
                <c:pt idx="2819">
                  <c:v>1130.5023409999999</c:v>
                </c:pt>
                <c:pt idx="2820">
                  <c:v>1130.9235470000001</c:v>
                </c:pt>
                <c:pt idx="2821">
                  <c:v>1131.3451660000001</c:v>
                </c:pt>
                <c:pt idx="2822">
                  <c:v>1131.7671989999999</c:v>
                </c:pt>
                <c:pt idx="2823">
                  <c:v>1132.189644</c:v>
                </c:pt>
                <c:pt idx="2824">
                  <c:v>1132.6125010000001</c:v>
                </c:pt>
                <c:pt idx="2825">
                  <c:v>1133.0357690000001</c:v>
                </c:pt>
                <c:pt idx="2826">
                  <c:v>1133.4594460000001</c:v>
                </c:pt>
                <c:pt idx="2827">
                  <c:v>1133.8835320000001</c:v>
                </c:pt>
                <c:pt idx="2828">
                  <c:v>1134.308027</c:v>
                </c:pt>
                <c:pt idx="2829">
                  <c:v>1134.732929</c:v>
                </c:pt>
                <c:pt idx="2830">
                  <c:v>1135.1582370000001</c:v>
                </c:pt>
                <c:pt idx="2831">
                  <c:v>1135.583952</c:v>
                </c:pt>
                <c:pt idx="2832">
                  <c:v>1136.0100709999999</c:v>
                </c:pt>
                <c:pt idx="2833">
                  <c:v>1136.4365949999999</c:v>
                </c:pt>
                <c:pt idx="2834">
                  <c:v>1136.863521</c:v>
                </c:pt>
                <c:pt idx="2835">
                  <c:v>1137.2908500000001</c:v>
                </c:pt>
                <c:pt idx="2836">
                  <c:v>1137.7185810000001</c:v>
                </c:pt>
                <c:pt idx="2837">
                  <c:v>1138.146714</c:v>
                </c:pt>
                <c:pt idx="2838">
                  <c:v>1138.5752460000001</c:v>
                </c:pt>
                <c:pt idx="2839">
                  <c:v>1139.004179</c:v>
                </c:pt>
                <c:pt idx="2840">
                  <c:v>1139.4335100000001</c:v>
                </c:pt>
                <c:pt idx="2841">
                  <c:v>1139.863239</c:v>
                </c:pt>
                <c:pt idx="2842">
                  <c:v>1140.293365</c:v>
                </c:pt>
                <c:pt idx="2843">
                  <c:v>1140.7238890000001</c:v>
                </c:pt>
                <c:pt idx="2844">
                  <c:v>1141.154808</c:v>
                </c:pt>
                <c:pt idx="2845">
                  <c:v>1141.586123</c:v>
                </c:pt>
                <c:pt idx="2846">
                  <c:v>1142.017832</c:v>
                </c:pt>
                <c:pt idx="2847">
                  <c:v>1142.449936</c:v>
                </c:pt>
                <c:pt idx="2848">
                  <c:v>1142.8824320000001</c:v>
                </c:pt>
                <c:pt idx="2849">
                  <c:v>1143.315321</c:v>
                </c:pt>
                <c:pt idx="2850">
                  <c:v>1143.7486019999999</c:v>
                </c:pt>
                <c:pt idx="2851">
                  <c:v>1144.182274</c:v>
                </c:pt>
                <c:pt idx="2852">
                  <c:v>1144.6163369999999</c:v>
                </c:pt>
                <c:pt idx="2853">
                  <c:v>1145.05079</c:v>
                </c:pt>
                <c:pt idx="2854">
                  <c:v>1145.4856319999999</c:v>
                </c:pt>
                <c:pt idx="2855">
                  <c:v>1145.9208619999999</c:v>
                </c:pt>
                <c:pt idx="2856">
                  <c:v>1146.356479</c:v>
                </c:pt>
                <c:pt idx="2857">
                  <c:v>1146.7924829999999</c:v>
                </c:pt>
                <c:pt idx="2858">
                  <c:v>1147.2288719999999</c:v>
                </c:pt>
                <c:pt idx="2859">
                  <c:v>1147.665647</c:v>
                </c:pt>
                <c:pt idx="2860">
                  <c:v>1148.102807</c:v>
                </c:pt>
                <c:pt idx="2861">
                  <c:v>1148.540352</c:v>
                </c:pt>
                <c:pt idx="2862">
                  <c:v>1148.97828</c:v>
                </c:pt>
                <c:pt idx="2863">
                  <c:v>1149.4165909999999</c:v>
                </c:pt>
                <c:pt idx="2864">
                  <c:v>1149.8552850000001</c:v>
                </c:pt>
                <c:pt idx="2865">
                  <c:v>1150.294361</c:v>
                </c:pt>
                <c:pt idx="2866">
                  <c:v>1150.7338179999999</c:v>
                </c:pt>
                <c:pt idx="2867">
                  <c:v>1151.1736559999999</c:v>
                </c:pt>
                <c:pt idx="2868">
                  <c:v>1151.613875</c:v>
                </c:pt>
                <c:pt idx="2869">
                  <c:v>1152.054474</c:v>
                </c:pt>
                <c:pt idx="2870">
                  <c:v>1152.4954519999999</c:v>
                </c:pt>
                <c:pt idx="2871">
                  <c:v>1152.936807</c:v>
                </c:pt>
                <c:pt idx="2872">
                  <c:v>1153.3785399999999</c:v>
                </c:pt>
                <c:pt idx="2873">
                  <c:v>1153.8206499999999</c:v>
                </c:pt>
                <c:pt idx="2874">
                  <c:v>1154.263136</c:v>
                </c:pt>
                <c:pt idx="2875">
                  <c:v>1154.705999</c:v>
                </c:pt>
                <c:pt idx="2876">
                  <c:v>1155.149232</c:v>
                </c:pt>
                <c:pt idx="2877">
                  <c:v>1155.592764</c:v>
                </c:pt>
                <c:pt idx="2878">
                  <c:v>1156.0365509999999</c:v>
                </c:pt>
                <c:pt idx="2879">
                  <c:v>1156.4806209999999</c:v>
                </c:pt>
                <c:pt idx="2880">
                  <c:v>1156.9249709999999</c:v>
                </c:pt>
                <c:pt idx="2881">
                  <c:v>1157.3695990000001</c:v>
                </c:pt>
                <c:pt idx="2882">
                  <c:v>1157.814513</c:v>
                </c:pt>
                <c:pt idx="2883">
                  <c:v>1158.259716</c:v>
                </c:pt>
                <c:pt idx="2884">
                  <c:v>1158.7052120000001</c:v>
                </c:pt>
                <c:pt idx="2885">
                  <c:v>1159.151008</c:v>
                </c:pt>
                <c:pt idx="2886">
                  <c:v>1159.5971059999999</c:v>
                </c:pt>
                <c:pt idx="2887">
                  <c:v>1160.0435110000001</c:v>
                </c:pt>
                <c:pt idx="2888">
                  <c:v>1160.490223</c:v>
                </c:pt>
                <c:pt idx="2889">
                  <c:v>1160.9372410000001</c:v>
                </c:pt>
                <c:pt idx="2890">
                  <c:v>1161.3845630000001</c:v>
                </c:pt>
                <c:pt idx="2891">
                  <c:v>1161.832189</c:v>
                </c:pt>
                <c:pt idx="2892">
                  <c:v>1162.2801159999999</c:v>
                </c:pt>
                <c:pt idx="2893">
                  <c:v>1162.728345</c:v>
                </c:pt>
                <c:pt idx="2894">
                  <c:v>1163.1768729999999</c:v>
                </c:pt>
                <c:pt idx="2895">
                  <c:v>1163.6257000000001</c:v>
                </c:pt>
                <c:pt idx="2896">
                  <c:v>1164.0748249999999</c:v>
                </c:pt>
                <c:pt idx="2897">
                  <c:v>1164.524251</c:v>
                </c:pt>
                <c:pt idx="2898">
                  <c:v>1164.973976</c:v>
                </c:pt>
                <c:pt idx="2899">
                  <c:v>1165.424002</c:v>
                </c:pt>
                <c:pt idx="2900">
                  <c:v>1165.874331</c:v>
                </c:pt>
                <c:pt idx="2901">
                  <c:v>1166.3249619999999</c:v>
                </c:pt>
                <c:pt idx="2902">
                  <c:v>1166.775899</c:v>
                </c:pt>
                <c:pt idx="2903">
                  <c:v>1167.2271390000001</c:v>
                </c:pt>
                <c:pt idx="2904">
                  <c:v>1167.6786850000001</c:v>
                </c:pt>
                <c:pt idx="2905">
                  <c:v>1168.130537</c:v>
                </c:pt>
                <c:pt idx="2906">
                  <c:v>1168.5826950000001</c:v>
                </c:pt>
                <c:pt idx="2907">
                  <c:v>1169.0351599999999</c:v>
                </c:pt>
                <c:pt idx="2908">
                  <c:v>1169.4879309999999</c:v>
                </c:pt>
                <c:pt idx="2909">
                  <c:v>1169.9410089999999</c:v>
                </c:pt>
                <c:pt idx="2910">
                  <c:v>1170.3943939999999</c:v>
                </c:pt>
                <c:pt idx="2911">
                  <c:v>1170.848086</c:v>
                </c:pt>
                <c:pt idx="2912">
                  <c:v>1171.302083</c:v>
                </c:pt>
                <c:pt idx="2913">
                  <c:v>1171.756388</c:v>
                </c:pt>
                <c:pt idx="2914">
                  <c:v>1172.2109989999999</c:v>
                </c:pt>
                <c:pt idx="2915">
                  <c:v>1172.6659179999999</c:v>
                </c:pt>
                <c:pt idx="2916">
                  <c:v>1173.121144</c:v>
                </c:pt>
                <c:pt idx="2917">
                  <c:v>1173.576679</c:v>
                </c:pt>
                <c:pt idx="2918">
                  <c:v>1174.0325210000001</c:v>
                </c:pt>
                <c:pt idx="2919">
                  <c:v>1174.4886710000001</c:v>
                </c:pt>
                <c:pt idx="2920">
                  <c:v>1174.945129</c:v>
                </c:pt>
                <c:pt idx="2921">
                  <c:v>1175.401897</c:v>
                </c:pt>
                <c:pt idx="2922">
                  <c:v>1175.858974</c:v>
                </c:pt>
                <c:pt idx="2923">
                  <c:v>1176.3163609999999</c:v>
                </c:pt>
                <c:pt idx="2924">
                  <c:v>1176.774058</c:v>
                </c:pt>
                <c:pt idx="2925">
                  <c:v>1177.2320669999999</c:v>
                </c:pt>
                <c:pt idx="2926">
                  <c:v>1177.690386</c:v>
                </c:pt>
                <c:pt idx="2927">
                  <c:v>1178.149017</c:v>
                </c:pt>
                <c:pt idx="2928">
                  <c:v>1178.6079580000001</c:v>
                </c:pt>
                <c:pt idx="2929">
                  <c:v>1179.0672099999999</c:v>
                </c:pt>
                <c:pt idx="2930">
                  <c:v>1179.5267739999999</c:v>
                </c:pt>
                <c:pt idx="2931">
                  <c:v>1179.9866500000001</c:v>
                </c:pt>
                <c:pt idx="2932">
                  <c:v>1180.4468380000001</c:v>
                </c:pt>
                <c:pt idx="2933">
                  <c:v>1180.9073370000001</c:v>
                </c:pt>
                <c:pt idx="2934">
                  <c:v>1181.368148</c:v>
                </c:pt>
                <c:pt idx="2935">
                  <c:v>1181.8292710000001</c:v>
                </c:pt>
                <c:pt idx="2936">
                  <c:v>1182.290706</c:v>
                </c:pt>
                <c:pt idx="2937">
                  <c:v>1182.7524539999999</c:v>
                </c:pt>
                <c:pt idx="2938">
                  <c:v>1183.214516</c:v>
                </c:pt>
                <c:pt idx="2939">
                  <c:v>1183.676892</c:v>
                </c:pt>
                <c:pt idx="2940">
                  <c:v>1184.1395809999999</c:v>
                </c:pt>
                <c:pt idx="2941">
                  <c:v>1184.6025850000001</c:v>
                </c:pt>
                <c:pt idx="2942">
                  <c:v>1185.0659020000001</c:v>
                </c:pt>
                <c:pt idx="2943">
                  <c:v>1185.529534</c:v>
                </c:pt>
                <c:pt idx="2944">
                  <c:v>1185.9934800000001</c:v>
                </c:pt>
                <c:pt idx="2945">
                  <c:v>1186.4577400000001</c:v>
                </c:pt>
                <c:pt idx="2946">
                  <c:v>1186.9223159999999</c:v>
                </c:pt>
                <c:pt idx="2947">
                  <c:v>1187.3872060000001</c:v>
                </c:pt>
                <c:pt idx="2948">
                  <c:v>1187.852412</c:v>
                </c:pt>
                <c:pt idx="2949">
                  <c:v>1188.3179319999999</c:v>
                </c:pt>
                <c:pt idx="2950">
                  <c:v>1188.783768</c:v>
                </c:pt>
                <c:pt idx="2951">
                  <c:v>1189.24992</c:v>
                </c:pt>
                <c:pt idx="2952">
                  <c:v>1189.7163880000001</c:v>
                </c:pt>
                <c:pt idx="2953">
                  <c:v>1190.183172</c:v>
                </c:pt>
                <c:pt idx="2954">
                  <c:v>1190.650273</c:v>
                </c:pt>
                <c:pt idx="2955">
                  <c:v>1191.11769</c:v>
                </c:pt>
                <c:pt idx="2956">
                  <c:v>1191.5854240000001</c:v>
                </c:pt>
                <c:pt idx="2957">
                  <c:v>1192.0534740000001</c:v>
                </c:pt>
                <c:pt idx="2958">
                  <c:v>1192.521841</c:v>
                </c:pt>
                <c:pt idx="2959">
                  <c:v>1192.9905249999999</c:v>
                </c:pt>
                <c:pt idx="2960">
                  <c:v>1193.4595260000001</c:v>
                </c:pt>
                <c:pt idx="2961">
                  <c:v>1193.9288449999999</c:v>
                </c:pt>
                <c:pt idx="2962">
                  <c:v>1194.3984809999999</c:v>
                </c:pt>
                <c:pt idx="2963">
                  <c:v>1194.868434</c:v>
                </c:pt>
                <c:pt idx="2964">
                  <c:v>1195.3387049999999</c:v>
                </c:pt>
                <c:pt idx="2965">
                  <c:v>1195.8092939999999</c:v>
                </c:pt>
                <c:pt idx="2966">
                  <c:v>1196.2802019999999</c:v>
                </c:pt>
                <c:pt idx="2967">
                  <c:v>1196.751428</c:v>
                </c:pt>
                <c:pt idx="2968">
                  <c:v>1197.2229729999999</c:v>
                </c:pt>
                <c:pt idx="2969">
                  <c:v>1197.6948359999999</c:v>
                </c:pt>
                <c:pt idx="2970">
                  <c:v>1198.1670180000001</c:v>
                </c:pt>
                <c:pt idx="2971">
                  <c:v>1198.6395190000001</c:v>
                </c:pt>
                <c:pt idx="2972">
                  <c:v>1199.112339</c:v>
                </c:pt>
                <c:pt idx="2973">
                  <c:v>1199.585478</c:v>
                </c:pt>
                <c:pt idx="2974">
                  <c:v>1200.058937</c:v>
                </c:pt>
                <c:pt idx="2975">
                  <c:v>1200.5327159999999</c:v>
                </c:pt>
                <c:pt idx="2976">
                  <c:v>1201.0068140000001</c:v>
                </c:pt>
                <c:pt idx="2977">
                  <c:v>1201.481231</c:v>
                </c:pt>
                <c:pt idx="2978">
                  <c:v>1201.9559690000001</c:v>
                </c:pt>
                <c:pt idx="2979">
                  <c:v>1202.431026</c:v>
                </c:pt>
                <c:pt idx="2980">
                  <c:v>1202.9064040000001</c:v>
                </c:pt>
                <c:pt idx="2981">
                  <c:v>1203.382102</c:v>
                </c:pt>
                <c:pt idx="2982">
                  <c:v>1203.8581200000001</c:v>
                </c:pt>
                <c:pt idx="2983">
                  <c:v>1204.334458</c:v>
                </c:pt>
                <c:pt idx="2984">
                  <c:v>1204.811117</c:v>
                </c:pt>
                <c:pt idx="2985">
                  <c:v>1205.288096</c:v>
                </c:pt>
                <c:pt idx="2986">
                  <c:v>1205.7653969999999</c:v>
                </c:pt>
                <c:pt idx="2987">
                  <c:v>1206.243019</c:v>
                </c:pt>
                <c:pt idx="2988">
                  <c:v>1206.720963</c:v>
                </c:pt>
                <c:pt idx="2989">
                  <c:v>1207.1992270000001</c:v>
                </c:pt>
                <c:pt idx="2990">
                  <c:v>1207.6778099999999</c:v>
                </c:pt>
                <c:pt idx="2991">
                  <c:v>1208.1566800000001</c:v>
                </c:pt>
                <c:pt idx="2992">
                  <c:v>1208.6355880000001</c:v>
                </c:pt>
                <c:pt idx="2993">
                  <c:v>1209.1130579999999</c:v>
                </c:pt>
                <c:pt idx="2994">
                  <c:v>1209.5884229999999</c:v>
                </c:pt>
                <c:pt idx="2995">
                  <c:v>1210.061917</c:v>
                </c:pt>
                <c:pt idx="2996">
                  <c:v>1210.53358</c:v>
                </c:pt>
                <c:pt idx="2997">
                  <c:v>1211.0035640000001</c:v>
                </c:pt>
                <c:pt idx="2998">
                  <c:v>1211.4720030000001</c:v>
                </c:pt>
                <c:pt idx="2999">
                  <c:v>1211.9389450000001</c:v>
                </c:pt>
                <c:pt idx="3000">
                  <c:v>1212.4044650000001</c:v>
                </c:pt>
                <c:pt idx="3001">
                  <c:v>1212.868643</c:v>
                </c:pt>
                <c:pt idx="3002">
                  <c:v>1213.331529</c:v>
                </c:pt>
                <c:pt idx="3003">
                  <c:v>1213.793136</c:v>
                </c:pt>
                <c:pt idx="3004">
                  <c:v>1214.2534470000001</c:v>
                </c:pt>
                <c:pt idx="3005">
                  <c:v>1214.7124040000001</c:v>
                </c:pt>
                <c:pt idx="3006">
                  <c:v>1215.169911</c:v>
                </c:pt>
                <c:pt idx="3007">
                  <c:v>1215.6258499999999</c:v>
                </c:pt>
                <c:pt idx="3008">
                  <c:v>1216.080115</c:v>
                </c:pt>
                <c:pt idx="3009">
                  <c:v>1216.5326540000001</c:v>
                </c:pt>
                <c:pt idx="3010">
                  <c:v>1216.983479</c:v>
                </c:pt>
                <c:pt idx="3011">
                  <c:v>1217.4326100000001</c:v>
                </c:pt>
                <c:pt idx="3012">
                  <c:v>1217.8800490000001</c:v>
                </c:pt>
                <c:pt idx="3013">
                  <c:v>1218.325801</c:v>
                </c:pt>
                <c:pt idx="3014">
                  <c:v>1218.7698789999999</c:v>
                </c:pt>
                <c:pt idx="3015">
                  <c:v>1219.212299</c:v>
                </c:pt>
                <c:pt idx="3016">
                  <c:v>1219.6530829999999</c:v>
                </c:pt>
                <c:pt idx="3017">
                  <c:v>1220.092247</c:v>
                </c:pt>
                <c:pt idx="3018">
                  <c:v>1220.5298069999999</c:v>
                </c:pt>
                <c:pt idx="3019">
                  <c:v>1220.9657729999999</c:v>
                </c:pt>
                <c:pt idx="3020">
                  <c:v>1221.4001510000001</c:v>
                </c:pt>
                <c:pt idx="3021">
                  <c:v>1221.832942</c:v>
                </c:pt>
                <c:pt idx="3022">
                  <c:v>1222.264146</c:v>
                </c:pt>
                <c:pt idx="3023">
                  <c:v>1222.693759</c:v>
                </c:pt>
                <c:pt idx="3024">
                  <c:v>1223.1217779999999</c:v>
                </c:pt>
                <c:pt idx="3025">
                  <c:v>1223.5481990000001</c:v>
                </c:pt>
                <c:pt idx="3026">
                  <c:v>1223.973019</c:v>
                </c:pt>
                <c:pt idx="3027">
                  <c:v>1224.3962349999999</c:v>
                </c:pt>
                <c:pt idx="3028">
                  <c:v>1224.817843</c:v>
                </c:pt>
                <c:pt idx="3029">
                  <c:v>1225.2378430000001</c:v>
                </c:pt>
                <c:pt idx="3030">
                  <c:v>1225.656234</c:v>
                </c:pt>
                <c:pt idx="3031">
                  <c:v>1226.0730169999999</c:v>
                </c:pt>
                <c:pt idx="3032">
                  <c:v>1226.4881929999999</c:v>
                </c:pt>
                <c:pt idx="3033">
                  <c:v>1226.9017650000001</c:v>
                </c:pt>
                <c:pt idx="3034">
                  <c:v>1227.3137340000001</c:v>
                </c:pt>
                <c:pt idx="3035">
                  <c:v>1227.7241039999999</c:v>
                </c:pt>
                <c:pt idx="3036">
                  <c:v>1228.132877</c:v>
                </c:pt>
                <c:pt idx="3037">
                  <c:v>1228.5400569999999</c:v>
                </c:pt>
                <c:pt idx="3038">
                  <c:v>1228.945643</c:v>
                </c:pt>
                <c:pt idx="3039">
                  <c:v>1229.349639</c:v>
                </c:pt>
                <c:pt idx="3040">
                  <c:v>1229.7520460000001</c:v>
                </c:pt>
                <c:pt idx="3041">
                  <c:v>1230.1528679999999</c:v>
                </c:pt>
                <c:pt idx="3042">
                  <c:v>1230.552109</c:v>
                </c:pt>
                <c:pt idx="3043">
                  <c:v>1230.9497719999999</c:v>
                </c:pt>
                <c:pt idx="3044">
                  <c:v>1231.3458579999999</c:v>
                </c:pt>
                <c:pt idx="3045">
                  <c:v>1231.7403690000001</c:v>
                </c:pt>
                <c:pt idx="3046">
                  <c:v>1232.1333059999999</c:v>
                </c:pt>
                <c:pt idx="3047">
                  <c:v>1232.52467</c:v>
                </c:pt>
                <c:pt idx="3048">
                  <c:v>1232.914462</c:v>
                </c:pt>
                <c:pt idx="3049">
                  <c:v>1233.3026850000001</c:v>
                </c:pt>
                <c:pt idx="3050">
                  <c:v>1233.689343</c:v>
                </c:pt>
                <c:pt idx="3051">
                  <c:v>1234.074439</c:v>
                </c:pt>
                <c:pt idx="3052">
                  <c:v>1234.4579799999999</c:v>
                </c:pt>
                <c:pt idx="3053">
                  <c:v>1234.839972</c:v>
                </c:pt>
                <c:pt idx="3054">
                  <c:v>1235.220421</c:v>
                </c:pt>
                <c:pt idx="3055">
                  <c:v>1235.599334</c:v>
                </c:pt>
                <c:pt idx="3056">
                  <c:v>1235.976717</c:v>
                </c:pt>
                <c:pt idx="3057">
                  <c:v>1236.352574</c:v>
                </c:pt>
                <c:pt idx="3058">
                  <c:v>1236.7269100000001</c:v>
                </c:pt>
                <c:pt idx="3059">
                  <c:v>1237.099727</c:v>
                </c:pt>
                <c:pt idx="3060">
                  <c:v>1237.4710299999999</c:v>
                </c:pt>
                <c:pt idx="3061">
                  <c:v>1237.8408199999999</c:v>
                </c:pt>
                <c:pt idx="3062">
                  <c:v>1238.2091</c:v>
                </c:pt>
                <c:pt idx="3063">
                  <c:v>1238.5758719999999</c:v>
                </c:pt>
                <c:pt idx="3064">
                  <c:v>1238.9411419999999</c:v>
                </c:pt>
                <c:pt idx="3065">
                  <c:v>1239.304916</c:v>
                </c:pt>
                <c:pt idx="3066">
                  <c:v>1239.6672000000001</c:v>
                </c:pt>
                <c:pt idx="3067">
                  <c:v>1240.0280029999999</c:v>
                </c:pt>
                <c:pt idx="3068">
                  <c:v>1240.387334</c:v>
                </c:pt>
                <c:pt idx="3069">
                  <c:v>1240.7452000000001</c:v>
                </c:pt>
                <c:pt idx="3070">
                  <c:v>1241.1016099999999</c:v>
                </c:pt>
                <c:pt idx="3071">
                  <c:v>1241.4565720000001</c:v>
                </c:pt>
                <c:pt idx="3072">
                  <c:v>1241.8100959999999</c:v>
                </c:pt>
                <c:pt idx="3073">
                  <c:v>1242.162188</c:v>
                </c:pt>
                <c:pt idx="3074">
                  <c:v>1242.5128560000001</c:v>
                </c:pt>
                <c:pt idx="3075">
                  <c:v>1242.862106</c:v>
                </c:pt>
                <c:pt idx="3076">
                  <c:v>1243.2099459999999</c:v>
                </c:pt>
                <c:pt idx="3077">
                  <c:v>1243.55638</c:v>
                </c:pt>
                <c:pt idx="3078">
                  <c:v>1243.9014139999999</c:v>
                </c:pt>
                <c:pt idx="3079">
                  <c:v>1244.245056</c:v>
                </c:pt>
                <c:pt idx="3080">
                  <c:v>1244.587311</c:v>
                </c:pt>
                <c:pt idx="3081">
                  <c:v>1244.9281840000001</c:v>
                </c:pt>
                <c:pt idx="3082">
                  <c:v>1245.2676839999999</c:v>
                </c:pt>
                <c:pt idx="3083">
                  <c:v>1245.6058149999999</c:v>
                </c:pt>
                <c:pt idx="3084">
                  <c:v>1245.942585</c:v>
                </c:pt>
                <c:pt idx="3085">
                  <c:v>1246.278</c:v>
                </c:pt>
                <c:pt idx="3086">
                  <c:v>1246.6120639999999</c:v>
                </c:pt>
                <c:pt idx="3087">
                  <c:v>1246.9447829999999</c:v>
                </c:pt>
                <c:pt idx="3088">
                  <c:v>1247.276161</c:v>
                </c:pt>
                <c:pt idx="3089">
                  <c:v>1247.6062019999999</c:v>
                </c:pt>
                <c:pt idx="3090">
                  <c:v>1247.934908</c:v>
                </c:pt>
                <c:pt idx="3091">
                  <c:v>1248.2622839999999</c:v>
                </c:pt>
                <c:pt idx="3092">
                  <c:v>1248.588332</c:v>
                </c:pt>
                <c:pt idx="3093">
                  <c:v>1248.913055</c:v>
                </c:pt>
                <c:pt idx="3094">
                  <c:v>1249.236457</c:v>
                </c:pt>
                <c:pt idx="3095">
                  <c:v>1249.558542</c:v>
                </c:pt>
                <c:pt idx="3096">
                  <c:v>1249.879314</c:v>
                </c:pt>
                <c:pt idx="3097">
                  <c:v>1250.198807</c:v>
                </c:pt>
                <c:pt idx="3098">
                  <c:v>1250.51721</c:v>
                </c:pt>
                <c:pt idx="3099">
                  <c:v>1250.8347659999999</c:v>
                </c:pt>
                <c:pt idx="3100">
                  <c:v>1251.1514649999999</c:v>
                </c:pt>
                <c:pt idx="3101">
                  <c:v>1251.4671880000001</c:v>
                </c:pt>
                <c:pt idx="3102">
                  <c:v>1251.7819420000001</c:v>
                </c:pt>
                <c:pt idx="3103">
                  <c:v>1252.0958029999999</c:v>
                </c:pt>
                <c:pt idx="3104">
                  <c:v>1252.408801</c:v>
                </c:pt>
                <c:pt idx="3105">
                  <c:v>1252.7209</c:v>
                </c:pt>
                <c:pt idx="3106">
                  <c:v>1253.032068</c:v>
                </c:pt>
                <c:pt idx="3107">
                  <c:v>1253.34231</c:v>
                </c:pt>
                <c:pt idx="3108">
                  <c:v>1253.651654</c:v>
                </c:pt>
                <c:pt idx="3109">
                  <c:v>1253.960102</c:v>
                </c:pt>
                <c:pt idx="3110">
                  <c:v>1254.2676389999999</c:v>
                </c:pt>
                <c:pt idx="3111">
                  <c:v>1254.574284</c:v>
                </c:pt>
                <c:pt idx="3112">
                  <c:v>1254.8800779999999</c:v>
                </c:pt>
                <c:pt idx="3113">
                  <c:v>1255.1850400000001</c:v>
                </c:pt>
                <c:pt idx="3114">
                  <c:v>1255.4891909999999</c:v>
                </c:pt>
                <c:pt idx="3115">
                  <c:v>1255.792557</c:v>
                </c:pt>
                <c:pt idx="3116">
                  <c:v>1256.095153</c:v>
                </c:pt>
                <c:pt idx="3117">
                  <c:v>1256.3969810000001</c:v>
                </c:pt>
                <c:pt idx="3118">
                  <c:v>1256.6980530000001</c:v>
                </c:pt>
                <c:pt idx="3119">
                  <c:v>1256.99838</c:v>
                </c:pt>
                <c:pt idx="3120">
                  <c:v>1257.2979539999999</c:v>
                </c:pt>
                <c:pt idx="3121">
                  <c:v>1257.5967700000001</c:v>
                </c:pt>
                <c:pt idx="3122">
                  <c:v>1257.8948370000001</c:v>
                </c:pt>
                <c:pt idx="3123">
                  <c:v>1258.1921520000001</c:v>
                </c:pt>
                <c:pt idx="3124">
                  <c:v>1258.4887229999999</c:v>
                </c:pt>
                <c:pt idx="3125">
                  <c:v>1258.784564</c:v>
                </c:pt>
                <c:pt idx="3126">
                  <c:v>1259.0796849999999</c:v>
                </c:pt>
                <c:pt idx="3127">
                  <c:v>1259.3741</c:v>
                </c:pt>
                <c:pt idx="3128">
                  <c:v>1259.6678280000001</c:v>
                </c:pt>
                <c:pt idx="3129">
                  <c:v>1259.960879</c:v>
                </c:pt>
                <c:pt idx="3130">
                  <c:v>1260.25325</c:v>
                </c:pt>
                <c:pt idx="3131">
                  <c:v>1260.5449550000001</c:v>
                </c:pt>
                <c:pt idx="3132">
                  <c:v>1260.836006</c:v>
                </c:pt>
                <c:pt idx="3133">
                  <c:v>1261.1264000000001</c:v>
                </c:pt>
                <c:pt idx="3134">
                  <c:v>1261.4161349999999</c:v>
                </c:pt>
                <c:pt idx="3135">
                  <c:v>1261.7052169999999</c:v>
                </c:pt>
                <c:pt idx="3136">
                  <c:v>1261.993649</c:v>
                </c:pt>
                <c:pt idx="3137">
                  <c:v>1262.281434</c:v>
                </c:pt>
                <c:pt idx="3138">
                  <c:v>1262.5685719999999</c:v>
                </c:pt>
                <c:pt idx="3139">
                  <c:v>1262.855069</c:v>
                </c:pt>
                <c:pt idx="3140">
                  <c:v>1263.140928</c:v>
                </c:pt>
                <c:pt idx="3141">
                  <c:v>1263.4261509999999</c:v>
                </c:pt>
                <c:pt idx="3142">
                  <c:v>1263.710742</c:v>
                </c:pt>
                <c:pt idx="3143">
                  <c:v>1263.9947079999999</c:v>
                </c:pt>
                <c:pt idx="3144">
                  <c:v>1264.2780869999999</c:v>
                </c:pt>
                <c:pt idx="3145">
                  <c:v>1264.5609159999999</c:v>
                </c:pt>
                <c:pt idx="3146">
                  <c:v>1264.8431909999999</c:v>
                </c:pt>
                <c:pt idx="3147">
                  <c:v>1265.124904</c:v>
                </c:pt>
                <c:pt idx="3148">
                  <c:v>1265.4061389999999</c:v>
                </c:pt>
                <c:pt idx="3149">
                  <c:v>1265.686989</c:v>
                </c:pt>
                <c:pt idx="3150">
                  <c:v>1265.9674480000001</c:v>
                </c:pt>
                <c:pt idx="3151">
                  <c:v>1266.2475380000001</c:v>
                </c:pt>
                <c:pt idx="3152">
                  <c:v>1266.5273299999999</c:v>
                </c:pt>
                <c:pt idx="3153">
                  <c:v>1266.8068499999999</c:v>
                </c:pt>
                <c:pt idx="3154">
                  <c:v>1267.086092</c:v>
                </c:pt>
                <c:pt idx="3155">
                  <c:v>1267.3651139999999</c:v>
                </c:pt>
                <c:pt idx="3156">
                  <c:v>1267.643992</c:v>
                </c:pt>
                <c:pt idx="3157">
                  <c:v>1267.922759</c:v>
                </c:pt>
                <c:pt idx="3158">
                  <c:v>1268.2014529999999</c:v>
                </c:pt>
                <c:pt idx="3159">
                  <c:v>1268.4801399999999</c:v>
                </c:pt>
                <c:pt idx="3160">
                  <c:v>1268.7588579999999</c:v>
                </c:pt>
                <c:pt idx="3161">
                  <c:v>1269.0376020000001</c:v>
                </c:pt>
                <c:pt idx="3162">
                  <c:v>1269.3163520000001</c:v>
                </c:pt>
                <c:pt idx="3163">
                  <c:v>1269.595096</c:v>
                </c:pt>
                <c:pt idx="3164">
                  <c:v>1269.8738350000001</c:v>
                </c:pt>
                <c:pt idx="3165">
                  <c:v>1270.1525819999999</c:v>
                </c:pt>
                <c:pt idx="3166">
                  <c:v>1270.431345</c:v>
                </c:pt>
                <c:pt idx="3167">
                  <c:v>1270.7101290000001</c:v>
                </c:pt>
                <c:pt idx="3168">
                  <c:v>1270.9889330000001</c:v>
                </c:pt>
                <c:pt idx="3169">
                  <c:v>1271.267775</c:v>
                </c:pt>
                <c:pt idx="3170">
                  <c:v>1271.5466750000001</c:v>
                </c:pt>
                <c:pt idx="3171">
                  <c:v>1271.8256409999999</c:v>
                </c:pt>
                <c:pt idx="3172">
                  <c:v>1272.1046879999999</c:v>
                </c:pt>
                <c:pt idx="3173">
                  <c:v>1272.383836</c:v>
                </c:pt>
                <c:pt idx="3174">
                  <c:v>1272.663092</c:v>
                </c:pt>
                <c:pt idx="3175">
                  <c:v>1272.942454</c:v>
                </c:pt>
                <c:pt idx="3176">
                  <c:v>1273.221939</c:v>
                </c:pt>
                <c:pt idx="3177">
                  <c:v>1273.501577</c:v>
                </c:pt>
                <c:pt idx="3178">
                  <c:v>1273.781375</c:v>
                </c:pt>
                <c:pt idx="3179">
                  <c:v>1274.0613430000001</c:v>
                </c:pt>
                <c:pt idx="3180">
                  <c:v>1274.341504</c:v>
                </c:pt>
                <c:pt idx="3181">
                  <c:v>1274.6218610000001</c:v>
                </c:pt>
                <c:pt idx="3182">
                  <c:v>1274.902409</c:v>
                </c:pt>
                <c:pt idx="3183">
                  <c:v>1275.183166</c:v>
                </c:pt>
                <c:pt idx="3184">
                  <c:v>1275.4641590000001</c:v>
                </c:pt>
                <c:pt idx="3185">
                  <c:v>1275.745392</c:v>
                </c:pt>
                <c:pt idx="3186">
                  <c:v>1276.0268759999999</c:v>
                </c:pt>
                <c:pt idx="3187">
                  <c:v>1276.3086330000001</c:v>
                </c:pt>
                <c:pt idx="3188">
                  <c:v>1276.5906669999999</c:v>
                </c:pt>
                <c:pt idx="3189">
                  <c:v>1276.8729699999999</c:v>
                </c:pt>
                <c:pt idx="3190">
                  <c:v>1277.1555579999999</c:v>
                </c:pt>
                <c:pt idx="3191">
                  <c:v>1277.4384600000001</c:v>
                </c:pt>
                <c:pt idx="3192">
                  <c:v>1277.721677</c:v>
                </c:pt>
                <c:pt idx="3193">
                  <c:v>1278.0052169999999</c:v>
                </c:pt>
                <c:pt idx="3194">
                  <c:v>1278.2891</c:v>
                </c:pt>
                <c:pt idx="3195">
                  <c:v>1278.5733279999999</c:v>
                </c:pt>
                <c:pt idx="3196">
                  <c:v>1278.8578970000001</c:v>
                </c:pt>
                <c:pt idx="3197">
                  <c:v>1279.142816</c:v>
                </c:pt>
                <c:pt idx="3198">
                  <c:v>1279.4281060000001</c:v>
                </c:pt>
                <c:pt idx="3199">
                  <c:v>1279.713771</c:v>
                </c:pt>
                <c:pt idx="3200">
                  <c:v>1279.9998089999999</c:v>
                </c:pt>
                <c:pt idx="3201">
                  <c:v>1280.2862250000001</c:v>
                </c:pt>
                <c:pt idx="3202">
                  <c:v>1280.5730209999999</c:v>
                </c:pt>
                <c:pt idx="3203">
                  <c:v>1280.860195</c:v>
                </c:pt>
                <c:pt idx="3204">
                  <c:v>1281.1477440000001</c:v>
                </c:pt>
                <c:pt idx="3205">
                  <c:v>1281.435669</c:v>
                </c:pt>
                <c:pt idx="3206">
                  <c:v>1281.7239689999999</c:v>
                </c:pt>
                <c:pt idx="3207">
                  <c:v>1282.012645</c:v>
                </c:pt>
                <c:pt idx="3208">
                  <c:v>1282.3016970000001</c:v>
                </c:pt>
                <c:pt idx="3209">
                  <c:v>1282.5911249999999</c:v>
                </c:pt>
                <c:pt idx="3210">
                  <c:v>1282.880928</c:v>
                </c:pt>
                <c:pt idx="3211">
                  <c:v>1283.1711069999999</c:v>
                </c:pt>
                <c:pt idx="3212">
                  <c:v>1283.4616619999999</c:v>
                </c:pt>
                <c:pt idx="3213">
                  <c:v>1283.7525929999999</c:v>
                </c:pt>
                <c:pt idx="3214">
                  <c:v>1284.0438999999999</c:v>
                </c:pt>
                <c:pt idx="3215">
                  <c:v>1284.3355839999999</c:v>
                </c:pt>
                <c:pt idx="3216">
                  <c:v>1284.627643</c:v>
                </c:pt>
                <c:pt idx="3217">
                  <c:v>1284.9200780000001</c:v>
                </c:pt>
                <c:pt idx="3218">
                  <c:v>1285.212888</c:v>
                </c:pt>
                <c:pt idx="3219">
                  <c:v>1285.506073</c:v>
                </c:pt>
                <c:pt idx="3220">
                  <c:v>1285.7996330000001</c:v>
                </c:pt>
                <c:pt idx="3221">
                  <c:v>1286.093566</c:v>
                </c:pt>
                <c:pt idx="3222">
                  <c:v>1286.3878729999999</c:v>
                </c:pt>
                <c:pt idx="3223">
                  <c:v>1286.6825530000001</c:v>
                </c:pt>
                <c:pt idx="3224">
                  <c:v>1286.9776059999999</c:v>
                </c:pt>
                <c:pt idx="3225">
                  <c:v>1287.2730309999999</c:v>
                </c:pt>
                <c:pt idx="3226">
                  <c:v>1287.5688279999999</c:v>
                </c:pt>
                <c:pt idx="3227">
                  <c:v>1287.864996</c:v>
                </c:pt>
                <c:pt idx="3228">
                  <c:v>1288.1615340000001</c:v>
                </c:pt>
                <c:pt idx="3229">
                  <c:v>1288.4584420000001</c:v>
                </c:pt>
                <c:pt idx="3230">
                  <c:v>1288.7557200000001</c:v>
                </c:pt>
                <c:pt idx="3231">
                  <c:v>1289.0533660000001</c:v>
                </c:pt>
                <c:pt idx="3232">
                  <c:v>1289.351379</c:v>
                </c:pt>
                <c:pt idx="3233">
                  <c:v>1289.64976</c:v>
                </c:pt>
                <c:pt idx="3234">
                  <c:v>1289.948506</c:v>
                </c:pt>
                <c:pt idx="3235">
                  <c:v>1290.2476180000001</c:v>
                </c:pt>
                <c:pt idx="3236">
                  <c:v>1290.547094</c:v>
                </c:pt>
                <c:pt idx="3237">
                  <c:v>1290.846933</c:v>
                </c:pt>
                <c:pt idx="3238">
                  <c:v>1291.1471349999999</c:v>
                </c:pt>
                <c:pt idx="3239">
                  <c:v>1291.4476979999999</c:v>
                </c:pt>
                <c:pt idx="3240">
                  <c:v>1291.7486200000001</c:v>
                </c:pt>
                <c:pt idx="3241">
                  <c:v>1292.0499</c:v>
                </c:pt>
                <c:pt idx="3242">
                  <c:v>1292.351537</c:v>
                </c:pt>
                <c:pt idx="3243">
                  <c:v>1292.6535269999999</c:v>
                </c:pt>
                <c:pt idx="3244">
                  <c:v>1292.9558629999999</c:v>
                </c:pt>
                <c:pt idx="3245">
                  <c:v>1293.2585320000001</c:v>
                </c:pt>
                <c:pt idx="3246">
                  <c:v>1293.561522</c:v>
                </c:pt>
                <c:pt idx="3247">
                  <c:v>1293.86482</c:v>
                </c:pt>
                <c:pt idx="3248">
                  <c:v>1294.16841</c:v>
                </c:pt>
                <c:pt idx="3249">
                  <c:v>1294.4722839999999</c:v>
                </c:pt>
                <c:pt idx="3250">
                  <c:v>1294.776437</c:v>
                </c:pt>
                <c:pt idx="3251">
                  <c:v>1295.080862</c:v>
                </c:pt>
                <c:pt idx="3252">
                  <c:v>1295.38555</c:v>
                </c:pt>
                <c:pt idx="3253">
                  <c:v>1295.69049</c:v>
                </c:pt>
                <c:pt idx="3254">
                  <c:v>1295.9956709999999</c:v>
                </c:pt>
                <c:pt idx="3255">
                  <c:v>1296.3010790000001</c:v>
                </c:pt>
                <c:pt idx="3256">
                  <c:v>1296.606702</c:v>
                </c:pt>
                <c:pt idx="3257">
                  <c:v>1296.9125289999999</c:v>
                </c:pt>
                <c:pt idx="3258">
                  <c:v>1297.2185469999999</c:v>
                </c:pt>
                <c:pt idx="3259">
                  <c:v>1297.5247460000001</c:v>
                </c:pt>
                <c:pt idx="3260">
                  <c:v>1297.8311229999999</c:v>
                </c:pt>
                <c:pt idx="3261">
                  <c:v>1298.1376700000001</c:v>
                </c:pt>
                <c:pt idx="3262">
                  <c:v>1298.444377</c:v>
                </c:pt>
                <c:pt idx="3263">
                  <c:v>1298.7512320000001</c:v>
                </c:pt>
                <c:pt idx="3264">
                  <c:v>1299.0582240000001</c:v>
                </c:pt>
                <c:pt idx="3265">
                  <c:v>1299.365337</c:v>
                </c:pt>
                <c:pt idx="3266">
                  <c:v>1299.6725610000001</c:v>
                </c:pt>
                <c:pt idx="3267">
                  <c:v>1299.9798840000001</c:v>
                </c:pt>
                <c:pt idx="3268">
                  <c:v>1300.2872950000001</c:v>
                </c:pt>
                <c:pt idx="3269">
                  <c:v>1300.594787</c:v>
                </c:pt>
                <c:pt idx="3270">
                  <c:v>1300.902351</c:v>
                </c:pt>
                <c:pt idx="3271">
                  <c:v>1301.2099760000001</c:v>
                </c:pt>
                <c:pt idx="3272">
                  <c:v>1301.5176570000001</c:v>
                </c:pt>
                <c:pt idx="3273">
                  <c:v>1301.825392</c:v>
                </c:pt>
                <c:pt idx="3274">
                  <c:v>1302.133176</c:v>
                </c:pt>
                <c:pt idx="3275">
                  <c:v>1302.4410009999999</c:v>
                </c:pt>
                <c:pt idx="3276">
                  <c:v>1302.7488539999999</c:v>
                </c:pt>
                <c:pt idx="3277">
                  <c:v>1303.056683</c:v>
                </c:pt>
                <c:pt idx="3278">
                  <c:v>1303.3644039999999</c:v>
                </c:pt>
                <c:pt idx="3279">
                  <c:v>1303.6719579999999</c:v>
                </c:pt>
                <c:pt idx="3280">
                  <c:v>1303.979343</c:v>
                </c:pt>
                <c:pt idx="3281">
                  <c:v>1304.2865810000001</c:v>
                </c:pt>
                <c:pt idx="3282">
                  <c:v>1304.593693</c:v>
                </c:pt>
                <c:pt idx="3283">
                  <c:v>1304.9006890000001</c:v>
                </c:pt>
                <c:pt idx="3284">
                  <c:v>1305.2075729999999</c:v>
                </c:pt>
                <c:pt idx="3285">
                  <c:v>1305.5143479999999</c:v>
                </c:pt>
                <c:pt idx="3286">
                  <c:v>1305.8210300000001</c:v>
                </c:pt>
                <c:pt idx="3287">
                  <c:v>1306.1276399999999</c:v>
                </c:pt>
                <c:pt idx="3288">
                  <c:v>1306.4341939999999</c:v>
                </c:pt>
                <c:pt idx="3289">
                  <c:v>1306.740697</c:v>
                </c:pt>
                <c:pt idx="3290">
                  <c:v>1307.047161</c:v>
                </c:pt>
                <c:pt idx="3291">
                  <c:v>1307.3536019999999</c:v>
                </c:pt>
                <c:pt idx="3292">
                  <c:v>1307.660032</c:v>
                </c:pt>
                <c:pt idx="3293">
                  <c:v>1307.9664620000001</c:v>
                </c:pt>
                <c:pt idx="3294">
                  <c:v>1308.2728979999999</c:v>
                </c:pt>
                <c:pt idx="3295">
                  <c:v>1308.5793450000001</c:v>
                </c:pt>
                <c:pt idx="3296">
                  <c:v>1308.88581</c:v>
                </c:pt>
                <c:pt idx="3297">
                  <c:v>1309.192301</c:v>
                </c:pt>
                <c:pt idx="3298">
                  <c:v>1309.4988249999999</c:v>
                </c:pt>
                <c:pt idx="3299">
                  <c:v>1309.8053829999999</c:v>
                </c:pt>
                <c:pt idx="3300">
                  <c:v>1310.1119759999999</c:v>
                </c:pt>
                <c:pt idx="3301">
                  <c:v>1310.4186030000001</c:v>
                </c:pt>
                <c:pt idx="3302">
                  <c:v>1310.725265</c:v>
                </c:pt>
                <c:pt idx="3303">
                  <c:v>1311.031966</c:v>
                </c:pt>
                <c:pt idx="3304">
                  <c:v>1311.3387110000001</c:v>
                </c:pt>
                <c:pt idx="3305">
                  <c:v>1311.645505</c:v>
                </c:pt>
                <c:pt idx="3306">
                  <c:v>1311.952356</c:v>
                </c:pt>
                <c:pt idx="3307">
                  <c:v>1312.2592729999999</c:v>
                </c:pt>
                <c:pt idx="3308">
                  <c:v>1312.5662629999999</c:v>
                </c:pt>
                <c:pt idx="3309">
                  <c:v>1312.8733340000001</c:v>
                </c:pt>
                <c:pt idx="3310">
                  <c:v>1313.1804970000001</c:v>
                </c:pt>
                <c:pt idx="3311">
                  <c:v>1313.4877590000001</c:v>
                </c:pt>
                <c:pt idx="3312">
                  <c:v>1313.795128</c:v>
                </c:pt>
                <c:pt idx="3313">
                  <c:v>1314.102617</c:v>
                </c:pt>
                <c:pt idx="3314">
                  <c:v>1314.410232</c:v>
                </c:pt>
                <c:pt idx="3315">
                  <c:v>1314.717973</c:v>
                </c:pt>
                <c:pt idx="3316">
                  <c:v>1315.02585</c:v>
                </c:pt>
                <c:pt idx="3317">
                  <c:v>1315.3338779999999</c:v>
                </c:pt>
                <c:pt idx="3318">
                  <c:v>1315.6420660000001</c:v>
                </c:pt>
                <c:pt idx="3319">
                  <c:v>1315.9504280000001</c:v>
                </c:pt>
                <c:pt idx="3320">
                  <c:v>1316.2589800000001</c:v>
                </c:pt>
                <c:pt idx="3321">
                  <c:v>1316.5677310000001</c:v>
                </c:pt>
                <c:pt idx="3322">
                  <c:v>1316.876696</c:v>
                </c:pt>
                <c:pt idx="3323">
                  <c:v>1317.185896</c:v>
                </c:pt>
                <c:pt idx="3324">
                  <c:v>1317.4953410000001</c:v>
                </c:pt>
                <c:pt idx="3325">
                  <c:v>1317.8050430000001</c:v>
                </c:pt>
                <c:pt idx="3326">
                  <c:v>1318.115022</c:v>
                </c:pt>
                <c:pt idx="3327">
                  <c:v>1318.4252839999999</c:v>
                </c:pt>
                <c:pt idx="3328">
                  <c:v>1318.7358240000001</c:v>
                </c:pt>
                <c:pt idx="3329">
                  <c:v>1319.046656</c:v>
                </c:pt>
                <c:pt idx="3330">
                  <c:v>1319.3578090000001</c:v>
                </c:pt>
                <c:pt idx="3331">
                  <c:v>1319.66929</c:v>
                </c:pt>
                <c:pt idx="3332">
                  <c:v>1319.9811130000001</c:v>
                </c:pt>
                <c:pt idx="3333">
                  <c:v>1320.2933</c:v>
                </c:pt>
                <c:pt idx="3334">
                  <c:v>1320.6058619999999</c:v>
                </c:pt>
                <c:pt idx="3335">
                  <c:v>1320.9188099999999</c:v>
                </c:pt>
                <c:pt idx="3336">
                  <c:v>1321.2321690000001</c:v>
                </c:pt>
                <c:pt idx="3337">
                  <c:v>1321.545946</c:v>
                </c:pt>
                <c:pt idx="3338">
                  <c:v>1321.860152</c:v>
                </c:pt>
                <c:pt idx="3339">
                  <c:v>1322.1748070000001</c:v>
                </c:pt>
                <c:pt idx="3340">
                  <c:v>1322.4899170000001</c:v>
                </c:pt>
                <c:pt idx="3341">
                  <c:v>1322.8054770000001</c:v>
                </c:pt>
                <c:pt idx="3342">
                  <c:v>1323.121482</c:v>
                </c:pt>
                <c:pt idx="3343">
                  <c:v>1323.4379309999999</c:v>
                </c:pt>
                <c:pt idx="3344">
                  <c:v>1323.7548240000001</c:v>
                </c:pt>
                <c:pt idx="3345">
                  <c:v>1324.0721610000001</c:v>
                </c:pt>
                <c:pt idx="3346">
                  <c:v>1324.389944</c:v>
                </c:pt>
                <c:pt idx="3347">
                  <c:v>1324.708173</c:v>
                </c:pt>
                <c:pt idx="3348">
                  <c:v>1325.0268510000001</c:v>
                </c:pt>
                <c:pt idx="3349">
                  <c:v>1325.3459780000001</c:v>
                </c:pt>
                <c:pt idx="3350">
                  <c:v>1325.665555</c:v>
                </c:pt>
                <c:pt idx="3351">
                  <c:v>1325.9855829999999</c:v>
                </c:pt>
                <c:pt idx="3352">
                  <c:v>1326.306065</c:v>
                </c:pt>
                <c:pt idx="3353">
                  <c:v>1326.627</c:v>
                </c:pt>
                <c:pt idx="3354">
                  <c:v>1326.9483889999999</c:v>
                </c:pt>
                <c:pt idx="3355">
                  <c:v>1327.2702340000001</c:v>
                </c:pt>
                <c:pt idx="3356">
                  <c:v>1327.5925360000001</c:v>
                </c:pt>
                <c:pt idx="3357">
                  <c:v>1327.915295</c:v>
                </c:pt>
                <c:pt idx="3358">
                  <c:v>1328.2385119999999</c:v>
                </c:pt>
                <c:pt idx="3359">
                  <c:v>1328.562189</c:v>
                </c:pt>
                <c:pt idx="3360">
                  <c:v>1328.8863260000001</c:v>
                </c:pt>
                <c:pt idx="3361">
                  <c:v>1329.210924</c:v>
                </c:pt>
                <c:pt idx="3362">
                  <c:v>1329.535985</c:v>
                </c:pt>
                <c:pt idx="3363">
                  <c:v>1329.8615110000001</c:v>
                </c:pt>
                <c:pt idx="3364">
                  <c:v>1330.187504</c:v>
                </c:pt>
                <c:pt idx="3365">
                  <c:v>1330.5139630000001</c:v>
                </c:pt>
                <c:pt idx="3366">
                  <c:v>1330.8408919999999</c:v>
                </c:pt>
                <c:pt idx="3367">
                  <c:v>1331.168291</c:v>
                </c:pt>
                <c:pt idx="3368">
                  <c:v>1331.4961639999999</c:v>
                </c:pt>
                <c:pt idx="3369">
                  <c:v>1331.8245119999999</c:v>
                </c:pt>
                <c:pt idx="3370">
                  <c:v>1332.1533380000001</c:v>
                </c:pt>
                <c:pt idx="3371">
                  <c:v>1332.482645</c:v>
                </c:pt>
                <c:pt idx="3372">
                  <c:v>1332.8124359999999</c:v>
                </c:pt>
                <c:pt idx="3373">
                  <c:v>1333.1427140000001</c:v>
                </c:pt>
                <c:pt idx="3374">
                  <c:v>1333.473477</c:v>
                </c:pt>
                <c:pt idx="3375">
                  <c:v>1333.8046959999999</c:v>
                </c:pt>
                <c:pt idx="3376">
                  <c:v>1334.1363100000001</c:v>
                </c:pt>
                <c:pt idx="3377">
                  <c:v>1334.4682660000001</c:v>
                </c:pt>
                <c:pt idx="3378">
                  <c:v>1334.8005539999999</c:v>
                </c:pt>
                <c:pt idx="3379">
                  <c:v>1335.1331889999999</c:v>
                </c:pt>
                <c:pt idx="3380">
                  <c:v>1335.4661940000001</c:v>
                </c:pt>
                <c:pt idx="3381">
                  <c:v>1335.799585</c:v>
                </c:pt>
                <c:pt idx="3382">
                  <c:v>1336.133372</c:v>
                </c:pt>
                <c:pt idx="3383">
                  <c:v>1336.467568</c:v>
                </c:pt>
                <c:pt idx="3384">
                  <c:v>1336.8021819999999</c:v>
                </c:pt>
                <c:pt idx="3385">
                  <c:v>1337.1372260000001</c:v>
                </c:pt>
                <c:pt idx="3386">
                  <c:v>1337.472712</c:v>
                </c:pt>
                <c:pt idx="3387">
                  <c:v>1337.8086470000001</c:v>
                </c:pt>
                <c:pt idx="3388">
                  <c:v>1338.1450359999999</c:v>
                </c:pt>
                <c:pt idx="3389">
                  <c:v>1338.481884</c:v>
                </c:pt>
                <c:pt idx="3390">
                  <c:v>1338.819195</c:v>
                </c:pt>
                <c:pt idx="3391">
                  <c:v>1339.156976</c:v>
                </c:pt>
                <c:pt idx="3392">
                  <c:v>1339.4952310000001</c:v>
                </c:pt>
                <c:pt idx="3393">
                  <c:v>1339.833967</c:v>
                </c:pt>
                <c:pt idx="3394">
                  <c:v>1340.1731890000001</c:v>
                </c:pt>
                <c:pt idx="3395">
                  <c:v>1340.5129019999999</c:v>
                </c:pt>
                <c:pt idx="3396">
                  <c:v>1340.85311</c:v>
                </c:pt>
                <c:pt idx="3397">
                  <c:v>1341.193818</c:v>
                </c:pt>
                <c:pt idx="3398">
                  <c:v>1341.535026</c:v>
                </c:pt>
                <c:pt idx="3399">
                  <c:v>1341.876739</c:v>
                </c:pt>
                <c:pt idx="3400">
                  <c:v>1342.2189599999999</c:v>
                </c:pt>
                <c:pt idx="3401">
                  <c:v>1342.56169</c:v>
                </c:pt>
                <c:pt idx="3402">
                  <c:v>1342.9049319999999</c:v>
                </c:pt>
                <c:pt idx="3403">
                  <c:v>1343.2486899999999</c:v>
                </c:pt>
                <c:pt idx="3404">
                  <c:v>1343.5929659999999</c:v>
                </c:pt>
                <c:pt idx="3405">
                  <c:v>1343.9377629999999</c:v>
                </c:pt>
                <c:pt idx="3406">
                  <c:v>1344.2830859999999</c:v>
                </c:pt>
                <c:pt idx="3407">
                  <c:v>1344.6289360000001</c:v>
                </c:pt>
                <c:pt idx="3408">
                  <c:v>1344.975316</c:v>
                </c:pt>
                <c:pt idx="3409">
                  <c:v>1345.32223</c:v>
                </c:pt>
                <c:pt idx="3410">
                  <c:v>1345.6696810000001</c:v>
                </c:pt>
                <c:pt idx="3411">
                  <c:v>1346.0176719999999</c:v>
                </c:pt>
                <c:pt idx="3412">
                  <c:v>1346.3662079999999</c:v>
                </c:pt>
                <c:pt idx="3413">
                  <c:v>1346.715289</c:v>
                </c:pt>
                <c:pt idx="3414">
                  <c:v>1347.064918</c:v>
                </c:pt>
                <c:pt idx="3415">
                  <c:v>1347.4150999999999</c:v>
                </c:pt>
                <c:pt idx="3416">
                  <c:v>1347.7658329999999</c:v>
                </c:pt>
                <c:pt idx="3417">
                  <c:v>1348.1171200000001</c:v>
                </c:pt>
                <c:pt idx="3418">
                  <c:v>1348.468961</c:v>
                </c:pt>
                <c:pt idx="3419">
                  <c:v>1348.8213559999999</c:v>
                </c:pt>
                <c:pt idx="3420">
                  <c:v>1349.174307</c:v>
                </c:pt>
                <c:pt idx="3421">
                  <c:v>1349.527814</c:v>
                </c:pt>
                <c:pt idx="3422">
                  <c:v>1349.8818759999999</c:v>
                </c:pt>
                <c:pt idx="3423">
                  <c:v>1350.236494</c:v>
                </c:pt>
                <c:pt idx="3424">
                  <c:v>1350.5916669999999</c:v>
                </c:pt>
                <c:pt idx="3425">
                  <c:v>1350.947396</c:v>
                </c:pt>
                <c:pt idx="3426">
                  <c:v>1351.3036790000001</c:v>
                </c:pt>
                <c:pt idx="3427">
                  <c:v>1351.6605179999999</c:v>
                </c:pt>
                <c:pt idx="3428">
                  <c:v>1352.01791</c:v>
                </c:pt>
                <c:pt idx="3429">
                  <c:v>1352.3758580000001</c:v>
                </c:pt>
                <c:pt idx="3430">
                  <c:v>1352.7343599999999</c:v>
                </c:pt>
                <c:pt idx="3431">
                  <c:v>1353.093417</c:v>
                </c:pt>
                <c:pt idx="3432">
                  <c:v>1353.4530279999999</c:v>
                </c:pt>
                <c:pt idx="3433">
                  <c:v>1353.8131940000001</c:v>
                </c:pt>
                <c:pt idx="3434">
                  <c:v>1354.1739150000001</c:v>
                </c:pt>
                <c:pt idx="3435">
                  <c:v>1354.5351909999999</c:v>
                </c:pt>
                <c:pt idx="3436">
                  <c:v>1354.8970220000001</c:v>
                </c:pt>
                <c:pt idx="3437">
                  <c:v>1355.259409</c:v>
                </c:pt>
                <c:pt idx="3438">
                  <c:v>1355.6223500000001</c:v>
                </c:pt>
                <c:pt idx="3439">
                  <c:v>1355.985848</c:v>
                </c:pt>
                <c:pt idx="3440">
                  <c:v>1356.3498999999999</c:v>
                </c:pt>
                <c:pt idx="3441">
                  <c:v>1356.7145089999999</c:v>
                </c:pt>
                <c:pt idx="3442">
                  <c:v>1357.0796720000001</c:v>
                </c:pt>
                <c:pt idx="3443">
                  <c:v>1357.4453920000001</c:v>
                </c:pt>
                <c:pt idx="3444">
                  <c:v>1357.8116669999999</c:v>
                </c:pt>
                <c:pt idx="3445">
                  <c:v>1358.1784970000001</c:v>
                </c:pt>
                <c:pt idx="3446">
                  <c:v>1358.545883</c:v>
                </c:pt>
                <c:pt idx="3447">
                  <c:v>1358.9138250000001</c:v>
                </c:pt>
                <c:pt idx="3448">
                  <c:v>1359.2823229999999</c:v>
                </c:pt>
                <c:pt idx="3449">
                  <c:v>1359.6513769999999</c:v>
                </c:pt>
                <c:pt idx="3450">
                  <c:v>1360.020986</c:v>
                </c:pt>
                <c:pt idx="3451">
                  <c:v>1360.391151</c:v>
                </c:pt>
                <c:pt idx="3452">
                  <c:v>1360.761872</c:v>
                </c:pt>
                <c:pt idx="3453">
                  <c:v>1361.1331499999999</c:v>
                </c:pt>
                <c:pt idx="3454">
                  <c:v>1361.504983</c:v>
                </c:pt>
                <c:pt idx="3455">
                  <c:v>1361.8773719999999</c:v>
                </c:pt>
                <c:pt idx="3456">
                  <c:v>1362.250317</c:v>
                </c:pt>
                <c:pt idx="3457">
                  <c:v>1362.6238189999999</c:v>
                </c:pt>
                <c:pt idx="3458">
                  <c:v>1362.9978759999999</c:v>
                </c:pt>
                <c:pt idx="3459">
                  <c:v>1363.3724890000001</c:v>
                </c:pt>
                <c:pt idx="3460">
                  <c:v>1363.7476590000001</c:v>
                </c:pt>
                <c:pt idx="3461">
                  <c:v>1364.123384</c:v>
                </c:pt>
                <c:pt idx="3462">
                  <c:v>1364.4996659999999</c:v>
                </c:pt>
                <c:pt idx="3463">
                  <c:v>1364.8765040000001</c:v>
                </c:pt>
                <c:pt idx="3464">
                  <c:v>1365.2538970000001</c:v>
                </c:pt>
                <c:pt idx="3465">
                  <c:v>1365.6318470000001</c:v>
                </c:pt>
                <c:pt idx="3466">
                  <c:v>1366.010352</c:v>
                </c:pt>
                <c:pt idx="3467">
                  <c:v>1366.3894130000001</c:v>
                </c:pt>
                <c:pt idx="3468">
                  <c:v>1366.769029</c:v>
                </c:pt>
                <c:pt idx="3469">
                  <c:v>1367.1492020000001</c:v>
                </c:pt>
                <c:pt idx="3470">
                  <c:v>1367.529929</c:v>
                </c:pt>
                <c:pt idx="3471">
                  <c:v>1367.9112130000001</c:v>
                </c:pt>
                <c:pt idx="3472">
                  <c:v>1368.2930510000001</c:v>
                </c:pt>
                <c:pt idx="3473">
                  <c:v>1368.6754450000001</c:v>
                </c:pt>
                <c:pt idx="3474">
                  <c:v>1369.0583939999999</c:v>
                </c:pt>
                <c:pt idx="3475">
                  <c:v>1369.441898</c:v>
                </c:pt>
                <c:pt idx="3476">
                  <c:v>1369.825957</c:v>
                </c:pt>
                <c:pt idx="3477">
                  <c:v>1370.2105710000001</c:v>
                </c:pt>
                <c:pt idx="3478">
                  <c:v>1370.59574</c:v>
                </c:pt>
                <c:pt idx="3479">
                  <c:v>1370.981464</c:v>
                </c:pt>
                <c:pt idx="3480">
                  <c:v>1371.3677419999999</c:v>
                </c:pt>
                <c:pt idx="3481">
                  <c:v>1371.7545749999999</c:v>
                </c:pt>
                <c:pt idx="3482">
                  <c:v>1372.1419619999999</c:v>
                </c:pt>
                <c:pt idx="3483">
                  <c:v>1372.529904</c:v>
                </c:pt>
                <c:pt idx="3484">
                  <c:v>1372.9184</c:v>
                </c:pt>
                <c:pt idx="3485">
                  <c:v>1373.3074509999999</c:v>
                </c:pt>
                <c:pt idx="3486">
                  <c:v>1373.697056</c:v>
                </c:pt>
                <c:pt idx="3487">
                  <c:v>1374.087215</c:v>
                </c:pt>
                <c:pt idx="3488">
                  <c:v>1374.4779269999999</c:v>
                </c:pt>
                <c:pt idx="3489">
                  <c:v>1374.8691940000001</c:v>
                </c:pt>
                <c:pt idx="3490">
                  <c:v>1375.261015</c:v>
                </c:pt>
                <c:pt idx="3491">
                  <c:v>1375.6533890000001</c:v>
                </c:pt>
                <c:pt idx="3492">
                  <c:v>1376.0463159999999</c:v>
                </c:pt>
                <c:pt idx="3493">
                  <c:v>1376.4397980000001</c:v>
                </c:pt>
                <c:pt idx="3494">
                  <c:v>1376.833832</c:v>
                </c:pt>
                <c:pt idx="3495">
                  <c:v>1377.2284199999999</c:v>
                </c:pt>
                <c:pt idx="3496">
                  <c:v>1377.6235610000001</c:v>
                </c:pt>
                <c:pt idx="3497">
                  <c:v>1378.0192549999999</c:v>
                </c:pt>
                <c:pt idx="3498">
                  <c:v>1378.4155020000001</c:v>
                </c:pt>
                <c:pt idx="3499">
                  <c:v>1378.812302</c:v>
                </c:pt>
                <c:pt idx="3500">
                  <c:v>1379.2096550000001</c:v>
                </c:pt>
                <c:pt idx="3501">
                  <c:v>1379.6075599999999</c:v>
                </c:pt>
                <c:pt idx="3502">
                  <c:v>1380.0060169999999</c:v>
                </c:pt>
                <c:pt idx="3503">
                  <c:v>1380.405027</c:v>
                </c:pt>
                <c:pt idx="3504">
                  <c:v>1380.8045890000001</c:v>
                </c:pt>
                <c:pt idx="3505">
                  <c:v>1381.2047030000001</c:v>
                </c:pt>
                <c:pt idx="3506">
                  <c:v>1381.6053690000001</c:v>
                </c:pt>
                <c:pt idx="3507">
                  <c:v>1382.006588</c:v>
                </c:pt>
                <c:pt idx="3508">
                  <c:v>1382.4083579999999</c:v>
                </c:pt>
                <c:pt idx="3509">
                  <c:v>1382.81068</c:v>
                </c:pt>
                <c:pt idx="3510">
                  <c:v>1383.213553</c:v>
                </c:pt>
                <c:pt idx="3511">
                  <c:v>1383.616978</c:v>
                </c:pt>
                <c:pt idx="3512">
                  <c:v>1384.020955</c:v>
                </c:pt>
                <c:pt idx="3513">
                  <c:v>1384.425483</c:v>
                </c:pt>
                <c:pt idx="3514">
                  <c:v>1384.830563</c:v>
                </c:pt>
                <c:pt idx="3515">
                  <c:v>1385.236193</c:v>
                </c:pt>
                <c:pt idx="3516">
                  <c:v>1385.642374</c:v>
                </c:pt>
                <c:pt idx="3517">
                  <c:v>1386.0491059999999</c:v>
                </c:pt>
                <c:pt idx="3518">
                  <c:v>1386.4563880000001</c:v>
                </c:pt>
                <c:pt idx="3519">
                  <c:v>1386.8642199999999</c:v>
                </c:pt>
                <c:pt idx="3520">
                  <c:v>1387.272602</c:v>
                </c:pt>
                <c:pt idx="3521">
                  <c:v>1387.6815329999999</c:v>
                </c:pt>
                <c:pt idx="3522">
                  <c:v>1388.091013</c:v>
                </c:pt>
                <c:pt idx="3523">
                  <c:v>1388.501041</c:v>
                </c:pt>
                <c:pt idx="3524">
                  <c:v>1388.9116180000001</c:v>
                </c:pt>
                <c:pt idx="3525">
                  <c:v>1389.3227420000001</c:v>
                </c:pt>
                <c:pt idx="3526">
                  <c:v>1389.7344129999999</c:v>
                </c:pt>
                <c:pt idx="3527">
                  <c:v>1390.1466310000001</c:v>
                </c:pt>
                <c:pt idx="3528">
                  <c:v>1390.5593960000001</c:v>
                </c:pt>
                <c:pt idx="3529">
                  <c:v>1390.9727069999999</c:v>
                </c:pt>
                <c:pt idx="3530">
                  <c:v>1391.3865639999999</c:v>
                </c:pt>
                <c:pt idx="3531">
                  <c:v>1391.800966</c:v>
                </c:pt>
                <c:pt idx="3532">
                  <c:v>1392.215913</c:v>
                </c:pt>
                <c:pt idx="3533">
                  <c:v>1392.6314050000001</c:v>
                </c:pt>
                <c:pt idx="3534">
                  <c:v>1393.0474409999999</c:v>
                </c:pt>
                <c:pt idx="3535">
                  <c:v>1393.464021</c:v>
                </c:pt>
                <c:pt idx="3536">
                  <c:v>1393.8811450000001</c:v>
                </c:pt>
                <c:pt idx="3537">
                  <c:v>1394.298812</c:v>
                </c:pt>
                <c:pt idx="3538">
                  <c:v>1394.717022</c:v>
                </c:pt>
                <c:pt idx="3539">
                  <c:v>1395.1357740000001</c:v>
                </c:pt>
                <c:pt idx="3540">
                  <c:v>1395.555069</c:v>
                </c:pt>
                <c:pt idx="3541">
                  <c:v>1395.974905</c:v>
                </c:pt>
                <c:pt idx="3542">
                  <c:v>1396.395282</c:v>
                </c:pt>
                <c:pt idx="3543">
                  <c:v>1396.8162010000001</c:v>
                </c:pt>
                <c:pt idx="3544">
                  <c:v>1397.23766</c:v>
                </c:pt>
                <c:pt idx="3545">
                  <c:v>1397.65966</c:v>
                </c:pt>
                <c:pt idx="3546">
                  <c:v>1398.0821989999999</c:v>
                </c:pt>
                <c:pt idx="3547">
                  <c:v>1398.5052780000001</c:v>
                </c:pt>
                <c:pt idx="3548">
                  <c:v>1398.9288959999999</c:v>
                </c:pt>
                <c:pt idx="3549">
                  <c:v>1399.3530519999999</c:v>
                </c:pt>
                <c:pt idx="3550">
                  <c:v>1399.7777470000001</c:v>
                </c:pt>
                <c:pt idx="3551">
                  <c:v>1400.20298</c:v>
                </c:pt>
                <c:pt idx="3552">
                  <c:v>1400.628751</c:v>
                </c:pt>
                <c:pt idx="3553">
                  <c:v>1401.0550579999999</c:v>
                </c:pt>
                <c:pt idx="3554">
                  <c:v>1401.4819030000001</c:v>
                </c:pt>
                <c:pt idx="3555">
                  <c:v>1401.9092840000001</c:v>
                </c:pt>
                <c:pt idx="3556">
                  <c:v>1402.3372010000001</c:v>
                </c:pt>
                <c:pt idx="3557">
                  <c:v>1402.765654</c:v>
                </c:pt>
                <c:pt idx="3558">
                  <c:v>1403.194643</c:v>
                </c:pt>
                <c:pt idx="3559">
                  <c:v>1403.6241660000001</c:v>
                </c:pt>
                <c:pt idx="3560">
                  <c:v>1404.054224</c:v>
                </c:pt>
                <c:pt idx="3561">
                  <c:v>1404.4848159999999</c:v>
                </c:pt>
                <c:pt idx="3562">
                  <c:v>1404.9159420000001</c:v>
                </c:pt>
                <c:pt idx="3563">
                  <c:v>1405.3476009999999</c:v>
                </c:pt>
                <c:pt idx="3564">
                  <c:v>1405.7797929999999</c:v>
                </c:pt>
                <c:pt idx="3565">
                  <c:v>1406.212518</c:v>
                </c:pt>
                <c:pt idx="3566">
                  <c:v>1406.6457760000001</c:v>
                </c:pt>
                <c:pt idx="3567">
                  <c:v>1407.079565</c:v>
                </c:pt>
                <c:pt idx="3568">
                  <c:v>1407.513886</c:v>
                </c:pt>
                <c:pt idx="3569">
                  <c:v>1407.948738</c:v>
                </c:pt>
                <c:pt idx="3570">
                  <c:v>1408.3841210000001</c:v>
                </c:pt>
                <c:pt idx="3571">
                  <c:v>1408.820035</c:v>
                </c:pt>
                <c:pt idx="3572">
                  <c:v>1409.256478</c:v>
                </c:pt>
                <c:pt idx="3573">
                  <c:v>1409.693452</c:v>
                </c:pt>
                <c:pt idx="3574">
                  <c:v>1410.130954</c:v>
                </c:pt>
                <c:pt idx="3575">
                  <c:v>1410.5689850000001</c:v>
                </c:pt>
                <c:pt idx="3576">
                  <c:v>1411.0075449999999</c:v>
                </c:pt>
                <c:pt idx="3577">
                  <c:v>1411.446633</c:v>
                </c:pt>
                <c:pt idx="3578">
                  <c:v>1411.8862489999999</c:v>
                </c:pt>
                <c:pt idx="3579">
                  <c:v>1412.3263919999999</c:v>
                </c:pt>
                <c:pt idx="3580">
                  <c:v>1412.767063</c:v>
                </c:pt>
                <c:pt idx="3581">
                  <c:v>1413.208259</c:v>
                </c:pt>
                <c:pt idx="3582">
                  <c:v>1413.6499819999999</c:v>
                </c:pt>
                <c:pt idx="3583">
                  <c:v>1414.09223</c:v>
                </c:pt>
                <c:pt idx="3584">
                  <c:v>1414.5349980000001</c:v>
                </c:pt>
                <c:pt idx="3585">
                  <c:v>1414.9782749999999</c:v>
                </c:pt>
                <c:pt idx="3586">
                  <c:v>1415.4220499999999</c:v>
                </c:pt>
                <c:pt idx="3587">
                  <c:v>1415.866307</c:v>
                </c:pt>
                <c:pt idx="3588">
                  <c:v>1416.311033</c:v>
                </c:pt>
                <c:pt idx="3589">
                  <c:v>1416.756208</c:v>
                </c:pt>
                <c:pt idx="3590">
                  <c:v>1417.201818</c:v>
                </c:pt>
                <c:pt idx="3591">
                  <c:v>1417.6478549999999</c:v>
                </c:pt>
                <c:pt idx="3592">
                  <c:v>1418.0943119999999</c:v>
                </c:pt>
                <c:pt idx="3593">
                  <c:v>1418.5411919999999</c:v>
                </c:pt>
                <c:pt idx="3594">
                  <c:v>1418.9884979999999</c:v>
                </c:pt>
                <c:pt idx="3595">
                  <c:v>1419.436232</c:v>
                </c:pt>
                <c:pt idx="3596">
                  <c:v>1419.884395</c:v>
                </c:pt>
                <c:pt idx="3597">
                  <c:v>1420.332987</c:v>
                </c:pt>
                <c:pt idx="3598">
                  <c:v>1420.782011</c:v>
                </c:pt>
                <c:pt idx="3599">
                  <c:v>1421.231464</c:v>
                </c:pt>
                <c:pt idx="3600">
                  <c:v>1421.681347</c:v>
                </c:pt>
                <c:pt idx="3601">
                  <c:v>1422.131658</c:v>
                </c:pt>
                <c:pt idx="3602">
                  <c:v>1422.582396</c:v>
                </c:pt>
                <c:pt idx="3603">
                  <c:v>1423.0335600000001</c:v>
                </c:pt>
                <c:pt idx="3604">
                  <c:v>1423.485148</c:v>
                </c:pt>
                <c:pt idx="3605">
                  <c:v>1423.9371590000001</c:v>
                </c:pt>
                <c:pt idx="3606">
                  <c:v>1424.3895930000001</c:v>
                </c:pt>
                <c:pt idx="3607">
                  <c:v>1424.8424480000001</c:v>
                </c:pt>
                <c:pt idx="3608">
                  <c:v>1425.2957249999999</c:v>
                </c:pt>
                <c:pt idx="3609">
                  <c:v>1425.749423</c:v>
                </c:pt>
                <c:pt idx="3610">
                  <c:v>1426.2035410000001</c:v>
                </c:pt>
                <c:pt idx="3611">
                  <c:v>1426.658081</c:v>
                </c:pt>
                <c:pt idx="3612">
                  <c:v>1427.113042</c:v>
                </c:pt>
                <c:pt idx="3613">
                  <c:v>1427.5684249999999</c:v>
                </c:pt>
                <c:pt idx="3614">
                  <c:v>1428.02423</c:v>
                </c:pt>
                <c:pt idx="3615">
                  <c:v>1428.4804569999999</c:v>
                </c:pt>
                <c:pt idx="3616">
                  <c:v>1428.9371060000001</c:v>
                </c:pt>
                <c:pt idx="3617">
                  <c:v>1429.3941769999999</c:v>
                </c:pt>
                <c:pt idx="3618">
                  <c:v>1429.85167</c:v>
                </c:pt>
                <c:pt idx="3619">
                  <c:v>1430.309585</c:v>
                </c:pt>
                <c:pt idx="3620">
                  <c:v>1430.7679209999999</c:v>
                </c:pt>
                <c:pt idx="3621">
                  <c:v>1431.226678</c:v>
                </c:pt>
                <c:pt idx="3622">
                  <c:v>1431.6858569999999</c:v>
                </c:pt>
                <c:pt idx="3623">
                  <c:v>1432.1454550000001</c:v>
                </c:pt>
                <c:pt idx="3624">
                  <c:v>1432.605474</c:v>
                </c:pt>
                <c:pt idx="3625">
                  <c:v>1433.065912</c:v>
                </c:pt>
                <c:pt idx="3626">
                  <c:v>1433.5267699999999</c:v>
                </c:pt>
                <c:pt idx="3627">
                  <c:v>1433.9880479999999</c:v>
                </c:pt>
                <c:pt idx="3628">
                  <c:v>1434.4497449999999</c:v>
                </c:pt>
                <c:pt idx="3629">
                  <c:v>1434.911861</c:v>
                </c:pt>
                <c:pt idx="3630">
                  <c:v>1435.3743959999999</c:v>
                </c:pt>
                <c:pt idx="3631">
                  <c:v>1435.83735</c:v>
                </c:pt>
                <c:pt idx="3632">
                  <c:v>1436.3007230000001</c:v>
                </c:pt>
                <c:pt idx="3633">
                  <c:v>1436.7645150000001</c:v>
                </c:pt>
                <c:pt idx="3634">
                  <c:v>1437.2287249999999</c:v>
                </c:pt>
                <c:pt idx="3635">
                  <c:v>1437.6933550000001</c:v>
                </c:pt>
                <c:pt idx="3636">
                  <c:v>1438.158402</c:v>
                </c:pt>
                <c:pt idx="3637">
                  <c:v>1438.6238679999999</c:v>
                </c:pt>
                <c:pt idx="3638">
                  <c:v>1439.089753</c:v>
                </c:pt>
                <c:pt idx="3639">
                  <c:v>1439.556055</c:v>
                </c:pt>
                <c:pt idx="3640">
                  <c:v>1440.0227749999999</c:v>
                </c:pt>
                <c:pt idx="3641">
                  <c:v>1440.4899129999999</c:v>
                </c:pt>
                <c:pt idx="3642">
                  <c:v>1440.9574689999999</c:v>
                </c:pt>
                <c:pt idx="3643">
                  <c:v>1441.4254410000001</c:v>
                </c:pt>
                <c:pt idx="3644">
                  <c:v>1441.8938310000001</c:v>
                </c:pt>
                <c:pt idx="3645">
                  <c:v>1442.3626369999999</c:v>
                </c:pt>
                <c:pt idx="3646">
                  <c:v>1442.83186</c:v>
                </c:pt>
                <c:pt idx="3647">
                  <c:v>1443.3015</c:v>
                </c:pt>
                <c:pt idx="3648">
                  <c:v>1443.7715559999999</c:v>
                </c:pt>
                <c:pt idx="3649">
                  <c:v>1444.2420279999999</c:v>
                </c:pt>
                <c:pt idx="3650">
                  <c:v>1444.712916</c:v>
                </c:pt>
                <c:pt idx="3651">
                  <c:v>1445.1842200000001</c:v>
                </c:pt>
                <c:pt idx="3652">
                  <c:v>1445.6559400000001</c:v>
                </c:pt>
                <c:pt idx="3653">
                  <c:v>1446.1280750000001</c:v>
                </c:pt>
                <c:pt idx="3654">
                  <c:v>1446.6006259999999</c:v>
                </c:pt>
                <c:pt idx="3655">
                  <c:v>1447.073592</c:v>
                </c:pt>
                <c:pt idx="3656">
                  <c:v>1447.546973</c:v>
                </c:pt>
                <c:pt idx="3657">
                  <c:v>1448.020769</c:v>
                </c:pt>
                <c:pt idx="3658">
                  <c:v>1448.4949799999999</c:v>
                </c:pt>
                <c:pt idx="3659">
                  <c:v>1448.969605</c:v>
                </c:pt>
                <c:pt idx="3660">
                  <c:v>1449.444645</c:v>
                </c:pt>
                <c:pt idx="3661">
                  <c:v>1449.9200989999999</c:v>
                </c:pt>
                <c:pt idx="3662">
                  <c:v>1450.3959669999999</c:v>
                </c:pt>
                <c:pt idx="3663">
                  <c:v>1450.872249</c:v>
                </c:pt>
                <c:pt idx="3664">
                  <c:v>1451.348945</c:v>
                </c:pt>
                <c:pt idx="3665">
                  <c:v>1451.826055</c:v>
                </c:pt>
                <c:pt idx="3666">
                  <c:v>1452.303578</c:v>
                </c:pt>
                <c:pt idx="3667">
                  <c:v>1452.7815149999999</c:v>
                </c:pt>
                <c:pt idx="3668">
                  <c:v>1453.2598640000001</c:v>
                </c:pt>
                <c:pt idx="3669">
                  <c:v>1453.738627</c:v>
                </c:pt>
                <c:pt idx="3670">
                  <c:v>1454.217803</c:v>
                </c:pt>
                <c:pt idx="3671">
                  <c:v>1454.697392</c:v>
                </c:pt>
                <c:pt idx="3672">
                  <c:v>1455.1773929999999</c:v>
                </c:pt>
                <c:pt idx="3673">
                  <c:v>1455.657807</c:v>
                </c:pt>
                <c:pt idx="3674">
                  <c:v>1456.138633</c:v>
                </c:pt>
                <c:pt idx="3675">
                  <c:v>1456.6198710000001</c:v>
                </c:pt>
                <c:pt idx="3676">
                  <c:v>1457.101521</c:v>
                </c:pt>
                <c:pt idx="3677">
                  <c:v>1457.5835830000001</c:v>
                </c:pt>
                <c:pt idx="3678">
                  <c:v>1458.066057</c:v>
                </c:pt>
                <c:pt idx="3679">
                  <c:v>1458.5489419999999</c:v>
                </c:pt>
                <c:pt idx="3680">
                  <c:v>1459.0322389999999</c:v>
                </c:pt>
                <c:pt idx="3681">
                  <c:v>1459.515946</c:v>
                </c:pt>
                <c:pt idx="3682">
                  <c:v>1460.0000640000001</c:v>
                </c:pt>
                <c:pt idx="3683">
                  <c:v>1460.484592</c:v>
                </c:pt>
                <c:pt idx="3684">
                  <c:v>1460.969531</c:v>
                </c:pt>
                <c:pt idx="3685">
                  <c:v>1461.45488</c:v>
                </c:pt>
                <c:pt idx="3686">
                  <c:v>1461.940638</c:v>
                </c:pt>
                <c:pt idx="3687">
                  <c:v>1462.4268059999999</c:v>
                </c:pt>
                <c:pt idx="3688">
                  <c:v>1462.9133830000001</c:v>
                </c:pt>
                <c:pt idx="3689">
                  <c:v>1463.4003680000001</c:v>
                </c:pt>
                <c:pt idx="3690">
                  <c:v>1463.8877620000001</c:v>
                </c:pt>
                <c:pt idx="3691">
                  <c:v>1464.3755650000001</c:v>
                </c:pt>
                <c:pt idx="3692">
                  <c:v>1464.863775</c:v>
                </c:pt>
                <c:pt idx="3693">
                  <c:v>1465.3523929999999</c:v>
                </c:pt>
                <c:pt idx="3694">
                  <c:v>1465.841418</c:v>
                </c:pt>
                <c:pt idx="3695">
                  <c:v>1466.3308509999999</c:v>
                </c:pt>
                <c:pt idx="3696">
                  <c:v>1466.82069</c:v>
                </c:pt>
                <c:pt idx="3697">
                  <c:v>1467.310935</c:v>
                </c:pt>
                <c:pt idx="3698">
                  <c:v>1467.801586</c:v>
                </c:pt>
                <c:pt idx="3699">
                  <c:v>1468.2926440000001</c:v>
                </c:pt>
                <c:pt idx="3700">
                  <c:v>1468.7841060000001</c:v>
                </c:pt>
                <c:pt idx="3701">
                  <c:v>1469.2759739999999</c:v>
                </c:pt>
                <c:pt idx="3702">
                  <c:v>1469.768247</c:v>
                </c:pt>
                <c:pt idx="3703">
                  <c:v>1470.260925</c:v>
                </c:pt>
                <c:pt idx="3704">
                  <c:v>1470.754007</c:v>
                </c:pt>
                <c:pt idx="3705">
                  <c:v>1471.247492</c:v>
                </c:pt>
                <c:pt idx="3706">
                  <c:v>1471.7413819999999</c:v>
                </c:pt>
                <c:pt idx="3707">
                  <c:v>1472.2356749999999</c:v>
                </c:pt>
                <c:pt idx="3708">
                  <c:v>1472.730372</c:v>
                </c:pt>
                <c:pt idx="3709">
                  <c:v>1473.225471</c:v>
                </c:pt>
                <c:pt idx="3710">
                  <c:v>1473.720973</c:v>
                </c:pt>
                <c:pt idx="3711">
                  <c:v>1474.2168770000001</c:v>
                </c:pt>
                <c:pt idx="3712">
                  <c:v>1474.7131830000001</c:v>
                </c:pt>
                <c:pt idx="3713">
                  <c:v>1475.209891</c:v>
                </c:pt>
                <c:pt idx="3714">
                  <c:v>1475.707001</c:v>
                </c:pt>
                <c:pt idx="3715">
                  <c:v>1476.204512</c:v>
                </c:pt>
                <c:pt idx="3716">
                  <c:v>1476.702423</c:v>
                </c:pt>
                <c:pt idx="3717">
                  <c:v>1477.200736</c:v>
                </c:pt>
                <c:pt idx="3718">
                  <c:v>1477.699449</c:v>
                </c:pt>
                <c:pt idx="3719">
                  <c:v>1478.1985609999999</c:v>
                </c:pt>
                <c:pt idx="3720">
                  <c:v>1478.6980739999999</c:v>
                </c:pt>
                <c:pt idx="3721">
                  <c:v>1479.1979859999999</c:v>
                </c:pt>
                <c:pt idx="3722">
                  <c:v>1479.698298</c:v>
                </c:pt>
                <c:pt idx="3723">
                  <c:v>1480.199008</c:v>
                </c:pt>
                <c:pt idx="3724">
                  <c:v>1480.7001170000001</c:v>
                </c:pt>
                <c:pt idx="3725">
                  <c:v>1481.2016249999999</c:v>
                </c:pt>
                <c:pt idx="3726">
                  <c:v>1481.70353</c:v>
                </c:pt>
                <c:pt idx="3727">
                  <c:v>1482.205833</c:v>
                </c:pt>
                <c:pt idx="3728">
                  <c:v>1482.7085340000001</c:v>
                </c:pt>
                <c:pt idx="3729">
                  <c:v>1483.211632</c:v>
                </c:pt>
                <c:pt idx="3730">
                  <c:v>1483.7151269999999</c:v>
                </c:pt>
                <c:pt idx="3731">
                  <c:v>1484.2190189999999</c:v>
                </c:pt>
                <c:pt idx="3732">
                  <c:v>1484.723307</c:v>
                </c:pt>
                <c:pt idx="3733">
                  <c:v>1485.227991</c:v>
                </c:pt>
                <c:pt idx="3734">
                  <c:v>1485.73307</c:v>
                </c:pt>
                <c:pt idx="3735">
                  <c:v>1486.238546</c:v>
                </c:pt>
                <c:pt idx="3736">
                  <c:v>1486.744416</c:v>
                </c:pt>
                <c:pt idx="3737">
                  <c:v>1487.2506820000001</c:v>
                </c:pt>
                <c:pt idx="3738">
                  <c:v>1487.7573420000001</c:v>
                </c:pt>
                <c:pt idx="3739">
                  <c:v>1488.264396</c:v>
                </c:pt>
                <c:pt idx="3740">
                  <c:v>1488.771845</c:v>
                </c:pt>
                <c:pt idx="3741">
                  <c:v>1489.279687</c:v>
                </c:pt>
                <c:pt idx="3742">
                  <c:v>1489.7879230000001</c:v>
                </c:pt>
                <c:pt idx="3743">
                  <c:v>1490.296552</c:v>
                </c:pt>
                <c:pt idx="3744">
                  <c:v>1490.805574</c:v>
                </c:pt>
                <c:pt idx="3745">
                  <c:v>1491.314989</c:v>
                </c:pt>
                <c:pt idx="3746">
                  <c:v>1491.824795</c:v>
                </c:pt>
                <c:pt idx="3747">
                  <c:v>1492.3349940000001</c:v>
                </c:pt>
                <c:pt idx="3748">
                  <c:v>1492.845585</c:v>
                </c:pt>
                <c:pt idx="3749">
                  <c:v>1493.3565679999999</c:v>
                </c:pt>
                <c:pt idx="3750">
                  <c:v>1493.867941</c:v>
                </c:pt>
                <c:pt idx="3751">
                  <c:v>1494.3797059999999</c:v>
                </c:pt>
                <c:pt idx="3752">
                  <c:v>1494.8918610000001</c:v>
                </c:pt>
                <c:pt idx="3753">
                  <c:v>1495.4044060000001</c:v>
                </c:pt>
                <c:pt idx="3754">
                  <c:v>1495.917342</c:v>
                </c:pt>
                <c:pt idx="3755">
                  <c:v>1496.4306670000001</c:v>
                </c:pt>
                <c:pt idx="3756">
                  <c:v>1496.9443819999999</c:v>
                </c:pt>
                <c:pt idx="3757">
                  <c:v>1497.458486</c:v>
                </c:pt>
                <c:pt idx="3758">
                  <c:v>1497.9729789999999</c:v>
                </c:pt>
                <c:pt idx="3759">
                  <c:v>1498.4878610000001</c:v>
                </c:pt>
                <c:pt idx="3760">
                  <c:v>1499.0031309999999</c:v>
                </c:pt>
                <c:pt idx="3761">
                  <c:v>1499.518789</c:v>
                </c:pt>
                <c:pt idx="3762">
                  <c:v>1500.0348349999999</c:v>
                </c:pt>
                <c:pt idx="3763">
                  <c:v>1500.5512679999999</c:v>
                </c:pt>
                <c:pt idx="3764">
                  <c:v>1501.0680890000001</c:v>
                </c:pt>
                <c:pt idx="3765">
                  <c:v>1501.5852970000001</c:v>
                </c:pt>
                <c:pt idx="3766">
                  <c:v>1502.102891</c:v>
                </c:pt>
                <c:pt idx="3767">
                  <c:v>1502.620872</c:v>
                </c:pt>
                <c:pt idx="3768">
                  <c:v>1503.139238</c:v>
                </c:pt>
                <c:pt idx="3769">
                  <c:v>1503.657991</c:v>
                </c:pt>
                <c:pt idx="3770">
                  <c:v>1504.1771289999999</c:v>
                </c:pt>
                <c:pt idx="3771">
                  <c:v>1504.6966520000001</c:v>
                </c:pt>
                <c:pt idx="3772">
                  <c:v>1505.216561</c:v>
                </c:pt>
                <c:pt idx="3773">
                  <c:v>1505.736854</c:v>
                </c:pt>
                <c:pt idx="3774">
                  <c:v>1506.257531</c:v>
                </c:pt>
                <c:pt idx="3775">
                  <c:v>1506.7785919999999</c:v>
                </c:pt>
                <c:pt idx="3776">
                  <c:v>1507.3000380000001</c:v>
                </c:pt>
                <c:pt idx="3777">
                  <c:v>1507.821866</c:v>
                </c:pt>
                <c:pt idx="3778">
                  <c:v>1508.3440780000001</c:v>
                </c:pt>
                <c:pt idx="3779">
                  <c:v>1508.866673</c:v>
                </c:pt>
                <c:pt idx="3780">
                  <c:v>1509.389651</c:v>
                </c:pt>
                <c:pt idx="3781">
                  <c:v>1509.91301</c:v>
                </c:pt>
                <c:pt idx="3782">
                  <c:v>1510.4367520000001</c:v>
                </c:pt>
                <c:pt idx="3783">
                  <c:v>1510.9608760000001</c:v>
                </c:pt>
                <c:pt idx="3784">
                  <c:v>1511.485381</c:v>
                </c:pt>
                <c:pt idx="3785">
                  <c:v>1512.0102629999999</c:v>
                </c:pt>
                <c:pt idx="3786">
                  <c:v>1512.535515</c:v>
                </c:pt>
                <c:pt idx="3787">
                  <c:v>1513.06113</c:v>
                </c:pt>
                <c:pt idx="3788">
                  <c:v>1513.587098</c:v>
                </c:pt>
                <c:pt idx="3789">
                  <c:v>1514.113409</c:v>
                </c:pt>
                <c:pt idx="3790">
                  <c:v>1514.640054</c:v>
                </c:pt>
                <c:pt idx="3791">
                  <c:v>1515.1670220000001</c:v>
                </c:pt>
                <c:pt idx="3792">
                  <c:v>1515.694307</c:v>
                </c:pt>
                <c:pt idx="3793">
                  <c:v>1516.2219050000001</c:v>
                </c:pt>
                <c:pt idx="3794">
                  <c:v>1516.7498169999999</c:v>
                </c:pt>
                <c:pt idx="3795">
                  <c:v>1517.2780459999999</c:v>
                </c:pt>
                <c:pt idx="3796">
                  <c:v>1517.8065919999999</c:v>
                </c:pt>
                <c:pt idx="3797">
                  <c:v>1518.3354569999999</c:v>
                </c:pt>
                <c:pt idx="3798">
                  <c:v>1518.86464</c:v>
                </c:pt>
                <c:pt idx="3799">
                  <c:v>1519.3941420000001</c:v>
                </c:pt>
                <c:pt idx="3800">
                  <c:v>1519.923963</c:v>
                </c:pt>
                <c:pt idx="3801">
                  <c:v>1520.454101</c:v>
                </c:pt>
                <c:pt idx="3802">
                  <c:v>1520.9845580000001</c:v>
                </c:pt>
                <c:pt idx="3803">
                  <c:v>1521.5153299999999</c:v>
                </c:pt>
                <c:pt idx="3804">
                  <c:v>1522.0464179999999</c:v>
                </c:pt>
                <c:pt idx="3805">
                  <c:v>1522.5778210000001</c:v>
                </c:pt>
                <c:pt idx="3806">
                  <c:v>1523.1095379999999</c:v>
                </c:pt>
                <c:pt idx="3807">
                  <c:v>1523.641568</c:v>
                </c:pt>
                <c:pt idx="3808">
                  <c:v>1524.1739110000001</c:v>
                </c:pt>
                <c:pt idx="3809">
                  <c:v>1524.7065660000001</c:v>
                </c:pt>
                <c:pt idx="3810">
                  <c:v>1525.239534</c:v>
                </c:pt>
                <c:pt idx="3811">
                  <c:v>1525.772813</c:v>
                </c:pt>
                <c:pt idx="3812">
                  <c:v>1526.306405</c:v>
                </c:pt>
                <c:pt idx="3813">
                  <c:v>1526.84031</c:v>
                </c:pt>
                <c:pt idx="3814">
                  <c:v>1527.3745269999999</c:v>
                </c:pt>
                <c:pt idx="3815">
                  <c:v>1527.909056</c:v>
                </c:pt>
                <c:pt idx="3816">
                  <c:v>1528.443898</c:v>
                </c:pt>
                <c:pt idx="3817">
                  <c:v>1528.979053</c:v>
                </c:pt>
                <c:pt idx="3818">
                  <c:v>1529.5145210000001</c:v>
                </c:pt>
                <c:pt idx="3819">
                  <c:v>1530.0503000000001</c:v>
                </c:pt>
                <c:pt idx="3820">
                  <c:v>1530.5863919999999</c:v>
                </c:pt>
                <c:pt idx="3821">
                  <c:v>1531.1227960000001</c:v>
                </c:pt>
                <c:pt idx="3822">
                  <c:v>1531.6595119999999</c:v>
                </c:pt>
                <c:pt idx="3823">
                  <c:v>1532.196539</c:v>
                </c:pt>
                <c:pt idx="3824">
                  <c:v>1532.7338769999999</c:v>
                </c:pt>
                <c:pt idx="3825">
                  <c:v>1533.2715270000001</c:v>
                </c:pt>
                <c:pt idx="3826">
                  <c:v>1533.809487</c:v>
                </c:pt>
                <c:pt idx="3827">
                  <c:v>1534.347757</c:v>
                </c:pt>
                <c:pt idx="3828">
                  <c:v>1534.886338</c:v>
                </c:pt>
                <c:pt idx="3829">
                  <c:v>1535.4252289999999</c:v>
                </c:pt>
                <c:pt idx="3830">
                  <c:v>1535.96443</c:v>
                </c:pt>
                <c:pt idx="3831">
                  <c:v>1536.5039409999999</c:v>
                </c:pt>
                <c:pt idx="3832">
                  <c:v>1537.0437609999999</c:v>
                </c:pt>
                <c:pt idx="3833">
                  <c:v>1537.5838920000001</c:v>
                </c:pt>
                <c:pt idx="3834">
                  <c:v>1538.1243320000001</c:v>
                </c:pt>
                <c:pt idx="3835">
                  <c:v>1538.6650810000001</c:v>
                </c:pt>
                <c:pt idx="3836">
                  <c:v>1539.20614</c:v>
                </c:pt>
                <c:pt idx="3837">
                  <c:v>1539.7475079999999</c:v>
                </c:pt>
                <c:pt idx="3838">
                  <c:v>1540.2891850000001</c:v>
                </c:pt>
                <c:pt idx="3839">
                  <c:v>1540.831171</c:v>
                </c:pt>
                <c:pt idx="3840">
                  <c:v>1541.3734649999999</c:v>
                </c:pt>
                <c:pt idx="3841">
                  <c:v>1541.9160690000001</c:v>
                </c:pt>
                <c:pt idx="3842">
                  <c:v>1542.4589800000001</c:v>
                </c:pt>
                <c:pt idx="3843">
                  <c:v>1543.0021999999999</c:v>
                </c:pt>
                <c:pt idx="3844">
                  <c:v>1543.5457280000001</c:v>
                </c:pt>
                <c:pt idx="3845">
                  <c:v>1544.0895640000001</c:v>
                </c:pt>
                <c:pt idx="3846">
                  <c:v>1544.633707</c:v>
                </c:pt>
                <c:pt idx="3847">
                  <c:v>1545.1781579999999</c:v>
                </c:pt>
                <c:pt idx="3848">
                  <c:v>1545.7229170000001</c:v>
                </c:pt>
                <c:pt idx="3849">
                  <c:v>1546.2679820000001</c:v>
                </c:pt>
                <c:pt idx="3850">
                  <c:v>1546.813355</c:v>
                </c:pt>
                <c:pt idx="3851">
                  <c:v>1547.3590349999999</c:v>
                </c:pt>
                <c:pt idx="3852">
                  <c:v>1547.905021</c:v>
                </c:pt>
                <c:pt idx="3853">
                  <c:v>1548.451315</c:v>
                </c:pt>
                <c:pt idx="3854">
                  <c:v>1548.9979149999999</c:v>
                </c:pt>
                <c:pt idx="3855">
                  <c:v>1549.544821</c:v>
                </c:pt>
                <c:pt idx="3856">
                  <c:v>1550.0920329999999</c:v>
                </c:pt>
                <c:pt idx="3857">
                  <c:v>1550.6395520000001</c:v>
                </c:pt>
                <c:pt idx="3858">
                  <c:v>1551.187377</c:v>
                </c:pt>
                <c:pt idx="3859">
                  <c:v>1551.7355070000001</c:v>
                </c:pt>
                <c:pt idx="3860">
                  <c:v>1552.2839429999999</c:v>
                </c:pt>
                <c:pt idx="3861">
                  <c:v>1552.8326850000001</c:v>
                </c:pt>
                <c:pt idx="3862">
                  <c:v>1553.3817320000001</c:v>
                </c:pt>
                <c:pt idx="3863">
                  <c:v>1553.9310840000001</c:v>
                </c:pt>
                <c:pt idx="3864">
                  <c:v>1554.480742</c:v>
                </c:pt>
                <c:pt idx="3865">
                  <c:v>1555.030704</c:v>
                </c:pt>
                <c:pt idx="3866">
                  <c:v>1555.5809710000001</c:v>
                </c:pt>
                <c:pt idx="3867">
                  <c:v>1556.1315420000001</c:v>
                </c:pt>
                <c:pt idx="3868">
                  <c:v>1556.6824180000001</c:v>
                </c:pt>
                <c:pt idx="3869">
                  <c:v>1557.233598</c:v>
                </c:pt>
                <c:pt idx="3870">
                  <c:v>1557.7850820000001</c:v>
                </c:pt>
                <c:pt idx="3871">
                  <c:v>1558.3368700000001</c:v>
                </c:pt>
                <c:pt idx="3872">
                  <c:v>1558.8889610000001</c:v>
                </c:pt>
                <c:pt idx="3873">
                  <c:v>1559.441356</c:v>
                </c:pt>
                <c:pt idx="3874">
                  <c:v>1559.994054</c:v>
                </c:pt>
                <c:pt idx="3875">
                  <c:v>1560.547055</c:v>
                </c:pt>
                <c:pt idx="3876">
                  <c:v>1561.100359</c:v>
                </c:pt>
                <c:pt idx="3877">
                  <c:v>1561.653965</c:v>
                </c:pt>
                <c:pt idx="3878">
                  <c:v>1562.2078739999999</c:v>
                </c:pt>
                <c:pt idx="3879">
                  <c:v>1562.7620850000001</c:v>
                </c:pt>
                <c:pt idx="3880">
                  <c:v>1563.3165980000001</c:v>
                </c:pt>
                <c:pt idx="3881">
                  <c:v>1563.871412</c:v>
                </c:pt>
                <c:pt idx="3882">
                  <c:v>1564.426528</c:v>
                </c:pt>
                <c:pt idx="3883">
                  <c:v>1564.981945</c:v>
                </c:pt>
                <c:pt idx="3884">
                  <c:v>1565.5376639999999</c:v>
                </c:pt>
                <c:pt idx="3885">
                  <c:v>1566.0936819999999</c:v>
                </c:pt>
                <c:pt idx="3886">
                  <c:v>1566.6500020000001</c:v>
                </c:pt>
                <c:pt idx="3887">
                  <c:v>1567.206621</c:v>
                </c:pt>
                <c:pt idx="3888">
                  <c:v>1567.7635399999999</c:v>
                </c:pt>
                <c:pt idx="3889">
                  <c:v>1568.3207600000001</c:v>
                </c:pt>
                <c:pt idx="3890">
                  <c:v>1568.8782779999999</c:v>
                </c:pt>
                <c:pt idx="3891">
                  <c:v>1569.4360959999999</c:v>
                </c:pt>
                <c:pt idx="3892">
                  <c:v>1569.9942129999999</c:v>
                </c:pt>
                <c:pt idx="3893">
                  <c:v>1570.5526279999999</c:v>
                </c:pt>
                <c:pt idx="3894">
                  <c:v>1571.1113419999999</c:v>
                </c:pt>
                <c:pt idx="3895">
                  <c:v>1571.670355</c:v>
                </c:pt>
                <c:pt idx="3896">
                  <c:v>1572.2296650000001</c:v>
                </c:pt>
                <c:pt idx="3897">
                  <c:v>1572.7892730000001</c:v>
                </c:pt>
                <c:pt idx="3898">
                  <c:v>1573.3491779999999</c:v>
                </c:pt>
                <c:pt idx="3899">
                  <c:v>1573.9093809999999</c:v>
                </c:pt>
                <c:pt idx="3900">
                  <c:v>1574.469881</c:v>
                </c:pt>
                <c:pt idx="3901">
                  <c:v>1575.0306780000001</c:v>
                </c:pt>
                <c:pt idx="3902">
                  <c:v>1575.5917710000001</c:v>
                </c:pt>
                <c:pt idx="3903">
                  <c:v>1576.153161</c:v>
                </c:pt>
                <c:pt idx="3904">
                  <c:v>1576.7148460000001</c:v>
                </c:pt>
                <c:pt idx="3905">
                  <c:v>1577.276828</c:v>
                </c:pt>
                <c:pt idx="3906">
                  <c:v>1577.8391059999999</c:v>
                </c:pt>
                <c:pt idx="3907">
                  <c:v>1578.4016790000001</c:v>
                </c:pt>
                <c:pt idx="3908">
                  <c:v>1578.9645479999999</c:v>
                </c:pt>
                <c:pt idx="3909">
                  <c:v>1579.5277120000001</c:v>
                </c:pt>
                <c:pt idx="3910">
                  <c:v>1580.091171</c:v>
                </c:pt>
                <c:pt idx="3911">
                  <c:v>1580.654925</c:v>
                </c:pt>
                <c:pt idx="3912">
                  <c:v>1581.2189739999999</c:v>
                </c:pt>
                <c:pt idx="3913">
                  <c:v>1581.7833169999999</c:v>
                </c:pt>
                <c:pt idx="3914">
                  <c:v>1582.347955</c:v>
                </c:pt>
                <c:pt idx="3915">
                  <c:v>1582.9128860000001</c:v>
                </c:pt>
                <c:pt idx="3916">
                  <c:v>1583.478112</c:v>
                </c:pt>
                <c:pt idx="3917">
                  <c:v>1584.0436319999999</c:v>
                </c:pt>
                <c:pt idx="3918">
                  <c:v>1584.6094450000001</c:v>
                </c:pt>
                <c:pt idx="3919">
                  <c:v>1585.175551</c:v>
                </c:pt>
                <c:pt idx="3920">
                  <c:v>1585.741951</c:v>
                </c:pt>
                <c:pt idx="3921">
                  <c:v>1586.308644</c:v>
                </c:pt>
                <c:pt idx="3922">
                  <c:v>1586.87563</c:v>
                </c:pt>
                <c:pt idx="3923">
                  <c:v>1587.442908</c:v>
                </c:pt>
                <c:pt idx="3924">
                  <c:v>1588.0104779999999</c:v>
                </c:pt>
                <c:pt idx="3925">
                  <c:v>1588.5783409999999</c:v>
                </c:pt>
                <c:pt idx="3926">
                  <c:v>1589.146495</c:v>
                </c:pt>
                <c:pt idx="3927">
                  <c:v>1589.714941</c:v>
                </c:pt>
                <c:pt idx="3928">
                  <c:v>1590.283678</c:v>
                </c:pt>
                <c:pt idx="3929">
                  <c:v>1590.8527059999999</c:v>
                </c:pt>
                <c:pt idx="3930">
                  <c:v>1591.422024</c:v>
                </c:pt>
                <c:pt idx="3931">
                  <c:v>1591.991632</c:v>
                </c:pt>
                <c:pt idx="3932">
                  <c:v>1592.5615299999999</c:v>
                </c:pt>
                <c:pt idx="3933">
                  <c:v>1593.131717</c:v>
                </c:pt>
                <c:pt idx="3934">
                  <c:v>1593.7021930000001</c:v>
                </c:pt>
                <c:pt idx="3935">
                  <c:v>1594.272958</c:v>
                </c:pt>
                <c:pt idx="3936">
                  <c:v>1594.84401</c:v>
                </c:pt>
                <c:pt idx="3937">
                  <c:v>1595.4153490000001</c:v>
                </c:pt>
                <c:pt idx="3938">
                  <c:v>1595.9869759999999</c:v>
                </c:pt>
                <c:pt idx="3939">
                  <c:v>1596.5588889999999</c:v>
                </c:pt>
                <c:pt idx="3940">
                  <c:v>1597.131087</c:v>
                </c:pt>
                <c:pt idx="3941">
                  <c:v>1597.703571</c:v>
                </c:pt>
                <c:pt idx="3942">
                  <c:v>1598.276339</c:v>
                </c:pt>
                <c:pt idx="3943">
                  <c:v>1598.8493920000001</c:v>
                </c:pt>
                <c:pt idx="3944">
                  <c:v>1599.422728</c:v>
                </c:pt>
                <c:pt idx="3945">
                  <c:v>1599.9963459999999</c:v>
                </c:pt>
                <c:pt idx="3946">
                  <c:v>1600.5702470000001</c:v>
                </c:pt>
                <c:pt idx="3947">
                  <c:v>1601.1444300000001</c:v>
                </c:pt>
                <c:pt idx="3948">
                  <c:v>1601.7188940000001</c:v>
                </c:pt>
                <c:pt idx="3949">
                  <c:v>1602.2936380000001</c:v>
                </c:pt>
                <c:pt idx="3950">
                  <c:v>1602.868661</c:v>
                </c:pt>
                <c:pt idx="3951">
                  <c:v>1603.4439640000001</c:v>
                </c:pt>
                <c:pt idx="3952">
                  <c:v>1604.019546</c:v>
                </c:pt>
                <c:pt idx="3953">
                  <c:v>1604.595405</c:v>
                </c:pt>
                <c:pt idx="3954">
                  <c:v>1605.171542</c:v>
                </c:pt>
                <c:pt idx="3955">
                  <c:v>1605.7479559999999</c:v>
                </c:pt>
                <c:pt idx="3956">
                  <c:v>1606.324646</c:v>
                </c:pt>
                <c:pt idx="3957">
                  <c:v>1606.9016120000001</c:v>
                </c:pt>
                <c:pt idx="3958">
                  <c:v>1607.478854</c:v>
                </c:pt>
                <c:pt idx="3959">
                  <c:v>1608.05637</c:v>
                </c:pt>
                <c:pt idx="3960">
                  <c:v>1608.6341600000001</c:v>
                </c:pt>
                <c:pt idx="3961">
                  <c:v>1609.2122240000001</c:v>
                </c:pt>
                <c:pt idx="3962">
                  <c:v>1609.7905619999999</c:v>
                </c:pt>
                <c:pt idx="3963">
                  <c:v>1610.369173</c:v>
                </c:pt>
                <c:pt idx="3964">
                  <c:v>1610.948056</c:v>
                </c:pt>
                <c:pt idx="3965">
                  <c:v>1611.5272110000001</c:v>
                </c:pt>
                <c:pt idx="3966">
                  <c:v>1612.106638</c:v>
                </c:pt>
                <c:pt idx="3967">
                  <c:v>1612.6863370000001</c:v>
                </c:pt>
                <c:pt idx="3968">
                  <c:v>1613.266306</c:v>
                </c:pt>
                <c:pt idx="3969">
                  <c:v>1613.8465470000001</c:v>
                </c:pt>
                <c:pt idx="3970">
                  <c:v>1614.427058</c:v>
                </c:pt>
                <c:pt idx="3971">
                  <c:v>1615.0078390000001</c:v>
                </c:pt>
                <c:pt idx="3972">
                  <c:v>1615.5888910000001</c:v>
                </c:pt>
                <c:pt idx="3973">
                  <c:v>1616.170212</c:v>
                </c:pt>
                <c:pt idx="3974">
                  <c:v>1616.751802</c:v>
                </c:pt>
                <c:pt idx="3975">
                  <c:v>1617.333662</c:v>
                </c:pt>
                <c:pt idx="3976">
                  <c:v>1617.9157909999999</c:v>
                </c:pt>
                <c:pt idx="3977">
                  <c:v>1618.4981889999999</c:v>
                </c:pt>
                <c:pt idx="3978">
                  <c:v>1619.080856</c:v>
                </c:pt>
                <c:pt idx="3979">
                  <c:v>1619.6637909999999</c:v>
                </c:pt>
                <c:pt idx="3980">
                  <c:v>1620.246995</c:v>
                </c:pt>
                <c:pt idx="3981">
                  <c:v>1620.830467</c:v>
                </c:pt>
                <c:pt idx="3982">
                  <c:v>1621.414207</c:v>
                </c:pt>
                <c:pt idx="3983">
                  <c:v>1621.998214</c:v>
                </c:pt>
                <c:pt idx="3984">
                  <c:v>1622.58249</c:v>
                </c:pt>
                <c:pt idx="3985">
                  <c:v>1623.1670329999999</c:v>
                </c:pt>
                <c:pt idx="3986">
                  <c:v>1623.751845</c:v>
                </c:pt>
                <c:pt idx="3987">
                  <c:v>1624.3369230000001</c:v>
                </c:pt>
                <c:pt idx="3988">
                  <c:v>1624.9222689999999</c:v>
                </c:pt>
                <c:pt idx="3989">
                  <c:v>1625.507883</c:v>
                </c:pt>
                <c:pt idx="3990">
                  <c:v>1626.0937630000001</c:v>
                </c:pt>
                <c:pt idx="3991">
                  <c:v>1626.6799109999999</c:v>
                </c:pt>
                <c:pt idx="3992">
                  <c:v>1627.266327</c:v>
                </c:pt>
                <c:pt idx="3993">
                  <c:v>1627.8530089999999</c:v>
                </c:pt>
                <c:pt idx="3994">
                  <c:v>1628.4399579999999</c:v>
                </c:pt>
                <c:pt idx="3995">
                  <c:v>1629.0271740000001</c:v>
                </c:pt>
                <c:pt idx="3996">
                  <c:v>1629.6146570000001</c:v>
                </c:pt>
                <c:pt idx="3997">
                  <c:v>1630.2024060000001</c:v>
                </c:pt>
                <c:pt idx="3998">
                  <c:v>1630.7904229999999</c:v>
                </c:pt>
                <c:pt idx="3999">
                  <c:v>1631.3787050000001</c:v>
                </c:pt>
                <c:pt idx="4000">
                  <c:v>1631.9672539999999</c:v>
                </c:pt>
                <c:pt idx="4001">
                  <c:v>1632.5560700000001</c:v>
                </c:pt>
                <c:pt idx="4002">
                  <c:v>1633.1451509999999</c:v>
                </c:pt>
                <c:pt idx="4003">
                  <c:v>1633.7344989999999</c:v>
                </c:pt>
                <c:pt idx="4004">
                  <c:v>1634.3241129999999</c:v>
                </c:pt>
                <c:pt idx="4005">
                  <c:v>1634.913992</c:v>
                </c:pt>
                <c:pt idx="4006">
                  <c:v>1635.504138</c:v>
                </c:pt>
                <c:pt idx="4007">
                  <c:v>1636.094548</c:v>
                </c:pt>
                <c:pt idx="4008">
                  <c:v>1636.6852240000001</c:v>
                </c:pt>
                <c:pt idx="4009">
                  <c:v>1637.2761660000001</c:v>
                </c:pt>
                <c:pt idx="4010">
                  <c:v>1637.8673719999999</c:v>
                </c:pt>
                <c:pt idx="4011">
                  <c:v>1638.4588429999999</c:v>
                </c:pt>
                <c:pt idx="4012">
                  <c:v>1639.050579</c:v>
                </c:pt>
                <c:pt idx="4013">
                  <c:v>1639.64258</c:v>
                </c:pt>
                <c:pt idx="4014">
                  <c:v>1640.2348440000001</c:v>
                </c:pt>
                <c:pt idx="4015">
                  <c:v>1640.8273730000001</c:v>
                </c:pt>
                <c:pt idx="4016">
                  <c:v>1641.420165</c:v>
                </c:pt>
                <c:pt idx="4017">
                  <c:v>1642.0132209999999</c:v>
                </c:pt>
                <c:pt idx="4018">
                  <c:v>1642.6065410000001</c:v>
                </c:pt>
                <c:pt idx="4019">
                  <c:v>1643.2001230000001</c:v>
                </c:pt>
                <c:pt idx="4020">
                  <c:v>1643.7939679999999</c:v>
                </c:pt>
                <c:pt idx="4021">
                  <c:v>1644.388076</c:v>
                </c:pt>
                <c:pt idx="4022">
                  <c:v>1644.982446</c:v>
                </c:pt>
                <c:pt idx="4023">
                  <c:v>1645.5770769999999</c:v>
                </c:pt>
                <c:pt idx="4024">
                  <c:v>1646.1719700000001</c:v>
                </c:pt>
                <c:pt idx="4025">
                  <c:v>1646.7671250000001</c:v>
                </c:pt>
                <c:pt idx="4026">
                  <c:v>1647.3625400000001</c:v>
                </c:pt>
                <c:pt idx="4027">
                  <c:v>1647.9582150000001</c:v>
                </c:pt>
                <c:pt idx="4028">
                  <c:v>1648.554151</c:v>
                </c:pt>
                <c:pt idx="4029">
                  <c:v>1649.1503459999999</c:v>
                </c:pt>
                <c:pt idx="4030">
                  <c:v>1649.7467999999999</c:v>
                </c:pt>
                <c:pt idx="4031">
                  <c:v>1650.343513</c:v>
                </c:pt>
                <c:pt idx="4032">
                  <c:v>1650.9404850000001</c:v>
                </c:pt>
                <c:pt idx="4033">
                  <c:v>1651.5377140000001</c:v>
                </c:pt>
                <c:pt idx="4034">
                  <c:v>1652.1351999999999</c:v>
                </c:pt>
                <c:pt idx="4035">
                  <c:v>1652.732943</c:v>
                </c:pt>
                <c:pt idx="4036">
                  <c:v>1653.3309380000001</c:v>
                </c:pt>
                <c:pt idx="4037">
                  <c:v>1653.929179</c:v>
                </c:pt>
                <c:pt idx="4038">
                  <c:v>1654.52766</c:v>
                </c:pt>
                <c:pt idx="4039">
                  <c:v>1655.12637</c:v>
                </c:pt>
                <c:pt idx="4040">
                  <c:v>1655.7253000000001</c:v>
                </c:pt>
                <c:pt idx="4041">
                  <c:v>1656.3244420000001</c:v>
                </c:pt>
                <c:pt idx="4042">
                  <c:v>1656.9237840000001</c:v>
                </c:pt>
                <c:pt idx="4043">
                  <c:v>1657.52332</c:v>
                </c:pt>
                <c:pt idx="4044">
                  <c:v>1658.1230459999999</c:v>
                </c:pt>
                <c:pt idx="4045">
                  <c:v>1658.722964</c:v>
                </c:pt>
                <c:pt idx="4046">
                  <c:v>1659.3230739999999</c:v>
                </c:pt>
                <c:pt idx="4047">
                  <c:v>1659.9233750000001</c:v>
                </c:pt>
                <c:pt idx="4048">
                  <c:v>1660.5238690000001</c:v>
                </c:pt>
                <c:pt idx="4049">
                  <c:v>1661.1245550000001</c:v>
                </c:pt>
                <c:pt idx="4050">
                  <c:v>1661.7254330000001</c:v>
                </c:pt>
                <c:pt idx="4051">
                  <c:v>1662.326501</c:v>
                </c:pt>
                <c:pt idx="4052">
                  <c:v>1662.927758</c:v>
                </c:pt>
                <c:pt idx="4053">
                  <c:v>1663.5292030000001</c:v>
                </c:pt>
                <c:pt idx="4054">
                  <c:v>1664.130834</c:v>
                </c:pt>
                <c:pt idx="4055">
                  <c:v>1664.732649</c:v>
                </c:pt>
                <c:pt idx="4056">
                  <c:v>1665.334646</c:v>
                </c:pt>
                <c:pt idx="4057">
                  <c:v>1665.936823</c:v>
                </c:pt>
                <c:pt idx="4058">
                  <c:v>1666.5391790000001</c:v>
                </c:pt>
                <c:pt idx="4059">
                  <c:v>1667.141713</c:v>
                </c:pt>
                <c:pt idx="4060">
                  <c:v>1667.744422</c:v>
                </c:pt>
                <c:pt idx="4061">
                  <c:v>1668.3473059999999</c:v>
                </c:pt>
                <c:pt idx="4062">
                  <c:v>1668.950362</c:v>
                </c:pt>
                <c:pt idx="4063">
                  <c:v>1669.55359</c:v>
                </c:pt>
                <c:pt idx="4064">
                  <c:v>1670.1569890000001</c:v>
                </c:pt>
                <c:pt idx="4065">
                  <c:v>1670.760556</c:v>
                </c:pt>
                <c:pt idx="4066">
                  <c:v>1671.3642910000001</c:v>
                </c:pt>
                <c:pt idx="4067">
                  <c:v>1671.968192</c:v>
                </c:pt>
                <c:pt idx="4068">
                  <c:v>1672.5722579999999</c:v>
                </c:pt>
                <c:pt idx="4069">
                  <c:v>1673.1764860000001</c:v>
                </c:pt>
                <c:pt idx="4070">
                  <c:v>1673.7808749999999</c:v>
                </c:pt>
                <c:pt idx="4071">
                  <c:v>1674.3854229999999</c:v>
                </c:pt>
                <c:pt idx="4072">
                  <c:v>1674.9901279999999</c:v>
                </c:pt>
                <c:pt idx="4073">
                  <c:v>1675.5949880000001</c:v>
                </c:pt>
                <c:pt idx="4074">
                  <c:v>1676.199807</c:v>
                </c:pt>
                <c:pt idx="4075">
                  <c:v>1676.803365</c:v>
                </c:pt>
                <c:pt idx="4076">
                  <c:v>1677.404976</c:v>
                </c:pt>
                <c:pt idx="4077">
                  <c:v>1678.004803</c:v>
                </c:pt>
                <c:pt idx="4078">
                  <c:v>1678.6029289999999</c:v>
                </c:pt>
                <c:pt idx="4079">
                  <c:v>1679.199347</c:v>
                </c:pt>
                <c:pt idx="4080">
                  <c:v>1679.7941089999999</c:v>
                </c:pt>
                <c:pt idx="4081">
                  <c:v>1680.3872610000001</c:v>
                </c:pt>
                <c:pt idx="4082">
                  <c:v>1680.9788940000001</c:v>
                </c:pt>
                <c:pt idx="4083">
                  <c:v>1681.5691509999999</c:v>
                </c:pt>
                <c:pt idx="4084">
                  <c:v>1682.1581739999999</c:v>
                </c:pt>
                <c:pt idx="4085">
                  <c:v>1682.746007</c:v>
                </c:pt>
                <c:pt idx="4086">
                  <c:v>1683.332658</c:v>
                </c:pt>
                <c:pt idx="4087">
                  <c:v>1683.918146</c:v>
                </c:pt>
                <c:pt idx="4088">
                  <c:v>1684.5025009999999</c:v>
                </c:pt>
                <c:pt idx="4089">
                  <c:v>1685.08574</c:v>
                </c:pt>
                <c:pt idx="4090">
                  <c:v>1685.6678879999999</c:v>
                </c:pt>
                <c:pt idx="4091">
                  <c:v>1686.2489849999999</c:v>
                </c:pt>
                <c:pt idx="4092">
                  <c:v>1686.8290489999999</c:v>
                </c:pt>
                <c:pt idx="4093">
                  <c:v>1687.4080759999999</c:v>
                </c:pt>
                <c:pt idx="4094">
                  <c:v>1687.986046</c:v>
                </c:pt>
                <c:pt idx="4095">
                  <c:v>1688.562858</c:v>
                </c:pt>
                <c:pt idx="4096">
                  <c:v>1689.1384169999999</c:v>
                </c:pt>
                <c:pt idx="4097">
                  <c:v>1689.7126559999999</c:v>
                </c:pt>
                <c:pt idx="4098">
                  <c:v>1690.285547</c:v>
                </c:pt>
                <c:pt idx="4099">
                  <c:v>1690.8571079999999</c:v>
                </c:pt>
                <c:pt idx="4100">
                  <c:v>1691.4273969999999</c:v>
                </c:pt>
                <c:pt idx="4101">
                  <c:v>1691.9964950000001</c:v>
                </c:pt>
                <c:pt idx="4102">
                  <c:v>1692.564498</c:v>
                </c:pt>
                <c:pt idx="4103">
                  <c:v>1693.1315039999999</c:v>
                </c:pt>
                <c:pt idx="4104">
                  <c:v>1693.697584</c:v>
                </c:pt>
                <c:pt idx="4105">
                  <c:v>1694.262774</c:v>
                </c:pt>
                <c:pt idx="4106">
                  <c:v>1694.8270769999999</c:v>
                </c:pt>
                <c:pt idx="4107">
                  <c:v>1695.390476</c:v>
                </c:pt>
                <c:pt idx="4108">
                  <c:v>1695.9529419999999</c:v>
                </c:pt>
                <c:pt idx="4109">
                  <c:v>1696.514439</c:v>
                </c:pt>
                <c:pt idx="4110">
                  <c:v>1697.0749410000001</c:v>
                </c:pt>
                <c:pt idx="4111">
                  <c:v>1697.634452</c:v>
                </c:pt>
                <c:pt idx="4112">
                  <c:v>1698.193094</c:v>
                </c:pt>
                <c:pt idx="4113">
                  <c:v>1698.7510159999999</c:v>
                </c:pt>
                <c:pt idx="4114">
                  <c:v>1699.3083119999999</c:v>
                </c:pt>
                <c:pt idx="4115">
                  <c:v>1699.865039</c:v>
                </c:pt>
                <c:pt idx="4116">
                  <c:v>1700.421323</c:v>
                </c:pt>
                <c:pt idx="4117">
                  <c:v>1700.9772809999999</c:v>
                </c:pt>
                <c:pt idx="4118">
                  <c:v>1701.532966</c:v>
                </c:pt>
                <c:pt idx="4119">
                  <c:v>1702.0884149999999</c:v>
                </c:pt>
                <c:pt idx="4120">
                  <c:v>1702.6436799999999</c:v>
                </c:pt>
                <c:pt idx="4121">
                  <c:v>1703.198805</c:v>
                </c:pt>
                <c:pt idx="4122">
                  <c:v>1703.7538030000001</c:v>
                </c:pt>
                <c:pt idx="4123">
                  <c:v>1704.3086679999999</c:v>
                </c:pt>
                <c:pt idx="4124">
                  <c:v>1704.8633930000001</c:v>
                </c:pt>
                <c:pt idx="4125">
                  <c:v>1705.4179770000001</c:v>
                </c:pt>
                <c:pt idx="4126">
                  <c:v>1705.972432</c:v>
                </c:pt>
                <c:pt idx="4127">
                  <c:v>1706.526775</c:v>
                </c:pt>
                <c:pt idx="4128">
                  <c:v>1707.0810369999999</c:v>
                </c:pt>
                <c:pt idx="4129">
                  <c:v>1707.635248</c:v>
                </c:pt>
                <c:pt idx="4130">
                  <c:v>1708.189435</c:v>
                </c:pt>
                <c:pt idx="4131">
                  <c:v>1708.7436190000001</c:v>
                </c:pt>
                <c:pt idx="4132">
                  <c:v>1709.2978129999999</c:v>
                </c:pt>
                <c:pt idx="4133">
                  <c:v>1709.852022</c:v>
                </c:pt>
                <c:pt idx="4134">
                  <c:v>1710.40625</c:v>
                </c:pt>
                <c:pt idx="4135">
                  <c:v>1710.9604939999999</c:v>
                </c:pt>
                <c:pt idx="4136">
                  <c:v>1711.5147549999999</c:v>
                </c:pt>
                <c:pt idx="4137">
                  <c:v>1712.069035</c:v>
                </c:pt>
                <c:pt idx="4138">
                  <c:v>1712.623335</c:v>
                </c:pt>
                <c:pt idx="4139">
                  <c:v>1713.1776629999999</c:v>
                </c:pt>
                <c:pt idx="4140">
                  <c:v>1713.7320239999999</c:v>
                </c:pt>
                <c:pt idx="4141">
                  <c:v>1714.286427</c:v>
                </c:pt>
                <c:pt idx="4142">
                  <c:v>1714.84088</c:v>
                </c:pt>
                <c:pt idx="4143">
                  <c:v>1715.3953899999999</c:v>
                </c:pt>
                <c:pt idx="4144">
                  <c:v>1715.949965</c:v>
                </c:pt>
                <c:pt idx="4145">
                  <c:v>1716.5046090000001</c:v>
                </c:pt>
                <c:pt idx="4146">
                  <c:v>1717.0593289999999</c:v>
                </c:pt>
                <c:pt idx="4147">
                  <c:v>1717.6141279999999</c:v>
                </c:pt>
                <c:pt idx="4148">
                  <c:v>1718.1690100000001</c:v>
                </c:pt>
                <c:pt idx="4149">
                  <c:v>1718.72398</c:v>
                </c:pt>
                <c:pt idx="4150">
                  <c:v>1719.2790399999999</c:v>
                </c:pt>
                <c:pt idx="4151">
                  <c:v>1719.834198</c:v>
                </c:pt>
                <c:pt idx="4152">
                  <c:v>1720.389459</c:v>
                </c:pt>
                <c:pt idx="4153">
                  <c:v>1720.9448299999999</c:v>
                </c:pt>
                <c:pt idx="4154">
                  <c:v>1721.500319</c:v>
                </c:pt>
                <c:pt idx="4155">
                  <c:v>1722.055934</c:v>
                </c:pt>
                <c:pt idx="4156">
                  <c:v>1722.6116810000001</c:v>
                </c:pt>
                <c:pt idx="4157">
                  <c:v>1723.1675640000001</c:v>
                </c:pt>
                <c:pt idx="4158">
                  <c:v>1723.7235880000001</c:v>
                </c:pt>
                <c:pt idx="4159">
                  <c:v>1724.279753</c:v>
                </c:pt>
                <c:pt idx="4160">
                  <c:v>1724.836063</c:v>
                </c:pt>
                <c:pt idx="4161">
                  <c:v>1725.3925200000001</c:v>
                </c:pt>
                <c:pt idx="4162">
                  <c:v>1725.9491270000001</c:v>
                </c:pt>
                <c:pt idx="4163">
                  <c:v>1726.5058879999999</c:v>
                </c:pt>
                <c:pt idx="4164">
                  <c:v>1727.0628059999999</c:v>
                </c:pt>
                <c:pt idx="4165">
                  <c:v>1727.6198870000001</c:v>
                </c:pt>
                <c:pt idx="4166">
                  <c:v>1728.177136</c:v>
                </c:pt>
                <c:pt idx="4167">
                  <c:v>1728.734557</c:v>
                </c:pt>
                <c:pt idx="4168">
                  <c:v>1729.2921550000001</c:v>
                </c:pt>
                <c:pt idx="4169">
                  <c:v>1729.849933</c:v>
                </c:pt>
                <c:pt idx="4170">
                  <c:v>1730.4078959999999</c:v>
                </c:pt>
                <c:pt idx="4171">
                  <c:v>1730.9660469999999</c:v>
                </c:pt>
                <c:pt idx="4172">
                  <c:v>1731.5243889999999</c:v>
                </c:pt>
                <c:pt idx="4173">
                  <c:v>1732.082924</c:v>
                </c:pt>
                <c:pt idx="4174">
                  <c:v>1732.6416569999999</c:v>
                </c:pt>
                <c:pt idx="4175">
                  <c:v>1733.2005899999999</c:v>
                </c:pt>
                <c:pt idx="4176">
                  <c:v>1733.759728</c:v>
                </c:pt>
                <c:pt idx="4177">
                  <c:v>1734.3190729999999</c:v>
                </c:pt>
                <c:pt idx="4178">
                  <c:v>1734.8786299999999</c:v>
                </c:pt>
                <c:pt idx="4179">
                  <c:v>1735.438402</c:v>
                </c:pt>
                <c:pt idx="4180">
                  <c:v>1735.998394</c:v>
                </c:pt>
                <c:pt idx="4181">
                  <c:v>1736.5586089999999</c:v>
                </c:pt>
                <c:pt idx="4182">
                  <c:v>1737.119052</c:v>
                </c:pt>
                <c:pt idx="4183">
                  <c:v>1737.6797280000001</c:v>
                </c:pt>
                <c:pt idx="4184">
                  <c:v>1738.24064</c:v>
                </c:pt>
                <c:pt idx="4185">
                  <c:v>1738.8017930000001</c:v>
                </c:pt>
                <c:pt idx="4186">
                  <c:v>1739.363192</c:v>
                </c:pt>
                <c:pt idx="4187">
                  <c:v>1739.924841</c:v>
                </c:pt>
                <c:pt idx="4188">
                  <c:v>1740.4867429999999</c:v>
                </c:pt>
                <c:pt idx="4189">
                  <c:v>1741.048902</c:v>
                </c:pt>
                <c:pt idx="4190">
                  <c:v>1741.61132</c:v>
                </c:pt>
                <c:pt idx="4191">
                  <c:v>1742.1740010000001</c:v>
                </c:pt>
                <c:pt idx="4192">
                  <c:v>1742.7369450000001</c:v>
                </c:pt>
                <c:pt idx="4193">
                  <c:v>1743.300156</c:v>
                </c:pt>
                <c:pt idx="4194">
                  <c:v>1743.8636329999999</c:v>
                </c:pt>
                <c:pt idx="4195">
                  <c:v>1744.427379</c:v>
                </c:pt>
                <c:pt idx="4196">
                  <c:v>1744.991395</c:v>
                </c:pt>
                <c:pt idx="4197">
                  <c:v>1745.5556819999999</c:v>
                </c:pt>
                <c:pt idx="4198">
                  <c:v>1746.1202390000001</c:v>
                </c:pt>
                <c:pt idx="4199">
                  <c:v>1746.68507</c:v>
                </c:pt>
                <c:pt idx="4200">
                  <c:v>1747.2501729999999</c:v>
                </c:pt>
                <c:pt idx="4201">
                  <c:v>1747.8155509999999</c:v>
                </c:pt>
                <c:pt idx="4202">
                  <c:v>1748.381204</c:v>
                </c:pt>
                <c:pt idx="4203">
                  <c:v>1748.9471329999999</c:v>
                </c:pt>
                <c:pt idx="4204">
                  <c:v>1749.51334</c:v>
                </c:pt>
                <c:pt idx="4205">
                  <c:v>1750.0798239999999</c:v>
                </c:pt>
                <c:pt idx="4206">
                  <c:v>1750.6465880000001</c:v>
                </c:pt>
                <c:pt idx="4207">
                  <c:v>1751.2136310000001</c:v>
                </c:pt>
                <c:pt idx="4208">
                  <c:v>1751.7809549999999</c:v>
                </c:pt>
                <c:pt idx="4209">
                  <c:v>1752.3485599999999</c:v>
                </c:pt>
                <c:pt idx="4210">
                  <c:v>1752.9164470000001</c:v>
                </c:pt>
                <c:pt idx="4211">
                  <c:v>1753.484616</c:v>
                </c:pt>
                <c:pt idx="4212">
                  <c:v>1754.0530690000001</c:v>
                </c:pt>
                <c:pt idx="4213">
                  <c:v>1754.621805</c:v>
                </c:pt>
                <c:pt idx="4214">
                  <c:v>1755.190824</c:v>
                </c:pt>
                <c:pt idx="4215">
                  <c:v>1755.7601279999999</c:v>
                </c:pt>
                <c:pt idx="4216">
                  <c:v>1756.3297170000001</c:v>
                </c:pt>
                <c:pt idx="4217">
                  <c:v>1756.89959</c:v>
                </c:pt>
                <c:pt idx="4218">
                  <c:v>1757.469748</c:v>
                </c:pt>
                <c:pt idx="4219">
                  <c:v>1758.0401919999999</c:v>
                </c:pt>
                <c:pt idx="4220">
                  <c:v>1758.6109220000001</c:v>
                </c:pt>
                <c:pt idx="4221">
                  <c:v>1759.1819379999999</c:v>
                </c:pt>
                <c:pt idx="4222">
                  <c:v>1759.7532409999999</c:v>
                </c:pt>
                <c:pt idx="4223">
                  <c:v>1760.32483</c:v>
                </c:pt>
                <c:pt idx="4224">
                  <c:v>1760.896706</c:v>
                </c:pt>
                <c:pt idx="4225">
                  <c:v>1761.4688699999999</c:v>
                </c:pt>
                <c:pt idx="4226">
                  <c:v>1762.04132</c:v>
                </c:pt>
                <c:pt idx="4227">
                  <c:v>1762.6140580000001</c:v>
                </c:pt>
                <c:pt idx="4228">
                  <c:v>1763.187083</c:v>
                </c:pt>
                <c:pt idx="4229">
                  <c:v>1763.7603959999999</c:v>
                </c:pt>
                <c:pt idx="4230">
                  <c:v>1764.3339960000001</c:v>
                </c:pt>
                <c:pt idx="4231">
                  <c:v>1764.907884</c:v>
                </c:pt>
                <c:pt idx="4232">
                  <c:v>1765.4820580000001</c:v>
                </c:pt>
                <c:pt idx="4233">
                  <c:v>1766.0565200000001</c:v>
                </c:pt>
                <c:pt idx="4234">
                  <c:v>1766.631267</c:v>
                </c:pt>
                <c:pt idx="4235">
                  <c:v>1767.2063009999999</c:v>
                </c:pt>
                <c:pt idx="4236">
                  <c:v>1767.781622</c:v>
                </c:pt>
                <c:pt idx="4237">
                  <c:v>1768.3572280000001</c:v>
                </c:pt>
                <c:pt idx="4238">
                  <c:v>1768.9331199999999</c:v>
                </c:pt>
                <c:pt idx="4239">
                  <c:v>1769.5092970000001</c:v>
                </c:pt>
                <c:pt idx="4240">
                  <c:v>1770.0857599999999</c:v>
                </c:pt>
                <c:pt idx="4241">
                  <c:v>1770.6625079999999</c:v>
                </c:pt>
                <c:pt idx="4242">
                  <c:v>1771.23954</c:v>
                </c:pt>
                <c:pt idx="4243">
                  <c:v>1771.816857</c:v>
                </c:pt>
                <c:pt idx="4244">
                  <c:v>1772.3944590000001</c:v>
                </c:pt>
                <c:pt idx="4245">
                  <c:v>1772.9723449999999</c:v>
                </c:pt>
                <c:pt idx="4246">
                  <c:v>1773.550516</c:v>
                </c:pt>
                <c:pt idx="4247">
                  <c:v>1774.12897</c:v>
                </c:pt>
                <c:pt idx="4248">
                  <c:v>1774.7077079999999</c:v>
                </c:pt>
                <c:pt idx="4249">
                  <c:v>1775.28673</c:v>
                </c:pt>
                <c:pt idx="4250">
                  <c:v>1775.8660339999999</c:v>
                </c:pt>
                <c:pt idx="4251">
                  <c:v>1776.445622</c:v>
                </c:pt>
                <c:pt idx="4252">
                  <c:v>1777.0254930000001</c:v>
                </c:pt>
                <c:pt idx="4253">
                  <c:v>1777.6056470000001</c:v>
                </c:pt>
                <c:pt idx="4254">
                  <c:v>1778.1860830000001</c:v>
                </c:pt>
                <c:pt idx="4255">
                  <c:v>1778.766801</c:v>
                </c:pt>
                <c:pt idx="4256">
                  <c:v>1779.347802</c:v>
                </c:pt>
                <c:pt idx="4257">
                  <c:v>1779.9290840000001</c:v>
                </c:pt>
                <c:pt idx="4258">
                  <c:v>1780.5106470000001</c:v>
                </c:pt>
                <c:pt idx="4259">
                  <c:v>1781.092492</c:v>
                </c:pt>
                <c:pt idx="4260">
                  <c:v>1781.674618</c:v>
                </c:pt>
                <c:pt idx="4261">
                  <c:v>1782.2570250000001</c:v>
                </c:pt>
                <c:pt idx="4262">
                  <c:v>1782.8397130000001</c:v>
                </c:pt>
                <c:pt idx="4263">
                  <c:v>1783.422681</c:v>
                </c:pt>
                <c:pt idx="4264">
                  <c:v>1784.005926</c:v>
                </c:pt>
                <c:pt idx="4265">
                  <c:v>1784.589446</c:v>
                </c:pt>
                <c:pt idx="4266">
                  <c:v>1785.173243</c:v>
                </c:pt>
                <c:pt idx="4267">
                  <c:v>1785.757314</c:v>
                </c:pt>
                <c:pt idx="4268">
                  <c:v>1786.34166</c:v>
                </c:pt>
                <c:pt idx="4269">
                  <c:v>1786.9262799999999</c:v>
                </c:pt>
                <c:pt idx="4270">
                  <c:v>1787.511174</c:v>
                </c:pt>
                <c:pt idx="4271">
                  <c:v>1788.0963409999999</c:v>
                </c:pt>
                <c:pt idx="4272">
                  <c:v>1788.681781</c:v>
                </c:pt>
                <c:pt idx="4273">
                  <c:v>1789.2674939999999</c:v>
                </c:pt>
                <c:pt idx="4274">
                  <c:v>1789.853478</c:v>
                </c:pt>
                <c:pt idx="4275">
                  <c:v>1790.4397329999999</c:v>
                </c:pt>
                <c:pt idx="4276">
                  <c:v>1791.026259</c:v>
                </c:pt>
                <c:pt idx="4277">
                  <c:v>1791.613055</c:v>
                </c:pt>
                <c:pt idx="4278">
                  <c:v>1792.2001210000001</c:v>
                </c:pt>
                <c:pt idx="4279">
                  <c:v>1792.7874549999999</c:v>
                </c:pt>
                <c:pt idx="4280">
                  <c:v>1793.3750580000001</c:v>
                </c:pt>
                <c:pt idx="4281">
                  <c:v>1793.962929</c:v>
                </c:pt>
                <c:pt idx="4282">
                  <c:v>1794.551066</c:v>
                </c:pt>
                <c:pt idx="4283">
                  <c:v>1795.139469</c:v>
                </c:pt>
                <c:pt idx="4284">
                  <c:v>1795.7281379999999</c:v>
                </c:pt>
                <c:pt idx="4285">
                  <c:v>1796.3170729999999</c:v>
                </c:pt>
                <c:pt idx="4286">
                  <c:v>1796.9062719999999</c:v>
                </c:pt>
                <c:pt idx="4287">
                  <c:v>1797.4957360000001</c:v>
                </c:pt>
                <c:pt idx="4288">
                  <c:v>1798.085462</c:v>
                </c:pt>
                <c:pt idx="4289">
                  <c:v>1798.6754510000001</c:v>
                </c:pt>
                <c:pt idx="4290">
                  <c:v>1799.265703</c:v>
                </c:pt>
                <c:pt idx="4291">
                  <c:v>1799.856215</c:v>
                </c:pt>
                <c:pt idx="4292">
                  <c:v>1800.4469879999999</c:v>
                </c:pt>
                <c:pt idx="4293">
                  <c:v>1801.0380210000001</c:v>
                </c:pt>
                <c:pt idx="4294">
                  <c:v>1801.629314</c:v>
                </c:pt>
                <c:pt idx="4295">
                  <c:v>1802.220865</c:v>
                </c:pt>
                <c:pt idx="4296">
                  <c:v>1802.8126749999999</c:v>
                </c:pt>
                <c:pt idx="4297">
                  <c:v>1803.4047410000001</c:v>
                </c:pt>
                <c:pt idx="4298">
                  <c:v>1803.9970639999999</c:v>
                </c:pt>
                <c:pt idx="4299">
                  <c:v>1804.589643</c:v>
                </c:pt>
                <c:pt idx="4300">
                  <c:v>1805.1824779999999</c:v>
                </c:pt>
                <c:pt idx="4301">
                  <c:v>1805.7755669999999</c:v>
                </c:pt>
                <c:pt idx="4302">
                  <c:v>1806.3689099999999</c:v>
                </c:pt>
                <c:pt idx="4303">
                  <c:v>1806.9625040000001</c:v>
                </c:pt>
                <c:pt idx="4304">
                  <c:v>1807.5563520000001</c:v>
                </c:pt>
                <c:pt idx="4305">
                  <c:v>1808.1504500000001</c:v>
                </c:pt>
                <c:pt idx="4306">
                  <c:v>1808.7447999999999</c:v>
                </c:pt>
                <c:pt idx="4307">
                  <c:v>1809.339399</c:v>
                </c:pt>
                <c:pt idx="4308">
                  <c:v>1809.934246</c:v>
                </c:pt>
                <c:pt idx="4309">
                  <c:v>1810.529342</c:v>
                </c:pt>
                <c:pt idx="4310">
                  <c:v>1811.124685</c:v>
                </c:pt>
                <c:pt idx="4311">
                  <c:v>1811.720274</c:v>
                </c:pt>
                <c:pt idx="4312">
                  <c:v>1812.3161090000001</c:v>
                </c:pt>
                <c:pt idx="4313">
                  <c:v>1812.9121889999999</c:v>
                </c:pt>
                <c:pt idx="4314">
                  <c:v>1813.5085140000001</c:v>
                </c:pt>
                <c:pt idx="4315">
                  <c:v>1814.105082</c:v>
                </c:pt>
                <c:pt idx="4316">
                  <c:v>1814.701892</c:v>
                </c:pt>
                <c:pt idx="4317">
                  <c:v>1815.2989439999999</c:v>
                </c:pt>
                <c:pt idx="4318">
                  <c:v>1815.8962369999999</c:v>
                </c:pt>
                <c:pt idx="4319">
                  <c:v>1816.49377</c:v>
                </c:pt>
                <c:pt idx="4320">
                  <c:v>1817.0915419999999</c:v>
                </c:pt>
                <c:pt idx="4321">
                  <c:v>1817.689554</c:v>
                </c:pt>
                <c:pt idx="4322">
                  <c:v>1818.2878000000001</c:v>
                </c:pt>
                <c:pt idx="4323">
                  <c:v>1818.8862549999999</c:v>
                </c:pt>
                <c:pt idx="4324">
                  <c:v>1819.4848979999999</c:v>
                </c:pt>
                <c:pt idx="4325">
                  <c:v>1820.0837369999999</c:v>
                </c:pt>
                <c:pt idx="4326">
                  <c:v>1820.6827679999999</c:v>
                </c:pt>
                <c:pt idx="4327">
                  <c:v>1821.2819910000001</c:v>
                </c:pt>
                <c:pt idx="4328">
                  <c:v>1821.8814070000001</c:v>
                </c:pt>
                <c:pt idx="4329">
                  <c:v>1822.4810150000001</c:v>
                </c:pt>
                <c:pt idx="4330">
                  <c:v>1823.080815</c:v>
                </c:pt>
                <c:pt idx="4331">
                  <c:v>1823.680809</c:v>
                </c:pt>
                <c:pt idx="4332">
                  <c:v>1824.2810010000001</c:v>
                </c:pt>
                <c:pt idx="4333">
                  <c:v>1824.8813909999999</c:v>
                </c:pt>
                <c:pt idx="4334">
                  <c:v>1825.4819809999999</c:v>
                </c:pt>
                <c:pt idx="4335">
                  <c:v>1826.0827710000001</c:v>
                </c:pt>
                <c:pt idx="4336">
                  <c:v>1826.6837579999999</c:v>
                </c:pt>
                <c:pt idx="4337">
                  <c:v>1827.284942</c:v>
                </c:pt>
                <c:pt idx="4338">
                  <c:v>1827.8863229999999</c:v>
                </c:pt>
                <c:pt idx="4339">
                  <c:v>1828.487899</c:v>
                </c:pt>
                <c:pt idx="4340">
                  <c:v>1829.089671</c:v>
                </c:pt>
                <c:pt idx="4341">
                  <c:v>1829.6916389999999</c:v>
                </c:pt>
                <c:pt idx="4342">
                  <c:v>1830.293801</c:v>
                </c:pt>
                <c:pt idx="4343">
                  <c:v>1830.896158</c:v>
                </c:pt>
                <c:pt idx="4344">
                  <c:v>1831.4987100000001</c:v>
                </c:pt>
                <c:pt idx="4345">
                  <c:v>1832.1014580000001</c:v>
                </c:pt>
                <c:pt idx="4346">
                  <c:v>1832.7044020000001</c:v>
                </c:pt>
                <c:pt idx="4347">
                  <c:v>1833.307542</c:v>
                </c:pt>
                <c:pt idx="4348">
                  <c:v>1833.9108779999999</c:v>
                </c:pt>
                <c:pt idx="4349">
                  <c:v>1834.514412</c:v>
                </c:pt>
                <c:pt idx="4350">
                  <c:v>1835.118144</c:v>
                </c:pt>
                <c:pt idx="4351">
                  <c:v>1835.7220729999999</c:v>
                </c:pt>
                <c:pt idx="4352">
                  <c:v>1836.3262010000001</c:v>
                </c:pt>
                <c:pt idx="4353">
                  <c:v>1836.930527</c:v>
                </c:pt>
                <c:pt idx="4354">
                  <c:v>1837.5350510000001</c:v>
                </c:pt>
                <c:pt idx="4355">
                  <c:v>1838.139774</c:v>
                </c:pt>
                <c:pt idx="4356">
                  <c:v>1838.744694</c:v>
                </c:pt>
                <c:pt idx="4357">
                  <c:v>1839.349813</c:v>
                </c:pt>
                <c:pt idx="4358">
                  <c:v>1839.9551300000001</c:v>
                </c:pt>
                <c:pt idx="4359">
                  <c:v>1840.5606439999999</c:v>
                </c:pt>
                <c:pt idx="4360">
                  <c:v>1841.166356</c:v>
                </c:pt>
                <c:pt idx="4361">
                  <c:v>1841.7722650000001</c:v>
                </c:pt>
                <c:pt idx="4362">
                  <c:v>1842.3783719999999</c:v>
                </c:pt>
                <c:pt idx="4363">
                  <c:v>1842.984676</c:v>
                </c:pt>
                <c:pt idx="4364">
                  <c:v>1843.5911779999999</c:v>
                </c:pt>
                <c:pt idx="4365">
                  <c:v>1844.1978770000001</c:v>
                </c:pt>
                <c:pt idx="4366">
                  <c:v>1844.804774</c:v>
                </c:pt>
                <c:pt idx="4367">
                  <c:v>1845.411869</c:v>
                </c:pt>
                <c:pt idx="4368">
                  <c:v>1846.0191620000001</c:v>
                </c:pt>
                <c:pt idx="4369">
                  <c:v>1846.6266519999999</c:v>
                </c:pt>
                <c:pt idx="4370">
                  <c:v>1847.23434</c:v>
                </c:pt>
                <c:pt idx="4371">
                  <c:v>1847.842226</c:v>
                </c:pt>
                <c:pt idx="4372">
                  <c:v>1848.4503099999999</c:v>
                </c:pt>
                <c:pt idx="4373">
                  <c:v>1849.0585920000001</c:v>
                </c:pt>
                <c:pt idx="4374">
                  <c:v>1849.6670710000001</c:v>
                </c:pt>
                <c:pt idx="4375">
                  <c:v>1850.2757489999999</c:v>
                </c:pt>
                <c:pt idx="4376">
                  <c:v>1850.884624</c:v>
                </c:pt>
                <c:pt idx="4377">
                  <c:v>1851.493696</c:v>
                </c:pt>
                <c:pt idx="4378">
                  <c:v>1852.102967</c:v>
                </c:pt>
                <c:pt idx="4379">
                  <c:v>1852.7124349999999</c:v>
                </c:pt>
                <c:pt idx="4380">
                  <c:v>1853.3221000000001</c:v>
                </c:pt>
                <c:pt idx="4381">
                  <c:v>1853.931963</c:v>
                </c:pt>
                <c:pt idx="4382">
                  <c:v>1854.5420240000001</c:v>
                </c:pt>
                <c:pt idx="4383">
                  <c:v>1855.152282</c:v>
                </c:pt>
                <c:pt idx="4384">
                  <c:v>1855.7627379999999</c:v>
                </c:pt>
                <c:pt idx="4385">
                  <c:v>1856.3733910000001</c:v>
                </c:pt>
                <c:pt idx="4386">
                  <c:v>1856.984242</c:v>
                </c:pt>
                <c:pt idx="4387">
                  <c:v>1857.59529</c:v>
                </c:pt>
                <c:pt idx="4388">
                  <c:v>1858.2065359999999</c:v>
                </c:pt>
                <c:pt idx="4389">
                  <c:v>1858.8179789999999</c:v>
                </c:pt>
                <c:pt idx="4390">
                  <c:v>1859.429619</c:v>
                </c:pt>
                <c:pt idx="4391">
                  <c:v>1860.041457</c:v>
                </c:pt>
                <c:pt idx="4392">
                  <c:v>1860.6534919999999</c:v>
                </c:pt>
                <c:pt idx="4393">
                  <c:v>1861.265725</c:v>
                </c:pt>
                <c:pt idx="4394">
                  <c:v>1861.878154</c:v>
                </c:pt>
                <c:pt idx="4395">
                  <c:v>1862.490781</c:v>
                </c:pt>
                <c:pt idx="4396">
                  <c:v>1863.103605</c:v>
                </c:pt>
                <c:pt idx="4397">
                  <c:v>1863.7166259999999</c:v>
                </c:pt>
                <c:pt idx="4398">
                  <c:v>1864.329843</c:v>
                </c:pt>
                <c:pt idx="4399">
                  <c:v>1864.943258</c:v>
                </c:pt>
                <c:pt idx="4400">
                  <c:v>1865.5568699999999</c:v>
                </c:pt>
                <c:pt idx="4401">
                  <c:v>1866.170678</c:v>
                </c:pt>
                <c:pt idx="4402">
                  <c:v>1866.7846830000001</c:v>
                </c:pt>
                <c:pt idx="4403">
                  <c:v>1867.3988850000001</c:v>
                </c:pt>
                <c:pt idx="4404">
                  <c:v>1868.013283</c:v>
                </c:pt>
                <c:pt idx="4405">
                  <c:v>1868.6278769999999</c:v>
                </c:pt>
                <c:pt idx="4406">
                  <c:v>1869.2426680000001</c:v>
                </c:pt>
                <c:pt idx="4407">
                  <c:v>1869.857655</c:v>
                </c:pt>
                <c:pt idx="4408">
                  <c:v>1870.472839</c:v>
                </c:pt>
                <c:pt idx="4409">
                  <c:v>1871.0882180000001</c:v>
                </c:pt>
                <c:pt idx="4410">
                  <c:v>1871.703794</c:v>
                </c:pt>
                <c:pt idx="4411">
                  <c:v>1872.319565</c:v>
                </c:pt>
                <c:pt idx="4412">
                  <c:v>1872.935532</c:v>
                </c:pt>
                <c:pt idx="4413">
                  <c:v>1873.5516950000001</c:v>
                </c:pt>
                <c:pt idx="4414">
                  <c:v>1874.1680530000001</c:v>
                </c:pt>
                <c:pt idx="4415">
                  <c:v>1874.7846059999999</c:v>
                </c:pt>
                <c:pt idx="4416">
                  <c:v>1875.401355</c:v>
                </c:pt>
                <c:pt idx="4417">
                  <c:v>1876.0182990000001</c:v>
                </c:pt>
                <c:pt idx="4418">
                  <c:v>1876.635438</c:v>
                </c:pt>
                <c:pt idx="4419">
                  <c:v>1877.2527709999999</c:v>
                </c:pt>
                <c:pt idx="4420">
                  <c:v>1877.8703</c:v>
                </c:pt>
                <c:pt idx="4421">
                  <c:v>1878.488022</c:v>
                </c:pt>
                <c:pt idx="4422">
                  <c:v>1879.1059399999999</c:v>
                </c:pt>
                <c:pt idx="4423">
                  <c:v>1879.7240509999999</c:v>
                </c:pt>
                <c:pt idx="4424">
                  <c:v>1880.342357</c:v>
                </c:pt>
                <c:pt idx="4425">
                  <c:v>1880.9608559999999</c:v>
                </c:pt>
                <c:pt idx="4426">
                  <c:v>1881.579549</c:v>
                </c:pt>
                <c:pt idx="4427">
                  <c:v>1882.1984359999999</c:v>
                </c:pt>
                <c:pt idx="4428">
                  <c:v>1882.8175160000001</c:v>
                </c:pt>
                <c:pt idx="4429">
                  <c:v>1883.4367890000001</c:v>
                </c:pt>
                <c:pt idx="4430">
                  <c:v>1884.056255</c:v>
                </c:pt>
                <c:pt idx="4431">
                  <c:v>1884.6759139999999</c:v>
                </c:pt>
                <c:pt idx="4432">
                  <c:v>1885.2957650000001</c:v>
                </c:pt>
                <c:pt idx="4433">
                  <c:v>1885.915585</c:v>
                </c:pt>
                <c:pt idx="4434">
                  <c:v>1886.5339349999999</c:v>
                </c:pt>
                <c:pt idx="4435">
                  <c:v>1887.150122</c:v>
                </c:pt>
                <c:pt idx="4436">
                  <c:v>1887.764359</c:v>
                </c:pt>
                <c:pt idx="4437">
                  <c:v>1888.3767049999999</c:v>
                </c:pt>
                <c:pt idx="4438">
                  <c:v>1888.987239</c:v>
                </c:pt>
                <c:pt idx="4439">
                  <c:v>1889.5960849999999</c:v>
                </c:pt>
                <c:pt idx="4440">
                  <c:v>1890.203344</c:v>
                </c:pt>
                <c:pt idx="4441">
                  <c:v>1890.80909</c:v>
                </c:pt>
                <c:pt idx="4442">
                  <c:v>1891.413368</c:v>
                </c:pt>
                <c:pt idx="4443">
                  <c:v>1892.016212</c:v>
                </c:pt>
                <c:pt idx="4444">
                  <c:v>1892.6176390000001</c:v>
                </c:pt>
                <c:pt idx="4445">
                  <c:v>1893.2176360000001</c:v>
                </c:pt>
                <c:pt idx="4446">
                  <c:v>1893.8161620000001</c:v>
                </c:pt>
                <c:pt idx="4447">
                  <c:v>1894.4131520000001</c:v>
                </c:pt>
                <c:pt idx="4448">
                  <c:v>1895.0085280000001</c:v>
                </c:pt>
                <c:pt idx="4449">
                  <c:v>1895.6022049999999</c:v>
                </c:pt>
                <c:pt idx="4450">
                  <c:v>1896.1941159999999</c:v>
                </c:pt>
                <c:pt idx="4451">
                  <c:v>1896.7842290000001</c:v>
                </c:pt>
                <c:pt idx="4452">
                  <c:v>1897.3725509999999</c:v>
                </c:pt>
                <c:pt idx="4453">
                  <c:v>1897.9591</c:v>
                </c:pt>
                <c:pt idx="4454">
                  <c:v>1898.543889</c:v>
                </c:pt>
                <c:pt idx="4455">
                  <c:v>1899.1269319999999</c:v>
                </c:pt>
                <c:pt idx="4456">
                  <c:v>1899.7082479999999</c:v>
                </c:pt>
                <c:pt idx="4457">
                  <c:v>1900.2878539999999</c:v>
                </c:pt>
                <c:pt idx="4458">
                  <c:v>1900.865765</c:v>
                </c:pt>
                <c:pt idx="4459">
                  <c:v>1901.441992</c:v>
                </c:pt>
                <c:pt idx="4460">
                  <c:v>1902.016541</c:v>
                </c:pt>
                <c:pt idx="4461">
                  <c:v>1902.589414</c:v>
                </c:pt>
                <c:pt idx="4462">
                  <c:v>1903.160613</c:v>
                </c:pt>
                <c:pt idx="4463">
                  <c:v>1903.7301339999999</c:v>
                </c:pt>
                <c:pt idx="4464">
                  <c:v>1904.297973</c:v>
                </c:pt>
                <c:pt idx="4465">
                  <c:v>1904.8641250000001</c:v>
                </c:pt>
                <c:pt idx="4466">
                  <c:v>1905.4285870000001</c:v>
                </c:pt>
                <c:pt idx="4467">
                  <c:v>1905.9913610000001</c:v>
                </c:pt>
                <c:pt idx="4468">
                  <c:v>1906.5524459999999</c:v>
                </c:pt>
                <c:pt idx="4469">
                  <c:v>1907.1118449999999</c:v>
                </c:pt>
                <c:pt idx="4470">
                  <c:v>1907.6695609999999</c:v>
                </c:pt>
                <c:pt idx="4471">
                  <c:v>1908.225594</c:v>
                </c:pt>
                <c:pt idx="4472">
                  <c:v>1908.779945</c:v>
                </c:pt>
                <c:pt idx="4473">
                  <c:v>1909.3326139999999</c:v>
                </c:pt>
                <c:pt idx="4474">
                  <c:v>1909.8836060000001</c:v>
                </c:pt>
                <c:pt idx="4475">
                  <c:v>1910.432926</c:v>
                </c:pt>
                <c:pt idx="4476">
                  <c:v>1910.9805759999999</c:v>
                </c:pt>
                <c:pt idx="4477">
                  <c:v>1911.5265629999999</c:v>
                </c:pt>
                <c:pt idx="4478">
                  <c:v>1912.0708910000001</c:v>
                </c:pt>
                <c:pt idx="4479">
                  <c:v>1912.613566</c:v>
                </c:pt>
                <c:pt idx="4480">
                  <c:v>1913.1545920000001</c:v>
                </c:pt>
                <c:pt idx="4481">
                  <c:v>1913.693976</c:v>
                </c:pt>
                <c:pt idx="4482">
                  <c:v>1914.23172</c:v>
                </c:pt>
                <c:pt idx="4483">
                  <c:v>1914.767828</c:v>
                </c:pt>
                <c:pt idx="4484">
                  <c:v>1915.3023029999999</c:v>
                </c:pt>
                <c:pt idx="4485">
                  <c:v>1915.835145</c:v>
                </c:pt>
                <c:pt idx="4486">
                  <c:v>1916.3663550000001</c:v>
                </c:pt>
                <c:pt idx="4487">
                  <c:v>1916.895931</c:v>
                </c:pt>
                <c:pt idx="4488">
                  <c:v>1917.4238720000001</c:v>
                </c:pt>
                <c:pt idx="4489">
                  <c:v>1917.9501780000001</c:v>
                </c:pt>
                <c:pt idx="4490">
                  <c:v>1918.4748500000001</c:v>
                </c:pt>
                <c:pt idx="4491">
                  <c:v>1918.9978880000001</c:v>
                </c:pt>
                <c:pt idx="4492">
                  <c:v>1919.5192959999999</c:v>
                </c:pt>
                <c:pt idx="4493">
                  <c:v>1920.039078</c:v>
                </c:pt>
                <c:pt idx="4494">
                  <c:v>1920.557239</c:v>
                </c:pt>
                <c:pt idx="4495">
                  <c:v>1921.0737859999999</c:v>
                </c:pt>
                <c:pt idx="4496">
                  <c:v>1921.5887230000001</c:v>
                </c:pt>
                <c:pt idx="4497">
                  <c:v>1922.1020570000001</c:v>
                </c:pt>
                <c:pt idx="4498">
                  <c:v>1922.6137920000001</c:v>
                </c:pt>
                <c:pt idx="4499">
                  <c:v>1923.123932</c:v>
                </c:pt>
                <c:pt idx="4500">
                  <c:v>1923.63248</c:v>
                </c:pt>
                <c:pt idx="4501">
                  <c:v>1924.139437</c:v>
                </c:pt>
                <c:pt idx="4502">
                  <c:v>1924.6448069999999</c:v>
                </c:pt>
                <c:pt idx="4503">
                  <c:v>1925.1485929999999</c:v>
                </c:pt>
                <c:pt idx="4504">
                  <c:v>1925.650799</c:v>
                </c:pt>
                <c:pt idx="4505">
                  <c:v>1926.151427</c:v>
                </c:pt>
                <c:pt idx="4506">
                  <c:v>1926.6504849999999</c:v>
                </c:pt>
                <c:pt idx="4507">
                  <c:v>1927.147976</c:v>
                </c:pt>
                <c:pt idx="4508">
                  <c:v>1927.64391</c:v>
                </c:pt>
                <c:pt idx="4509">
                  <c:v>1928.138293</c:v>
                </c:pt>
                <c:pt idx="4510">
                  <c:v>1928.631134</c:v>
                </c:pt>
                <c:pt idx="4511">
                  <c:v>1929.122439</c:v>
                </c:pt>
                <c:pt idx="4512">
                  <c:v>1929.6122170000001</c:v>
                </c:pt>
                <c:pt idx="4513">
                  <c:v>1930.100473</c:v>
                </c:pt>
                <c:pt idx="4514">
                  <c:v>1930.587213</c:v>
                </c:pt>
                <c:pt idx="4515">
                  <c:v>1931.0724419999999</c:v>
                </c:pt>
                <c:pt idx="4516">
                  <c:v>1931.5561640000001</c:v>
                </c:pt>
                <c:pt idx="4517">
                  <c:v>1932.038384</c:v>
                </c:pt>
                <c:pt idx="4518">
                  <c:v>1932.5191070000001</c:v>
                </c:pt>
                <c:pt idx="4519">
                  <c:v>1932.998337</c:v>
                </c:pt>
                <c:pt idx="4520">
                  <c:v>1933.4760779999999</c:v>
                </c:pt>
                <c:pt idx="4521">
                  <c:v>1933.9523389999999</c:v>
                </c:pt>
                <c:pt idx="4522">
                  <c:v>1934.427124</c:v>
                </c:pt>
                <c:pt idx="4523">
                  <c:v>1934.900441</c:v>
                </c:pt>
                <c:pt idx="4524">
                  <c:v>1935.372296</c:v>
                </c:pt>
                <c:pt idx="4525">
                  <c:v>1935.8426959999999</c:v>
                </c:pt>
                <c:pt idx="4526">
                  <c:v>1936.3116460000001</c:v>
                </c:pt>
                <c:pt idx="4527">
                  <c:v>1936.7791540000001</c:v>
                </c:pt>
                <c:pt idx="4528">
                  <c:v>1937.2452229999999</c:v>
                </c:pt>
                <c:pt idx="4529">
                  <c:v>1937.7098579999999</c:v>
                </c:pt>
                <c:pt idx="4530">
                  <c:v>1938.173065</c:v>
                </c:pt>
                <c:pt idx="4531">
                  <c:v>1938.6348479999999</c:v>
                </c:pt>
                <c:pt idx="4532">
                  <c:v>1939.09521</c:v>
                </c:pt>
                <c:pt idx="4533">
                  <c:v>1939.554155</c:v>
                </c:pt>
                <c:pt idx="4534">
                  <c:v>1940.0116889999999</c:v>
                </c:pt>
                <c:pt idx="4535">
                  <c:v>1940.4678160000001</c:v>
                </c:pt>
                <c:pt idx="4536">
                  <c:v>1940.92254</c:v>
                </c:pt>
                <c:pt idx="4537">
                  <c:v>1941.3758660000001</c:v>
                </c:pt>
                <c:pt idx="4538">
                  <c:v>1941.8278</c:v>
                </c:pt>
                <c:pt idx="4539">
                  <c:v>1942.2783449999999</c:v>
                </c:pt>
                <c:pt idx="4540">
                  <c:v>1942.7275070000001</c:v>
                </c:pt>
                <c:pt idx="4541">
                  <c:v>1943.1752879999999</c:v>
                </c:pt>
                <c:pt idx="4542">
                  <c:v>1943.6216939999999</c:v>
                </c:pt>
                <c:pt idx="4543">
                  <c:v>1944.0667269999999</c:v>
                </c:pt>
                <c:pt idx="4544">
                  <c:v>1944.510391</c:v>
                </c:pt>
                <c:pt idx="4545">
                  <c:v>1944.9526880000001</c:v>
                </c:pt>
                <c:pt idx="4546">
                  <c:v>1945.3936220000001</c:v>
                </c:pt>
                <c:pt idx="4547">
                  <c:v>1945.8331949999999</c:v>
                </c:pt>
                <c:pt idx="4548">
                  <c:v>1946.2714109999999</c:v>
                </c:pt>
                <c:pt idx="4549">
                  <c:v>1946.7083130000001</c:v>
                </c:pt>
                <c:pt idx="4550">
                  <c:v>1947.1441480000001</c:v>
                </c:pt>
                <c:pt idx="4551">
                  <c:v>1947.5792269999999</c:v>
                </c:pt>
                <c:pt idx="4552">
                  <c:v>1948.013553</c:v>
                </c:pt>
                <c:pt idx="4553">
                  <c:v>1948.4469879999999</c:v>
                </c:pt>
                <c:pt idx="4554">
                  <c:v>1948.8795250000001</c:v>
                </c:pt>
                <c:pt idx="4555">
                  <c:v>1949.311232</c:v>
                </c:pt>
                <c:pt idx="4556">
                  <c:v>1949.7421429999999</c:v>
                </c:pt>
                <c:pt idx="4557">
                  <c:v>1950.172233</c:v>
                </c:pt>
                <c:pt idx="4558">
                  <c:v>1950.6014729999999</c:v>
                </c:pt>
                <c:pt idx="4559">
                  <c:v>1951.029871</c:v>
                </c:pt>
                <c:pt idx="4560">
                  <c:v>1951.457447</c:v>
                </c:pt>
                <c:pt idx="4561">
                  <c:v>1951.8842050000001</c:v>
                </c:pt>
                <c:pt idx="4562">
                  <c:v>1952.31015</c:v>
                </c:pt>
                <c:pt idx="4563">
                  <c:v>1952.735302</c:v>
                </c:pt>
                <c:pt idx="4564">
                  <c:v>1953.159688</c:v>
                </c:pt>
                <c:pt idx="4565">
                  <c:v>1953.583322</c:v>
                </c:pt>
                <c:pt idx="4566">
                  <c:v>1954.006222</c:v>
                </c:pt>
                <c:pt idx="4567">
                  <c:v>1954.428408</c:v>
                </c:pt>
                <c:pt idx="4568">
                  <c:v>1954.8498990000001</c:v>
                </c:pt>
                <c:pt idx="4569">
                  <c:v>1955.2707069999999</c:v>
                </c:pt>
                <c:pt idx="4570">
                  <c:v>1955.6908370000001</c:v>
                </c:pt>
                <c:pt idx="4571">
                  <c:v>1956.110287</c:v>
                </c:pt>
                <c:pt idx="4572">
                  <c:v>1956.529053</c:v>
                </c:pt>
                <c:pt idx="4573">
                  <c:v>1956.9471249999999</c:v>
                </c:pt>
                <c:pt idx="4574">
                  <c:v>1957.3644999999999</c:v>
                </c:pt>
                <c:pt idx="4575">
                  <c:v>1957.7811750000001</c:v>
                </c:pt>
                <c:pt idx="4576">
                  <c:v>1958.197154</c:v>
                </c:pt>
                <c:pt idx="4577">
                  <c:v>1958.6124609999999</c:v>
                </c:pt>
                <c:pt idx="4578">
                  <c:v>1959.0271230000001</c:v>
                </c:pt>
                <c:pt idx="4579">
                  <c:v>1959.4411640000001</c:v>
                </c:pt>
                <c:pt idx="4580">
                  <c:v>1959.854685</c:v>
                </c:pt>
                <c:pt idx="4581">
                  <c:v>1960.2678020000001</c:v>
                </c:pt>
                <c:pt idx="4582">
                  <c:v>1960.6805939999999</c:v>
                </c:pt>
                <c:pt idx="4583">
                  <c:v>1961.093102</c:v>
                </c:pt>
                <c:pt idx="4584">
                  <c:v>1961.5053339999999</c:v>
                </c:pt>
                <c:pt idx="4585">
                  <c:v>1961.9173479999999</c:v>
                </c:pt>
                <c:pt idx="4586">
                  <c:v>1962.3292449999999</c:v>
                </c:pt>
                <c:pt idx="4587">
                  <c:v>1962.741113</c:v>
                </c:pt>
                <c:pt idx="4588">
                  <c:v>1963.153006</c:v>
                </c:pt>
                <c:pt idx="4589">
                  <c:v>1963.564928</c:v>
                </c:pt>
                <c:pt idx="4590">
                  <c:v>1963.9768630000001</c:v>
                </c:pt>
                <c:pt idx="4591">
                  <c:v>1964.388798</c:v>
                </c:pt>
                <c:pt idx="4592">
                  <c:v>1964.8007299999999</c:v>
                </c:pt>
                <c:pt idx="4593">
                  <c:v>1965.212667</c:v>
                </c:pt>
                <c:pt idx="4594">
                  <c:v>1965.62462</c:v>
                </c:pt>
                <c:pt idx="4595">
                  <c:v>1966.0365999999999</c:v>
                </c:pt>
                <c:pt idx="4596">
                  <c:v>1966.448615</c:v>
                </c:pt>
                <c:pt idx="4597">
                  <c:v>1966.860676</c:v>
                </c:pt>
                <c:pt idx="4598">
                  <c:v>1967.272802</c:v>
                </c:pt>
                <c:pt idx="4599">
                  <c:v>1967.6850139999999</c:v>
                </c:pt>
                <c:pt idx="4600">
                  <c:v>1968.0973309999999</c:v>
                </c:pt>
                <c:pt idx="4601">
                  <c:v>1968.509759</c:v>
                </c:pt>
                <c:pt idx="4602">
                  <c:v>1968.9223119999999</c:v>
                </c:pt>
                <c:pt idx="4603">
                  <c:v>1969.335008</c:v>
                </c:pt>
                <c:pt idx="4604">
                  <c:v>1969.7478659999999</c:v>
                </c:pt>
                <c:pt idx="4605">
                  <c:v>1970.1609040000001</c:v>
                </c:pt>
                <c:pt idx="4606">
                  <c:v>1970.5741330000001</c:v>
                </c:pt>
                <c:pt idx="4607">
                  <c:v>1970.987564</c:v>
                </c:pt>
                <c:pt idx="4608">
                  <c:v>1971.4011969999999</c:v>
                </c:pt>
                <c:pt idx="4609">
                  <c:v>1971.8150290000001</c:v>
                </c:pt>
                <c:pt idx="4610">
                  <c:v>1972.229061</c:v>
                </c:pt>
                <c:pt idx="4611">
                  <c:v>1972.643292</c:v>
                </c:pt>
                <c:pt idx="4612">
                  <c:v>1973.0577229999999</c:v>
                </c:pt>
                <c:pt idx="4613">
                  <c:v>1973.472356</c:v>
                </c:pt>
                <c:pt idx="4614">
                  <c:v>1973.887191</c:v>
                </c:pt>
                <c:pt idx="4615">
                  <c:v>1974.30223</c:v>
                </c:pt>
                <c:pt idx="4616">
                  <c:v>1974.717474</c:v>
                </c:pt>
                <c:pt idx="4617">
                  <c:v>1975.132924</c:v>
                </c:pt>
                <c:pt idx="4618">
                  <c:v>1975.548583</c:v>
                </c:pt>
                <c:pt idx="4619">
                  <c:v>1975.9644510000001</c:v>
                </c:pt>
                <c:pt idx="4620">
                  <c:v>1976.380531</c:v>
                </c:pt>
                <c:pt idx="4621">
                  <c:v>1976.7968229999999</c:v>
                </c:pt>
                <c:pt idx="4622">
                  <c:v>1977.213328</c:v>
                </c:pt>
                <c:pt idx="4623">
                  <c:v>1977.630048</c:v>
                </c:pt>
                <c:pt idx="4624">
                  <c:v>1978.0469820000001</c:v>
                </c:pt>
                <c:pt idx="4625">
                  <c:v>1978.4641320000001</c:v>
                </c:pt>
                <c:pt idx="4626">
                  <c:v>1978.881496</c:v>
                </c:pt>
                <c:pt idx="4627">
                  <c:v>1979.299074</c:v>
                </c:pt>
                <c:pt idx="4628">
                  <c:v>1979.7168670000001</c:v>
                </c:pt>
                <c:pt idx="4629">
                  <c:v>1980.1348740000001</c:v>
                </c:pt>
                <c:pt idx="4630">
                  <c:v>1980.5530920000001</c:v>
                </c:pt>
                <c:pt idx="4631">
                  <c:v>1980.971522</c:v>
                </c:pt>
                <c:pt idx="4632">
                  <c:v>1981.3901619999999</c:v>
                </c:pt>
                <c:pt idx="4633">
                  <c:v>1981.8090110000001</c:v>
                </c:pt>
                <c:pt idx="4634">
                  <c:v>1982.2280679999999</c:v>
                </c:pt>
                <c:pt idx="4635">
                  <c:v>1982.6473329999999</c:v>
                </c:pt>
                <c:pt idx="4636">
                  <c:v>1983.0668029999999</c:v>
                </c:pt>
                <c:pt idx="4637">
                  <c:v>1983.4864789999999</c:v>
                </c:pt>
                <c:pt idx="4638">
                  <c:v>1983.906358</c:v>
                </c:pt>
                <c:pt idx="4639">
                  <c:v>1984.3264409999999</c:v>
                </c:pt>
                <c:pt idx="4640">
                  <c:v>1984.7467260000001</c:v>
                </c:pt>
                <c:pt idx="4641">
                  <c:v>1985.167211</c:v>
                </c:pt>
                <c:pt idx="4642">
                  <c:v>1985.5878949999999</c:v>
                </c:pt>
                <c:pt idx="4643">
                  <c:v>1986.008775</c:v>
                </c:pt>
                <c:pt idx="4644">
                  <c:v>1986.4298510000001</c:v>
                </c:pt>
                <c:pt idx="4645">
                  <c:v>1986.851122</c:v>
                </c:pt>
                <c:pt idx="4646">
                  <c:v>1987.272586</c:v>
                </c:pt>
                <c:pt idx="4647">
                  <c:v>1987.6942409999999</c:v>
                </c:pt>
                <c:pt idx="4648">
                  <c:v>1988.1160850000001</c:v>
                </c:pt>
                <c:pt idx="4649">
                  <c:v>1988.5381170000001</c:v>
                </c:pt>
                <c:pt idx="4650">
                  <c:v>1988.9603360000001</c:v>
                </c:pt>
                <c:pt idx="4651">
                  <c:v>1989.3827389999999</c:v>
                </c:pt>
                <c:pt idx="4652">
                  <c:v>1989.8053219999999</c:v>
                </c:pt>
                <c:pt idx="4653">
                  <c:v>1990.228022</c:v>
                </c:pt>
                <c:pt idx="4654">
                  <c:v>1990.650384</c:v>
                </c:pt>
                <c:pt idx="4655">
                  <c:v>1991.0718899999999</c:v>
                </c:pt>
                <c:pt idx="4656">
                  <c:v>1991.492581</c:v>
                </c:pt>
                <c:pt idx="4657">
                  <c:v>1991.9126140000001</c:v>
                </c:pt>
                <c:pt idx="4658">
                  <c:v>1992.331944</c:v>
                </c:pt>
                <c:pt idx="4659">
                  <c:v>1992.750556</c:v>
                </c:pt>
                <c:pt idx="4660">
                  <c:v>1993.168512</c:v>
                </c:pt>
                <c:pt idx="4661">
                  <c:v>1993.58582</c:v>
                </c:pt>
                <c:pt idx="4662">
                  <c:v>1994.002465</c:v>
                </c:pt>
                <c:pt idx="4663">
                  <c:v>1994.418459</c:v>
                </c:pt>
                <c:pt idx="4664">
                  <c:v>1994.8338220000001</c:v>
                </c:pt>
                <c:pt idx="4665">
                  <c:v>1995.248554</c:v>
                </c:pt>
                <c:pt idx="4666">
                  <c:v>1995.6626510000001</c:v>
                </c:pt>
                <c:pt idx="4667">
                  <c:v>1996.076116</c:v>
                </c:pt>
                <c:pt idx="4668">
                  <c:v>1996.488936</c:v>
                </c:pt>
                <c:pt idx="4669">
                  <c:v>1996.9010940000001</c:v>
                </c:pt>
                <c:pt idx="4670">
                  <c:v>1997.3125689999999</c:v>
                </c:pt>
                <c:pt idx="4671">
                  <c:v>1997.723338</c:v>
                </c:pt>
                <c:pt idx="4672">
                  <c:v>1998.1333790000001</c:v>
                </c:pt>
                <c:pt idx="4673">
                  <c:v>1998.542674</c:v>
                </c:pt>
                <c:pt idx="4674">
                  <c:v>1998.951219</c:v>
                </c:pt>
                <c:pt idx="4675">
                  <c:v>1999.3590220000001</c:v>
                </c:pt>
                <c:pt idx="4676">
                  <c:v>1999.7660980000001</c:v>
                </c:pt>
                <c:pt idx="4677">
                  <c:v>2000.1724610000001</c:v>
                </c:pt>
                <c:pt idx="4678">
                  <c:v>2000.5781260000001</c:v>
                </c:pt>
                <c:pt idx="4679">
                  <c:v>2000.983105</c:v>
                </c:pt>
                <c:pt idx="4680">
                  <c:v>2001.38741</c:v>
                </c:pt>
                <c:pt idx="4681">
                  <c:v>2001.79105</c:v>
                </c:pt>
                <c:pt idx="4682">
                  <c:v>2002.1940340000001</c:v>
                </c:pt>
                <c:pt idx="4683">
                  <c:v>2002.596374</c:v>
                </c:pt>
                <c:pt idx="4684">
                  <c:v>2002.998083</c:v>
                </c:pt>
                <c:pt idx="4685">
                  <c:v>2003.3991570000001</c:v>
                </c:pt>
                <c:pt idx="4686">
                  <c:v>2003.799587</c:v>
                </c:pt>
                <c:pt idx="4687">
                  <c:v>2004.1993629999999</c:v>
                </c:pt>
                <c:pt idx="4688">
                  <c:v>2004.598481</c:v>
                </c:pt>
                <c:pt idx="4689">
                  <c:v>2004.996946</c:v>
                </c:pt>
                <c:pt idx="4690">
                  <c:v>2005.394765</c:v>
                </c:pt>
                <c:pt idx="4691">
                  <c:v>2005.7919469999999</c:v>
                </c:pt>
                <c:pt idx="4692">
                  <c:v>2006.1885</c:v>
                </c:pt>
                <c:pt idx="4693">
                  <c:v>2006.584433</c:v>
                </c:pt>
                <c:pt idx="4694">
                  <c:v>2006.979756</c:v>
                </c:pt>
                <c:pt idx="4695">
                  <c:v>2007.3744750000001</c:v>
                </c:pt>
                <c:pt idx="4696">
                  <c:v>2007.7686189999999</c:v>
                </c:pt>
                <c:pt idx="4697">
                  <c:v>2008.1622219999999</c:v>
                </c:pt>
                <c:pt idx="4698">
                  <c:v>2008.5553070000001</c:v>
                </c:pt>
                <c:pt idx="4699">
                  <c:v>2008.9479080000001</c:v>
                </c:pt>
                <c:pt idx="4700">
                  <c:v>2009.340062</c:v>
                </c:pt>
                <c:pt idx="4701">
                  <c:v>2009.731818</c:v>
                </c:pt>
                <c:pt idx="4702">
                  <c:v>2010.1232219999999</c:v>
                </c:pt>
                <c:pt idx="4703">
                  <c:v>2010.5142949999999</c:v>
                </c:pt>
                <c:pt idx="4704">
                  <c:v>2010.9050480000001</c:v>
                </c:pt>
                <c:pt idx="4705">
                  <c:v>2011.2955019999999</c:v>
                </c:pt>
                <c:pt idx="4706">
                  <c:v>2011.6857259999999</c:v>
                </c:pt>
                <c:pt idx="4707">
                  <c:v>2012.0758020000001</c:v>
                </c:pt>
                <c:pt idx="4708">
                  <c:v>2012.465788</c:v>
                </c:pt>
                <c:pt idx="4709">
                  <c:v>2012.8557229999999</c:v>
                </c:pt>
                <c:pt idx="4710">
                  <c:v>2013.2456420000001</c:v>
                </c:pt>
                <c:pt idx="4711">
                  <c:v>2013.6355759999999</c:v>
                </c:pt>
                <c:pt idx="4712">
                  <c:v>2014.0255500000001</c:v>
                </c:pt>
                <c:pt idx="4713">
                  <c:v>2014.415573</c:v>
                </c:pt>
                <c:pt idx="4714">
                  <c:v>2014.8056469999999</c:v>
                </c:pt>
                <c:pt idx="4715">
                  <c:v>2015.1957669999999</c:v>
                </c:pt>
                <c:pt idx="4716">
                  <c:v>2015.58593</c:v>
                </c:pt>
                <c:pt idx="4717">
                  <c:v>2015.976138</c:v>
                </c:pt>
                <c:pt idx="4718">
                  <c:v>2016.3663979999999</c:v>
                </c:pt>
                <c:pt idx="4719">
                  <c:v>2016.756723</c:v>
                </c:pt>
                <c:pt idx="4720">
                  <c:v>2017.147125</c:v>
                </c:pt>
                <c:pt idx="4721">
                  <c:v>2017.5376160000001</c:v>
                </c:pt>
                <c:pt idx="4722">
                  <c:v>2017.9282069999999</c:v>
                </c:pt>
                <c:pt idx="4723">
                  <c:v>2018.318912</c:v>
                </c:pt>
                <c:pt idx="4724">
                  <c:v>2018.7097470000001</c:v>
                </c:pt>
                <c:pt idx="4725">
                  <c:v>2019.1007279999999</c:v>
                </c:pt>
                <c:pt idx="4726">
                  <c:v>2019.491865</c:v>
                </c:pt>
                <c:pt idx="4727">
                  <c:v>2019.8831720000001</c:v>
                </c:pt>
                <c:pt idx="4728">
                  <c:v>2020.274664</c:v>
                </c:pt>
                <c:pt idx="4729">
                  <c:v>2020.6663610000001</c:v>
                </c:pt>
                <c:pt idx="4730">
                  <c:v>2021.05828</c:v>
                </c:pt>
                <c:pt idx="4731">
                  <c:v>2021.4504300000001</c:v>
                </c:pt>
                <c:pt idx="4732">
                  <c:v>2021.8428180000001</c:v>
                </c:pt>
                <c:pt idx="4733">
                  <c:v>2022.235443</c:v>
                </c:pt>
                <c:pt idx="4734">
                  <c:v>2022.628303</c:v>
                </c:pt>
                <c:pt idx="4735">
                  <c:v>2023.021395</c:v>
                </c:pt>
                <c:pt idx="4736">
                  <c:v>2023.4147190000001</c:v>
                </c:pt>
                <c:pt idx="4737">
                  <c:v>2023.808274</c:v>
                </c:pt>
                <c:pt idx="4738">
                  <c:v>2024.202061</c:v>
                </c:pt>
                <c:pt idx="4739">
                  <c:v>2024.596084</c:v>
                </c:pt>
                <c:pt idx="4740">
                  <c:v>2024.9903429999999</c:v>
                </c:pt>
                <c:pt idx="4741">
                  <c:v>2025.384843</c:v>
                </c:pt>
                <c:pt idx="4742">
                  <c:v>2025.779587</c:v>
                </c:pt>
                <c:pt idx="4743">
                  <c:v>2026.174577</c:v>
                </c:pt>
                <c:pt idx="4744">
                  <c:v>2026.5698159999999</c:v>
                </c:pt>
                <c:pt idx="4745">
                  <c:v>2026.9653080000001</c:v>
                </c:pt>
                <c:pt idx="4746">
                  <c:v>2027.3610530000001</c:v>
                </c:pt>
                <c:pt idx="4747">
                  <c:v>2027.7570539999999</c:v>
                </c:pt>
                <c:pt idx="4748">
                  <c:v>2028.1533139999999</c:v>
                </c:pt>
                <c:pt idx="4749">
                  <c:v>2028.549833</c:v>
                </c:pt>
                <c:pt idx="4750">
                  <c:v>2028.946614</c:v>
                </c:pt>
                <c:pt idx="4751">
                  <c:v>2029.3436589999999</c:v>
                </c:pt>
                <c:pt idx="4752">
                  <c:v>2029.7409709999999</c:v>
                </c:pt>
                <c:pt idx="4753">
                  <c:v>2030.138551</c:v>
                </c:pt>
                <c:pt idx="4754">
                  <c:v>2030.536402</c:v>
                </c:pt>
                <c:pt idx="4755">
                  <c:v>2030.934526</c:v>
                </c:pt>
                <c:pt idx="4756">
                  <c:v>2031.332926</c:v>
                </c:pt>
                <c:pt idx="4757">
                  <c:v>2031.731603</c:v>
                </c:pt>
                <c:pt idx="4758">
                  <c:v>2032.1305600000001</c:v>
                </c:pt>
                <c:pt idx="4759">
                  <c:v>2032.5297989999999</c:v>
                </c:pt>
                <c:pt idx="4760">
                  <c:v>2032.929322</c:v>
                </c:pt>
                <c:pt idx="4761">
                  <c:v>2033.3291320000001</c:v>
                </c:pt>
                <c:pt idx="4762">
                  <c:v>2033.729231</c:v>
                </c:pt>
                <c:pt idx="4763">
                  <c:v>2034.129621</c:v>
                </c:pt>
                <c:pt idx="4764">
                  <c:v>2034.530305</c:v>
                </c:pt>
                <c:pt idx="4765">
                  <c:v>2034.931286</c:v>
                </c:pt>
                <c:pt idx="4766">
                  <c:v>2035.3325669999999</c:v>
                </c:pt>
                <c:pt idx="4767">
                  <c:v>2035.7341489999999</c:v>
                </c:pt>
                <c:pt idx="4768">
                  <c:v>2036.136035</c:v>
                </c:pt>
                <c:pt idx="4769">
                  <c:v>2036.538229</c:v>
                </c:pt>
                <c:pt idx="4770">
                  <c:v>2036.940732</c:v>
                </c:pt>
                <c:pt idx="4771">
                  <c:v>2037.3435460000001</c:v>
                </c:pt>
                <c:pt idx="4772">
                  <c:v>2037.746676</c:v>
                </c:pt>
                <c:pt idx="4773">
                  <c:v>2038.1501229999999</c:v>
                </c:pt>
                <c:pt idx="4774">
                  <c:v>2038.5538899999999</c:v>
                </c:pt>
                <c:pt idx="4775">
                  <c:v>2038.957979</c:v>
                </c:pt>
                <c:pt idx="4776">
                  <c:v>2039.3623950000001</c:v>
                </c:pt>
                <c:pt idx="4777">
                  <c:v>2039.767139</c:v>
                </c:pt>
                <c:pt idx="4778">
                  <c:v>2040.1722159999999</c:v>
                </c:pt>
                <c:pt idx="4779">
                  <c:v>2040.5776269999999</c:v>
                </c:pt>
                <c:pt idx="4780">
                  <c:v>2040.983377</c:v>
                </c:pt>
                <c:pt idx="4781">
                  <c:v>2041.389469</c:v>
                </c:pt>
                <c:pt idx="4782">
                  <c:v>2041.7959049999999</c:v>
                </c:pt>
                <c:pt idx="4783">
                  <c:v>2042.2026900000001</c:v>
                </c:pt>
                <c:pt idx="4784">
                  <c:v>2042.609827</c:v>
                </c:pt>
                <c:pt idx="4785">
                  <c:v>2043.0173199999999</c:v>
                </c:pt>
                <c:pt idx="4786">
                  <c:v>2043.425172</c:v>
                </c:pt>
                <c:pt idx="4787">
                  <c:v>2043.8333869999999</c:v>
                </c:pt>
                <c:pt idx="4788">
                  <c:v>2044.24197</c:v>
                </c:pt>
                <c:pt idx="4789">
                  <c:v>2044.650924</c:v>
                </c:pt>
                <c:pt idx="4790">
                  <c:v>2045.060254</c:v>
                </c:pt>
                <c:pt idx="4791">
                  <c:v>2045.469963</c:v>
                </c:pt>
                <c:pt idx="4792">
                  <c:v>2045.8800550000001</c:v>
                </c:pt>
                <c:pt idx="4793">
                  <c:v>2046.2905350000001</c:v>
                </c:pt>
                <c:pt idx="4794">
                  <c:v>2046.7014059999999</c:v>
                </c:pt>
                <c:pt idx="4795">
                  <c:v>2047.112672</c:v>
                </c:pt>
                <c:pt idx="4796">
                  <c:v>2047.5243359999999</c:v>
                </c:pt>
                <c:pt idx="4797">
                  <c:v>2047.9364009999999</c:v>
                </c:pt>
                <c:pt idx="4798">
                  <c:v>2048.3488710000001</c:v>
                </c:pt>
                <c:pt idx="4799">
                  <c:v>2048.7617479999999</c:v>
                </c:pt>
                <c:pt idx="4800">
                  <c:v>2049.1750360000001</c:v>
                </c:pt>
                <c:pt idx="4801">
                  <c:v>2049.5887360000002</c:v>
                </c:pt>
                <c:pt idx="4802">
                  <c:v>2050.0028499999999</c:v>
                </c:pt>
                <c:pt idx="4803">
                  <c:v>2050.4173799999999</c:v>
                </c:pt>
                <c:pt idx="4804">
                  <c:v>2050.8323289999998</c:v>
                </c:pt>
                <c:pt idx="4805">
                  <c:v>2051.2476959999999</c:v>
                </c:pt>
                <c:pt idx="4806">
                  <c:v>2051.6634829999998</c:v>
                </c:pt>
                <c:pt idx="4807">
                  <c:v>2052.0796919999998</c:v>
                </c:pt>
                <c:pt idx="4808">
                  <c:v>2052.4963229999998</c:v>
                </c:pt>
                <c:pt idx="4809">
                  <c:v>2052.913376</c:v>
                </c:pt>
                <c:pt idx="4810">
                  <c:v>2053.3308529999999</c:v>
                </c:pt>
                <c:pt idx="4811">
                  <c:v>2053.7487540000002</c:v>
                </c:pt>
                <c:pt idx="4812">
                  <c:v>2054.1670800000002</c:v>
                </c:pt>
                <c:pt idx="4813">
                  <c:v>2054.5858320000002</c:v>
                </c:pt>
                <c:pt idx="4814">
                  <c:v>2055.005009</c:v>
                </c:pt>
                <c:pt idx="4815">
                  <c:v>2055.424614</c:v>
                </c:pt>
                <c:pt idx="4816">
                  <c:v>2055.844646</c:v>
                </c:pt>
                <c:pt idx="4817">
                  <c:v>2056.2651070000002</c:v>
                </c:pt>
                <c:pt idx="4818">
                  <c:v>2056.685997</c:v>
                </c:pt>
                <c:pt idx="4819">
                  <c:v>2057.1073160000001</c:v>
                </c:pt>
                <c:pt idx="4820">
                  <c:v>2057.5290639999998</c:v>
                </c:pt>
                <c:pt idx="4821">
                  <c:v>2057.951243</c:v>
                </c:pt>
                <c:pt idx="4822">
                  <c:v>2058.3738509999998</c:v>
                </c:pt>
                <c:pt idx="4823">
                  <c:v>2058.7968900000001</c:v>
                </c:pt>
                <c:pt idx="4824">
                  <c:v>2059.2203589999999</c:v>
                </c:pt>
                <c:pt idx="4825">
                  <c:v>2059.6442579999998</c:v>
                </c:pt>
                <c:pt idx="4826">
                  <c:v>2060.0685870000002</c:v>
                </c:pt>
                <c:pt idx="4827">
                  <c:v>2060.4933460000002</c:v>
                </c:pt>
                <c:pt idx="4828">
                  <c:v>2060.9185360000001</c:v>
                </c:pt>
                <c:pt idx="4829">
                  <c:v>2061.3441549999998</c:v>
                </c:pt>
                <c:pt idx="4830">
                  <c:v>2061.7702039999999</c:v>
                </c:pt>
                <c:pt idx="4831">
                  <c:v>2062.1966819999998</c:v>
                </c:pt>
                <c:pt idx="4832">
                  <c:v>2062.6235900000001</c:v>
                </c:pt>
                <c:pt idx="4833">
                  <c:v>2063.0509280000001</c:v>
                </c:pt>
                <c:pt idx="4834">
                  <c:v>2063.4786939999999</c:v>
                </c:pt>
                <c:pt idx="4835">
                  <c:v>2063.9068900000002</c:v>
                </c:pt>
                <c:pt idx="4836">
                  <c:v>2064.3355160000001</c:v>
                </c:pt>
                <c:pt idx="4837">
                  <c:v>2064.7645699999998</c:v>
                </c:pt>
                <c:pt idx="4838">
                  <c:v>2065.1940530000002</c:v>
                </c:pt>
                <c:pt idx="4839">
                  <c:v>2065.6239650000002</c:v>
                </c:pt>
                <c:pt idx="4840">
                  <c:v>2066.054306</c:v>
                </c:pt>
                <c:pt idx="4841">
                  <c:v>2066.4850759999999</c:v>
                </c:pt>
                <c:pt idx="4842">
                  <c:v>2066.9162740000002</c:v>
                </c:pt>
                <c:pt idx="4843">
                  <c:v>2067.3479000000002</c:v>
                </c:pt>
                <c:pt idx="4844">
                  <c:v>2067.779955</c:v>
                </c:pt>
                <c:pt idx="4845">
                  <c:v>2068.212438</c:v>
                </c:pt>
                <c:pt idx="4846">
                  <c:v>2068.6453489999999</c:v>
                </c:pt>
                <c:pt idx="4847">
                  <c:v>2069.0786880000001</c:v>
                </c:pt>
                <c:pt idx="4848">
                  <c:v>2069.5124540000002</c:v>
                </c:pt>
                <c:pt idx="4849">
                  <c:v>2069.946649</c:v>
                </c:pt>
                <c:pt idx="4850">
                  <c:v>2070.3812720000001</c:v>
                </c:pt>
                <c:pt idx="4851">
                  <c:v>2070.8163220000001</c:v>
                </c:pt>
                <c:pt idx="4852">
                  <c:v>2071.2517990000001</c:v>
                </c:pt>
                <c:pt idx="4853">
                  <c:v>2071.6877039999999</c:v>
                </c:pt>
                <c:pt idx="4854">
                  <c:v>2072.1240360000002</c:v>
                </c:pt>
                <c:pt idx="4855">
                  <c:v>2072.5607960000002</c:v>
                </c:pt>
                <c:pt idx="4856">
                  <c:v>2072.9979819999999</c:v>
                </c:pt>
                <c:pt idx="4857">
                  <c:v>2073.4355959999998</c:v>
                </c:pt>
                <c:pt idx="4858">
                  <c:v>2073.8736359999998</c:v>
                </c:pt>
                <c:pt idx="4859">
                  <c:v>2074.3121030000002</c:v>
                </c:pt>
                <c:pt idx="4860">
                  <c:v>2074.7509970000001</c:v>
                </c:pt>
                <c:pt idx="4861">
                  <c:v>2075.1903170000001</c:v>
                </c:pt>
                <c:pt idx="4862">
                  <c:v>2075.6300630000001</c:v>
                </c:pt>
                <c:pt idx="4863">
                  <c:v>2076.070236</c:v>
                </c:pt>
                <c:pt idx="4864">
                  <c:v>2076.510835</c:v>
                </c:pt>
                <c:pt idx="4865">
                  <c:v>2076.9518589999998</c:v>
                </c:pt>
                <c:pt idx="4866">
                  <c:v>2077.3933099999999</c:v>
                </c:pt>
                <c:pt idx="4867">
                  <c:v>2077.8351859999998</c:v>
                </c:pt>
                <c:pt idx="4868">
                  <c:v>2078.2774869999998</c:v>
                </c:pt>
                <c:pt idx="4869">
                  <c:v>2078.7202139999999</c:v>
                </c:pt>
                <c:pt idx="4870">
                  <c:v>2079.1633670000001</c:v>
                </c:pt>
                <c:pt idx="4871">
                  <c:v>2079.6069440000001</c:v>
                </c:pt>
                <c:pt idx="4872">
                  <c:v>2080.0509459999998</c:v>
                </c:pt>
                <c:pt idx="4873">
                  <c:v>2080.4953730000002</c:v>
                </c:pt>
                <c:pt idx="4874">
                  <c:v>2080.9402249999998</c:v>
                </c:pt>
                <c:pt idx="4875">
                  <c:v>2081.3855010000002</c:v>
                </c:pt>
                <c:pt idx="4876">
                  <c:v>2081.831201</c:v>
                </c:pt>
                <c:pt idx="4877">
                  <c:v>2082.2773259999999</c:v>
                </c:pt>
                <c:pt idx="4878">
                  <c:v>2082.7238750000001</c:v>
                </c:pt>
                <c:pt idx="4879">
                  <c:v>2083.1708480000002</c:v>
                </c:pt>
                <c:pt idx="4880">
                  <c:v>2083.6182439999998</c:v>
                </c:pt>
                <c:pt idx="4881">
                  <c:v>2084.066065</c:v>
                </c:pt>
                <c:pt idx="4882">
                  <c:v>2084.5143090000001</c:v>
                </c:pt>
                <c:pt idx="4883">
                  <c:v>2084.9629759999998</c:v>
                </c:pt>
                <c:pt idx="4884">
                  <c:v>2085.4120659999999</c:v>
                </c:pt>
                <c:pt idx="4885">
                  <c:v>2085.8615789999999</c:v>
                </c:pt>
                <c:pt idx="4886">
                  <c:v>2086.3115149999999</c:v>
                </c:pt>
                <c:pt idx="4887">
                  <c:v>2086.7618739999998</c:v>
                </c:pt>
                <c:pt idx="4888">
                  <c:v>2087.2126549999998</c:v>
                </c:pt>
                <c:pt idx="4889">
                  <c:v>2087.6638589999998</c:v>
                </c:pt>
                <c:pt idx="4890">
                  <c:v>2088.1154839999999</c:v>
                </c:pt>
                <c:pt idx="4891">
                  <c:v>2088.5675310000001</c:v>
                </c:pt>
                <c:pt idx="4892">
                  <c:v>2089.02</c:v>
                </c:pt>
                <c:pt idx="4893">
                  <c:v>2089.47289</c:v>
                </c:pt>
                <c:pt idx="4894">
                  <c:v>2089.9262020000001</c:v>
                </c:pt>
                <c:pt idx="4895">
                  <c:v>2090.379934</c:v>
                </c:pt>
                <c:pt idx="4896">
                  <c:v>2090.8340870000002</c:v>
                </c:pt>
                <c:pt idx="4897">
                  <c:v>2091.288661</c:v>
                </c:pt>
                <c:pt idx="4898">
                  <c:v>2091.7436550000002</c:v>
                </c:pt>
                <c:pt idx="4899">
                  <c:v>2092.1990689999998</c:v>
                </c:pt>
                <c:pt idx="4900">
                  <c:v>2092.6549030000001</c:v>
                </c:pt>
                <c:pt idx="4901">
                  <c:v>2093.1111569999998</c:v>
                </c:pt>
                <c:pt idx="4902">
                  <c:v>2093.5678309999998</c:v>
                </c:pt>
                <c:pt idx="4903">
                  <c:v>2094.0249239999998</c:v>
                </c:pt>
                <c:pt idx="4904">
                  <c:v>2094.4824349999999</c:v>
                </c:pt>
                <c:pt idx="4905">
                  <c:v>2094.9403659999998</c:v>
                </c:pt>
                <c:pt idx="4906">
                  <c:v>2095.3987160000001</c:v>
                </c:pt>
                <c:pt idx="4907">
                  <c:v>2095.8574840000001</c:v>
                </c:pt>
                <c:pt idx="4908">
                  <c:v>2096.3166700000002</c:v>
                </c:pt>
                <c:pt idx="4909">
                  <c:v>2096.7762739999998</c:v>
                </c:pt>
                <c:pt idx="4910">
                  <c:v>2097.2362969999999</c:v>
                </c:pt>
                <c:pt idx="4911">
                  <c:v>2097.6967370000002</c:v>
                </c:pt>
                <c:pt idx="4912">
                  <c:v>2098.1575939999998</c:v>
                </c:pt>
                <c:pt idx="4913">
                  <c:v>2098.6188689999999</c:v>
                </c:pt>
                <c:pt idx="4914">
                  <c:v>2099.0805610000002</c:v>
                </c:pt>
                <c:pt idx="4915">
                  <c:v>2099.5426699999998</c:v>
                </c:pt>
                <c:pt idx="4916">
                  <c:v>2100.0051950000002</c:v>
                </c:pt>
                <c:pt idx="4917">
                  <c:v>2100.4681369999998</c:v>
                </c:pt>
                <c:pt idx="4918">
                  <c:v>2100.9314949999998</c:v>
                </c:pt>
                <c:pt idx="4919">
                  <c:v>2101.3952690000001</c:v>
                </c:pt>
                <c:pt idx="4920">
                  <c:v>2101.8594589999998</c:v>
                </c:pt>
                <c:pt idx="4921">
                  <c:v>2102.3240649999998</c:v>
                </c:pt>
                <c:pt idx="4922">
                  <c:v>2102.7890860000002</c:v>
                </c:pt>
                <c:pt idx="4923">
                  <c:v>2103.2545230000001</c:v>
                </c:pt>
                <c:pt idx="4924">
                  <c:v>2103.7203749999999</c:v>
                </c:pt>
                <c:pt idx="4925">
                  <c:v>2104.1866409999998</c:v>
                </c:pt>
                <c:pt idx="4926">
                  <c:v>2104.6533220000001</c:v>
                </c:pt>
                <c:pt idx="4927">
                  <c:v>2105.120418</c:v>
                </c:pt>
                <c:pt idx="4928">
                  <c:v>2105.5879279999999</c:v>
                </c:pt>
                <c:pt idx="4929">
                  <c:v>2106.055852</c:v>
                </c:pt>
                <c:pt idx="4930">
                  <c:v>2106.5241900000001</c:v>
                </c:pt>
                <c:pt idx="4931">
                  <c:v>2106.992941</c:v>
                </c:pt>
                <c:pt idx="4932">
                  <c:v>2107.4621069999998</c:v>
                </c:pt>
                <c:pt idx="4933">
                  <c:v>2107.931685</c:v>
                </c:pt>
                <c:pt idx="4934">
                  <c:v>2108.4016769999998</c:v>
                </c:pt>
                <c:pt idx="4935">
                  <c:v>2108.872081</c:v>
                </c:pt>
                <c:pt idx="4936">
                  <c:v>2109.3428979999999</c:v>
                </c:pt>
                <c:pt idx="4937">
                  <c:v>2109.814128</c:v>
                </c:pt>
                <c:pt idx="4938">
                  <c:v>2110.28577</c:v>
                </c:pt>
                <c:pt idx="4939">
                  <c:v>2110.7578239999998</c:v>
                </c:pt>
                <c:pt idx="4940">
                  <c:v>2111.23029</c:v>
                </c:pt>
                <c:pt idx="4941">
                  <c:v>2111.7031689999999</c:v>
                </c:pt>
                <c:pt idx="4942">
                  <c:v>2112.1764579999999</c:v>
                </c:pt>
                <c:pt idx="4943">
                  <c:v>2112.6501589999998</c:v>
                </c:pt>
                <c:pt idx="4944">
                  <c:v>2113.124272</c:v>
                </c:pt>
                <c:pt idx="4945">
                  <c:v>2113.5987949999999</c:v>
                </c:pt>
                <c:pt idx="4946">
                  <c:v>2114.0737300000001</c:v>
                </c:pt>
                <c:pt idx="4947">
                  <c:v>2114.5490749999999</c:v>
                </c:pt>
                <c:pt idx="4948">
                  <c:v>2115.0248310000002</c:v>
                </c:pt>
                <c:pt idx="4949">
                  <c:v>2115.500998</c:v>
                </c:pt>
                <c:pt idx="4950">
                  <c:v>2115.9775749999999</c:v>
                </c:pt>
                <c:pt idx="4951">
                  <c:v>2116.4545619999999</c:v>
                </c:pt>
                <c:pt idx="4952">
                  <c:v>2116.931959</c:v>
                </c:pt>
                <c:pt idx="4953">
                  <c:v>2117.4097660000002</c:v>
                </c:pt>
                <c:pt idx="4954">
                  <c:v>2117.8879830000001</c:v>
                </c:pt>
                <c:pt idx="4955">
                  <c:v>2118.36661</c:v>
                </c:pt>
                <c:pt idx="4956">
                  <c:v>2118.8456470000001</c:v>
                </c:pt>
                <c:pt idx="4957">
                  <c:v>2119.3250929999999</c:v>
                </c:pt>
                <c:pt idx="4958">
                  <c:v>2119.804948</c:v>
                </c:pt>
                <c:pt idx="4959">
                  <c:v>2120.2852119999998</c:v>
                </c:pt>
                <c:pt idx="4960">
                  <c:v>2120.7658860000001</c:v>
                </c:pt>
                <c:pt idx="4961">
                  <c:v>2121.2469679999999</c:v>
                </c:pt>
                <c:pt idx="4962">
                  <c:v>2121.7284599999998</c:v>
                </c:pt>
                <c:pt idx="4963">
                  <c:v>2122.2103590000002</c:v>
                </c:pt>
                <c:pt idx="4964">
                  <c:v>2122.6926680000001</c:v>
                </c:pt>
                <c:pt idx="4965">
                  <c:v>2123.1753840000001</c:v>
                </c:pt>
                <c:pt idx="4966">
                  <c:v>2123.6585089999999</c:v>
                </c:pt>
                <c:pt idx="4967">
                  <c:v>2124.1420419999999</c:v>
                </c:pt>
                <c:pt idx="4968">
                  <c:v>2124.6259829999999</c:v>
                </c:pt>
                <c:pt idx="4969">
                  <c:v>2125.1103309999999</c:v>
                </c:pt>
                <c:pt idx="4970">
                  <c:v>2125.5950859999998</c:v>
                </c:pt>
                <c:pt idx="4971">
                  <c:v>2126.0802480000002</c:v>
                </c:pt>
                <c:pt idx="4972">
                  <c:v>2126.565818</c:v>
                </c:pt>
                <c:pt idx="4973">
                  <c:v>2127.051794</c:v>
                </c:pt>
                <c:pt idx="4974">
                  <c:v>2127.538176</c:v>
                </c:pt>
                <c:pt idx="4975">
                  <c:v>2128.0249640000002</c:v>
                </c:pt>
                <c:pt idx="4976">
                  <c:v>2128.5121589999999</c:v>
                </c:pt>
                <c:pt idx="4977">
                  <c:v>2128.9997589999998</c:v>
                </c:pt>
                <c:pt idx="4978">
                  <c:v>2129.487764</c:v>
                </c:pt>
                <c:pt idx="4979">
                  <c:v>2129.9761749999998</c:v>
                </c:pt>
                <c:pt idx="4980">
                  <c:v>2130.4649909999998</c:v>
                </c:pt>
                <c:pt idx="4981">
                  <c:v>2130.9542110000002</c:v>
                </c:pt>
                <c:pt idx="4982">
                  <c:v>2131.4438359999999</c:v>
                </c:pt>
                <c:pt idx="4983">
                  <c:v>2131.9338640000001</c:v>
                </c:pt>
                <c:pt idx="4984">
                  <c:v>2132.424297</c:v>
                </c:pt>
                <c:pt idx="4985">
                  <c:v>2132.915133</c:v>
                </c:pt>
                <c:pt idx="4986">
                  <c:v>2133.4063729999998</c:v>
                </c:pt>
                <c:pt idx="4987">
                  <c:v>2133.8980160000001</c:v>
                </c:pt>
                <c:pt idx="4988">
                  <c:v>2134.3900619999999</c:v>
                </c:pt>
                <c:pt idx="4989">
                  <c:v>2134.8825109999998</c:v>
                </c:pt>
                <c:pt idx="4990">
                  <c:v>2135.3753620000002</c:v>
                </c:pt>
                <c:pt idx="4991">
                  <c:v>2135.8686149999999</c:v>
                </c:pt>
                <c:pt idx="4992">
                  <c:v>2136.362271</c:v>
                </c:pt>
                <c:pt idx="4993">
                  <c:v>2136.8563279999998</c:v>
                </c:pt>
                <c:pt idx="4994">
                  <c:v>2137.350786</c:v>
                </c:pt>
                <c:pt idx="4995">
                  <c:v>2137.8456460000002</c:v>
                </c:pt>
                <c:pt idx="4996">
                  <c:v>2138.3409069999998</c:v>
                </c:pt>
                <c:pt idx="4997">
                  <c:v>2138.8365690000001</c:v>
                </c:pt>
                <c:pt idx="4998">
                  <c:v>2139.3326269999998</c:v>
                </c:pt>
                <c:pt idx="4999">
                  <c:v>2139.82908</c:v>
                </c:pt>
                <c:pt idx="5000">
                  <c:v>2140.325926</c:v>
                </c:pt>
                <c:pt idx="5001">
                  <c:v>2140.8231660000001</c:v>
                </c:pt>
                <c:pt idx="5002">
                  <c:v>2141.3207980000002</c:v>
                </c:pt>
                <c:pt idx="5003">
                  <c:v>2141.8188209999998</c:v>
                </c:pt>
                <c:pt idx="5004">
                  <c:v>2142.3172359999999</c:v>
                </c:pt>
                <c:pt idx="5005">
                  <c:v>2142.8160400000002</c:v>
                </c:pt>
                <c:pt idx="5006">
                  <c:v>2143.3152340000001</c:v>
                </c:pt>
                <c:pt idx="5007">
                  <c:v>2143.8148169999999</c:v>
                </c:pt>
                <c:pt idx="5008">
                  <c:v>2144.3147880000001</c:v>
                </c:pt>
                <c:pt idx="5009">
                  <c:v>2144.8151459999999</c:v>
                </c:pt>
                <c:pt idx="5010">
                  <c:v>2145.3158899999999</c:v>
                </c:pt>
                <c:pt idx="5011">
                  <c:v>2145.81702</c:v>
                </c:pt>
                <c:pt idx="5012">
                  <c:v>2146.318534</c:v>
                </c:pt>
                <c:pt idx="5013">
                  <c:v>2146.8204310000001</c:v>
                </c:pt>
                <c:pt idx="5014">
                  <c:v>2147.3227099999999</c:v>
                </c:pt>
                <c:pt idx="5015">
                  <c:v>2147.8253709999999</c:v>
                </c:pt>
                <c:pt idx="5016">
                  <c:v>2148.3284119999998</c:v>
                </c:pt>
                <c:pt idx="5017">
                  <c:v>2148.8318330000002</c:v>
                </c:pt>
                <c:pt idx="5018">
                  <c:v>2149.335634</c:v>
                </c:pt>
                <c:pt idx="5019">
                  <c:v>2149.8398120000002</c:v>
                </c:pt>
                <c:pt idx="5020">
                  <c:v>2150.344368</c:v>
                </c:pt>
                <c:pt idx="5021">
                  <c:v>2150.8492999999999</c:v>
                </c:pt>
                <c:pt idx="5022">
                  <c:v>2151.3546070000002</c:v>
                </c:pt>
                <c:pt idx="5023">
                  <c:v>2151.8602879999999</c:v>
                </c:pt>
                <c:pt idx="5024">
                  <c:v>2152.366344</c:v>
                </c:pt>
                <c:pt idx="5025">
                  <c:v>2152.8727730000001</c:v>
                </c:pt>
                <c:pt idx="5026">
                  <c:v>2153.3795749999999</c:v>
                </c:pt>
                <c:pt idx="5027">
                  <c:v>2153.8867489999998</c:v>
                </c:pt>
                <c:pt idx="5028">
                  <c:v>2154.3942929999998</c:v>
                </c:pt>
                <c:pt idx="5029">
                  <c:v>2154.9022070000001</c:v>
                </c:pt>
                <c:pt idx="5030">
                  <c:v>2155.4104900000002</c:v>
                </c:pt>
                <c:pt idx="5031">
                  <c:v>2155.9191409999999</c:v>
                </c:pt>
                <c:pt idx="5032">
                  <c:v>2156.4281599999999</c:v>
                </c:pt>
                <c:pt idx="5033">
                  <c:v>2156.9375460000001</c:v>
                </c:pt>
                <c:pt idx="5034">
                  <c:v>2157.447298</c:v>
                </c:pt>
                <c:pt idx="5035">
                  <c:v>2157.9574160000002</c:v>
                </c:pt>
                <c:pt idx="5036">
                  <c:v>2158.4678979999999</c:v>
                </c:pt>
                <c:pt idx="5037">
                  <c:v>2158.978744</c:v>
                </c:pt>
                <c:pt idx="5038">
                  <c:v>2159.4899529999998</c:v>
                </c:pt>
                <c:pt idx="5039">
                  <c:v>2160.0015229999999</c:v>
                </c:pt>
                <c:pt idx="5040">
                  <c:v>2160.5134560000001</c:v>
                </c:pt>
                <c:pt idx="5041">
                  <c:v>2161.0257489999999</c:v>
                </c:pt>
                <c:pt idx="5042">
                  <c:v>2161.5384020000001</c:v>
                </c:pt>
                <c:pt idx="5043">
                  <c:v>2162.051414</c:v>
                </c:pt>
                <c:pt idx="5044">
                  <c:v>2162.564785</c:v>
                </c:pt>
                <c:pt idx="5045">
                  <c:v>2163.0785129999999</c:v>
                </c:pt>
                <c:pt idx="5046">
                  <c:v>2163.5925980000002</c:v>
                </c:pt>
                <c:pt idx="5047">
                  <c:v>2164.107039</c:v>
                </c:pt>
                <c:pt idx="5048">
                  <c:v>2164.621834</c:v>
                </c:pt>
                <c:pt idx="5049">
                  <c:v>2165.1369850000001</c:v>
                </c:pt>
                <c:pt idx="5050">
                  <c:v>2165.6524880000002</c:v>
                </c:pt>
                <c:pt idx="5051">
                  <c:v>2166.1683459999999</c:v>
                </c:pt>
                <c:pt idx="5052">
                  <c:v>2166.6845560000002</c:v>
                </c:pt>
                <c:pt idx="5053">
                  <c:v>2167.2011170000001</c:v>
                </c:pt>
                <c:pt idx="5054">
                  <c:v>2167.7180290000001</c:v>
                </c:pt>
                <c:pt idx="5055">
                  <c:v>2168.2352919999998</c:v>
                </c:pt>
                <c:pt idx="5056">
                  <c:v>2168.7529039999999</c:v>
                </c:pt>
                <c:pt idx="5057">
                  <c:v>2169.270865</c:v>
                </c:pt>
                <c:pt idx="5058">
                  <c:v>2169.7891749999999</c:v>
                </c:pt>
                <c:pt idx="5059">
                  <c:v>2170.307832</c:v>
                </c:pt>
                <c:pt idx="5060">
                  <c:v>2170.8268360000002</c:v>
                </c:pt>
                <c:pt idx="5061">
                  <c:v>2171.3461860000002</c:v>
                </c:pt>
                <c:pt idx="5062">
                  <c:v>2171.8658820000001</c:v>
                </c:pt>
                <c:pt idx="5063">
                  <c:v>2172.3859229999998</c:v>
                </c:pt>
                <c:pt idx="5064">
                  <c:v>2172.9063080000001</c:v>
                </c:pt>
                <c:pt idx="5065">
                  <c:v>2173.4270369999999</c:v>
                </c:pt>
                <c:pt idx="5066">
                  <c:v>2173.9481089999999</c:v>
                </c:pt>
                <c:pt idx="5067">
                  <c:v>2174.4695230000002</c:v>
                </c:pt>
                <c:pt idx="5068">
                  <c:v>2174.9912800000002</c:v>
                </c:pt>
                <c:pt idx="5069">
                  <c:v>2175.5133770000002</c:v>
                </c:pt>
                <c:pt idx="5070">
                  <c:v>2176.0358160000001</c:v>
                </c:pt>
                <c:pt idx="5071">
                  <c:v>2176.5585940000001</c:v>
                </c:pt>
                <c:pt idx="5072">
                  <c:v>2177.0817109999998</c:v>
                </c:pt>
                <c:pt idx="5073">
                  <c:v>2177.6051670000002</c:v>
                </c:pt>
                <c:pt idx="5074">
                  <c:v>2178.1289619999998</c:v>
                </c:pt>
                <c:pt idx="5075">
                  <c:v>2178.6530950000001</c:v>
                </c:pt>
                <c:pt idx="5076">
                  <c:v>2179.1775659999998</c:v>
                </c:pt>
                <c:pt idx="5077">
                  <c:v>2179.7023669999999</c:v>
                </c:pt>
                <c:pt idx="5078">
                  <c:v>2180.2274109999998</c:v>
                </c:pt>
                <c:pt idx="5079">
                  <c:v>2180.7526429999998</c:v>
                </c:pt>
                <c:pt idx="5080">
                  <c:v>2181.278096</c:v>
                </c:pt>
                <c:pt idx="5081">
                  <c:v>2181.8037680000002</c:v>
                </c:pt>
                <c:pt idx="5082">
                  <c:v>2182.3296599999999</c:v>
                </c:pt>
                <c:pt idx="5083">
                  <c:v>2182.8557810000002</c:v>
                </c:pt>
                <c:pt idx="5084">
                  <c:v>2183.3821349999998</c:v>
                </c:pt>
                <c:pt idx="5085">
                  <c:v>2183.908727</c:v>
                </c:pt>
                <c:pt idx="5086">
                  <c:v>2184.435563</c:v>
                </c:pt>
                <c:pt idx="5087">
                  <c:v>2184.9626480000002</c:v>
                </c:pt>
                <c:pt idx="5088">
                  <c:v>2185.4899850000002</c:v>
                </c:pt>
                <c:pt idx="5089">
                  <c:v>2186.0175730000001</c:v>
                </c:pt>
                <c:pt idx="5090">
                  <c:v>2186.5454100000002</c:v>
                </c:pt>
                <c:pt idx="5091">
                  <c:v>2187.073496</c:v>
                </c:pt>
                <c:pt idx="5092">
                  <c:v>2187.6018290000002</c:v>
                </c:pt>
                <c:pt idx="5093">
                  <c:v>2188.1304060000002</c:v>
                </c:pt>
                <c:pt idx="5094">
                  <c:v>2188.6592260000002</c:v>
                </c:pt>
                <c:pt idx="5095">
                  <c:v>2189.1882879999998</c:v>
                </c:pt>
                <c:pt idx="5096">
                  <c:v>2189.7175929999999</c:v>
                </c:pt>
                <c:pt idx="5097">
                  <c:v>2190.2471390000001</c:v>
                </c:pt>
                <c:pt idx="5098">
                  <c:v>2190.7769290000001</c:v>
                </c:pt>
                <c:pt idx="5099">
                  <c:v>2191.3069609999998</c:v>
                </c:pt>
                <c:pt idx="5100">
                  <c:v>2191.8372370000002</c:v>
                </c:pt>
                <c:pt idx="5101">
                  <c:v>2192.3677590000002</c:v>
                </c:pt>
                <c:pt idx="5102">
                  <c:v>2192.8985280000002</c:v>
                </c:pt>
                <c:pt idx="5103">
                  <c:v>2193.4295440000001</c:v>
                </c:pt>
                <c:pt idx="5104">
                  <c:v>2193.9608090000002</c:v>
                </c:pt>
                <c:pt idx="5105">
                  <c:v>2194.4923239999998</c:v>
                </c:pt>
                <c:pt idx="5106">
                  <c:v>2195.024089</c:v>
                </c:pt>
                <c:pt idx="5107">
                  <c:v>2195.5561050000001</c:v>
                </c:pt>
                <c:pt idx="5108">
                  <c:v>2196.0883720000002</c:v>
                </c:pt>
                <c:pt idx="5109">
                  <c:v>2196.6208900000001</c:v>
                </c:pt>
                <c:pt idx="5110">
                  <c:v>2197.1536580000002</c:v>
                </c:pt>
                <c:pt idx="5111">
                  <c:v>2197.686678</c:v>
                </c:pt>
                <c:pt idx="5112">
                  <c:v>2198.2199479999999</c:v>
                </c:pt>
                <c:pt idx="5113">
                  <c:v>2198.7534700000001</c:v>
                </c:pt>
                <c:pt idx="5114">
                  <c:v>2199.2872430000002</c:v>
                </c:pt>
                <c:pt idx="5115">
                  <c:v>2199.8212680000001</c:v>
                </c:pt>
                <c:pt idx="5116">
                  <c:v>2200.355544</c:v>
                </c:pt>
                <c:pt idx="5117">
                  <c:v>2200.890073</c:v>
                </c:pt>
                <c:pt idx="5118">
                  <c:v>2201.4248539999999</c:v>
                </c:pt>
                <c:pt idx="5119">
                  <c:v>2201.9598890000002</c:v>
                </c:pt>
                <c:pt idx="5120">
                  <c:v>2202.4951759999999</c:v>
                </c:pt>
                <c:pt idx="5121">
                  <c:v>2203.0307170000001</c:v>
                </c:pt>
                <c:pt idx="5122">
                  <c:v>2203.5665130000002</c:v>
                </c:pt>
                <c:pt idx="5123">
                  <c:v>2204.1025639999998</c:v>
                </c:pt>
                <c:pt idx="5124">
                  <c:v>2204.6388700000002</c:v>
                </c:pt>
                <c:pt idx="5125">
                  <c:v>2205.1754310000001</c:v>
                </c:pt>
                <c:pt idx="5126">
                  <c:v>2205.7122479999998</c:v>
                </c:pt>
                <c:pt idx="5127">
                  <c:v>2206.2493209999998</c:v>
                </c:pt>
                <c:pt idx="5128">
                  <c:v>2206.7866509999999</c:v>
                </c:pt>
                <c:pt idx="5129">
                  <c:v>2207.3242369999998</c:v>
                </c:pt>
                <c:pt idx="5130">
                  <c:v>2207.8620810000002</c:v>
                </c:pt>
                <c:pt idx="5131">
                  <c:v>2208.4001830000002</c:v>
                </c:pt>
                <c:pt idx="5132">
                  <c:v>2208.938541</c:v>
                </c:pt>
                <c:pt idx="5133">
                  <c:v>2209.4771580000001</c:v>
                </c:pt>
                <c:pt idx="5134">
                  <c:v>2210.0160329999999</c:v>
                </c:pt>
                <c:pt idx="5135">
                  <c:v>2210.555167</c:v>
                </c:pt>
                <c:pt idx="5136">
                  <c:v>2211.09456</c:v>
                </c:pt>
                <c:pt idx="5137">
                  <c:v>2211.6342119999999</c:v>
                </c:pt>
                <c:pt idx="5138">
                  <c:v>2212.1741240000001</c:v>
                </c:pt>
                <c:pt idx="5139">
                  <c:v>2212.7142939999999</c:v>
                </c:pt>
                <c:pt idx="5140">
                  <c:v>2213.2547249999998</c:v>
                </c:pt>
                <c:pt idx="5141">
                  <c:v>2213.795415</c:v>
                </c:pt>
                <c:pt idx="5142">
                  <c:v>2214.3363650000001</c:v>
                </c:pt>
                <c:pt idx="5143">
                  <c:v>2214.8775759999999</c:v>
                </c:pt>
                <c:pt idx="5144">
                  <c:v>2215.4190490000001</c:v>
                </c:pt>
                <c:pt idx="5145">
                  <c:v>2215.960783</c:v>
                </c:pt>
                <c:pt idx="5146">
                  <c:v>2216.5027799999998</c:v>
                </c:pt>
                <c:pt idx="5147">
                  <c:v>2217.0450369999999</c:v>
                </c:pt>
                <c:pt idx="5148">
                  <c:v>2217.5875580000002</c:v>
                </c:pt>
                <c:pt idx="5149">
                  <c:v>2218.130341</c:v>
                </c:pt>
                <c:pt idx="5150">
                  <c:v>2218.6733859999999</c:v>
                </c:pt>
                <c:pt idx="5151">
                  <c:v>2219.2166950000001</c:v>
                </c:pt>
                <c:pt idx="5152">
                  <c:v>2219.7602659999998</c:v>
                </c:pt>
                <c:pt idx="5153">
                  <c:v>2220.3040999999998</c:v>
                </c:pt>
                <c:pt idx="5154">
                  <c:v>2220.8481980000001</c:v>
                </c:pt>
                <c:pt idx="5155">
                  <c:v>2221.3925589999999</c:v>
                </c:pt>
                <c:pt idx="5156">
                  <c:v>2221.9371839999999</c:v>
                </c:pt>
                <c:pt idx="5157">
                  <c:v>2222.482074</c:v>
                </c:pt>
                <c:pt idx="5158">
                  <c:v>2223.0272279999999</c:v>
                </c:pt>
                <c:pt idx="5159">
                  <c:v>2223.5726479999998</c:v>
                </c:pt>
                <c:pt idx="5160">
                  <c:v>2224.118332</c:v>
                </c:pt>
                <c:pt idx="5161">
                  <c:v>2224.6642820000002</c:v>
                </c:pt>
                <c:pt idx="5162">
                  <c:v>2225.210497</c:v>
                </c:pt>
                <c:pt idx="5163">
                  <c:v>2225.756977</c:v>
                </c:pt>
                <c:pt idx="5164">
                  <c:v>2226.303723</c:v>
                </c:pt>
                <c:pt idx="5165">
                  <c:v>2226.850735</c:v>
                </c:pt>
                <c:pt idx="5166">
                  <c:v>2227.398013</c:v>
                </c:pt>
                <c:pt idx="5167">
                  <c:v>2227.945557</c:v>
                </c:pt>
                <c:pt idx="5168">
                  <c:v>2228.4933679999999</c:v>
                </c:pt>
                <c:pt idx="5169">
                  <c:v>2229.0414460000002</c:v>
                </c:pt>
                <c:pt idx="5170">
                  <c:v>2229.5897909999999</c:v>
                </c:pt>
                <c:pt idx="5171">
                  <c:v>2230.1384050000001</c:v>
                </c:pt>
                <c:pt idx="5172">
                  <c:v>2230.6872859999999</c:v>
                </c:pt>
                <c:pt idx="5173">
                  <c:v>2231.2364339999999</c:v>
                </c:pt>
                <c:pt idx="5174">
                  <c:v>2231.7858510000001</c:v>
                </c:pt>
                <c:pt idx="5175">
                  <c:v>2232.3355350000002</c:v>
                </c:pt>
                <c:pt idx="5176">
                  <c:v>2232.8854879999999</c:v>
                </c:pt>
                <c:pt idx="5177">
                  <c:v>2233.4357089999999</c:v>
                </c:pt>
                <c:pt idx="5178">
                  <c:v>2233.9861989999999</c:v>
                </c:pt>
                <c:pt idx="5179">
                  <c:v>2234.5369580000001</c:v>
                </c:pt>
                <c:pt idx="5180">
                  <c:v>2235.0879869999999</c:v>
                </c:pt>
                <c:pt idx="5181">
                  <c:v>2235.6392850000002</c:v>
                </c:pt>
                <c:pt idx="5182">
                  <c:v>2236.1908520000002</c:v>
                </c:pt>
                <c:pt idx="5183">
                  <c:v>2236.74269</c:v>
                </c:pt>
                <c:pt idx="5184">
                  <c:v>2237.294797</c:v>
                </c:pt>
                <c:pt idx="5185">
                  <c:v>2237.847174</c:v>
                </c:pt>
                <c:pt idx="5186">
                  <c:v>2238.399821</c:v>
                </c:pt>
                <c:pt idx="5187">
                  <c:v>2238.952738</c:v>
                </c:pt>
                <c:pt idx="5188">
                  <c:v>2239.5059270000002</c:v>
                </c:pt>
                <c:pt idx="5189">
                  <c:v>2240.0593869999998</c:v>
                </c:pt>
                <c:pt idx="5190">
                  <c:v>2240.6131180000002</c:v>
                </c:pt>
                <c:pt idx="5191">
                  <c:v>2241.1671200000001</c:v>
                </c:pt>
                <c:pt idx="5192">
                  <c:v>2241.7213940000001</c:v>
                </c:pt>
                <c:pt idx="5193">
                  <c:v>2242.2759390000001</c:v>
                </c:pt>
                <c:pt idx="5194">
                  <c:v>2242.8307559999998</c:v>
                </c:pt>
                <c:pt idx="5195">
                  <c:v>2243.3858439999999</c:v>
                </c:pt>
                <c:pt idx="5196">
                  <c:v>2243.9412040000002</c:v>
                </c:pt>
                <c:pt idx="5197">
                  <c:v>2244.4968370000001</c:v>
                </c:pt>
                <c:pt idx="5198">
                  <c:v>2245.0527419999999</c:v>
                </c:pt>
                <c:pt idx="5199">
                  <c:v>2245.608921</c:v>
                </c:pt>
                <c:pt idx="5200">
                  <c:v>2246.1653710000001</c:v>
                </c:pt>
                <c:pt idx="5201">
                  <c:v>2246.7220950000001</c:v>
                </c:pt>
                <c:pt idx="5202">
                  <c:v>2247.2790920000002</c:v>
                </c:pt>
                <c:pt idx="5203">
                  <c:v>2247.8363610000001</c:v>
                </c:pt>
                <c:pt idx="5204">
                  <c:v>2248.393904</c:v>
                </c:pt>
                <c:pt idx="5205">
                  <c:v>2248.95172</c:v>
                </c:pt>
                <c:pt idx="5206">
                  <c:v>2249.50981</c:v>
                </c:pt>
                <c:pt idx="5207">
                  <c:v>2250.068174</c:v>
                </c:pt>
                <c:pt idx="5208">
                  <c:v>2250.626812</c:v>
                </c:pt>
                <c:pt idx="5209">
                  <c:v>2251.1857239999999</c:v>
                </c:pt>
                <c:pt idx="5210">
                  <c:v>2251.7449109999998</c:v>
                </c:pt>
                <c:pt idx="5211">
                  <c:v>2252.3043710000002</c:v>
                </c:pt>
                <c:pt idx="5212">
                  <c:v>2252.8641050000001</c:v>
                </c:pt>
                <c:pt idx="5213">
                  <c:v>2253.4241139999999</c:v>
                </c:pt>
                <c:pt idx="5214">
                  <c:v>2253.9843980000001</c:v>
                </c:pt>
                <c:pt idx="5215">
                  <c:v>2254.5449570000001</c:v>
                </c:pt>
                <c:pt idx="5216">
                  <c:v>2255.105791</c:v>
                </c:pt>
                <c:pt idx="5217">
                  <c:v>2255.6669010000001</c:v>
                </c:pt>
                <c:pt idx="5218">
                  <c:v>2256.2282850000001</c:v>
                </c:pt>
                <c:pt idx="5219">
                  <c:v>2256.7899459999999</c:v>
                </c:pt>
                <c:pt idx="5220">
                  <c:v>2257.351881</c:v>
                </c:pt>
                <c:pt idx="5221">
                  <c:v>2257.914092</c:v>
                </c:pt>
                <c:pt idx="5222">
                  <c:v>2258.4765779999998</c:v>
                </c:pt>
                <c:pt idx="5223">
                  <c:v>2259.0393399999998</c:v>
                </c:pt>
                <c:pt idx="5224">
                  <c:v>2259.6023789999999</c:v>
                </c:pt>
                <c:pt idx="5225">
                  <c:v>2260.1656939999998</c:v>
                </c:pt>
                <c:pt idx="5226">
                  <c:v>2260.7292849999999</c:v>
                </c:pt>
                <c:pt idx="5227">
                  <c:v>2261.2931530000001</c:v>
                </c:pt>
                <c:pt idx="5228">
                  <c:v>2261.857297</c:v>
                </c:pt>
                <c:pt idx="5229">
                  <c:v>2262.4217180000001</c:v>
                </c:pt>
                <c:pt idx="5230">
                  <c:v>2262.986414</c:v>
                </c:pt>
                <c:pt idx="5231">
                  <c:v>2263.5513879999999</c:v>
                </c:pt>
                <c:pt idx="5232">
                  <c:v>2264.116638</c:v>
                </c:pt>
                <c:pt idx="5233">
                  <c:v>2264.6821660000001</c:v>
                </c:pt>
                <c:pt idx="5234">
                  <c:v>2265.2479699999999</c:v>
                </c:pt>
                <c:pt idx="5235">
                  <c:v>2265.8140520000002</c:v>
                </c:pt>
                <c:pt idx="5236">
                  <c:v>2266.3804100000002</c:v>
                </c:pt>
                <c:pt idx="5237">
                  <c:v>2266.9470459999998</c:v>
                </c:pt>
                <c:pt idx="5238">
                  <c:v>2267.5139600000002</c:v>
                </c:pt>
                <c:pt idx="5239">
                  <c:v>2268.08115</c:v>
                </c:pt>
                <c:pt idx="5240">
                  <c:v>2268.6486190000001</c:v>
                </c:pt>
                <c:pt idx="5241">
                  <c:v>2269.2163639999999</c:v>
                </c:pt>
                <c:pt idx="5242">
                  <c:v>2269.784388</c:v>
                </c:pt>
                <c:pt idx="5243">
                  <c:v>2270.3526900000002</c:v>
                </c:pt>
                <c:pt idx="5244">
                  <c:v>2270.9212689999999</c:v>
                </c:pt>
                <c:pt idx="5245">
                  <c:v>2271.4901260000001</c:v>
                </c:pt>
                <c:pt idx="5246">
                  <c:v>2272.0592620000002</c:v>
                </c:pt>
                <c:pt idx="5247">
                  <c:v>2272.6286759999998</c:v>
                </c:pt>
                <c:pt idx="5248">
                  <c:v>2273.198367</c:v>
                </c:pt>
                <c:pt idx="5249">
                  <c:v>2273.768337</c:v>
                </c:pt>
                <c:pt idx="5250">
                  <c:v>2274.3385859999999</c:v>
                </c:pt>
                <c:pt idx="5251">
                  <c:v>2274.9091130000002</c:v>
                </c:pt>
                <c:pt idx="5252">
                  <c:v>2275.4799189999999</c:v>
                </c:pt>
                <c:pt idx="5253">
                  <c:v>2276.051003</c:v>
                </c:pt>
                <c:pt idx="5254">
                  <c:v>2276.6223650000002</c:v>
                </c:pt>
                <c:pt idx="5255">
                  <c:v>2277.1940070000001</c:v>
                </c:pt>
                <c:pt idx="5256">
                  <c:v>2277.7659279999998</c:v>
                </c:pt>
                <c:pt idx="5257">
                  <c:v>2278.3381279999999</c:v>
                </c:pt>
                <c:pt idx="5258">
                  <c:v>2278.9106059999999</c:v>
                </c:pt>
                <c:pt idx="5259">
                  <c:v>2278.9678690000001</c:v>
                </c:pt>
              </c:numCache>
            </c:numRef>
          </c:xVal>
          <c:yVal>
            <c:numRef>
              <c:f>[Final.xlsx]Steering!$B$3:$B$5262</c:f>
              <c:numCache>
                <c:formatCode>General</c:formatCode>
                <c:ptCount val="5260"/>
                <c:pt idx="0">
                  <c:v>0</c:v>
                </c:pt>
                <c:pt idx="1">
                  <c:v>-5.2779030000000002E-7</c:v>
                </c:pt>
                <c:pt idx="2">
                  <c:v>-6.4852157190000001E-4</c:v>
                </c:pt>
                <c:pt idx="3">
                  <c:v>-4.1062215983999999E-3</c:v>
                </c:pt>
                <c:pt idx="4">
                  <c:v>-1.18183398177E-2</c:v>
                </c:pt>
                <c:pt idx="5">
                  <c:v>-2.6000133652200001E-2</c:v>
                </c:pt>
                <c:pt idx="6">
                  <c:v>-4.5661526658599995E-2</c:v>
                </c:pt>
                <c:pt idx="7">
                  <c:v>-6.4055249647199997E-2</c:v>
                </c:pt>
                <c:pt idx="8">
                  <c:v>-7.9966167073799999E-2</c:v>
                </c:pt>
                <c:pt idx="9">
                  <c:v>-9.076727592089999E-2</c:v>
                </c:pt>
                <c:pt idx="10">
                  <c:v>-9.5547097467599984E-2</c:v>
                </c:pt>
                <c:pt idx="11">
                  <c:v>-9.6043586152799995E-2</c:v>
                </c:pt>
                <c:pt idx="12">
                  <c:v>-9.5598162883799992E-2</c:v>
                </c:pt>
                <c:pt idx="13">
                  <c:v>-9.5062413499199999E-2</c:v>
                </c:pt>
                <c:pt idx="14">
                  <c:v>-9.4615858440599998E-2</c:v>
                </c:pt>
                <c:pt idx="15">
                  <c:v>-9.4355870749499998E-2</c:v>
                </c:pt>
                <c:pt idx="16">
                  <c:v>-9.4358349203699995E-2</c:v>
                </c:pt>
                <c:pt idx="17">
                  <c:v>-9.4638432062099986E-2</c:v>
                </c:pt>
                <c:pt idx="18">
                  <c:v>-9.5214048781200003E-2</c:v>
                </c:pt>
                <c:pt idx="19">
                  <c:v>-9.6070519330199985E-2</c:v>
                </c:pt>
                <c:pt idx="20">
                  <c:v>-9.7171948238699998E-2</c:v>
                </c:pt>
                <c:pt idx="21">
                  <c:v>-9.8507973202799998E-2</c:v>
                </c:pt>
                <c:pt idx="22">
                  <c:v>-0.100021382178</c:v>
                </c:pt>
                <c:pt idx="23">
                  <c:v>-0.10170164583089999</c:v>
                </c:pt>
                <c:pt idx="24">
                  <c:v>-0.1035047257308</c:v>
                </c:pt>
                <c:pt idx="25">
                  <c:v>-0.10541747863289999</c:v>
                </c:pt>
                <c:pt idx="26">
                  <c:v>-0.10742665660529999</c:v>
                </c:pt>
                <c:pt idx="27">
                  <c:v>-0.10951945991669999</c:v>
                </c:pt>
                <c:pt idx="28">
                  <c:v>-0.1117273774383</c:v>
                </c:pt>
                <c:pt idx="29">
                  <c:v>-0.11403653500649999</c:v>
                </c:pt>
                <c:pt idx="30">
                  <c:v>-0.11649971743860001</c:v>
                </c:pt>
                <c:pt idx="31">
                  <c:v>-0.1191150201399</c:v>
                </c:pt>
                <c:pt idx="32">
                  <c:v>-0.12191563241639999</c:v>
                </c:pt>
                <c:pt idx="33">
                  <c:v>-0.12490658125439999</c:v>
                </c:pt>
                <c:pt idx="34">
                  <c:v>-0.12808315871399997</c:v>
                </c:pt>
                <c:pt idx="35">
                  <c:v>-0.13145209611270001</c:v>
                </c:pt>
                <c:pt idx="36">
                  <c:v>-0.13496218272149998</c:v>
                </c:pt>
                <c:pt idx="37">
                  <c:v>-0.1386235287243</c:v>
                </c:pt>
                <c:pt idx="38">
                  <c:v>-0.14236659615899999</c:v>
                </c:pt>
                <c:pt idx="39">
                  <c:v>-0.14618834113500001</c:v>
                </c:pt>
                <c:pt idx="40">
                  <c:v>-0.1500408056151</c:v>
                </c:pt>
                <c:pt idx="41">
                  <c:v>-0.15392225444069998</c:v>
                </c:pt>
                <c:pt idx="42">
                  <c:v>-0.1578273126426</c:v>
                </c:pt>
                <c:pt idx="43">
                  <c:v>-0.16175264060489999</c:v>
                </c:pt>
                <c:pt idx="44">
                  <c:v>-0.1657303059861</c:v>
                </c:pt>
                <c:pt idx="45">
                  <c:v>-0.16976876993339998</c:v>
                </c:pt>
                <c:pt idx="46">
                  <c:v>-0.1739444653179</c:v>
                </c:pt>
                <c:pt idx="47">
                  <c:v>-0.17823584808449999</c:v>
                </c:pt>
                <c:pt idx="48">
                  <c:v>-0.18272504918819998</c:v>
                </c:pt>
                <c:pt idx="49">
                  <c:v>-0.18738638436239999</c:v>
                </c:pt>
                <c:pt idx="50">
                  <c:v>-0.19223923006049998</c:v>
                </c:pt>
                <c:pt idx="51">
                  <c:v>-0.19725159689579999</c:v>
                </c:pt>
                <c:pt idx="52">
                  <c:v>-0.2023930950111</c:v>
                </c:pt>
                <c:pt idx="53">
                  <c:v>-0.20764600930919999</c:v>
                </c:pt>
                <c:pt idx="54">
                  <c:v>-0.21295977397259999</c:v>
                </c:pt>
                <c:pt idx="55">
                  <c:v>-0.21836311366319999</c:v>
                </c:pt>
                <c:pt idx="56">
                  <c:v>-0.2238121588707</c:v>
                </c:pt>
                <c:pt idx="57">
                  <c:v>-0.22939287088319996</c:v>
                </c:pt>
                <c:pt idx="58">
                  <c:v>-0.23507525303609997</c:v>
                </c:pt>
                <c:pt idx="59">
                  <c:v>-0.24094778111340001</c:v>
                </c:pt>
                <c:pt idx="60">
                  <c:v>-0.24701119354019999</c:v>
                </c:pt>
                <c:pt idx="61">
                  <c:v>-0.2533191914181</c:v>
                </c:pt>
                <c:pt idx="62">
                  <c:v>-0.25988716512600002</c:v>
                </c:pt>
                <c:pt idx="63">
                  <c:v>-0.26672035979129999</c:v>
                </c:pt>
                <c:pt idx="64">
                  <c:v>-0.27384591286589999</c:v>
                </c:pt>
                <c:pt idx="65">
                  <c:v>-0.28122009700079997</c:v>
                </c:pt>
                <c:pt idx="66">
                  <c:v>-0.28889018148719997</c:v>
                </c:pt>
                <c:pt idx="67">
                  <c:v>-0.29677054763369998</c:v>
                </c:pt>
                <c:pt idx="68">
                  <c:v>-0.30493973569079996</c:v>
                </c:pt>
                <c:pt idx="69">
                  <c:v>-0.31329429921809998</c:v>
                </c:pt>
                <c:pt idx="70">
                  <c:v>-0.32190544320659997</c:v>
                </c:pt>
                <c:pt idx="71">
                  <c:v>-0.33070439470649998</c:v>
                </c:pt>
                <c:pt idx="72">
                  <c:v>-0.33974120916419998</c:v>
                </c:pt>
                <c:pt idx="73">
                  <c:v>-0.34898399431650001</c:v>
                </c:pt>
                <c:pt idx="74">
                  <c:v>-0.35845843036169994</c:v>
                </c:pt>
                <c:pt idx="75">
                  <c:v>-0.36816884121509996</c:v>
                </c:pt>
                <c:pt idx="76">
                  <c:v>-0.37811168739840001</c:v>
                </c:pt>
                <c:pt idx="77">
                  <c:v>-0.38832589944839996</c:v>
                </c:pt>
                <c:pt idx="78">
                  <c:v>-0.3987739876941</c:v>
                </c:pt>
                <c:pt idx="79">
                  <c:v>-0.40952833149000001</c:v>
                </c:pt>
                <c:pt idx="80">
                  <c:v>-0.42051379294499996</c:v>
                </c:pt>
                <c:pt idx="81">
                  <c:v>-0.43183570160669998</c:v>
                </c:pt>
                <c:pt idx="82">
                  <c:v>-0.44338044309239999</c:v>
                </c:pt>
                <c:pt idx="83">
                  <c:v>-0.45528129846269993</c:v>
                </c:pt>
                <c:pt idx="84">
                  <c:v>-0.46740426920370004</c:v>
                </c:pt>
                <c:pt idx="85">
                  <c:v>-0.47986621219050002</c:v>
                </c:pt>
                <c:pt idx="86">
                  <c:v>-0.49255598960370001</c:v>
                </c:pt>
                <c:pt idx="87">
                  <c:v>-0.5055603660200999</c:v>
                </c:pt>
                <c:pt idx="88">
                  <c:v>-0.5187923626755</c:v>
                </c:pt>
                <c:pt idx="89">
                  <c:v>-0.53230936397279993</c:v>
                </c:pt>
                <c:pt idx="90">
                  <c:v>-0.54604998814649996</c:v>
                </c:pt>
                <c:pt idx="91">
                  <c:v>-0.56004314465099991</c:v>
                </c:pt>
                <c:pt idx="92">
                  <c:v>-0.5742538852422</c:v>
                </c:pt>
                <c:pt idx="93">
                  <c:v>-0.58868354214509999</c:v>
                </c:pt>
                <c:pt idx="94">
                  <c:v>-0.60332335390319991</c:v>
                </c:pt>
                <c:pt idx="95">
                  <c:v>-0.61814776442999997</c:v>
                </c:pt>
                <c:pt idx="96">
                  <c:v>-0.63317273103060001</c:v>
                </c:pt>
                <c:pt idx="97">
                  <c:v>-0.64834630793159997</c:v>
                </c:pt>
                <c:pt idx="98">
                  <c:v>-0.66370699018980006</c:v>
                </c:pt>
                <c:pt idx="99">
                  <c:v>-0.67917694996559996</c:v>
                </c:pt>
                <c:pt idx="100">
                  <c:v>-0.69481483042829995</c:v>
                </c:pt>
                <c:pt idx="101">
                  <c:v>-0.71051793215759995</c:v>
                </c:pt>
                <c:pt idx="102">
                  <c:v>-0.72636272870759999</c:v>
                </c:pt>
                <c:pt idx="103">
                  <c:v>-0.74222384280779996</c:v>
                </c:pt>
                <c:pt idx="104">
                  <c:v>-0.75819329069459995</c:v>
                </c:pt>
                <c:pt idx="105">
                  <c:v>-0.77412618439019998</c:v>
                </c:pt>
                <c:pt idx="106">
                  <c:v>-0.79012818864720002</c:v>
                </c:pt>
                <c:pt idx="107">
                  <c:v>-0.80603832719489998</c:v>
                </c:pt>
                <c:pt idx="108">
                  <c:v>-0.82197425801969992</c:v>
                </c:pt>
                <c:pt idx="109">
                  <c:v>-0.83776245872940003</c:v>
                </c:pt>
                <c:pt idx="110">
                  <c:v>-0.85353053699699999</c:v>
                </c:pt>
                <c:pt idx="111">
                  <c:v>-0.86909631291599998</c:v>
                </c:pt>
                <c:pt idx="112">
                  <c:v>-0.88459485874499999</c:v>
                </c:pt>
                <c:pt idx="113">
                  <c:v>-0.89983908276419999</c:v>
                </c:pt>
                <c:pt idx="114">
                  <c:v>-0.91496895443399995</c:v>
                </c:pt>
                <c:pt idx="115">
                  <c:v>-0.92979568016729996</c:v>
                </c:pt>
                <c:pt idx="116">
                  <c:v>-0.94446164227019991</c:v>
                </c:pt>
                <c:pt idx="117">
                  <c:v>-0.95877924392339997</c:v>
                </c:pt>
                <c:pt idx="118">
                  <c:v>-0.9728907405135</c:v>
                </c:pt>
                <c:pt idx="119">
                  <c:v>-0.98661267394289998</c:v>
                </c:pt>
                <c:pt idx="120">
                  <c:v>-1.0000845675341998</c:v>
                </c:pt>
                <c:pt idx="121">
                  <c:v>-1.013129834835</c:v>
                </c:pt>
                <c:pt idx="122">
                  <c:v>-1.0258831339395</c:v>
                </c:pt>
                <c:pt idx="123">
                  <c:v>-1.0381771558956001</c:v>
                </c:pt>
                <c:pt idx="124">
                  <c:v>-1.0501399582958999</c:v>
                </c:pt>
                <c:pt idx="125">
                  <c:v>-1.0616156940791999</c:v>
                </c:pt>
                <c:pt idx="126">
                  <c:v>-1.072724292432</c:v>
                </c:pt>
                <c:pt idx="127">
                  <c:v>-1.0833233697875999</c:v>
                </c:pt>
                <c:pt idx="128">
                  <c:v>-1.0935233747037001</c:v>
                </c:pt>
                <c:pt idx="129">
                  <c:v>-1.1031970829589</c:v>
                </c:pt>
                <c:pt idx="130">
                  <c:v>-1.1124443471948999</c:v>
                </c:pt>
                <c:pt idx="131">
                  <c:v>-1.1211544105799998</c:v>
                </c:pt>
                <c:pt idx="132">
                  <c:v>-1.1294155831866</c:v>
                </c:pt>
                <c:pt idx="133">
                  <c:v>-1.1371345555746</c:v>
                </c:pt>
                <c:pt idx="134">
                  <c:v>-1.1443873337300998</c:v>
                </c:pt>
                <c:pt idx="135">
                  <c:v>-1.1510986417262998</c:v>
                </c:pt>
                <c:pt idx="136">
                  <c:v>-1.1573314264209</c:v>
                </c:pt>
                <c:pt idx="137">
                  <c:v>-1.163028879276</c:v>
                </c:pt>
                <c:pt idx="138">
                  <c:v>-1.1682402772028999</c:v>
                </c:pt>
                <c:pt idx="139">
                  <c:v>-1.1729275077941999</c:v>
                </c:pt>
                <c:pt idx="140">
                  <c:v>-1.1771256240956998</c:v>
                </c:pt>
                <c:pt idx="141">
                  <c:v>-1.1808152979006001</c:v>
                </c:pt>
                <c:pt idx="142">
                  <c:v>-1.1840169358016999</c:v>
                </c:pt>
                <c:pt idx="143">
                  <c:v>-1.1867299121975998</c:v>
                </c:pt>
                <c:pt idx="144">
                  <c:v>-1.1889597090938999</c:v>
                </c:pt>
                <c:pt idx="145">
                  <c:v>-1.1907242502171</c:v>
                </c:pt>
                <c:pt idx="146">
                  <c:v>-1.1920137958850998</c:v>
                </c:pt>
                <c:pt idx="147">
                  <c:v>-1.1928647451779999</c:v>
                </c:pt>
                <c:pt idx="148">
                  <c:v>-1.1932517807210998</c:v>
                </c:pt>
                <c:pt idx="149">
                  <c:v>-1.1932296814862999</c:v>
                </c:pt>
                <c:pt idx="150">
                  <c:v>-1.1927572622963998</c:v>
                </c:pt>
                <c:pt idx="151">
                  <c:v>-1.1919074981966999</c:v>
                </c:pt>
                <c:pt idx="152">
                  <c:v>-1.1906230686738</c:v>
                </c:pt>
                <c:pt idx="153">
                  <c:v>-1.1889950116238999</c:v>
                </c:pt>
                <c:pt idx="154">
                  <c:v>-1.1869544669439001</c:v>
                </c:pt>
                <c:pt idx="155">
                  <c:v>-1.1845954540781998</c:v>
                </c:pt>
                <c:pt idx="156">
                  <c:v>-1.1818571541191998</c:v>
                </c:pt>
                <c:pt idx="157">
                  <c:v>-1.1788166026194</c:v>
                </c:pt>
                <c:pt idx="158">
                  <c:v>-1.1754356666007</c:v>
                </c:pt>
                <c:pt idx="159">
                  <c:v>-1.1717693802492</c:v>
                </c:pt>
                <c:pt idx="160">
                  <c:v>-1.1678020078389</c:v>
                </c:pt>
                <c:pt idx="161">
                  <c:v>-1.1635664239268999</c:v>
                </c:pt>
                <c:pt idx="162">
                  <c:v>-1.1590690841030999</c:v>
                </c:pt>
                <c:pt idx="163">
                  <c:v>-1.1543205417095999</c:v>
                </c:pt>
                <c:pt idx="164">
                  <c:v>-1.1493493715115</c:v>
                </c:pt>
                <c:pt idx="165">
                  <c:v>-1.1441434842975</c:v>
                </c:pt>
                <c:pt idx="166">
                  <c:v>-1.1387537401206</c:v>
                </c:pt>
                <c:pt idx="167">
                  <c:v>-1.1331449368404001</c:v>
                </c:pt>
                <c:pt idx="168">
                  <c:v>-1.1273905017710999</c:v>
                </c:pt>
                <c:pt idx="169">
                  <c:v>-1.1214371654519999</c:v>
                </c:pt>
                <c:pt idx="170">
                  <c:v>-1.1153644823436</c:v>
                </c:pt>
                <c:pt idx="171">
                  <c:v>-1.1091241714086</c:v>
                </c:pt>
                <c:pt idx="172">
                  <c:v>-1.1027762346858001</c:v>
                </c:pt>
                <c:pt idx="173">
                  <c:v>-1.0962975947720999</c:v>
                </c:pt>
                <c:pt idx="174">
                  <c:v>-1.0897217722247998</c:v>
                </c:pt>
                <c:pt idx="175">
                  <c:v>-1.0830512090552999</c:v>
                </c:pt>
                <c:pt idx="176">
                  <c:v>-1.0762923604524</c:v>
                </c:pt>
                <c:pt idx="177">
                  <c:v>-1.0694737574613</c:v>
                </c:pt>
                <c:pt idx="178">
                  <c:v>-1.0625740763453999</c:v>
                </c:pt>
                <c:pt idx="179">
                  <c:v>-1.0556486329203001</c:v>
                </c:pt>
                <c:pt idx="180">
                  <c:v>-1.0486499148282</c:v>
                </c:pt>
                <c:pt idx="181">
                  <c:v>-1.041653682582</c:v>
                </c:pt>
                <c:pt idx="182">
                  <c:v>-1.0346048540927999</c:v>
                </c:pt>
                <c:pt idx="183">
                  <c:v>-1.0275609135227999</c:v>
                </c:pt>
                <c:pt idx="184">
                  <c:v>-1.0204959472908</c:v>
                </c:pt>
                <c:pt idx="185">
                  <c:v>-1.0134366779394</c:v>
                </c:pt>
                <c:pt idx="186">
                  <c:v>-1.0063871258085</c:v>
                </c:pt>
                <c:pt idx="187">
                  <c:v>-0.9993423224150999</c:v>
                </c:pt>
                <c:pt idx="188">
                  <c:v>-0.99233721938399999</c:v>
                </c:pt>
                <c:pt idx="189">
                  <c:v>-0.98533415124779999</c:v>
                </c:pt>
                <c:pt idx="190">
                  <c:v>-0.97840009924259996</c:v>
                </c:pt>
                <c:pt idx="191">
                  <c:v>-0.97147678852350006</c:v>
                </c:pt>
                <c:pt idx="192">
                  <c:v>-0.96462471007020001</c:v>
                </c:pt>
                <c:pt idx="193">
                  <c:v>-0.95780781037889995</c:v>
                </c:pt>
                <c:pt idx="194">
                  <c:v>-0.95105540791139986</c:v>
                </c:pt>
                <c:pt idx="195">
                  <c:v>-0.94436601733710002</c:v>
                </c:pt>
                <c:pt idx="196">
                  <c:v>-0.93773296756079993</c:v>
                </c:pt>
                <c:pt idx="197">
                  <c:v>-0.93119056770240005</c:v>
                </c:pt>
                <c:pt idx="198">
                  <c:v>-0.92469491839829987</c:v>
                </c:pt>
                <c:pt idx="199">
                  <c:v>-0.91831751050919996</c:v>
                </c:pt>
                <c:pt idx="200">
                  <c:v>-0.91199460001979993</c:v>
                </c:pt>
                <c:pt idx="201">
                  <c:v>-0.9057798415613999</c:v>
                </c:pt>
                <c:pt idx="202">
                  <c:v>-0.89964609390029981</c:v>
                </c:pt>
                <c:pt idx="203">
                  <c:v>-0.89360813321669996</c:v>
                </c:pt>
                <c:pt idx="204">
                  <c:v>-0.88767885877199992</c:v>
                </c:pt>
                <c:pt idx="205">
                  <c:v>-0.88183201559159996</c:v>
                </c:pt>
                <c:pt idx="206">
                  <c:v>-0.87612221430000004</c:v>
                </c:pt>
                <c:pt idx="207">
                  <c:v>-0.87049276783529994</c:v>
                </c:pt>
                <c:pt idx="208">
                  <c:v>-0.8650048636587</c:v>
                </c:pt>
                <c:pt idx="209">
                  <c:v>-0.85961678267160002</c:v>
                </c:pt>
                <c:pt idx="210">
                  <c:v>-0.85435531153529998</c:v>
                </c:pt>
                <c:pt idx="211">
                  <c:v>-0.84922367108279995</c:v>
                </c:pt>
                <c:pt idx="212">
                  <c:v>-0.84420322741139997</c:v>
                </c:pt>
                <c:pt idx="213">
                  <c:v>-0.83934421915559998</c:v>
                </c:pt>
                <c:pt idx="214">
                  <c:v>-0.8345918935869</c:v>
                </c:pt>
                <c:pt idx="215">
                  <c:v>-0.83001133605629995</c:v>
                </c:pt>
                <c:pt idx="216">
                  <c:v>-0.82555787147279991</c:v>
                </c:pt>
                <c:pt idx="217">
                  <c:v>-0.82126052870400001</c:v>
                </c:pt>
                <c:pt idx="218">
                  <c:v>-0.81712569990869999</c:v>
                </c:pt>
                <c:pt idx="219">
                  <c:v>-0.81313126086929988</c:v>
                </c:pt>
                <c:pt idx="220">
                  <c:v>-0.8093374827626999</c:v>
                </c:pt>
                <c:pt idx="221">
                  <c:v>-0.80568547247699995</c:v>
                </c:pt>
                <c:pt idx="222">
                  <c:v>-0.8022404628534</c:v>
                </c:pt>
                <c:pt idx="223">
                  <c:v>-0.79896768367890003</c:v>
                </c:pt>
                <c:pt idx="224">
                  <c:v>-0.79588727979990004</c:v>
                </c:pt>
                <c:pt idx="225">
                  <c:v>-0.79302364852499996</c:v>
                </c:pt>
                <c:pt idx="226">
                  <c:v>-0.7903376893656</c:v>
                </c:pt>
                <c:pt idx="227">
                  <c:v>-0.78791739025349994</c:v>
                </c:pt>
                <c:pt idx="228">
                  <c:v>-0.80075636076539991</c:v>
                </c:pt>
                <c:pt idx="229">
                  <c:v>-0.84973676593829994</c:v>
                </c:pt>
                <c:pt idx="230">
                  <c:v>-0.90173574657119993</c:v>
                </c:pt>
                <c:pt idx="231">
                  <c:v>-0.93310459495649989</c:v>
                </c:pt>
                <c:pt idx="232">
                  <c:v>-0.94216094006189988</c:v>
                </c:pt>
                <c:pt idx="233">
                  <c:v>-0.93689808650579998</c:v>
                </c:pt>
                <c:pt idx="234">
                  <c:v>-0.91701475472729987</c:v>
                </c:pt>
                <c:pt idx="235">
                  <c:v>-0.87824600081009996</c:v>
                </c:pt>
                <c:pt idx="236">
                  <c:v>-0.82400917096920001</c:v>
                </c:pt>
                <c:pt idx="237">
                  <c:v>-0.76056958810529995</c:v>
                </c:pt>
                <c:pt idx="238">
                  <c:v>-0.68925439986539994</c:v>
                </c:pt>
                <c:pt idx="239">
                  <c:v>-0.60922479504479998</c:v>
                </c:pt>
                <c:pt idx="240">
                  <c:v>-0.52067973104729992</c:v>
                </c:pt>
                <c:pt idx="241">
                  <c:v>-0.42404282946599997</c:v>
                </c:pt>
                <c:pt idx="242">
                  <c:v>-0.31988336591549998</c:v>
                </c:pt>
                <c:pt idx="243">
                  <c:v>-0.21256297038389999</c:v>
                </c:pt>
                <c:pt idx="244">
                  <c:v>-0.11065793086859999</c:v>
                </c:pt>
                <c:pt idx="245">
                  <c:v>-2.2108247516999999E-2</c:v>
                </c:pt>
                <c:pt idx="246">
                  <c:v>4.9287024864600001E-2</c:v>
                </c:pt>
                <c:pt idx="247">
                  <c:v>0.10275720769379999</c:v>
                </c:pt>
                <c:pt idx="248">
                  <c:v>0.13884140996879998</c:v>
                </c:pt>
                <c:pt idx="249">
                  <c:v>0.15910960905839999</c:v>
                </c:pt>
                <c:pt idx="250">
                  <c:v>0.16619951660519999</c:v>
                </c:pt>
                <c:pt idx="251">
                  <c:v>0.16328881349489999</c:v>
                </c:pt>
                <c:pt idx="252">
                  <c:v>0.1536189698382</c:v>
                </c:pt>
                <c:pt idx="253">
                  <c:v>0.14036019402779998</c:v>
                </c:pt>
                <c:pt idx="254">
                  <c:v>0.12618063884699998</c:v>
                </c:pt>
                <c:pt idx="255">
                  <c:v>0.1129535697051</c:v>
                </c:pt>
                <c:pt idx="256">
                  <c:v>0.10161720941040001</c:v>
                </c:pt>
                <c:pt idx="257">
                  <c:v>9.2195230712999995E-2</c:v>
                </c:pt>
                <c:pt idx="258">
                  <c:v>8.3988712851900002E-2</c:v>
                </c:pt>
                <c:pt idx="259">
                  <c:v>7.5859353967500001E-2</c:v>
                </c:pt>
                <c:pt idx="260">
                  <c:v>6.6532510746599993E-2</c:v>
                </c:pt>
                <c:pt idx="261">
                  <c:v>5.4867208972199995E-2</c:v>
                </c:pt>
                <c:pt idx="262">
                  <c:v>4.0047739538999996E-2</c:v>
                </c:pt>
                <c:pt idx="263">
                  <c:v>2.1684267569699999E-2</c:v>
                </c:pt>
                <c:pt idx="264">
                  <c:v>-1.6615229429999998E-4</c:v>
                </c:pt>
                <c:pt idx="265">
                  <c:v>-2.5050934283999998E-2</c:v>
                </c:pt>
                <c:pt idx="266">
                  <c:v>-5.2221942897599995E-2</c:v>
                </c:pt>
                <c:pt idx="267">
                  <c:v>-8.0762648189999994E-2</c:v>
                </c:pt>
                <c:pt idx="268">
                  <c:v>-0.10971733142819999</c:v>
                </c:pt>
                <c:pt idx="269">
                  <c:v>-0.13820363696009999</c:v>
                </c:pt>
                <c:pt idx="270">
                  <c:v>-0.16549817434620001</c:v>
                </c:pt>
                <c:pt idx="271">
                  <c:v>-0.19108478965589998</c:v>
                </c:pt>
                <c:pt idx="272">
                  <c:v>-0.21466319662379998</c:v>
                </c:pt>
                <c:pt idx="273">
                  <c:v>-0.23612830957110001</c:v>
                </c:pt>
                <c:pt idx="274">
                  <c:v>-0.25555340774879998</c:v>
                </c:pt>
                <c:pt idx="275">
                  <c:v>-0.27314678083979999</c:v>
                </c:pt>
                <c:pt idx="276">
                  <c:v>-0.28907386700849996</c:v>
                </c:pt>
                <c:pt idx="277">
                  <c:v>-0.30355710800640001</c:v>
                </c:pt>
                <c:pt idx="278">
                  <c:v>-0.31681245200519997</c:v>
                </c:pt>
                <c:pt idx="279">
                  <c:v>-0.3290364597789</c:v>
                </c:pt>
                <c:pt idx="280">
                  <c:v>-0.34039856450520001</c:v>
                </c:pt>
                <c:pt idx="281">
                  <c:v>-0.3510407829162</c:v>
                </c:pt>
                <c:pt idx="282">
                  <c:v>-0.36113851523969998</c:v>
                </c:pt>
                <c:pt idx="283">
                  <c:v>-0.37077346233689995</c:v>
                </c:pt>
                <c:pt idx="284">
                  <c:v>-0.37995158243370003</c:v>
                </c:pt>
                <c:pt idx="285">
                  <c:v>-0.38870121072389996</c:v>
                </c:pt>
                <c:pt idx="286">
                  <c:v>-0.39702294329940002</c:v>
                </c:pt>
                <c:pt idx="287">
                  <c:v>-0.40488556323479996</c:v>
                </c:pt>
                <c:pt idx="288">
                  <c:v>-0.41233610936069998</c:v>
                </c:pt>
                <c:pt idx="289">
                  <c:v>-0.41921369582579998</c:v>
                </c:pt>
                <c:pt idx="290">
                  <c:v>-0.42536503361279998</c:v>
                </c:pt>
                <c:pt idx="291">
                  <c:v>-0.43065652903230001</c:v>
                </c:pt>
                <c:pt idx="292">
                  <c:v>-0.43495274969519998</c:v>
                </c:pt>
                <c:pt idx="293">
                  <c:v>-0.43827353068409997</c:v>
                </c:pt>
                <c:pt idx="294">
                  <c:v>-0.44037716839410002</c:v>
                </c:pt>
                <c:pt idx="295">
                  <c:v>-0.44115958144349998</c:v>
                </c:pt>
                <c:pt idx="296">
                  <c:v>-0.44056576779149997</c:v>
                </c:pt>
                <c:pt idx="297">
                  <c:v>-0.4386990129801</c:v>
                </c:pt>
                <c:pt idx="298">
                  <c:v>-0.43552423267769996</c:v>
                </c:pt>
                <c:pt idx="299">
                  <c:v>-0.43103463133350001</c:v>
                </c:pt>
                <c:pt idx="300">
                  <c:v>-0.42529895233049997</c:v>
                </c:pt>
                <c:pt idx="301">
                  <c:v>-0.41853275265329998</c:v>
                </c:pt>
                <c:pt idx="302">
                  <c:v>-0.41068617488429998</c:v>
                </c:pt>
                <c:pt idx="303">
                  <c:v>-0.40178772199169999</c:v>
                </c:pt>
                <c:pt idx="304">
                  <c:v>-0.39193003489649997</c:v>
                </c:pt>
                <c:pt idx="305">
                  <c:v>-0.38117431080089997</c:v>
                </c:pt>
                <c:pt idx="306">
                  <c:v>-0.3694146202836</c:v>
                </c:pt>
                <c:pt idx="307">
                  <c:v>-0.35664597486389998</c:v>
                </c:pt>
                <c:pt idx="308">
                  <c:v>-0.34294801346249998</c:v>
                </c:pt>
                <c:pt idx="309">
                  <c:v>-0.32815987715909994</c:v>
                </c:pt>
                <c:pt idx="310">
                  <c:v>-0.31225508945730002</c:v>
                </c:pt>
                <c:pt idx="311">
                  <c:v>-0.29529744078539999</c:v>
                </c:pt>
                <c:pt idx="312">
                  <c:v>-0.27716005175339997</c:v>
                </c:pt>
                <c:pt idx="313">
                  <c:v>-0.25784866107089999</c:v>
                </c:pt>
                <c:pt idx="314">
                  <c:v>-0.23739495036629998</c:v>
                </c:pt>
                <c:pt idx="315">
                  <c:v>-0.2157541612917</c:v>
                </c:pt>
                <c:pt idx="316">
                  <c:v>-0.19295964817710001</c:v>
                </c:pt>
                <c:pt idx="317">
                  <c:v>-0.16904238505319999</c:v>
                </c:pt>
                <c:pt idx="318">
                  <c:v>-0.1440817844484</c:v>
                </c:pt>
                <c:pt idx="319">
                  <c:v>-0.1180213588194</c:v>
                </c:pt>
                <c:pt idx="320">
                  <c:v>-9.0874962160199996E-2</c:v>
                </c:pt>
                <c:pt idx="321">
                  <c:v>-6.2707651458299998E-2</c:v>
                </c:pt>
                <c:pt idx="322">
                  <c:v>-3.3515718143099997E-2</c:v>
                </c:pt>
                <c:pt idx="323">
                  <c:v>-3.4800988256999997E-3</c:v>
                </c:pt>
                <c:pt idx="324">
                  <c:v>2.7422469319799997E-2</c:v>
                </c:pt>
                <c:pt idx="325">
                  <c:v>5.9006225537999994E-2</c:v>
                </c:pt>
                <c:pt idx="326">
                  <c:v>9.1206175069199993E-2</c:v>
                </c:pt>
                <c:pt idx="327">
                  <c:v>0.12395718431579998</c:v>
                </c:pt>
                <c:pt idx="328">
                  <c:v>0.1570545226698</c:v>
                </c:pt>
                <c:pt idx="329">
                  <c:v>0.19058696886029999</c:v>
                </c:pt>
                <c:pt idx="330">
                  <c:v>0.22419477263010001</c:v>
                </c:pt>
                <c:pt idx="331">
                  <c:v>0.25810532857079999</c:v>
                </c:pt>
                <c:pt idx="332">
                  <c:v>0.29186019657239998</c:v>
                </c:pt>
                <c:pt idx="333">
                  <c:v>0.32565569359739999</c:v>
                </c:pt>
                <c:pt idx="334">
                  <c:v>0.35907780921089999</c:v>
                </c:pt>
                <c:pt idx="335">
                  <c:v>0.39224640848069997</c:v>
                </c:pt>
                <c:pt idx="336">
                  <c:v>0.42476280585690002</c:v>
                </c:pt>
                <c:pt idx="337">
                  <c:v>0.45670474110899995</c:v>
                </c:pt>
                <c:pt idx="338">
                  <c:v>0.48764755167480001</c:v>
                </c:pt>
                <c:pt idx="339">
                  <c:v>0.51768088311779992</c:v>
                </c:pt>
                <c:pt idx="340">
                  <c:v>0.54632274279329995</c:v>
                </c:pt>
                <c:pt idx="341">
                  <c:v>0.57373700812829997</c:v>
                </c:pt>
                <c:pt idx="342">
                  <c:v>0.59942903979509998</c:v>
                </c:pt>
                <c:pt idx="343">
                  <c:v>0.6235474417911</c:v>
                </c:pt>
                <c:pt idx="344">
                  <c:v>0.64546643491439992</c:v>
                </c:pt>
                <c:pt idx="345">
                  <c:v>0.66527439444479997</c:v>
                </c:pt>
                <c:pt idx="346">
                  <c:v>0.68254591830629996</c:v>
                </c:pt>
                <c:pt idx="347">
                  <c:v>0.69720511574309996</c:v>
                </c:pt>
                <c:pt idx="348">
                  <c:v>0.70902832239360003</c:v>
                </c:pt>
                <c:pt idx="349">
                  <c:v>0.71777962201019996</c:v>
                </c:pt>
                <c:pt idx="350">
                  <c:v>0.72337881384569991</c:v>
                </c:pt>
                <c:pt idx="351">
                  <c:v>0.72552891824580001</c:v>
                </c:pt>
                <c:pt idx="352">
                  <c:v>0.7240888953861</c:v>
                </c:pt>
                <c:pt idx="353">
                  <c:v>0.71886311664900004</c:v>
                </c:pt>
                <c:pt idx="354">
                  <c:v>0.70965831784409994</c:v>
                </c:pt>
                <c:pt idx="355">
                  <c:v>0.69620368295549995</c:v>
                </c:pt>
                <c:pt idx="356">
                  <c:v>0.67847351556899993</c:v>
                </c:pt>
                <c:pt idx="357">
                  <c:v>0.65608582179659991</c:v>
                </c:pt>
                <c:pt idx="358">
                  <c:v>0.62896472893199995</c:v>
                </c:pt>
                <c:pt idx="359">
                  <c:v>0.59716369311929995</c:v>
                </c:pt>
                <c:pt idx="360">
                  <c:v>0.55997389124069996</c:v>
                </c:pt>
                <c:pt idx="361">
                  <c:v>0.51775180046279989</c:v>
                </c:pt>
                <c:pt idx="362">
                  <c:v>0.47052611908949993</c:v>
                </c:pt>
                <c:pt idx="363">
                  <c:v>0.41720490342509997</c:v>
                </c:pt>
                <c:pt idx="364">
                  <c:v>0.35861671009439994</c:v>
                </c:pt>
                <c:pt idx="365">
                  <c:v>0.29474631425819997</c:v>
                </c:pt>
                <c:pt idx="366">
                  <c:v>0.2242341819657</c:v>
                </c:pt>
                <c:pt idx="367">
                  <c:v>0.14812436047290001</c:v>
                </c:pt>
                <c:pt idx="368">
                  <c:v>6.6512988464699996E-2</c:v>
                </c:pt>
                <c:pt idx="369">
                  <c:v>-2.1823956145499999E-2</c:v>
                </c:pt>
                <c:pt idx="370">
                  <c:v>-0.11624878807529999</c:v>
                </c:pt>
                <c:pt idx="371">
                  <c:v>-0.216100719198</c:v>
                </c:pt>
                <c:pt idx="372">
                  <c:v>-0.32188384104929996</c:v>
                </c:pt>
                <c:pt idx="373">
                  <c:v>-0.43520818180709997</c:v>
                </c:pt>
                <c:pt idx="374">
                  <c:v>-0.55431864252869989</c:v>
                </c:pt>
                <c:pt idx="375">
                  <c:v>-0.67898551559340004</c:v>
                </c:pt>
                <c:pt idx="376">
                  <c:v>-0.81021850510109994</c:v>
                </c:pt>
                <c:pt idx="377">
                  <c:v>-0.94850669491529993</c:v>
                </c:pt>
                <c:pt idx="378">
                  <c:v>-1.0921851935406</c:v>
                </c:pt>
                <c:pt idx="379">
                  <c:v>-1.2410864195633999</c:v>
                </c:pt>
                <c:pt idx="380">
                  <c:v>-1.3958168722827</c:v>
                </c:pt>
                <c:pt idx="381">
                  <c:v>-1.5580735965158998</c:v>
                </c:pt>
                <c:pt idx="382">
                  <c:v>-1.7253110477277001</c:v>
                </c:pt>
                <c:pt idx="383">
                  <c:v>-1.8972855011129997</c:v>
                </c:pt>
                <c:pt idx="384">
                  <c:v>-2.0737835363468999</c:v>
                </c:pt>
                <c:pt idx="385">
                  <c:v>-2.2566198337715999</c:v>
                </c:pt>
                <c:pt idx="386">
                  <c:v>-2.4456430510226999</c:v>
                </c:pt>
                <c:pt idx="387">
                  <c:v>-2.6388007271975997</c:v>
                </c:pt>
                <c:pt idx="388">
                  <c:v>-2.8358454379166997</c:v>
                </c:pt>
                <c:pt idx="389">
                  <c:v>-3.0365759308538998</c:v>
                </c:pt>
                <c:pt idx="390">
                  <c:v>-3.2407818379406996</c:v>
                </c:pt>
                <c:pt idx="391">
                  <c:v>-3.4523899680005998</c:v>
                </c:pt>
                <c:pt idx="392">
                  <c:v>-3.6674548979612998</c:v>
                </c:pt>
                <c:pt idx="393">
                  <c:v>-3.8854800475148998</c:v>
                </c:pt>
                <c:pt idx="394">
                  <c:v>-4.1061580908044997</c:v>
                </c:pt>
                <c:pt idx="395">
                  <c:v>-4.3292235384222</c:v>
                </c:pt>
                <c:pt idx="396">
                  <c:v>-4.5544207660719005</c:v>
                </c:pt>
                <c:pt idx="397">
                  <c:v>-4.7814682714596</c:v>
                </c:pt>
                <c:pt idx="398">
                  <c:v>-5.0135814123984002</c:v>
                </c:pt>
                <c:pt idx="399">
                  <c:v>-5.2479946189425002</c:v>
                </c:pt>
                <c:pt idx="400">
                  <c:v>-5.4835428558599997</c:v>
                </c:pt>
                <c:pt idx="401">
                  <c:v>-5.7199189298861999</c:v>
                </c:pt>
                <c:pt idx="402">
                  <c:v>-5.9568934102166997</c:v>
                </c:pt>
                <c:pt idx="403">
                  <c:v>-6.1943058834386999</c:v>
                </c:pt>
                <c:pt idx="404">
                  <c:v>-6.4320115039190995</c:v>
                </c:pt>
                <c:pt idx="405">
                  <c:v>-6.6698718120524996</c:v>
                </c:pt>
                <c:pt idx="406">
                  <c:v>-6.9077839031699995</c:v>
                </c:pt>
                <c:pt idx="407">
                  <c:v>-7.1456498695638002</c:v>
                </c:pt>
                <c:pt idx="408">
                  <c:v>-7.3833390868304996</c:v>
                </c:pt>
                <c:pt idx="409">
                  <c:v>-7.6206918267506998</c:v>
                </c:pt>
                <c:pt idx="410">
                  <c:v>-7.8575632618553994</c:v>
                </c:pt>
                <c:pt idx="411">
                  <c:v>-8.0957821056578982</c:v>
                </c:pt>
                <c:pt idx="412">
                  <c:v>-8.333151168686399</c:v>
                </c:pt>
                <c:pt idx="413">
                  <c:v>-8.5691317520960997</c:v>
                </c:pt>
                <c:pt idx="414">
                  <c:v>-8.8034723754122997</c:v>
                </c:pt>
                <c:pt idx="415">
                  <c:v>-9.0359778984998993</c:v>
                </c:pt>
                <c:pt idx="416">
                  <c:v>-9.2664814785422998</c:v>
                </c:pt>
                <c:pt idx="417">
                  <c:v>-9.4947327923529006</c:v>
                </c:pt>
                <c:pt idx="418">
                  <c:v>-9.7204354303550993</c:v>
                </c:pt>
                <c:pt idx="419">
                  <c:v>-9.9432730676696988</c:v>
                </c:pt>
                <c:pt idx="420">
                  <c:v>-10.163205297883801</c:v>
                </c:pt>
                <c:pt idx="421">
                  <c:v>-10.385819134118998</c:v>
                </c:pt>
                <c:pt idx="422">
                  <c:v>-10.617225234657599</c:v>
                </c:pt>
                <c:pt idx="423">
                  <c:v>-10.862368088984098</c:v>
                </c:pt>
                <c:pt idx="424">
                  <c:v>-11.122980309573</c:v>
                </c:pt>
                <c:pt idx="425">
                  <c:v>-11.399311639219201</c:v>
                </c:pt>
                <c:pt idx="426">
                  <c:v>-11.6929307762982</c:v>
                </c:pt>
                <c:pt idx="427">
                  <c:v>-12.005483652193799</c:v>
                </c:pt>
                <c:pt idx="428">
                  <c:v>-12.3386605631586</c:v>
                </c:pt>
                <c:pt idx="429">
                  <c:v>-12.694180868578199</c:v>
                </c:pt>
                <c:pt idx="430">
                  <c:v>-13.0737204396021</c:v>
                </c:pt>
                <c:pt idx="431">
                  <c:v>-13.478756956191599</c:v>
                </c:pt>
                <c:pt idx="432">
                  <c:v>-13.910395507865699</c:v>
                </c:pt>
                <c:pt idx="433">
                  <c:v>-14.369323798451999</c:v>
                </c:pt>
                <c:pt idx="434">
                  <c:v>-14.855572532384699</c:v>
                </c:pt>
                <c:pt idx="435">
                  <c:v>-15.368510098697099</c:v>
                </c:pt>
                <c:pt idx="436">
                  <c:v>-15.907498557866699</c:v>
                </c:pt>
                <c:pt idx="437">
                  <c:v>-16.579305835556699</c:v>
                </c:pt>
                <c:pt idx="438">
                  <c:v>-17.279285345445597</c:v>
                </c:pt>
                <c:pt idx="439">
                  <c:v>-18.002928010262998</c:v>
                </c:pt>
                <c:pt idx="440">
                  <c:v>-18.746814688470302</c:v>
                </c:pt>
                <c:pt idx="441">
                  <c:v>-19.508354087899797</c:v>
                </c:pt>
                <c:pt idx="442">
                  <c:v>-20.285791423899301</c:v>
                </c:pt>
                <c:pt idx="443">
                  <c:v>-21.078283021582799</c:v>
                </c:pt>
                <c:pt idx="444">
                  <c:v>-21.896631818354997</c:v>
                </c:pt>
                <c:pt idx="445">
                  <c:v>-22.747026399294899</c:v>
                </c:pt>
                <c:pt idx="446">
                  <c:v>-23.613767145424497</c:v>
                </c:pt>
                <c:pt idx="447">
                  <c:v>-24.495835936534501</c:v>
                </c:pt>
                <c:pt idx="448">
                  <c:v>-25.392251966061</c:v>
                </c:pt>
                <c:pt idx="449">
                  <c:v>-26.301708812683799</c:v>
                </c:pt>
                <c:pt idx="450">
                  <c:v>-27.2390916280239</c:v>
                </c:pt>
                <c:pt idx="451">
                  <c:v>-28.208034500187598</c:v>
                </c:pt>
                <c:pt idx="452">
                  <c:v>-29.184804405032999</c:v>
                </c:pt>
                <c:pt idx="453">
                  <c:v>-30.167128501330797</c:v>
                </c:pt>
                <c:pt idx="454">
                  <c:v>-31.1542518023901</c:v>
                </c:pt>
                <c:pt idx="455">
                  <c:v>-32.163243486003893</c:v>
                </c:pt>
                <c:pt idx="456">
                  <c:v>-33.212529023028004</c:v>
                </c:pt>
                <c:pt idx="457">
                  <c:v>-34.2729387263565</c:v>
                </c:pt>
                <c:pt idx="458">
                  <c:v>-35.345543249010596</c:v>
                </c:pt>
                <c:pt idx="459">
                  <c:v>-36.431403151246798</c:v>
                </c:pt>
                <c:pt idx="460">
                  <c:v>-37.576934693492397</c:v>
                </c:pt>
                <c:pt idx="461">
                  <c:v>-38.752603175837699</c:v>
                </c:pt>
                <c:pt idx="462">
                  <c:v>-39.943323264470401</c:v>
                </c:pt>
                <c:pt idx="463">
                  <c:v>-41.146661103957904</c:v>
                </c:pt>
                <c:pt idx="464">
                  <c:v>-42.399700231667097</c:v>
                </c:pt>
                <c:pt idx="465">
                  <c:v>-43.693132256753401</c:v>
                </c:pt>
                <c:pt idx="466">
                  <c:v>-44.993276280816595</c:v>
                </c:pt>
                <c:pt idx="467">
                  <c:v>-46.295958143023498</c:v>
                </c:pt>
                <c:pt idx="468">
                  <c:v>-47.652378778486195</c:v>
                </c:pt>
                <c:pt idx="469">
                  <c:v>-49.0356031383294</c:v>
                </c:pt>
                <c:pt idx="470">
                  <c:v>-50.413231285593298</c:v>
                </c:pt>
                <c:pt idx="471">
                  <c:v>-51.5861905983828</c:v>
                </c:pt>
                <c:pt idx="472">
                  <c:v>-52.020481007235901</c:v>
                </c:pt>
                <c:pt idx="473">
                  <c:v>-52.277421004104596</c:v>
                </c:pt>
                <c:pt idx="474">
                  <c:v>-52.977710068533902</c:v>
                </c:pt>
                <c:pt idx="475">
                  <c:v>-53.816830590265795</c:v>
                </c:pt>
                <c:pt idx="476">
                  <c:v>-54.467514431069397</c:v>
                </c:pt>
                <c:pt idx="477">
                  <c:v>-55.365830412964499</c:v>
                </c:pt>
                <c:pt idx="478">
                  <c:v>-56.639876825131196</c:v>
                </c:pt>
                <c:pt idx="479">
                  <c:v>-57.922228322046003</c:v>
                </c:pt>
                <c:pt idx="480">
                  <c:v>-59.017840932161988</c:v>
                </c:pt>
                <c:pt idx="481">
                  <c:v>-60.180114503465994</c:v>
                </c:pt>
                <c:pt idx="482">
                  <c:v>-61.421448127376998</c:v>
                </c:pt>
                <c:pt idx="483">
                  <c:v>-62.489059124811</c:v>
                </c:pt>
                <c:pt idx="484">
                  <c:v>-63.350023845173993</c:v>
                </c:pt>
                <c:pt idx="485">
                  <c:v>-64.194164967521999</c:v>
                </c:pt>
                <c:pt idx="486">
                  <c:v>-65.079205127487</c:v>
                </c:pt>
                <c:pt idx="487">
                  <c:v>-65.859384183396003</c:v>
                </c:pt>
                <c:pt idx="488">
                  <c:v>-66.567484044551989</c:v>
                </c:pt>
                <c:pt idx="489">
                  <c:v>-67.273871970797998</c:v>
                </c:pt>
                <c:pt idx="490">
                  <c:v>-68.070894466566003</c:v>
                </c:pt>
                <c:pt idx="491">
                  <c:v>-68.83633472536799</c:v>
                </c:pt>
                <c:pt idx="492">
                  <c:v>-69.574953572711991</c:v>
                </c:pt>
                <c:pt idx="493">
                  <c:v>-70.295547902855986</c:v>
                </c:pt>
                <c:pt idx="494">
                  <c:v>-71.122903980347999</c:v>
                </c:pt>
                <c:pt idx="495">
                  <c:v>-71.981391499661996</c:v>
                </c:pt>
                <c:pt idx="496">
                  <c:v>-72.858225657294</c:v>
                </c:pt>
                <c:pt idx="497">
                  <c:v>-73.748073448845005</c:v>
                </c:pt>
                <c:pt idx="498">
                  <c:v>-74.792133142956004</c:v>
                </c:pt>
                <c:pt idx="499">
                  <c:v>-75.884992901204996</c:v>
                </c:pt>
                <c:pt idx="500">
                  <c:v>-76.995598889462997</c:v>
                </c:pt>
                <c:pt idx="501">
                  <c:v>-78.11703525386099</c:v>
                </c:pt>
                <c:pt idx="502">
                  <c:v>-79.347187672068003</c:v>
                </c:pt>
                <c:pt idx="503">
                  <c:v>-80.551390885664986</c:v>
                </c:pt>
                <c:pt idx="504">
                  <c:v>-81.710875149122984</c:v>
                </c:pt>
                <c:pt idx="505">
                  <c:v>-82.864432561295999</c:v>
                </c:pt>
                <c:pt idx="506">
                  <c:v>-84.034160860880988</c:v>
                </c:pt>
                <c:pt idx="507">
                  <c:v>-85.101805473932998</c:v>
                </c:pt>
                <c:pt idx="508">
                  <c:v>-86.132077840302003</c:v>
                </c:pt>
                <c:pt idx="509">
                  <c:v>-87.303903547941005</c:v>
                </c:pt>
                <c:pt idx="510">
                  <c:v>-88.561650309338987</c:v>
                </c:pt>
                <c:pt idx="511">
                  <c:v>-89.817650003477993</c:v>
                </c:pt>
                <c:pt idx="512">
                  <c:v>-91.122291115817987</c:v>
                </c:pt>
                <c:pt idx="513">
                  <c:v>-92.663717633099992</c:v>
                </c:pt>
                <c:pt idx="514">
                  <c:v>-94.231196811287987</c:v>
                </c:pt>
                <c:pt idx="515">
                  <c:v>-95.754624908081993</c:v>
                </c:pt>
                <c:pt idx="516">
                  <c:v>-97.313255397395992</c:v>
                </c:pt>
                <c:pt idx="517">
                  <c:v>-98.970150152927999</c:v>
                </c:pt>
                <c:pt idx="518">
                  <c:v>-100.561341882942</c:v>
                </c:pt>
                <c:pt idx="519">
                  <c:v>-102.05184634002899</c:v>
                </c:pt>
                <c:pt idx="520">
                  <c:v>-103.61726679625799</c:v>
                </c:pt>
                <c:pt idx="521">
                  <c:v>-105.139328128758</c:v>
                </c:pt>
                <c:pt idx="522">
                  <c:v>-106.599387488007</c:v>
                </c:pt>
                <c:pt idx="523">
                  <c:v>-108.076792709559</c:v>
                </c:pt>
                <c:pt idx="524">
                  <c:v>-109.597205963988</c:v>
                </c:pt>
                <c:pt idx="525">
                  <c:v>-111.05507257256698</c:v>
                </c:pt>
                <c:pt idx="526">
                  <c:v>-112.48276121304299</c:v>
                </c:pt>
                <c:pt idx="527">
                  <c:v>-114.02806603784998</c:v>
                </c:pt>
                <c:pt idx="528">
                  <c:v>-115.527566805801</c:v>
                </c:pt>
                <c:pt idx="529">
                  <c:v>-116.945437959372</c:v>
                </c:pt>
                <c:pt idx="530">
                  <c:v>-118.447958492331</c:v>
                </c:pt>
                <c:pt idx="531">
                  <c:v>-119.946430009605</c:v>
                </c:pt>
                <c:pt idx="532">
                  <c:v>-121.37641863254399</c:v>
                </c:pt>
                <c:pt idx="533">
                  <c:v>-122.83346095139999</c:v>
                </c:pt>
                <c:pt idx="534">
                  <c:v>-124.31160641961898</c:v>
                </c:pt>
                <c:pt idx="535">
                  <c:v>-125.70388031090998</c:v>
                </c:pt>
                <c:pt idx="536">
                  <c:v>-127.09001538732899</c:v>
                </c:pt>
                <c:pt idx="537">
                  <c:v>-128.55740589594902</c:v>
                </c:pt>
                <c:pt idx="538">
                  <c:v>-129.92185574840397</c:v>
                </c:pt>
                <c:pt idx="539">
                  <c:v>-131.21752974824099</c:v>
                </c:pt>
                <c:pt idx="540">
                  <c:v>-132.61995687063001</c:v>
                </c:pt>
                <c:pt idx="541">
                  <c:v>-133.91964251337299</c:v>
                </c:pt>
                <c:pt idx="542">
                  <c:v>-135.12544411104301</c:v>
                </c:pt>
                <c:pt idx="543">
                  <c:v>-136.453708108158</c:v>
                </c:pt>
                <c:pt idx="544">
                  <c:v>-137.66614044463799</c:v>
                </c:pt>
                <c:pt idx="545">
                  <c:v>-138.79699081569899</c:v>
                </c:pt>
                <c:pt idx="546">
                  <c:v>-140.03520057425399</c:v>
                </c:pt>
                <c:pt idx="547">
                  <c:v>-141.16451480164798</c:v>
                </c:pt>
                <c:pt idx="548">
                  <c:v>-142.19553976913699</c:v>
                </c:pt>
                <c:pt idx="549">
                  <c:v>-143.37236044039798</c:v>
                </c:pt>
                <c:pt idx="550">
                  <c:v>-144.43505417644801</c:v>
                </c:pt>
                <c:pt idx="551">
                  <c:v>-145.42177064859601</c:v>
                </c:pt>
                <c:pt idx="552">
                  <c:v>-146.50293736258797</c:v>
                </c:pt>
                <c:pt idx="553">
                  <c:v>-147.439082386938</c:v>
                </c:pt>
                <c:pt idx="554">
                  <c:v>-148.28811730574699</c:v>
                </c:pt>
                <c:pt idx="555">
                  <c:v>-149.161009629636</c:v>
                </c:pt>
                <c:pt idx="556">
                  <c:v>-149.91312509431799</c:v>
                </c:pt>
                <c:pt idx="557">
                  <c:v>-150.70530482787001</c:v>
                </c:pt>
                <c:pt idx="558">
                  <c:v>-151.58034193086897</c:v>
                </c:pt>
                <c:pt idx="559">
                  <c:v>-152.30098756284897</c:v>
                </c:pt>
                <c:pt idx="560">
                  <c:v>-153.02182367320799</c:v>
                </c:pt>
                <c:pt idx="561">
                  <c:v>-153.81730988950801</c:v>
                </c:pt>
                <c:pt idx="562">
                  <c:v>-154.55340483974098</c:v>
                </c:pt>
                <c:pt idx="563">
                  <c:v>-155.38901752749899</c:v>
                </c:pt>
                <c:pt idx="564">
                  <c:v>-156.16768389435001</c:v>
                </c:pt>
                <c:pt idx="565">
                  <c:v>-156.75233136619801</c:v>
                </c:pt>
                <c:pt idx="566">
                  <c:v>-157.445465855733</c:v>
                </c:pt>
                <c:pt idx="567">
                  <c:v>-158.26973592998999</c:v>
                </c:pt>
                <c:pt idx="568">
                  <c:v>-159.022887982041</c:v>
                </c:pt>
                <c:pt idx="569">
                  <c:v>-159.80568319149901</c:v>
                </c:pt>
                <c:pt idx="570">
                  <c:v>-160.55675235359698</c:v>
                </c:pt>
                <c:pt idx="571">
                  <c:v>-161.23218832625997</c:v>
                </c:pt>
                <c:pt idx="572">
                  <c:v>-162.04176467444398</c:v>
                </c:pt>
                <c:pt idx="573">
                  <c:v>-162.86502593693399</c:v>
                </c:pt>
                <c:pt idx="574">
                  <c:v>-163.524182113221</c:v>
                </c:pt>
                <c:pt idx="575">
                  <c:v>-164.213509184499</c:v>
                </c:pt>
                <c:pt idx="576">
                  <c:v>-164.95350527745299</c:v>
                </c:pt>
                <c:pt idx="577">
                  <c:v>-165.650404355787</c:v>
                </c:pt>
                <c:pt idx="578">
                  <c:v>-166.443093157437</c:v>
                </c:pt>
                <c:pt idx="579">
                  <c:v>-167.276884899327</c:v>
                </c:pt>
                <c:pt idx="580">
                  <c:v>-168.04068911592299</c:v>
                </c:pt>
                <c:pt idx="581">
                  <c:v>-168.95144094277498</c:v>
                </c:pt>
                <c:pt idx="582">
                  <c:v>-170.069124599529</c:v>
                </c:pt>
                <c:pt idx="583">
                  <c:v>-171.17548077571197</c:v>
                </c:pt>
                <c:pt idx="584">
                  <c:v>-172.37323522555798</c:v>
                </c:pt>
                <c:pt idx="585">
                  <c:v>-173.80006368760201</c:v>
                </c:pt>
                <c:pt idx="586">
                  <c:v>-175.280416693902</c:v>
                </c:pt>
                <c:pt idx="587">
                  <c:v>-176.81992208256901</c:v>
                </c:pt>
                <c:pt idx="588">
                  <c:v>-178.629215107992</c:v>
                </c:pt>
                <c:pt idx="589">
                  <c:v>-180.47321932798801</c:v>
                </c:pt>
                <c:pt idx="590">
                  <c:v>-182.329214960217</c:v>
                </c:pt>
                <c:pt idx="591">
                  <c:v>-184.440663301977</c:v>
                </c:pt>
                <c:pt idx="592">
                  <c:v>-186.552856466382</c:v>
                </c:pt>
                <c:pt idx="593">
                  <c:v>-188.61741884821197</c:v>
                </c:pt>
                <c:pt idx="594">
                  <c:v>-190.82311685889599</c:v>
                </c:pt>
                <c:pt idx="595">
                  <c:v>-193.03062999949799</c:v>
                </c:pt>
                <c:pt idx="596">
                  <c:v>-195.13120024453198</c:v>
                </c:pt>
                <c:pt idx="597">
                  <c:v>-197.26952390444399</c:v>
                </c:pt>
                <c:pt idx="598">
                  <c:v>-199.44168689072399</c:v>
                </c:pt>
                <c:pt idx="599">
                  <c:v>-201.48000335479199</c:v>
                </c:pt>
                <c:pt idx="600">
                  <c:v>-203.42611388966398</c:v>
                </c:pt>
                <c:pt idx="601">
                  <c:v>-205.40511735087</c:v>
                </c:pt>
                <c:pt idx="602">
                  <c:v>-207.25517912230498</c:v>
                </c:pt>
                <c:pt idx="603">
                  <c:v>-208.99504892887799</c:v>
                </c:pt>
                <c:pt idx="604">
                  <c:v>-210.89818900076401</c:v>
                </c:pt>
                <c:pt idx="605">
                  <c:v>-212.68660208954699</c:v>
                </c:pt>
                <c:pt idx="606">
                  <c:v>-214.35425600763301</c:v>
                </c:pt>
                <c:pt idx="607">
                  <c:v>-216.09086098913099</c:v>
                </c:pt>
                <c:pt idx="608">
                  <c:v>-217.80878380471199</c:v>
                </c:pt>
                <c:pt idx="609">
                  <c:v>-219.39051327573299</c:v>
                </c:pt>
                <c:pt idx="610">
                  <c:v>-220.86749364758097</c:v>
                </c:pt>
                <c:pt idx="611">
                  <c:v>-222.34214904671697</c:v>
                </c:pt>
                <c:pt idx="612">
                  <c:v>-223.67137340902198</c:v>
                </c:pt>
                <c:pt idx="613">
                  <c:v>-224.86811596206897</c:v>
                </c:pt>
                <c:pt idx="614">
                  <c:v>-226.16728640847899</c:v>
                </c:pt>
                <c:pt idx="615">
                  <c:v>-227.35784403677098</c:v>
                </c:pt>
                <c:pt idx="616">
                  <c:v>-228.39517483487998</c:v>
                </c:pt>
                <c:pt idx="617">
                  <c:v>-229.403954680623</c:v>
                </c:pt>
                <c:pt idx="618">
                  <c:v>-230.43097351689298</c:v>
                </c:pt>
                <c:pt idx="619">
                  <c:v>-231.337446179745</c:v>
                </c:pt>
                <c:pt idx="620">
                  <c:v>-232.11927900361496</c:v>
                </c:pt>
                <c:pt idx="621">
                  <c:v>-233.01492971972996</c:v>
                </c:pt>
                <c:pt idx="622">
                  <c:v>-233.782645695018</c:v>
                </c:pt>
                <c:pt idx="623">
                  <c:v>-234.43184621003397</c:v>
                </c:pt>
                <c:pt idx="624">
                  <c:v>-235.08743218318799</c:v>
                </c:pt>
                <c:pt idx="625">
                  <c:v>-235.75105118429997</c:v>
                </c:pt>
                <c:pt idx="626">
                  <c:v>-236.25886622928297</c:v>
                </c:pt>
                <c:pt idx="627">
                  <c:v>-236.62602632938197</c:v>
                </c:pt>
                <c:pt idx="628">
                  <c:v>-237.107125998849</c:v>
                </c:pt>
                <c:pt idx="629">
                  <c:v>-237.51259108190698</c:v>
                </c:pt>
                <c:pt idx="630">
                  <c:v>-237.822897156501</c:v>
                </c:pt>
                <c:pt idx="631">
                  <c:v>-238.06097842901997</c:v>
                </c:pt>
                <c:pt idx="632">
                  <c:v>-238.30884305368798</c:v>
                </c:pt>
                <c:pt idx="633">
                  <c:v>-238.48232804102096</c:v>
                </c:pt>
                <c:pt idx="634">
                  <c:v>-238.609992902286</c:v>
                </c:pt>
                <c:pt idx="635">
                  <c:v>-238.83610100459998</c:v>
                </c:pt>
                <c:pt idx="636">
                  <c:v>-239.065069631211</c:v>
                </c:pt>
                <c:pt idx="637">
                  <c:v>-239.16540639488099</c:v>
                </c:pt>
                <c:pt idx="638">
                  <c:v>-239.15072941301401</c:v>
                </c:pt>
                <c:pt idx="639">
                  <c:v>-239.27622123366299</c:v>
                </c:pt>
                <c:pt idx="640">
                  <c:v>-239.38014075604195</c:v>
                </c:pt>
                <c:pt idx="641">
                  <c:v>-239.42905313391</c:v>
                </c:pt>
                <c:pt idx="642">
                  <c:v>-239.383266878445</c:v>
                </c:pt>
                <c:pt idx="643">
                  <c:v>-239.39137660245297</c:v>
                </c:pt>
                <c:pt idx="644">
                  <c:v>-239.33489555238899</c:v>
                </c:pt>
                <c:pt idx="645">
                  <c:v>-239.24310342431096</c:v>
                </c:pt>
                <c:pt idx="646">
                  <c:v>-239.14311001713898</c:v>
                </c:pt>
                <c:pt idx="647">
                  <c:v>-239.03827964479197</c:v>
                </c:pt>
                <c:pt idx="648">
                  <c:v>-238.78401932591402</c:v>
                </c:pt>
                <c:pt idx="649">
                  <c:v>-238.454154152451</c:v>
                </c:pt>
                <c:pt idx="650">
                  <c:v>-238.139705181279</c:v>
                </c:pt>
                <c:pt idx="651">
                  <c:v>-237.90671073803398</c:v>
                </c:pt>
                <c:pt idx="652">
                  <c:v>-237.51564309077096</c:v>
                </c:pt>
                <c:pt idx="653">
                  <c:v>-236.958361239423</c:v>
                </c:pt>
                <c:pt idx="654">
                  <c:v>-236.33827765809596</c:v>
                </c:pt>
                <c:pt idx="655">
                  <c:v>-235.83343712258102</c:v>
                </c:pt>
                <c:pt idx="656">
                  <c:v>-235.30304931617098</c:v>
                </c:pt>
                <c:pt idx="657">
                  <c:v>-234.70557689472</c:v>
                </c:pt>
                <c:pt idx="658">
                  <c:v>-233.926003704945</c:v>
                </c:pt>
                <c:pt idx="659">
                  <c:v>-233.08555056473398</c:v>
                </c:pt>
                <c:pt idx="660">
                  <c:v>-232.14412749929099</c:v>
                </c:pt>
                <c:pt idx="661">
                  <c:v>-231.15600024842701</c:v>
                </c:pt>
                <c:pt idx="662">
                  <c:v>-230.11344338720099</c:v>
                </c:pt>
                <c:pt idx="663">
                  <c:v>-228.94148751630897</c:v>
                </c:pt>
                <c:pt idx="664">
                  <c:v>-227.60520795226498</c:v>
                </c:pt>
                <c:pt idx="665">
                  <c:v>-226.10432524125</c:v>
                </c:pt>
                <c:pt idx="666">
                  <c:v>-224.52561482529001</c:v>
                </c:pt>
                <c:pt idx="667">
                  <c:v>-222.88514900313598</c:v>
                </c:pt>
                <c:pt idx="668">
                  <c:v>-221.13577136286898</c:v>
                </c:pt>
                <c:pt idx="669">
                  <c:v>-219.17568957241198</c:v>
                </c:pt>
                <c:pt idx="670">
                  <c:v>-217.03581593604</c:v>
                </c:pt>
                <c:pt idx="671">
                  <c:v>-214.76953770549</c:v>
                </c:pt>
                <c:pt idx="672">
                  <c:v>-212.37259858232699</c:v>
                </c:pt>
                <c:pt idx="673">
                  <c:v>-209.81194463237398</c:v>
                </c:pt>
                <c:pt idx="674">
                  <c:v>-207.07243114073998</c:v>
                </c:pt>
                <c:pt idx="675">
                  <c:v>-204.14827089108297</c:v>
                </c:pt>
                <c:pt idx="676">
                  <c:v>-201.04851900584097</c:v>
                </c:pt>
                <c:pt idx="677">
                  <c:v>-197.77382196252299</c:v>
                </c:pt>
                <c:pt idx="678">
                  <c:v>-194.31322529152499</c:v>
                </c:pt>
                <c:pt idx="679">
                  <c:v>-190.662420444834</c:v>
                </c:pt>
                <c:pt idx="680">
                  <c:v>-186.75340348334399</c:v>
                </c:pt>
                <c:pt idx="681">
                  <c:v>-182.603118484623</c:v>
                </c:pt>
                <c:pt idx="682">
                  <c:v>-178.21339175839199</c:v>
                </c:pt>
                <c:pt idx="683">
                  <c:v>-173.56530533548198</c:v>
                </c:pt>
                <c:pt idx="684">
                  <c:v>-168.59885405252399</c:v>
                </c:pt>
                <c:pt idx="685">
                  <c:v>-163.378083622497</c:v>
                </c:pt>
                <c:pt idx="686">
                  <c:v>-157.854505974033</c:v>
                </c:pt>
                <c:pt idx="687">
                  <c:v>-152.032747986441</c:v>
                </c:pt>
                <c:pt idx="688">
                  <c:v>-145.898331897921</c:v>
                </c:pt>
                <c:pt idx="689">
                  <c:v>-139.38891364448099</c:v>
                </c:pt>
                <c:pt idx="690">
                  <c:v>-132.51968282639399</c:v>
                </c:pt>
                <c:pt idx="691">
                  <c:v>-125.33785732816499</c:v>
                </c:pt>
                <c:pt idx="692">
                  <c:v>-117.861735076809</c:v>
                </c:pt>
                <c:pt idx="693">
                  <c:v>-110.058343123104</c:v>
                </c:pt>
                <c:pt idx="694">
                  <c:v>-101.88595867947599</c:v>
                </c:pt>
                <c:pt idx="695">
                  <c:v>-93.375436222467002</c:v>
                </c:pt>
                <c:pt idx="696">
                  <c:v>-84.569918252582994</c:v>
                </c:pt>
                <c:pt idx="697">
                  <c:v>-75.509990634863996</c:v>
                </c:pt>
                <c:pt idx="698">
                  <c:v>-66.231207643994992</c:v>
                </c:pt>
                <c:pt idx="699">
                  <c:v>-56.777882762307897</c:v>
                </c:pt>
                <c:pt idx="700">
                  <c:v>-46.982132087726399</c:v>
                </c:pt>
                <c:pt idx="701">
                  <c:v>-37.172311754436301</c:v>
                </c:pt>
                <c:pt idx="702">
                  <c:v>-27.470483415309001</c:v>
                </c:pt>
                <c:pt idx="703">
                  <c:v>-18.008764882211999</c:v>
                </c:pt>
                <c:pt idx="704">
                  <c:v>-8.9246785575051</c:v>
                </c:pt>
                <c:pt idx="705">
                  <c:v>-0.37525842816839994</c:v>
                </c:pt>
                <c:pt idx="706">
                  <c:v>7.5191289944099999</c:v>
                </c:pt>
                <c:pt idx="707">
                  <c:v>14.659872712200301</c:v>
                </c:pt>
                <c:pt idx="708">
                  <c:v>21.019087398572999</c:v>
                </c:pt>
                <c:pt idx="709">
                  <c:v>26.6206298185671</c:v>
                </c:pt>
                <c:pt idx="710">
                  <c:v>31.501084746627296</c:v>
                </c:pt>
                <c:pt idx="711">
                  <c:v>35.7196034662785</c:v>
                </c:pt>
                <c:pt idx="712">
                  <c:v>39.348637620096298</c:v>
                </c:pt>
                <c:pt idx="713">
                  <c:v>42.469900090476898</c:v>
                </c:pt>
                <c:pt idx="714">
                  <c:v>45.170777243852399</c:v>
                </c:pt>
                <c:pt idx="715">
                  <c:v>47.507915473906195</c:v>
                </c:pt>
                <c:pt idx="716">
                  <c:v>49.5436839852918</c:v>
                </c:pt>
                <c:pt idx="717">
                  <c:v>51.341483050723795</c:v>
                </c:pt>
                <c:pt idx="718">
                  <c:v>52.946352724670696</c:v>
                </c:pt>
                <c:pt idx="719">
                  <c:v>54.4052051073798</c:v>
                </c:pt>
                <c:pt idx="720">
                  <c:v>55.958547364451995</c:v>
                </c:pt>
                <c:pt idx="721">
                  <c:v>57.441619374935989</c:v>
                </c:pt>
                <c:pt idx="722">
                  <c:v>58.867376181438004</c:v>
                </c:pt>
                <c:pt idx="723">
                  <c:v>60.244172715866995</c:v>
                </c:pt>
                <c:pt idx="724">
                  <c:v>61.559082365240997</c:v>
                </c:pt>
                <c:pt idx="725">
                  <c:v>62.827884607548</c:v>
                </c:pt>
                <c:pt idx="726">
                  <c:v>64.048002615947993</c:v>
                </c:pt>
                <c:pt idx="727">
                  <c:v>65.214680171853004</c:v>
                </c:pt>
                <c:pt idx="728">
                  <c:v>66.323267835224996</c:v>
                </c:pt>
                <c:pt idx="729">
                  <c:v>67.370191611389998</c:v>
                </c:pt>
                <c:pt idx="730">
                  <c:v>68.353514847443989</c:v>
                </c:pt>
                <c:pt idx="731">
                  <c:v>69.273043524440993</c:v>
                </c:pt>
                <c:pt idx="732">
                  <c:v>70.129800487490996</c:v>
                </c:pt>
                <c:pt idx="733">
                  <c:v>70.925051923344</c:v>
                </c:pt>
                <c:pt idx="734">
                  <c:v>71.658271509152996</c:v>
                </c:pt>
                <c:pt idx="735">
                  <c:v>72.323787714983993</c:v>
                </c:pt>
                <c:pt idx="736">
                  <c:v>72.928085625338994</c:v>
                </c:pt>
                <c:pt idx="737">
                  <c:v>73.468472624402992</c:v>
                </c:pt>
                <c:pt idx="738">
                  <c:v>73.941238763510995</c:v>
                </c:pt>
                <c:pt idx="739">
                  <c:v>74.342177158601999</c:v>
                </c:pt>
                <c:pt idx="740">
                  <c:v>74.666979630675002</c:v>
                </c:pt>
                <c:pt idx="741">
                  <c:v>74.911488427554005</c:v>
                </c:pt>
                <c:pt idx="742">
                  <c:v>75.071872772063998</c:v>
                </c:pt>
                <c:pt idx="743">
                  <c:v>75.144781689153007</c:v>
                </c:pt>
                <c:pt idx="744">
                  <c:v>75.127409201831995</c:v>
                </c:pt>
                <c:pt idx="745">
                  <c:v>75.017409458414988</c:v>
                </c:pt>
                <c:pt idx="746">
                  <c:v>74.812732521032984</c:v>
                </c:pt>
                <c:pt idx="747">
                  <c:v>74.511511981425002</c:v>
                </c:pt>
                <c:pt idx="748">
                  <c:v>74.112072035196007</c:v>
                </c:pt>
                <c:pt idx="749">
                  <c:v>73.612962384393001</c:v>
                </c:pt>
                <c:pt idx="750">
                  <c:v>73.012987745858993</c:v>
                </c:pt>
                <c:pt idx="751">
                  <c:v>72.311275874928</c:v>
                </c:pt>
                <c:pt idx="752">
                  <c:v>71.507464021343992</c:v>
                </c:pt>
                <c:pt idx="753">
                  <c:v>70.60175557947899</c:v>
                </c:pt>
                <c:pt idx="754">
                  <c:v>69.594858929750998</c:v>
                </c:pt>
                <c:pt idx="755">
                  <c:v>68.487900567240004</c:v>
                </c:pt>
                <c:pt idx="756">
                  <c:v>67.282529024406003</c:v>
                </c:pt>
                <c:pt idx="757">
                  <c:v>65.980768378481997</c:v>
                </c:pt>
                <c:pt idx="758">
                  <c:v>64.584870016947008</c:v>
                </c:pt>
                <c:pt idx="759">
                  <c:v>63.097314159413997</c:v>
                </c:pt>
                <c:pt idx="760">
                  <c:v>61.520847475080004</c:v>
                </c:pt>
                <c:pt idx="761">
                  <c:v>59.858420161022998</c:v>
                </c:pt>
                <c:pt idx="762">
                  <c:v>58.113200981159999</c:v>
                </c:pt>
                <c:pt idx="763">
                  <c:v>56.288698994366996</c:v>
                </c:pt>
                <c:pt idx="764">
                  <c:v>54.389033978849397</c:v>
                </c:pt>
                <c:pt idx="765">
                  <c:v>52.419129885250499</c:v>
                </c:pt>
                <c:pt idx="766">
                  <c:v>50.384789885555698</c:v>
                </c:pt>
                <c:pt idx="767">
                  <c:v>48.292798433789699</c:v>
                </c:pt>
                <c:pt idx="768">
                  <c:v>46.151110960302297</c:v>
                </c:pt>
                <c:pt idx="769">
                  <c:v>43.968902405040296</c:v>
                </c:pt>
                <c:pt idx="770">
                  <c:v>41.756466375850501</c:v>
                </c:pt>
                <c:pt idx="771">
                  <c:v>39.525232545332699</c:v>
                </c:pt>
                <c:pt idx="772">
                  <c:v>37.288659460704899</c:v>
                </c:pt>
                <c:pt idx="773">
                  <c:v>35.058428416515298</c:v>
                </c:pt>
                <c:pt idx="774">
                  <c:v>32.848788171561303</c:v>
                </c:pt>
                <c:pt idx="775">
                  <c:v>30.676242541152895</c:v>
                </c:pt>
                <c:pt idx="776">
                  <c:v>28.555790104839598</c:v>
                </c:pt>
                <c:pt idx="777">
                  <c:v>26.500908975669297</c:v>
                </c:pt>
                <c:pt idx="778">
                  <c:v>24.5231912465871</c:v>
                </c:pt>
                <c:pt idx="779">
                  <c:v>22.629503566634099</c:v>
                </c:pt>
                <c:pt idx="780">
                  <c:v>20.820272436155399</c:v>
                </c:pt>
                <c:pt idx="781">
                  <c:v>19.080462441729001</c:v>
                </c:pt>
                <c:pt idx="782">
                  <c:v>17.371691895980099</c:v>
                </c:pt>
                <c:pt idx="783">
                  <c:v>15.586496700305998</c:v>
                </c:pt>
                <c:pt idx="784">
                  <c:v>13.552385646829499</c:v>
                </c:pt>
                <c:pt idx="785">
                  <c:v>11.219966231413499</c:v>
                </c:pt>
                <c:pt idx="786">
                  <c:v>8.839740255988799</c:v>
                </c:pt>
                <c:pt idx="787">
                  <c:v>6.8707177575563998</c:v>
                </c:pt>
                <c:pt idx="788">
                  <c:v>5.327835344226</c:v>
                </c:pt>
                <c:pt idx="789">
                  <c:v>4.2013433191181999</c:v>
                </c:pt>
                <c:pt idx="790">
                  <c:v>3.4947739507031996</c:v>
                </c:pt>
                <c:pt idx="791">
                  <c:v>3.1681878994100998</c:v>
                </c:pt>
                <c:pt idx="792">
                  <c:v>3.1505026411278001</c:v>
                </c:pt>
                <c:pt idx="793">
                  <c:v>3.3518200096610999</c:v>
                </c:pt>
                <c:pt idx="794">
                  <c:v>3.6983907940788003</c:v>
                </c:pt>
                <c:pt idx="795">
                  <c:v>4.1354319125237993</c:v>
                </c:pt>
                <c:pt idx="796">
                  <c:v>4.6238511159642002</c:v>
                </c:pt>
                <c:pt idx="797">
                  <c:v>5.1369627513107998</c:v>
                </c:pt>
                <c:pt idx="798">
                  <c:v>5.6580122181716996</c:v>
                </c:pt>
                <c:pt idx="799">
                  <c:v>6.1580377258739993</c:v>
                </c:pt>
                <c:pt idx="800">
                  <c:v>6.6343590105918002</c:v>
                </c:pt>
                <c:pt idx="801">
                  <c:v>6.9585685482812991</c:v>
                </c:pt>
                <c:pt idx="802">
                  <c:v>7.2479675079857993</c:v>
                </c:pt>
                <c:pt idx="803">
                  <c:v>7.5087559427489996</c:v>
                </c:pt>
                <c:pt idx="804">
                  <c:v>7.7394917683436999</c:v>
                </c:pt>
                <c:pt idx="805">
                  <c:v>7.9404263912702993</c:v>
                </c:pt>
                <c:pt idx="806">
                  <c:v>8.1192297855407993</c:v>
                </c:pt>
                <c:pt idx="807">
                  <c:v>8.2705560961997993</c:v>
                </c:pt>
                <c:pt idx="808">
                  <c:v>8.3962670105612993</c:v>
                </c:pt>
                <c:pt idx="809">
                  <c:v>8.5004694486533996</c:v>
                </c:pt>
                <c:pt idx="810">
                  <c:v>8.5876056834528001</c:v>
                </c:pt>
                <c:pt idx="811">
                  <c:v>8.6646535660532997</c:v>
                </c:pt>
                <c:pt idx="812">
                  <c:v>8.7355431471977987</c:v>
                </c:pt>
                <c:pt idx="813">
                  <c:v>8.8003568767730993</c:v>
                </c:pt>
                <c:pt idx="814">
                  <c:v>8.8611810115082985</c:v>
                </c:pt>
                <c:pt idx="815">
                  <c:v>8.9192439045678</c:v>
                </c:pt>
                <c:pt idx="816">
                  <c:v>8.976866387764499</c:v>
                </c:pt>
                <c:pt idx="817">
                  <c:v>9.0343258506848994</c:v>
                </c:pt>
                <c:pt idx="818">
                  <c:v>9.0942331933275007</c:v>
                </c:pt>
                <c:pt idx="819">
                  <c:v>9.1557130953914996</c:v>
                </c:pt>
                <c:pt idx="820">
                  <c:v>9.2159709358883983</c:v>
                </c:pt>
                <c:pt idx="821">
                  <c:v>9.2781018323057989</c:v>
                </c:pt>
                <c:pt idx="822">
                  <c:v>9.3345188587304992</c:v>
                </c:pt>
                <c:pt idx="823">
                  <c:v>9.3857646907418992</c:v>
                </c:pt>
                <c:pt idx="824">
                  <c:v>9.4318454357178005</c:v>
                </c:pt>
                <c:pt idx="825">
                  <c:v>9.4761096115715997</c:v>
                </c:pt>
                <c:pt idx="826">
                  <c:v>9.5153335238558991</c:v>
                </c:pt>
                <c:pt idx="827">
                  <c:v>9.5474224997894996</c:v>
                </c:pt>
                <c:pt idx="828">
                  <c:v>9.5716451061329995</c:v>
                </c:pt>
                <c:pt idx="829">
                  <c:v>9.5905794609818997</c:v>
                </c:pt>
                <c:pt idx="830">
                  <c:v>9.6021083835992993</c:v>
                </c:pt>
                <c:pt idx="831">
                  <c:v>9.6045121228395001</c:v>
                </c:pt>
                <c:pt idx="832">
                  <c:v>9.5979208998857981</c:v>
                </c:pt>
                <c:pt idx="833">
                  <c:v>9.5861396410181996</c:v>
                </c:pt>
                <c:pt idx="834">
                  <c:v>9.5670441933503998</c:v>
                </c:pt>
                <c:pt idx="835">
                  <c:v>9.5402930713439993</c:v>
                </c:pt>
                <c:pt idx="836">
                  <c:v>9.5068183147361989</c:v>
                </c:pt>
                <c:pt idx="837">
                  <c:v>9.4704144786216009</c:v>
                </c:pt>
                <c:pt idx="838">
                  <c:v>9.4277557291253995</c:v>
                </c:pt>
                <c:pt idx="839">
                  <c:v>9.3790767889361994</c:v>
                </c:pt>
                <c:pt idx="840">
                  <c:v>9.3263062671267001</c:v>
                </c:pt>
                <c:pt idx="841">
                  <c:v>9.2691997828641011</c:v>
                </c:pt>
                <c:pt idx="842">
                  <c:v>9.2059259946278988</c:v>
                </c:pt>
                <c:pt idx="843">
                  <c:v>9.1366222942380002</c:v>
                </c:pt>
                <c:pt idx="844">
                  <c:v>9.0636723565946991</c:v>
                </c:pt>
                <c:pt idx="845">
                  <c:v>8.9841271857999008</c:v>
                </c:pt>
                <c:pt idx="846">
                  <c:v>8.8980153751265991</c:v>
                </c:pt>
                <c:pt idx="847">
                  <c:v>8.8073974719398986</c:v>
                </c:pt>
                <c:pt idx="848">
                  <c:v>8.7109410607745996</c:v>
                </c:pt>
                <c:pt idx="849">
                  <c:v>8.6082564396321004</c:v>
                </c:pt>
                <c:pt idx="850">
                  <c:v>8.5007802825881988</c:v>
                </c:pt>
                <c:pt idx="851">
                  <c:v>8.3884303268979004</c:v>
                </c:pt>
                <c:pt idx="852">
                  <c:v>8.2705649583324004</c:v>
                </c:pt>
                <c:pt idx="853">
                  <c:v>8.1482231501754008</c:v>
                </c:pt>
                <c:pt idx="854">
                  <c:v>8.0217396489123001</c:v>
                </c:pt>
                <c:pt idx="855">
                  <c:v>7.8904473735584997</c:v>
                </c:pt>
                <c:pt idx="856">
                  <c:v>7.7551120668743998</c:v>
                </c:pt>
                <c:pt idx="857">
                  <c:v>7.6160817959336988</c:v>
                </c:pt>
                <c:pt idx="858">
                  <c:v>7.4729693935178991</c:v>
                </c:pt>
                <c:pt idx="859">
                  <c:v>7.3264129915055998</c:v>
                </c:pt>
                <c:pt idx="860">
                  <c:v>7.1765758455614996</c:v>
                </c:pt>
                <c:pt idx="861">
                  <c:v>7.0233200517755998</c:v>
                </c:pt>
                <c:pt idx="862">
                  <c:v>6.8669992652894996</c:v>
                </c:pt>
                <c:pt idx="863">
                  <c:v>6.7076253971115003</c:v>
                </c:pt>
                <c:pt idx="864">
                  <c:v>6.5452855951554003</c:v>
                </c:pt>
                <c:pt idx="865">
                  <c:v>6.3799058670716997</c:v>
                </c:pt>
                <c:pt idx="866">
                  <c:v>6.2116364099696995</c:v>
                </c:pt>
                <c:pt idx="867">
                  <c:v>6.0406661246448001</c:v>
                </c:pt>
                <c:pt idx="868">
                  <c:v>5.8664977718963991</c:v>
                </c:pt>
                <c:pt idx="869">
                  <c:v>5.6898756607895997</c:v>
                </c:pt>
                <c:pt idx="870">
                  <c:v>5.5105834494444004</c:v>
                </c:pt>
                <c:pt idx="871">
                  <c:v>5.3284474668324</c:v>
                </c:pt>
                <c:pt idx="872">
                  <c:v>5.1443858321141995</c:v>
                </c:pt>
                <c:pt idx="873">
                  <c:v>4.9574164914195</c:v>
                </c:pt>
                <c:pt idx="874">
                  <c:v>4.7684790822935996</c:v>
                </c:pt>
                <c:pt idx="875">
                  <c:v>4.5777935956524001</c:v>
                </c:pt>
                <c:pt idx="876">
                  <c:v>4.3842822908657997</c:v>
                </c:pt>
                <c:pt idx="877">
                  <c:v>4.1897247665228994</c:v>
                </c:pt>
                <c:pt idx="878">
                  <c:v>3.9926603067857993</c:v>
                </c:pt>
                <c:pt idx="879">
                  <c:v>3.7940168134721994</c:v>
                </c:pt>
                <c:pt idx="880">
                  <c:v>3.5941755864524998</c:v>
                </c:pt>
                <c:pt idx="881">
                  <c:v>3.3915474596193</c:v>
                </c:pt>
                <c:pt idx="882">
                  <c:v>3.1884959892698999</c:v>
                </c:pt>
                <c:pt idx="883">
                  <c:v>2.9825960852672995</c:v>
                </c:pt>
                <c:pt idx="884">
                  <c:v>2.7757580688161996</c:v>
                </c:pt>
                <c:pt idx="885">
                  <c:v>2.5674885941363996</c:v>
                </c:pt>
                <c:pt idx="886">
                  <c:v>2.3571153028559997</c:v>
                </c:pt>
                <c:pt idx="887">
                  <c:v>2.1468214439297997</c:v>
                </c:pt>
                <c:pt idx="888">
                  <c:v>1.9330673260163997</c:v>
                </c:pt>
                <c:pt idx="889">
                  <c:v>1.7198745205646999</c:v>
                </c:pt>
                <c:pt idx="890">
                  <c:v>1.5040642010901</c:v>
                </c:pt>
                <c:pt idx="891">
                  <c:v>1.2878804494934999</c:v>
                </c:pt>
                <c:pt idx="892">
                  <c:v>1.0703142831965999</c:v>
                </c:pt>
                <c:pt idx="893">
                  <c:v>0.85106368702109991</c:v>
                </c:pt>
                <c:pt idx="894">
                  <c:v>0.631600446993</c:v>
                </c:pt>
                <c:pt idx="895">
                  <c:v>0.40905371587649997</c:v>
                </c:pt>
                <c:pt idx="896">
                  <c:v>0.18746314917240001</c:v>
                </c:pt>
                <c:pt idx="897">
                  <c:v>-3.8599816671000001E-2</c:v>
                </c:pt>
                <c:pt idx="898">
                  <c:v>-0.26345765676449995</c:v>
                </c:pt>
                <c:pt idx="899">
                  <c:v>-0.49217233372919994</c:v>
                </c:pt>
                <c:pt idx="900">
                  <c:v>-0.72044531198219997</c:v>
                </c:pt>
                <c:pt idx="901">
                  <c:v>-0.95172490088220008</c:v>
                </c:pt>
                <c:pt idx="902">
                  <c:v>-1.1833853714198999</c:v>
                </c:pt>
                <c:pt idx="903">
                  <c:v>-1.4172862898351999</c:v>
                </c:pt>
                <c:pt idx="904">
                  <c:v>-1.6523396173128</c:v>
                </c:pt>
                <c:pt idx="905">
                  <c:v>-1.8889924065618</c:v>
                </c:pt>
                <c:pt idx="906">
                  <c:v>-2.127740602032</c:v>
                </c:pt>
                <c:pt idx="907">
                  <c:v>-2.3682887330072999</c:v>
                </c:pt>
                <c:pt idx="908">
                  <c:v>-2.6112487693895998</c:v>
                </c:pt>
                <c:pt idx="909">
                  <c:v>-2.8542012547205999</c:v>
                </c:pt>
                <c:pt idx="910">
                  <c:v>-3.0994094607284999</c:v>
                </c:pt>
                <c:pt idx="911">
                  <c:v>-3.3444790008509999</c:v>
                </c:pt>
                <c:pt idx="912">
                  <c:v>-3.5917498194305999</c:v>
                </c:pt>
                <c:pt idx="913">
                  <c:v>-3.8389155849350995</c:v>
                </c:pt>
                <c:pt idx="914">
                  <c:v>-4.0889948104820997</c:v>
                </c:pt>
                <c:pt idx="915">
                  <c:v>-4.3398732415883998</c:v>
                </c:pt>
                <c:pt idx="916">
                  <c:v>-4.5940389551294993</c:v>
                </c:pt>
                <c:pt idx="917">
                  <c:v>-4.8497826158963999</c:v>
                </c:pt>
                <c:pt idx="918">
                  <c:v>-5.1086470840902001</c:v>
                </c:pt>
                <c:pt idx="919">
                  <c:v>-5.3699490501629992</c:v>
                </c:pt>
                <c:pt idx="920">
                  <c:v>-5.6338304427194998</c:v>
                </c:pt>
                <c:pt idx="921">
                  <c:v>-5.9012072031764999</c:v>
                </c:pt>
                <c:pt idx="922">
                  <c:v>-6.1702862344973992</c:v>
                </c:pt>
                <c:pt idx="923">
                  <c:v>-6.4441810463237994</c:v>
                </c:pt>
                <c:pt idx="924">
                  <c:v>-6.7185615652674002</c:v>
                </c:pt>
                <c:pt idx="925">
                  <c:v>-6.9993960395711996</c:v>
                </c:pt>
                <c:pt idx="926">
                  <c:v>-7.2791478381104993</c:v>
                </c:pt>
                <c:pt idx="927">
                  <c:v>-7.5673424763278998</c:v>
                </c:pt>
                <c:pt idx="928">
                  <c:v>-7.8540384276590993</c:v>
                </c:pt>
                <c:pt idx="929">
                  <c:v>-8.1491391692337007</c:v>
                </c:pt>
                <c:pt idx="930">
                  <c:v>-8.4471736696623001</c:v>
                </c:pt>
                <c:pt idx="931">
                  <c:v>-8.8235512974173993</c:v>
                </c:pt>
                <c:pt idx="932">
                  <c:v>-9.2099561895548998</c:v>
                </c:pt>
                <c:pt idx="933">
                  <c:v>-9.6060474968528986</c:v>
                </c:pt>
                <c:pt idx="934">
                  <c:v>-10.012250581220099</c:v>
                </c:pt>
                <c:pt idx="935">
                  <c:v>-10.422518398203898</c:v>
                </c:pt>
                <c:pt idx="936">
                  <c:v>-10.837186808488198</c:v>
                </c:pt>
                <c:pt idx="937">
                  <c:v>-11.243175650103598</c:v>
                </c:pt>
                <c:pt idx="938">
                  <c:v>-11.642767886840099</c:v>
                </c:pt>
                <c:pt idx="939">
                  <c:v>-12.018442387212</c:v>
                </c:pt>
                <c:pt idx="940">
                  <c:v>-12.380850396500399</c:v>
                </c:pt>
                <c:pt idx="941">
                  <c:v>-12.718343960964299</c:v>
                </c:pt>
                <c:pt idx="942">
                  <c:v>-13.0444579532553</c:v>
                </c:pt>
                <c:pt idx="943">
                  <c:v>-13.355856895049099</c:v>
                </c:pt>
                <c:pt idx="944">
                  <c:v>-13.664375927669399</c:v>
                </c:pt>
                <c:pt idx="945">
                  <c:v>-13.9736110967784</c:v>
                </c:pt>
                <c:pt idx="946">
                  <c:v>-14.289498808608</c:v>
                </c:pt>
                <c:pt idx="947">
                  <c:v>-14.620809356865298</c:v>
                </c:pt>
                <c:pt idx="948">
                  <c:v>-14.964622238306399</c:v>
                </c:pt>
                <c:pt idx="949">
                  <c:v>-15.334131089872498</c:v>
                </c:pt>
                <c:pt idx="950">
                  <c:v>-15.717693552078899</c:v>
                </c:pt>
                <c:pt idx="951">
                  <c:v>-16.127337823529398</c:v>
                </c:pt>
                <c:pt idx="952">
                  <c:v>-16.550653282898999</c:v>
                </c:pt>
                <c:pt idx="953">
                  <c:v>-16.9909508249211</c:v>
                </c:pt>
                <c:pt idx="954">
                  <c:v>-17.4430754814537</c:v>
                </c:pt>
                <c:pt idx="955">
                  <c:v>-17.900194706467502</c:v>
                </c:pt>
                <c:pt idx="956">
                  <c:v>-18.367060831433101</c:v>
                </c:pt>
                <c:pt idx="957">
                  <c:v>-18.828836200412997</c:v>
                </c:pt>
                <c:pt idx="958">
                  <c:v>-19.2974602503573</c:v>
                </c:pt>
                <c:pt idx="959">
                  <c:v>-19.759357157622297</c:v>
                </c:pt>
                <c:pt idx="960">
                  <c:v>-20.220680326347601</c:v>
                </c:pt>
                <c:pt idx="961">
                  <c:v>-20.681592473405999</c:v>
                </c:pt>
                <c:pt idx="962">
                  <c:v>-21.137278854447899</c:v>
                </c:pt>
                <c:pt idx="963">
                  <c:v>-21.602314912760697</c:v>
                </c:pt>
                <c:pt idx="964">
                  <c:v>-22.0640586279027</c:v>
                </c:pt>
                <c:pt idx="965">
                  <c:v>-22.5360812230725</c:v>
                </c:pt>
                <c:pt idx="966">
                  <c:v>-23.014139041590298</c:v>
                </c:pt>
                <c:pt idx="967">
                  <c:v>-23.498306254982698</c:v>
                </c:pt>
                <c:pt idx="968">
                  <c:v>-23.999354350460699</c:v>
                </c:pt>
                <c:pt idx="969">
                  <c:v>-24.504642659060398</c:v>
                </c:pt>
                <c:pt idx="970">
                  <c:v>-25.027517463490501</c:v>
                </c:pt>
                <c:pt idx="971">
                  <c:v>-25.559539819212297</c:v>
                </c:pt>
                <c:pt idx="972">
                  <c:v>-26.099633567705997</c:v>
                </c:pt>
                <c:pt idx="973">
                  <c:v>-26.657341537551901</c:v>
                </c:pt>
                <c:pt idx="974">
                  <c:v>-27.217989812146499</c:v>
                </c:pt>
                <c:pt idx="975">
                  <c:v>-27.793380828093596</c:v>
                </c:pt>
                <c:pt idx="976">
                  <c:v>-28.376557300128898</c:v>
                </c:pt>
                <c:pt idx="977">
                  <c:v>-28.963035262477796</c:v>
                </c:pt>
                <c:pt idx="978">
                  <c:v>-29.567668480571697</c:v>
                </c:pt>
                <c:pt idx="979">
                  <c:v>-30.173697266179797</c:v>
                </c:pt>
                <c:pt idx="980">
                  <c:v>-30.790817281135496</c:v>
                </c:pt>
                <c:pt idx="981">
                  <c:v>-31.419695484660899</c:v>
                </c:pt>
                <c:pt idx="982">
                  <c:v>-32.051191606517996</c:v>
                </c:pt>
                <c:pt idx="983">
                  <c:v>-32.702948815331403</c:v>
                </c:pt>
                <c:pt idx="984">
                  <c:v>-33.361454735747401</c:v>
                </c:pt>
                <c:pt idx="985">
                  <c:v>-34.028597568191095</c:v>
                </c:pt>
                <c:pt idx="986">
                  <c:v>-34.717220414160593</c:v>
                </c:pt>
                <c:pt idx="987">
                  <c:v>-35.412160291295699</c:v>
                </c:pt>
                <c:pt idx="988">
                  <c:v>-36.124385955981303</c:v>
                </c:pt>
                <c:pt idx="989">
                  <c:v>-37.253501282354698</c:v>
                </c:pt>
                <c:pt idx="990">
                  <c:v>-39.265235379906898</c:v>
                </c:pt>
                <c:pt idx="991">
                  <c:v>-41.5371994810911</c:v>
                </c:pt>
                <c:pt idx="992">
                  <c:v>-43.235319864070497</c:v>
                </c:pt>
                <c:pt idx="993">
                  <c:v>-44.4436946993658</c:v>
                </c:pt>
                <c:pt idx="994">
                  <c:v>-45.147685022571295</c:v>
                </c:pt>
                <c:pt idx="995">
                  <c:v>-45.259329550340695</c:v>
                </c:pt>
                <c:pt idx="996">
                  <c:v>-44.752291757166894</c:v>
                </c:pt>
                <c:pt idx="997">
                  <c:v>-43.616743416004795</c:v>
                </c:pt>
                <c:pt idx="998">
                  <c:v>-42.041290522177498</c:v>
                </c:pt>
                <c:pt idx="999">
                  <c:v>-40.177012341233102</c:v>
                </c:pt>
                <c:pt idx="1000">
                  <c:v>-38.073580913926193</c:v>
                </c:pt>
                <c:pt idx="1001">
                  <c:v>-35.819736181668901</c:v>
                </c:pt>
                <c:pt idx="1002">
                  <c:v>-33.562949916838498</c:v>
                </c:pt>
                <c:pt idx="1003">
                  <c:v>-31.379203629668101</c:v>
                </c:pt>
                <c:pt idx="1004">
                  <c:v>-29.252939875773297</c:v>
                </c:pt>
                <c:pt idx="1005">
                  <c:v>-27.2054642372232</c:v>
                </c:pt>
                <c:pt idx="1006">
                  <c:v>-25.262157382698899</c:v>
                </c:pt>
                <c:pt idx="1007">
                  <c:v>-23.383674882946199</c:v>
                </c:pt>
                <c:pt idx="1008">
                  <c:v>-21.576301920415499</c:v>
                </c:pt>
                <c:pt idx="1009">
                  <c:v>-19.838797330006201</c:v>
                </c:pt>
                <c:pt idx="1010">
                  <c:v>-18.165755717135099</c:v>
                </c:pt>
                <c:pt idx="1011">
                  <c:v>-16.454167857878698</c:v>
                </c:pt>
                <c:pt idx="1012">
                  <c:v>-14.759895646979098</c:v>
                </c:pt>
                <c:pt idx="1013">
                  <c:v>-13.1810703196509</c:v>
                </c:pt>
                <c:pt idx="1014">
                  <c:v>-11.815488669287399</c:v>
                </c:pt>
                <c:pt idx="1015">
                  <c:v>-10.711328711742299</c:v>
                </c:pt>
                <c:pt idx="1016">
                  <c:v>-9.9209389330094986</c:v>
                </c:pt>
                <c:pt idx="1017">
                  <c:v>-9.4786551343329002</c:v>
                </c:pt>
                <c:pt idx="1018">
                  <c:v>-9.3384534791484004</c:v>
                </c:pt>
                <c:pt idx="1019">
                  <c:v>-9.4404511875471009</c:v>
                </c:pt>
                <c:pt idx="1020">
                  <c:v>-9.6979394943041992</c:v>
                </c:pt>
                <c:pt idx="1021">
                  <c:v>-10.0041557395692</c:v>
                </c:pt>
                <c:pt idx="1022">
                  <c:v>-10.291629890623501</c:v>
                </c:pt>
                <c:pt idx="1023">
                  <c:v>-10.4795986678311</c:v>
                </c:pt>
                <c:pt idx="1024">
                  <c:v>-10.5292023748404</c:v>
                </c:pt>
                <c:pt idx="1025">
                  <c:v>-10.432236999633899</c:v>
                </c:pt>
                <c:pt idx="1026">
                  <c:v>-10.200211067232299</c:v>
                </c:pt>
                <c:pt idx="1027">
                  <c:v>-9.9033402304454992</c:v>
                </c:pt>
                <c:pt idx="1028">
                  <c:v>-9.6199708108457997</c:v>
                </c:pt>
                <c:pt idx="1029">
                  <c:v>-9.390429398536801</c:v>
                </c:pt>
                <c:pt idx="1030">
                  <c:v>-9.2695770823349992</c:v>
                </c:pt>
                <c:pt idx="1031">
                  <c:v>-9.3070281137102988</c:v>
                </c:pt>
                <c:pt idx="1032">
                  <c:v>-9.5127382226363988</c:v>
                </c:pt>
                <c:pt idx="1033">
                  <c:v>-9.8919663533768993</c:v>
                </c:pt>
                <c:pt idx="1034">
                  <c:v>-10.4338832619252</c:v>
                </c:pt>
                <c:pt idx="1035">
                  <c:v>-11.084573363842498</c:v>
                </c:pt>
                <c:pt idx="1036">
                  <c:v>-11.808158668552201</c:v>
                </c:pt>
                <c:pt idx="1037">
                  <c:v>-12.571434575194498</c:v>
                </c:pt>
                <c:pt idx="1038">
                  <c:v>-13.318011652509</c:v>
                </c:pt>
                <c:pt idx="1039">
                  <c:v>-14.003046572684699</c:v>
                </c:pt>
                <c:pt idx="1040">
                  <c:v>-14.6464429414434</c:v>
                </c:pt>
                <c:pt idx="1041">
                  <c:v>-15.242035045516799</c:v>
                </c:pt>
                <c:pt idx="1042">
                  <c:v>-15.799447677410699</c:v>
                </c:pt>
                <c:pt idx="1043">
                  <c:v>-16.3324291164069</c:v>
                </c:pt>
                <c:pt idx="1044">
                  <c:v>-16.8439406590518</c:v>
                </c:pt>
                <c:pt idx="1045">
                  <c:v>-17.356879162505699</c:v>
                </c:pt>
                <c:pt idx="1046">
                  <c:v>-17.893883527923897</c:v>
                </c:pt>
                <c:pt idx="1047">
                  <c:v>-18.4507039004856</c:v>
                </c:pt>
                <c:pt idx="1048">
                  <c:v>-19.025682417285299</c:v>
                </c:pt>
                <c:pt idx="1049">
                  <c:v>-19.6169392345872</c:v>
                </c:pt>
                <c:pt idx="1050">
                  <c:v>-20.2048622457507</c:v>
                </c:pt>
                <c:pt idx="1051">
                  <c:v>-20.7767900259756</c:v>
                </c:pt>
                <c:pt idx="1052">
                  <c:v>-21.327152949882599</c:v>
                </c:pt>
                <c:pt idx="1053">
                  <c:v>-21.8343425944167</c:v>
                </c:pt>
                <c:pt idx="1054">
                  <c:v>-22.293685979954997</c:v>
                </c:pt>
                <c:pt idx="1055">
                  <c:v>-22.7140888140285</c:v>
                </c:pt>
                <c:pt idx="1056">
                  <c:v>-23.087355058373099</c:v>
                </c:pt>
                <c:pt idx="1057">
                  <c:v>-23.4073576783092</c:v>
                </c:pt>
                <c:pt idx="1058">
                  <c:v>-23.686883433963899</c:v>
                </c:pt>
                <c:pt idx="1059">
                  <c:v>-23.919487189077302</c:v>
                </c:pt>
                <c:pt idx="1060">
                  <c:v>-24.105927104015397</c:v>
                </c:pt>
                <c:pt idx="1061">
                  <c:v>-24.256105713781199</c:v>
                </c:pt>
                <c:pt idx="1062">
                  <c:v>-24.368082219128098</c:v>
                </c:pt>
                <c:pt idx="1063">
                  <c:v>-24.416457591595499</c:v>
                </c:pt>
                <c:pt idx="1064">
                  <c:v>-24.394180820538299</c:v>
                </c:pt>
                <c:pt idx="1065">
                  <c:v>-24.3153877661628</c:v>
                </c:pt>
                <c:pt idx="1066">
                  <c:v>-24.161702974496698</c:v>
                </c:pt>
                <c:pt idx="1067">
                  <c:v>-23.921031573</c:v>
                </c:pt>
                <c:pt idx="1068">
                  <c:v>-23.592861807694497</c:v>
                </c:pt>
                <c:pt idx="1069">
                  <c:v>-23.169490406621399</c:v>
                </c:pt>
                <c:pt idx="1070">
                  <c:v>-22.651528578394799</c:v>
                </c:pt>
                <c:pt idx="1071">
                  <c:v>-22.044876262323299</c:v>
                </c:pt>
                <c:pt idx="1072">
                  <c:v>-21.346967462069099</c:v>
                </c:pt>
                <c:pt idx="1073">
                  <c:v>-20.5567969747338</c:v>
                </c:pt>
                <c:pt idx="1074">
                  <c:v>-19.677171304351798</c:v>
                </c:pt>
                <c:pt idx="1075">
                  <c:v>-18.617547953275796</c:v>
                </c:pt>
                <c:pt idx="1076">
                  <c:v>-17.471343540854697</c:v>
                </c:pt>
                <c:pt idx="1077">
                  <c:v>-16.246765324176899</c:v>
                </c:pt>
                <c:pt idx="1078">
                  <c:v>-14.936411504633099</c:v>
                </c:pt>
                <c:pt idx="1079">
                  <c:v>-13.538880026171698</c:v>
                </c:pt>
                <c:pt idx="1080">
                  <c:v>-12.0515979476376</c:v>
                </c:pt>
                <c:pt idx="1081">
                  <c:v>-10.469282291542799</c:v>
                </c:pt>
                <c:pt idx="1082">
                  <c:v>-8.7713145167421001</c:v>
                </c:pt>
                <c:pt idx="1083">
                  <c:v>-6.9762460793147998</c:v>
                </c:pt>
                <c:pt idx="1084">
                  <c:v>-5.1197326458374999</c:v>
                </c:pt>
                <c:pt idx="1085">
                  <c:v>-3.15319925442</c:v>
                </c:pt>
                <c:pt idx="1086">
                  <c:v>-1.1096761132002</c:v>
                </c:pt>
                <c:pt idx="1087">
                  <c:v>0.8967064727406</c:v>
                </c:pt>
                <c:pt idx="1088">
                  <c:v>2.8205339383112999</c:v>
                </c:pt>
                <c:pt idx="1089">
                  <c:v>4.7150855774076001</c:v>
                </c:pt>
                <c:pt idx="1090">
                  <c:v>6.5746365005018994</c:v>
                </c:pt>
                <c:pt idx="1091">
                  <c:v>8.302703216219701</c:v>
                </c:pt>
                <c:pt idx="1092">
                  <c:v>9.8272387571043005</c:v>
                </c:pt>
                <c:pt idx="1093">
                  <c:v>11.217198441207298</c:v>
                </c:pt>
                <c:pt idx="1094">
                  <c:v>12.4726053253611</c:v>
                </c:pt>
                <c:pt idx="1095">
                  <c:v>13.681831635848699</c:v>
                </c:pt>
                <c:pt idx="1096">
                  <c:v>14.801055784938599</c:v>
                </c:pt>
                <c:pt idx="1097">
                  <c:v>15.856258174455</c:v>
                </c:pt>
                <c:pt idx="1098">
                  <c:v>16.840320881333998</c:v>
                </c:pt>
                <c:pt idx="1099">
                  <c:v>17.750546077867199</c:v>
                </c:pt>
                <c:pt idx="1100">
                  <c:v>18.571300209627299</c:v>
                </c:pt>
                <c:pt idx="1101">
                  <c:v>19.298498848669798</c:v>
                </c:pt>
                <c:pt idx="1102">
                  <c:v>19.948910932419597</c:v>
                </c:pt>
                <c:pt idx="1103">
                  <c:v>20.542919545549498</c:v>
                </c:pt>
                <c:pt idx="1104">
                  <c:v>21.091701011803497</c:v>
                </c:pt>
                <c:pt idx="1105">
                  <c:v>21.638480764613398</c:v>
                </c:pt>
                <c:pt idx="1106">
                  <c:v>22.220845457979596</c:v>
                </c:pt>
                <c:pt idx="1107">
                  <c:v>22.852715490528297</c:v>
                </c:pt>
                <c:pt idx="1108">
                  <c:v>23.537754037908599</c:v>
                </c:pt>
                <c:pt idx="1109">
                  <c:v>24.298873444840499</c:v>
                </c:pt>
                <c:pt idx="1110">
                  <c:v>25.142529550364397</c:v>
                </c:pt>
                <c:pt idx="1111">
                  <c:v>26.056164220550997</c:v>
                </c:pt>
                <c:pt idx="1112">
                  <c:v>27.066013457339999</c:v>
                </c:pt>
                <c:pt idx="1113">
                  <c:v>28.166929507232396</c:v>
                </c:pt>
                <c:pt idx="1114">
                  <c:v>29.331743767928099</c:v>
                </c:pt>
                <c:pt idx="1115">
                  <c:v>30.540386787393</c:v>
                </c:pt>
                <c:pt idx="1116">
                  <c:v>31.8090686012013</c:v>
                </c:pt>
                <c:pt idx="1117">
                  <c:v>33.134637141796496</c:v>
                </c:pt>
                <c:pt idx="1118">
                  <c:v>34.515159117148798</c:v>
                </c:pt>
                <c:pt idx="1119">
                  <c:v>35.978356753448701</c:v>
                </c:pt>
                <c:pt idx="1120">
                  <c:v>37.525188819508195</c:v>
                </c:pt>
                <c:pt idx="1121">
                  <c:v>39.149449205559002</c:v>
                </c:pt>
                <c:pt idx="1122">
                  <c:v>40.871308930578301</c:v>
                </c:pt>
                <c:pt idx="1123">
                  <c:v>42.7062764849247</c:v>
                </c:pt>
                <c:pt idx="1124">
                  <c:v>44.6409853275891</c:v>
                </c:pt>
                <c:pt idx="1125">
                  <c:v>46.672664726984401</c:v>
                </c:pt>
                <c:pt idx="1126">
                  <c:v>48.833426278849501</c:v>
                </c:pt>
                <c:pt idx="1127">
                  <c:v>51.1097507542923</c:v>
                </c:pt>
                <c:pt idx="1128">
                  <c:v>53.499599451973793</c:v>
                </c:pt>
                <c:pt idx="1129">
                  <c:v>55.990767227165698</c:v>
                </c:pt>
                <c:pt idx="1130">
                  <c:v>58.572403307219993</c:v>
                </c:pt>
                <c:pt idx="1131">
                  <c:v>61.233353126406001</c:v>
                </c:pt>
                <c:pt idx="1132">
                  <c:v>63.956027013842998</c:v>
                </c:pt>
                <c:pt idx="1133">
                  <c:v>66.747990073083002</c:v>
                </c:pt>
                <c:pt idx="1134">
                  <c:v>69.602430124292994</c:v>
                </c:pt>
                <c:pt idx="1135">
                  <c:v>72.511441219454994</c:v>
                </c:pt>
                <c:pt idx="1136">
                  <c:v>75.465786449015994</c:v>
                </c:pt>
                <c:pt idx="1137">
                  <c:v>78.450547106474986</c:v>
                </c:pt>
                <c:pt idx="1138">
                  <c:v>81.465300002108989</c:v>
                </c:pt>
                <c:pt idx="1139">
                  <c:v>84.502094084204998</c:v>
                </c:pt>
                <c:pt idx="1140">
                  <c:v>87.549895885368002</c:v>
                </c:pt>
                <c:pt idx="1141">
                  <c:v>90.591227090333987</c:v>
                </c:pt>
                <c:pt idx="1142">
                  <c:v>93.611476497062995</c:v>
                </c:pt>
                <c:pt idx="1143">
                  <c:v>96.607699541067007</c:v>
                </c:pt>
                <c:pt idx="1144">
                  <c:v>99.567913170755986</c:v>
                </c:pt>
                <c:pt idx="1145">
                  <c:v>102.47960152590601</c:v>
                </c:pt>
                <c:pt idx="1146">
                  <c:v>105.326297117115</c:v>
                </c:pt>
                <c:pt idx="1147">
                  <c:v>108.09785955077699</c:v>
                </c:pt>
                <c:pt idx="1148">
                  <c:v>110.78731177375799</c:v>
                </c:pt>
                <c:pt idx="1149">
                  <c:v>113.386793805246</c:v>
                </c:pt>
                <c:pt idx="1150">
                  <c:v>115.88683917756299</c:v>
                </c:pt>
                <c:pt idx="1151">
                  <c:v>118.268579687163</c:v>
                </c:pt>
                <c:pt idx="1152">
                  <c:v>120.53196238770001</c:v>
                </c:pt>
                <c:pt idx="1153">
                  <c:v>122.673601007895</c:v>
                </c:pt>
                <c:pt idx="1154">
                  <c:v>124.68793780014299</c:v>
                </c:pt>
                <c:pt idx="1155">
                  <c:v>126.565758565173</c:v>
                </c:pt>
                <c:pt idx="1156">
                  <c:v>128.30090465314498</c:v>
                </c:pt>
                <c:pt idx="1157">
                  <c:v>129.896438080368</c:v>
                </c:pt>
                <c:pt idx="1158">
                  <c:v>131.349535719963</c:v>
                </c:pt>
                <c:pt idx="1159">
                  <c:v>132.65447779253097</c:v>
                </c:pt>
                <c:pt idx="1160">
                  <c:v>133.77184931326499</c:v>
                </c:pt>
                <c:pt idx="1161">
                  <c:v>134.70259919079299</c:v>
                </c:pt>
                <c:pt idx="1162">
                  <c:v>135.45400444088401</c:v>
                </c:pt>
                <c:pt idx="1163">
                  <c:v>136.03673127288599</c:v>
                </c:pt>
                <c:pt idx="1164">
                  <c:v>136.44853697855098</c:v>
                </c:pt>
                <c:pt idx="1165">
                  <c:v>136.70168581552198</c:v>
                </c:pt>
                <c:pt idx="1166">
                  <c:v>136.791998007795</c:v>
                </c:pt>
                <c:pt idx="1167">
                  <c:v>136.71012930973799</c:v>
                </c:pt>
                <c:pt idx="1168">
                  <c:v>136.44268642909199</c:v>
                </c:pt>
                <c:pt idx="1169">
                  <c:v>136.00102326803099</c:v>
                </c:pt>
                <c:pt idx="1170">
                  <c:v>135.39444992310598</c:v>
                </c:pt>
                <c:pt idx="1171">
                  <c:v>134.63018674611601</c:v>
                </c:pt>
                <c:pt idx="1172">
                  <c:v>133.714579859895</c:v>
                </c:pt>
                <c:pt idx="1173">
                  <c:v>132.65934686461497</c:v>
                </c:pt>
                <c:pt idx="1174">
                  <c:v>131.467921925187</c:v>
                </c:pt>
                <c:pt idx="1175">
                  <c:v>130.13351754489901</c:v>
                </c:pt>
                <c:pt idx="1176">
                  <c:v>128.66382724863601</c:v>
                </c:pt>
                <c:pt idx="1177">
                  <c:v>127.05908294153099</c:v>
                </c:pt>
                <c:pt idx="1178">
                  <c:v>125.31239883158699</c:v>
                </c:pt>
                <c:pt idx="1179">
                  <c:v>123.424984039911</c:v>
                </c:pt>
                <c:pt idx="1180">
                  <c:v>121.39887028354499</c:v>
                </c:pt>
                <c:pt idx="1181">
                  <c:v>119.228160181167</c:v>
                </c:pt>
                <c:pt idx="1182">
                  <c:v>116.91252411681899</c:v>
                </c:pt>
                <c:pt idx="1183">
                  <c:v>114.455258183613</c:v>
                </c:pt>
                <c:pt idx="1184">
                  <c:v>111.850481477988</c:v>
                </c:pt>
                <c:pt idx="1185">
                  <c:v>109.09860747273299</c:v>
                </c:pt>
                <c:pt idx="1186">
                  <c:v>106.20189192960899</c:v>
                </c:pt>
                <c:pt idx="1187">
                  <c:v>103.15202672908799</c:v>
                </c:pt>
                <c:pt idx="1188">
                  <c:v>99.950731897985989</c:v>
                </c:pt>
                <c:pt idx="1189">
                  <c:v>96.596229546800984</c:v>
                </c:pt>
                <c:pt idx="1190">
                  <c:v>93.076861501764</c:v>
                </c:pt>
                <c:pt idx="1191">
                  <c:v>89.395278426494997</c:v>
                </c:pt>
                <c:pt idx="1192">
                  <c:v>85.542111695358003</c:v>
                </c:pt>
                <c:pt idx="1193">
                  <c:v>81.510304767512991</c:v>
                </c:pt>
                <c:pt idx="1194">
                  <c:v>77.295558240026992</c:v>
                </c:pt>
                <c:pt idx="1195">
                  <c:v>72.872319616244994</c:v>
                </c:pt>
                <c:pt idx="1196">
                  <c:v>68.216505302774991</c:v>
                </c:pt>
                <c:pt idx="1197">
                  <c:v>63.289053838046996</c:v>
                </c:pt>
                <c:pt idx="1198">
                  <c:v>58.060889548955991</c:v>
                </c:pt>
                <c:pt idx="1199">
                  <c:v>52.524869577598196</c:v>
                </c:pt>
                <c:pt idx="1200">
                  <c:v>46.694830873458301</c:v>
                </c:pt>
                <c:pt idx="1201">
                  <c:v>40.628883792618296</c:v>
                </c:pt>
                <c:pt idx="1202">
                  <c:v>34.4042819732691</c:v>
                </c:pt>
                <c:pt idx="1203">
                  <c:v>28.1321383454097</c:v>
                </c:pt>
                <c:pt idx="1204">
                  <c:v>21.939751348436999</c:v>
                </c:pt>
                <c:pt idx="1205">
                  <c:v>15.962107019520898</c:v>
                </c:pt>
                <c:pt idx="1206">
                  <c:v>10.350848653149599</c:v>
                </c:pt>
                <c:pt idx="1207">
                  <c:v>5.2484296673588995</c:v>
                </c:pt>
                <c:pt idx="1208">
                  <c:v>0.78514911036149992</c:v>
                </c:pt>
                <c:pt idx="1209">
                  <c:v>-2.9528212089123</c:v>
                </c:pt>
                <c:pt idx="1210">
                  <c:v>-5.9282328820292998</c:v>
                </c:pt>
                <c:pt idx="1211">
                  <c:v>-8.1504879519855002</c:v>
                </c:pt>
                <c:pt idx="1212">
                  <c:v>-9.6768595314434993</c:v>
                </c:pt>
                <c:pt idx="1213">
                  <c:v>-10.5880670135109</c:v>
                </c:pt>
                <c:pt idx="1214">
                  <c:v>-10.9864555167156</c:v>
                </c:pt>
                <c:pt idx="1215">
                  <c:v>-10.977808004245199</c:v>
                </c:pt>
                <c:pt idx="1216">
                  <c:v>-10.6606156929489</c:v>
                </c:pt>
                <c:pt idx="1217">
                  <c:v>-10.1272977148941</c:v>
                </c:pt>
                <c:pt idx="1218">
                  <c:v>-9.4515043822433995</c:v>
                </c:pt>
                <c:pt idx="1219">
                  <c:v>-8.6975592775643999</c:v>
                </c:pt>
                <c:pt idx="1220">
                  <c:v>-7.9071250968323996</c:v>
                </c:pt>
                <c:pt idx="1221">
                  <c:v>-7.1295158610047995</c:v>
                </c:pt>
                <c:pt idx="1222">
                  <c:v>-6.3989957486747997</c:v>
                </c:pt>
                <c:pt idx="1223">
                  <c:v>-5.7295986973298998</c:v>
                </c:pt>
                <c:pt idx="1224">
                  <c:v>-5.1339425606211</c:v>
                </c:pt>
                <c:pt idx="1225">
                  <c:v>-4.6168301904548992</c:v>
                </c:pt>
                <c:pt idx="1226">
                  <c:v>-4.1802784840304996</c:v>
                </c:pt>
                <c:pt idx="1227">
                  <c:v>-3.8219209554734994</c:v>
                </c:pt>
                <c:pt idx="1228">
                  <c:v>-3.5365048907492995</c:v>
                </c:pt>
                <c:pt idx="1229">
                  <c:v>-3.3170290212854998</c:v>
                </c:pt>
                <c:pt idx="1230">
                  <c:v>-3.1544720625860996</c:v>
                </c:pt>
                <c:pt idx="1231">
                  <c:v>-3.1104751041935996</c:v>
                </c:pt>
                <c:pt idx="1232">
                  <c:v>-3.0987994952952</c:v>
                </c:pt>
                <c:pt idx="1233">
                  <c:v>-3.1065590964774001</c:v>
                </c:pt>
                <c:pt idx="1234">
                  <c:v>-3.1243620871787998</c:v>
                </c:pt>
                <c:pt idx="1235">
                  <c:v>-3.1448861107706998</c:v>
                </c:pt>
                <c:pt idx="1236">
                  <c:v>-3.1646775111167997</c:v>
                </c:pt>
                <c:pt idx="1237">
                  <c:v>-3.1745778169778998</c:v>
                </c:pt>
                <c:pt idx="1238">
                  <c:v>-3.1665253266165001</c:v>
                </c:pt>
                <c:pt idx="1239">
                  <c:v>-3.1411391010386995</c:v>
                </c:pt>
                <c:pt idx="1240">
                  <c:v>-3.0974451047642999</c:v>
                </c:pt>
                <c:pt idx="1241">
                  <c:v>-3.0365231252939999</c:v>
                </c:pt>
                <c:pt idx="1242">
                  <c:v>-2.9570676729482996</c:v>
                </c:pt>
                <c:pt idx="1243">
                  <c:v>-2.8617035974106999</c:v>
                </c:pt>
                <c:pt idx="1244">
                  <c:v>-2.7490050347660997</c:v>
                </c:pt>
                <c:pt idx="1245">
                  <c:v>-2.6225873373959998</c:v>
                </c:pt>
                <c:pt idx="1246">
                  <c:v>-2.4812740319571001</c:v>
                </c:pt>
                <c:pt idx="1247">
                  <c:v>-2.3286674032221</c:v>
                </c:pt>
                <c:pt idx="1248">
                  <c:v>-2.1638406959463001</c:v>
                </c:pt>
                <c:pt idx="1249">
                  <c:v>-1.9901243509817999</c:v>
                </c:pt>
                <c:pt idx="1250">
                  <c:v>-1.8066548682728998</c:v>
                </c:pt>
                <c:pt idx="1251">
                  <c:v>-1.6164095219552999</c:v>
                </c:pt>
                <c:pt idx="1252">
                  <c:v>-1.4184503196239999</c:v>
                </c:pt>
                <c:pt idx="1253">
                  <c:v>-1.2154160796711</c:v>
                </c:pt>
                <c:pt idx="1254">
                  <c:v>-1.0061969566775999</c:v>
                </c:pt>
                <c:pt idx="1255">
                  <c:v>-0.79320827411009998</c:v>
                </c:pt>
                <c:pt idx="1256">
                  <c:v>-0.57508447435529997</c:v>
                </c:pt>
                <c:pt idx="1257">
                  <c:v>-0.35419492633709998</c:v>
                </c:pt>
                <c:pt idx="1258">
                  <c:v>-0.128773575009</c:v>
                </c:pt>
                <c:pt idx="1259">
                  <c:v>9.8607708207599995E-2</c:v>
                </c:pt>
                <c:pt idx="1260">
                  <c:v>0.33029846890049996</c:v>
                </c:pt>
                <c:pt idx="1261">
                  <c:v>0.5632544401806</c:v>
                </c:pt>
                <c:pt idx="1262">
                  <c:v>0.80063507253749999</c:v>
                </c:pt>
                <c:pt idx="1263">
                  <c:v>1.0386371903781</c:v>
                </c:pt>
                <c:pt idx="1264">
                  <c:v>1.2814705628756999</c:v>
                </c:pt>
                <c:pt idx="1265">
                  <c:v>1.5242437838960998</c:v>
                </c:pt>
                <c:pt idx="1266">
                  <c:v>1.7724919919541</c:v>
                </c:pt>
                <c:pt idx="1267">
                  <c:v>2.0200950660161996</c:v>
                </c:pt>
                <c:pt idx="1268">
                  <c:v>2.2735985694737999</c:v>
                </c:pt>
                <c:pt idx="1269">
                  <c:v>2.5267602881724001</c:v>
                </c:pt>
                <c:pt idx="1270">
                  <c:v>2.7849118395644998</c:v>
                </c:pt>
                <c:pt idx="1271">
                  <c:v>3.0430582278254996</c:v>
                </c:pt>
                <c:pt idx="1272">
                  <c:v>3.3047609044874999</c:v>
                </c:pt>
                <c:pt idx="1273">
                  <c:v>3.5671085929244999</c:v>
                </c:pt>
                <c:pt idx="1274">
                  <c:v>3.8314034323130999</c:v>
                </c:pt>
                <c:pt idx="1275">
                  <c:v>4.0974187415612997</c:v>
                </c:pt>
                <c:pt idx="1276">
                  <c:v>4.3637589651306001</c:v>
                </c:pt>
                <c:pt idx="1277">
                  <c:v>4.6331558537618998</c:v>
                </c:pt>
                <c:pt idx="1278">
                  <c:v>4.9010399326040996</c:v>
                </c:pt>
                <c:pt idx="1279">
                  <c:v>5.1735555557202</c:v>
                </c:pt>
                <c:pt idx="1280">
                  <c:v>5.4435368111244005</c:v>
                </c:pt>
                <c:pt idx="1281">
                  <c:v>5.7176170304517004</c:v>
                </c:pt>
                <c:pt idx="1282">
                  <c:v>5.9899924978250993</c:v>
                </c:pt>
                <c:pt idx="1283">
                  <c:v>6.2640396447383999</c:v>
                </c:pt>
                <c:pt idx="1284">
                  <c:v>6.5382185054999997</c:v>
                </c:pt>
                <c:pt idx="1285">
                  <c:v>6.8114805340016993</c:v>
                </c:pt>
                <c:pt idx="1286">
                  <c:v>7.0872863024325001</c:v>
                </c:pt>
                <c:pt idx="1287">
                  <c:v>7.3597696300652995</c:v>
                </c:pt>
                <c:pt idx="1288">
                  <c:v>7.6368277549742993</c:v>
                </c:pt>
                <c:pt idx="1289">
                  <c:v>7.910547222211199</c:v>
                </c:pt>
                <c:pt idx="1290">
                  <c:v>8.1856296726869999</c:v>
                </c:pt>
                <c:pt idx="1291">
                  <c:v>8.4599207765849993</c:v>
                </c:pt>
                <c:pt idx="1292">
                  <c:v>8.7321120671469004</c:v>
                </c:pt>
                <c:pt idx="1293">
                  <c:v>9.0062965243421989</c:v>
                </c:pt>
                <c:pt idx="1294">
                  <c:v>9.2760335688653992</c:v>
                </c:pt>
                <c:pt idx="1295">
                  <c:v>9.5480655545402993</c:v>
                </c:pt>
                <c:pt idx="1296">
                  <c:v>9.8774535409376991</c:v>
                </c:pt>
                <c:pt idx="1297">
                  <c:v>10.205483603342399</c:v>
                </c:pt>
                <c:pt idx="1298">
                  <c:v>10.531702315738199</c:v>
                </c:pt>
                <c:pt idx="1299">
                  <c:v>10.849841568324299</c:v>
                </c:pt>
                <c:pt idx="1300">
                  <c:v>11.1666523628124</c:v>
                </c:pt>
                <c:pt idx="1301">
                  <c:v>11.4746503645272</c:v>
                </c:pt>
                <c:pt idx="1302">
                  <c:v>11.776310760021598</c:v>
                </c:pt>
                <c:pt idx="1303">
                  <c:v>12.072807195800699</c:v>
                </c:pt>
                <c:pt idx="1304">
                  <c:v>12.3594582337302</c:v>
                </c:pt>
                <c:pt idx="1305">
                  <c:v>12.643398490713299</c:v>
                </c:pt>
                <c:pt idx="1306">
                  <c:v>12.918694693338299</c:v>
                </c:pt>
                <c:pt idx="1307">
                  <c:v>13.186947349617299</c:v>
                </c:pt>
                <c:pt idx="1308">
                  <c:v>13.451449290458699</c:v>
                </c:pt>
                <c:pt idx="1309">
                  <c:v>13.7069481172071</c:v>
                </c:pt>
                <c:pt idx="1310">
                  <c:v>13.958956571984698</c:v>
                </c:pt>
                <c:pt idx="1311">
                  <c:v>14.2047651681375</c:v>
                </c:pt>
                <c:pt idx="1312">
                  <c:v>14.442412030619399</c:v>
                </c:pt>
                <c:pt idx="1313">
                  <c:v>14.679128744894399</c:v>
                </c:pt>
                <c:pt idx="1314">
                  <c:v>14.9077787762856</c:v>
                </c:pt>
                <c:pt idx="1315">
                  <c:v>15.1309555676016</c:v>
                </c:pt>
                <c:pt idx="1316">
                  <c:v>15.3511969080519</c:v>
                </c:pt>
                <c:pt idx="1317">
                  <c:v>15.5637206129805</c:v>
                </c:pt>
                <c:pt idx="1318">
                  <c:v>15.7728736620834</c:v>
                </c:pt>
                <c:pt idx="1319">
                  <c:v>15.977345433320098</c:v>
                </c:pt>
                <c:pt idx="1320">
                  <c:v>16.174280943991199</c:v>
                </c:pt>
                <c:pt idx="1321">
                  <c:v>16.369334378518499</c:v>
                </c:pt>
                <c:pt idx="1322">
                  <c:v>16.558224603959399</c:v>
                </c:pt>
                <c:pt idx="1323">
                  <c:v>16.739636883102001</c:v>
                </c:pt>
                <c:pt idx="1324">
                  <c:v>16.920170502327899</c:v>
                </c:pt>
                <c:pt idx="1325">
                  <c:v>17.093478009614998</c:v>
                </c:pt>
                <c:pt idx="1326">
                  <c:v>17.259981260799599</c:v>
                </c:pt>
                <c:pt idx="1327">
                  <c:v>17.425159764175799</c:v>
                </c:pt>
                <c:pt idx="1328">
                  <c:v>17.583119786483401</c:v>
                </c:pt>
                <c:pt idx="1329">
                  <c:v>17.7348796424079</c:v>
                </c:pt>
                <c:pt idx="1330">
                  <c:v>17.884984082480699</c:v>
                </c:pt>
                <c:pt idx="1331">
                  <c:v>18.028131444772498</c:v>
                </c:pt>
                <c:pt idx="1332">
                  <c:v>18.165339131752798</c:v>
                </c:pt>
                <c:pt idx="1333">
                  <c:v>18.3009379253817</c:v>
                </c:pt>
                <c:pt idx="1334">
                  <c:v>18.429833524235999</c:v>
                </c:pt>
                <c:pt idx="1335">
                  <c:v>18.552685841528699</c:v>
                </c:pt>
                <c:pt idx="1336">
                  <c:v>18.674332040234397</c:v>
                </c:pt>
                <c:pt idx="1337">
                  <c:v>18.789540351932398</c:v>
                </c:pt>
                <c:pt idx="1338">
                  <c:v>18.8984133269484</c:v>
                </c:pt>
                <c:pt idx="1339">
                  <c:v>19.006633557955499</c:v>
                </c:pt>
                <c:pt idx="1340">
                  <c:v>19.108868064563399</c:v>
                </c:pt>
                <c:pt idx="1341">
                  <c:v>19.205121927505797</c:v>
                </c:pt>
                <c:pt idx="1342">
                  <c:v>19.2999123347535</c:v>
                </c:pt>
                <c:pt idx="1343">
                  <c:v>19.390144727379298</c:v>
                </c:pt>
                <c:pt idx="1344">
                  <c:v>19.474848602104199</c:v>
                </c:pt>
                <c:pt idx="1345">
                  <c:v>19.557071467049102</c:v>
                </c:pt>
                <c:pt idx="1346">
                  <c:v>19.636552602916499</c:v>
                </c:pt>
                <c:pt idx="1347">
                  <c:v>19.7110333757829</c:v>
                </c:pt>
                <c:pt idx="1348">
                  <c:v>19.781785987236599</c:v>
                </c:pt>
                <c:pt idx="1349">
                  <c:v>19.851969925012199</c:v>
                </c:pt>
                <c:pt idx="1350">
                  <c:v>19.917731587453801</c:v>
                </c:pt>
                <c:pt idx="1351">
                  <c:v>19.979262687125097</c:v>
                </c:pt>
                <c:pt idx="1352">
                  <c:v>20.040736751636999</c:v>
                </c:pt>
                <c:pt idx="1353">
                  <c:v>20.099412541597797</c:v>
                </c:pt>
                <c:pt idx="1354">
                  <c:v>20.154496610212799</c:v>
                </c:pt>
                <c:pt idx="1355">
                  <c:v>20.207680008203699</c:v>
                </c:pt>
                <c:pt idx="1356">
                  <c:v>20.261117505565799</c:v>
                </c:pt>
                <c:pt idx="1357">
                  <c:v>20.311687495021499</c:v>
                </c:pt>
                <c:pt idx="1358">
                  <c:v>20.359621722868198</c:v>
                </c:pt>
                <c:pt idx="1359">
                  <c:v>20.408482081618796</c:v>
                </c:pt>
                <c:pt idx="1360">
                  <c:v>20.456541945903897</c:v>
                </c:pt>
                <c:pt idx="1361">
                  <c:v>20.502642680901598</c:v>
                </c:pt>
                <c:pt idx="1362">
                  <c:v>20.547100678417497</c:v>
                </c:pt>
                <c:pt idx="1363">
                  <c:v>20.5945126918845</c:v>
                </c:pt>
                <c:pt idx="1364">
                  <c:v>20.640630111668099</c:v>
                </c:pt>
                <c:pt idx="1365">
                  <c:v>20.685622086222299</c:v>
                </c:pt>
                <c:pt idx="1366">
                  <c:v>20.730697082746499</c:v>
                </c:pt>
                <c:pt idx="1367">
                  <c:v>20.778515258783099</c:v>
                </c:pt>
                <c:pt idx="1368">
                  <c:v>20.8257979019718</c:v>
                </c:pt>
                <c:pt idx="1369">
                  <c:v>20.8727017211658</c:v>
                </c:pt>
                <c:pt idx="1370">
                  <c:v>20.920784852746198</c:v>
                </c:pt>
                <c:pt idx="1371">
                  <c:v>20.9718617912886</c:v>
                </c:pt>
                <c:pt idx="1372">
                  <c:v>21.023101039071598</c:v>
                </c:pt>
                <c:pt idx="1373">
                  <c:v>21.074662444759198</c:v>
                </c:pt>
                <c:pt idx="1374">
                  <c:v>21.127958520507001</c:v>
                </c:pt>
                <c:pt idx="1375">
                  <c:v>21.185087505333598</c:v>
                </c:pt>
                <c:pt idx="1376">
                  <c:v>21.2431610003256</c:v>
                </c:pt>
                <c:pt idx="1377">
                  <c:v>21.302364719195101</c:v>
                </c:pt>
                <c:pt idx="1378">
                  <c:v>21.363416098510498</c:v>
                </c:pt>
                <c:pt idx="1379">
                  <c:v>21.429843488854498</c:v>
                </c:pt>
                <c:pt idx="1380">
                  <c:v>21.498106248164099</c:v>
                </c:pt>
                <c:pt idx="1381">
                  <c:v>21.568384274774399</c:v>
                </c:pt>
                <c:pt idx="1382">
                  <c:v>21.640899046765501</c:v>
                </c:pt>
                <c:pt idx="1383">
                  <c:v>21.7192459640859</c:v>
                </c:pt>
                <c:pt idx="1384">
                  <c:v>21.801136270431297</c:v>
                </c:pt>
                <c:pt idx="1385">
                  <c:v>21.8858764562235</c:v>
                </c:pt>
                <c:pt idx="1386">
                  <c:v>21.973640575312199</c:v>
                </c:pt>
                <c:pt idx="1387">
                  <c:v>22.065959168283896</c:v>
                </c:pt>
                <c:pt idx="1388">
                  <c:v>22.164567849158999</c:v>
                </c:pt>
                <c:pt idx="1389">
                  <c:v>22.266768389873999</c:v>
                </c:pt>
                <c:pt idx="1390">
                  <c:v>22.372697889388501</c:v>
                </c:pt>
                <c:pt idx="1391">
                  <c:v>22.482531852731999</c:v>
                </c:pt>
                <c:pt idx="1392">
                  <c:v>22.599223333272899</c:v>
                </c:pt>
                <c:pt idx="1393">
                  <c:v>22.721656052578499</c:v>
                </c:pt>
                <c:pt idx="1394">
                  <c:v>22.848542674182298</c:v>
                </c:pt>
                <c:pt idx="1395">
                  <c:v>22.9800422862054</c:v>
                </c:pt>
                <c:pt idx="1396">
                  <c:v>23.116348536690897</c:v>
                </c:pt>
                <c:pt idx="1397">
                  <c:v>23.2610230327404</c:v>
                </c:pt>
                <c:pt idx="1398">
                  <c:v>23.411794040504397</c:v>
                </c:pt>
                <c:pt idx="1399">
                  <c:v>23.567955836393999</c:v>
                </c:pt>
                <c:pt idx="1400">
                  <c:v>23.7296877745089</c:v>
                </c:pt>
                <c:pt idx="1401">
                  <c:v>23.8971882426336</c:v>
                </c:pt>
                <c:pt idx="1402">
                  <c:v>24.0736843625577</c:v>
                </c:pt>
                <c:pt idx="1403">
                  <c:v>24.257622892294197</c:v>
                </c:pt>
                <c:pt idx="1404">
                  <c:v>24.447938885443499</c:v>
                </c:pt>
                <c:pt idx="1405">
                  <c:v>24.644808806122498</c:v>
                </c:pt>
                <c:pt idx="1406">
                  <c:v>24.848425889012102</c:v>
                </c:pt>
                <c:pt idx="1407">
                  <c:v>25.060599258932996</c:v>
                </c:pt>
                <c:pt idx="1408">
                  <c:v>25.282646231024096</c:v>
                </c:pt>
                <c:pt idx="1409">
                  <c:v>25.512082872403202</c:v>
                </c:pt>
                <c:pt idx="1410">
                  <c:v>25.7490724867524</c:v>
                </c:pt>
                <c:pt idx="1411">
                  <c:v>25.993812068950497</c:v>
                </c:pt>
                <c:pt idx="1412">
                  <c:v>26.2465128936093</c:v>
                </c:pt>
                <c:pt idx="1413">
                  <c:v>26.510667702627597</c:v>
                </c:pt>
                <c:pt idx="1414">
                  <c:v>26.784329300818197</c:v>
                </c:pt>
                <c:pt idx="1415">
                  <c:v>27.066616230821101</c:v>
                </c:pt>
                <c:pt idx="1416">
                  <c:v>27.357728803466099</c:v>
                </c:pt>
                <c:pt idx="1417">
                  <c:v>27.657885359199899</c:v>
                </c:pt>
                <c:pt idx="1418">
                  <c:v>27.9673229949939</c:v>
                </c:pt>
                <c:pt idx="1419">
                  <c:v>28.289885166106497</c:v>
                </c:pt>
                <c:pt idx="1420">
                  <c:v>28.623049331545797</c:v>
                </c:pt>
                <c:pt idx="1421">
                  <c:v>28.966223554349398</c:v>
                </c:pt>
                <c:pt idx="1422">
                  <c:v>29.319630992633396</c:v>
                </c:pt>
                <c:pt idx="1423">
                  <c:v>29.683512624985802</c:v>
                </c:pt>
                <c:pt idx="1424">
                  <c:v>30.058122836418299</c:v>
                </c:pt>
                <c:pt idx="1425">
                  <c:v>30.446100366077097</c:v>
                </c:pt>
                <c:pt idx="1426">
                  <c:v>30.847517607297895</c:v>
                </c:pt>
                <c:pt idx="1427">
                  <c:v>31.262317285178096</c:v>
                </c:pt>
                <c:pt idx="1428">
                  <c:v>31.696690429443898</c:v>
                </c:pt>
                <c:pt idx="1429">
                  <c:v>32.1580594687101</c:v>
                </c:pt>
                <c:pt idx="1430">
                  <c:v>32.651382750867299</c:v>
                </c:pt>
                <c:pt idx="1431">
                  <c:v>33.1791813671028</c:v>
                </c:pt>
                <c:pt idx="1432">
                  <c:v>34.118009392843504</c:v>
                </c:pt>
                <c:pt idx="1433">
                  <c:v>36.013157143837496</c:v>
                </c:pt>
                <c:pt idx="1434">
                  <c:v>38.105569783149896</c:v>
                </c:pt>
                <c:pt idx="1435">
                  <c:v>39.618772544531403</c:v>
                </c:pt>
                <c:pt idx="1436">
                  <c:v>40.721533060853098</c:v>
                </c:pt>
                <c:pt idx="1437">
                  <c:v>41.389512771027597</c:v>
                </c:pt>
                <c:pt idx="1438">
                  <c:v>41.523991722392999</c:v>
                </c:pt>
                <c:pt idx="1439">
                  <c:v>41.112527506678504</c:v>
                </c:pt>
                <c:pt idx="1440">
                  <c:v>40.142284926290699</c:v>
                </c:pt>
                <c:pt idx="1441">
                  <c:v>38.752830776250896</c:v>
                </c:pt>
                <c:pt idx="1442">
                  <c:v>37.087716524293199</c:v>
                </c:pt>
                <c:pt idx="1443">
                  <c:v>35.167537060586696</c:v>
                </c:pt>
                <c:pt idx="1444">
                  <c:v>33.089088070857301</c:v>
                </c:pt>
                <c:pt idx="1445">
                  <c:v>30.957623084170201</c:v>
                </c:pt>
                <c:pt idx="1446">
                  <c:v>28.866868434396299</c:v>
                </c:pt>
                <c:pt idx="1447">
                  <c:v>26.813729278171198</c:v>
                </c:pt>
                <c:pt idx="1448">
                  <c:v>24.8343955276749</c:v>
                </c:pt>
                <c:pt idx="1449">
                  <c:v>22.934555157139201</c:v>
                </c:pt>
                <c:pt idx="1450">
                  <c:v>21.117082442058898</c:v>
                </c:pt>
                <c:pt idx="1451">
                  <c:v>19.357910859571497</c:v>
                </c:pt>
                <c:pt idx="1452">
                  <c:v>17.668247086835397</c:v>
                </c:pt>
                <c:pt idx="1453">
                  <c:v>15.947790977000698</c:v>
                </c:pt>
                <c:pt idx="1454">
                  <c:v>14.188854191233499</c:v>
                </c:pt>
                <c:pt idx="1455">
                  <c:v>12.442158405096601</c:v>
                </c:pt>
                <c:pt idx="1456">
                  <c:v>10.7750360349873</c:v>
                </c:pt>
                <c:pt idx="1457">
                  <c:v>9.2447649456863985</c:v>
                </c:pt>
                <c:pt idx="1458">
                  <c:v>7.8894971049149998</c:v>
                </c:pt>
                <c:pt idx="1459">
                  <c:v>6.7535081352905992</c:v>
                </c:pt>
                <c:pt idx="1460">
                  <c:v>5.8496857620042002</c:v>
                </c:pt>
                <c:pt idx="1461">
                  <c:v>5.1732240873104995</c:v>
                </c:pt>
                <c:pt idx="1462">
                  <c:v>4.6728143836238996</c:v>
                </c:pt>
                <c:pt idx="1463">
                  <c:v>4.2792461341637997</c:v>
                </c:pt>
                <c:pt idx="1464">
                  <c:v>3.9554627212178999</c:v>
                </c:pt>
                <c:pt idx="1465">
                  <c:v>3.6241423152404995</c:v>
                </c:pt>
                <c:pt idx="1466">
                  <c:v>3.2511997344152999</c:v>
                </c:pt>
                <c:pt idx="1467">
                  <c:v>2.7872573353029</c:v>
                </c:pt>
                <c:pt idx="1468">
                  <c:v>2.2324255308203997</c:v>
                </c:pt>
                <c:pt idx="1469">
                  <c:v>1.6192114832456999</c:v>
                </c:pt>
                <c:pt idx="1470">
                  <c:v>0.97617852609959999</c:v>
                </c:pt>
                <c:pt idx="1471">
                  <c:v>0.35944982688239996</c:v>
                </c:pt>
                <c:pt idx="1472">
                  <c:v>-0.20538551749049999</c:v>
                </c:pt>
                <c:pt idx="1473">
                  <c:v>-0.69023665680690005</c:v>
                </c:pt>
                <c:pt idx="1474">
                  <c:v>-1.0558642972277998</c:v>
                </c:pt>
                <c:pt idx="1475">
                  <c:v>-1.3052246382927</c:v>
                </c:pt>
                <c:pt idx="1476">
                  <c:v>-1.4392065763913999</c:v>
                </c:pt>
                <c:pt idx="1477">
                  <c:v>-1.4820813969677999</c:v>
                </c:pt>
                <c:pt idx="1478">
                  <c:v>-1.5270019365861001</c:v>
                </c:pt>
                <c:pt idx="1479">
                  <c:v>-1.5432071442341999</c:v>
                </c:pt>
                <c:pt idx="1480">
                  <c:v>-1.5753514759214999</c:v>
                </c:pt>
                <c:pt idx="1481">
                  <c:v>-1.6367709698043</c:v>
                </c:pt>
                <c:pt idx="1482">
                  <c:v>-1.7160316247262</c:v>
                </c:pt>
                <c:pt idx="1483">
                  <c:v>-1.834797813525</c:v>
                </c:pt>
                <c:pt idx="1484">
                  <c:v>-2.0004665876768999</c:v>
                </c:pt>
                <c:pt idx="1485">
                  <c:v>-2.1798551783669997</c:v>
                </c:pt>
                <c:pt idx="1486">
                  <c:v>-2.3665251279369</c:v>
                </c:pt>
                <c:pt idx="1487">
                  <c:v>-2.5612789077020999</c:v>
                </c:pt>
                <c:pt idx="1488">
                  <c:v>-2.7453415001325001</c:v>
                </c:pt>
                <c:pt idx="1489">
                  <c:v>-2.9165356983290995</c:v>
                </c:pt>
                <c:pt idx="1490">
                  <c:v>-3.079375161213</c:v>
                </c:pt>
                <c:pt idx="1491">
                  <c:v>-3.2378918671163999</c:v>
                </c:pt>
                <c:pt idx="1492">
                  <c:v>-3.4156993644668998</c:v>
                </c:pt>
                <c:pt idx="1493">
                  <c:v>-3.6008047065374997</c:v>
                </c:pt>
                <c:pt idx="1494">
                  <c:v>-3.7926332037231001</c:v>
                </c:pt>
                <c:pt idx="1495">
                  <c:v>-4.0260608245395</c:v>
                </c:pt>
                <c:pt idx="1496">
                  <c:v>-4.2971928643790998</c:v>
                </c:pt>
                <c:pt idx="1497">
                  <c:v>-4.6015006834649999</c:v>
                </c:pt>
                <c:pt idx="1498">
                  <c:v>-4.9311394211946</c:v>
                </c:pt>
                <c:pt idx="1499">
                  <c:v>-5.2678442618735994</c:v>
                </c:pt>
                <c:pt idx="1500">
                  <c:v>-5.6189373868499999</c:v>
                </c:pt>
                <c:pt idx="1501">
                  <c:v>-5.9840141324648997</c:v>
                </c:pt>
                <c:pt idx="1502">
                  <c:v>-6.3399615465836998</c:v>
                </c:pt>
                <c:pt idx="1503">
                  <c:v>-6.6903488977191001</c:v>
                </c:pt>
                <c:pt idx="1504">
                  <c:v>-7.0473093635756996</c:v>
                </c:pt>
                <c:pt idx="1505">
                  <c:v>-7.399431888266399</c:v>
                </c:pt>
                <c:pt idx="1506">
                  <c:v>-7.7467526585174991</c:v>
                </c:pt>
                <c:pt idx="1507">
                  <c:v>-8.1083270912426997</c:v>
                </c:pt>
                <c:pt idx="1508">
                  <c:v>-8.4909367915680001</c:v>
                </c:pt>
                <c:pt idx="1509">
                  <c:v>-8.876607504248998</c:v>
                </c:pt>
                <c:pt idx="1510">
                  <c:v>-9.2776566157179001</c:v>
                </c:pt>
                <c:pt idx="1511">
                  <c:v>-9.7061547597552007</c:v>
                </c:pt>
                <c:pt idx="1512">
                  <c:v>-10.150484047700699</c:v>
                </c:pt>
                <c:pt idx="1513">
                  <c:v>-10.6189446434931</c:v>
                </c:pt>
                <c:pt idx="1514">
                  <c:v>-11.1823460345661</c:v>
                </c:pt>
                <c:pt idx="1515">
                  <c:v>-11.777498028799499</c:v>
                </c:pt>
                <c:pt idx="1516">
                  <c:v>-12.410559265088999</c:v>
                </c:pt>
                <c:pt idx="1517">
                  <c:v>-13.086145578970799</c:v>
                </c:pt>
                <c:pt idx="1518">
                  <c:v>-13.800291145478399</c:v>
                </c:pt>
                <c:pt idx="1519">
                  <c:v>-14.551826418150899</c:v>
                </c:pt>
                <c:pt idx="1520">
                  <c:v>-15.354115207308601</c:v>
                </c:pt>
                <c:pt idx="1521">
                  <c:v>-16.216562126769297</c:v>
                </c:pt>
                <c:pt idx="1522">
                  <c:v>-17.171264654984398</c:v>
                </c:pt>
                <c:pt idx="1523">
                  <c:v>-18.197280659028898</c:v>
                </c:pt>
                <c:pt idx="1524">
                  <c:v>-19.2324045072987</c:v>
                </c:pt>
                <c:pt idx="1525">
                  <c:v>-20.308434306545099</c:v>
                </c:pt>
                <c:pt idx="1526">
                  <c:v>-21.405290246899501</c:v>
                </c:pt>
                <c:pt idx="1527">
                  <c:v>-22.420016011247398</c:v>
                </c:pt>
                <c:pt idx="1528">
                  <c:v>-23.2875595440144</c:v>
                </c:pt>
                <c:pt idx="1529">
                  <c:v>-24.0365277514749</c:v>
                </c:pt>
                <c:pt idx="1530">
                  <c:v>-24.6562659183171</c:v>
                </c:pt>
                <c:pt idx="1531">
                  <c:v>-25.1226583296285</c:v>
                </c:pt>
                <c:pt idx="1532">
                  <c:v>-25.469999910723899</c:v>
                </c:pt>
                <c:pt idx="1533">
                  <c:v>-25.754951823616796</c:v>
                </c:pt>
                <c:pt idx="1534">
                  <c:v>-25.976393882358298</c:v>
                </c:pt>
                <c:pt idx="1535">
                  <c:v>-26.113934918792701</c:v>
                </c:pt>
                <c:pt idx="1536">
                  <c:v>-26.100847713163496</c:v>
                </c:pt>
                <c:pt idx="1537">
                  <c:v>-25.913140986045899</c:v>
                </c:pt>
                <c:pt idx="1538">
                  <c:v>-25.5682555406859</c:v>
                </c:pt>
                <c:pt idx="1539">
                  <c:v>-25.090877543635798</c:v>
                </c:pt>
                <c:pt idx="1540">
                  <c:v>-24.544948590680402</c:v>
                </c:pt>
                <c:pt idx="1541">
                  <c:v>-23.965653494241298</c:v>
                </c:pt>
                <c:pt idx="1542">
                  <c:v>-23.399095274497498</c:v>
                </c:pt>
                <c:pt idx="1543">
                  <c:v>-22.885491728850297</c:v>
                </c:pt>
                <c:pt idx="1544">
                  <c:v>-22.422870333335098</c:v>
                </c:pt>
                <c:pt idx="1545">
                  <c:v>-22.048095870765</c:v>
                </c:pt>
                <c:pt idx="1546">
                  <c:v>-21.768310374210298</c:v>
                </c:pt>
                <c:pt idx="1547">
                  <c:v>-21.597508752695997</c:v>
                </c:pt>
                <c:pt idx="1548">
                  <c:v>-21.532188764556299</c:v>
                </c:pt>
                <c:pt idx="1549">
                  <c:v>-21.5208420359412</c:v>
                </c:pt>
                <c:pt idx="1550">
                  <c:v>-21.573494277887399</c:v>
                </c:pt>
                <c:pt idx="1551">
                  <c:v>-21.663537618961499</c:v>
                </c:pt>
                <c:pt idx="1552">
                  <c:v>-21.768555877664699</c:v>
                </c:pt>
                <c:pt idx="1553">
                  <c:v>-21.908576130732897</c:v>
                </c:pt>
                <c:pt idx="1554">
                  <c:v>-22.082859286839</c:v>
                </c:pt>
                <c:pt idx="1555">
                  <c:v>-22.2940437580035</c:v>
                </c:pt>
                <c:pt idx="1556">
                  <c:v>-22.547384272241398</c:v>
                </c:pt>
                <c:pt idx="1557">
                  <c:v>-22.862739470016297</c:v>
                </c:pt>
                <c:pt idx="1558">
                  <c:v>-23.2198593921465</c:v>
                </c:pt>
                <c:pt idx="1559">
                  <c:v>-23.625090862531501</c:v>
                </c:pt>
                <c:pt idx="1560">
                  <c:v>-24.076312480060199</c:v>
                </c:pt>
                <c:pt idx="1561">
                  <c:v>-24.582452304248697</c:v>
                </c:pt>
                <c:pt idx="1562">
                  <c:v>-25.154804670654897</c:v>
                </c:pt>
                <c:pt idx="1563">
                  <c:v>-25.7988422438901</c:v>
                </c:pt>
                <c:pt idx="1564">
                  <c:v>-26.528950332891899</c:v>
                </c:pt>
                <c:pt idx="1565">
                  <c:v>-27.340844715731997</c:v>
                </c:pt>
                <c:pt idx="1566">
                  <c:v>-28.246243975793099</c:v>
                </c:pt>
                <c:pt idx="1567">
                  <c:v>-29.2328322757485</c:v>
                </c:pt>
                <c:pt idx="1568">
                  <c:v>-30.310382240671498</c:v>
                </c:pt>
                <c:pt idx="1569">
                  <c:v>-31.460275171156496</c:v>
                </c:pt>
                <c:pt idx="1570">
                  <c:v>-32.687740723775399</c:v>
                </c:pt>
                <c:pt idx="1571">
                  <c:v>-33.975155438410496</c:v>
                </c:pt>
                <c:pt idx="1572">
                  <c:v>-35.319157557868799</c:v>
                </c:pt>
                <c:pt idx="1573">
                  <c:v>-36.706556443087798</c:v>
                </c:pt>
                <c:pt idx="1574">
                  <c:v>-38.131570042346397</c:v>
                </c:pt>
                <c:pt idx="1575">
                  <c:v>-39.582565587377694</c:v>
                </c:pt>
                <c:pt idx="1576">
                  <c:v>-41.054616585251999</c:v>
                </c:pt>
                <c:pt idx="1577">
                  <c:v>-42.541849115960396</c:v>
                </c:pt>
                <c:pt idx="1578">
                  <c:v>-44.038607148416695</c:v>
                </c:pt>
                <c:pt idx="1579">
                  <c:v>-45.541469981490899</c:v>
                </c:pt>
                <c:pt idx="1580">
                  <c:v>-47.041096469480998</c:v>
                </c:pt>
                <c:pt idx="1581">
                  <c:v>-48.537771861528</c:v>
                </c:pt>
                <c:pt idx="1582">
                  <c:v>-50.021229058942502</c:v>
                </c:pt>
                <c:pt idx="1583">
                  <c:v>-51.489611865469499</c:v>
                </c:pt>
                <c:pt idx="1584">
                  <c:v>-52.931855231501103</c:v>
                </c:pt>
                <c:pt idx="1585">
                  <c:v>-54.346196971918197</c:v>
                </c:pt>
                <c:pt idx="1586">
                  <c:v>-55.718024370127196</c:v>
                </c:pt>
                <c:pt idx="1587">
                  <c:v>-57.046722304726202</c:v>
                </c:pt>
                <c:pt idx="1588">
                  <c:v>-58.317421648956</c:v>
                </c:pt>
                <c:pt idx="1589">
                  <c:v>-59.526234985049989</c:v>
                </c:pt>
                <c:pt idx="1590">
                  <c:v>-60.659992067072999</c:v>
                </c:pt>
                <c:pt idx="1591">
                  <c:v>-61.715120456046002</c:v>
                </c:pt>
                <c:pt idx="1592">
                  <c:v>-62.678723168243991</c:v>
                </c:pt>
                <c:pt idx="1593">
                  <c:v>-63.545386595930992</c:v>
                </c:pt>
                <c:pt idx="1594">
                  <c:v>-64.301953197383995</c:v>
                </c:pt>
                <c:pt idx="1595">
                  <c:v>-64.943519385863993</c:v>
                </c:pt>
                <c:pt idx="1596">
                  <c:v>-65.460252847517992</c:v>
                </c:pt>
                <c:pt idx="1597">
                  <c:v>-65.844090848921994</c:v>
                </c:pt>
                <c:pt idx="1598">
                  <c:v>-66.089882471324998</c:v>
                </c:pt>
                <c:pt idx="1599">
                  <c:v>-66.188423314329</c:v>
                </c:pt>
                <c:pt idx="1600">
                  <c:v>-66.136269178646998</c:v>
                </c:pt>
                <c:pt idx="1601">
                  <c:v>-65.922775991639995</c:v>
                </c:pt>
                <c:pt idx="1602">
                  <c:v>-65.549078458905001</c:v>
                </c:pt>
                <c:pt idx="1603">
                  <c:v>-65.002748844753</c:v>
                </c:pt>
                <c:pt idx="1604">
                  <c:v>-64.284944348468997</c:v>
                </c:pt>
                <c:pt idx="1605">
                  <c:v>-63.384618464616004</c:v>
                </c:pt>
                <c:pt idx="1606">
                  <c:v>-62.296105388103001</c:v>
                </c:pt>
                <c:pt idx="1607">
                  <c:v>-61.010311192358998</c:v>
                </c:pt>
                <c:pt idx="1608">
                  <c:v>-59.511714479168994</c:v>
                </c:pt>
                <c:pt idx="1609">
                  <c:v>-57.793456040297997</c:v>
                </c:pt>
                <c:pt idx="1610">
                  <c:v>-55.837343278966195</c:v>
                </c:pt>
                <c:pt idx="1611">
                  <c:v>-53.635184302335297</c:v>
                </c:pt>
                <c:pt idx="1612">
                  <c:v>-51.178079522743502</c:v>
                </c:pt>
                <c:pt idx="1613">
                  <c:v>-48.4573934042226</c:v>
                </c:pt>
                <c:pt idx="1614">
                  <c:v>-45.475770117385792</c:v>
                </c:pt>
                <c:pt idx="1615">
                  <c:v>-42.229943704795495</c:v>
                </c:pt>
                <c:pt idx="1616">
                  <c:v>-38.726446694093099</c:v>
                </c:pt>
                <c:pt idx="1617">
                  <c:v>-34.979894929650001</c:v>
                </c:pt>
                <c:pt idx="1618">
                  <c:v>-31.005445834981497</c:v>
                </c:pt>
                <c:pt idx="1619">
                  <c:v>-26.839272405187497</c:v>
                </c:pt>
                <c:pt idx="1620">
                  <c:v>-22.522170750296098</c:v>
                </c:pt>
                <c:pt idx="1621">
                  <c:v>-18.106585774953899</c:v>
                </c:pt>
                <c:pt idx="1622">
                  <c:v>-13.6642086769914</c:v>
                </c:pt>
                <c:pt idx="1623">
                  <c:v>-9.2729435675801994</c:v>
                </c:pt>
                <c:pt idx="1624">
                  <c:v>-5.0220757194522001</c:v>
                </c:pt>
                <c:pt idx="1625">
                  <c:v>-1.0042917780332998</c:v>
                </c:pt>
                <c:pt idx="1626">
                  <c:v>2.6965968903614996</c:v>
                </c:pt>
                <c:pt idx="1627">
                  <c:v>6.0028860958076997</c:v>
                </c:pt>
                <c:pt idx="1628">
                  <c:v>8.8604045621856002</c:v>
                </c:pt>
                <c:pt idx="1629">
                  <c:v>11.2429806043416</c:v>
                </c:pt>
                <c:pt idx="1630">
                  <c:v>13.1411289486804</c:v>
                </c:pt>
                <c:pt idx="1631">
                  <c:v>14.574528155861397</c:v>
                </c:pt>
                <c:pt idx="1632">
                  <c:v>15.579078904396198</c:v>
                </c:pt>
                <c:pt idx="1633">
                  <c:v>16.2000017220366</c:v>
                </c:pt>
                <c:pt idx="1634">
                  <c:v>16.495643897728797</c:v>
                </c:pt>
                <c:pt idx="1635">
                  <c:v>16.520866852056297</c:v>
                </c:pt>
                <c:pt idx="1636">
                  <c:v>16.330566068447101</c:v>
                </c:pt>
                <c:pt idx="1637">
                  <c:v>15.9814039341033</c:v>
                </c:pt>
                <c:pt idx="1638">
                  <c:v>15.515984119411799</c:v>
                </c:pt>
                <c:pt idx="1639">
                  <c:v>14.9761413039486</c:v>
                </c:pt>
                <c:pt idx="1640">
                  <c:v>14.399920051340699</c:v>
                </c:pt>
                <c:pt idx="1641">
                  <c:v>13.8128940464652</c:v>
                </c:pt>
                <c:pt idx="1642">
                  <c:v>13.290897325742998</c:v>
                </c:pt>
                <c:pt idx="1643">
                  <c:v>12.7983069995727</c:v>
                </c:pt>
                <c:pt idx="1644">
                  <c:v>12.347895052359599</c:v>
                </c:pt>
                <c:pt idx="1645">
                  <c:v>11.9486560828437</c:v>
                </c:pt>
                <c:pt idx="1646">
                  <c:v>11.606335581163199</c:v>
                </c:pt>
                <c:pt idx="1647">
                  <c:v>11.3202771422403</c:v>
                </c:pt>
                <c:pt idx="1648">
                  <c:v>11.091199383195299</c:v>
                </c:pt>
                <c:pt idx="1649">
                  <c:v>10.918028329154099</c:v>
                </c:pt>
                <c:pt idx="1650">
                  <c:v>10.795856171972099</c:v>
                </c:pt>
                <c:pt idx="1651">
                  <c:v>10.722485089241699</c:v>
                </c:pt>
                <c:pt idx="1652">
                  <c:v>10.686272140169699</c:v>
                </c:pt>
                <c:pt idx="1653">
                  <c:v>10.6790081592339</c:v>
                </c:pt>
                <c:pt idx="1654">
                  <c:v>10.697590790753399</c:v>
                </c:pt>
                <c:pt idx="1655">
                  <c:v>10.739375367667799</c:v>
                </c:pt>
                <c:pt idx="1656">
                  <c:v>10.796494067602799</c:v>
                </c:pt>
                <c:pt idx="1657">
                  <c:v>10.864597799930399</c:v>
                </c:pt>
                <c:pt idx="1658">
                  <c:v>10.943366102768699</c:v>
                </c:pt>
                <c:pt idx="1659">
                  <c:v>11.0264832188457</c:v>
                </c:pt>
                <c:pt idx="1660">
                  <c:v>11.111284297290599</c:v>
                </c:pt>
                <c:pt idx="1661">
                  <c:v>11.198435960573399</c:v>
                </c:pt>
                <c:pt idx="1662">
                  <c:v>11.284493442710099</c:v>
                </c:pt>
                <c:pt idx="1663">
                  <c:v>11.367397050735899</c:v>
                </c:pt>
                <c:pt idx="1664">
                  <c:v>11.448299135381699</c:v>
                </c:pt>
                <c:pt idx="1665">
                  <c:v>11.5263540213612</c:v>
                </c:pt>
                <c:pt idx="1666">
                  <c:v>11.599079644058699</c:v>
                </c:pt>
                <c:pt idx="1667">
                  <c:v>11.666486548163999</c:v>
                </c:pt>
                <c:pt idx="1668">
                  <c:v>11.730769904928298</c:v>
                </c:pt>
                <c:pt idx="1669">
                  <c:v>11.7891107940375</c:v>
                </c:pt>
                <c:pt idx="1670">
                  <c:v>11.841598360997999</c:v>
                </c:pt>
                <c:pt idx="1671">
                  <c:v>11.891066534655598</c:v>
                </c:pt>
                <c:pt idx="1672">
                  <c:v>11.936387634106799</c:v>
                </c:pt>
                <c:pt idx="1673">
                  <c:v>11.976766552518599</c:v>
                </c:pt>
                <c:pt idx="1674">
                  <c:v>12.0136057283055</c:v>
                </c:pt>
                <c:pt idx="1675">
                  <c:v>12.049535324579999</c:v>
                </c:pt>
                <c:pt idx="1676">
                  <c:v>12.082985725364399</c:v>
                </c:pt>
                <c:pt idx="1677">
                  <c:v>12.1143661439949</c:v>
                </c:pt>
                <c:pt idx="1678">
                  <c:v>12.145966905879</c:v>
                </c:pt>
                <c:pt idx="1679">
                  <c:v>12.178378218550499</c:v>
                </c:pt>
                <c:pt idx="1680">
                  <c:v>12.2105870733612</c:v>
                </c:pt>
                <c:pt idx="1681">
                  <c:v>12.243115960590298</c:v>
                </c:pt>
                <c:pt idx="1682">
                  <c:v>12.278842091096999</c:v>
                </c:pt>
                <c:pt idx="1683">
                  <c:v>12.315233623812899</c:v>
                </c:pt>
                <c:pt idx="1684">
                  <c:v>12.3526194797616</c:v>
                </c:pt>
                <c:pt idx="1685">
                  <c:v>12.3911716652919</c:v>
                </c:pt>
                <c:pt idx="1686">
                  <c:v>12.432812991002999</c:v>
                </c:pt>
                <c:pt idx="1687">
                  <c:v>12.4749705640437</c:v>
                </c:pt>
                <c:pt idx="1688">
                  <c:v>12.5175387059094</c:v>
                </c:pt>
                <c:pt idx="1689">
                  <c:v>12.5616825654006</c:v>
                </c:pt>
                <c:pt idx="1690">
                  <c:v>12.608572144857</c:v>
                </c:pt>
                <c:pt idx="1691">
                  <c:v>12.656459183861699</c:v>
                </c:pt>
                <c:pt idx="1692">
                  <c:v>12.704795965867801</c:v>
                </c:pt>
                <c:pt idx="1693">
                  <c:v>12.7538413582941</c:v>
                </c:pt>
                <c:pt idx="1694">
                  <c:v>12.805253362310999</c:v>
                </c:pt>
                <c:pt idx="1695">
                  <c:v>12.856659537542699</c:v>
                </c:pt>
                <c:pt idx="1696">
                  <c:v>12.908032139672999</c:v>
                </c:pt>
                <c:pt idx="1697">
                  <c:v>12.959707140605099</c:v>
                </c:pt>
                <c:pt idx="1698">
                  <c:v>13.013475296154899</c:v>
                </c:pt>
                <c:pt idx="1699">
                  <c:v>13.066787582015399</c:v>
                </c:pt>
                <c:pt idx="1700">
                  <c:v>13.119380674604098</c:v>
                </c:pt>
                <c:pt idx="1701">
                  <c:v>13.171772018476799</c:v>
                </c:pt>
                <c:pt idx="1702">
                  <c:v>13.226315105701499</c:v>
                </c:pt>
                <c:pt idx="1703">
                  <c:v>13.28103180081</c:v>
                </c:pt>
                <c:pt idx="1704">
                  <c:v>13.335330534419398</c:v>
                </c:pt>
                <c:pt idx="1705">
                  <c:v>13.388725435477198</c:v>
                </c:pt>
                <c:pt idx="1706">
                  <c:v>13.443225682872599</c:v>
                </c:pt>
                <c:pt idx="1707">
                  <c:v>13.498045604618699</c:v>
                </c:pt>
                <c:pt idx="1708">
                  <c:v>13.5521714240754</c:v>
                </c:pt>
                <c:pt idx="1709">
                  <c:v>13.605505566161399</c:v>
                </c:pt>
                <c:pt idx="1710">
                  <c:v>13.658669573545799</c:v>
                </c:pt>
                <c:pt idx="1711">
                  <c:v>13.7131549802985</c:v>
                </c:pt>
                <c:pt idx="1712">
                  <c:v>13.766223771413399</c:v>
                </c:pt>
                <c:pt idx="1713">
                  <c:v>13.8183870074814</c:v>
                </c:pt>
                <c:pt idx="1714">
                  <c:v>13.869448638901799</c:v>
                </c:pt>
                <c:pt idx="1715">
                  <c:v>13.920738780430199</c:v>
                </c:pt>
                <c:pt idx="1716">
                  <c:v>13.9724141203491</c:v>
                </c:pt>
                <c:pt idx="1717">
                  <c:v>14.0229698614722</c:v>
                </c:pt>
                <c:pt idx="1718">
                  <c:v>14.072177423842799</c:v>
                </c:pt>
                <c:pt idx="1719">
                  <c:v>14.119899187185899</c:v>
                </c:pt>
                <c:pt idx="1720">
                  <c:v>14.1681465770091</c:v>
                </c:pt>
                <c:pt idx="1721">
                  <c:v>14.216414593113299</c:v>
                </c:pt>
                <c:pt idx="1722">
                  <c:v>14.263566049441799</c:v>
                </c:pt>
                <c:pt idx="1723">
                  <c:v>14.309653968148499</c:v>
                </c:pt>
                <c:pt idx="1724">
                  <c:v>14.355194710761898</c:v>
                </c:pt>
                <c:pt idx="1725">
                  <c:v>14.400585023284199</c:v>
                </c:pt>
                <c:pt idx="1726">
                  <c:v>14.445740649904499</c:v>
                </c:pt>
                <c:pt idx="1727">
                  <c:v>14.490453812571598</c:v>
                </c:pt>
                <c:pt idx="1728">
                  <c:v>14.534244963631798</c:v>
                </c:pt>
                <c:pt idx="1729">
                  <c:v>14.577012558718199</c:v>
                </c:pt>
                <c:pt idx="1730">
                  <c:v>14.619092629154098</c:v>
                </c:pt>
                <c:pt idx="1731">
                  <c:v>14.662496265012898</c:v>
                </c:pt>
                <c:pt idx="1732">
                  <c:v>14.704985109523198</c:v>
                </c:pt>
                <c:pt idx="1733">
                  <c:v>14.746243771337401</c:v>
                </c:pt>
                <c:pt idx="1734">
                  <c:v>14.787297192458999</c:v>
                </c:pt>
                <c:pt idx="1735">
                  <c:v>14.827738619498099</c:v>
                </c:pt>
                <c:pt idx="1736">
                  <c:v>14.8685163278604</c:v>
                </c:pt>
                <c:pt idx="1737">
                  <c:v>14.9096107075377</c:v>
                </c:pt>
                <c:pt idx="1738">
                  <c:v>14.950728136197299</c:v>
                </c:pt>
                <c:pt idx="1739">
                  <c:v>14.991395440523998</c:v>
                </c:pt>
                <c:pt idx="1740">
                  <c:v>15.031356363744299</c:v>
                </c:pt>
                <c:pt idx="1741">
                  <c:v>15.071672568738601</c:v>
                </c:pt>
                <c:pt idx="1742">
                  <c:v>15.113089959402899</c:v>
                </c:pt>
                <c:pt idx="1743">
                  <c:v>15.155069721604798</c:v>
                </c:pt>
                <c:pt idx="1744">
                  <c:v>15.197100153108</c:v>
                </c:pt>
                <c:pt idx="1745">
                  <c:v>15.239771684801699</c:v>
                </c:pt>
                <c:pt idx="1746">
                  <c:v>15.282639096946498</c:v>
                </c:pt>
                <c:pt idx="1747">
                  <c:v>15.325476866196899</c:v>
                </c:pt>
                <c:pt idx="1748">
                  <c:v>15.3700055710533</c:v>
                </c:pt>
                <c:pt idx="1749">
                  <c:v>15.4162325258607</c:v>
                </c:pt>
                <c:pt idx="1750">
                  <c:v>15.4630563030858</c:v>
                </c:pt>
                <c:pt idx="1751">
                  <c:v>15.5105941026015</c:v>
                </c:pt>
                <c:pt idx="1752">
                  <c:v>15.559465830646198</c:v>
                </c:pt>
                <c:pt idx="1753">
                  <c:v>15.618417095170201</c:v>
                </c:pt>
                <c:pt idx="1754">
                  <c:v>15.7280301028377</c:v>
                </c:pt>
                <c:pt idx="1755">
                  <c:v>15.857949836911498</c:v>
                </c:pt>
                <c:pt idx="1756">
                  <c:v>15.978066000645899</c:v>
                </c:pt>
                <c:pt idx="1757">
                  <c:v>16.091743588569297</c:v>
                </c:pt>
                <c:pt idx="1758">
                  <c:v>16.189460514300301</c:v>
                </c:pt>
                <c:pt idx="1759">
                  <c:v>16.266431560236601</c:v>
                </c:pt>
                <c:pt idx="1760">
                  <c:v>16.323000211457398</c:v>
                </c:pt>
                <c:pt idx="1761">
                  <c:v>16.3601673409866</c:v>
                </c:pt>
                <c:pt idx="1762">
                  <c:v>16.380860617834198</c:v>
                </c:pt>
                <c:pt idx="1763">
                  <c:v>16.3896972377811</c:v>
                </c:pt>
                <c:pt idx="1764">
                  <c:v>16.392195077258698</c:v>
                </c:pt>
                <c:pt idx="1765">
                  <c:v>16.396506035252401</c:v>
                </c:pt>
                <c:pt idx="1766">
                  <c:v>16.409882553795899</c:v>
                </c:pt>
                <c:pt idx="1767">
                  <c:v>16.4366179927923</c:v>
                </c:pt>
                <c:pt idx="1768">
                  <c:v>16.481946530241899</c:v>
                </c:pt>
                <c:pt idx="1769">
                  <c:v>16.546428866069398</c:v>
                </c:pt>
                <c:pt idx="1770">
                  <c:v>16.629406345369798</c:v>
                </c:pt>
                <c:pt idx="1771">
                  <c:v>16.729557985460399</c:v>
                </c:pt>
                <c:pt idx="1772">
                  <c:v>16.845051158951399</c:v>
                </c:pt>
                <c:pt idx="1773">
                  <c:v>16.9723311012207</c:v>
                </c:pt>
                <c:pt idx="1774">
                  <c:v>17.107760865522302</c:v>
                </c:pt>
                <c:pt idx="1775">
                  <c:v>17.249413371203701</c:v>
                </c:pt>
                <c:pt idx="1776">
                  <c:v>17.394857456791801</c:v>
                </c:pt>
                <c:pt idx="1777">
                  <c:v>17.540941360998598</c:v>
                </c:pt>
                <c:pt idx="1778">
                  <c:v>17.686267405435199</c:v>
                </c:pt>
                <c:pt idx="1779">
                  <c:v>17.830717632780001</c:v>
                </c:pt>
                <c:pt idx="1780">
                  <c:v>17.973885709193699</c:v>
                </c:pt>
                <c:pt idx="1781">
                  <c:v>18.116282221224299</c:v>
                </c:pt>
                <c:pt idx="1782">
                  <c:v>18.258726195360598</c:v>
                </c:pt>
                <c:pt idx="1783">
                  <c:v>18.402983229566999</c:v>
                </c:pt>
                <c:pt idx="1784">
                  <c:v>18.551753750393399</c:v>
                </c:pt>
                <c:pt idx="1785">
                  <c:v>18.704732296295699</c:v>
                </c:pt>
                <c:pt idx="1786">
                  <c:v>18.8632817447943</c:v>
                </c:pt>
                <c:pt idx="1787">
                  <c:v>19.027911820129496</c:v>
                </c:pt>
                <c:pt idx="1788">
                  <c:v>19.1990386287702</c:v>
                </c:pt>
                <c:pt idx="1789">
                  <c:v>19.376886235948799</c:v>
                </c:pt>
                <c:pt idx="1790">
                  <c:v>19.5620262174738</c:v>
                </c:pt>
                <c:pt idx="1791">
                  <c:v>19.753897344484198</c:v>
                </c:pt>
                <c:pt idx="1792">
                  <c:v>19.953538044653097</c:v>
                </c:pt>
                <c:pt idx="1793">
                  <c:v>20.159868101531998</c:v>
                </c:pt>
                <c:pt idx="1794">
                  <c:v>20.371288606752898</c:v>
                </c:pt>
                <c:pt idx="1795">
                  <c:v>20.5883934742428</c:v>
                </c:pt>
                <c:pt idx="1796">
                  <c:v>20.810469189102601</c:v>
                </c:pt>
                <c:pt idx="1797">
                  <c:v>21.037598820746698</c:v>
                </c:pt>
                <c:pt idx="1798">
                  <c:v>21.269481935706001</c:v>
                </c:pt>
                <c:pt idx="1799">
                  <c:v>21.5064238016787</c:v>
                </c:pt>
                <c:pt idx="1800">
                  <c:v>21.748177719359401</c:v>
                </c:pt>
                <c:pt idx="1801">
                  <c:v>21.995183627089201</c:v>
                </c:pt>
                <c:pt idx="1802">
                  <c:v>22.248544316599801</c:v>
                </c:pt>
                <c:pt idx="1803">
                  <c:v>22.507920693137997</c:v>
                </c:pt>
                <c:pt idx="1804">
                  <c:v>22.7726856054534</c:v>
                </c:pt>
                <c:pt idx="1805">
                  <c:v>23.043646333420199</c:v>
                </c:pt>
                <c:pt idx="1806">
                  <c:v>23.3199906983007</c:v>
                </c:pt>
                <c:pt idx="1807">
                  <c:v>23.600941779078596</c:v>
                </c:pt>
                <c:pt idx="1808">
                  <c:v>23.887514668288496</c:v>
                </c:pt>
                <c:pt idx="1809">
                  <c:v>24.179264811673196</c:v>
                </c:pt>
                <c:pt idx="1810">
                  <c:v>24.476753408125798</c:v>
                </c:pt>
                <c:pt idx="1811">
                  <c:v>24.779374548136197</c:v>
                </c:pt>
                <c:pt idx="1812">
                  <c:v>25.087378878349501</c:v>
                </c:pt>
                <c:pt idx="1813">
                  <c:v>25.4006618761167</c:v>
                </c:pt>
                <c:pt idx="1814">
                  <c:v>25.719576200304299</c:v>
                </c:pt>
                <c:pt idx="1815">
                  <c:v>26.042241099200698</c:v>
                </c:pt>
                <c:pt idx="1816">
                  <c:v>26.368702195982699</c:v>
                </c:pt>
                <c:pt idx="1817">
                  <c:v>26.698027786519198</c:v>
                </c:pt>
                <c:pt idx="1818">
                  <c:v>27.030322952707198</c:v>
                </c:pt>
                <c:pt idx="1819">
                  <c:v>27.364420778442302</c:v>
                </c:pt>
                <c:pt idx="1820">
                  <c:v>27.699439983708</c:v>
                </c:pt>
                <c:pt idx="1821">
                  <c:v>28.037328451348799</c:v>
                </c:pt>
                <c:pt idx="1822">
                  <c:v>28.377032464332597</c:v>
                </c:pt>
                <c:pt idx="1823">
                  <c:v>28.718414230255199</c:v>
                </c:pt>
                <c:pt idx="1824">
                  <c:v>29.061058160410496</c:v>
                </c:pt>
                <c:pt idx="1825">
                  <c:v>29.405833971445798</c:v>
                </c:pt>
                <c:pt idx="1826">
                  <c:v>29.751670862333995</c:v>
                </c:pt>
                <c:pt idx="1827">
                  <c:v>30.100190386689597</c:v>
                </c:pt>
                <c:pt idx="1828">
                  <c:v>30.449208826385398</c:v>
                </c:pt>
                <c:pt idx="1829">
                  <c:v>30.799441034619299</c:v>
                </c:pt>
                <c:pt idx="1830">
                  <c:v>31.149443500565997</c:v>
                </c:pt>
                <c:pt idx="1831">
                  <c:v>31.499534693499896</c:v>
                </c:pt>
                <c:pt idx="1832">
                  <c:v>31.848139092563699</c:v>
                </c:pt>
                <c:pt idx="1833">
                  <c:v>32.194997301115798</c:v>
                </c:pt>
                <c:pt idx="1834">
                  <c:v>32.538368757166197</c:v>
                </c:pt>
                <c:pt idx="1835">
                  <c:v>32.876887994437794</c:v>
                </c:pt>
                <c:pt idx="1836">
                  <c:v>33.213088861733695</c:v>
                </c:pt>
                <c:pt idx="1837">
                  <c:v>33.546077308127998</c:v>
                </c:pt>
                <c:pt idx="1838">
                  <c:v>33.876992154274497</c:v>
                </c:pt>
                <c:pt idx="1839">
                  <c:v>34.204599428056198</c:v>
                </c:pt>
                <c:pt idx="1840">
                  <c:v>34.529230192771799</c:v>
                </c:pt>
                <c:pt idx="1841">
                  <c:v>34.849776844922097</c:v>
                </c:pt>
                <c:pt idx="1842">
                  <c:v>35.167427037596099</c:v>
                </c:pt>
                <c:pt idx="1843">
                  <c:v>35.480478574305302</c:v>
                </c:pt>
                <c:pt idx="1844">
                  <c:v>35.789401994111998</c:v>
                </c:pt>
                <c:pt idx="1845">
                  <c:v>36.092741717378395</c:v>
                </c:pt>
                <c:pt idx="1846">
                  <c:v>36.391274663802903</c:v>
                </c:pt>
                <c:pt idx="1847">
                  <c:v>36.683435323239294</c:v>
                </c:pt>
                <c:pt idx="1848">
                  <c:v>36.969918180339903</c:v>
                </c:pt>
                <c:pt idx="1849">
                  <c:v>37.249296731205895</c:v>
                </c:pt>
                <c:pt idx="1850">
                  <c:v>37.522399055496898</c:v>
                </c:pt>
                <c:pt idx="1851">
                  <c:v>37.787819108508302</c:v>
                </c:pt>
                <c:pt idx="1852">
                  <c:v>38.046403517050202</c:v>
                </c:pt>
                <c:pt idx="1853">
                  <c:v>38.296023154367099</c:v>
                </c:pt>
                <c:pt idx="1854">
                  <c:v>38.534603342283596</c:v>
                </c:pt>
                <c:pt idx="1855">
                  <c:v>38.764960897802702</c:v>
                </c:pt>
                <c:pt idx="1856">
                  <c:v>38.986824022786493</c:v>
                </c:pt>
                <c:pt idx="1857">
                  <c:v>39.202416409561195</c:v>
                </c:pt>
                <c:pt idx="1858">
                  <c:v>39.411174644187597</c:v>
                </c:pt>
                <c:pt idx="1859">
                  <c:v>39.613341710524502</c:v>
                </c:pt>
                <c:pt idx="1860">
                  <c:v>39.807932357361601</c:v>
                </c:pt>
                <c:pt idx="1861">
                  <c:v>39.995793846622199</c:v>
                </c:pt>
                <c:pt idx="1862">
                  <c:v>40.175750633222997</c:v>
                </c:pt>
                <c:pt idx="1863">
                  <c:v>40.3484708356224</c:v>
                </c:pt>
                <c:pt idx="1864">
                  <c:v>40.522316878793099</c:v>
                </c:pt>
                <c:pt idx="1865">
                  <c:v>40.742011737740697</c:v>
                </c:pt>
                <c:pt idx="1866">
                  <c:v>40.998271794931796</c:v>
                </c:pt>
                <c:pt idx="1867">
                  <c:v>41.312647130217599</c:v>
                </c:pt>
                <c:pt idx="1868">
                  <c:v>41.655740210949595</c:v>
                </c:pt>
                <c:pt idx="1869">
                  <c:v>42.0207373227435</c:v>
                </c:pt>
                <c:pt idx="1870">
                  <c:v>42.3780034296651</c:v>
                </c:pt>
                <c:pt idx="1871">
                  <c:v>42.717503520945002</c:v>
                </c:pt>
                <c:pt idx="1872">
                  <c:v>43.015153652285996</c:v>
                </c:pt>
                <c:pt idx="1873">
                  <c:v>43.261410894890098</c:v>
                </c:pt>
                <c:pt idx="1874">
                  <c:v>43.443495665283294</c:v>
                </c:pt>
                <c:pt idx="1875">
                  <c:v>43.555278695403899</c:v>
                </c:pt>
                <c:pt idx="1876">
                  <c:v>43.596160734116395</c:v>
                </c:pt>
                <c:pt idx="1877">
                  <c:v>43.562850335224198</c:v>
                </c:pt>
                <c:pt idx="1878">
                  <c:v>43.4706837507294</c:v>
                </c:pt>
                <c:pt idx="1879">
                  <c:v>43.333909016188798</c:v>
                </c:pt>
                <c:pt idx="1880">
                  <c:v>43.145419182405298</c:v>
                </c:pt>
                <c:pt idx="1881">
                  <c:v>42.889232131430695</c:v>
                </c:pt>
                <c:pt idx="1882">
                  <c:v>42.592368812060094</c:v>
                </c:pt>
                <c:pt idx="1883">
                  <c:v>42.274126112231393</c:v>
                </c:pt>
                <c:pt idx="1884">
                  <c:v>41.924100645548997</c:v>
                </c:pt>
                <c:pt idx="1885">
                  <c:v>41.562687683536197</c:v>
                </c:pt>
                <c:pt idx="1886">
                  <c:v>41.174388955919696</c:v>
                </c:pt>
                <c:pt idx="1887">
                  <c:v>40.783039998890693</c:v>
                </c:pt>
                <c:pt idx="1888">
                  <c:v>40.384705259702997</c:v>
                </c:pt>
                <c:pt idx="1889">
                  <c:v>40.0068803015619</c:v>
                </c:pt>
                <c:pt idx="1890">
                  <c:v>39.683450671364696</c:v>
                </c:pt>
                <c:pt idx="1891">
                  <c:v>39.420432446351995</c:v>
                </c:pt>
                <c:pt idx="1892">
                  <c:v>39.208269706784399</c:v>
                </c:pt>
                <c:pt idx="1893">
                  <c:v>39.036824149245298</c:v>
                </c:pt>
                <c:pt idx="1894">
                  <c:v>38.893258314051899</c:v>
                </c:pt>
                <c:pt idx="1895">
                  <c:v>38.764417365244498</c:v>
                </c:pt>
                <c:pt idx="1896">
                  <c:v>38.635942496682596</c:v>
                </c:pt>
                <c:pt idx="1897">
                  <c:v>38.496099081040796</c:v>
                </c:pt>
                <c:pt idx="1898">
                  <c:v>38.335228325253894</c:v>
                </c:pt>
                <c:pt idx="1899">
                  <c:v>38.148756659526299</c:v>
                </c:pt>
                <c:pt idx="1900">
                  <c:v>37.935002593068297</c:v>
                </c:pt>
                <c:pt idx="1901">
                  <c:v>37.695571444742697</c:v>
                </c:pt>
                <c:pt idx="1902">
                  <c:v>37.432570151536197</c:v>
                </c:pt>
                <c:pt idx="1903">
                  <c:v>37.151133349144196</c:v>
                </c:pt>
                <c:pt idx="1904">
                  <c:v>36.855913705141802</c:v>
                </c:pt>
                <c:pt idx="1905">
                  <c:v>36.552893770367696</c:v>
                </c:pt>
                <c:pt idx="1906">
                  <c:v>36.246845556206694</c:v>
                </c:pt>
                <c:pt idx="1907">
                  <c:v>35.942928131016899</c:v>
                </c:pt>
                <c:pt idx="1908">
                  <c:v>35.646070876851304</c:v>
                </c:pt>
                <c:pt idx="1909">
                  <c:v>35.358882337245895</c:v>
                </c:pt>
                <c:pt idx="1910">
                  <c:v>35.081758032384002</c:v>
                </c:pt>
                <c:pt idx="1911">
                  <c:v>34.813948821148799</c:v>
                </c:pt>
                <c:pt idx="1912">
                  <c:v>34.554041301687597</c:v>
                </c:pt>
                <c:pt idx="1913">
                  <c:v>34.300136671299001</c:v>
                </c:pt>
                <c:pt idx="1914">
                  <c:v>34.050104250798597</c:v>
                </c:pt>
                <c:pt idx="1915">
                  <c:v>33.801883221161994</c:v>
                </c:pt>
                <c:pt idx="1916">
                  <c:v>33.553728591567598</c:v>
                </c:pt>
                <c:pt idx="1917">
                  <c:v>33.3043833230385</c:v>
                </c:pt>
                <c:pt idx="1918">
                  <c:v>33.053194667268301</c:v>
                </c:pt>
                <c:pt idx="1919">
                  <c:v>32.800404403039501</c:v>
                </c:pt>
                <c:pt idx="1920">
                  <c:v>32.546441676238196</c:v>
                </c:pt>
                <c:pt idx="1921">
                  <c:v>32.292375665212802</c:v>
                </c:pt>
                <c:pt idx="1922">
                  <c:v>32.039724323917198</c:v>
                </c:pt>
                <c:pt idx="1923">
                  <c:v>31.7902741087191</c:v>
                </c:pt>
                <c:pt idx="1924">
                  <c:v>31.545916649219397</c:v>
                </c:pt>
                <c:pt idx="1925">
                  <c:v>31.308502139154299</c:v>
                </c:pt>
                <c:pt idx="1926">
                  <c:v>31.079703803444698</c:v>
                </c:pt>
                <c:pt idx="1927">
                  <c:v>30.860925369411298</c:v>
                </c:pt>
                <c:pt idx="1928">
                  <c:v>30.653238091668001</c:v>
                </c:pt>
                <c:pt idx="1929">
                  <c:v>30.457370926489798</c:v>
                </c:pt>
                <c:pt idx="1930">
                  <c:v>30.273725952617998</c:v>
                </c:pt>
                <c:pt idx="1931">
                  <c:v>30.102438231882598</c:v>
                </c:pt>
                <c:pt idx="1932">
                  <c:v>29.943440036886898</c:v>
                </c:pt>
                <c:pt idx="1933">
                  <c:v>29.796548567165402</c:v>
                </c:pt>
                <c:pt idx="1934">
                  <c:v>29.661533595099897</c:v>
                </c:pt>
                <c:pt idx="1935">
                  <c:v>29.5381912125093</c:v>
                </c:pt>
                <c:pt idx="1936">
                  <c:v>29.4265407586593</c:v>
                </c:pt>
                <c:pt idx="1937">
                  <c:v>29.326955870175599</c:v>
                </c:pt>
                <c:pt idx="1938">
                  <c:v>29.2389580794522</c:v>
                </c:pt>
                <c:pt idx="1939">
                  <c:v>29.162711512769999</c:v>
                </c:pt>
                <c:pt idx="1940">
                  <c:v>29.098462226356496</c:v>
                </c:pt>
                <c:pt idx="1941">
                  <c:v>29.046522114253797</c:v>
                </c:pt>
                <c:pt idx="1942">
                  <c:v>29.007234967465795</c:v>
                </c:pt>
                <c:pt idx="1943">
                  <c:v>28.980960639332402</c:v>
                </c:pt>
                <c:pt idx="1944">
                  <c:v>28.968047550926698</c:v>
                </c:pt>
                <c:pt idx="1945">
                  <c:v>28.968824030675698</c:v>
                </c:pt>
                <c:pt idx="1946">
                  <c:v>28.983582221139596</c:v>
                </c:pt>
                <c:pt idx="1947">
                  <c:v>29.012578028129401</c:v>
                </c:pt>
                <c:pt idx="1948">
                  <c:v>29.056025125579801</c:v>
                </c:pt>
                <c:pt idx="1949">
                  <c:v>29.114101370226898</c:v>
                </c:pt>
                <c:pt idx="1950">
                  <c:v>29.186950012872899</c:v>
                </c:pt>
                <c:pt idx="1951">
                  <c:v>29.274689595929697</c:v>
                </c:pt>
                <c:pt idx="1952">
                  <c:v>29.377420126290598</c:v>
                </c:pt>
                <c:pt idx="1953">
                  <c:v>29.496346926359102</c:v>
                </c:pt>
                <c:pt idx="1954">
                  <c:v>29.633977705193999</c:v>
                </c:pt>
                <c:pt idx="1955">
                  <c:v>30.203428846368297</c:v>
                </c:pt>
                <c:pt idx="1956">
                  <c:v>31.843389173652298</c:v>
                </c:pt>
                <c:pt idx="1957">
                  <c:v>33.7191878775498</c:v>
                </c:pt>
                <c:pt idx="1958">
                  <c:v>35.136074689834494</c:v>
                </c:pt>
                <c:pt idx="1959">
                  <c:v>36.134189780217</c:v>
                </c:pt>
                <c:pt idx="1960">
                  <c:v>36.692369754572695</c:v>
                </c:pt>
                <c:pt idx="1961">
                  <c:v>36.790549096575297</c:v>
                </c:pt>
                <c:pt idx="1962">
                  <c:v>36.458335820567697</c:v>
                </c:pt>
                <c:pt idx="1963">
                  <c:v>35.620593595385095</c:v>
                </c:pt>
                <c:pt idx="1964">
                  <c:v>34.328997889985999</c:v>
                </c:pt>
                <c:pt idx="1965">
                  <c:v>32.724679447024194</c:v>
                </c:pt>
                <c:pt idx="1966">
                  <c:v>30.905984166996298</c:v>
                </c:pt>
                <c:pt idx="1967">
                  <c:v>28.918074888587096</c:v>
                </c:pt>
                <c:pt idx="1968">
                  <c:v>26.8360862526687</c:v>
                </c:pt>
                <c:pt idx="1969">
                  <c:v>24.7553095113492</c:v>
                </c:pt>
                <c:pt idx="1970">
                  <c:v>22.720410427818901</c:v>
                </c:pt>
                <c:pt idx="1971">
                  <c:v>20.739506734906797</c:v>
                </c:pt>
                <c:pt idx="1972">
                  <c:v>18.829134459404401</c:v>
                </c:pt>
                <c:pt idx="1973">
                  <c:v>16.992931874323499</c:v>
                </c:pt>
                <c:pt idx="1974">
                  <c:v>15.232783103079599</c:v>
                </c:pt>
                <c:pt idx="1975">
                  <c:v>13.549228171700099</c:v>
                </c:pt>
                <c:pt idx="1976">
                  <c:v>11.877012579756899</c:v>
                </c:pt>
                <c:pt idx="1977">
                  <c:v>10.192686223175999</c:v>
                </c:pt>
                <c:pt idx="1978">
                  <c:v>8.5335365224079993</c:v>
                </c:pt>
                <c:pt idx="1979">
                  <c:v>6.9450019515992993</c:v>
                </c:pt>
                <c:pt idx="1980">
                  <c:v>5.4748961497725004</c:v>
                </c:pt>
                <c:pt idx="1981">
                  <c:v>4.1700226534434002</c:v>
                </c:pt>
                <c:pt idx="1982">
                  <c:v>3.0461453222816997</c:v>
                </c:pt>
                <c:pt idx="1983">
                  <c:v>2.1301442636307</c:v>
                </c:pt>
                <c:pt idx="1984">
                  <c:v>1.4150499889877999</c:v>
                </c:pt>
                <c:pt idx="1985">
                  <c:v>0.88415888138099996</c:v>
                </c:pt>
                <c:pt idx="1986">
                  <c:v>0.4992888312264</c:v>
                </c:pt>
                <c:pt idx="1987">
                  <c:v>0.1998064205358</c:v>
                </c:pt>
                <c:pt idx="1988">
                  <c:v>-6.0379860732299992E-2</c:v>
                </c:pt>
                <c:pt idx="1989">
                  <c:v>-0.31652448695879998</c:v>
                </c:pt>
                <c:pt idx="1990">
                  <c:v>-0.60614459183039993</c:v>
                </c:pt>
                <c:pt idx="1991">
                  <c:v>-0.92630173410899985</c:v>
                </c:pt>
                <c:pt idx="1992">
                  <c:v>-1.2753618950234999</c:v>
                </c:pt>
                <c:pt idx="1993">
                  <c:v>-1.6320873997662</c:v>
                </c:pt>
                <c:pt idx="1994">
                  <c:v>-1.9711241335073997</c:v>
                </c:pt>
                <c:pt idx="1995">
                  <c:v>-2.2599227052443998</c:v>
                </c:pt>
                <c:pt idx="1996">
                  <c:v>-2.4619580236394998</c:v>
                </c:pt>
                <c:pt idx="1997">
                  <c:v>-2.5676870721111</c:v>
                </c:pt>
                <c:pt idx="1998">
                  <c:v>-2.5534468070645997</c:v>
                </c:pt>
                <c:pt idx="1999">
                  <c:v>-2.4342709896765</c:v>
                </c:pt>
                <c:pt idx="2000">
                  <c:v>-2.2056099990872999</c:v>
                </c:pt>
                <c:pt idx="2001">
                  <c:v>-1.8951413045720999</c:v>
                </c:pt>
                <c:pt idx="2002">
                  <c:v>-1.5123659992820999</c:v>
                </c:pt>
                <c:pt idx="2003">
                  <c:v>-1.0718791520411999</c:v>
                </c:pt>
                <c:pt idx="2004">
                  <c:v>-0.60995875360980001</c:v>
                </c:pt>
                <c:pt idx="2005">
                  <c:v>-0.13223098406609998</c:v>
                </c:pt>
                <c:pt idx="2006">
                  <c:v>0.34157242347869998</c:v>
                </c:pt>
                <c:pt idx="2007">
                  <c:v>0.8298887384660999</c:v>
                </c:pt>
                <c:pt idx="2008">
                  <c:v>1.3179847840596</c:v>
                </c:pt>
                <c:pt idx="2009">
                  <c:v>1.8309029702513999</c:v>
                </c:pt>
                <c:pt idx="2010">
                  <c:v>2.3742678821742</c:v>
                </c:pt>
                <c:pt idx="2011">
                  <c:v>2.9529505126079996</c:v>
                </c:pt>
                <c:pt idx="2012">
                  <c:v>3.5664690255662999</c:v>
                </c:pt>
                <c:pt idx="2013">
                  <c:v>4.2180300969380999</c:v>
                </c:pt>
                <c:pt idx="2014">
                  <c:v>4.9113175578765</c:v>
                </c:pt>
                <c:pt idx="2015">
                  <c:v>5.6363877253889996</c:v>
                </c:pt>
                <c:pt idx="2016">
                  <c:v>6.3907983615686996</c:v>
                </c:pt>
                <c:pt idx="2017">
                  <c:v>7.156452172485599</c:v>
                </c:pt>
                <c:pt idx="2018">
                  <c:v>7.9449512395061994</c:v>
                </c:pt>
                <c:pt idx="2019">
                  <c:v>8.7530832068789994</c:v>
                </c:pt>
                <c:pt idx="2020">
                  <c:v>9.5703887184851997</c:v>
                </c:pt>
                <c:pt idx="2021">
                  <c:v>10.3866955508553</c:v>
                </c:pt>
                <c:pt idx="2022">
                  <c:v>11.2162180101876</c:v>
                </c:pt>
                <c:pt idx="2023">
                  <c:v>12.063104602328998</c:v>
                </c:pt>
                <c:pt idx="2024">
                  <c:v>12.939630842023199</c:v>
                </c:pt>
                <c:pt idx="2025">
                  <c:v>13.850403992267999</c:v>
                </c:pt>
                <c:pt idx="2026">
                  <c:v>14.822088385395599</c:v>
                </c:pt>
                <c:pt idx="2027">
                  <c:v>15.8170707168318</c:v>
                </c:pt>
                <c:pt idx="2028">
                  <c:v>16.8383898092208</c:v>
                </c:pt>
                <c:pt idx="2029">
                  <c:v>17.863841512150199</c:v>
                </c:pt>
                <c:pt idx="2030">
                  <c:v>18.913479045710098</c:v>
                </c:pt>
                <c:pt idx="2031">
                  <c:v>19.969771401842998</c:v>
                </c:pt>
                <c:pt idx="2032">
                  <c:v>21.017836769517899</c:v>
                </c:pt>
                <c:pt idx="2033">
                  <c:v>22.035812311215899</c:v>
                </c:pt>
                <c:pt idx="2034">
                  <c:v>23.033681107805098</c:v>
                </c:pt>
                <c:pt idx="2035">
                  <c:v>24.003982254637499</c:v>
                </c:pt>
                <c:pt idx="2036">
                  <c:v>24.9534965518314</c:v>
                </c:pt>
                <c:pt idx="2037">
                  <c:v>25.873273794394798</c:v>
                </c:pt>
                <c:pt idx="2038">
                  <c:v>26.781011378927399</c:v>
                </c:pt>
                <c:pt idx="2039">
                  <c:v>27.652374836192099</c:v>
                </c:pt>
                <c:pt idx="2040">
                  <c:v>28.497750645703796</c:v>
                </c:pt>
                <c:pt idx="2041">
                  <c:v>29.307276691077298</c:v>
                </c:pt>
                <c:pt idx="2042">
                  <c:v>30.095594070341097</c:v>
                </c:pt>
                <c:pt idx="2043">
                  <c:v>30.8543935465026</c:v>
                </c:pt>
                <c:pt idx="2044">
                  <c:v>31.5766841863623</c:v>
                </c:pt>
                <c:pt idx="2045">
                  <c:v>32.253716884148702</c:v>
                </c:pt>
                <c:pt idx="2046">
                  <c:v>32.890750619651399</c:v>
                </c:pt>
                <c:pt idx="2047">
                  <c:v>33.483742310256595</c:v>
                </c:pt>
                <c:pt idx="2048">
                  <c:v>34.025060133037201</c:v>
                </c:pt>
                <c:pt idx="2049">
                  <c:v>34.499536537046701</c:v>
                </c:pt>
                <c:pt idx="2050">
                  <c:v>34.875261311178001</c:v>
                </c:pt>
                <c:pt idx="2051">
                  <c:v>35.056011092361899</c:v>
                </c:pt>
                <c:pt idx="2052">
                  <c:v>35.149591645520999</c:v>
                </c:pt>
                <c:pt idx="2053">
                  <c:v>35.278833137257799</c:v>
                </c:pt>
                <c:pt idx="2054">
                  <c:v>35.332304269433401</c:v>
                </c:pt>
                <c:pt idx="2055">
                  <c:v>35.398262190047703</c:v>
                </c:pt>
                <c:pt idx="2056">
                  <c:v>35.635163948713497</c:v>
                </c:pt>
                <c:pt idx="2057">
                  <c:v>36.073240588976695</c:v>
                </c:pt>
                <c:pt idx="2058">
                  <c:v>36.693369863787595</c:v>
                </c:pt>
                <c:pt idx="2059">
                  <c:v>37.419779228334896</c:v>
                </c:pt>
                <c:pt idx="2060">
                  <c:v>38.317937442702004</c:v>
                </c:pt>
                <c:pt idx="2061">
                  <c:v>39.446238638585093</c:v>
                </c:pt>
                <c:pt idx="2062">
                  <c:v>40.795366381823996</c:v>
                </c:pt>
                <c:pt idx="2063">
                  <c:v>42.325000997450999</c:v>
                </c:pt>
                <c:pt idx="2064">
                  <c:v>43.9775690604666</c:v>
                </c:pt>
                <c:pt idx="2065">
                  <c:v>45.726614769740998</c:v>
                </c:pt>
                <c:pt idx="2066">
                  <c:v>47.4977659310373</c:v>
                </c:pt>
                <c:pt idx="2067">
                  <c:v>49.259194451540097</c:v>
                </c:pt>
                <c:pt idx="2068">
                  <c:v>50.980788272013001</c:v>
                </c:pt>
                <c:pt idx="2069">
                  <c:v>52.580220071616601</c:v>
                </c:pt>
                <c:pt idx="2070">
                  <c:v>54.040747529864696</c:v>
                </c:pt>
                <c:pt idx="2071">
                  <c:v>55.312714455984896</c:v>
                </c:pt>
                <c:pt idx="2072">
                  <c:v>56.422756431633296</c:v>
                </c:pt>
                <c:pt idx="2073">
                  <c:v>57.400093145843996</c:v>
                </c:pt>
                <c:pt idx="2074">
                  <c:v>58.187809063853997</c:v>
                </c:pt>
                <c:pt idx="2075">
                  <c:v>58.817038219106998</c:v>
                </c:pt>
                <c:pt idx="2076">
                  <c:v>59.300995899692992</c:v>
                </c:pt>
                <c:pt idx="2077">
                  <c:v>59.675127646097998</c:v>
                </c:pt>
                <c:pt idx="2078">
                  <c:v>59.980928979770994</c:v>
                </c:pt>
                <c:pt idx="2079">
                  <c:v>60.213801108144004</c:v>
                </c:pt>
                <c:pt idx="2080">
                  <c:v>60.371513241941997</c:v>
                </c:pt>
                <c:pt idx="2081">
                  <c:v>60.453041324159997</c:v>
                </c:pt>
                <c:pt idx="2082">
                  <c:v>60.444561037613994</c:v>
                </c:pt>
                <c:pt idx="2083">
                  <c:v>60.336083409105001</c:v>
                </c:pt>
                <c:pt idx="2084">
                  <c:v>60.115034991908999</c:v>
                </c:pt>
                <c:pt idx="2085">
                  <c:v>59.766429402494992</c:v>
                </c:pt>
                <c:pt idx="2086">
                  <c:v>59.283475283849995</c:v>
                </c:pt>
                <c:pt idx="2087">
                  <c:v>58.667974339928996</c:v>
                </c:pt>
                <c:pt idx="2088">
                  <c:v>57.919197089015995</c:v>
                </c:pt>
                <c:pt idx="2089">
                  <c:v>57.040483868761797</c:v>
                </c:pt>
                <c:pt idx="2090">
                  <c:v>56.044929069814501</c:v>
                </c:pt>
                <c:pt idx="2091">
                  <c:v>54.940042604537993</c:v>
                </c:pt>
                <c:pt idx="2092">
                  <c:v>53.743495156501197</c:v>
                </c:pt>
                <c:pt idx="2093">
                  <c:v>52.476587379572095</c:v>
                </c:pt>
                <c:pt idx="2094">
                  <c:v>51.147496203668098</c:v>
                </c:pt>
                <c:pt idx="2095">
                  <c:v>49.772885538637496</c:v>
                </c:pt>
                <c:pt idx="2096">
                  <c:v>48.371529700142695</c:v>
                </c:pt>
                <c:pt idx="2097">
                  <c:v>46.953894310859695</c:v>
                </c:pt>
                <c:pt idx="2098">
                  <c:v>45.5310593357583</c:v>
                </c:pt>
                <c:pt idx="2099">
                  <c:v>44.118853938401401</c:v>
                </c:pt>
                <c:pt idx="2100">
                  <c:v>42.724671344516096</c:v>
                </c:pt>
                <c:pt idx="2101">
                  <c:v>41.350440050580595</c:v>
                </c:pt>
                <c:pt idx="2102">
                  <c:v>40.003713724556697</c:v>
                </c:pt>
                <c:pt idx="2103">
                  <c:v>38.687385579646495</c:v>
                </c:pt>
                <c:pt idx="2104">
                  <c:v>37.403124608420995</c:v>
                </c:pt>
                <c:pt idx="2105">
                  <c:v>36.155384942836804</c:v>
                </c:pt>
                <c:pt idx="2106">
                  <c:v>34.946690787419399</c:v>
                </c:pt>
                <c:pt idx="2107">
                  <c:v>33.7760891915988</c:v>
                </c:pt>
                <c:pt idx="2108">
                  <c:v>32.6454861758709</c:v>
                </c:pt>
                <c:pt idx="2109">
                  <c:v>31.562943076914898</c:v>
                </c:pt>
                <c:pt idx="2110">
                  <c:v>30.530992939156501</c:v>
                </c:pt>
                <c:pt idx="2111">
                  <c:v>29.548780532591699</c:v>
                </c:pt>
                <c:pt idx="2112">
                  <c:v>28.621413459520799</c:v>
                </c:pt>
                <c:pt idx="2113">
                  <c:v>27.752524426833599</c:v>
                </c:pt>
                <c:pt idx="2114">
                  <c:v>26.943190940917798</c:v>
                </c:pt>
                <c:pt idx="2115">
                  <c:v>26.195767950464699</c:v>
                </c:pt>
                <c:pt idx="2116">
                  <c:v>25.510302714164997</c:v>
                </c:pt>
                <c:pt idx="2117">
                  <c:v>24.884214896814296</c:v>
                </c:pt>
                <c:pt idx="2118">
                  <c:v>24.3155769711639</c:v>
                </c:pt>
                <c:pt idx="2119">
                  <c:v>23.803962258837601</c:v>
                </c:pt>
                <c:pt idx="2120">
                  <c:v>23.3468844227598</c:v>
                </c:pt>
                <c:pt idx="2121">
                  <c:v>22.9395177046041</c:v>
                </c:pt>
                <c:pt idx="2122">
                  <c:v>22.579014658798499</c:v>
                </c:pt>
                <c:pt idx="2123">
                  <c:v>22.260204303913799</c:v>
                </c:pt>
                <c:pt idx="2124">
                  <c:v>21.977776788131699</c:v>
                </c:pt>
                <c:pt idx="2125">
                  <c:v>21.725488652741699</c:v>
                </c:pt>
                <c:pt idx="2126">
                  <c:v>21.498885913621198</c:v>
                </c:pt>
                <c:pt idx="2127">
                  <c:v>21.295704602847</c:v>
                </c:pt>
                <c:pt idx="2128">
                  <c:v>21.105886240028099</c:v>
                </c:pt>
                <c:pt idx="2129">
                  <c:v>20.924833426820097</c:v>
                </c:pt>
                <c:pt idx="2130">
                  <c:v>20.748237079455002</c:v>
                </c:pt>
                <c:pt idx="2131">
                  <c:v>20.575313401317601</c:v>
                </c:pt>
                <c:pt idx="2132">
                  <c:v>20.400246100899899</c:v>
                </c:pt>
                <c:pt idx="2133">
                  <c:v>20.218392437909099</c:v>
                </c:pt>
                <c:pt idx="2134">
                  <c:v>20.028069908376899</c:v>
                </c:pt>
                <c:pt idx="2135">
                  <c:v>19.829217378131101</c:v>
                </c:pt>
                <c:pt idx="2136">
                  <c:v>19.6187210832327</c:v>
                </c:pt>
                <c:pt idx="2137">
                  <c:v>19.396083847224599</c:v>
                </c:pt>
                <c:pt idx="2138">
                  <c:v>19.161758779024801</c:v>
                </c:pt>
                <c:pt idx="2139">
                  <c:v>18.9186387042582</c:v>
                </c:pt>
                <c:pt idx="2140">
                  <c:v>18.6637465938039</c:v>
                </c:pt>
                <c:pt idx="2141">
                  <c:v>18.3989957733348</c:v>
                </c:pt>
                <c:pt idx="2142">
                  <c:v>18.126141527904</c:v>
                </c:pt>
                <c:pt idx="2143">
                  <c:v>17.849274495687297</c:v>
                </c:pt>
                <c:pt idx="2144">
                  <c:v>17.568860758379998</c:v>
                </c:pt>
                <c:pt idx="2145">
                  <c:v>17.285872504625999</c:v>
                </c:pt>
                <c:pt idx="2146">
                  <c:v>17.002619204851499</c:v>
                </c:pt>
                <c:pt idx="2147">
                  <c:v>16.722127500866701</c:v>
                </c:pt>
                <c:pt idx="2148">
                  <c:v>16.446344785601099</c:v>
                </c:pt>
                <c:pt idx="2149">
                  <c:v>16.176249833244899</c:v>
                </c:pt>
                <c:pt idx="2150">
                  <c:v>15.913410492471899</c:v>
                </c:pt>
                <c:pt idx="2151">
                  <c:v>15.6593659291803</c:v>
                </c:pt>
                <c:pt idx="2152">
                  <c:v>15.4165710952302</c:v>
                </c:pt>
                <c:pt idx="2153">
                  <c:v>15.184430807728798</c:v>
                </c:pt>
                <c:pt idx="2154">
                  <c:v>14.963969892245998</c:v>
                </c:pt>
                <c:pt idx="2155">
                  <c:v>14.7556267219161</c:v>
                </c:pt>
                <c:pt idx="2156">
                  <c:v>14.560379398742999</c:v>
                </c:pt>
                <c:pt idx="2157">
                  <c:v>14.3788686369444</c:v>
                </c:pt>
                <c:pt idx="2158">
                  <c:v>14.210275947906599</c:v>
                </c:pt>
                <c:pt idx="2159">
                  <c:v>14.054239625780699</c:v>
                </c:pt>
                <c:pt idx="2160">
                  <c:v>13.910522703035999</c:v>
                </c:pt>
                <c:pt idx="2161">
                  <c:v>13.7801506390377</c:v>
                </c:pt>
                <c:pt idx="2162">
                  <c:v>13.661687518935</c:v>
                </c:pt>
                <c:pt idx="2163">
                  <c:v>13.5539237342271</c:v>
                </c:pt>
                <c:pt idx="2164">
                  <c:v>13.456272121843799</c:v>
                </c:pt>
                <c:pt idx="2165">
                  <c:v>13.3681397435625</c:v>
                </c:pt>
                <c:pt idx="2166">
                  <c:v>13.290420708353999</c:v>
                </c:pt>
                <c:pt idx="2167">
                  <c:v>13.221463507768199</c:v>
                </c:pt>
                <c:pt idx="2168">
                  <c:v>13.160295368529299</c:v>
                </c:pt>
                <c:pt idx="2169">
                  <c:v>13.106571614864098</c:v>
                </c:pt>
                <c:pt idx="2170">
                  <c:v>13.060244081022899</c:v>
                </c:pt>
                <c:pt idx="2171">
                  <c:v>13.0220857233777</c:v>
                </c:pt>
                <c:pt idx="2172">
                  <c:v>12.991015354015799</c:v>
                </c:pt>
                <c:pt idx="2173">
                  <c:v>12.966115569338999</c:v>
                </c:pt>
                <c:pt idx="2174">
                  <c:v>12.947203206803099</c:v>
                </c:pt>
                <c:pt idx="2175">
                  <c:v>12.934119973668299</c:v>
                </c:pt>
                <c:pt idx="2176">
                  <c:v>12.927559006604399</c:v>
                </c:pt>
                <c:pt idx="2177">
                  <c:v>12.928504673141099</c:v>
                </c:pt>
                <c:pt idx="2178">
                  <c:v>12.935410605113999</c:v>
                </c:pt>
                <c:pt idx="2179">
                  <c:v>12.9481717844583</c:v>
                </c:pt>
                <c:pt idx="2180">
                  <c:v>12.9671167162569</c:v>
                </c:pt>
                <c:pt idx="2181">
                  <c:v>12.992042391251099</c:v>
                </c:pt>
                <c:pt idx="2182">
                  <c:v>13.024310847745499</c:v>
                </c:pt>
                <c:pt idx="2183">
                  <c:v>13.0630740087816</c:v>
                </c:pt>
                <c:pt idx="2184">
                  <c:v>13.108133684489101</c:v>
                </c:pt>
                <c:pt idx="2185">
                  <c:v>13.199364795143101</c:v>
                </c:pt>
                <c:pt idx="2186">
                  <c:v>13.296448863345899</c:v>
                </c:pt>
                <c:pt idx="2187">
                  <c:v>13.3962109476675</c:v>
                </c:pt>
                <c:pt idx="2188">
                  <c:v>13.5000684431976</c:v>
                </c:pt>
                <c:pt idx="2189">
                  <c:v>13.606334637798598</c:v>
                </c:pt>
                <c:pt idx="2190">
                  <c:v>13.714755091393499</c:v>
                </c:pt>
                <c:pt idx="2191">
                  <c:v>13.825563246989999</c:v>
                </c:pt>
                <c:pt idx="2192">
                  <c:v>13.9389421634193</c:v>
                </c:pt>
                <c:pt idx="2193">
                  <c:v>14.055291774740999</c:v>
                </c:pt>
                <c:pt idx="2194">
                  <c:v>14.176663382392199</c:v>
                </c:pt>
                <c:pt idx="2195">
                  <c:v>14.301915802839</c:v>
                </c:pt>
                <c:pt idx="2196">
                  <c:v>14.431278162737399</c:v>
                </c:pt>
                <c:pt idx="2197">
                  <c:v>14.570457034065599</c:v>
                </c:pt>
                <c:pt idx="2198">
                  <c:v>14.7456600508512</c:v>
                </c:pt>
                <c:pt idx="2199">
                  <c:v>14.936434213711799</c:v>
                </c:pt>
                <c:pt idx="2200">
                  <c:v>15.126927699455701</c:v>
                </c:pt>
                <c:pt idx="2201">
                  <c:v>15.318047477179197</c:v>
                </c:pt>
                <c:pt idx="2202">
                  <c:v>15.502529106973499</c:v>
                </c:pt>
                <c:pt idx="2203">
                  <c:v>15.677607117105</c:v>
                </c:pt>
                <c:pt idx="2204">
                  <c:v>15.843267886790699</c:v>
                </c:pt>
                <c:pt idx="2205">
                  <c:v>15.999430687607701</c:v>
                </c:pt>
                <c:pt idx="2206">
                  <c:v>16.149675288580198</c:v>
                </c:pt>
                <c:pt idx="2207">
                  <c:v>16.297431418338601</c:v>
                </c:pt>
                <c:pt idx="2208">
                  <c:v>16.445198190024897</c:v>
                </c:pt>
                <c:pt idx="2209">
                  <c:v>16.5988408917468</c:v>
                </c:pt>
                <c:pt idx="2210">
                  <c:v>16.763065425128701</c:v>
                </c:pt>
                <c:pt idx="2211">
                  <c:v>16.941440363118598</c:v>
                </c:pt>
                <c:pt idx="2212">
                  <c:v>17.136232417450199</c:v>
                </c:pt>
                <c:pt idx="2213">
                  <c:v>17.350703315331302</c:v>
                </c:pt>
                <c:pt idx="2214">
                  <c:v>17.582881166993698</c:v>
                </c:pt>
                <c:pt idx="2215">
                  <c:v>17.831146447414799</c:v>
                </c:pt>
                <c:pt idx="2216">
                  <c:v>18.093355367685898</c:v>
                </c:pt>
                <c:pt idx="2217">
                  <c:v>18.366984624610499</c:v>
                </c:pt>
                <c:pt idx="2218">
                  <c:v>18.6495442329939</c:v>
                </c:pt>
                <c:pt idx="2219">
                  <c:v>18.9385495686867</c:v>
                </c:pt>
                <c:pt idx="2220">
                  <c:v>19.232871197061598</c:v>
                </c:pt>
                <c:pt idx="2221">
                  <c:v>19.527924117431397</c:v>
                </c:pt>
                <c:pt idx="2222">
                  <c:v>19.821657425734497</c:v>
                </c:pt>
                <c:pt idx="2223">
                  <c:v>20.113592633163901</c:v>
                </c:pt>
                <c:pt idx="2224">
                  <c:v>20.402844676413299</c:v>
                </c:pt>
                <c:pt idx="2225">
                  <c:v>20.689846264454697</c:v>
                </c:pt>
                <c:pt idx="2226">
                  <c:v>20.974644604523398</c:v>
                </c:pt>
                <c:pt idx="2227">
                  <c:v>21.259644005192399</c:v>
                </c:pt>
                <c:pt idx="2228">
                  <c:v>21.542875701491699</c:v>
                </c:pt>
                <c:pt idx="2229">
                  <c:v>21.825297834053401</c:v>
                </c:pt>
                <c:pt idx="2230">
                  <c:v>22.106705678801699</c:v>
                </c:pt>
                <c:pt idx="2231">
                  <c:v>22.3875850466241</c:v>
                </c:pt>
                <c:pt idx="2232">
                  <c:v>22.667203122548997</c:v>
                </c:pt>
                <c:pt idx="2233">
                  <c:v>22.944698382396599</c:v>
                </c:pt>
                <c:pt idx="2234">
                  <c:v>23.2218296832447</c:v>
                </c:pt>
                <c:pt idx="2235">
                  <c:v>23.497292496793197</c:v>
                </c:pt>
                <c:pt idx="2236">
                  <c:v>23.7693815491998</c:v>
                </c:pt>
                <c:pt idx="2237">
                  <c:v>24.036944616366597</c:v>
                </c:pt>
                <c:pt idx="2238">
                  <c:v>24.299804154243599</c:v>
                </c:pt>
                <c:pt idx="2239">
                  <c:v>24.556266796902598</c:v>
                </c:pt>
                <c:pt idx="2240">
                  <c:v>24.805534156455298</c:v>
                </c:pt>
                <c:pt idx="2241">
                  <c:v>25.046449851058497</c:v>
                </c:pt>
                <c:pt idx="2242">
                  <c:v>25.2796793640582</c:v>
                </c:pt>
                <c:pt idx="2243">
                  <c:v>25.504106654186398</c:v>
                </c:pt>
                <c:pt idx="2244">
                  <c:v>25.717242545152498</c:v>
                </c:pt>
                <c:pt idx="2245">
                  <c:v>25.960718976354599</c:v>
                </c:pt>
                <c:pt idx="2246">
                  <c:v>26.1940188630942</c:v>
                </c:pt>
                <c:pt idx="2247">
                  <c:v>26.416301388322797</c:v>
                </c:pt>
                <c:pt idx="2248">
                  <c:v>26.626515807331199</c:v>
                </c:pt>
                <c:pt idx="2249">
                  <c:v>26.825040922225497</c:v>
                </c:pt>
                <c:pt idx="2250">
                  <c:v>27.010304959740299</c:v>
                </c:pt>
                <c:pt idx="2251">
                  <c:v>27.183150693948299</c:v>
                </c:pt>
                <c:pt idx="2252">
                  <c:v>27.342164709588602</c:v>
                </c:pt>
                <c:pt idx="2253">
                  <c:v>27.486747977735099</c:v>
                </c:pt>
                <c:pt idx="2254">
                  <c:v>27.615483632864699</c:v>
                </c:pt>
                <c:pt idx="2255">
                  <c:v>27.728702947421098</c:v>
                </c:pt>
                <c:pt idx="2256">
                  <c:v>27.824625503826297</c:v>
                </c:pt>
                <c:pt idx="2257">
                  <c:v>27.901918860887399</c:v>
                </c:pt>
                <c:pt idx="2258">
                  <c:v>27.96303366351</c:v>
                </c:pt>
                <c:pt idx="2259">
                  <c:v>28.0068926625834</c:v>
                </c:pt>
                <c:pt idx="2260">
                  <c:v>28.034295672536697</c:v>
                </c:pt>
                <c:pt idx="2261">
                  <c:v>28.045447741419895</c:v>
                </c:pt>
                <c:pt idx="2262">
                  <c:v>28.041427435670698</c:v>
                </c:pt>
                <c:pt idx="2263">
                  <c:v>28.020724905446102</c:v>
                </c:pt>
                <c:pt idx="2264">
                  <c:v>27.983902848721797</c:v>
                </c:pt>
                <c:pt idx="2265">
                  <c:v>27.9299987710971</c:v>
                </c:pt>
                <c:pt idx="2266">
                  <c:v>27.859335599041497</c:v>
                </c:pt>
                <c:pt idx="2267">
                  <c:v>27.7713667176006</c:v>
                </c:pt>
                <c:pt idx="2268">
                  <c:v>27.667489900854299</c:v>
                </c:pt>
                <c:pt idx="2269">
                  <c:v>27.546387314525699</c:v>
                </c:pt>
                <c:pt idx="2270">
                  <c:v>27.4071863843592</c:v>
                </c:pt>
                <c:pt idx="2271">
                  <c:v>27.252512347386297</c:v>
                </c:pt>
                <c:pt idx="2272">
                  <c:v>27.0823579296585</c:v>
                </c:pt>
                <c:pt idx="2273">
                  <c:v>26.8969101631317</c:v>
                </c:pt>
                <c:pt idx="2274">
                  <c:v>26.696379703233898</c:v>
                </c:pt>
                <c:pt idx="2275">
                  <c:v>26.481951690563697</c:v>
                </c:pt>
                <c:pt idx="2276">
                  <c:v>26.253557173853697</c:v>
                </c:pt>
                <c:pt idx="2277">
                  <c:v>26.011773005554797</c:v>
                </c:pt>
                <c:pt idx="2278">
                  <c:v>25.756822922398499</c:v>
                </c:pt>
                <c:pt idx="2279">
                  <c:v>25.489046004354599</c:v>
                </c:pt>
                <c:pt idx="2280">
                  <c:v>25.208973207261597</c:v>
                </c:pt>
                <c:pt idx="2281">
                  <c:v>24.917368428991796</c:v>
                </c:pt>
                <c:pt idx="2282">
                  <c:v>24.614530418680797</c:v>
                </c:pt>
                <c:pt idx="2283">
                  <c:v>24.3001303272165</c:v>
                </c:pt>
                <c:pt idx="2284">
                  <c:v>23.975562230651398</c:v>
                </c:pt>
                <c:pt idx="2285">
                  <c:v>23.6421201826737</c:v>
                </c:pt>
                <c:pt idx="2286">
                  <c:v>23.262938903507401</c:v>
                </c:pt>
                <c:pt idx="2287">
                  <c:v>22.877902813538398</c:v>
                </c:pt>
                <c:pt idx="2288">
                  <c:v>22.487785697639399</c:v>
                </c:pt>
                <c:pt idx="2289">
                  <c:v>22.0943013967476</c:v>
                </c:pt>
                <c:pt idx="2290">
                  <c:v>21.698023158227102</c:v>
                </c:pt>
                <c:pt idx="2291">
                  <c:v>21.300308532990297</c:v>
                </c:pt>
                <c:pt idx="2292">
                  <c:v>20.900937907957498</c:v>
                </c:pt>
                <c:pt idx="2293">
                  <c:v>20.501331943859999</c:v>
                </c:pt>
                <c:pt idx="2294">
                  <c:v>20.100892883888999</c:v>
                </c:pt>
                <c:pt idx="2295">
                  <c:v>19.701281396300701</c:v>
                </c:pt>
                <c:pt idx="2296">
                  <c:v>19.302659011800596</c:v>
                </c:pt>
                <c:pt idx="2297">
                  <c:v>18.905971228749898</c:v>
                </c:pt>
                <c:pt idx="2298">
                  <c:v>18.510335784895499</c:v>
                </c:pt>
                <c:pt idx="2299">
                  <c:v>18.117021403142701</c:v>
                </c:pt>
                <c:pt idx="2300">
                  <c:v>17.725333857204898</c:v>
                </c:pt>
                <c:pt idx="2301">
                  <c:v>17.336799492162601</c:v>
                </c:pt>
                <c:pt idx="2302">
                  <c:v>16.952333398699498</c:v>
                </c:pt>
                <c:pt idx="2303">
                  <c:v>16.569328270443901</c:v>
                </c:pt>
                <c:pt idx="2304">
                  <c:v>16.188909835114199</c:v>
                </c:pt>
                <c:pt idx="2305">
                  <c:v>15.8106961316553</c:v>
                </c:pt>
                <c:pt idx="2306">
                  <c:v>15.4348297273377</c:v>
                </c:pt>
                <c:pt idx="2307">
                  <c:v>15.060099753404399</c:v>
                </c:pt>
                <c:pt idx="2308">
                  <c:v>14.687508058354499</c:v>
                </c:pt>
                <c:pt idx="2309">
                  <c:v>14.316679647208499</c:v>
                </c:pt>
                <c:pt idx="2310">
                  <c:v>13.948189129351499</c:v>
                </c:pt>
                <c:pt idx="2311">
                  <c:v>13.581533197398299</c:v>
                </c:pt>
                <c:pt idx="2312">
                  <c:v>13.217532257564399</c:v>
                </c:pt>
                <c:pt idx="2313">
                  <c:v>12.856107403394999</c:v>
                </c:pt>
                <c:pt idx="2314">
                  <c:v>12.497662232711699</c:v>
                </c:pt>
                <c:pt idx="2315">
                  <c:v>12.141843564530401</c:v>
                </c:pt>
                <c:pt idx="2316">
                  <c:v>11.752489211963701</c:v>
                </c:pt>
                <c:pt idx="2317">
                  <c:v>11.3643716169816</c:v>
                </c:pt>
                <c:pt idx="2318">
                  <c:v>10.978960688118299</c:v>
                </c:pt>
                <c:pt idx="2319">
                  <c:v>10.596919062342298</c:v>
                </c:pt>
                <c:pt idx="2320">
                  <c:v>10.219021546242599</c:v>
                </c:pt>
                <c:pt idx="2321">
                  <c:v>9.8457815557265995</c:v>
                </c:pt>
                <c:pt idx="2322">
                  <c:v>9.4766263313397001</c:v>
                </c:pt>
                <c:pt idx="2323">
                  <c:v>9.1125058058328001</c:v>
                </c:pt>
                <c:pt idx="2324">
                  <c:v>8.7539927252522993</c:v>
                </c:pt>
                <c:pt idx="2325">
                  <c:v>8.4010706596253986</c:v>
                </c:pt>
                <c:pt idx="2326">
                  <c:v>8.0535743207417987</c:v>
                </c:pt>
                <c:pt idx="2327">
                  <c:v>7.7119394371115995</c:v>
                </c:pt>
                <c:pt idx="2328">
                  <c:v>7.3762870249023003</c:v>
                </c:pt>
                <c:pt idx="2329">
                  <c:v>7.0465761561563998</c:v>
                </c:pt>
                <c:pt idx="2330">
                  <c:v>6.7227168824798991</c:v>
                </c:pt>
                <c:pt idx="2331">
                  <c:v>6.4046364154536004</c:v>
                </c:pt>
                <c:pt idx="2332">
                  <c:v>6.0921243141233994</c:v>
                </c:pt>
                <c:pt idx="2333">
                  <c:v>5.785094561849399</c:v>
                </c:pt>
                <c:pt idx="2334">
                  <c:v>5.4835411166330994</c:v>
                </c:pt>
                <c:pt idx="2335">
                  <c:v>5.1870676766618997</c:v>
                </c:pt>
                <c:pt idx="2336">
                  <c:v>4.8952985469795003</c:v>
                </c:pt>
                <c:pt idx="2337">
                  <c:v>4.6081501126181994</c:v>
                </c:pt>
                <c:pt idx="2338">
                  <c:v>4.3255614758255998</c:v>
                </c:pt>
                <c:pt idx="2339">
                  <c:v>4.0471887793589998</c:v>
                </c:pt>
                <c:pt idx="2340">
                  <c:v>3.7727473658144994</c:v>
                </c:pt>
                <c:pt idx="2341">
                  <c:v>3.5021979769565998</c:v>
                </c:pt>
                <c:pt idx="2342">
                  <c:v>3.2355237837752999</c:v>
                </c:pt>
                <c:pt idx="2343">
                  <c:v>2.9725058054964002</c:v>
                </c:pt>
                <c:pt idx="2344">
                  <c:v>2.7130790813963999</c:v>
                </c:pt>
                <c:pt idx="2345">
                  <c:v>2.4571085208806998</c:v>
                </c:pt>
                <c:pt idx="2346">
                  <c:v>2.2045035653675997</c:v>
                </c:pt>
                <c:pt idx="2347">
                  <c:v>1.9550506178189997</c:v>
                </c:pt>
                <c:pt idx="2348">
                  <c:v>1.7085873291134999</c:v>
                </c:pt>
                <c:pt idx="2349">
                  <c:v>1.4650740764729999</c:v>
                </c:pt>
                <c:pt idx="2350">
                  <c:v>1.2243312911519999</c:v>
                </c:pt>
                <c:pt idx="2351">
                  <c:v>0.98626853833679984</c:v>
                </c:pt>
                <c:pt idx="2352">
                  <c:v>0.75076293462480004</c:v>
                </c:pt>
                <c:pt idx="2353">
                  <c:v>0.51779893366649998</c:v>
                </c:pt>
                <c:pt idx="2354">
                  <c:v>0.2871353057853</c:v>
                </c:pt>
                <c:pt idx="2355">
                  <c:v>5.8625114184600001E-2</c:v>
                </c:pt>
                <c:pt idx="2356">
                  <c:v>-0.16787001370229998</c:v>
                </c:pt>
                <c:pt idx="2357">
                  <c:v>-0.39247638690119996</c:v>
                </c:pt>
                <c:pt idx="2358">
                  <c:v>-0.6153495766310999</c:v>
                </c:pt>
                <c:pt idx="2359">
                  <c:v>-0.83660997265589998</c:v>
                </c:pt>
                <c:pt idx="2360">
                  <c:v>-1.0564015327452001</c:v>
                </c:pt>
                <c:pt idx="2361">
                  <c:v>-1.2748204339748999</c:v>
                </c:pt>
                <c:pt idx="2362">
                  <c:v>-1.4920738897046999</c:v>
                </c:pt>
                <c:pt idx="2363">
                  <c:v>-1.7083726635449998</c:v>
                </c:pt>
                <c:pt idx="2364">
                  <c:v>-1.9239733232937</c:v>
                </c:pt>
                <c:pt idx="2365">
                  <c:v>-2.1389012094747</c:v>
                </c:pt>
                <c:pt idx="2366">
                  <c:v>-2.3533208468330997</c:v>
                </c:pt>
                <c:pt idx="2367">
                  <c:v>-2.5673930305716</c:v>
                </c:pt>
                <c:pt idx="2368">
                  <c:v>-2.7812852333484002</c:v>
                </c:pt>
                <c:pt idx="2369">
                  <c:v>-2.9951733898284001</c:v>
                </c:pt>
                <c:pt idx="2370">
                  <c:v>-3.2092380943697996</c:v>
                </c:pt>
                <c:pt idx="2371">
                  <c:v>-3.4236436316879999</c:v>
                </c:pt>
                <c:pt idx="2372">
                  <c:v>-3.6385615688127002</c:v>
                </c:pt>
                <c:pt idx="2373">
                  <c:v>-3.8541680251439998</c:v>
                </c:pt>
                <c:pt idx="2374">
                  <c:v>-4.0706349109958992</c:v>
                </c:pt>
                <c:pt idx="2375">
                  <c:v>-4.2881828177309993</c:v>
                </c:pt>
                <c:pt idx="2376">
                  <c:v>-4.5070478867285999</c:v>
                </c:pt>
                <c:pt idx="2377">
                  <c:v>-4.7276463254775001</c:v>
                </c:pt>
                <c:pt idx="2378">
                  <c:v>-4.9497815623739996</c:v>
                </c:pt>
                <c:pt idx="2379">
                  <c:v>-5.1732864898181994</c:v>
                </c:pt>
                <c:pt idx="2380">
                  <c:v>-5.3981518789002001</c:v>
                </c:pt>
                <c:pt idx="2381">
                  <c:v>-5.6246331509022003</c:v>
                </c:pt>
                <c:pt idx="2382">
                  <c:v>-5.8529726472353998</c:v>
                </c:pt>
                <c:pt idx="2383">
                  <c:v>-6.0831862507721999</c:v>
                </c:pt>
                <c:pt idx="2384">
                  <c:v>-6.3154620131793004</c:v>
                </c:pt>
                <c:pt idx="2385">
                  <c:v>-6.5502267940154999</c:v>
                </c:pt>
                <c:pt idx="2386">
                  <c:v>-6.7879380839297996</c:v>
                </c:pt>
                <c:pt idx="2387">
                  <c:v>-7.0289423168312997</c:v>
                </c:pt>
                <c:pt idx="2388">
                  <c:v>-7.2733950258344988</c:v>
                </c:pt>
                <c:pt idx="2389">
                  <c:v>-7.5214825737458995</c:v>
                </c:pt>
                <c:pt idx="2390">
                  <c:v>-7.7734263996815995</c:v>
                </c:pt>
                <c:pt idx="2391">
                  <c:v>-8.0295422513952008</c:v>
                </c:pt>
                <c:pt idx="2392">
                  <c:v>-8.2899018184065003</c:v>
                </c:pt>
                <c:pt idx="2393">
                  <c:v>-8.5546227482159996</c:v>
                </c:pt>
                <c:pt idx="2394">
                  <c:v>-8.8240204713071986</c:v>
                </c:pt>
                <c:pt idx="2395">
                  <c:v>-9.0988834562507996</c:v>
                </c:pt>
                <c:pt idx="2396">
                  <c:v>-9.3786108952994987</c:v>
                </c:pt>
                <c:pt idx="2397">
                  <c:v>-9.6633930184367998</c:v>
                </c:pt>
                <c:pt idx="2398">
                  <c:v>-9.9532188044087988</c:v>
                </c:pt>
                <c:pt idx="2399">
                  <c:v>-10.2481004915214</c:v>
                </c:pt>
                <c:pt idx="2400">
                  <c:v>-10.548137842226099</c:v>
                </c:pt>
                <c:pt idx="2401">
                  <c:v>-10.8536006153538</c:v>
                </c:pt>
                <c:pt idx="2402">
                  <c:v>-11.164445642459699</c:v>
                </c:pt>
                <c:pt idx="2403">
                  <c:v>-11.480868071528999</c:v>
                </c:pt>
                <c:pt idx="2404">
                  <c:v>-11.8028450857017</c:v>
                </c:pt>
                <c:pt idx="2405">
                  <c:v>-12.1305746080593</c:v>
                </c:pt>
                <c:pt idx="2406">
                  <c:v>-12.465066110693998</c:v>
                </c:pt>
                <c:pt idx="2407">
                  <c:v>-12.8053980370755</c:v>
                </c:pt>
                <c:pt idx="2408">
                  <c:v>-13.151458803533099</c:v>
                </c:pt>
                <c:pt idx="2409">
                  <c:v>-13.5033782084334</c:v>
                </c:pt>
                <c:pt idx="2410">
                  <c:v>-13.861047173490899</c:v>
                </c:pt>
                <c:pt idx="2411">
                  <c:v>-14.224601160317699</c:v>
                </c:pt>
                <c:pt idx="2412">
                  <c:v>-14.593921263105299</c:v>
                </c:pt>
                <c:pt idx="2413">
                  <c:v>-14.969143940199299</c:v>
                </c:pt>
                <c:pt idx="2414">
                  <c:v>-15.350133583929898</c:v>
                </c:pt>
                <c:pt idx="2415">
                  <c:v>-15.737128056280801</c:v>
                </c:pt>
                <c:pt idx="2416">
                  <c:v>-16.131263388942898</c:v>
                </c:pt>
                <c:pt idx="2417">
                  <c:v>-16.531579878942299</c:v>
                </c:pt>
                <c:pt idx="2418">
                  <c:v>-16.9376760695292</c:v>
                </c:pt>
                <c:pt idx="2419">
                  <c:v>-17.349594576489899</c:v>
                </c:pt>
                <c:pt idx="2420">
                  <c:v>-17.7677319504336</c:v>
                </c:pt>
                <c:pt idx="2421">
                  <c:v>-18.191251999854298</c:v>
                </c:pt>
                <c:pt idx="2422">
                  <c:v>-18.620015547979797</c:v>
                </c:pt>
                <c:pt idx="2423">
                  <c:v>-19.053788723886001</c:v>
                </c:pt>
                <c:pt idx="2424">
                  <c:v>-19.492806443018697</c:v>
                </c:pt>
                <c:pt idx="2425">
                  <c:v>-19.938111325405501</c:v>
                </c:pt>
                <c:pt idx="2426">
                  <c:v>-20.388503670804297</c:v>
                </c:pt>
                <c:pt idx="2427">
                  <c:v>-20.843320733777698</c:v>
                </c:pt>
                <c:pt idx="2428">
                  <c:v>-21.302665462657199</c:v>
                </c:pt>
                <c:pt idx="2429">
                  <c:v>-21.7660962879999</c:v>
                </c:pt>
                <c:pt idx="2430">
                  <c:v>-22.234046622651</c:v>
                </c:pt>
                <c:pt idx="2431">
                  <c:v>-22.705688618328299</c:v>
                </c:pt>
                <c:pt idx="2432">
                  <c:v>-23.180801000767801</c:v>
                </c:pt>
                <c:pt idx="2433">
                  <c:v>-23.659357406182199</c:v>
                </c:pt>
                <c:pt idx="2434">
                  <c:v>-24.1426568889453</c:v>
                </c:pt>
                <c:pt idx="2435">
                  <c:v>-24.628486182064801</c:v>
                </c:pt>
                <c:pt idx="2436">
                  <c:v>-25.1170755933789</c:v>
                </c:pt>
                <c:pt idx="2437">
                  <c:v>-25.607715516364198</c:v>
                </c:pt>
                <c:pt idx="2438">
                  <c:v>-26.100684984085799</c:v>
                </c:pt>
                <c:pt idx="2439">
                  <c:v>-26.595259218355498</c:v>
                </c:pt>
                <c:pt idx="2440">
                  <c:v>-27.091756807746297</c:v>
                </c:pt>
                <c:pt idx="2441">
                  <c:v>-27.589616980364699</c:v>
                </c:pt>
                <c:pt idx="2442">
                  <c:v>-28.0913987747814</c:v>
                </c:pt>
                <c:pt idx="2443">
                  <c:v>-28.5942383987658</c:v>
                </c:pt>
                <c:pt idx="2444">
                  <c:v>-29.0985389850354</c:v>
                </c:pt>
                <c:pt idx="2445">
                  <c:v>-29.603267414704796</c:v>
                </c:pt>
                <c:pt idx="2446">
                  <c:v>-30.108775172105098</c:v>
                </c:pt>
                <c:pt idx="2447">
                  <c:v>-30.6139242343131</c:v>
                </c:pt>
                <c:pt idx="2448">
                  <c:v>-31.119058364083799</c:v>
                </c:pt>
                <c:pt idx="2449">
                  <c:v>-31.623446961491695</c:v>
                </c:pt>
                <c:pt idx="2450">
                  <c:v>-32.129867604155997</c:v>
                </c:pt>
                <c:pt idx="2451">
                  <c:v>-32.636904416468404</c:v>
                </c:pt>
                <c:pt idx="2452">
                  <c:v>-33.1456432498167</c:v>
                </c:pt>
                <c:pt idx="2453">
                  <c:v>-33.675539783216699</c:v>
                </c:pt>
                <c:pt idx="2454">
                  <c:v>-34.215221685381898</c:v>
                </c:pt>
                <c:pt idx="2455">
                  <c:v>-34.7514292290927</c:v>
                </c:pt>
                <c:pt idx="2456">
                  <c:v>-35.281408565003701</c:v>
                </c:pt>
                <c:pt idx="2457">
                  <c:v>-35.803938337311898</c:v>
                </c:pt>
                <c:pt idx="2458">
                  <c:v>-36.315574514218198</c:v>
                </c:pt>
                <c:pt idx="2459">
                  <c:v>-36.815949328565097</c:v>
                </c:pt>
                <c:pt idx="2460">
                  <c:v>-37.302785926232396</c:v>
                </c:pt>
                <c:pt idx="2461">
                  <c:v>-37.7761823337108</c:v>
                </c:pt>
                <c:pt idx="2462">
                  <c:v>-38.235630169757393</c:v>
                </c:pt>
                <c:pt idx="2463">
                  <c:v>-38.684642960241597</c:v>
                </c:pt>
                <c:pt idx="2464">
                  <c:v>-39.379339837588496</c:v>
                </c:pt>
                <c:pt idx="2465">
                  <c:v>-40.815954469910103</c:v>
                </c:pt>
                <c:pt idx="2466">
                  <c:v>-42.271564715364597</c:v>
                </c:pt>
                <c:pt idx="2467">
                  <c:v>-43.283652573708295</c:v>
                </c:pt>
                <c:pt idx="2468">
                  <c:v>-44.0601789376908</c:v>
                </c:pt>
                <c:pt idx="2469">
                  <c:v>-44.540032906361098</c:v>
                </c:pt>
                <c:pt idx="2470">
                  <c:v>-44.581715630577293</c:v>
                </c:pt>
                <c:pt idx="2471">
                  <c:v>-44.169546812348401</c:v>
                </c:pt>
                <c:pt idx="2472">
                  <c:v>-43.357760391876297</c:v>
                </c:pt>
                <c:pt idx="2473">
                  <c:v>-42.258108678746098</c:v>
                </c:pt>
                <c:pt idx="2474">
                  <c:v>-40.918252737780598</c:v>
                </c:pt>
                <c:pt idx="2475">
                  <c:v>-39.3799699395597</c:v>
                </c:pt>
                <c:pt idx="2476">
                  <c:v>-37.7085828888276</c:v>
                </c:pt>
                <c:pt idx="2477">
                  <c:v>-35.988216417909598</c:v>
                </c:pt>
                <c:pt idx="2478">
                  <c:v>-34.256486544019197</c:v>
                </c:pt>
                <c:pt idx="2479">
                  <c:v>-32.519412856199395</c:v>
                </c:pt>
                <c:pt idx="2480">
                  <c:v>-30.778478760572398</c:v>
                </c:pt>
                <c:pt idx="2481">
                  <c:v>-29.052155484450594</c:v>
                </c:pt>
                <c:pt idx="2482">
                  <c:v>-27.348528848459399</c:v>
                </c:pt>
                <c:pt idx="2483">
                  <c:v>-25.698942229529699</c:v>
                </c:pt>
                <c:pt idx="2484">
                  <c:v>-24.149925909817199</c:v>
                </c:pt>
                <c:pt idx="2485">
                  <c:v>-22.727354058493201</c:v>
                </c:pt>
                <c:pt idx="2486">
                  <c:v>-21.279246057631198</c:v>
                </c:pt>
                <c:pt idx="2487">
                  <c:v>-19.892258492726697</c:v>
                </c:pt>
                <c:pt idx="2488">
                  <c:v>-18.4958266982742</c:v>
                </c:pt>
                <c:pt idx="2489">
                  <c:v>-17.1784244288223</c:v>
                </c:pt>
                <c:pt idx="2490">
                  <c:v>-16.006253998710598</c:v>
                </c:pt>
                <c:pt idx="2491">
                  <c:v>-14.938207418251199</c:v>
                </c:pt>
                <c:pt idx="2492">
                  <c:v>-13.9739853976257</c:v>
                </c:pt>
                <c:pt idx="2493">
                  <c:v>-13.205101308376799</c:v>
                </c:pt>
                <c:pt idx="2494">
                  <c:v>-12.703078330639199</c:v>
                </c:pt>
                <c:pt idx="2495">
                  <c:v>-12.498910238400899</c:v>
                </c:pt>
                <c:pt idx="2496">
                  <c:v>-12.5864794597908</c:v>
                </c:pt>
                <c:pt idx="2497">
                  <c:v>-12.925516753811401</c:v>
                </c:pt>
                <c:pt idx="2498">
                  <c:v>-13.504350959476799</c:v>
                </c:pt>
                <c:pt idx="2499">
                  <c:v>-14.283927255140998</c:v>
                </c:pt>
                <c:pt idx="2500">
                  <c:v>-15.2075887907301</c:v>
                </c:pt>
                <c:pt idx="2501">
                  <c:v>-16.241318731925102</c:v>
                </c:pt>
                <c:pt idx="2502">
                  <c:v>-17.362651161973197</c:v>
                </c:pt>
                <c:pt idx="2503">
                  <c:v>-18.557076086735698</c:v>
                </c:pt>
                <c:pt idx="2504">
                  <c:v>-19.815925713152097</c:v>
                </c:pt>
                <c:pt idx="2505">
                  <c:v>-21.133977382069201</c:v>
                </c:pt>
                <c:pt idx="2506">
                  <c:v>-22.507921828823999</c:v>
                </c:pt>
                <c:pt idx="2507">
                  <c:v>-23.938065426202499</c:v>
                </c:pt>
                <c:pt idx="2508">
                  <c:v>-25.426105120809897</c:v>
                </c:pt>
                <c:pt idx="2509">
                  <c:v>-26.9751357132075</c:v>
                </c:pt>
                <c:pt idx="2510">
                  <c:v>-28.585623909488699</c:v>
                </c:pt>
                <c:pt idx="2511">
                  <c:v>-30.256603627527895</c:v>
                </c:pt>
                <c:pt idx="2512">
                  <c:v>-31.983731845225499</c:v>
                </c:pt>
                <c:pt idx="2513">
                  <c:v>-33.761474411689498</c:v>
                </c:pt>
                <c:pt idx="2514">
                  <c:v>-35.5818069400311</c:v>
                </c:pt>
                <c:pt idx="2515">
                  <c:v>-37.4363060428335</c:v>
                </c:pt>
                <c:pt idx="2516">
                  <c:v>-39.314263174357201</c:v>
                </c:pt>
                <c:pt idx="2517">
                  <c:v>-41.204389483628397</c:v>
                </c:pt>
                <c:pt idx="2518">
                  <c:v>-43.092274662005998</c:v>
                </c:pt>
                <c:pt idx="2519">
                  <c:v>-44.963938605409801</c:v>
                </c:pt>
                <c:pt idx="2520">
                  <c:v>-46.803304728876896</c:v>
                </c:pt>
                <c:pt idx="2521">
                  <c:v>-48.859370602301695</c:v>
                </c:pt>
                <c:pt idx="2522">
                  <c:v>-51.773034325272597</c:v>
                </c:pt>
                <c:pt idx="2523">
                  <c:v>-54.879415434369896</c:v>
                </c:pt>
                <c:pt idx="2524">
                  <c:v>-57.639277552232997</c:v>
                </c:pt>
                <c:pt idx="2525">
                  <c:v>-60.098355817398001</c:v>
                </c:pt>
                <c:pt idx="2526">
                  <c:v>-62.139825907868996</c:v>
                </c:pt>
                <c:pt idx="2527">
                  <c:v>-63.641498501676004</c:v>
                </c:pt>
                <c:pt idx="2528">
                  <c:v>-64.698233507013001</c:v>
                </c:pt>
                <c:pt idx="2529">
                  <c:v>-65.317785820503005</c:v>
                </c:pt>
                <c:pt idx="2530">
                  <c:v>-65.465205188534995</c:v>
                </c:pt>
                <c:pt idx="2531">
                  <c:v>-65.169495111426002</c:v>
                </c:pt>
                <c:pt idx="2532">
                  <c:v>-64.499476672122</c:v>
                </c:pt>
                <c:pt idx="2533">
                  <c:v>-63.521478868844994</c:v>
                </c:pt>
                <c:pt idx="2534">
                  <c:v>-62.312793327222003</c:v>
                </c:pt>
                <c:pt idx="2535">
                  <c:v>-60.925256356451996</c:v>
                </c:pt>
                <c:pt idx="2536">
                  <c:v>-59.420748245787003</c:v>
                </c:pt>
                <c:pt idx="2537">
                  <c:v>-57.849284469719997</c:v>
                </c:pt>
                <c:pt idx="2538">
                  <c:v>-56.251292546173495</c:v>
                </c:pt>
                <c:pt idx="2539">
                  <c:v>-54.646503340163697</c:v>
                </c:pt>
                <c:pt idx="2540">
                  <c:v>-53.054498765872495</c:v>
                </c:pt>
                <c:pt idx="2541">
                  <c:v>-51.475662875919596</c:v>
                </c:pt>
                <c:pt idx="2542">
                  <c:v>-49.878250587426599</c:v>
                </c:pt>
                <c:pt idx="2543">
                  <c:v>-48.267959849065498</c:v>
                </c:pt>
                <c:pt idx="2544">
                  <c:v>-46.671575213954696</c:v>
                </c:pt>
                <c:pt idx="2545">
                  <c:v>-45.100587186264903</c:v>
                </c:pt>
                <c:pt idx="2546">
                  <c:v>-43.580582149527295</c:v>
                </c:pt>
                <c:pt idx="2547">
                  <c:v>-42.131289297660899</c:v>
                </c:pt>
                <c:pt idx="2548">
                  <c:v>-40.759138856835293</c:v>
                </c:pt>
                <c:pt idx="2549">
                  <c:v>-39.486404615470803</c:v>
                </c:pt>
                <c:pt idx="2550">
                  <c:v>-38.320294134975001</c:v>
                </c:pt>
                <c:pt idx="2551">
                  <c:v>-37.254933349223997</c:v>
                </c:pt>
                <c:pt idx="2552">
                  <c:v>-36.284008915109403</c:v>
                </c:pt>
                <c:pt idx="2553">
                  <c:v>-35.387724228012601</c:v>
                </c:pt>
                <c:pt idx="2554">
                  <c:v>-34.547909469794696</c:v>
                </c:pt>
                <c:pt idx="2555">
                  <c:v>-33.753805800156897</c:v>
                </c:pt>
                <c:pt idx="2556">
                  <c:v>-32.982908411461196</c:v>
                </c:pt>
                <c:pt idx="2557">
                  <c:v>-32.234795987694596</c:v>
                </c:pt>
                <c:pt idx="2558">
                  <c:v>-31.507672113348296</c:v>
                </c:pt>
                <c:pt idx="2559">
                  <c:v>-30.809054811257401</c:v>
                </c:pt>
                <c:pt idx="2560">
                  <c:v>-30.160072688429999</c:v>
                </c:pt>
                <c:pt idx="2561">
                  <c:v>-29.567793479604898</c:v>
                </c:pt>
                <c:pt idx="2562">
                  <c:v>-29.059232140799399</c:v>
                </c:pt>
                <c:pt idx="2563">
                  <c:v>-28.638977216361898</c:v>
                </c:pt>
                <c:pt idx="2564">
                  <c:v>-28.322191044715197</c:v>
                </c:pt>
                <c:pt idx="2565">
                  <c:v>-28.111326146938801</c:v>
                </c:pt>
                <c:pt idx="2566">
                  <c:v>-28.004046571411497</c:v>
                </c:pt>
                <c:pt idx="2567">
                  <c:v>-28.0007402485878</c:v>
                </c:pt>
                <c:pt idx="2568">
                  <c:v>-28.085239093713298</c:v>
                </c:pt>
                <c:pt idx="2569">
                  <c:v>-28.256750537485498</c:v>
                </c:pt>
                <c:pt idx="2570">
                  <c:v>-28.4808594119148</c:v>
                </c:pt>
                <c:pt idx="2571">
                  <c:v>-28.766021874803702</c:v>
                </c:pt>
                <c:pt idx="2572">
                  <c:v>-29.105193704582998</c:v>
                </c:pt>
                <c:pt idx="2573">
                  <c:v>-29.513236194471595</c:v>
                </c:pt>
                <c:pt idx="2574">
                  <c:v>-29.982161493263998</c:v>
                </c:pt>
                <c:pt idx="2575">
                  <c:v>-30.519113084293497</c:v>
                </c:pt>
                <c:pt idx="2576">
                  <c:v>-31.120004306118897</c:v>
                </c:pt>
                <c:pt idx="2577">
                  <c:v>-31.794728611463999</c:v>
                </c:pt>
                <c:pt idx="2578">
                  <c:v>-32.5445791847187</c:v>
                </c:pt>
                <c:pt idx="2579">
                  <c:v>-33.378514195345801</c:v>
                </c:pt>
                <c:pt idx="2580">
                  <c:v>-34.297603400194497</c:v>
                </c:pt>
                <c:pt idx="2581">
                  <c:v>-35.311565977132801</c:v>
                </c:pt>
                <c:pt idx="2582">
                  <c:v>-36.4082216194926</c:v>
                </c:pt>
                <c:pt idx="2583">
                  <c:v>-37.588487947752597</c:v>
                </c:pt>
                <c:pt idx="2584">
                  <c:v>-38.837730143792392</c:v>
                </c:pt>
                <c:pt idx="2585">
                  <c:v>-40.162603931513999</c:v>
                </c:pt>
                <c:pt idx="2586">
                  <c:v>-41.549066501384395</c:v>
                </c:pt>
                <c:pt idx="2587">
                  <c:v>-43.011858768089397</c:v>
                </c:pt>
                <c:pt idx="2588">
                  <c:v>-44.540872595344496</c:v>
                </c:pt>
                <c:pt idx="2589">
                  <c:v>-46.145155892892902</c:v>
                </c:pt>
                <c:pt idx="2590">
                  <c:v>-47.803477102988396</c:v>
                </c:pt>
                <c:pt idx="2591">
                  <c:v>-49.528462055098196</c:v>
                </c:pt>
                <c:pt idx="2592">
                  <c:v>-51.3105233477742</c:v>
                </c:pt>
                <c:pt idx="2593">
                  <c:v>-53.168785878191102</c:v>
                </c:pt>
                <c:pt idx="2594">
                  <c:v>-55.088647675797297</c:v>
                </c:pt>
                <c:pt idx="2595">
                  <c:v>-57.068493311775299</c:v>
                </c:pt>
                <c:pt idx="2596">
                  <c:v>-59.099770007228997</c:v>
                </c:pt>
                <c:pt idx="2597">
                  <c:v>-61.173821948064003</c:v>
                </c:pt>
                <c:pt idx="2598">
                  <c:v>-63.296110906619994</c:v>
                </c:pt>
                <c:pt idx="2599">
                  <c:v>-65.454213866435992</c:v>
                </c:pt>
                <c:pt idx="2600">
                  <c:v>-67.666732667424</c:v>
                </c:pt>
                <c:pt idx="2601">
                  <c:v>-69.905146391585987</c:v>
                </c:pt>
                <c:pt idx="2602">
                  <c:v>-72.167547953391008</c:v>
                </c:pt>
                <c:pt idx="2603">
                  <c:v>-74.44130420123399</c:v>
                </c:pt>
                <c:pt idx="2604">
                  <c:v>-76.71966889784099</c:v>
                </c:pt>
                <c:pt idx="2605">
                  <c:v>-79.019360032742995</c:v>
                </c:pt>
                <c:pt idx="2606">
                  <c:v>-81.311252525909993</c:v>
                </c:pt>
                <c:pt idx="2607">
                  <c:v>-83.598339719028004</c:v>
                </c:pt>
                <c:pt idx="2608">
                  <c:v>-85.859833203039003</c:v>
                </c:pt>
                <c:pt idx="2609">
                  <c:v>-88.090141625033993</c:v>
                </c:pt>
                <c:pt idx="2610">
                  <c:v>-90.304918138847995</c:v>
                </c:pt>
                <c:pt idx="2611">
                  <c:v>-92.476063714923001</c:v>
                </c:pt>
                <c:pt idx="2612">
                  <c:v>-94.608667852712998</c:v>
                </c:pt>
                <c:pt idx="2613">
                  <c:v>-96.689677197365995</c:v>
                </c:pt>
                <c:pt idx="2614">
                  <c:v>-98.717161232807996</c:v>
                </c:pt>
                <c:pt idx="2615">
                  <c:v>-100.71535562835</c:v>
                </c:pt>
                <c:pt idx="2616">
                  <c:v>-102.649796895027</c:v>
                </c:pt>
                <c:pt idx="2617">
                  <c:v>-104.51516052774899</c:v>
                </c:pt>
                <c:pt idx="2618">
                  <c:v>-106.300811714703</c:v>
                </c:pt>
                <c:pt idx="2619">
                  <c:v>-107.99097163398601</c:v>
                </c:pt>
                <c:pt idx="2620">
                  <c:v>-109.59445056112499</c:v>
                </c:pt>
                <c:pt idx="2621">
                  <c:v>-111.088068232071</c:v>
                </c:pt>
                <c:pt idx="2622">
                  <c:v>-112.46192470579199</c:v>
                </c:pt>
                <c:pt idx="2623">
                  <c:v>-113.721628111491</c:v>
                </c:pt>
                <c:pt idx="2624">
                  <c:v>-114.85749490387799</c:v>
                </c:pt>
                <c:pt idx="2625">
                  <c:v>-115.886559047031</c:v>
                </c:pt>
                <c:pt idx="2626">
                  <c:v>-116.81050010422499</c:v>
                </c:pt>
                <c:pt idx="2627">
                  <c:v>-117.623453333364</c:v>
                </c:pt>
                <c:pt idx="2628">
                  <c:v>-118.332380968083</c:v>
                </c:pt>
                <c:pt idx="2629">
                  <c:v>-118.946596579032</c:v>
                </c:pt>
                <c:pt idx="2630">
                  <c:v>-119.476012846179</c:v>
                </c:pt>
                <c:pt idx="2631">
                  <c:v>-119.93592206686799</c:v>
                </c:pt>
                <c:pt idx="2632">
                  <c:v>-120.32402156438999</c:v>
                </c:pt>
                <c:pt idx="2633">
                  <c:v>-120.651298701987</c:v>
                </c:pt>
                <c:pt idx="2634">
                  <c:v>-120.917471294922</c:v>
                </c:pt>
                <c:pt idx="2635">
                  <c:v>-121.11453095710199</c:v>
                </c:pt>
                <c:pt idx="2636">
                  <c:v>-121.24980666336299</c:v>
                </c:pt>
                <c:pt idx="2637">
                  <c:v>-121.331090137611</c:v>
                </c:pt>
                <c:pt idx="2638">
                  <c:v>-121.36125067047</c:v>
                </c:pt>
                <c:pt idx="2639">
                  <c:v>-121.35302183523298</c:v>
                </c:pt>
                <c:pt idx="2640">
                  <c:v>-121.29908948687699</c:v>
                </c:pt>
                <c:pt idx="2641">
                  <c:v>-121.19532530307899</c:v>
                </c:pt>
                <c:pt idx="2642">
                  <c:v>-121.06068128118599</c:v>
                </c:pt>
                <c:pt idx="2643">
                  <c:v>-120.888488155014</c:v>
                </c:pt>
                <c:pt idx="2644">
                  <c:v>-120.68749187224499</c:v>
                </c:pt>
                <c:pt idx="2645">
                  <c:v>-120.47006813271899</c:v>
                </c:pt>
                <c:pt idx="2646">
                  <c:v>-120.229931270832</c:v>
                </c:pt>
                <c:pt idx="2647">
                  <c:v>-119.97715509071398</c:v>
                </c:pt>
                <c:pt idx="2648">
                  <c:v>-119.675185437837</c:v>
                </c:pt>
                <c:pt idx="2649">
                  <c:v>-119.17968659753099</c:v>
                </c:pt>
                <c:pt idx="2650">
                  <c:v>-118.52489297737199</c:v>
                </c:pt>
                <c:pt idx="2651">
                  <c:v>-117.78058852434899</c:v>
                </c:pt>
                <c:pt idx="2652">
                  <c:v>-116.93405164201499</c:v>
                </c:pt>
                <c:pt idx="2653">
                  <c:v>-116.07340509823801</c:v>
                </c:pt>
                <c:pt idx="2654">
                  <c:v>-115.27371040722899</c:v>
                </c:pt>
                <c:pt idx="2655">
                  <c:v>-114.53065783601099</c:v>
                </c:pt>
                <c:pt idx="2656">
                  <c:v>-113.89646161535998</c:v>
                </c:pt>
                <c:pt idx="2657">
                  <c:v>-113.45392383569398</c:v>
                </c:pt>
                <c:pt idx="2658">
                  <c:v>-113.11201543360799</c:v>
                </c:pt>
                <c:pt idx="2659">
                  <c:v>-112.85079466484399</c:v>
                </c:pt>
                <c:pt idx="2660">
                  <c:v>-112.768713662838</c:v>
                </c:pt>
                <c:pt idx="2661">
                  <c:v>-112.906039070319</c:v>
                </c:pt>
                <c:pt idx="2662">
                  <c:v>-113.26742855961599</c:v>
                </c:pt>
                <c:pt idx="2663">
                  <c:v>-113.80022238901499</c:v>
                </c:pt>
                <c:pt idx="2664">
                  <c:v>-114.482516670303</c:v>
                </c:pt>
                <c:pt idx="2665">
                  <c:v>-115.30449045393601</c:v>
                </c:pt>
                <c:pt idx="2666">
                  <c:v>-116.19758233025399</c:v>
                </c:pt>
                <c:pt idx="2667">
                  <c:v>-117.14630624711998</c:v>
                </c:pt>
                <c:pt idx="2668">
                  <c:v>-118.12756343999398</c:v>
                </c:pt>
                <c:pt idx="2669">
                  <c:v>-119.08646836814398</c:v>
                </c:pt>
                <c:pt idx="2670">
                  <c:v>-119.984665837194</c:v>
                </c:pt>
                <c:pt idx="2671">
                  <c:v>-120.79169083354499</c:v>
                </c:pt>
                <c:pt idx="2672">
                  <c:v>-121.52872541037901</c:v>
                </c:pt>
                <c:pt idx="2673">
                  <c:v>-122.25307221266399</c:v>
                </c:pt>
                <c:pt idx="2674">
                  <c:v>-122.92597253484</c:v>
                </c:pt>
                <c:pt idx="2675">
                  <c:v>-123.567723315843</c:v>
                </c:pt>
                <c:pt idx="2676">
                  <c:v>-124.234134332799</c:v>
                </c:pt>
                <c:pt idx="2677">
                  <c:v>-124.956997643241</c:v>
                </c:pt>
                <c:pt idx="2678">
                  <c:v>-125.73621834404399</c:v>
                </c:pt>
                <c:pt idx="2679">
                  <c:v>-126.55940033083799</c:v>
                </c:pt>
                <c:pt idx="2680">
                  <c:v>-127.404994452834</c:v>
                </c:pt>
                <c:pt idx="2681">
                  <c:v>-128.25446925572098</c:v>
                </c:pt>
                <c:pt idx="2682">
                  <c:v>-129.08615177945399</c:v>
                </c:pt>
                <c:pt idx="2683">
                  <c:v>-129.87987063512699</c:v>
                </c:pt>
                <c:pt idx="2684">
                  <c:v>-130.61733704596199</c:v>
                </c:pt>
                <c:pt idx="2685">
                  <c:v>-131.27176453058098</c:v>
                </c:pt>
                <c:pt idx="2686">
                  <c:v>-131.82785825611501</c:v>
                </c:pt>
                <c:pt idx="2687">
                  <c:v>-132.27497986674598</c:v>
                </c:pt>
                <c:pt idx="2688">
                  <c:v>-132.596023102413</c:v>
                </c:pt>
                <c:pt idx="2689">
                  <c:v>-132.78135536382899</c:v>
                </c:pt>
                <c:pt idx="2690">
                  <c:v>-132.82023918050098</c:v>
                </c:pt>
                <c:pt idx="2691">
                  <c:v>-132.71346198564598</c:v>
                </c:pt>
                <c:pt idx="2692">
                  <c:v>-132.46100169699</c:v>
                </c:pt>
                <c:pt idx="2693">
                  <c:v>-132.05784487280698</c:v>
                </c:pt>
                <c:pt idx="2694">
                  <c:v>-131.50252287742498</c:v>
                </c:pt>
                <c:pt idx="2695">
                  <c:v>-130.80467025088197</c:v>
                </c:pt>
                <c:pt idx="2696">
                  <c:v>-129.953800082979</c:v>
                </c:pt>
                <c:pt idx="2697">
                  <c:v>-128.960482091583</c:v>
                </c:pt>
                <c:pt idx="2698">
                  <c:v>-127.82443617194699</c:v>
                </c:pt>
                <c:pt idx="2699">
                  <c:v>-126.55003186678798</c:v>
                </c:pt>
                <c:pt idx="2700">
                  <c:v>-125.12925796626899</c:v>
                </c:pt>
                <c:pt idx="2701">
                  <c:v>-123.56809290198899</c:v>
                </c:pt>
                <c:pt idx="2702">
                  <c:v>-121.86494898434698</c:v>
                </c:pt>
                <c:pt idx="2703">
                  <c:v>-120.029933849112</c:v>
                </c:pt>
                <c:pt idx="2704">
                  <c:v>-118.05432737485799</c:v>
                </c:pt>
                <c:pt idx="2705">
                  <c:v>-115.94243873244899</c:v>
                </c:pt>
                <c:pt idx="2706">
                  <c:v>-113.70096106727098</c:v>
                </c:pt>
                <c:pt idx="2707">
                  <c:v>-111.32365703939399</c:v>
                </c:pt>
                <c:pt idx="2708">
                  <c:v>-108.81895262126699</c:v>
                </c:pt>
                <c:pt idx="2709">
                  <c:v>-106.18609015160699</c:v>
                </c:pt>
                <c:pt idx="2710">
                  <c:v>-103.44154768937399</c:v>
                </c:pt>
                <c:pt idx="2711">
                  <c:v>-100.587277330395</c:v>
                </c:pt>
                <c:pt idx="2712">
                  <c:v>-97.627856441048991</c:v>
                </c:pt>
                <c:pt idx="2713">
                  <c:v>-94.568275588901997</c:v>
                </c:pt>
                <c:pt idx="2714">
                  <c:v>-91.419131561487006</c:v>
                </c:pt>
                <c:pt idx="2715">
                  <c:v>-88.183355824512006</c:v>
                </c:pt>
                <c:pt idx="2716">
                  <c:v>-84.863447825178</c:v>
                </c:pt>
                <c:pt idx="2717">
                  <c:v>-81.474879056837992</c:v>
                </c:pt>
                <c:pt idx="2718">
                  <c:v>-78.013507966025998</c:v>
                </c:pt>
                <c:pt idx="2719">
                  <c:v>-74.488497483983991</c:v>
                </c:pt>
                <c:pt idx="2720">
                  <c:v>-70.901617063934992</c:v>
                </c:pt>
                <c:pt idx="2721">
                  <c:v>-67.26158627092201</c:v>
                </c:pt>
                <c:pt idx="2722">
                  <c:v>-63.580949299445997</c:v>
                </c:pt>
                <c:pt idx="2723">
                  <c:v>-59.860303194306006</c:v>
                </c:pt>
                <c:pt idx="2724">
                  <c:v>-56.112731296418097</c:v>
                </c:pt>
                <c:pt idx="2725">
                  <c:v>-52.3441828660659</c:v>
                </c:pt>
                <c:pt idx="2726">
                  <c:v>-48.563415705900297</c:v>
                </c:pt>
                <c:pt idx="2727">
                  <c:v>-44.779674777098393</c:v>
                </c:pt>
                <c:pt idx="2728">
                  <c:v>-41.000286595810501</c:v>
                </c:pt>
                <c:pt idx="2729">
                  <c:v>-37.243604536313399</c:v>
                </c:pt>
                <c:pt idx="2730">
                  <c:v>-33.521847032351396</c:v>
                </c:pt>
                <c:pt idx="2731">
                  <c:v>-29.852472068861999</c:v>
                </c:pt>
                <c:pt idx="2732">
                  <c:v>-26.252195194682699</c:v>
                </c:pt>
                <c:pt idx="2733">
                  <c:v>-22.740753225090899</c:v>
                </c:pt>
                <c:pt idx="2734">
                  <c:v>-19.339326987048601</c:v>
                </c:pt>
                <c:pt idx="2735">
                  <c:v>-16.065848528505601</c:v>
                </c:pt>
                <c:pt idx="2736">
                  <c:v>-12.9464965897353</c:v>
                </c:pt>
                <c:pt idx="2737">
                  <c:v>-10.004780261780999</c:v>
                </c:pt>
                <c:pt idx="2738">
                  <c:v>-7.2634719346283996</c:v>
                </c:pt>
                <c:pt idx="2739">
                  <c:v>-4.7450325592403999</c:v>
                </c:pt>
                <c:pt idx="2740">
                  <c:v>-2.4649182550361997</c:v>
                </c:pt>
                <c:pt idx="2741">
                  <c:v>-0.44204544786659999</c:v>
                </c:pt>
                <c:pt idx="2742">
                  <c:v>1.3080014515871998</c:v>
                </c:pt>
                <c:pt idx="2743">
                  <c:v>2.7730082533334999</c:v>
                </c:pt>
                <c:pt idx="2744">
                  <c:v>3.9462867156056998</c:v>
                </c:pt>
                <c:pt idx="2745">
                  <c:v>4.8295256184410995</c:v>
                </c:pt>
                <c:pt idx="2746">
                  <c:v>5.4264857628794996</c:v>
                </c:pt>
                <c:pt idx="2747">
                  <c:v>5.7456359568443993</c:v>
                </c:pt>
                <c:pt idx="2748">
                  <c:v>5.8060947549161996</c:v>
                </c:pt>
                <c:pt idx="2749">
                  <c:v>5.6296782112265991</c:v>
                </c:pt>
                <c:pt idx="2750">
                  <c:v>5.2415702936414998</c:v>
                </c:pt>
                <c:pt idx="2751">
                  <c:v>4.6763000776799997</c:v>
                </c:pt>
                <c:pt idx="2752">
                  <c:v>3.9718683383091</c:v>
                </c:pt>
                <c:pt idx="2753">
                  <c:v>3.1684258457393999</c:v>
                </c:pt>
                <c:pt idx="2754">
                  <c:v>2.3108068743245997</c:v>
                </c:pt>
                <c:pt idx="2755">
                  <c:v>1.4399992338786001</c:v>
                </c:pt>
                <c:pt idx="2756">
                  <c:v>0.59395333496040004</c:v>
                </c:pt>
                <c:pt idx="2757">
                  <c:v>-0.19081973836380001</c:v>
                </c:pt>
                <c:pt idx="2758">
                  <c:v>-0.88815007311479999</c:v>
                </c:pt>
                <c:pt idx="2759">
                  <c:v>-1.4800432755047999</c:v>
                </c:pt>
                <c:pt idx="2760">
                  <c:v>-1.9528791209795999</c:v>
                </c:pt>
                <c:pt idx="2761">
                  <c:v>-2.3037285565049999</c:v>
                </c:pt>
                <c:pt idx="2762">
                  <c:v>-2.5369376971772999</c:v>
                </c:pt>
                <c:pt idx="2763">
                  <c:v>-2.6591220875081998</c:v>
                </c:pt>
                <c:pt idx="2764">
                  <c:v>-2.6826326629079995</c:v>
                </c:pt>
                <c:pt idx="2765">
                  <c:v>-2.6235051016403999</c:v>
                </c:pt>
                <c:pt idx="2766">
                  <c:v>-2.4953143353600002</c:v>
                </c:pt>
                <c:pt idx="2767">
                  <c:v>-2.3136495988349997</c:v>
                </c:pt>
                <c:pt idx="2768">
                  <c:v>-2.0953789508693998</c:v>
                </c:pt>
                <c:pt idx="2769">
                  <c:v>-1.8526250311247998</c:v>
                </c:pt>
                <c:pt idx="2770">
                  <c:v>-1.5975851012819999</c:v>
                </c:pt>
                <c:pt idx="2771">
                  <c:v>-1.3422424037973</c:v>
                </c:pt>
                <c:pt idx="2772">
                  <c:v>-1.0946161876403999</c:v>
                </c:pt>
                <c:pt idx="2773">
                  <c:v>-0.86135249811299996</c:v>
                </c:pt>
                <c:pt idx="2774">
                  <c:v>-0.64870100553209997</c:v>
                </c:pt>
                <c:pt idx="2775">
                  <c:v>-0.46059834017040002</c:v>
                </c:pt>
                <c:pt idx="2776">
                  <c:v>-0.29788450335359995</c:v>
                </c:pt>
                <c:pt idx="2777">
                  <c:v>-0.16206626917529998</c:v>
                </c:pt>
                <c:pt idx="2778">
                  <c:v>-5.6800016072100001E-2</c:v>
                </c:pt>
                <c:pt idx="2779">
                  <c:v>1.9188462184799998E-2</c:v>
                </c:pt>
                <c:pt idx="2780">
                  <c:v>6.7078560551099994E-2</c:v>
                </c:pt>
                <c:pt idx="2781">
                  <c:v>8.8074969353999999E-2</c:v>
                </c:pt>
                <c:pt idx="2782">
                  <c:v>8.5903514859299993E-2</c:v>
                </c:pt>
                <c:pt idx="2783">
                  <c:v>1.8507006693000001E-2</c:v>
                </c:pt>
                <c:pt idx="2784">
                  <c:v>-6.2283688700999998E-2</c:v>
                </c:pt>
                <c:pt idx="2785">
                  <c:v>-0.14702234635950001</c:v>
                </c:pt>
                <c:pt idx="2786">
                  <c:v>-0.23189414635529998</c:v>
                </c:pt>
                <c:pt idx="2787">
                  <c:v>-0.31503130465439999</c:v>
                </c:pt>
                <c:pt idx="2788">
                  <c:v>-0.39623322054629995</c:v>
                </c:pt>
                <c:pt idx="2789">
                  <c:v>-0.47431441089300003</c:v>
                </c:pt>
                <c:pt idx="2790">
                  <c:v>-0.54872790227129997</c:v>
                </c:pt>
                <c:pt idx="2791">
                  <c:v>-0.61932701092139997</c:v>
                </c:pt>
                <c:pt idx="2792">
                  <c:v>-0.68628736850579997</c:v>
                </c:pt>
                <c:pt idx="2793">
                  <c:v>-0.74882766992789995</c:v>
                </c:pt>
                <c:pt idx="2794">
                  <c:v>-0.80703892328789995</c:v>
                </c:pt>
                <c:pt idx="2795">
                  <c:v>-0.86180160915269999</c:v>
                </c:pt>
                <c:pt idx="2796">
                  <c:v>-0.91325219492130005</c:v>
                </c:pt>
                <c:pt idx="2797">
                  <c:v>-1.0090664703704999</c:v>
                </c:pt>
                <c:pt idx="2798">
                  <c:v>-1.1060878714542</c:v>
                </c:pt>
                <c:pt idx="2799">
                  <c:v>-1.2035767704026998</c:v>
                </c:pt>
                <c:pt idx="2800">
                  <c:v>-1.2998227502402999</c:v>
                </c:pt>
                <c:pt idx="2801">
                  <c:v>-1.3940365858070998</c:v>
                </c:pt>
                <c:pt idx="2802">
                  <c:v>-1.4857765830899998</c:v>
                </c:pt>
                <c:pt idx="2803">
                  <c:v>-1.5752924225414999</c:v>
                </c:pt>
                <c:pt idx="2804">
                  <c:v>-1.6615249177871998</c:v>
                </c:pt>
                <c:pt idx="2805">
                  <c:v>-1.7442661310808001</c:v>
                </c:pt>
                <c:pt idx="2806">
                  <c:v>-1.8235459601297999</c:v>
                </c:pt>
                <c:pt idx="2807">
                  <c:v>-1.8997596108270001</c:v>
                </c:pt>
                <c:pt idx="2808">
                  <c:v>-1.9723333433147998</c:v>
                </c:pt>
                <c:pt idx="2809">
                  <c:v>-2.0414032990125</c:v>
                </c:pt>
                <c:pt idx="2810">
                  <c:v>-2.1072982328309999</c:v>
                </c:pt>
                <c:pt idx="2811">
                  <c:v>-2.1705715293758998</c:v>
                </c:pt>
                <c:pt idx="2812">
                  <c:v>-2.2309126010450999</c:v>
                </c:pt>
                <c:pt idx="2813">
                  <c:v>-2.2884962253299999</c:v>
                </c:pt>
                <c:pt idx="2814">
                  <c:v>-2.3435615818277999</c:v>
                </c:pt>
                <c:pt idx="2815">
                  <c:v>-2.3966403284165998</c:v>
                </c:pt>
                <c:pt idx="2816">
                  <c:v>-2.4472194487991996</c:v>
                </c:pt>
                <c:pt idx="2817">
                  <c:v>-2.4952841989979997</c:v>
                </c:pt>
                <c:pt idx="2818">
                  <c:v>-2.5407932607852</c:v>
                </c:pt>
                <c:pt idx="2819">
                  <c:v>-2.5842508534182</c:v>
                </c:pt>
                <c:pt idx="2820">
                  <c:v>-2.6250974167266001</c:v>
                </c:pt>
                <c:pt idx="2821">
                  <c:v>-2.6633216216981999</c:v>
                </c:pt>
                <c:pt idx="2822">
                  <c:v>-2.6989888836173996</c:v>
                </c:pt>
                <c:pt idx="2823">
                  <c:v>-2.7324698294273997</c:v>
                </c:pt>
                <c:pt idx="2824">
                  <c:v>-2.7637140399987001</c:v>
                </c:pt>
                <c:pt idx="2825">
                  <c:v>-2.7926665353509996</c:v>
                </c:pt>
                <c:pt idx="2826">
                  <c:v>-2.819457314229</c:v>
                </c:pt>
                <c:pt idx="2827">
                  <c:v>-2.8442090745552</c:v>
                </c:pt>
                <c:pt idx="2828">
                  <c:v>-2.8673079646395001</c:v>
                </c:pt>
                <c:pt idx="2829">
                  <c:v>-2.8884039066365998</c:v>
                </c:pt>
                <c:pt idx="2830">
                  <c:v>-2.9074804466796</c:v>
                </c:pt>
                <c:pt idx="2831">
                  <c:v>-2.9246185197005996</c:v>
                </c:pt>
                <c:pt idx="2832">
                  <c:v>-2.9399878372406998</c:v>
                </c:pt>
                <c:pt idx="2833">
                  <c:v>-2.9535343201902</c:v>
                </c:pt>
                <c:pt idx="2834">
                  <c:v>-2.9651294236773</c:v>
                </c:pt>
                <c:pt idx="2835">
                  <c:v>-2.9748685626878997</c:v>
                </c:pt>
                <c:pt idx="2836">
                  <c:v>-2.9828271985143</c:v>
                </c:pt>
                <c:pt idx="2837">
                  <c:v>-2.9893534188008997</c:v>
                </c:pt>
                <c:pt idx="2838">
                  <c:v>-2.9942466780744001</c:v>
                </c:pt>
                <c:pt idx="2839">
                  <c:v>-2.9975024873381999</c:v>
                </c:pt>
                <c:pt idx="2840">
                  <c:v>-2.9991854467842001</c:v>
                </c:pt>
                <c:pt idx="2841">
                  <c:v>-2.9993572859316</c:v>
                </c:pt>
                <c:pt idx="2842">
                  <c:v>-2.9983525338122998</c:v>
                </c:pt>
                <c:pt idx="2843">
                  <c:v>-2.9958959242631997</c:v>
                </c:pt>
                <c:pt idx="2844">
                  <c:v>-2.9920036533584997</c:v>
                </c:pt>
                <c:pt idx="2845">
                  <c:v>-2.9867879069345999</c:v>
                </c:pt>
                <c:pt idx="2846">
                  <c:v>-2.9802771166784998</c:v>
                </c:pt>
                <c:pt idx="2847">
                  <c:v>-2.9728038278961</c:v>
                </c:pt>
                <c:pt idx="2848">
                  <c:v>-2.9641256239985996</c:v>
                </c:pt>
                <c:pt idx="2849">
                  <c:v>-2.9542973059037996</c:v>
                </c:pt>
                <c:pt idx="2850">
                  <c:v>-2.9433382828406995</c:v>
                </c:pt>
                <c:pt idx="2851">
                  <c:v>-2.9312659356183</c:v>
                </c:pt>
                <c:pt idx="2852">
                  <c:v>-2.9183741566814998</c:v>
                </c:pt>
                <c:pt idx="2853">
                  <c:v>-2.9045448735356998</c:v>
                </c:pt>
                <c:pt idx="2854">
                  <c:v>-2.8897837663298995</c:v>
                </c:pt>
                <c:pt idx="2855">
                  <c:v>-2.8741364434001997</c:v>
                </c:pt>
                <c:pt idx="2856">
                  <c:v>-2.8577239740884997</c:v>
                </c:pt>
                <c:pt idx="2857">
                  <c:v>-2.8406002249214999</c:v>
                </c:pt>
                <c:pt idx="2858">
                  <c:v>-2.8228572773430001</c:v>
                </c:pt>
                <c:pt idx="2859">
                  <c:v>-2.8043650797203998</c:v>
                </c:pt>
                <c:pt idx="2860">
                  <c:v>-2.7851234436512997</c:v>
                </c:pt>
                <c:pt idx="2861">
                  <c:v>-2.7652329163679998</c:v>
                </c:pt>
                <c:pt idx="2862">
                  <c:v>-2.7447152845910998</c:v>
                </c:pt>
                <c:pt idx="2863">
                  <c:v>-2.7237499776552001</c:v>
                </c:pt>
                <c:pt idx="2864">
                  <c:v>-2.7023312629817999</c:v>
                </c:pt>
                <c:pt idx="2865">
                  <c:v>-2.6804470126820998</c:v>
                </c:pt>
                <c:pt idx="2866">
                  <c:v>-2.6581192352277001</c:v>
                </c:pt>
                <c:pt idx="2867">
                  <c:v>-2.6353698037475999</c:v>
                </c:pt>
                <c:pt idx="2868">
                  <c:v>-2.6123040082523996</c:v>
                </c:pt>
                <c:pt idx="2869">
                  <c:v>-2.5890399962423998</c:v>
                </c:pt>
                <c:pt idx="2870">
                  <c:v>-2.5655896843412997</c:v>
                </c:pt>
                <c:pt idx="2871">
                  <c:v>-2.5419228753918</c:v>
                </c:pt>
                <c:pt idx="2872">
                  <c:v>-2.5181371723803001</c:v>
                </c:pt>
                <c:pt idx="2873">
                  <c:v>-2.4942037418321998</c:v>
                </c:pt>
                <c:pt idx="2874">
                  <c:v>-2.4701127084363002</c:v>
                </c:pt>
                <c:pt idx="2875">
                  <c:v>-2.4459015135596998</c:v>
                </c:pt>
                <c:pt idx="2876">
                  <c:v>-2.4216065614394995</c:v>
                </c:pt>
                <c:pt idx="2877">
                  <c:v>-2.3982356036208001</c:v>
                </c:pt>
                <c:pt idx="2878">
                  <c:v>-2.3813392848578996</c:v>
                </c:pt>
                <c:pt idx="2879">
                  <c:v>-2.3647323567081</c:v>
                </c:pt>
                <c:pt idx="2880">
                  <c:v>-2.3486888832377999</c:v>
                </c:pt>
                <c:pt idx="2881">
                  <c:v>-2.3351229572522998</c:v>
                </c:pt>
                <c:pt idx="2882">
                  <c:v>-2.3174424148745998</c:v>
                </c:pt>
                <c:pt idx="2883">
                  <c:v>-2.2974028795715999</c:v>
                </c:pt>
                <c:pt idx="2884">
                  <c:v>-2.2737139352309996</c:v>
                </c:pt>
                <c:pt idx="2885">
                  <c:v>-2.2449363782684997</c:v>
                </c:pt>
                <c:pt idx="2886">
                  <c:v>-2.2129211159199</c:v>
                </c:pt>
                <c:pt idx="2887">
                  <c:v>-2.1779787777882</c:v>
                </c:pt>
                <c:pt idx="2888">
                  <c:v>-2.1419962310420999</c:v>
                </c:pt>
                <c:pt idx="2889">
                  <c:v>-2.1067271330708999</c:v>
                </c:pt>
                <c:pt idx="2890">
                  <c:v>-2.0728490570049001</c:v>
                </c:pt>
                <c:pt idx="2891">
                  <c:v>-2.0413686843116996</c:v>
                </c:pt>
                <c:pt idx="2892">
                  <c:v>-2.0129813514080999</c:v>
                </c:pt>
                <c:pt idx="2893">
                  <c:v>-1.9876842725399999</c:v>
                </c:pt>
                <c:pt idx="2894">
                  <c:v>-1.9654470723470998</c:v>
                </c:pt>
                <c:pt idx="2895">
                  <c:v>-1.9459579044035999</c:v>
                </c:pt>
                <c:pt idx="2896">
                  <c:v>-1.9283801734676997</c:v>
                </c:pt>
                <c:pt idx="2897">
                  <c:v>-1.9121201975628002</c:v>
                </c:pt>
                <c:pt idx="2898">
                  <c:v>-1.8964651568961</c:v>
                </c:pt>
                <c:pt idx="2899">
                  <c:v>-1.8807778874432999</c:v>
                </c:pt>
                <c:pt idx="2900">
                  <c:v>-1.8646387270986</c:v>
                </c:pt>
                <c:pt idx="2901">
                  <c:v>-1.8477930401628</c:v>
                </c:pt>
                <c:pt idx="2902">
                  <c:v>-1.8301706783141998</c:v>
                </c:pt>
                <c:pt idx="2903">
                  <c:v>-1.8117521684342999</c:v>
                </c:pt>
                <c:pt idx="2904">
                  <c:v>-1.7927594867120997</c:v>
                </c:pt>
                <c:pt idx="2905">
                  <c:v>-1.7733407292951</c:v>
                </c:pt>
                <c:pt idx="2906">
                  <c:v>-1.7538179691119999</c:v>
                </c:pt>
                <c:pt idx="2907">
                  <c:v>-1.7344206775355999</c:v>
                </c:pt>
                <c:pt idx="2908">
                  <c:v>-1.7153099994131999</c:v>
                </c:pt>
                <c:pt idx="2909">
                  <c:v>-1.696707491727</c:v>
                </c:pt>
                <c:pt idx="2910">
                  <c:v>-1.6786490031905998</c:v>
                </c:pt>
                <c:pt idx="2911">
                  <c:v>-1.6611163898735999</c:v>
                </c:pt>
                <c:pt idx="2912">
                  <c:v>-1.6441373517992999</c:v>
                </c:pt>
                <c:pt idx="2913">
                  <c:v>-1.6276195825068001</c:v>
                </c:pt>
                <c:pt idx="2914">
                  <c:v>-1.6115115563462998</c:v>
                </c:pt>
                <c:pt idx="2915">
                  <c:v>-1.5957824087874</c:v>
                </c:pt>
                <c:pt idx="2916">
                  <c:v>-1.5802848166596</c:v>
                </c:pt>
                <c:pt idx="2917">
                  <c:v>-1.5650470709783999</c:v>
                </c:pt>
                <c:pt idx="2918">
                  <c:v>-1.5499919336357999</c:v>
                </c:pt>
                <c:pt idx="2919">
                  <c:v>-1.5350512887410999</c:v>
                </c:pt>
                <c:pt idx="2920">
                  <c:v>-1.5201729991962001</c:v>
                </c:pt>
                <c:pt idx="2921">
                  <c:v>-1.5053443288727999</c:v>
                </c:pt>
                <c:pt idx="2922">
                  <c:v>-1.4905423279748999</c:v>
                </c:pt>
                <c:pt idx="2923">
                  <c:v>-1.4757319749716999</c:v>
                </c:pt>
                <c:pt idx="2924">
                  <c:v>-1.4609011299987</c:v>
                </c:pt>
                <c:pt idx="2925">
                  <c:v>-1.4460310308012001</c:v>
                </c:pt>
                <c:pt idx="2926">
                  <c:v>-1.4311674440925</c:v>
                </c:pt>
                <c:pt idx="2927">
                  <c:v>-1.4162682278999998</c:v>
                </c:pt>
                <c:pt idx="2928">
                  <c:v>-1.4013568519598998</c:v>
                </c:pt>
                <c:pt idx="2929">
                  <c:v>-1.3863967462661999</c:v>
                </c:pt>
                <c:pt idx="2930">
                  <c:v>-1.3713932031042</c:v>
                </c:pt>
                <c:pt idx="2931">
                  <c:v>-1.3563358971857999</c:v>
                </c:pt>
                <c:pt idx="2932">
                  <c:v>-1.3411700740061998</c:v>
                </c:pt>
                <c:pt idx="2933">
                  <c:v>-1.3258653023375999</c:v>
                </c:pt>
                <c:pt idx="2934">
                  <c:v>-1.3103996047649999</c:v>
                </c:pt>
                <c:pt idx="2935">
                  <c:v>-1.2946908570947999</c:v>
                </c:pt>
                <c:pt idx="2936">
                  <c:v>-1.2787292330072999</c:v>
                </c:pt>
                <c:pt idx="2937">
                  <c:v>-1.2624616321914</c:v>
                </c:pt>
                <c:pt idx="2938">
                  <c:v>-1.2457964135538</c:v>
                </c:pt>
                <c:pt idx="2939">
                  <c:v>-1.2287314899992998</c:v>
                </c:pt>
                <c:pt idx="2940">
                  <c:v>-1.2112042580117999</c:v>
                </c:pt>
                <c:pt idx="2941">
                  <c:v>-1.1932152071052</c:v>
                </c:pt>
                <c:pt idx="2942">
                  <c:v>-1.1747530047146999</c:v>
                </c:pt>
                <c:pt idx="2943">
                  <c:v>-1.1558250741125999</c:v>
                </c:pt>
                <c:pt idx="2944">
                  <c:v>-1.1364137345817</c:v>
                </c:pt>
                <c:pt idx="2945">
                  <c:v>-1.116530416899</c:v>
                </c:pt>
                <c:pt idx="2946">
                  <c:v>-1.0961710565462999</c:v>
                </c:pt>
                <c:pt idx="2947">
                  <c:v>-1.0753142022372</c:v>
                </c:pt>
                <c:pt idx="2948">
                  <c:v>-1.0539610867811999</c:v>
                </c:pt>
                <c:pt idx="2949">
                  <c:v>-1.0321235681840999</c:v>
                </c:pt>
                <c:pt idx="2950">
                  <c:v>-1.0097780021165998</c:v>
                </c:pt>
                <c:pt idx="2951">
                  <c:v>-0.9869420361765</c:v>
                </c:pt>
                <c:pt idx="2952">
                  <c:v>-0.96365236218959982</c:v>
                </c:pt>
                <c:pt idx="2953">
                  <c:v>-0.9398875187847</c:v>
                </c:pt>
                <c:pt idx="2954">
                  <c:v>-0.91570942439909997</c:v>
                </c:pt>
                <c:pt idx="2955">
                  <c:v>-0.8911537337858999</c:v>
                </c:pt>
                <c:pt idx="2956">
                  <c:v>-0.86627675857739994</c:v>
                </c:pt>
                <c:pt idx="2957">
                  <c:v>-0.84113278742940001</c:v>
                </c:pt>
                <c:pt idx="2958">
                  <c:v>-0.81579423751440006</c:v>
                </c:pt>
                <c:pt idx="2959">
                  <c:v>-0.79033710461909989</c:v>
                </c:pt>
                <c:pt idx="2960">
                  <c:v>-0.76482687232949997</c:v>
                </c:pt>
                <c:pt idx="2961">
                  <c:v>-0.73935921325229992</c:v>
                </c:pt>
                <c:pt idx="2962">
                  <c:v>-0.71404245916859987</c:v>
                </c:pt>
                <c:pt idx="2963">
                  <c:v>-0.6889711750187999</c:v>
                </c:pt>
                <c:pt idx="2964">
                  <c:v>-0.66428435175120004</c:v>
                </c:pt>
                <c:pt idx="2965">
                  <c:v>-0.64012417971689994</c:v>
                </c:pt>
                <c:pt idx="2966">
                  <c:v>-0.61661599126319999</c:v>
                </c:pt>
                <c:pt idx="2967">
                  <c:v>-0.59394706708529998</c:v>
                </c:pt>
                <c:pt idx="2968">
                  <c:v>-0.5722762973901</c:v>
                </c:pt>
                <c:pt idx="2969">
                  <c:v>-0.55181934069779992</c:v>
                </c:pt>
                <c:pt idx="2970">
                  <c:v>-0.5327779642896</c:v>
                </c:pt>
                <c:pt idx="2971">
                  <c:v>-0.51538259931329999</c:v>
                </c:pt>
                <c:pt idx="2972">
                  <c:v>-0.49987450415280005</c:v>
                </c:pt>
                <c:pt idx="2973">
                  <c:v>-0.48649678179360001</c:v>
                </c:pt>
                <c:pt idx="2974">
                  <c:v>-0.47551614832199995</c:v>
                </c:pt>
                <c:pt idx="2975">
                  <c:v>-0.46721790639719996</c:v>
                </c:pt>
                <c:pt idx="2976">
                  <c:v>-0.46189183334999995</c:v>
                </c:pt>
                <c:pt idx="2977">
                  <c:v>-0.45986138040329994</c:v>
                </c:pt>
                <c:pt idx="2978">
                  <c:v>-0.46145461383659997</c:v>
                </c:pt>
                <c:pt idx="2979">
                  <c:v>-0.46702495317390003</c:v>
                </c:pt>
                <c:pt idx="2980">
                  <c:v>-0.47693805704730002</c:v>
                </c:pt>
                <c:pt idx="2981">
                  <c:v>-0.49156578956430003</c:v>
                </c:pt>
                <c:pt idx="2982">
                  <c:v>-0.51130592554859999</c:v>
                </c:pt>
                <c:pt idx="2983">
                  <c:v>-0.53656959393269998</c:v>
                </c:pt>
                <c:pt idx="2984">
                  <c:v>-0.56778903233879996</c:v>
                </c:pt>
                <c:pt idx="2985">
                  <c:v>-0.60541004462250003</c:v>
                </c:pt>
                <c:pt idx="2986">
                  <c:v>-0.64996648514279998</c:v>
                </c:pt>
                <c:pt idx="2987">
                  <c:v>-0.70185854546549997</c:v>
                </c:pt>
                <c:pt idx="2988">
                  <c:v>-0.76156903327049996</c:v>
                </c:pt>
                <c:pt idx="2989">
                  <c:v>-0.82959323801129992</c:v>
                </c:pt>
                <c:pt idx="2990">
                  <c:v>-0.90643005354060002</c:v>
                </c:pt>
                <c:pt idx="2991">
                  <c:v>-0.99240027201749992</c:v>
                </c:pt>
                <c:pt idx="2992">
                  <c:v>-1.0877704210685999</c:v>
                </c:pt>
                <c:pt idx="2993">
                  <c:v>-1.1836738333718999</c:v>
                </c:pt>
                <c:pt idx="2994">
                  <c:v>-1.2824091724016999</c:v>
                </c:pt>
                <c:pt idx="2995">
                  <c:v>-1.4031085045367999</c:v>
                </c:pt>
                <c:pt idx="2996">
                  <c:v>-1.5151661818658999</c:v>
                </c:pt>
                <c:pt idx="2997">
                  <c:v>-1.6028705532704999</c:v>
                </c:pt>
                <c:pt idx="2998">
                  <c:v>-1.6851821837081999</c:v>
                </c:pt>
                <c:pt idx="2999">
                  <c:v>-1.7636304921752999</c:v>
                </c:pt>
                <c:pt idx="3000">
                  <c:v>-1.8303889601429999</c:v>
                </c:pt>
                <c:pt idx="3001">
                  <c:v>-1.8871857091983</c:v>
                </c:pt>
                <c:pt idx="3002">
                  <c:v>-1.9551539659325998</c:v>
                </c:pt>
                <c:pt idx="3003">
                  <c:v>-2.0365473901137001</c:v>
                </c:pt>
                <c:pt idx="3004">
                  <c:v>-2.1282702080544</c:v>
                </c:pt>
                <c:pt idx="3005">
                  <c:v>-2.2291863013115996</c:v>
                </c:pt>
                <c:pt idx="3006">
                  <c:v>-2.3408332411244999</c:v>
                </c:pt>
                <c:pt idx="3007">
                  <c:v>-2.4633087567686998</c:v>
                </c:pt>
                <c:pt idx="3008">
                  <c:v>-2.5900734395031</c:v>
                </c:pt>
                <c:pt idx="3009">
                  <c:v>-2.7135075989306996</c:v>
                </c:pt>
                <c:pt idx="3010">
                  <c:v>-2.8408080716753998</c:v>
                </c:pt>
                <c:pt idx="3011">
                  <c:v>-3.0079025988095998</c:v>
                </c:pt>
                <c:pt idx="3012">
                  <c:v>-3.2186668453541998</c:v>
                </c:pt>
                <c:pt idx="3013">
                  <c:v>-3.4597174312625998</c:v>
                </c:pt>
                <c:pt idx="3014">
                  <c:v>-3.7207185737105997</c:v>
                </c:pt>
                <c:pt idx="3015">
                  <c:v>-3.9909160161701998</c:v>
                </c:pt>
                <c:pt idx="3016">
                  <c:v>-4.2629416618866003</c:v>
                </c:pt>
                <c:pt idx="3017">
                  <c:v>-4.5222545864102992</c:v>
                </c:pt>
                <c:pt idx="3018">
                  <c:v>-4.7673880323633</c:v>
                </c:pt>
                <c:pt idx="3019">
                  <c:v>-4.9845703189145993</c:v>
                </c:pt>
                <c:pt idx="3020">
                  <c:v>-5.1781958301647997</c:v>
                </c:pt>
                <c:pt idx="3021">
                  <c:v>-5.3456885941898999</c:v>
                </c:pt>
                <c:pt idx="3022">
                  <c:v>-5.4934258281846002</c:v>
                </c:pt>
                <c:pt idx="3023">
                  <c:v>-5.6318481226322996</c:v>
                </c:pt>
                <c:pt idx="3024">
                  <c:v>-5.7638260158644989</c:v>
                </c:pt>
                <c:pt idx="3025">
                  <c:v>-5.9066723297435999</c:v>
                </c:pt>
                <c:pt idx="3026">
                  <c:v>-6.0608901718496995</c:v>
                </c:pt>
                <c:pt idx="3027">
                  <c:v>-6.2331007472469002</c:v>
                </c:pt>
                <c:pt idx="3028">
                  <c:v>-6.4310027980997999</c:v>
                </c:pt>
                <c:pt idx="3029">
                  <c:v>-6.6472986066650996</c:v>
                </c:pt>
                <c:pt idx="3030">
                  <c:v>-6.8860080680801996</c:v>
                </c:pt>
                <c:pt idx="3031">
                  <c:v>-7.1414214611015998</c:v>
                </c:pt>
                <c:pt idx="3032">
                  <c:v>-7.4032685605227</c:v>
                </c:pt>
                <c:pt idx="3033">
                  <c:v>-7.6737958417799987</c:v>
                </c:pt>
                <c:pt idx="3034">
                  <c:v>-7.9408975838963993</c:v>
                </c:pt>
                <c:pt idx="3035">
                  <c:v>-8.1956616141245995</c:v>
                </c:pt>
                <c:pt idx="3036">
                  <c:v>-8.4421437554468994</c:v>
                </c:pt>
                <c:pt idx="3037">
                  <c:v>-8.6700792958907993</c:v>
                </c:pt>
                <c:pt idx="3038">
                  <c:v>-8.8744153878327001</c:v>
                </c:pt>
                <c:pt idx="3039">
                  <c:v>-9.0618912497549999</c:v>
                </c:pt>
                <c:pt idx="3040">
                  <c:v>-9.2305513847318998</c:v>
                </c:pt>
                <c:pt idx="3041">
                  <c:v>-9.3815188272672003</c:v>
                </c:pt>
                <c:pt idx="3042">
                  <c:v>-9.5271306535055995</c:v>
                </c:pt>
                <c:pt idx="3043">
                  <c:v>-9.6797667766707001</c:v>
                </c:pt>
                <c:pt idx="3044">
                  <c:v>-9.8353385174444981</c:v>
                </c:pt>
                <c:pt idx="3045">
                  <c:v>-9.9986469632372987</c:v>
                </c:pt>
                <c:pt idx="3046">
                  <c:v>-10.182504883964098</c:v>
                </c:pt>
                <c:pt idx="3047">
                  <c:v>-10.387657734861898</c:v>
                </c:pt>
                <c:pt idx="3048">
                  <c:v>-10.613080997431499</c:v>
                </c:pt>
                <c:pt idx="3049">
                  <c:v>-10.861703119504501</c:v>
                </c:pt>
                <c:pt idx="3050">
                  <c:v>-11.145385932744599</c:v>
                </c:pt>
                <c:pt idx="3051">
                  <c:v>-11.4595815686409</c:v>
                </c:pt>
                <c:pt idx="3052">
                  <c:v>-11.80146159846</c:v>
                </c:pt>
                <c:pt idx="3053">
                  <c:v>-12.170934053810999</c:v>
                </c:pt>
                <c:pt idx="3054">
                  <c:v>-12.573520329288</c:v>
                </c:pt>
                <c:pt idx="3055">
                  <c:v>-13.009285087998299</c:v>
                </c:pt>
                <c:pt idx="3056">
                  <c:v>-13.468928045843999</c:v>
                </c:pt>
                <c:pt idx="3057">
                  <c:v>-13.952275333023</c:v>
                </c:pt>
                <c:pt idx="3058">
                  <c:v>-14.459147942960099</c:v>
                </c:pt>
                <c:pt idx="3059">
                  <c:v>-14.9989263305898</c:v>
                </c:pt>
                <c:pt idx="3060">
                  <c:v>-15.566826502638898</c:v>
                </c:pt>
                <c:pt idx="3061">
                  <c:v>-16.160470687081201</c:v>
                </c:pt>
                <c:pt idx="3062">
                  <c:v>-16.781443123312798</c:v>
                </c:pt>
                <c:pt idx="3063">
                  <c:v>-17.431581421359599</c:v>
                </c:pt>
                <c:pt idx="3064">
                  <c:v>-18.115978069730101</c:v>
                </c:pt>
                <c:pt idx="3065">
                  <c:v>-18.841248274350299</c:v>
                </c:pt>
                <c:pt idx="3066">
                  <c:v>-19.597777748841299</c:v>
                </c:pt>
                <c:pt idx="3067">
                  <c:v>-20.385636336631499</c:v>
                </c:pt>
                <c:pt idx="3068">
                  <c:v>-21.205708054500001</c:v>
                </c:pt>
                <c:pt idx="3069">
                  <c:v>-22.059254308256698</c:v>
                </c:pt>
                <c:pt idx="3070">
                  <c:v>-22.947692690619</c:v>
                </c:pt>
                <c:pt idx="3071">
                  <c:v>-23.880309647734801</c:v>
                </c:pt>
                <c:pt idx="3072">
                  <c:v>-24.853347389736598</c:v>
                </c:pt>
                <c:pt idx="3073">
                  <c:v>-25.863934282716901</c:v>
                </c:pt>
                <c:pt idx="3074">
                  <c:v>-26.911914150998999</c:v>
                </c:pt>
                <c:pt idx="3075">
                  <c:v>-27.996711924906897</c:v>
                </c:pt>
                <c:pt idx="3076">
                  <c:v>-29.117327220586798</c:v>
                </c:pt>
                <c:pt idx="3077">
                  <c:v>-30.2724388243224</c:v>
                </c:pt>
                <c:pt idx="3078">
                  <c:v>-31.4602789960461</c:v>
                </c:pt>
                <c:pt idx="3079">
                  <c:v>-32.682348778992001</c:v>
                </c:pt>
                <c:pt idx="3080">
                  <c:v>-33.938884282508695</c:v>
                </c:pt>
                <c:pt idx="3081">
                  <c:v>-35.222658221153395</c:v>
                </c:pt>
                <c:pt idx="3082">
                  <c:v>-36.532503101237694</c:v>
                </c:pt>
                <c:pt idx="3083">
                  <c:v>-37.867514103675902</c:v>
                </c:pt>
                <c:pt idx="3084">
                  <c:v>-39.226862572255797</c:v>
                </c:pt>
                <c:pt idx="3085">
                  <c:v>-40.609825713030894</c:v>
                </c:pt>
                <c:pt idx="3086">
                  <c:v>-42.015839988293997</c:v>
                </c:pt>
                <c:pt idx="3087">
                  <c:v>-43.444306381094698</c:v>
                </c:pt>
                <c:pt idx="3088">
                  <c:v>-44.8944940951977</c:v>
                </c:pt>
                <c:pt idx="3089">
                  <c:v>-46.365606052076998</c:v>
                </c:pt>
                <c:pt idx="3090">
                  <c:v>-47.856800633286298</c:v>
                </c:pt>
                <c:pt idx="3091">
                  <c:v>-49.367177282401499</c:v>
                </c:pt>
                <c:pt idx="3092">
                  <c:v>-50.895871660265698</c:v>
                </c:pt>
                <c:pt idx="3093">
                  <c:v>-52.442464934878195</c:v>
                </c:pt>
                <c:pt idx="3094">
                  <c:v>-54.008884815357895</c:v>
                </c:pt>
                <c:pt idx="3095">
                  <c:v>-55.592166278137192</c:v>
                </c:pt>
                <c:pt idx="3096">
                  <c:v>-57.191741074589395</c:v>
                </c:pt>
                <c:pt idx="3097">
                  <c:v>-58.807485195768002</c:v>
                </c:pt>
                <c:pt idx="3098">
                  <c:v>-60.279755850842996</c:v>
                </c:pt>
                <c:pt idx="3099">
                  <c:v>-61.026229703067003</c:v>
                </c:pt>
                <c:pt idx="3100">
                  <c:v>-61.243843088976</c:v>
                </c:pt>
                <c:pt idx="3101">
                  <c:v>-61.636212823731</c:v>
                </c:pt>
                <c:pt idx="3102">
                  <c:v>-62.308923633606</c:v>
                </c:pt>
                <c:pt idx="3103">
                  <c:v>-62.946455558858993</c:v>
                </c:pt>
                <c:pt idx="3104">
                  <c:v>-63.452740825058996</c:v>
                </c:pt>
                <c:pt idx="3105">
                  <c:v>-64.036595572034997</c:v>
                </c:pt>
                <c:pt idx="3106">
                  <c:v>-64.787111949572989</c:v>
                </c:pt>
                <c:pt idx="3107">
                  <c:v>-65.589044302991994</c:v>
                </c:pt>
                <c:pt idx="3108">
                  <c:v>-66.316679517897001</c:v>
                </c:pt>
                <c:pt idx="3109">
                  <c:v>-66.949887740432985</c:v>
                </c:pt>
                <c:pt idx="3110">
                  <c:v>-67.548400895480995</c:v>
                </c:pt>
                <c:pt idx="3111">
                  <c:v>-68.095054539987004</c:v>
                </c:pt>
                <c:pt idx="3112">
                  <c:v>-68.486479745552998</c:v>
                </c:pt>
                <c:pt idx="3113">
                  <c:v>-68.722436158161003</c:v>
                </c:pt>
                <c:pt idx="3114">
                  <c:v>-68.860350626259006</c:v>
                </c:pt>
                <c:pt idx="3115">
                  <c:v>-68.883939726381001</c:v>
                </c:pt>
                <c:pt idx="3116">
                  <c:v>-68.800668590768993</c:v>
                </c:pt>
                <c:pt idx="3117">
                  <c:v>-68.653554067904992</c:v>
                </c:pt>
                <c:pt idx="3118">
                  <c:v>-68.460966726305998</c:v>
                </c:pt>
                <c:pt idx="3119">
                  <c:v>-68.193802974587996</c:v>
                </c:pt>
                <c:pt idx="3120">
                  <c:v>-67.883612966873997</c:v>
                </c:pt>
                <c:pt idx="3121">
                  <c:v>-67.575455307075003</c:v>
                </c:pt>
                <c:pt idx="3122">
                  <c:v>-67.247582243747999</c:v>
                </c:pt>
                <c:pt idx="3123">
                  <c:v>-66.915836289465005</c:v>
                </c:pt>
                <c:pt idx="3124">
                  <c:v>-66.608337442145995</c:v>
                </c:pt>
                <c:pt idx="3125">
                  <c:v>-66.296693960339994</c:v>
                </c:pt>
                <c:pt idx="3126">
                  <c:v>-65.982963233780993</c:v>
                </c:pt>
                <c:pt idx="3127">
                  <c:v>-65.679806344385995</c:v>
                </c:pt>
                <c:pt idx="3128">
                  <c:v>-65.353168732089003</c:v>
                </c:pt>
                <c:pt idx="3129">
                  <c:v>-64.998199398371995</c:v>
                </c:pt>
                <c:pt idx="3130">
                  <c:v>-64.633233803468997</c:v>
                </c:pt>
                <c:pt idx="3131">
                  <c:v>-64.24753047849299</c:v>
                </c:pt>
                <c:pt idx="3132">
                  <c:v>-63.798580427726996</c:v>
                </c:pt>
                <c:pt idx="3133">
                  <c:v>-63.293726814059994</c:v>
                </c:pt>
                <c:pt idx="3134">
                  <c:v>-62.761524759006001</c:v>
                </c:pt>
                <c:pt idx="3135">
                  <c:v>-62.191350315404996</c:v>
                </c:pt>
                <c:pt idx="3136">
                  <c:v>-61.580579746626</c:v>
                </c:pt>
                <c:pt idx="3137">
                  <c:v>-60.948942770883001</c:v>
                </c:pt>
                <c:pt idx="3138">
                  <c:v>-60.306351871605003</c:v>
                </c:pt>
                <c:pt idx="3139">
                  <c:v>-59.655594078962999</c:v>
                </c:pt>
                <c:pt idx="3140">
                  <c:v>-58.999612728359999</c:v>
                </c:pt>
                <c:pt idx="3141">
                  <c:v>-58.342889337599992</c:v>
                </c:pt>
                <c:pt idx="3142">
                  <c:v>-57.679740315671992</c:v>
                </c:pt>
                <c:pt idx="3143">
                  <c:v>-57.001969146487198</c:v>
                </c:pt>
                <c:pt idx="3144">
                  <c:v>-56.288076993813597</c:v>
                </c:pt>
                <c:pt idx="3145">
                  <c:v>-55.475029323845995</c:v>
                </c:pt>
                <c:pt idx="3146">
                  <c:v>-54.604179388035298</c:v>
                </c:pt>
                <c:pt idx="3147">
                  <c:v>-53.754655413153301</c:v>
                </c:pt>
                <c:pt idx="3148">
                  <c:v>-52.903061978807997</c:v>
                </c:pt>
                <c:pt idx="3149">
                  <c:v>-51.899554458482996</c:v>
                </c:pt>
                <c:pt idx="3150">
                  <c:v>-50.837118941330395</c:v>
                </c:pt>
                <c:pt idx="3151">
                  <c:v>-49.904652753235197</c:v>
                </c:pt>
                <c:pt idx="3152">
                  <c:v>-49.029961614285298</c:v>
                </c:pt>
                <c:pt idx="3153">
                  <c:v>-48.204200642733298</c:v>
                </c:pt>
                <c:pt idx="3154">
                  <c:v>-47.574511214973597</c:v>
                </c:pt>
                <c:pt idx="3155">
                  <c:v>-47.218146414876898</c:v>
                </c:pt>
                <c:pt idx="3156">
                  <c:v>-47.087830381339799</c:v>
                </c:pt>
                <c:pt idx="3157">
                  <c:v>-47.161725700967999</c:v>
                </c:pt>
                <c:pt idx="3158">
                  <c:v>-47.513684853846897</c:v>
                </c:pt>
                <c:pt idx="3159">
                  <c:v>-48.048726020703597</c:v>
                </c:pt>
                <c:pt idx="3160">
                  <c:v>-48.704916663682198</c:v>
                </c:pt>
                <c:pt idx="3161">
                  <c:v>-49.541455596428392</c:v>
                </c:pt>
                <c:pt idx="3162">
                  <c:v>-50.639339649309896</c:v>
                </c:pt>
                <c:pt idx="3163">
                  <c:v>-52.025824720202692</c:v>
                </c:pt>
                <c:pt idx="3164">
                  <c:v>-53.671090416897897</c:v>
                </c:pt>
                <c:pt idx="3165">
                  <c:v>-55.533466095509098</c:v>
                </c:pt>
                <c:pt idx="3166">
                  <c:v>-57.571012035762003</c:v>
                </c:pt>
                <c:pt idx="3167">
                  <c:v>-59.740110693104995</c:v>
                </c:pt>
                <c:pt idx="3168">
                  <c:v>-62.017135978146001</c:v>
                </c:pt>
                <c:pt idx="3169">
                  <c:v>-64.366342845017996</c:v>
                </c:pt>
                <c:pt idx="3170">
                  <c:v>-66.728787386516998</c:v>
                </c:pt>
                <c:pt idx="3171">
                  <c:v>-69.085567924437001</c:v>
                </c:pt>
                <c:pt idx="3172">
                  <c:v>-71.446360350506993</c:v>
                </c:pt>
                <c:pt idx="3173">
                  <c:v>-73.779366044051997</c:v>
                </c:pt>
                <c:pt idx="3174">
                  <c:v>-76.088799790802994</c:v>
                </c:pt>
                <c:pt idx="3175">
                  <c:v>-78.400118855388001</c:v>
                </c:pt>
                <c:pt idx="3176">
                  <c:v>-80.727360763706997</c:v>
                </c:pt>
                <c:pt idx="3177">
                  <c:v>-83.005184045793001</c:v>
                </c:pt>
                <c:pt idx="3178">
                  <c:v>-85.234591946717998</c:v>
                </c:pt>
                <c:pt idx="3179">
                  <c:v>-87.458377810583997</c:v>
                </c:pt>
                <c:pt idx="3180">
                  <c:v>-89.635101306728998</c:v>
                </c:pt>
                <c:pt idx="3181">
                  <c:v>-91.771268540159994</c:v>
                </c:pt>
                <c:pt idx="3182">
                  <c:v>-93.88827081907499</c:v>
                </c:pt>
                <c:pt idx="3183">
                  <c:v>-95.980810999133993</c:v>
                </c:pt>
                <c:pt idx="3184">
                  <c:v>-97.958808285518998</c:v>
                </c:pt>
                <c:pt idx="3185">
                  <c:v>-99.815655219836998</c:v>
                </c:pt>
                <c:pt idx="3186">
                  <c:v>-101.58468330033</c:v>
                </c:pt>
                <c:pt idx="3187">
                  <c:v>-103.218793895253</c:v>
                </c:pt>
                <c:pt idx="3188">
                  <c:v>-104.69111533646399</c:v>
                </c:pt>
                <c:pt idx="3189">
                  <c:v>-106.042780301184</c:v>
                </c:pt>
                <c:pt idx="3190">
                  <c:v>-107.269982346402</c:v>
                </c:pt>
                <c:pt idx="3191">
                  <c:v>-108.289082867595</c:v>
                </c:pt>
                <c:pt idx="3192">
                  <c:v>-109.11831831403499</c:v>
                </c:pt>
                <c:pt idx="3193">
                  <c:v>-109.815936980667</c:v>
                </c:pt>
                <c:pt idx="3194">
                  <c:v>-110.32071071641499</c:v>
                </c:pt>
                <c:pt idx="3195">
                  <c:v>-110.63782634936699</c:v>
                </c:pt>
                <c:pt idx="3196">
                  <c:v>-110.82665422707899</c:v>
                </c:pt>
                <c:pt idx="3197">
                  <c:v>-110.91429001428</c:v>
                </c:pt>
                <c:pt idx="3198">
                  <c:v>-110.846610352491</c:v>
                </c:pt>
                <c:pt idx="3199">
                  <c:v>-110.62213777439099</c:v>
                </c:pt>
                <c:pt idx="3200">
                  <c:v>-110.298731879229</c:v>
                </c:pt>
                <c:pt idx="3201">
                  <c:v>-109.87348089244199</c:v>
                </c:pt>
                <c:pt idx="3202">
                  <c:v>-109.36956704518801</c:v>
                </c:pt>
                <c:pt idx="3203">
                  <c:v>-108.790002682698</c:v>
                </c:pt>
                <c:pt idx="3204">
                  <c:v>-108.14805276757799</c:v>
                </c:pt>
                <c:pt idx="3205">
                  <c:v>-107.44204224491699</c:v>
                </c:pt>
                <c:pt idx="3206">
                  <c:v>-106.687468526004</c:v>
                </c:pt>
                <c:pt idx="3207">
                  <c:v>-105.880800962469</c:v>
                </c:pt>
                <c:pt idx="3208">
                  <c:v>-105.012354067698</c:v>
                </c:pt>
                <c:pt idx="3209">
                  <c:v>-104.08373630139599</c:v>
                </c:pt>
                <c:pt idx="3210">
                  <c:v>-103.11324518947799</c:v>
                </c:pt>
                <c:pt idx="3211">
                  <c:v>-102.103107318837</c:v>
                </c:pt>
                <c:pt idx="3212">
                  <c:v>-101.04040950359999</c:v>
                </c:pt>
                <c:pt idx="3213">
                  <c:v>-99.929126510111999</c:v>
                </c:pt>
                <c:pt idx="3214">
                  <c:v>-98.791297358321998</c:v>
                </c:pt>
                <c:pt idx="3215">
                  <c:v>-97.628574337850992</c:v>
                </c:pt>
                <c:pt idx="3216">
                  <c:v>-96.432410361239988</c:v>
                </c:pt>
                <c:pt idx="3217">
                  <c:v>-95.209157713937998</c:v>
                </c:pt>
                <c:pt idx="3218">
                  <c:v>-93.983445285359991</c:v>
                </c:pt>
                <c:pt idx="3219">
                  <c:v>-92.749944810963001</c:v>
                </c:pt>
                <c:pt idx="3220">
                  <c:v>-91.502759320265994</c:v>
                </c:pt>
                <c:pt idx="3221">
                  <c:v>-90.245201240891987</c:v>
                </c:pt>
                <c:pt idx="3222">
                  <c:v>-89.005339113068999</c:v>
                </c:pt>
                <c:pt idx="3223">
                  <c:v>-87.761759566379993</c:v>
                </c:pt>
                <c:pt idx="3224">
                  <c:v>-86.512308990638999</c:v>
                </c:pt>
                <c:pt idx="3225">
                  <c:v>-85.263127006355987</c:v>
                </c:pt>
                <c:pt idx="3226">
                  <c:v>-84.035427443573994</c:v>
                </c:pt>
                <c:pt idx="3227">
                  <c:v>-82.802720636060997</c:v>
                </c:pt>
                <c:pt idx="3228">
                  <c:v>-81.56387360982599</c:v>
                </c:pt>
                <c:pt idx="3229">
                  <c:v>-80.333436422078989</c:v>
                </c:pt>
                <c:pt idx="3230">
                  <c:v>-79.109559373238994</c:v>
                </c:pt>
                <c:pt idx="3231">
                  <c:v>-77.875388062529993</c:v>
                </c:pt>
                <c:pt idx="3232">
                  <c:v>-76.630571469578996</c:v>
                </c:pt>
                <c:pt idx="3233">
                  <c:v>-75.402503641416004</c:v>
                </c:pt>
                <c:pt idx="3234">
                  <c:v>-74.163508754250003</c:v>
                </c:pt>
                <c:pt idx="3235">
                  <c:v>-72.909531699686994</c:v>
                </c:pt>
                <c:pt idx="3236">
                  <c:v>-71.650234722314991</c:v>
                </c:pt>
                <c:pt idx="3237">
                  <c:v>-70.391743470039003</c:v>
                </c:pt>
                <c:pt idx="3238">
                  <c:v>-69.111500214659998</c:v>
                </c:pt>
                <c:pt idx="3239">
                  <c:v>-67.809313487081994</c:v>
                </c:pt>
                <c:pt idx="3240">
                  <c:v>-66.511391012898002</c:v>
                </c:pt>
                <c:pt idx="3241">
                  <c:v>-65.191397513276996</c:v>
                </c:pt>
                <c:pt idx="3242">
                  <c:v>-63.843234841449004</c:v>
                </c:pt>
                <c:pt idx="3243">
                  <c:v>-62.477053488998997</c:v>
                </c:pt>
                <c:pt idx="3244">
                  <c:v>-61.101608738351999</c:v>
                </c:pt>
                <c:pt idx="3245">
                  <c:v>-59.741457287225991</c:v>
                </c:pt>
                <c:pt idx="3246">
                  <c:v>-58.415013732311998</c:v>
                </c:pt>
                <c:pt idx="3247">
                  <c:v>-57.141492449204101</c:v>
                </c:pt>
                <c:pt idx="3248">
                  <c:v>-55.913430132441597</c:v>
                </c:pt>
                <c:pt idx="3249">
                  <c:v>-54.640391501329496</c:v>
                </c:pt>
                <c:pt idx="3250">
                  <c:v>-53.387292927677997</c:v>
                </c:pt>
                <c:pt idx="3251">
                  <c:v>-52.129551884648102</c:v>
                </c:pt>
                <c:pt idx="3252">
                  <c:v>-50.875283871342901</c:v>
                </c:pt>
                <c:pt idx="3253">
                  <c:v>-49.633595683684199</c:v>
                </c:pt>
                <c:pt idx="3254">
                  <c:v>-48.424054691280297</c:v>
                </c:pt>
                <c:pt idx="3255">
                  <c:v>-47.246165050644002</c:v>
                </c:pt>
                <c:pt idx="3256">
                  <c:v>-46.102998951068997</c:v>
                </c:pt>
                <c:pt idx="3257">
                  <c:v>-44.989970709024</c:v>
                </c:pt>
                <c:pt idx="3258">
                  <c:v>-43.936456365474598</c:v>
                </c:pt>
                <c:pt idx="3259">
                  <c:v>-42.924304746212094</c:v>
                </c:pt>
                <c:pt idx="3260">
                  <c:v>-41.929842000861896</c:v>
                </c:pt>
                <c:pt idx="3261">
                  <c:v>-40.952667509655299</c:v>
                </c:pt>
                <c:pt idx="3262">
                  <c:v>-40.013076595496401</c:v>
                </c:pt>
                <c:pt idx="3263">
                  <c:v>-39.114377516459101</c:v>
                </c:pt>
                <c:pt idx="3264">
                  <c:v>-38.251117277933396</c:v>
                </c:pt>
                <c:pt idx="3265">
                  <c:v>-37.473751939383895</c:v>
                </c:pt>
                <c:pt idx="3266">
                  <c:v>-36.764709880346693</c:v>
                </c:pt>
                <c:pt idx="3267">
                  <c:v>-36.105594099986696</c:v>
                </c:pt>
                <c:pt idx="3268">
                  <c:v>-35.507738426053201</c:v>
                </c:pt>
                <c:pt idx="3269">
                  <c:v>-34.993248074148298</c:v>
                </c:pt>
                <c:pt idx="3270">
                  <c:v>-34.520688957304493</c:v>
                </c:pt>
                <c:pt idx="3271">
                  <c:v>-34.100739197883598</c:v>
                </c:pt>
                <c:pt idx="3272">
                  <c:v>-33.732951051107101</c:v>
                </c:pt>
                <c:pt idx="3273">
                  <c:v>-33.426008714853594</c:v>
                </c:pt>
                <c:pt idx="3274">
                  <c:v>-33.142623287410196</c:v>
                </c:pt>
                <c:pt idx="3275">
                  <c:v>-32.902018120817097</c:v>
                </c:pt>
                <c:pt idx="3276">
                  <c:v>-32.714659625739898</c:v>
                </c:pt>
                <c:pt idx="3277">
                  <c:v>-32.623602033295199</c:v>
                </c:pt>
                <c:pt idx="3278">
                  <c:v>-32.762607718123803</c:v>
                </c:pt>
                <c:pt idx="3279">
                  <c:v>-33.162413536771197</c:v>
                </c:pt>
                <c:pt idx="3280">
                  <c:v>-33.734230850388897</c:v>
                </c:pt>
                <c:pt idx="3281">
                  <c:v>-34.3781777914119</c:v>
                </c:pt>
                <c:pt idx="3282">
                  <c:v>-35.0328219666387</c:v>
                </c:pt>
                <c:pt idx="3283">
                  <c:v>-35.655451045858804</c:v>
                </c:pt>
                <c:pt idx="3284">
                  <c:v>-36.247956150651298</c:v>
                </c:pt>
                <c:pt idx="3285">
                  <c:v>-36.823477594405496</c:v>
                </c:pt>
                <c:pt idx="3286">
                  <c:v>-37.399290755152798</c:v>
                </c:pt>
                <c:pt idx="3287">
                  <c:v>-37.9614023846514</c:v>
                </c:pt>
                <c:pt idx="3288">
                  <c:v>-38.499861002295596</c:v>
                </c:pt>
                <c:pt idx="3289">
                  <c:v>-39.055945117072497</c:v>
                </c:pt>
                <c:pt idx="3290">
                  <c:v>-39.674006248200001</c:v>
                </c:pt>
                <c:pt idx="3291">
                  <c:v>-40.277861393146502</c:v>
                </c:pt>
                <c:pt idx="3292">
                  <c:v>-40.956874757399397</c:v>
                </c:pt>
                <c:pt idx="3293">
                  <c:v>-41.733672799132499</c:v>
                </c:pt>
                <c:pt idx="3294">
                  <c:v>-42.618521290998601</c:v>
                </c:pt>
                <c:pt idx="3295">
                  <c:v>-43.625023264515001</c:v>
                </c:pt>
                <c:pt idx="3296">
                  <c:v>-44.776670253546598</c:v>
                </c:pt>
                <c:pt idx="3297">
                  <c:v>-46.037560289472296</c:v>
                </c:pt>
                <c:pt idx="3298">
                  <c:v>-47.393877124094097</c:v>
                </c:pt>
                <c:pt idx="3299">
                  <c:v>-48.843057804506394</c:v>
                </c:pt>
                <c:pt idx="3300">
                  <c:v>-50.396639438115898</c:v>
                </c:pt>
                <c:pt idx="3301">
                  <c:v>-52.033882958957399</c:v>
                </c:pt>
                <c:pt idx="3302">
                  <c:v>-53.741966587206598</c:v>
                </c:pt>
                <c:pt idx="3303">
                  <c:v>-55.509663935364593</c:v>
                </c:pt>
                <c:pt idx="3304">
                  <c:v>-57.327977030981998</c:v>
                </c:pt>
                <c:pt idx="3305">
                  <c:v>-59.187487123757997</c:v>
                </c:pt>
                <c:pt idx="3306">
                  <c:v>-61.076855070737992</c:v>
                </c:pt>
                <c:pt idx="3307">
                  <c:v>-62.984715712016992</c:v>
                </c:pt>
                <c:pt idx="3308">
                  <c:v>-64.916397223322988</c:v>
                </c:pt>
                <c:pt idx="3309">
                  <c:v>-66.894391735241996</c:v>
                </c:pt>
                <c:pt idx="3310">
                  <c:v>-68.893893210252003</c:v>
                </c:pt>
                <c:pt idx="3311">
                  <c:v>-70.919503637687995</c:v>
                </c:pt>
                <c:pt idx="3312">
                  <c:v>-72.987229597784989</c:v>
                </c:pt>
                <c:pt idx="3313">
                  <c:v>-75.099605252375994</c:v>
                </c:pt>
                <c:pt idx="3314">
                  <c:v>-77.238768794487001</c:v>
                </c:pt>
                <c:pt idx="3315">
                  <c:v>-79.42580651639399</c:v>
                </c:pt>
                <c:pt idx="3316">
                  <c:v>-81.668637953664003</c:v>
                </c:pt>
                <c:pt idx="3317">
                  <c:v>-83.943368797725</c:v>
                </c:pt>
                <c:pt idx="3318">
                  <c:v>-86.214294672530997</c:v>
                </c:pt>
                <c:pt idx="3319">
                  <c:v>-88.489587634176004</c:v>
                </c:pt>
                <c:pt idx="3320">
                  <c:v>-90.731907957164992</c:v>
                </c:pt>
                <c:pt idx="3321">
                  <c:v>-92.948069471571003</c:v>
                </c:pt>
                <c:pt idx="3322">
                  <c:v>-95.130659300459996</c:v>
                </c:pt>
                <c:pt idx="3323">
                  <c:v>-97.224220234179</c:v>
                </c:pt>
                <c:pt idx="3324">
                  <c:v>-99.226889450873998</c:v>
                </c:pt>
                <c:pt idx="3325">
                  <c:v>-101.253459480264</c:v>
                </c:pt>
                <c:pt idx="3326">
                  <c:v>-103.161702693588</c:v>
                </c:pt>
                <c:pt idx="3327">
                  <c:v>-104.94406800631199</c:v>
                </c:pt>
                <c:pt idx="3328">
                  <c:v>-106.65154733076901</c:v>
                </c:pt>
                <c:pt idx="3329">
                  <c:v>-108.274136654229</c:v>
                </c:pt>
                <c:pt idx="3330">
                  <c:v>-109.71861319768499</c:v>
                </c:pt>
                <c:pt idx="3331">
                  <c:v>-110.97951634505399</c:v>
                </c:pt>
                <c:pt idx="3332">
                  <c:v>-112.096205676054</c:v>
                </c:pt>
                <c:pt idx="3333">
                  <c:v>-112.99498860498899</c:v>
                </c:pt>
                <c:pt idx="3334">
                  <c:v>-113.67338150117699</c:v>
                </c:pt>
                <c:pt idx="3335">
                  <c:v>-114.183807115251</c:v>
                </c:pt>
                <c:pt idx="3336">
                  <c:v>-114.452166762663</c:v>
                </c:pt>
                <c:pt idx="3337">
                  <c:v>-114.48347885648698</c:v>
                </c:pt>
                <c:pt idx="3338">
                  <c:v>-114.34391236635899</c:v>
                </c:pt>
                <c:pt idx="3339">
                  <c:v>-113.97099773211899</c:v>
                </c:pt>
                <c:pt idx="3340">
                  <c:v>-113.37217465856099</c:v>
                </c:pt>
                <c:pt idx="3341">
                  <c:v>-112.61819184303299</c:v>
                </c:pt>
                <c:pt idx="3342">
                  <c:v>-111.722865431739</c:v>
                </c:pt>
                <c:pt idx="3343">
                  <c:v>-110.69564184537899</c:v>
                </c:pt>
                <c:pt idx="3344">
                  <c:v>-109.537341682983</c:v>
                </c:pt>
                <c:pt idx="3345">
                  <c:v>-108.15076455883799</c:v>
                </c:pt>
                <c:pt idx="3346">
                  <c:v>-106.618181630157</c:v>
                </c:pt>
                <c:pt idx="3347">
                  <c:v>-104.93309230935</c:v>
                </c:pt>
                <c:pt idx="3348">
                  <c:v>-103.089662663385</c:v>
                </c:pt>
                <c:pt idx="3349">
                  <c:v>-101.10294164166299</c:v>
                </c:pt>
                <c:pt idx="3350">
                  <c:v>-98.958546592934994</c:v>
                </c:pt>
                <c:pt idx="3351">
                  <c:v>-96.667824313601997</c:v>
                </c:pt>
                <c:pt idx="3352">
                  <c:v>-94.240123642463999</c:v>
                </c:pt>
                <c:pt idx="3353">
                  <c:v>-91.670181204363004</c:v>
                </c:pt>
                <c:pt idx="3354">
                  <c:v>-88.982604338757</c:v>
                </c:pt>
                <c:pt idx="3355">
                  <c:v>-86.172855032906995</c:v>
                </c:pt>
                <c:pt idx="3356">
                  <c:v>-83.248364655029988</c:v>
                </c:pt>
                <c:pt idx="3357">
                  <c:v>-80.231060916386994</c:v>
                </c:pt>
                <c:pt idx="3358">
                  <c:v>-77.112777656481001</c:v>
                </c:pt>
                <c:pt idx="3359">
                  <c:v>-73.913727225122997</c:v>
                </c:pt>
                <c:pt idx="3360">
                  <c:v>-70.635518809154988</c:v>
                </c:pt>
                <c:pt idx="3361">
                  <c:v>-67.280476486262998</c:v>
                </c:pt>
                <c:pt idx="3362">
                  <c:v>-63.862036032645001</c:v>
                </c:pt>
                <c:pt idx="3363">
                  <c:v>-60.376471795425005</c:v>
                </c:pt>
                <c:pt idx="3364">
                  <c:v>-56.839817962207199</c:v>
                </c:pt>
                <c:pt idx="3365">
                  <c:v>-53.246375804867697</c:v>
                </c:pt>
                <c:pt idx="3366">
                  <c:v>-49.608017765024698</c:v>
                </c:pt>
                <c:pt idx="3367">
                  <c:v>-45.929059921400999</c:v>
                </c:pt>
                <c:pt idx="3368">
                  <c:v>-42.206847036060303</c:v>
                </c:pt>
                <c:pt idx="3369">
                  <c:v>-38.463213040333194</c:v>
                </c:pt>
                <c:pt idx="3370">
                  <c:v>-34.688484181442398</c:v>
                </c:pt>
                <c:pt idx="3371">
                  <c:v>-30.901536519394195</c:v>
                </c:pt>
                <c:pt idx="3372">
                  <c:v>-27.110169706924797</c:v>
                </c:pt>
                <c:pt idx="3373">
                  <c:v>-23.3255769025182</c:v>
                </c:pt>
                <c:pt idx="3374">
                  <c:v>-19.566217789255798</c:v>
                </c:pt>
                <c:pt idx="3375">
                  <c:v>-15.880523724455397</c:v>
                </c:pt>
                <c:pt idx="3376">
                  <c:v>-12.539474974982699</c:v>
                </c:pt>
                <c:pt idx="3377">
                  <c:v>-9.6518782820960993</c:v>
                </c:pt>
                <c:pt idx="3378">
                  <c:v>-7.1351578580030992</c:v>
                </c:pt>
                <c:pt idx="3379">
                  <c:v>-4.8380507292299999</c:v>
                </c:pt>
                <c:pt idx="3380">
                  <c:v>-2.6655769146305999</c:v>
                </c:pt>
                <c:pt idx="3381">
                  <c:v>-0.59896927416419998</c:v>
                </c:pt>
                <c:pt idx="3382">
                  <c:v>1.3684085549742</c:v>
                </c:pt>
                <c:pt idx="3383">
                  <c:v>3.2086210918661995</c:v>
                </c:pt>
                <c:pt idx="3384">
                  <c:v>4.9025622006176999</c:v>
                </c:pt>
                <c:pt idx="3385">
                  <c:v>6.4300649910029994</c:v>
                </c:pt>
                <c:pt idx="3386">
                  <c:v>7.760357476247699</c:v>
                </c:pt>
                <c:pt idx="3387">
                  <c:v>8.8603350255986992</c:v>
                </c:pt>
                <c:pt idx="3388">
                  <c:v>9.6787024128402006</c:v>
                </c:pt>
                <c:pt idx="3389">
                  <c:v>10.1972384389806</c:v>
                </c:pt>
                <c:pt idx="3390">
                  <c:v>10.3922775484506</c:v>
                </c:pt>
                <c:pt idx="3391">
                  <c:v>10.267875651099299</c:v>
                </c:pt>
                <c:pt idx="3392">
                  <c:v>9.8319334252928989</c:v>
                </c:pt>
                <c:pt idx="3393">
                  <c:v>9.0988852340978994</c:v>
                </c:pt>
                <c:pt idx="3394">
                  <c:v>8.0940494704925996</c:v>
                </c:pt>
                <c:pt idx="3395">
                  <c:v>6.8371135687862994</c:v>
                </c:pt>
                <c:pt idx="3396">
                  <c:v>5.3606266568600995</c:v>
                </c:pt>
                <c:pt idx="3397">
                  <c:v>3.6907548881255998</c:v>
                </c:pt>
                <c:pt idx="3398">
                  <c:v>1.8004671586806</c:v>
                </c:pt>
                <c:pt idx="3399">
                  <c:v>-0.21126994935629997</c:v>
                </c:pt>
                <c:pt idx="3400">
                  <c:v>-2.2840947902352</c:v>
                </c:pt>
                <c:pt idx="3401">
                  <c:v>-4.3772879741013</c:v>
                </c:pt>
                <c:pt idx="3402">
                  <c:v>-6.4369238974961993</c:v>
                </c:pt>
                <c:pt idx="3403">
                  <c:v>-8.4176385609170996</c:v>
                </c:pt>
                <c:pt idx="3404">
                  <c:v>-10.268220852542699</c:v>
                </c:pt>
                <c:pt idx="3405">
                  <c:v>-11.951770499200499</c:v>
                </c:pt>
                <c:pt idx="3406">
                  <c:v>-13.428417674470801</c:v>
                </c:pt>
                <c:pt idx="3407">
                  <c:v>-14.6767494082344</c:v>
                </c:pt>
                <c:pt idx="3408">
                  <c:v>-15.681722312456399</c:v>
                </c:pt>
                <c:pt idx="3409">
                  <c:v>-16.439455085171101</c:v>
                </c:pt>
                <c:pt idx="3410">
                  <c:v>-16.954576195304099</c:v>
                </c:pt>
                <c:pt idx="3411">
                  <c:v>-17.2436445025509</c:v>
                </c:pt>
                <c:pt idx="3412">
                  <c:v>-17.391462360281402</c:v>
                </c:pt>
                <c:pt idx="3413">
                  <c:v>-17.366685268370098</c:v>
                </c:pt>
                <c:pt idx="3414">
                  <c:v>-17.194600980740397</c:v>
                </c:pt>
                <c:pt idx="3415">
                  <c:v>-16.9031058421815</c:v>
                </c:pt>
                <c:pt idx="3416">
                  <c:v>-16.517573958748198</c:v>
                </c:pt>
                <c:pt idx="3417">
                  <c:v>-16.066003875681599</c:v>
                </c:pt>
                <c:pt idx="3418">
                  <c:v>-15.5694418050537</c:v>
                </c:pt>
                <c:pt idx="3419">
                  <c:v>-15.0512589785772</c:v>
                </c:pt>
                <c:pt idx="3420">
                  <c:v>-14.5258394180598</c:v>
                </c:pt>
                <c:pt idx="3421">
                  <c:v>-14.011364244294599</c:v>
                </c:pt>
                <c:pt idx="3422">
                  <c:v>-13.515799312965299</c:v>
                </c:pt>
                <c:pt idx="3423">
                  <c:v>-13.0525169146776</c:v>
                </c:pt>
                <c:pt idx="3424">
                  <c:v>-12.622882092891899</c:v>
                </c:pt>
                <c:pt idx="3425">
                  <c:v>-12.235580195727</c:v>
                </c:pt>
                <c:pt idx="3426">
                  <c:v>-11.887649546680199</c:v>
                </c:pt>
                <c:pt idx="3427">
                  <c:v>-11.582428852013999</c:v>
                </c:pt>
                <c:pt idx="3428">
                  <c:v>-11.315332901666999</c:v>
                </c:pt>
                <c:pt idx="3429">
                  <c:v>-11.085368995658099</c:v>
                </c:pt>
                <c:pt idx="3430">
                  <c:v>-10.887773027424</c:v>
                </c:pt>
                <c:pt idx="3431">
                  <c:v>-10.7186188367199</c:v>
                </c:pt>
                <c:pt idx="3432">
                  <c:v>-10.574242341353401</c:v>
                </c:pt>
                <c:pt idx="3433">
                  <c:v>-10.4488948326453</c:v>
                </c:pt>
                <c:pt idx="3434">
                  <c:v>-10.340850786245699</c:v>
                </c:pt>
                <c:pt idx="3435">
                  <c:v>-10.243404121580101</c:v>
                </c:pt>
                <c:pt idx="3436">
                  <c:v>-10.1566667218263</c:v>
                </c:pt>
                <c:pt idx="3437">
                  <c:v>-10.074555423362099</c:v>
                </c:pt>
                <c:pt idx="3438">
                  <c:v>-9.9967771119912001</c:v>
                </c:pt>
                <c:pt idx="3439">
                  <c:v>-9.9200978169695997</c:v>
                </c:pt>
                <c:pt idx="3440">
                  <c:v>-9.843125652995699</c:v>
                </c:pt>
                <c:pt idx="3441">
                  <c:v>-9.7652840040956992</c:v>
                </c:pt>
                <c:pt idx="3442">
                  <c:v>-9.6840409794074986</c:v>
                </c:pt>
                <c:pt idx="3443">
                  <c:v>-9.6012252123390009</c:v>
                </c:pt>
                <c:pt idx="3444">
                  <c:v>-9.513854471330399</c:v>
                </c:pt>
                <c:pt idx="3445">
                  <c:v>-9.423600720129599</c:v>
                </c:pt>
                <c:pt idx="3446">
                  <c:v>-9.3293496902159987</c:v>
                </c:pt>
                <c:pt idx="3447">
                  <c:v>-9.2312915946695995</c:v>
                </c:pt>
                <c:pt idx="3448">
                  <c:v>-9.1303861991504984</c:v>
                </c:pt>
                <c:pt idx="3449">
                  <c:v>-9.0253819117916994</c:v>
                </c:pt>
                <c:pt idx="3450">
                  <c:v>-8.9185331493512994</c:v>
                </c:pt>
                <c:pt idx="3451">
                  <c:v>-8.8083715533747</c:v>
                </c:pt>
                <c:pt idx="3452">
                  <c:v>-8.6960030105384991</c:v>
                </c:pt>
                <c:pt idx="3453">
                  <c:v>-8.5818620345355008</c:v>
                </c:pt>
                <c:pt idx="3454">
                  <c:v>-8.4653327596367998</c:v>
                </c:pt>
                <c:pt idx="3455">
                  <c:v>-8.348422266520199</c:v>
                </c:pt>
                <c:pt idx="3456">
                  <c:v>-8.2297540623830994</c:v>
                </c:pt>
                <c:pt idx="3457">
                  <c:v>-8.1103680806852996</c:v>
                </c:pt>
                <c:pt idx="3458">
                  <c:v>-7.9905147889520993</c:v>
                </c:pt>
                <c:pt idx="3459">
                  <c:v>-7.8696668027393999</c:v>
                </c:pt>
                <c:pt idx="3460">
                  <c:v>-7.7492464941002988</c:v>
                </c:pt>
                <c:pt idx="3461">
                  <c:v>-7.6282038302780997</c:v>
                </c:pt>
                <c:pt idx="3462">
                  <c:v>-7.5070144531866001</c:v>
                </c:pt>
                <c:pt idx="3463">
                  <c:v>-7.3860546487169998</c:v>
                </c:pt>
                <c:pt idx="3464">
                  <c:v>-7.2646459044201004</c:v>
                </c:pt>
                <c:pt idx="3465">
                  <c:v>-7.1435795964977995</c:v>
                </c:pt>
                <c:pt idx="3466">
                  <c:v>-7.0223694319404002</c:v>
                </c:pt>
                <c:pt idx="3467">
                  <c:v>-6.9008566323905995</c:v>
                </c:pt>
                <c:pt idx="3468">
                  <c:v>-6.7797778155344997</c:v>
                </c:pt>
                <c:pt idx="3469">
                  <c:v>-6.6583283943686995</c:v>
                </c:pt>
                <c:pt idx="3470">
                  <c:v>-6.5368191874142996</c:v>
                </c:pt>
                <c:pt idx="3471">
                  <c:v>-6.4154303804804993</c:v>
                </c:pt>
                <c:pt idx="3472">
                  <c:v>-6.2937408914528996</c:v>
                </c:pt>
                <c:pt idx="3473">
                  <c:v>-6.1721774306811001</c:v>
                </c:pt>
                <c:pt idx="3474">
                  <c:v>-6.0506068997768994</c:v>
                </c:pt>
                <c:pt idx="3475">
                  <c:v>-5.9288698890515992</c:v>
                </c:pt>
                <c:pt idx="3476">
                  <c:v>-5.8074361071185994</c:v>
                </c:pt>
                <c:pt idx="3477">
                  <c:v>-5.6860248794397004</c:v>
                </c:pt>
                <c:pt idx="3478">
                  <c:v>-5.5646390348586001</c:v>
                </c:pt>
                <c:pt idx="3479">
                  <c:v>-5.4437370805262999</c:v>
                </c:pt>
                <c:pt idx="3480">
                  <c:v>-5.3229994023716998</c:v>
                </c:pt>
                <c:pt idx="3481">
                  <c:v>-5.2025426450307002</c:v>
                </c:pt>
                <c:pt idx="3482">
                  <c:v>-5.0826923374241995</c:v>
                </c:pt>
                <c:pt idx="3483">
                  <c:v>-4.9632357109002001</c:v>
                </c:pt>
                <c:pt idx="3484">
                  <c:v>-4.8443013591501005</c:v>
                </c:pt>
                <c:pt idx="3485">
                  <c:v>-4.7261186093226</c:v>
                </c:pt>
                <c:pt idx="3486">
                  <c:v>-4.6085595526332002</c:v>
                </c:pt>
                <c:pt idx="3487">
                  <c:v>-4.4917337883390003</c:v>
                </c:pt>
                <c:pt idx="3488">
                  <c:v>-4.3758184863783001</c:v>
                </c:pt>
                <c:pt idx="3489">
                  <c:v>-4.2607355158517999</c:v>
                </c:pt>
                <c:pt idx="3490">
                  <c:v>-4.1465652884852995</c:v>
                </c:pt>
                <c:pt idx="3491">
                  <c:v>-4.0334544617951993</c:v>
                </c:pt>
                <c:pt idx="3492">
                  <c:v>-3.9213554714525998</c:v>
                </c:pt>
                <c:pt idx="3493">
                  <c:v>-3.8103344892737998</c:v>
                </c:pt>
                <c:pt idx="3494">
                  <c:v>-3.7005002122127997</c:v>
                </c:pt>
                <c:pt idx="3495">
                  <c:v>-3.5918459511821994</c:v>
                </c:pt>
                <c:pt idx="3496">
                  <c:v>-3.4844303500961997</c:v>
                </c:pt>
                <c:pt idx="3497">
                  <c:v>-3.3783209558564997</c:v>
                </c:pt>
                <c:pt idx="3498">
                  <c:v>-3.2735493156083999</c:v>
                </c:pt>
                <c:pt idx="3499">
                  <c:v>-3.1701640730982001</c:v>
                </c:pt>
                <c:pt idx="3500">
                  <c:v>-3.0682104842669999</c:v>
                </c:pt>
                <c:pt idx="3501">
                  <c:v>-2.9677246190063999</c:v>
                </c:pt>
                <c:pt idx="3502">
                  <c:v>-2.8687535974556999</c:v>
                </c:pt>
                <c:pt idx="3503">
                  <c:v>-2.7713384230365001</c:v>
                </c:pt>
                <c:pt idx="3504">
                  <c:v>-2.6754865017738001</c:v>
                </c:pt>
                <c:pt idx="3505">
                  <c:v>-2.5812574593026998</c:v>
                </c:pt>
                <c:pt idx="3506">
                  <c:v>-2.4886863260927998</c:v>
                </c:pt>
                <c:pt idx="3507">
                  <c:v>-2.3977718354702997</c:v>
                </c:pt>
                <c:pt idx="3508">
                  <c:v>-2.3085524920037996</c:v>
                </c:pt>
                <c:pt idx="3509">
                  <c:v>-2.2210699617321001</c:v>
                </c:pt>
                <c:pt idx="3510">
                  <c:v>-2.1353435125823998</c:v>
                </c:pt>
                <c:pt idx="3511">
                  <c:v>-2.0513533051746</c:v>
                </c:pt>
                <c:pt idx="3512">
                  <c:v>-1.9691666012283</c:v>
                </c:pt>
                <c:pt idx="3513">
                  <c:v>-1.8888033774716999</c:v>
                </c:pt>
                <c:pt idx="3514">
                  <c:v>-1.8102500929979999</c:v>
                </c:pt>
                <c:pt idx="3515">
                  <c:v>-1.7335187500370999</c:v>
                </c:pt>
                <c:pt idx="3516">
                  <c:v>-1.6586476481954999</c:v>
                </c:pt>
                <c:pt idx="3517">
                  <c:v>-1.5856435802162998</c:v>
                </c:pt>
                <c:pt idx="3518">
                  <c:v>-1.5144651096045001</c:v>
                </c:pt>
                <c:pt idx="3519">
                  <c:v>-1.4451409481294999</c:v>
                </c:pt>
                <c:pt idx="3520">
                  <c:v>-1.3776803579925001</c:v>
                </c:pt>
                <c:pt idx="3521">
                  <c:v>-1.3120737075219</c:v>
                </c:pt>
                <c:pt idx="3522">
                  <c:v>-1.2482607399230998</c:v>
                </c:pt>
                <c:pt idx="3523">
                  <c:v>-1.1862700952831999</c:v>
                </c:pt>
                <c:pt idx="3524">
                  <c:v>-1.1260909906017</c:v>
                </c:pt>
                <c:pt idx="3525">
                  <c:v>-1.0677044322464999</c:v>
                </c:pt>
                <c:pt idx="3526">
                  <c:v>-1.0110478442627999</c:v>
                </c:pt>
                <c:pt idx="3527">
                  <c:v>-0.95614286702699991</c:v>
                </c:pt>
                <c:pt idx="3528">
                  <c:v>-0.90297399464339989</c:v>
                </c:pt>
                <c:pt idx="3529">
                  <c:v>-0.85152074723249993</c:v>
                </c:pt>
                <c:pt idx="3530">
                  <c:v>-0.80173066091430001</c:v>
                </c:pt>
                <c:pt idx="3531">
                  <c:v>-0.75360932014679993</c:v>
                </c:pt>
                <c:pt idx="3532">
                  <c:v>-0.70714527151950002</c:v>
                </c:pt>
                <c:pt idx="3533">
                  <c:v>-0.66231735958589999</c:v>
                </c:pt>
                <c:pt idx="3534">
                  <c:v>-0.61908670663980003</c:v>
                </c:pt>
                <c:pt idx="3535">
                  <c:v>-0.57743295221489988</c:v>
                </c:pt>
                <c:pt idx="3536">
                  <c:v>-0.53734920329309999</c:v>
                </c:pt>
                <c:pt idx="3537">
                  <c:v>-0.49880972781959998</c:v>
                </c:pt>
                <c:pt idx="3538">
                  <c:v>-0.46178601446040002</c:v>
                </c:pt>
                <c:pt idx="3539">
                  <c:v>-0.42622691488620001</c:v>
                </c:pt>
                <c:pt idx="3540">
                  <c:v>-0.39212889626549996</c:v>
                </c:pt>
                <c:pt idx="3541">
                  <c:v>-0.35946074264700001</c:v>
                </c:pt>
                <c:pt idx="3542">
                  <c:v>-0.32818957145159999</c:v>
                </c:pt>
                <c:pt idx="3543">
                  <c:v>-0.29827424425889998</c:v>
                </c:pt>
                <c:pt idx="3544">
                  <c:v>-0.26967784623149998</c:v>
                </c:pt>
                <c:pt idx="3545">
                  <c:v>-0.2423781174654</c:v>
                </c:pt>
                <c:pt idx="3546">
                  <c:v>-0.21634002055769999</c:v>
                </c:pt>
                <c:pt idx="3547">
                  <c:v>-0.1915281521877</c:v>
                </c:pt>
                <c:pt idx="3548">
                  <c:v>-0.16790064215669998</c:v>
                </c:pt>
                <c:pt idx="3549">
                  <c:v>-0.14542386860099998</c:v>
                </c:pt>
                <c:pt idx="3550">
                  <c:v>-0.1240700669775</c:v>
                </c:pt>
                <c:pt idx="3551">
                  <c:v>-0.10379537654279999</c:v>
                </c:pt>
                <c:pt idx="3552">
                  <c:v>-8.4476625503399988E-2</c:v>
                </c:pt>
                <c:pt idx="3553">
                  <c:v>-6.6114020998799997E-2</c:v>
                </c:pt>
                <c:pt idx="3554">
                  <c:v>-4.8834298653299996E-2</c:v>
                </c:pt>
                <c:pt idx="3555">
                  <c:v>-3.2643637641599998E-2</c:v>
                </c:pt>
                <c:pt idx="3556">
                  <c:v>-1.7537779484999998E-2</c:v>
                </c:pt>
                <c:pt idx="3557">
                  <c:v>-3.5161825838999996E-3</c:v>
                </c:pt>
                <c:pt idx="3558">
                  <c:v>9.4853233889999992E-3</c:v>
                </c:pt>
                <c:pt idx="3559">
                  <c:v>2.1540461874300001E-2</c:v>
                </c:pt>
                <c:pt idx="3560">
                  <c:v>3.2710707749999998E-2</c:v>
                </c:pt>
                <c:pt idx="3561">
                  <c:v>4.3072475551199994E-2</c:v>
                </c:pt>
                <c:pt idx="3562">
                  <c:v>5.2690470443399993E-2</c:v>
                </c:pt>
                <c:pt idx="3563">
                  <c:v>6.1616060329499997E-2</c:v>
                </c:pt>
                <c:pt idx="3564">
                  <c:v>6.98943094821E-2</c:v>
                </c:pt>
                <c:pt idx="3565">
                  <c:v>7.7561187517800001E-2</c:v>
                </c:pt>
                <c:pt idx="3566">
                  <c:v>8.4640018000499986E-2</c:v>
                </c:pt>
                <c:pt idx="3567">
                  <c:v>9.1155236858999983E-2</c:v>
                </c:pt>
                <c:pt idx="3568">
                  <c:v>9.7129629037200002E-2</c:v>
                </c:pt>
                <c:pt idx="3569">
                  <c:v>0.1025866653027</c:v>
                </c:pt>
                <c:pt idx="3570">
                  <c:v>0.1075516038393</c:v>
                </c:pt>
                <c:pt idx="3571">
                  <c:v>0.11205262341179999</c:v>
                </c:pt>
                <c:pt idx="3572">
                  <c:v>0.11611555503209998</c:v>
                </c:pt>
                <c:pt idx="3573">
                  <c:v>0.1197673773738</c:v>
                </c:pt>
                <c:pt idx="3574">
                  <c:v>0.1230344077539</c:v>
                </c:pt>
                <c:pt idx="3575">
                  <c:v>0.1259415119085</c:v>
                </c:pt>
                <c:pt idx="3576">
                  <c:v>0.12851152686719999</c:v>
                </c:pt>
                <c:pt idx="3577">
                  <c:v>0.13076526662580001</c:v>
                </c:pt>
                <c:pt idx="3578">
                  <c:v>0.13272334623449999</c:v>
                </c:pt>
                <c:pt idx="3579">
                  <c:v>0.13440152961089999</c:v>
                </c:pt>
                <c:pt idx="3580">
                  <c:v>0.13581583256339999</c:v>
                </c:pt>
                <c:pt idx="3581">
                  <c:v>0.13698168838859998</c:v>
                </c:pt>
                <c:pt idx="3582">
                  <c:v>0.1379141445249</c:v>
                </c:pt>
                <c:pt idx="3583">
                  <c:v>0.13863152723129998</c:v>
                </c:pt>
                <c:pt idx="3584">
                  <c:v>0.13922256429719998</c:v>
                </c:pt>
                <c:pt idx="3585">
                  <c:v>0.13987563606209999</c:v>
                </c:pt>
                <c:pt idx="3586">
                  <c:v>0.1407241411089</c:v>
                </c:pt>
                <c:pt idx="3587">
                  <c:v>0.14183627864249998</c:v>
                </c:pt>
                <c:pt idx="3588">
                  <c:v>0.14325838281809999</c:v>
                </c:pt>
                <c:pt idx="3589">
                  <c:v>0.1450723716066</c:v>
                </c:pt>
                <c:pt idx="3590">
                  <c:v>0.1472618059818</c:v>
                </c:pt>
                <c:pt idx="3591">
                  <c:v>0.1496160095439</c:v>
                </c:pt>
                <c:pt idx="3592">
                  <c:v>0.15193112333249997</c:v>
                </c:pt>
                <c:pt idx="3593">
                  <c:v>0.1539686634297</c:v>
                </c:pt>
                <c:pt idx="3594">
                  <c:v>0.1555180492413</c:v>
                </c:pt>
                <c:pt idx="3595">
                  <c:v>0.15657341806050001</c:v>
                </c:pt>
                <c:pt idx="3596">
                  <c:v>0.157130029974</c:v>
                </c:pt>
                <c:pt idx="3597">
                  <c:v>0.1571832173811</c:v>
                </c:pt>
                <c:pt idx="3598">
                  <c:v>0.15679627701330001</c:v>
                </c:pt>
                <c:pt idx="3599">
                  <c:v>0.1560470865612</c:v>
                </c:pt>
                <c:pt idx="3600">
                  <c:v>0.15502262822699997</c:v>
                </c:pt>
                <c:pt idx="3601">
                  <c:v>0.15382224932370001</c:v>
                </c:pt>
                <c:pt idx="3602">
                  <c:v>0.15253363512449999</c:v>
                </c:pt>
                <c:pt idx="3603">
                  <c:v>0.1512234650664</c:v>
                </c:pt>
                <c:pt idx="3604">
                  <c:v>0.1499406802254</c:v>
                </c:pt>
                <c:pt idx="3605">
                  <c:v>0.1487102537751</c:v>
                </c:pt>
                <c:pt idx="3606">
                  <c:v>0.14753658051089999</c:v>
                </c:pt>
                <c:pt idx="3607">
                  <c:v>0.14640821492969999</c:v>
                </c:pt>
                <c:pt idx="3608">
                  <c:v>0.14530295230739998</c:v>
                </c:pt>
                <c:pt idx="3609">
                  <c:v>0.1441943287536</c:v>
                </c:pt>
                <c:pt idx="3610">
                  <c:v>0.14305710442049999</c:v>
                </c:pt>
                <c:pt idx="3611">
                  <c:v>0.14187478395600001</c:v>
                </c:pt>
                <c:pt idx="3612">
                  <c:v>0.1406314214004</c:v>
                </c:pt>
                <c:pt idx="3613">
                  <c:v>0.1393231769088</c:v>
                </c:pt>
                <c:pt idx="3614">
                  <c:v>0.13795417098149998</c:v>
                </c:pt>
                <c:pt idx="3615">
                  <c:v>0.13653476792790001</c:v>
                </c:pt>
                <c:pt idx="3616">
                  <c:v>0.1350792741828</c:v>
                </c:pt>
                <c:pt idx="3617">
                  <c:v>0.13360359479370001</c:v>
                </c:pt>
                <c:pt idx="3618">
                  <c:v>0.13212314953439999</c:v>
                </c:pt>
                <c:pt idx="3619">
                  <c:v>0.1306513581222</c:v>
                </c:pt>
                <c:pt idx="3620">
                  <c:v>0.12919872347519998</c:v>
                </c:pt>
                <c:pt idx="3621">
                  <c:v>0.12777259609469999</c:v>
                </c:pt>
                <c:pt idx="3622">
                  <c:v>0.12638061252359997</c:v>
                </c:pt>
                <c:pt idx="3623">
                  <c:v>0.12502137905399999</c:v>
                </c:pt>
                <c:pt idx="3624">
                  <c:v>0.12369476653169999</c:v>
                </c:pt>
                <c:pt idx="3625">
                  <c:v>0.12239965588770001</c:v>
                </c:pt>
                <c:pt idx="3626">
                  <c:v>0.12113429723729999</c:v>
                </c:pt>
                <c:pt idx="3627">
                  <c:v>0.11989678753289999</c:v>
                </c:pt>
                <c:pt idx="3628">
                  <c:v>0.1186851997755</c:v>
                </c:pt>
                <c:pt idx="3629">
                  <c:v>0.117497813418</c:v>
                </c:pt>
                <c:pt idx="3630">
                  <c:v>0.11633315722559999</c:v>
                </c:pt>
                <c:pt idx="3631">
                  <c:v>0.11519007093060001</c:v>
                </c:pt>
                <c:pt idx="3632">
                  <c:v>0.1140677033415</c:v>
                </c:pt>
                <c:pt idx="3633">
                  <c:v>0.11296556081879999</c:v>
                </c:pt>
                <c:pt idx="3634">
                  <c:v>0.1118834962734</c:v>
                </c:pt>
                <c:pt idx="3635">
                  <c:v>0.1108217491047</c:v>
                </c:pt>
                <c:pt idx="3636">
                  <c:v>0.10978244244959999</c:v>
                </c:pt>
                <c:pt idx="3637">
                  <c:v>0.1087658212083</c:v>
                </c:pt>
                <c:pt idx="3638">
                  <c:v>0.1077719747688</c:v>
                </c:pt>
                <c:pt idx="3639">
                  <c:v>0.106802119209</c:v>
                </c:pt>
                <c:pt idx="3640">
                  <c:v>0.10585745926139999</c:v>
                </c:pt>
                <c:pt idx="3641">
                  <c:v>0.10493906448779999</c:v>
                </c:pt>
                <c:pt idx="3642">
                  <c:v>0.1040477580027</c:v>
                </c:pt>
                <c:pt idx="3643">
                  <c:v>0.1031839547727</c:v>
                </c:pt>
                <c:pt idx="3644">
                  <c:v>0.1023476098173</c:v>
                </c:pt>
                <c:pt idx="3645">
                  <c:v>0.1015382127081</c:v>
                </c:pt>
                <c:pt idx="3646">
                  <c:v>0.10075484114429999</c:v>
                </c:pt>
                <c:pt idx="3647">
                  <c:v>9.999627188549999E-2</c:v>
                </c:pt>
                <c:pt idx="3648">
                  <c:v>9.9261128528399994E-2</c:v>
                </c:pt>
                <c:pt idx="3649">
                  <c:v>9.8548015760700006E-2</c:v>
                </c:pt>
                <c:pt idx="3650">
                  <c:v>9.7855646624399995E-2</c:v>
                </c:pt>
                <c:pt idx="3651">
                  <c:v>9.7182928293899989E-2</c:v>
                </c:pt>
                <c:pt idx="3652">
                  <c:v>9.6529017714299989E-2</c:v>
                </c:pt>
                <c:pt idx="3653">
                  <c:v>9.5893323148499993E-2</c:v>
                </c:pt>
                <c:pt idx="3654">
                  <c:v>9.5275474954199996E-2</c:v>
                </c:pt>
                <c:pt idx="3655">
                  <c:v>9.4675269086099995E-2</c:v>
                </c:pt>
                <c:pt idx="3656">
                  <c:v>9.4092598507799996E-2</c:v>
                </c:pt>
                <c:pt idx="3657">
                  <c:v>9.3527389818000004E-2</c:v>
                </c:pt>
                <c:pt idx="3658">
                  <c:v>9.2979550133399994E-2</c:v>
                </c:pt>
                <c:pt idx="3659">
                  <c:v>9.2448938897099986E-2</c:v>
                </c:pt>
                <c:pt idx="3660">
                  <c:v>9.1935345359699994E-2</c:v>
                </c:pt>
                <c:pt idx="3661">
                  <c:v>9.143849826299999E-2</c:v>
                </c:pt>
                <c:pt idx="3662">
                  <c:v>9.0958071111599995E-2</c:v>
                </c:pt>
                <c:pt idx="3663">
                  <c:v>9.0493714604699987E-2</c:v>
                </c:pt>
                <c:pt idx="3664">
                  <c:v>9.0045065861399987E-2</c:v>
                </c:pt>
                <c:pt idx="3665">
                  <c:v>8.9611784175899989E-2</c:v>
                </c:pt>
                <c:pt idx="3666">
                  <c:v>8.9193743831999989E-2</c:v>
                </c:pt>
                <c:pt idx="3667">
                  <c:v>8.8790616500699998E-2</c:v>
                </c:pt>
                <c:pt idx="3668">
                  <c:v>8.8402049787000003E-2</c:v>
                </c:pt>
                <c:pt idx="3669">
                  <c:v>8.8027926913500004E-2</c:v>
                </c:pt>
                <c:pt idx="3670">
                  <c:v>8.7668176427099995E-2</c:v>
                </c:pt>
                <c:pt idx="3671">
                  <c:v>8.7322783086E-2</c:v>
                </c:pt>
                <c:pt idx="3672">
                  <c:v>8.6991759553499984E-2</c:v>
                </c:pt>
                <c:pt idx="3673">
                  <c:v>8.6675169375299996E-2</c:v>
                </c:pt>
                <c:pt idx="3674">
                  <c:v>8.6373098329499992E-2</c:v>
                </c:pt>
                <c:pt idx="3675">
                  <c:v>8.6085680097000003E-2</c:v>
                </c:pt>
                <c:pt idx="3676">
                  <c:v>8.5813071049499992E-2</c:v>
                </c:pt>
                <c:pt idx="3677">
                  <c:v>8.5555747865699985E-2</c:v>
                </c:pt>
                <c:pt idx="3678">
                  <c:v>8.5313820103200003E-2</c:v>
                </c:pt>
                <c:pt idx="3679">
                  <c:v>8.5087459432799994E-2</c:v>
                </c:pt>
                <c:pt idx="3680">
                  <c:v>8.487694284269999E-2</c:v>
                </c:pt>
                <c:pt idx="3681">
                  <c:v>8.46825818157E-2</c:v>
                </c:pt>
                <c:pt idx="3682">
                  <c:v>8.4504687490799993E-2</c:v>
                </c:pt>
                <c:pt idx="3683">
                  <c:v>8.4343567740899988E-2</c:v>
                </c:pt>
                <c:pt idx="3684">
                  <c:v>8.4199459730699991E-2</c:v>
                </c:pt>
                <c:pt idx="3685">
                  <c:v>8.4072562176599988E-2</c:v>
                </c:pt>
                <c:pt idx="3686">
                  <c:v>8.3963017984800006E-2</c:v>
                </c:pt>
                <c:pt idx="3687">
                  <c:v>8.3870943588900002E-2</c:v>
                </c:pt>
                <c:pt idx="3688">
                  <c:v>8.3796410212799988E-2</c:v>
                </c:pt>
                <c:pt idx="3689">
                  <c:v>8.3739498764100001E-2</c:v>
                </c:pt>
                <c:pt idx="3690">
                  <c:v>8.3700207810299992E-2</c:v>
                </c:pt>
                <c:pt idx="3691">
                  <c:v>8.3678570069700003E-2</c:v>
                </c:pt>
                <c:pt idx="3692">
                  <c:v>8.3674529330999989E-2</c:v>
                </c:pt>
                <c:pt idx="3693">
                  <c:v>8.3687973572699997E-2</c:v>
                </c:pt>
                <c:pt idx="3694">
                  <c:v>8.3718812547299987E-2</c:v>
                </c:pt>
                <c:pt idx="3695">
                  <c:v>8.37670060302E-2</c:v>
                </c:pt>
                <c:pt idx="3696">
                  <c:v>8.3832574821299993E-2</c:v>
                </c:pt>
                <c:pt idx="3697">
                  <c:v>8.39156214303E-2</c:v>
                </c:pt>
                <c:pt idx="3698">
                  <c:v>8.4016285611899999E-2</c:v>
                </c:pt>
                <c:pt idx="3699">
                  <c:v>8.4134799774900002E-2</c:v>
                </c:pt>
                <c:pt idx="3700">
                  <c:v>8.427139839089999E-2</c:v>
                </c:pt>
                <c:pt idx="3701">
                  <c:v>8.4426428583299989E-2</c:v>
                </c:pt>
                <c:pt idx="3702">
                  <c:v>8.4600287097299998E-2</c:v>
                </c:pt>
                <c:pt idx="3703">
                  <c:v>8.4793347242399994E-2</c:v>
                </c:pt>
                <c:pt idx="3704">
                  <c:v>8.5005957746400004E-2</c:v>
                </c:pt>
                <c:pt idx="3705">
                  <c:v>8.5238433644700004E-2</c:v>
                </c:pt>
                <c:pt idx="3706">
                  <c:v>8.5491036626400008E-2</c:v>
                </c:pt>
                <c:pt idx="3707">
                  <c:v>8.5764843129299995E-2</c:v>
                </c:pt>
                <c:pt idx="3708">
                  <c:v>8.6061269781300007E-2</c:v>
                </c:pt>
                <c:pt idx="3709">
                  <c:v>8.6378712125099996E-2</c:v>
                </c:pt>
                <c:pt idx="3710">
                  <c:v>8.671746474E-2</c:v>
                </c:pt>
                <c:pt idx="3711">
                  <c:v>8.7077890908E-2</c:v>
                </c:pt>
                <c:pt idx="3712">
                  <c:v>8.7460413101999993E-2</c:v>
                </c:pt>
                <c:pt idx="3713">
                  <c:v>8.7865480152900008E-2</c:v>
                </c:pt>
                <c:pt idx="3714">
                  <c:v>8.8293569828099994E-2</c:v>
                </c:pt>
                <c:pt idx="3715">
                  <c:v>8.8745145226199987E-2</c:v>
                </c:pt>
                <c:pt idx="3716">
                  <c:v>8.9220681134999993E-2</c:v>
                </c:pt>
                <c:pt idx="3717">
                  <c:v>8.9720625353999994E-2</c:v>
                </c:pt>
                <c:pt idx="3718">
                  <c:v>9.0245432615999988E-2</c:v>
                </c:pt>
                <c:pt idx="3719">
                  <c:v>9.0795533759699995E-2</c:v>
                </c:pt>
                <c:pt idx="3720">
                  <c:v>9.1371385580700001E-2</c:v>
                </c:pt>
                <c:pt idx="3721">
                  <c:v>9.1973435420099989E-2</c:v>
                </c:pt>
                <c:pt idx="3722">
                  <c:v>9.2605020544499997E-2</c:v>
                </c:pt>
                <c:pt idx="3723">
                  <c:v>9.3265583596799997E-2</c:v>
                </c:pt>
                <c:pt idx="3724">
                  <c:v>9.3953873775299998E-2</c:v>
                </c:pt>
                <c:pt idx="3725">
                  <c:v>9.4670325356699989E-2</c:v>
                </c:pt>
                <c:pt idx="3726">
                  <c:v>9.54154413777E-2</c:v>
                </c:pt>
                <c:pt idx="3727">
                  <c:v>9.6189741549300004E-2</c:v>
                </c:pt>
                <c:pt idx="3728">
                  <c:v>9.6993775034699997E-2</c:v>
                </c:pt>
                <c:pt idx="3729">
                  <c:v>9.7828093575599989E-2</c:v>
                </c:pt>
                <c:pt idx="3730">
                  <c:v>9.8693259456899995E-2</c:v>
                </c:pt>
                <c:pt idx="3731">
                  <c:v>9.9589847512199986E-2</c:v>
                </c:pt>
                <c:pt idx="3732">
                  <c:v>0.10051844414969999</c:v>
                </c:pt>
                <c:pt idx="3733">
                  <c:v>0.10148150387219999</c:v>
                </c:pt>
                <c:pt idx="3734">
                  <c:v>0.1024825975584</c:v>
                </c:pt>
                <c:pt idx="3735">
                  <c:v>0.10351768956929999</c:v>
                </c:pt>
                <c:pt idx="3736">
                  <c:v>0.10458728082149998</c:v>
                </c:pt>
                <c:pt idx="3737">
                  <c:v>0.1056919881495</c:v>
                </c:pt>
                <c:pt idx="3738">
                  <c:v>0.1068324600174</c:v>
                </c:pt>
                <c:pt idx="3739">
                  <c:v>0.108009404997</c:v>
                </c:pt>
                <c:pt idx="3740">
                  <c:v>0.10922353011299998</c:v>
                </c:pt>
                <c:pt idx="3741">
                  <c:v>0.11047558295849999</c:v>
                </c:pt>
                <c:pt idx="3742">
                  <c:v>0.1117662975465</c:v>
                </c:pt>
                <c:pt idx="3743">
                  <c:v>0.11310246793800001</c:v>
                </c:pt>
                <c:pt idx="3744">
                  <c:v>0.11448184688429999</c:v>
                </c:pt>
                <c:pt idx="3745">
                  <c:v>0.11590230460169999</c:v>
                </c:pt>
                <c:pt idx="3746">
                  <c:v>0.1173644907576</c:v>
                </c:pt>
                <c:pt idx="3747">
                  <c:v>0.1188691716249</c:v>
                </c:pt>
                <c:pt idx="3748">
                  <c:v>0.120417157311</c:v>
                </c:pt>
                <c:pt idx="3749">
                  <c:v>0.12200930015339999</c:v>
                </c:pt>
                <c:pt idx="3750">
                  <c:v>0.12364647638369999</c:v>
                </c:pt>
                <c:pt idx="3751">
                  <c:v>0.1253318066172</c:v>
                </c:pt>
                <c:pt idx="3752">
                  <c:v>0.12707319063299999</c:v>
                </c:pt>
                <c:pt idx="3753">
                  <c:v>0.12886251326129999</c:v>
                </c:pt>
                <c:pt idx="3754">
                  <c:v>0.1307004245133</c:v>
                </c:pt>
                <c:pt idx="3755">
                  <c:v>0.13258770767999997</c:v>
                </c:pt>
                <c:pt idx="3756">
                  <c:v>0.13452525096869999</c:v>
                </c:pt>
                <c:pt idx="3757">
                  <c:v>0.1365139605216</c:v>
                </c:pt>
                <c:pt idx="3758">
                  <c:v>0.13855480476599999</c:v>
                </c:pt>
                <c:pt idx="3759">
                  <c:v>0.14065593250679997</c:v>
                </c:pt>
                <c:pt idx="3760">
                  <c:v>0.14281836992969998</c:v>
                </c:pt>
                <c:pt idx="3761">
                  <c:v>0.14503598192369999</c:v>
                </c:pt>
                <c:pt idx="3762">
                  <c:v>0.14730946984079998</c:v>
                </c:pt>
                <c:pt idx="3763">
                  <c:v>0.14963966510400001</c:v>
                </c:pt>
                <c:pt idx="3764">
                  <c:v>0.15202748164830002</c:v>
                </c:pt>
                <c:pt idx="3765">
                  <c:v>0.15447386750219999</c:v>
                </c:pt>
                <c:pt idx="3766">
                  <c:v>0.15698706910980001</c:v>
                </c:pt>
                <c:pt idx="3767">
                  <c:v>0.1595710648101</c:v>
                </c:pt>
                <c:pt idx="3768">
                  <c:v>0.16221670883549999</c:v>
                </c:pt>
                <c:pt idx="3769">
                  <c:v>0.16492459343879998</c:v>
                </c:pt>
                <c:pt idx="3770">
                  <c:v>0.16769546678610001</c:v>
                </c:pt>
                <c:pt idx="3771">
                  <c:v>0.17053018579889997</c:v>
                </c:pt>
                <c:pt idx="3772">
                  <c:v>0.17342961662399997</c:v>
                </c:pt>
                <c:pt idx="3773">
                  <c:v>0.17641158901589998</c:v>
                </c:pt>
                <c:pt idx="3774">
                  <c:v>0.17946433848239998</c:v>
                </c:pt>
                <c:pt idx="3775">
                  <c:v>0.18258444077550001</c:v>
                </c:pt>
                <c:pt idx="3776">
                  <c:v>0.185772414804</c:v>
                </c:pt>
                <c:pt idx="3777">
                  <c:v>0.1890289415784</c:v>
                </c:pt>
                <c:pt idx="3778">
                  <c:v>0.19235476382129998</c:v>
                </c:pt>
                <c:pt idx="3779">
                  <c:v>0.19576514906039999</c:v>
                </c:pt>
                <c:pt idx="3780">
                  <c:v>0.1992566698962</c:v>
                </c:pt>
                <c:pt idx="3781">
                  <c:v>0.20281985756099999</c:v>
                </c:pt>
                <c:pt idx="3782">
                  <c:v>0.2064550046859</c:v>
                </c:pt>
                <c:pt idx="3783">
                  <c:v>0.2101626025611</c:v>
                </c:pt>
                <c:pt idx="3784">
                  <c:v>0.21394526933819999</c:v>
                </c:pt>
                <c:pt idx="3785">
                  <c:v>0.2178651945408</c:v>
                </c:pt>
                <c:pt idx="3786">
                  <c:v>0.22200598585949999</c:v>
                </c:pt>
                <c:pt idx="3787">
                  <c:v>0.22642226388899997</c:v>
                </c:pt>
                <c:pt idx="3788">
                  <c:v>0.23115095400990002</c:v>
                </c:pt>
                <c:pt idx="3789">
                  <c:v>0.23621541015509998</c:v>
                </c:pt>
                <c:pt idx="3790">
                  <c:v>0.24160817249489999</c:v>
                </c:pt>
                <c:pt idx="3791">
                  <c:v>0.24737573356169998</c:v>
                </c:pt>
                <c:pt idx="3792">
                  <c:v>0.2534153049483</c:v>
                </c:pt>
                <c:pt idx="3793">
                  <c:v>0.25957328426370002</c:v>
                </c:pt>
                <c:pt idx="3794">
                  <c:v>0.26570911243049999</c:v>
                </c:pt>
                <c:pt idx="3795">
                  <c:v>0.27170039710709998</c:v>
                </c:pt>
                <c:pt idx="3796">
                  <c:v>0.2775218327226</c:v>
                </c:pt>
                <c:pt idx="3797">
                  <c:v>0.28317191618339999</c:v>
                </c:pt>
                <c:pt idx="3798">
                  <c:v>0.2886160067172</c:v>
                </c:pt>
                <c:pt idx="3799">
                  <c:v>0.29388986342039997</c:v>
                </c:pt>
                <c:pt idx="3800">
                  <c:v>0.29904633345269999</c:v>
                </c:pt>
                <c:pt idx="3801">
                  <c:v>0.30415122615059997</c:v>
                </c:pt>
                <c:pt idx="3802">
                  <c:v>0.30930295535279995</c:v>
                </c:pt>
                <c:pt idx="3803">
                  <c:v>0.31455652630889996</c:v>
                </c:pt>
                <c:pt idx="3804">
                  <c:v>0.31995090015389999</c:v>
                </c:pt>
                <c:pt idx="3805">
                  <c:v>0.32552239574789998</c:v>
                </c:pt>
                <c:pt idx="3806">
                  <c:v>0.3312889240395</c:v>
                </c:pt>
                <c:pt idx="3807">
                  <c:v>0.33726430492919995</c:v>
                </c:pt>
                <c:pt idx="3808">
                  <c:v>0.34345636473750002</c:v>
                </c:pt>
                <c:pt idx="3809">
                  <c:v>0.34981157197079998</c:v>
                </c:pt>
                <c:pt idx="3810">
                  <c:v>0.35630384034569995</c:v>
                </c:pt>
                <c:pt idx="3811">
                  <c:v>0.36290862867329998</c:v>
                </c:pt>
                <c:pt idx="3812">
                  <c:v>0.36961190590259996</c:v>
                </c:pt>
                <c:pt idx="3813">
                  <c:v>0.37644317958539997</c:v>
                </c:pt>
                <c:pt idx="3814">
                  <c:v>0.38335354732319998</c:v>
                </c:pt>
                <c:pt idx="3815">
                  <c:v>0.39034713884159994</c:v>
                </c:pt>
                <c:pt idx="3816">
                  <c:v>0.39743611830030001</c:v>
                </c:pt>
                <c:pt idx="3817">
                  <c:v>0.40464465724589999</c:v>
                </c:pt>
                <c:pt idx="3818">
                  <c:v>0.41204656100069997</c:v>
                </c:pt>
                <c:pt idx="3819">
                  <c:v>0.41961432493439998</c:v>
                </c:pt>
                <c:pt idx="3820">
                  <c:v>0.42737395872029998</c:v>
                </c:pt>
                <c:pt idx="3821">
                  <c:v>0.43535264479079999</c:v>
                </c:pt>
                <c:pt idx="3822">
                  <c:v>0.44359278428639998</c:v>
                </c:pt>
                <c:pt idx="3823">
                  <c:v>0.45216314780759992</c:v>
                </c:pt>
                <c:pt idx="3824">
                  <c:v>0.46103423232929996</c:v>
                </c:pt>
                <c:pt idx="3825">
                  <c:v>0.47022866728320001</c:v>
                </c:pt>
                <c:pt idx="3826">
                  <c:v>0.47976985742729994</c:v>
                </c:pt>
                <c:pt idx="3827">
                  <c:v>0.48972190879829997</c:v>
                </c:pt>
                <c:pt idx="3828">
                  <c:v>0.50011624769579999</c:v>
                </c:pt>
                <c:pt idx="3829">
                  <c:v>0.51093195056639995</c:v>
                </c:pt>
                <c:pt idx="3830">
                  <c:v>0.52219342973130001</c:v>
                </c:pt>
                <c:pt idx="3831">
                  <c:v>0.53392766019689997</c:v>
                </c:pt>
                <c:pt idx="3832">
                  <c:v>0.54625678671150002</c:v>
                </c:pt>
                <c:pt idx="3833">
                  <c:v>0.55914164993939997</c:v>
                </c:pt>
                <c:pt idx="3834">
                  <c:v>0.57260102875230001</c:v>
                </c:pt>
                <c:pt idx="3835">
                  <c:v>0.58667281260329995</c:v>
                </c:pt>
                <c:pt idx="3836">
                  <c:v>0.60144482445750003</c:v>
                </c:pt>
                <c:pt idx="3837">
                  <c:v>0.61700426557499999</c:v>
                </c:pt>
                <c:pt idx="3838">
                  <c:v>0.63331606950179997</c:v>
                </c:pt>
                <c:pt idx="3839">
                  <c:v>0.650427537216</c:v>
                </c:pt>
                <c:pt idx="3840">
                  <c:v>0.66838891451459992</c:v>
                </c:pt>
                <c:pt idx="3841">
                  <c:v>0.6874112740842</c:v>
                </c:pt>
                <c:pt idx="3842">
                  <c:v>0.70740495695310002</c:v>
                </c:pt>
                <c:pt idx="3843">
                  <c:v>0.7284138336057</c:v>
                </c:pt>
                <c:pt idx="3844">
                  <c:v>0.7504901197556999</c:v>
                </c:pt>
                <c:pt idx="3845">
                  <c:v>0.77381904326849993</c:v>
                </c:pt>
                <c:pt idx="3846">
                  <c:v>0.79839741608670001</c:v>
                </c:pt>
                <c:pt idx="3847">
                  <c:v>0.82420788284249991</c:v>
                </c:pt>
                <c:pt idx="3848">
                  <c:v>0.85129793962049993</c:v>
                </c:pt>
                <c:pt idx="3849">
                  <c:v>0.87982608670109996</c:v>
                </c:pt>
                <c:pt idx="3850">
                  <c:v>0.90987080273730003</c:v>
                </c:pt>
                <c:pt idx="3851">
                  <c:v>0.94134724803119996</c:v>
                </c:pt>
                <c:pt idx="3852">
                  <c:v>0.97429446433889999</c:v>
                </c:pt>
                <c:pt idx="3853">
                  <c:v>1.0088483859974999</c:v>
                </c:pt>
                <c:pt idx="3854">
                  <c:v>1.0451527132703999</c:v>
                </c:pt>
                <c:pt idx="3855">
                  <c:v>1.0830515955437998</c:v>
                </c:pt>
                <c:pt idx="3856">
                  <c:v>1.1225690658701999</c:v>
                </c:pt>
                <c:pt idx="3857">
                  <c:v>1.1638257001811998</c:v>
                </c:pt>
                <c:pt idx="3858">
                  <c:v>1.2069910890002999</c:v>
                </c:pt>
                <c:pt idx="3859">
                  <c:v>1.2518394626492999</c:v>
                </c:pt>
                <c:pt idx="3860">
                  <c:v>1.2983675419637999</c:v>
                </c:pt>
                <c:pt idx="3861">
                  <c:v>1.3466923054094999</c:v>
                </c:pt>
                <c:pt idx="3862">
                  <c:v>1.3969448750975999</c:v>
                </c:pt>
                <c:pt idx="3863">
                  <c:v>1.4488388529075</c:v>
                </c:pt>
                <c:pt idx="3864">
                  <c:v>1.5023299002138</c:v>
                </c:pt>
                <c:pt idx="3865">
                  <c:v>1.5575466442856998</c:v>
                </c:pt>
                <c:pt idx="3866">
                  <c:v>1.6144986788621998</c:v>
                </c:pt>
                <c:pt idx="3867">
                  <c:v>1.6728578416863</c:v>
                </c:pt>
                <c:pt idx="3868">
                  <c:v>1.7325257417247</c:v>
                </c:pt>
                <c:pt idx="3869">
                  <c:v>1.7936601005507999</c:v>
                </c:pt>
                <c:pt idx="3870">
                  <c:v>1.8560534916488998</c:v>
                </c:pt>
                <c:pt idx="3871">
                  <c:v>1.9193677104212998</c:v>
                </c:pt>
                <c:pt idx="3872">
                  <c:v>1.9834346251451997</c:v>
                </c:pt>
                <c:pt idx="3873">
                  <c:v>2.0484555488274001</c:v>
                </c:pt>
                <c:pt idx="3874">
                  <c:v>2.1139158321779998</c:v>
                </c:pt>
                <c:pt idx="3875">
                  <c:v>2.1795041813723999</c:v>
                </c:pt>
                <c:pt idx="3876">
                  <c:v>2.2450248354299998</c:v>
                </c:pt>
                <c:pt idx="3877">
                  <c:v>2.3105472995945999</c:v>
                </c:pt>
                <c:pt idx="3878">
                  <c:v>2.3753812365878999</c:v>
                </c:pt>
                <c:pt idx="3879">
                  <c:v>2.4392398686768</c:v>
                </c:pt>
                <c:pt idx="3880">
                  <c:v>2.5019923007726996</c:v>
                </c:pt>
                <c:pt idx="3881">
                  <c:v>2.5632828063963</c:v>
                </c:pt>
                <c:pt idx="3882">
                  <c:v>2.6225167961108999</c:v>
                </c:pt>
                <c:pt idx="3883">
                  <c:v>2.6792910495872997</c:v>
                </c:pt>
                <c:pt idx="3884">
                  <c:v>2.7334585942736997</c:v>
                </c:pt>
                <c:pt idx="3885">
                  <c:v>2.7842917107155998</c:v>
                </c:pt>
                <c:pt idx="3886">
                  <c:v>2.8312902413087997</c:v>
                </c:pt>
                <c:pt idx="3887">
                  <c:v>2.8740422478155998</c:v>
                </c:pt>
                <c:pt idx="3888">
                  <c:v>2.9120555279345997</c:v>
                </c:pt>
                <c:pt idx="3889">
                  <c:v>2.9446430192544</c:v>
                </c:pt>
                <c:pt idx="3890">
                  <c:v>2.9712640854452999</c:v>
                </c:pt>
                <c:pt idx="3891">
                  <c:v>2.9914076341148998</c:v>
                </c:pt>
                <c:pt idx="3892">
                  <c:v>3.0044621084369996</c:v>
                </c:pt>
                <c:pt idx="3893">
                  <c:v>3.0098907256214997</c:v>
                </c:pt>
                <c:pt idx="3894">
                  <c:v>3.0070625373188999</c:v>
                </c:pt>
                <c:pt idx="3895">
                  <c:v>2.9953353188834999</c:v>
                </c:pt>
                <c:pt idx="3896">
                  <c:v>2.9742690721530001</c:v>
                </c:pt>
                <c:pt idx="3897">
                  <c:v>2.9433103642178997</c:v>
                </c:pt>
                <c:pt idx="3898">
                  <c:v>2.9015128717689</c:v>
                </c:pt>
                <c:pt idx="3899">
                  <c:v>2.8487728854159</c:v>
                </c:pt>
                <c:pt idx="3900">
                  <c:v>2.7846528645936002</c:v>
                </c:pt>
                <c:pt idx="3901">
                  <c:v>2.7081063937796999</c:v>
                </c:pt>
                <c:pt idx="3902">
                  <c:v>2.6189978902298998</c:v>
                </c:pt>
                <c:pt idx="3903">
                  <c:v>2.5171450432217997</c:v>
                </c:pt>
                <c:pt idx="3904">
                  <c:v>2.4017243405933999</c:v>
                </c:pt>
                <c:pt idx="3905">
                  <c:v>2.2723237759772998</c:v>
                </c:pt>
                <c:pt idx="3906">
                  <c:v>2.1292507221590999</c:v>
                </c:pt>
                <c:pt idx="3907">
                  <c:v>1.9720250872496998</c:v>
                </c:pt>
                <c:pt idx="3908">
                  <c:v>1.7998115484110997</c:v>
                </c:pt>
                <c:pt idx="3909">
                  <c:v>1.6135511615927998</c:v>
                </c:pt>
                <c:pt idx="3910">
                  <c:v>1.4132048630354999</c:v>
                </c:pt>
                <c:pt idx="3911">
                  <c:v>1.1974475927030999</c:v>
                </c:pt>
                <c:pt idx="3912">
                  <c:v>0.96793549346969998</c:v>
                </c:pt>
                <c:pt idx="3913">
                  <c:v>0.72498454681559998</c:v>
                </c:pt>
                <c:pt idx="3914">
                  <c:v>0.46722815347079999</c:v>
                </c:pt>
                <c:pt idx="3915">
                  <c:v>0.19661037557309999</c:v>
                </c:pt>
                <c:pt idx="3916">
                  <c:v>-8.6145686375999994E-2</c:v>
                </c:pt>
                <c:pt idx="3917">
                  <c:v>-0.38209195540289997</c:v>
                </c:pt>
                <c:pt idx="3918">
                  <c:v>-0.68933353248329998</c:v>
                </c:pt>
                <c:pt idx="3919">
                  <c:v>-1.0066757957021999</c:v>
                </c:pt>
                <c:pt idx="3920">
                  <c:v>-1.3348522426460998</c:v>
                </c:pt>
                <c:pt idx="3921">
                  <c:v>-1.6720337896436999</c:v>
                </c:pt>
                <c:pt idx="3922">
                  <c:v>-2.0166372909840002</c:v>
                </c:pt>
                <c:pt idx="3923">
                  <c:v>-2.3691312182306996</c:v>
                </c:pt>
                <c:pt idx="3924">
                  <c:v>-2.7277565903660999</c:v>
                </c:pt>
                <c:pt idx="3925">
                  <c:v>-3.0906629881784999</c:v>
                </c:pt>
                <c:pt idx="3926">
                  <c:v>-3.4581599195660995</c:v>
                </c:pt>
                <c:pt idx="3927">
                  <c:v>-3.8285311573904997</c:v>
                </c:pt>
                <c:pt idx="3928">
                  <c:v>-4.1998258236215991</c:v>
                </c:pt>
                <c:pt idx="3929">
                  <c:v>-4.5722958738083994</c:v>
                </c:pt>
                <c:pt idx="3930">
                  <c:v>-4.9442446440065995</c:v>
                </c:pt>
                <c:pt idx="3931">
                  <c:v>-5.3137893490422003</c:v>
                </c:pt>
                <c:pt idx="3932">
                  <c:v>-5.6812088174193001</c:v>
                </c:pt>
                <c:pt idx="3933">
                  <c:v>-6.0448209491345999</c:v>
                </c:pt>
                <c:pt idx="3934">
                  <c:v>-6.4029407947703998</c:v>
                </c:pt>
                <c:pt idx="3935">
                  <c:v>-6.7559556726452996</c:v>
                </c:pt>
                <c:pt idx="3936">
                  <c:v>-7.1021827335584993</c:v>
                </c:pt>
                <c:pt idx="3937">
                  <c:v>-7.4402409789792001</c:v>
                </c:pt>
                <c:pt idx="3938">
                  <c:v>-7.7709289513337998</c:v>
                </c:pt>
                <c:pt idx="3939">
                  <c:v>-8.0926021713924001</c:v>
                </c:pt>
                <c:pt idx="3940">
                  <c:v>-8.4036688373048989</c:v>
                </c:pt>
                <c:pt idx="3941">
                  <c:v>-8.7045686093927994</c:v>
                </c:pt>
                <c:pt idx="3942">
                  <c:v>-8.9933837740637994</c:v>
                </c:pt>
                <c:pt idx="3943">
                  <c:v>-9.2693013110151004</c:v>
                </c:pt>
                <c:pt idx="3944">
                  <c:v>-9.5334673383992996</c:v>
                </c:pt>
                <c:pt idx="3945">
                  <c:v>-9.7846064686908001</c:v>
                </c:pt>
                <c:pt idx="3946">
                  <c:v>-10.0227871585434</c:v>
                </c:pt>
                <c:pt idx="3947">
                  <c:v>-10.248638089747798</c:v>
                </c:pt>
                <c:pt idx="3948">
                  <c:v>-10.4610862175235</c:v>
                </c:pt>
                <c:pt idx="3949">
                  <c:v>-10.6604392011561</c:v>
                </c:pt>
                <c:pt idx="3950">
                  <c:v>-10.8469740170418</c:v>
                </c:pt>
                <c:pt idx="3951">
                  <c:v>-11.020071653509801</c:v>
                </c:pt>
                <c:pt idx="3952">
                  <c:v>-11.1802834326522</c:v>
                </c:pt>
                <c:pt idx="3953">
                  <c:v>-11.327605532559</c:v>
                </c:pt>
                <c:pt idx="3954">
                  <c:v>-11.461814222572499</c:v>
                </c:pt>
                <c:pt idx="3955">
                  <c:v>-11.583664329344698</c:v>
                </c:pt>
                <c:pt idx="3956">
                  <c:v>-11.692946998386599</c:v>
                </c:pt>
                <c:pt idx="3957">
                  <c:v>-11.789791968702</c:v>
                </c:pt>
                <c:pt idx="3958">
                  <c:v>-11.875077965988</c:v>
                </c:pt>
                <c:pt idx="3959">
                  <c:v>-11.948499841558499</c:v>
                </c:pt>
                <c:pt idx="3960">
                  <c:v>-12.0105854188329</c:v>
                </c:pt>
                <c:pt idx="3961">
                  <c:v>-12.061915558569</c:v>
                </c:pt>
                <c:pt idx="3962">
                  <c:v>-12.102494179169998</c:v>
                </c:pt>
                <c:pt idx="3963">
                  <c:v>-12.1330507354782</c:v>
                </c:pt>
                <c:pt idx="3964">
                  <c:v>-12.153904696882199</c:v>
                </c:pt>
                <c:pt idx="3965">
                  <c:v>-12.1652901353145</c:v>
                </c:pt>
                <c:pt idx="3966">
                  <c:v>-12.168109807748401</c:v>
                </c:pt>
                <c:pt idx="3967">
                  <c:v>-12.162409499233199</c:v>
                </c:pt>
                <c:pt idx="3968">
                  <c:v>-12.148747917258</c:v>
                </c:pt>
                <c:pt idx="3969">
                  <c:v>-12.127873506744599</c:v>
                </c:pt>
                <c:pt idx="3970">
                  <c:v>-12.099924371178899</c:v>
                </c:pt>
                <c:pt idx="3971">
                  <c:v>-12.065716724135399</c:v>
                </c:pt>
                <c:pt idx="3972">
                  <c:v>-12.025662917901599</c:v>
                </c:pt>
                <c:pt idx="3973">
                  <c:v>-11.980065588558599</c:v>
                </c:pt>
                <c:pt idx="3974">
                  <c:v>-11.9299594768683</c:v>
                </c:pt>
                <c:pt idx="3975">
                  <c:v>-11.8753359675465</c:v>
                </c:pt>
                <c:pt idx="3976">
                  <c:v>-11.816869916385599</c:v>
                </c:pt>
                <c:pt idx="3977">
                  <c:v>-11.755203629110799</c:v>
                </c:pt>
                <c:pt idx="3978">
                  <c:v>-11.690421877977901</c:v>
                </c:pt>
                <c:pt idx="3979">
                  <c:v>-11.6234462690244</c:v>
                </c:pt>
                <c:pt idx="3980">
                  <c:v>-11.5543696468155</c:v>
                </c:pt>
                <c:pt idx="3981">
                  <c:v>-11.483571344284499</c:v>
                </c:pt>
                <c:pt idx="3982">
                  <c:v>-11.411869994842199</c:v>
                </c:pt>
                <c:pt idx="3983">
                  <c:v>-11.3390793965232</c:v>
                </c:pt>
                <c:pt idx="3984">
                  <c:v>-11.2660217462826</c:v>
                </c:pt>
                <c:pt idx="3985">
                  <c:v>-11.192852651667598</c:v>
                </c:pt>
                <c:pt idx="3986">
                  <c:v>-11.119684473795299</c:v>
                </c:pt>
                <c:pt idx="3987">
                  <c:v>-11.047519173988499</c:v>
                </c:pt>
                <c:pt idx="3988">
                  <c:v>-10.9759156511172</c:v>
                </c:pt>
                <c:pt idx="3989">
                  <c:v>-10.9056629628534</c:v>
                </c:pt>
                <c:pt idx="3990">
                  <c:v>-10.836954814368299</c:v>
                </c:pt>
                <c:pt idx="3991">
                  <c:v>-10.769712659910599</c:v>
                </c:pt>
                <c:pt idx="3992">
                  <c:v>-10.7050948791453</c:v>
                </c:pt>
                <c:pt idx="3993">
                  <c:v>-10.642440637360799</c:v>
                </c:pt>
                <c:pt idx="3994">
                  <c:v>-10.582581998171099</c:v>
                </c:pt>
                <c:pt idx="3995">
                  <c:v>-10.5256702355244</c:v>
                </c:pt>
                <c:pt idx="3996">
                  <c:v>-10.4715485354793</c:v>
                </c:pt>
                <c:pt idx="3997">
                  <c:v>-10.4214370693332</c:v>
                </c:pt>
                <c:pt idx="3998">
                  <c:v>-10.374505518314399</c:v>
                </c:pt>
                <c:pt idx="3999">
                  <c:v>-10.331719564995598</c:v>
                </c:pt>
                <c:pt idx="4000">
                  <c:v>-10.293036358717799</c:v>
                </c:pt>
                <c:pt idx="4001">
                  <c:v>-10.258381017319799</c:v>
                </c:pt>
                <c:pt idx="4002">
                  <c:v>-10.2288682163814</c:v>
                </c:pt>
                <c:pt idx="4003">
                  <c:v>-10.203572465154298</c:v>
                </c:pt>
                <c:pt idx="4004">
                  <c:v>-10.183715800566599</c:v>
                </c:pt>
                <c:pt idx="4005">
                  <c:v>-10.168843273568099</c:v>
                </c:pt>
                <c:pt idx="4006">
                  <c:v>-10.1591959360335</c:v>
                </c:pt>
                <c:pt idx="4007">
                  <c:v>-10.155553447231499</c:v>
                </c:pt>
                <c:pt idx="4008">
                  <c:v>-10.157011519935001</c:v>
                </c:pt>
                <c:pt idx="4009">
                  <c:v>-10.1652221798985</c:v>
                </c:pt>
                <c:pt idx="4010">
                  <c:v>-10.179029455776</c:v>
                </c:pt>
                <c:pt idx="4011">
                  <c:v>-10.199311113203098</c:v>
                </c:pt>
                <c:pt idx="4012">
                  <c:v>-10.226205947964299</c:v>
                </c:pt>
                <c:pt idx="4013">
                  <c:v>-10.2592429132047</c:v>
                </c:pt>
                <c:pt idx="4014">
                  <c:v>-10.2999601624461</c:v>
                </c:pt>
                <c:pt idx="4015">
                  <c:v>-10.346883252260399</c:v>
                </c:pt>
                <c:pt idx="4016">
                  <c:v>-10.4016900765444</c:v>
                </c:pt>
                <c:pt idx="4017">
                  <c:v>-10.4634687286608</c:v>
                </c:pt>
                <c:pt idx="4018">
                  <c:v>-10.532769813133799</c:v>
                </c:pt>
                <c:pt idx="4019">
                  <c:v>-10.610115457361701</c:v>
                </c:pt>
                <c:pt idx="4020">
                  <c:v>-10.694569346855399</c:v>
                </c:pt>
                <c:pt idx="4021">
                  <c:v>-10.7881967586366</c:v>
                </c:pt>
                <c:pt idx="4022">
                  <c:v>-10.8890512766262</c:v>
                </c:pt>
                <c:pt idx="4023">
                  <c:v>-10.9990728663558</c:v>
                </c:pt>
                <c:pt idx="4024">
                  <c:v>-11.117207186853598</c:v>
                </c:pt>
                <c:pt idx="4025">
                  <c:v>-11.244083436011401</c:v>
                </c:pt>
                <c:pt idx="4026">
                  <c:v>-11.3801942292636</c:v>
                </c:pt>
                <c:pt idx="4027">
                  <c:v>-11.5245630278076</c:v>
                </c:pt>
                <c:pt idx="4028">
                  <c:v>-11.679342476439</c:v>
                </c:pt>
                <c:pt idx="4029">
                  <c:v>-11.842290960251098</c:v>
                </c:pt>
                <c:pt idx="4030">
                  <c:v>-12.015950513409299</c:v>
                </c:pt>
                <c:pt idx="4031">
                  <c:v>-12.198502106214899</c:v>
                </c:pt>
                <c:pt idx="4032">
                  <c:v>-12.391268809591798</c:v>
                </c:pt>
                <c:pt idx="4033">
                  <c:v>-12.594060162007199</c:v>
                </c:pt>
                <c:pt idx="4034">
                  <c:v>-12.806505391949999</c:v>
                </c:pt>
                <c:pt idx="4035">
                  <c:v>-13.030163493754198</c:v>
                </c:pt>
                <c:pt idx="4036">
                  <c:v>-13.2632003710299</c:v>
                </c:pt>
                <c:pt idx="4037">
                  <c:v>-13.5101249963031</c:v>
                </c:pt>
                <c:pt idx="4038">
                  <c:v>-13.7688204987153</c:v>
                </c:pt>
                <c:pt idx="4039">
                  <c:v>-14.042676618200998</c:v>
                </c:pt>
                <c:pt idx="4040">
                  <c:v>-14.330123834530797</c:v>
                </c:pt>
                <c:pt idx="4041">
                  <c:v>-14.631684355666799</c:v>
                </c:pt>
                <c:pt idx="4042">
                  <c:v>-14.9472382057803</c:v>
                </c:pt>
                <c:pt idx="4043">
                  <c:v>-15.274088904056699</c:v>
                </c:pt>
                <c:pt idx="4044">
                  <c:v>-15.612199756149</c:v>
                </c:pt>
                <c:pt idx="4045">
                  <c:v>-15.955615234815298</c:v>
                </c:pt>
                <c:pt idx="4046">
                  <c:v>-16.305356132335799</c:v>
                </c:pt>
                <c:pt idx="4047">
                  <c:v>-16.657278285401397</c:v>
                </c:pt>
                <c:pt idx="4048">
                  <c:v>-17.013473141490898</c:v>
                </c:pt>
                <c:pt idx="4049">
                  <c:v>-17.373964233886198</c:v>
                </c:pt>
                <c:pt idx="4050">
                  <c:v>-17.739749949822599</c:v>
                </c:pt>
                <c:pt idx="4051">
                  <c:v>-18.114416991108602</c:v>
                </c:pt>
                <c:pt idx="4052">
                  <c:v>-18.496994022698399</c:v>
                </c:pt>
                <c:pt idx="4053">
                  <c:v>-18.893756572336198</c:v>
                </c:pt>
                <c:pt idx="4054">
                  <c:v>-19.301993675601</c:v>
                </c:pt>
                <c:pt idx="4055">
                  <c:v>-19.7263916741319</c:v>
                </c:pt>
                <c:pt idx="4056">
                  <c:v>-20.165590401844497</c:v>
                </c:pt>
                <c:pt idx="4057">
                  <c:v>-20.620809437267699</c:v>
                </c:pt>
                <c:pt idx="4058">
                  <c:v>-21.092233923864001</c:v>
                </c:pt>
                <c:pt idx="4059">
                  <c:v>-21.577488300756901</c:v>
                </c:pt>
                <c:pt idx="4060">
                  <c:v>-22.078628732835597</c:v>
                </c:pt>
                <c:pt idx="4061">
                  <c:v>-22.5904433644608</c:v>
                </c:pt>
                <c:pt idx="4062">
                  <c:v>-23.115997018667397</c:v>
                </c:pt>
                <c:pt idx="4063">
                  <c:v>-23.6499735800022</c:v>
                </c:pt>
                <c:pt idx="4064">
                  <c:v>-24.1937586391326</c:v>
                </c:pt>
                <c:pt idx="4065">
                  <c:v>-24.745028599577999</c:v>
                </c:pt>
                <c:pt idx="4066">
                  <c:v>-25.302850129371599</c:v>
                </c:pt>
                <c:pt idx="4067">
                  <c:v>-25.868068492901397</c:v>
                </c:pt>
                <c:pt idx="4068">
                  <c:v>-26.437477432281899</c:v>
                </c:pt>
                <c:pt idx="4069">
                  <c:v>-27.0150791056647</c:v>
                </c:pt>
                <c:pt idx="4070">
                  <c:v>-27.5962712165868</c:v>
                </c:pt>
                <c:pt idx="4071">
                  <c:v>-28.185087682584296</c:v>
                </c:pt>
                <c:pt idx="4072">
                  <c:v>-28.778624161305299</c:v>
                </c:pt>
                <c:pt idx="4073">
                  <c:v>-29.378626156349096</c:v>
                </c:pt>
                <c:pt idx="4074">
                  <c:v>-29.984821201746296</c:v>
                </c:pt>
                <c:pt idx="4075">
                  <c:v>-30.865450890005395</c:v>
                </c:pt>
                <c:pt idx="4076">
                  <c:v>-32.498383843123499</c:v>
                </c:pt>
                <c:pt idx="4077">
                  <c:v>-34.289688767502</c:v>
                </c:pt>
                <c:pt idx="4078">
                  <c:v>-35.790976029867899</c:v>
                </c:pt>
                <c:pt idx="4079">
                  <c:v>-36.9472352666535</c:v>
                </c:pt>
                <c:pt idx="4080">
                  <c:v>-37.710159771763195</c:v>
                </c:pt>
                <c:pt idx="4081">
                  <c:v>-38.105224396398299</c:v>
                </c:pt>
                <c:pt idx="4082">
                  <c:v>-38.159251854503097</c:v>
                </c:pt>
                <c:pt idx="4083">
                  <c:v>-37.806987544056597</c:v>
                </c:pt>
                <c:pt idx="4084">
                  <c:v>-36.933235731799499</c:v>
                </c:pt>
                <c:pt idx="4085">
                  <c:v>-35.7105659859375</c:v>
                </c:pt>
                <c:pt idx="4086">
                  <c:v>-34.324792031365796</c:v>
                </c:pt>
                <c:pt idx="4087">
                  <c:v>-32.829285783705593</c:v>
                </c:pt>
                <c:pt idx="4088">
                  <c:v>-31.272300993194698</c:v>
                </c:pt>
                <c:pt idx="4089">
                  <c:v>-29.726439104778301</c:v>
                </c:pt>
                <c:pt idx="4090">
                  <c:v>-28.268101634595297</c:v>
                </c:pt>
                <c:pt idx="4091">
                  <c:v>-26.8892153489967</c:v>
                </c:pt>
                <c:pt idx="4092">
                  <c:v>-25.577843377098297</c:v>
                </c:pt>
                <c:pt idx="4093">
                  <c:v>-24.359720864633999</c:v>
                </c:pt>
                <c:pt idx="4094">
                  <c:v>-23.223833995071899</c:v>
                </c:pt>
                <c:pt idx="4095">
                  <c:v>-22.093619753369097</c:v>
                </c:pt>
                <c:pt idx="4096">
                  <c:v>-20.898164053806902</c:v>
                </c:pt>
                <c:pt idx="4097">
                  <c:v>-19.644222930985197</c:v>
                </c:pt>
                <c:pt idx="4098">
                  <c:v>-18.382102231215299</c:v>
                </c:pt>
                <c:pt idx="4099">
                  <c:v>-17.133444074822702</c:v>
                </c:pt>
                <c:pt idx="4100">
                  <c:v>-15.924830689427999</c:v>
                </c:pt>
                <c:pt idx="4101">
                  <c:v>-14.7671756834322</c:v>
                </c:pt>
                <c:pt idx="4102">
                  <c:v>-13.677050909248498</c:v>
                </c:pt>
                <c:pt idx="4103">
                  <c:v>-12.6389459677407</c:v>
                </c:pt>
                <c:pt idx="4104">
                  <c:v>-11.6306257958913</c:v>
                </c:pt>
                <c:pt idx="4105">
                  <c:v>-10.6402971571845</c:v>
                </c:pt>
                <c:pt idx="4106">
                  <c:v>-9.6324010390274992</c:v>
                </c:pt>
                <c:pt idx="4107">
                  <c:v>-8.5682859141923995</c:v>
                </c:pt>
                <c:pt idx="4108">
                  <c:v>-7.4099038700964002</c:v>
                </c:pt>
                <c:pt idx="4109">
                  <c:v>-6.1446045839862</c:v>
                </c:pt>
                <c:pt idx="4110">
                  <c:v>-4.7896434392301002</c:v>
                </c:pt>
                <c:pt idx="4111">
                  <c:v>-3.3924234957689996</c:v>
                </c:pt>
                <c:pt idx="4112">
                  <c:v>-1.9972256905661998</c:v>
                </c:pt>
                <c:pt idx="4113">
                  <c:v>-0.57435649487340001</c:v>
                </c:pt>
                <c:pt idx="4114">
                  <c:v>0.80636570243639993</c:v>
                </c:pt>
                <c:pt idx="4115">
                  <c:v>2.0811006688772999</c:v>
                </c:pt>
                <c:pt idx="4116">
                  <c:v>3.2244667254546</c:v>
                </c:pt>
                <c:pt idx="4117">
                  <c:v>4.2903694410827997</c:v>
                </c:pt>
                <c:pt idx="4118">
                  <c:v>5.2977591240194997</c:v>
                </c:pt>
                <c:pt idx="4119">
                  <c:v>6.1476992111577005</c:v>
                </c:pt>
                <c:pt idx="4120">
                  <c:v>6.8560761715610994</c:v>
                </c:pt>
                <c:pt idx="4121">
                  <c:v>7.4431717526750987</c:v>
                </c:pt>
                <c:pt idx="4122">
                  <c:v>7.8911727520787993</c:v>
                </c:pt>
                <c:pt idx="4123">
                  <c:v>8.1722674157123993</c:v>
                </c:pt>
                <c:pt idx="4124">
                  <c:v>8.2794233250044993</c:v>
                </c:pt>
                <c:pt idx="4125">
                  <c:v>8.2261701965234995</c:v>
                </c:pt>
                <c:pt idx="4126">
                  <c:v>8.0433389979392995</c:v>
                </c:pt>
                <c:pt idx="4127">
                  <c:v>7.7863460238399007</c:v>
                </c:pt>
                <c:pt idx="4128">
                  <c:v>7.4773818260870994</c:v>
                </c:pt>
                <c:pt idx="4129">
                  <c:v>7.1627892924009</c:v>
                </c:pt>
                <c:pt idx="4130">
                  <c:v>6.8686574905028994</c:v>
                </c:pt>
                <c:pt idx="4131">
                  <c:v>6.6078713026446003</c:v>
                </c:pt>
                <c:pt idx="4132">
                  <c:v>6.3760649439575996</c:v>
                </c:pt>
                <c:pt idx="4133">
                  <c:v>6.1581486960335994</c:v>
                </c:pt>
                <c:pt idx="4134">
                  <c:v>5.9364676109723993</c:v>
                </c:pt>
                <c:pt idx="4135">
                  <c:v>5.6947750650296998</c:v>
                </c:pt>
                <c:pt idx="4136">
                  <c:v>5.4198370267125</c:v>
                </c:pt>
                <c:pt idx="4137">
                  <c:v>5.1040779226700996</c:v>
                </c:pt>
                <c:pt idx="4138">
                  <c:v>4.7462222492297998</c:v>
                </c:pt>
                <c:pt idx="4139">
                  <c:v>4.3481334055430994</c:v>
                </c:pt>
                <c:pt idx="4140">
                  <c:v>3.9147335133518997</c:v>
                </c:pt>
                <c:pt idx="4141">
                  <c:v>3.4517068333322998</c:v>
                </c:pt>
                <c:pt idx="4142">
                  <c:v>2.9649366887669997</c:v>
                </c:pt>
                <c:pt idx="4143">
                  <c:v>2.4596065165007999</c:v>
                </c:pt>
                <c:pt idx="4144">
                  <c:v>1.9388674166943001</c:v>
                </c:pt>
                <c:pt idx="4145">
                  <c:v>1.4030735029463999</c:v>
                </c:pt>
                <c:pt idx="4146">
                  <c:v>0.85181489718359993</c:v>
                </c:pt>
                <c:pt idx="4147">
                  <c:v>0.28514859508559998</c:v>
                </c:pt>
                <c:pt idx="4148">
                  <c:v>-0.29863814985480003</c:v>
                </c:pt>
                <c:pt idx="4149">
                  <c:v>-0.90101351760269988</c:v>
                </c:pt>
                <c:pt idx="4150">
                  <c:v>-1.5237221872103999</c:v>
                </c:pt>
                <c:pt idx="4151">
                  <c:v>-2.1668557003556996</c:v>
                </c:pt>
                <c:pt idx="4152">
                  <c:v>-2.8299513025823999</c:v>
                </c:pt>
                <c:pt idx="4153">
                  <c:v>-3.5123487090296996</c:v>
                </c:pt>
                <c:pt idx="4154">
                  <c:v>-4.2150551910687</c:v>
                </c:pt>
                <c:pt idx="4155">
                  <c:v>-4.9391556744056997</c:v>
                </c:pt>
                <c:pt idx="4156">
                  <c:v>-5.686193870433299</c:v>
                </c:pt>
                <c:pt idx="4157">
                  <c:v>-6.4614131637146999</c:v>
                </c:pt>
                <c:pt idx="4158">
                  <c:v>-7.2716809622868004</c:v>
                </c:pt>
                <c:pt idx="4159">
                  <c:v>-8.1230800911287986</c:v>
                </c:pt>
                <c:pt idx="4160">
                  <c:v>-9.0193133569190991</c:v>
                </c:pt>
                <c:pt idx="4161">
                  <c:v>-9.962382721554599</c:v>
                </c:pt>
                <c:pt idx="4162">
                  <c:v>-10.9526212149273</c:v>
                </c:pt>
                <c:pt idx="4163">
                  <c:v>-11.9879882346561</c:v>
                </c:pt>
                <c:pt idx="4164">
                  <c:v>-13.065066321644998</c:v>
                </c:pt>
                <c:pt idx="4165">
                  <c:v>-14.179869755966399</c:v>
                </c:pt>
                <c:pt idx="4166">
                  <c:v>-15.3285518077815</c:v>
                </c:pt>
                <c:pt idx="4167">
                  <c:v>-16.505617844117399</c:v>
                </c:pt>
                <c:pt idx="4168">
                  <c:v>-17.7056824097595</c:v>
                </c:pt>
                <c:pt idx="4169">
                  <c:v>-18.922810688149799</c:v>
                </c:pt>
                <c:pt idx="4170">
                  <c:v>-20.149628527413299</c:v>
                </c:pt>
                <c:pt idx="4171">
                  <c:v>-21.376486455704999</c:v>
                </c:pt>
                <c:pt idx="4172">
                  <c:v>-22.5919659940947</c:v>
                </c:pt>
                <c:pt idx="4173">
                  <c:v>-23.782570400158498</c:v>
                </c:pt>
                <c:pt idx="4174">
                  <c:v>-24.931369222726797</c:v>
                </c:pt>
                <c:pt idx="4175">
                  <c:v>-26.019767268916798</c:v>
                </c:pt>
                <c:pt idx="4176">
                  <c:v>-27.027797907647997</c:v>
                </c:pt>
                <c:pt idx="4177">
                  <c:v>-27.934504580433899</c:v>
                </c:pt>
                <c:pt idx="4178">
                  <c:v>-28.719786069495598</c:v>
                </c:pt>
                <c:pt idx="4179">
                  <c:v>-29.363349558173699</c:v>
                </c:pt>
                <c:pt idx="4180">
                  <c:v>-29.848048509033902</c:v>
                </c:pt>
                <c:pt idx="4181">
                  <c:v>-30.159012630694498</c:v>
                </c:pt>
                <c:pt idx="4182">
                  <c:v>-30.285983193474898</c:v>
                </c:pt>
                <c:pt idx="4183">
                  <c:v>-30.223765993401894</c:v>
                </c:pt>
                <c:pt idx="4184">
                  <c:v>-29.971959517800897</c:v>
                </c:pt>
                <c:pt idx="4185">
                  <c:v>-29.5350347631645</c:v>
                </c:pt>
                <c:pt idx="4186">
                  <c:v>-28.922584610940898</c:v>
                </c:pt>
                <c:pt idx="4187">
                  <c:v>-28.148777493349499</c:v>
                </c:pt>
                <c:pt idx="4188">
                  <c:v>-27.230451089078098</c:v>
                </c:pt>
                <c:pt idx="4189">
                  <c:v>-26.1875708521506</c:v>
                </c:pt>
                <c:pt idx="4190">
                  <c:v>-25.042253177914798</c:v>
                </c:pt>
                <c:pt idx="4191">
                  <c:v>-23.816806726367702</c:v>
                </c:pt>
                <c:pt idx="4192">
                  <c:v>-22.533740787611698</c:v>
                </c:pt>
                <c:pt idx="4193">
                  <c:v>-21.215259630842098</c:v>
                </c:pt>
                <c:pt idx="4194">
                  <c:v>-19.8821186459346</c:v>
                </c:pt>
                <c:pt idx="4195">
                  <c:v>-18.5531572298916</c:v>
                </c:pt>
                <c:pt idx="4196">
                  <c:v>-17.245630513617602</c:v>
                </c:pt>
                <c:pt idx="4197">
                  <c:v>-15.974787754592999</c:v>
                </c:pt>
                <c:pt idx="4198">
                  <c:v>-14.752908059068199</c:v>
                </c:pt>
                <c:pt idx="4199">
                  <c:v>-13.5903266557764</c:v>
                </c:pt>
                <c:pt idx="4200">
                  <c:v>-12.495566399949301</c:v>
                </c:pt>
                <c:pt idx="4201">
                  <c:v>-11.4740241716193</c:v>
                </c:pt>
                <c:pt idx="4202">
                  <c:v>-10.529506582545899</c:v>
                </c:pt>
                <c:pt idx="4203">
                  <c:v>-9.6643357598658</c:v>
                </c:pt>
                <c:pt idx="4204">
                  <c:v>-8.878486953646199</c:v>
                </c:pt>
                <c:pt idx="4205">
                  <c:v>-8.1706161793226997</c:v>
                </c:pt>
                <c:pt idx="4206">
                  <c:v>-7.5384893543600988</c:v>
                </c:pt>
                <c:pt idx="4207">
                  <c:v>-6.9783218428094997</c:v>
                </c:pt>
                <c:pt idx="4208">
                  <c:v>-6.4853696278886996</c:v>
                </c:pt>
                <c:pt idx="4209">
                  <c:v>-6.0545860565052001</c:v>
                </c:pt>
                <c:pt idx="4210">
                  <c:v>-5.6800761546818999</c:v>
                </c:pt>
                <c:pt idx="4211">
                  <c:v>-5.3553851252070004</c:v>
                </c:pt>
                <c:pt idx="4212">
                  <c:v>-5.074323396524699</c:v>
                </c:pt>
                <c:pt idx="4213">
                  <c:v>-4.8304717451541004</c:v>
                </c:pt>
                <c:pt idx="4214">
                  <c:v>-4.6172853747788993</c:v>
                </c:pt>
                <c:pt idx="4215">
                  <c:v>-4.4290012848965992</c:v>
                </c:pt>
                <c:pt idx="4216">
                  <c:v>-4.2600886698464997</c:v>
                </c:pt>
                <c:pt idx="4217">
                  <c:v>-4.1052505264757997</c:v>
                </c:pt>
                <c:pt idx="4218">
                  <c:v>-3.9603219857765994</c:v>
                </c:pt>
                <c:pt idx="4219">
                  <c:v>-3.8215951111733997</c:v>
                </c:pt>
                <c:pt idx="4220">
                  <c:v>-3.6857764156155</c:v>
                </c:pt>
                <c:pt idx="4221">
                  <c:v>-3.5507897590325999</c:v>
                </c:pt>
                <c:pt idx="4222">
                  <c:v>-3.4149144851108999</c:v>
                </c:pt>
                <c:pt idx="4223">
                  <c:v>-3.2768270803985997</c:v>
                </c:pt>
                <c:pt idx="4224">
                  <c:v>-3.1363163048931</c:v>
                </c:pt>
                <c:pt idx="4225">
                  <c:v>-2.9931998686718999</c:v>
                </c:pt>
                <c:pt idx="4226">
                  <c:v>-2.8476365023613996</c:v>
                </c:pt>
                <c:pt idx="4227">
                  <c:v>-2.7007344782091001</c:v>
                </c:pt>
                <c:pt idx="4228">
                  <c:v>-2.5532080877582999</c:v>
                </c:pt>
                <c:pt idx="4229">
                  <c:v>-2.4060418664849998</c:v>
                </c:pt>
                <c:pt idx="4230">
                  <c:v>-2.2609699262901</c:v>
                </c:pt>
                <c:pt idx="4231">
                  <c:v>-2.1188435000441999</c:v>
                </c:pt>
                <c:pt idx="4232">
                  <c:v>-1.9808435116388998</c:v>
                </c:pt>
                <c:pt idx="4233">
                  <c:v>-1.8487103359796999</c:v>
                </c:pt>
                <c:pt idx="4234">
                  <c:v>-1.7229621175418999</c:v>
                </c:pt>
                <c:pt idx="4235">
                  <c:v>-1.6046585937539999</c:v>
                </c:pt>
                <c:pt idx="4236">
                  <c:v>-1.4949808311846</c:v>
                </c:pt>
                <c:pt idx="4237">
                  <c:v>-1.3941393121584</c:v>
                </c:pt>
                <c:pt idx="4238">
                  <c:v>-1.3029558825533998</c:v>
                </c:pt>
                <c:pt idx="4239">
                  <c:v>-1.2219256041128999</c:v>
                </c:pt>
                <c:pt idx="4240">
                  <c:v>-1.1509525682688</c:v>
                </c:pt>
                <c:pt idx="4241">
                  <c:v>-1.0906548432473999</c:v>
                </c:pt>
                <c:pt idx="4242">
                  <c:v>-1.0408351559211</c:v>
                </c:pt>
                <c:pt idx="4243">
                  <c:v>-1.0217232327270001</c:v>
                </c:pt>
                <c:pt idx="4244">
                  <c:v>-1.0121659117160999</c:v>
                </c:pt>
                <c:pt idx="4245">
                  <c:v>-1.0076048161878</c:v>
                </c:pt>
                <c:pt idx="4246">
                  <c:v>-1.0078015547063999</c:v>
                </c:pt>
                <c:pt idx="4247">
                  <c:v>-1.0129932362189999</c:v>
                </c:pt>
                <c:pt idx="4248">
                  <c:v>-1.0224672337473</c:v>
                </c:pt>
                <c:pt idx="4249">
                  <c:v>-1.0365819371319001</c:v>
                </c:pt>
                <c:pt idx="4250">
                  <c:v>-1.0552423299083999</c:v>
                </c:pt>
                <c:pt idx="4251">
                  <c:v>-1.0780261915833</c:v>
                </c:pt>
                <c:pt idx="4252">
                  <c:v>-1.1056615003779</c:v>
                </c:pt>
                <c:pt idx="4253">
                  <c:v>-1.1375024900481001</c:v>
                </c:pt>
                <c:pt idx="4254">
                  <c:v>-1.1736029203134</c:v>
                </c:pt>
                <c:pt idx="4255">
                  <c:v>-1.2144860736828</c:v>
                </c:pt>
                <c:pt idx="4256">
                  <c:v>-1.2821714095469998</c:v>
                </c:pt>
                <c:pt idx="4257">
                  <c:v>-1.3571082402758998</c:v>
                </c:pt>
                <c:pt idx="4258">
                  <c:v>-1.4384023452782999</c:v>
                </c:pt>
                <c:pt idx="4259">
                  <c:v>-1.5251628293684998</c:v>
                </c:pt>
                <c:pt idx="4260">
                  <c:v>-1.6180186075481999</c:v>
                </c:pt>
                <c:pt idx="4261">
                  <c:v>-1.71567205038</c:v>
                </c:pt>
                <c:pt idx="4262">
                  <c:v>-1.8182230284978</c:v>
                </c:pt>
                <c:pt idx="4263">
                  <c:v>-1.9256754678111001</c:v>
                </c:pt>
                <c:pt idx="4264">
                  <c:v>-2.0371268257058999</c:v>
                </c:pt>
                <c:pt idx="4265">
                  <c:v>-2.1533309103266998</c:v>
                </c:pt>
                <c:pt idx="4266">
                  <c:v>-2.2733853939917998</c:v>
                </c:pt>
                <c:pt idx="4267">
                  <c:v>-2.3970937020605998</c:v>
                </c:pt>
                <c:pt idx="4268">
                  <c:v>-2.5248339614732997</c:v>
                </c:pt>
                <c:pt idx="4269">
                  <c:v>-2.6555348221542001</c:v>
                </c:pt>
                <c:pt idx="4270">
                  <c:v>-2.7898458487644002</c:v>
                </c:pt>
                <c:pt idx="4271">
                  <c:v>-2.927095281717</c:v>
                </c:pt>
                <c:pt idx="4272">
                  <c:v>-3.0670798620972</c:v>
                </c:pt>
                <c:pt idx="4273">
                  <c:v>-3.2104848321245996</c:v>
                </c:pt>
                <c:pt idx="4274">
                  <c:v>-3.3561770250510001</c:v>
                </c:pt>
                <c:pt idx="4275">
                  <c:v>-3.5048951796365997</c:v>
                </c:pt>
                <c:pt idx="4276">
                  <c:v>-3.6560516851836002</c:v>
                </c:pt>
                <c:pt idx="4277">
                  <c:v>-3.8092838499392996</c:v>
                </c:pt>
                <c:pt idx="4278">
                  <c:v>-3.9652214550521996</c:v>
                </c:pt>
                <c:pt idx="4279">
                  <c:v>-4.1226467437895993</c:v>
                </c:pt>
                <c:pt idx="4280">
                  <c:v>-4.2823966223031</c:v>
                </c:pt>
                <c:pt idx="4281">
                  <c:v>-4.4437256072786999</c:v>
                </c:pt>
                <c:pt idx="4282">
                  <c:v>-4.6063451560286994</c:v>
                </c:pt>
                <c:pt idx="4283">
                  <c:v>-4.7708476368698998</c:v>
                </c:pt>
                <c:pt idx="4284">
                  <c:v>-4.9359083207310004</c:v>
                </c:pt>
                <c:pt idx="4285">
                  <c:v>-5.1023656132472999</c:v>
                </c:pt>
                <c:pt idx="4286">
                  <c:v>-5.2692037488383994</c:v>
                </c:pt>
                <c:pt idx="4287">
                  <c:v>-5.4363416056022995</c:v>
                </c:pt>
                <c:pt idx="4288">
                  <c:v>-5.6040586629710996</c:v>
                </c:pt>
                <c:pt idx="4289">
                  <c:v>-5.7711437059239001</c:v>
                </c:pt>
                <c:pt idx="4290">
                  <c:v>-5.9386250694836997</c:v>
                </c:pt>
                <c:pt idx="4291">
                  <c:v>-6.1051647565349993</c:v>
                </c:pt>
                <c:pt idx="4292">
                  <c:v>-6.271049185196099</c:v>
                </c:pt>
                <c:pt idx="4293">
                  <c:v>-6.4359811277609991</c:v>
                </c:pt>
                <c:pt idx="4294">
                  <c:v>-6.5991771735300002</c:v>
                </c:pt>
                <c:pt idx="4295">
                  <c:v>-6.7615985933195999</c:v>
                </c:pt>
                <c:pt idx="4296">
                  <c:v>-6.9217165681790993</c:v>
                </c:pt>
                <c:pt idx="4297">
                  <c:v>-7.0802302116266995</c:v>
                </c:pt>
                <c:pt idx="4298">
                  <c:v>-7.2364389429776992</c:v>
                </c:pt>
                <c:pt idx="4299">
                  <c:v>-7.3901267079407988</c:v>
                </c:pt>
                <c:pt idx="4300">
                  <c:v>-7.5414521420243998</c:v>
                </c:pt>
                <c:pt idx="4301">
                  <c:v>-7.6893515379986992</c:v>
                </c:pt>
                <c:pt idx="4302">
                  <c:v>-7.8350419913543998</c:v>
                </c:pt>
                <c:pt idx="4303">
                  <c:v>-7.977135327194099</c:v>
                </c:pt>
                <c:pt idx="4304">
                  <c:v>-8.1160600404185992</c:v>
                </c:pt>
                <c:pt idx="4305">
                  <c:v>-8.2512693068711993</c:v>
                </c:pt>
                <c:pt idx="4306">
                  <c:v>-8.3824867684226998</c:v>
                </c:pt>
                <c:pt idx="4307">
                  <c:v>-8.5102286871287998</c:v>
                </c:pt>
                <c:pt idx="4308">
                  <c:v>-8.633524255390201</c:v>
                </c:pt>
                <c:pt idx="4309">
                  <c:v>-8.7532220879832003</c:v>
                </c:pt>
                <c:pt idx="4310">
                  <c:v>-8.8681926565376994</c:v>
                </c:pt>
                <c:pt idx="4311">
                  <c:v>-8.9789083717632003</c:v>
                </c:pt>
                <c:pt idx="4312">
                  <c:v>-9.0848842936749001</c:v>
                </c:pt>
                <c:pt idx="4313">
                  <c:v>-9.1861533249641987</c:v>
                </c:pt>
                <c:pt idx="4314">
                  <c:v>-9.2829199281897008</c:v>
                </c:pt>
                <c:pt idx="4315">
                  <c:v>-9.3744918759179985</c:v>
                </c:pt>
                <c:pt idx="4316">
                  <c:v>-9.4617718881066004</c:v>
                </c:pt>
                <c:pt idx="4317">
                  <c:v>-9.5437923472190995</c:v>
                </c:pt>
                <c:pt idx="4318">
                  <c:v>-9.6213696490440004</c:v>
                </c:pt>
                <c:pt idx="4319">
                  <c:v>-9.6937658883069009</c:v>
                </c:pt>
                <c:pt idx="4320">
                  <c:v>-9.7611207054515994</c:v>
                </c:pt>
                <c:pt idx="4321">
                  <c:v>-9.823527397827899</c:v>
                </c:pt>
                <c:pt idx="4322">
                  <c:v>-9.8808552712409981</c:v>
                </c:pt>
                <c:pt idx="4323">
                  <c:v>-9.9353230450074008</c:v>
                </c:pt>
                <c:pt idx="4324">
                  <c:v>-9.9940797999254993</c:v>
                </c:pt>
                <c:pt idx="4325">
                  <c:v>-10.052263970497799</c:v>
                </c:pt>
                <c:pt idx="4326">
                  <c:v>-10.103766550744799</c:v>
                </c:pt>
                <c:pt idx="4327">
                  <c:v>-10.149110201355899</c:v>
                </c:pt>
                <c:pt idx="4328">
                  <c:v>-10.1860874025288</c:v>
                </c:pt>
                <c:pt idx="4329">
                  <c:v>-10.213433145200399</c:v>
                </c:pt>
                <c:pt idx="4330">
                  <c:v>-10.2318263676735</c:v>
                </c:pt>
                <c:pt idx="4331">
                  <c:v>-10.240254456498</c:v>
                </c:pt>
                <c:pt idx="4332">
                  <c:v>-10.239600460999799</c:v>
                </c:pt>
                <c:pt idx="4333">
                  <c:v>-10.2302769000375</c:v>
                </c:pt>
                <c:pt idx="4334">
                  <c:v>-10.2140387668926</c:v>
                </c:pt>
                <c:pt idx="4335">
                  <c:v>-10.192491813272101</c:v>
                </c:pt>
                <c:pt idx="4336">
                  <c:v>-10.167701243655898</c:v>
                </c:pt>
                <c:pt idx="4337">
                  <c:v>-10.141120300643999</c:v>
                </c:pt>
                <c:pt idx="4338">
                  <c:v>-10.113611991111</c:v>
                </c:pt>
                <c:pt idx="4339">
                  <c:v>-10.0860326403504</c:v>
                </c:pt>
                <c:pt idx="4340">
                  <c:v>-10.058264486032499</c:v>
                </c:pt>
                <c:pt idx="4341">
                  <c:v>-10.0308251060502</c:v>
                </c:pt>
                <c:pt idx="4342">
                  <c:v>-10.002737508759001</c:v>
                </c:pt>
                <c:pt idx="4343">
                  <c:v>-9.9740208951596987</c:v>
                </c:pt>
                <c:pt idx="4344">
                  <c:v>-9.9435476935053</c:v>
                </c:pt>
                <c:pt idx="4345">
                  <c:v>-9.9109428809685003</c:v>
                </c:pt>
                <c:pt idx="4346">
                  <c:v>-9.8754289209017987</c:v>
                </c:pt>
                <c:pt idx="4347">
                  <c:v>-9.8365255170842989</c:v>
                </c:pt>
                <c:pt idx="4348">
                  <c:v>-9.7940292921620991</c:v>
                </c:pt>
                <c:pt idx="4349">
                  <c:v>-9.747490640940299</c:v>
                </c:pt>
                <c:pt idx="4350">
                  <c:v>-9.6973112381378979</c:v>
                </c:pt>
                <c:pt idx="4351">
                  <c:v>-9.6431415789096011</c:v>
                </c:pt>
                <c:pt idx="4352">
                  <c:v>-9.5858838977099996</c:v>
                </c:pt>
                <c:pt idx="4353">
                  <c:v>-9.5252918089512004</c:v>
                </c:pt>
                <c:pt idx="4354">
                  <c:v>-9.462227329191899</c:v>
                </c:pt>
                <c:pt idx="4355">
                  <c:v>-9.3967477470866996</c:v>
                </c:pt>
                <c:pt idx="4356">
                  <c:v>-9.3295626330600001</c:v>
                </c:pt>
                <c:pt idx="4357">
                  <c:v>-9.2608283599005006</c:v>
                </c:pt>
                <c:pt idx="4358">
                  <c:v>-9.1908681944396999</c:v>
                </c:pt>
                <c:pt idx="4359">
                  <c:v>-9.1199078031584992</c:v>
                </c:pt>
                <c:pt idx="4360">
                  <c:v>-9.0479445523770003</c:v>
                </c:pt>
                <c:pt idx="4361">
                  <c:v>-8.9752853259398986</c:v>
                </c:pt>
                <c:pt idx="4362">
                  <c:v>-8.9016609587015996</c:v>
                </c:pt>
                <c:pt idx="4363">
                  <c:v>-8.8275179766696006</c:v>
                </c:pt>
                <c:pt idx="4364">
                  <c:v>-8.7523912318520996</c:v>
                </c:pt>
                <c:pt idx="4365">
                  <c:v>-8.6769183025523997</c:v>
                </c:pt>
                <c:pt idx="4366">
                  <c:v>-8.6005680973602008</c:v>
                </c:pt>
                <c:pt idx="4367">
                  <c:v>-8.5239619830908993</c:v>
                </c:pt>
                <c:pt idx="4368">
                  <c:v>-8.4467622872919002</c:v>
                </c:pt>
                <c:pt idx="4369">
                  <c:v>-8.3694844155557995</c:v>
                </c:pt>
                <c:pt idx="4370">
                  <c:v>-8.2919877613607991</c:v>
                </c:pt>
                <c:pt idx="4371">
                  <c:v>-8.2146630450410996</c:v>
                </c:pt>
                <c:pt idx="4372">
                  <c:v>-8.1375358073841007</c:v>
                </c:pt>
                <c:pt idx="4373">
                  <c:v>-8.0608529532302988</c:v>
                </c:pt>
                <c:pt idx="4374">
                  <c:v>-7.9847803439045997</c:v>
                </c:pt>
                <c:pt idx="4375">
                  <c:v>-7.9094094606332996</c:v>
                </c:pt>
                <c:pt idx="4376">
                  <c:v>-7.8350262738497998</c:v>
                </c:pt>
                <c:pt idx="4377">
                  <c:v>-7.7615572272575992</c:v>
                </c:pt>
                <c:pt idx="4378">
                  <c:v>-7.6893964837748987</c:v>
                </c:pt>
                <c:pt idx="4379">
                  <c:v>-7.6183055153627999</c:v>
                </c:pt>
                <c:pt idx="4380">
                  <c:v>-7.5487848262904995</c:v>
                </c:pt>
                <c:pt idx="4381">
                  <c:v>-7.4804399509239001</c:v>
                </c:pt>
                <c:pt idx="4382">
                  <c:v>-7.4138832288071992</c:v>
                </c:pt>
                <c:pt idx="4383">
                  <c:v>-7.3485775547231995</c:v>
                </c:pt>
                <c:pt idx="4384">
                  <c:v>-7.2852559857932997</c:v>
                </c:pt>
                <c:pt idx="4385">
                  <c:v>-7.223285315188499</c:v>
                </c:pt>
                <c:pt idx="4386">
                  <c:v>-7.1634246910121995</c:v>
                </c:pt>
                <c:pt idx="4387">
                  <c:v>-7.105073809470599</c:v>
                </c:pt>
                <c:pt idx="4388">
                  <c:v>-7.0489347714174002</c:v>
                </c:pt>
                <c:pt idx="4389">
                  <c:v>-6.9944959248684002</c:v>
                </c:pt>
                <c:pt idx="4390">
                  <c:v>-6.9423889819247995</c:v>
                </c:pt>
                <c:pt idx="4391">
                  <c:v>-6.8921837673059994</c:v>
                </c:pt>
                <c:pt idx="4392">
                  <c:v>-6.8444446942059001</c:v>
                </c:pt>
                <c:pt idx="4393">
                  <c:v>-6.7988130590663998</c:v>
                </c:pt>
                <c:pt idx="4394">
                  <c:v>-6.7557894555446998</c:v>
                </c:pt>
                <c:pt idx="4395">
                  <c:v>-6.7150756603472992</c:v>
                </c:pt>
                <c:pt idx="4396">
                  <c:v>-6.6771102970667995</c:v>
                </c:pt>
                <c:pt idx="4397">
                  <c:v>-6.6416451581471998</c:v>
                </c:pt>
                <c:pt idx="4398">
                  <c:v>-6.6090609509195994</c:v>
                </c:pt>
                <c:pt idx="4399">
                  <c:v>-6.5791520566832995</c:v>
                </c:pt>
                <c:pt idx="4400">
                  <c:v>-6.5522521299575995</c:v>
                </c:pt>
                <c:pt idx="4401">
                  <c:v>-6.5281922701682999</c:v>
                </c:pt>
                <c:pt idx="4402">
                  <c:v>-6.5072699267150993</c:v>
                </c:pt>
                <c:pt idx="4403">
                  <c:v>-6.4893443168214002</c:v>
                </c:pt>
                <c:pt idx="4404">
                  <c:v>-6.4746874076600998</c:v>
                </c:pt>
                <c:pt idx="4405">
                  <c:v>-6.4631770718447994</c:v>
                </c:pt>
                <c:pt idx="4406">
                  <c:v>-6.4550702658393</c:v>
                </c:pt>
                <c:pt idx="4407">
                  <c:v>-6.45025238781</c:v>
                </c:pt>
                <c:pt idx="4408">
                  <c:v>-6.4489773208205996</c:v>
                </c:pt>
                <c:pt idx="4409">
                  <c:v>-6.451124446193699</c:v>
                </c:pt>
                <c:pt idx="4410">
                  <c:v>-6.4569586837179003</c:v>
                </c:pt>
                <c:pt idx="4411">
                  <c:v>-6.4663382356043995</c:v>
                </c:pt>
                <c:pt idx="4412">
                  <c:v>-6.4795544290916993</c:v>
                </c:pt>
                <c:pt idx="4413">
                  <c:v>-6.4964287670588998</c:v>
                </c:pt>
                <c:pt idx="4414">
                  <c:v>-6.5172958266699004</c:v>
                </c:pt>
                <c:pt idx="4415">
                  <c:v>-6.5419235235572994</c:v>
                </c:pt>
                <c:pt idx="4416">
                  <c:v>-6.5707094671770001</c:v>
                </c:pt>
                <c:pt idx="4417">
                  <c:v>-6.6033481854416998</c:v>
                </c:pt>
                <c:pt idx="4418">
                  <c:v>-6.6403233364778993</c:v>
                </c:pt>
                <c:pt idx="4419">
                  <c:v>-6.6812338311725989</c:v>
                </c:pt>
                <c:pt idx="4420">
                  <c:v>-6.7266739855841999</c:v>
                </c:pt>
                <c:pt idx="4421">
                  <c:v>-6.7761234346331998</c:v>
                </c:pt>
                <c:pt idx="4422">
                  <c:v>-6.8303134103786993</c:v>
                </c:pt>
                <c:pt idx="4423">
                  <c:v>-6.8885778014666998</c:v>
                </c:pt>
                <c:pt idx="4424">
                  <c:v>-6.9518145618125997</c:v>
                </c:pt>
                <c:pt idx="4425">
                  <c:v>-7.0191808264658997</c:v>
                </c:pt>
                <c:pt idx="4426">
                  <c:v>-7.0917751990439992</c:v>
                </c:pt>
                <c:pt idx="4427">
                  <c:v>-7.1685437573234996</c:v>
                </c:pt>
                <c:pt idx="4428">
                  <c:v>-7.2508221403529989</c:v>
                </c:pt>
                <c:pt idx="4429">
                  <c:v>-7.3373091371013004</c:v>
                </c:pt>
                <c:pt idx="4430">
                  <c:v>-7.4296168207833002</c:v>
                </c:pt>
                <c:pt idx="4431">
                  <c:v>-7.526204185826999</c:v>
                </c:pt>
                <c:pt idx="4432">
                  <c:v>-7.6288613331665989</c:v>
                </c:pt>
                <c:pt idx="4433">
                  <c:v>-7.7360572502927987</c:v>
                </c:pt>
                <c:pt idx="4434">
                  <c:v>-7.9537420552656002</c:v>
                </c:pt>
                <c:pt idx="4435">
                  <c:v>-8.4458959199441992</c:v>
                </c:pt>
                <c:pt idx="4436">
                  <c:v>-8.9610891487740005</c:v>
                </c:pt>
                <c:pt idx="4437">
                  <c:v>-9.3057794626512003</c:v>
                </c:pt>
                <c:pt idx="4438">
                  <c:v>-9.4637928329205003</c:v>
                </c:pt>
                <c:pt idx="4439">
                  <c:v>-9.4743729901598996</c:v>
                </c:pt>
                <c:pt idx="4440">
                  <c:v>-9.3585646090251</c:v>
                </c:pt>
                <c:pt idx="4441">
                  <c:v>-9.0856415026890005</c:v>
                </c:pt>
                <c:pt idx="4442">
                  <c:v>-8.6749562037498009</c:v>
                </c:pt>
                <c:pt idx="4443">
                  <c:v>-8.1792824431608011</c:v>
                </c:pt>
                <c:pt idx="4444">
                  <c:v>-7.6386686677148994</c:v>
                </c:pt>
                <c:pt idx="4445">
                  <c:v>-7.0652933398796991</c:v>
                </c:pt>
                <c:pt idx="4446">
                  <c:v>-6.4637925564713994</c:v>
                </c:pt>
                <c:pt idx="4447">
                  <c:v>-5.8395722221578001</c:v>
                </c:pt>
                <c:pt idx="4448">
                  <c:v>-5.1962707164713997</c:v>
                </c:pt>
                <c:pt idx="4449">
                  <c:v>-4.5399091570472994</c:v>
                </c:pt>
                <c:pt idx="4450">
                  <c:v>-3.8929764540395997</c:v>
                </c:pt>
                <c:pt idx="4451">
                  <c:v>-3.3069839555120999</c:v>
                </c:pt>
                <c:pt idx="4452">
                  <c:v>-2.8569278007878998</c:v>
                </c:pt>
                <c:pt idx="4453">
                  <c:v>-2.5789763638937999</c:v>
                </c:pt>
                <c:pt idx="4454">
                  <c:v>-2.4493176636372</c:v>
                </c:pt>
                <c:pt idx="4455">
                  <c:v>-2.4293343855314999</c:v>
                </c:pt>
                <c:pt idx="4456">
                  <c:v>-2.4820095969275999</c:v>
                </c:pt>
                <c:pt idx="4457">
                  <c:v>-2.5715900158856999</c:v>
                </c:pt>
                <c:pt idx="4458">
                  <c:v>-2.6656105035467998</c:v>
                </c:pt>
                <c:pt idx="4459">
                  <c:v>-2.7369464559887997</c:v>
                </c:pt>
                <c:pt idx="4460">
                  <c:v>-2.7651433781273997</c:v>
                </c:pt>
                <c:pt idx="4461">
                  <c:v>-2.7380425738176002</c:v>
                </c:pt>
                <c:pt idx="4462">
                  <c:v>-2.6541669710510996</c:v>
                </c:pt>
                <c:pt idx="4463">
                  <c:v>-2.5236099553733999</c:v>
                </c:pt>
                <c:pt idx="4464">
                  <c:v>-2.3598664576688999</c:v>
                </c:pt>
                <c:pt idx="4465">
                  <c:v>-2.1807965629320001</c:v>
                </c:pt>
                <c:pt idx="4466">
                  <c:v>-2.0090043455498998</c:v>
                </c:pt>
                <c:pt idx="4467">
                  <c:v>-1.8661840978991999</c:v>
                </c:pt>
                <c:pt idx="4468">
                  <c:v>-1.7684997099731998</c:v>
                </c:pt>
                <c:pt idx="4469">
                  <c:v>-1.7244849523098</c:v>
                </c:pt>
                <c:pt idx="4470">
                  <c:v>-1.7350057705286999</c:v>
                </c:pt>
                <c:pt idx="4471">
                  <c:v>-1.7945640955478999</c:v>
                </c:pt>
                <c:pt idx="4472">
                  <c:v>-1.8939199822895998</c:v>
                </c:pt>
                <c:pt idx="4473">
                  <c:v>-2.0208251042870997</c:v>
                </c:pt>
                <c:pt idx="4474">
                  <c:v>-2.1662693344431001</c:v>
                </c:pt>
                <c:pt idx="4475">
                  <c:v>-2.3226186142710001</c:v>
                </c:pt>
                <c:pt idx="4476">
                  <c:v>-2.4826289884401</c:v>
                </c:pt>
                <c:pt idx="4477">
                  <c:v>-2.6419410118685995</c:v>
                </c:pt>
                <c:pt idx="4478">
                  <c:v>-2.7994891979325001</c:v>
                </c:pt>
                <c:pt idx="4479">
                  <c:v>-2.9571441490236001</c:v>
                </c:pt>
                <c:pt idx="4480">
                  <c:v>-3.1208194843097998</c:v>
                </c:pt>
                <c:pt idx="4481">
                  <c:v>-3.2940443726750996</c:v>
                </c:pt>
                <c:pt idx="4482">
                  <c:v>-3.4820839737140998</c:v>
                </c:pt>
                <c:pt idx="4483">
                  <c:v>-3.6896144843874001</c:v>
                </c:pt>
                <c:pt idx="4484">
                  <c:v>-3.9200208878126999</c:v>
                </c:pt>
                <c:pt idx="4485">
                  <c:v>-4.1753543964974993</c:v>
                </c:pt>
                <c:pt idx="4486">
                  <c:v>-4.4577175050740996</c:v>
                </c:pt>
                <c:pt idx="4487">
                  <c:v>-4.7634251534762999</c:v>
                </c:pt>
                <c:pt idx="4488">
                  <c:v>-5.0899125989183993</c:v>
                </c:pt>
                <c:pt idx="4489">
                  <c:v>-5.4340707288461996</c:v>
                </c:pt>
                <c:pt idx="4490">
                  <c:v>-5.7934895108177997</c:v>
                </c:pt>
                <c:pt idx="4491">
                  <c:v>-6.1671971709266993</c:v>
                </c:pt>
                <c:pt idx="4492">
                  <c:v>-6.5502374388656994</c:v>
                </c:pt>
                <c:pt idx="4493">
                  <c:v>-6.9407611300661998</c:v>
                </c:pt>
                <c:pt idx="4494">
                  <c:v>-7.3375349489522996</c:v>
                </c:pt>
                <c:pt idx="4495">
                  <c:v>-7.7437842627875995</c:v>
                </c:pt>
                <c:pt idx="4496">
                  <c:v>-8.1546185829827991</c:v>
                </c:pt>
                <c:pt idx="4497">
                  <c:v>-8.569498333315499</c:v>
                </c:pt>
                <c:pt idx="4498">
                  <c:v>-8.9891136957236988</c:v>
                </c:pt>
                <c:pt idx="4499">
                  <c:v>-9.4179391365588003</c:v>
                </c:pt>
                <c:pt idx="4500">
                  <c:v>-9.851795423593801</c:v>
                </c:pt>
                <c:pt idx="4501">
                  <c:v>-10.291032599950199</c:v>
                </c:pt>
                <c:pt idx="4502">
                  <c:v>-10.7384334089568</c:v>
                </c:pt>
                <c:pt idx="4503">
                  <c:v>-11.1944337157842</c:v>
                </c:pt>
                <c:pt idx="4504">
                  <c:v>-11.6570888785332</c:v>
                </c:pt>
                <c:pt idx="4505">
                  <c:v>-12.1287118047705</c:v>
                </c:pt>
                <c:pt idx="4506">
                  <c:v>-12.615808361765399</c:v>
                </c:pt>
                <c:pt idx="4507">
                  <c:v>-13.1149069700562</c:v>
                </c:pt>
                <c:pt idx="4508">
                  <c:v>-13.627507775902799</c:v>
                </c:pt>
                <c:pt idx="4509">
                  <c:v>-14.161448978610899</c:v>
                </c:pt>
                <c:pt idx="4510">
                  <c:v>-14.7108946705905</c:v>
                </c:pt>
                <c:pt idx="4511">
                  <c:v>-15.275284169450698</c:v>
                </c:pt>
                <c:pt idx="4512">
                  <c:v>-15.861232561646998</c:v>
                </c:pt>
                <c:pt idx="4513">
                  <c:v>-16.461382993143001</c:v>
                </c:pt>
                <c:pt idx="4514">
                  <c:v>-17.074892562831899</c:v>
                </c:pt>
                <c:pt idx="4515">
                  <c:v>-17.708028044966099</c:v>
                </c:pt>
                <c:pt idx="4516">
                  <c:v>-18.352733978064599</c:v>
                </c:pt>
                <c:pt idx="4517">
                  <c:v>-19.010977434111599</c:v>
                </c:pt>
                <c:pt idx="4518">
                  <c:v>-19.686337959578101</c:v>
                </c:pt>
                <c:pt idx="4519">
                  <c:v>-20.372738608865998</c:v>
                </c:pt>
                <c:pt idx="4520">
                  <c:v>-21.075973529325299</c:v>
                </c:pt>
                <c:pt idx="4521">
                  <c:v>-21.793887748691699</c:v>
                </c:pt>
                <c:pt idx="4522">
                  <c:v>-22.523246310374699</c:v>
                </c:pt>
                <c:pt idx="4523">
                  <c:v>-23.2728823915653</c:v>
                </c:pt>
                <c:pt idx="4524">
                  <c:v>-24.033510944235601</c:v>
                </c:pt>
                <c:pt idx="4525">
                  <c:v>-24.810466405227299</c:v>
                </c:pt>
                <c:pt idx="4526">
                  <c:v>-25.602624040747799</c:v>
                </c:pt>
                <c:pt idx="4527">
                  <c:v>-26.406253597132199</c:v>
                </c:pt>
                <c:pt idx="4528">
                  <c:v>-27.229183180749597</c:v>
                </c:pt>
                <c:pt idx="4529">
                  <c:v>-28.061636732365798</c:v>
                </c:pt>
                <c:pt idx="4530">
                  <c:v>-28.911770071088402</c:v>
                </c:pt>
                <c:pt idx="4531">
                  <c:v>-29.7735615789387</c:v>
                </c:pt>
                <c:pt idx="4532">
                  <c:v>-30.649420521168899</c:v>
                </c:pt>
                <c:pt idx="4533">
                  <c:v>-31.540161032509502</c:v>
                </c:pt>
                <c:pt idx="4534">
                  <c:v>-32.4419544676893</c:v>
                </c:pt>
                <c:pt idx="4535">
                  <c:v>-33.3614906624463</c:v>
                </c:pt>
                <c:pt idx="4536">
                  <c:v>-34.289543779421095</c:v>
                </c:pt>
                <c:pt idx="4537">
                  <c:v>-35.237756734366798</c:v>
                </c:pt>
                <c:pt idx="4538">
                  <c:v>-36.193802105673001</c:v>
                </c:pt>
                <c:pt idx="4539">
                  <c:v>-37.169152526156104</c:v>
                </c:pt>
                <c:pt idx="4540">
                  <c:v>-38.153348727308995</c:v>
                </c:pt>
                <c:pt idx="4541">
                  <c:v>-39.155610740683194</c:v>
                </c:pt>
                <c:pt idx="4542">
                  <c:v>-40.167743964067199</c:v>
                </c:pt>
                <c:pt idx="4543">
                  <c:v>-41.197403629328996</c:v>
                </c:pt>
                <c:pt idx="4544">
                  <c:v>-42.2376714543975</c:v>
                </c:pt>
                <c:pt idx="4545">
                  <c:v>-43.2957456480597</c:v>
                </c:pt>
                <c:pt idx="4546">
                  <c:v>-44.364887045695198</c:v>
                </c:pt>
                <c:pt idx="4547">
                  <c:v>-45.452939884138793</c:v>
                </c:pt>
                <c:pt idx="4548">
                  <c:v>-46.552197026030996</c:v>
                </c:pt>
                <c:pt idx="4549">
                  <c:v>-47.6717852903775</c:v>
                </c:pt>
                <c:pt idx="4550">
                  <c:v>-48.629541945665693</c:v>
                </c:pt>
                <c:pt idx="4551">
                  <c:v>-48.846231438407692</c:v>
                </c:pt>
                <c:pt idx="4552">
                  <c:v>-48.575488336012796</c:v>
                </c:pt>
                <c:pt idx="4553">
                  <c:v>-48.446156606631597</c:v>
                </c:pt>
                <c:pt idx="4554">
                  <c:v>-48.523772527395892</c:v>
                </c:pt>
                <c:pt idx="4555">
                  <c:v>-48.567909254412299</c:v>
                </c:pt>
                <c:pt idx="4556">
                  <c:v>-48.542044376607898</c:v>
                </c:pt>
                <c:pt idx="4557">
                  <c:v>-48.564545554921196</c:v>
                </c:pt>
                <c:pt idx="4558">
                  <c:v>-48.700388213854801</c:v>
                </c:pt>
                <c:pt idx="4559">
                  <c:v>-48.864918517112095</c:v>
                </c:pt>
                <c:pt idx="4560">
                  <c:v>-48.976065289465197</c:v>
                </c:pt>
                <c:pt idx="4561">
                  <c:v>-49.042293485928298</c:v>
                </c:pt>
                <c:pt idx="4562">
                  <c:v>-49.0719414647292</c:v>
                </c:pt>
                <c:pt idx="4563">
                  <c:v>-49.044135991551599</c:v>
                </c:pt>
                <c:pt idx="4564">
                  <c:v>-48.905065242401101</c:v>
                </c:pt>
                <c:pt idx="4565">
                  <c:v>-48.664615678599297</c:v>
                </c:pt>
                <c:pt idx="4566">
                  <c:v>-48.325219197007499</c:v>
                </c:pt>
                <c:pt idx="4567">
                  <c:v>-47.884306355667</c:v>
                </c:pt>
                <c:pt idx="4568">
                  <c:v>-47.336283914264094</c:v>
                </c:pt>
                <c:pt idx="4569">
                  <c:v>-46.702986643402497</c:v>
                </c:pt>
                <c:pt idx="4570">
                  <c:v>-46.0066327863723</c:v>
                </c:pt>
                <c:pt idx="4571">
                  <c:v>-45.254313464563495</c:v>
                </c:pt>
                <c:pt idx="4572">
                  <c:v>-44.466496068998396</c:v>
                </c:pt>
                <c:pt idx="4573">
                  <c:v>-43.651693636668298</c:v>
                </c:pt>
                <c:pt idx="4574">
                  <c:v>-42.826720007856593</c:v>
                </c:pt>
                <c:pt idx="4575">
                  <c:v>-41.987742210626394</c:v>
                </c:pt>
                <c:pt idx="4576">
                  <c:v>-41.156454117746399</c:v>
                </c:pt>
                <c:pt idx="4577">
                  <c:v>-40.323459584739901</c:v>
                </c:pt>
                <c:pt idx="4578">
                  <c:v>-39.471884922734098</c:v>
                </c:pt>
                <c:pt idx="4579">
                  <c:v>-38.615298218726693</c:v>
                </c:pt>
                <c:pt idx="4580">
                  <c:v>-37.7510327019531</c:v>
                </c:pt>
                <c:pt idx="4581">
                  <c:v>-36.767844115283701</c:v>
                </c:pt>
                <c:pt idx="4582">
                  <c:v>-35.738413607218796</c:v>
                </c:pt>
                <c:pt idx="4583">
                  <c:v>-34.747146002580003</c:v>
                </c:pt>
                <c:pt idx="4584">
                  <c:v>-33.870961910926802</c:v>
                </c:pt>
                <c:pt idx="4585">
                  <c:v>-33.206809990763702</c:v>
                </c:pt>
                <c:pt idx="4586">
                  <c:v>-32.7198224287974</c:v>
                </c:pt>
                <c:pt idx="4587">
                  <c:v>-32.344231667963399</c:v>
                </c:pt>
                <c:pt idx="4588">
                  <c:v>-32.079226928503495</c:v>
                </c:pt>
                <c:pt idx="4589">
                  <c:v>-31.9878136789698</c:v>
                </c:pt>
                <c:pt idx="4590">
                  <c:v>-32.153430306741001</c:v>
                </c:pt>
                <c:pt idx="4591">
                  <c:v>-32.6197308151554</c:v>
                </c:pt>
                <c:pt idx="4592">
                  <c:v>-33.3681868653603</c:v>
                </c:pt>
                <c:pt idx="4593">
                  <c:v>-34.3624021762461</c:v>
                </c:pt>
                <c:pt idx="4594">
                  <c:v>-35.568636525404699</c:v>
                </c:pt>
                <c:pt idx="4595">
                  <c:v>-36.928347667630497</c:v>
                </c:pt>
                <c:pt idx="4596">
                  <c:v>-38.4077980719537</c:v>
                </c:pt>
                <c:pt idx="4597">
                  <c:v>-39.937203413033394</c:v>
                </c:pt>
                <c:pt idx="4598">
                  <c:v>-41.502762858205202</c:v>
                </c:pt>
                <c:pt idx="4599">
                  <c:v>-43.081150103712297</c:v>
                </c:pt>
                <c:pt idx="4600">
                  <c:v>-44.646901228328396</c:v>
                </c:pt>
                <c:pt idx="4601">
                  <c:v>-46.198671235341898</c:v>
                </c:pt>
                <c:pt idx="4602">
                  <c:v>-47.760484829101195</c:v>
                </c:pt>
                <c:pt idx="4603">
                  <c:v>-49.319326915052997</c:v>
                </c:pt>
                <c:pt idx="4604">
                  <c:v>-50.876022851507997</c:v>
                </c:pt>
                <c:pt idx="4605">
                  <c:v>-52.435180388284799</c:v>
                </c:pt>
                <c:pt idx="4606">
                  <c:v>-54.017011750223098</c:v>
                </c:pt>
                <c:pt idx="4607">
                  <c:v>-55.624362729904497</c:v>
                </c:pt>
                <c:pt idx="4608">
                  <c:v>-57.278024912869796</c:v>
                </c:pt>
                <c:pt idx="4609">
                  <c:v>-58.997878478537999</c:v>
                </c:pt>
                <c:pt idx="4610">
                  <c:v>-60.777928356134993</c:v>
                </c:pt>
                <c:pt idx="4611">
                  <c:v>-62.608530820662004</c:v>
                </c:pt>
                <c:pt idx="4612">
                  <c:v>-64.475972906598003</c:v>
                </c:pt>
                <c:pt idx="4613">
                  <c:v>-66.354065933724002</c:v>
                </c:pt>
                <c:pt idx="4614">
                  <c:v>-68.224102464531001</c:v>
                </c:pt>
                <c:pt idx="4615">
                  <c:v>-70.069709523101992</c:v>
                </c:pt>
                <c:pt idx="4616">
                  <c:v>-71.860929069047998</c:v>
                </c:pt>
                <c:pt idx="4617">
                  <c:v>-73.579525486811988</c:v>
                </c:pt>
                <c:pt idx="4618">
                  <c:v>-75.219255882947991</c:v>
                </c:pt>
                <c:pt idx="4619">
                  <c:v>-76.756268007656999</c:v>
                </c:pt>
                <c:pt idx="4620">
                  <c:v>-78.181883629824</c:v>
                </c:pt>
                <c:pt idx="4621">
                  <c:v>-79.500775970133006</c:v>
                </c:pt>
                <c:pt idx="4622">
                  <c:v>-80.701877610938993</c:v>
                </c:pt>
                <c:pt idx="4623">
                  <c:v>-81.784414842375</c:v>
                </c:pt>
                <c:pt idx="4624">
                  <c:v>-82.758282576252</c:v>
                </c:pt>
                <c:pt idx="4625">
                  <c:v>-83.623912493006998</c:v>
                </c:pt>
                <c:pt idx="4626">
                  <c:v>-84.384261651965986</c:v>
                </c:pt>
                <c:pt idx="4627">
                  <c:v>-85.049776580579987</c:v>
                </c:pt>
                <c:pt idx="4628">
                  <c:v>-85.627660750068003</c:v>
                </c:pt>
                <c:pt idx="4629">
                  <c:v>-86.118848074794002</c:v>
                </c:pt>
                <c:pt idx="4630">
                  <c:v>-86.531510610278985</c:v>
                </c:pt>
                <c:pt idx="4631">
                  <c:v>-86.833731715610995</c:v>
                </c:pt>
                <c:pt idx="4632">
                  <c:v>-87.064300253340008</c:v>
                </c:pt>
                <c:pt idx="4633">
                  <c:v>-87.228246042104985</c:v>
                </c:pt>
                <c:pt idx="4634">
                  <c:v>-87.338705995628999</c:v>
                </c:pt>
                <c:pt idx="4635">
                  <c:v>-87.395164964564984</c:v>
                </c:pt>
                <c:pt idx="4636">
                  <c:v>-87.400765090103988</c:v>
                </c:pt>
                <c:pt idx="4637">
                  <c:v>-87.364430030148</c:v>
                </c:pt>
                <c:pt idx="4638">
                  <c:v>-87.294998846597991</c:v>
                </c:pt>
                <c:pt idx="4639">
                  <c:v>-87.192279259562994</c:v>
                </c:pt>
                <c:pt idx="4640">
                  <c:v>-87.062811711647996</c:v>
                </c:pt>
                <c:pt idx="4641">
                  <c:v>-86.922624021332993</c:v>
                </c:pt>
                <c:pt idx="4642">
                  <c:v>-86.770851642780002</c:v>
                </c:pt>
                <c:pt idx="4643">
                  <c:v>-86.612731998830995</c:v>
                </c:pt>
                <c:pt idx="4644">
                  <c:v>-86.457294028689006</c:v>
                </c:pt>
                <c:pt idx="4645">
                  <c:v>-86.312845072028992</c:v>
                </c:pt>
                <c:pt idx="4646">
                  <c:v>-86.17905020691299</c:v>
                </c:pt>
                <c:pt idx="4647">
                  <c:v>-86.060972616623985</c:v>
                </c:pt>
                <c:pt idx="4648">
                  <c:v>-85.972180083380991</c:v>
                </c:pt>
                <c:pt idx="4649">
                  <c:v>-85.909786654293001</c:v>
                </c:pt>
                <c:pt idx="4650">
                  <c:v>-85.874253745631989</c:v>
                </c:pt>
                <c:pt idx="4651">
                  <c:v>-85.872630790745987</c:v>
                </c:pt>
                <c:pt idx="4652">
                  <c:v>-85.914337244381997</c:v>
                </c:pt>
                <c:pt idx="4653">
                  <c:v>-86.004041460734996</c:v>
                </c:pt>
                <c:pt idx="4654">
                  <c:v>-86.354909813969996</c:v>
                </c:pt>
                <c:pt idx="4655">
                  <c:v>-87.662472810311996</c:v>
                </c:pt>
                <c:pt idx="4656">
                  <c:v>-89.323089513128991</c:v>
                </c:pt>
                <c:pt idx="4657">
                  <c:v>-90.728782292589003</c:v>
                </c:pt>
                <c:pt idx="4658">
                  <c:v>-91.895385772199987</c:v>
                </c:pt>
                <c:pt idx="4659">
                  <c:v>-92.888973849437988</c:v>
                </c:pt>
                <c:pt idx="4660">
                  <c:v>-93.550110188237994</c:v>
                </c:pt>
                <c:pt idx="4661">
                  <c:v>-93.876282257517005</c:v>
                </c:pt>
                <c:pt idx="4662">
                  <c:v>-93.953437691931001</c:v>
                </c:pt>
                <c:pt idx="4663">
                  <c:v>-93.75789626372999</c:v>
                </c:pt>
                <c:pt idx="4664">
                  <c:v>-93.271700167812</c:v>
                </c:pt>
                <c:pt idx="4665">
                  <c:v>-92.547644087390992</c:v>
                </c:pt>
                <c:pt idx="4666">
                  <c:v>-91.663306699319989</c:v>
                </c:pt>
                <c:pt idx="4667">
                  <c:v>-90.665518867860001</c:v>
                </c:pt>
                <c:pt idx="4668">
                  <c:v>-89.606243577611991</c:v>
                </c:pt>
                <c:pt idx="4669">
                  <c:v>-88.510918410654</c:v>
                </c:pt>
                <c:pt idx="4670">
                  <c:v>-87.417252691232989</c:v>
                </c:pt>
                <c:pt idx="4671">
                  <c:v>-86.338531474772992</c:v>
                </c:pt>
                <c:pt idx="4672">
                  <c:v>-85.310161435742998</c:v>
                </c:pt>
                <c:pt idx="4673">
                  <c:v>-84.342308101821004</c:v>
                </c:pt>
                <c:pt idx="4674">
                  <c:v>-83.475319544765995</c:v>
                </c:pt>
                <c:pt idx="4675">
                  <c:v>-82.72590305390699</c:v>
                </c:pt>
                <c:pt idx="4676">
                  <c:v>-82.104378213701992</c:v>
                </c:pt>
                <c:pt idx="4677">
                  <c:v>-81.553285024787996</c:v>
                </c:pt>
                <c:pt idx="4678">
                  <c:v>-81.050170247234988</c:v>
                </c:pt>
                <c:pt idx="4679">
                  <c:v>-80.547211217957994</c:v>
                </c:pt>
                <c:pt idx="4680">
                  <c:v>-80.026187485272004</c:v>
                </c:pt>
                <c:pt idx="4681">
                  <c:v>-79.458937464635994</c:v>
                </c:pt>
                <c:pt idx="4682">
                  <c:v>-78.836706230603994</c:v>
                </c:pt>
                <c:pt idx="4683">
                  <c:v>-78.137167717730989</c:v>
                </c:pt>
                <c:pt idx="4684">
                  <c:v>-77.336570759147989</c:v>
                </c:pt>
                <c:pt idx="4685">
                  <c:v>-76.446566554640995</c:v>
                </c:pt>
                <c:pt idx="4686">
                  <c:v>-75.512571758630997</c:v>
                </c:pt>
                <c:pt idx="4687">
                  <c:v>-74.572762890915001</c:v>
                </c:pt>
                <c:pt idx="4688">
                  <c:v>-73.648082420196005</c:v>
                </c:pt>
                <c:pt idx="4689">
                  <c:v>-72.757394883966001</c:v>
                </c:pt>
                <c:pt idx="4690">
                  <c:v>-71.901687765212998</c:v>
                </c:pt>
                <c:pt idx="4691">
                  <c:v>-71.095532428724994</c:v>
                </c:pt>
                <c:pt idx="4692">
                  <c:v>-70.325325810381003</c:v>
                </c:pt>
                <c:pt idx="4693">
                  <c:v>-69.600233611877997</c:v>
                </c:pt>
                <c:pt idx="4694">
                  <c:v>-68.885006545229999</c:v>
                </c:pt>
                <c:pt idx="4695">
                  <c:v>-68.180494539617996</c:v>
                </c:pt>
                <c:pt idx="4696">
                  <c:v>-67.463314178426998</c:v>
                </c:pt>
                <c:pt idx="4697">
                  <c:v>-66.694743035591998</c:v>
                </c:pt>
                <c:pt idx="4698">
                  <c:v>-65.872954982460001</c:v>
                </c:pt>
                <c:pt idx="4699">
                  <c:v>-65.036920797047998</c:v>
                </c:pt>
                <c:pt idx="4700">
                  <c:v>-64.193938519640994</c:v>
                </c:pt>
                <c:pt idx="4701">
                  <c:v>-63.363375965090988</c:v>
                </c:pt>
                <c:pt idx="4702">
                  <c:v>-62.573263633875001</c:v>
                </c:pt>
                <c:pt idx="4703">
                  <c:v>-61.854559102998003</c:v>
                </c:pt>
                <c:pt idx="4704">
                  <c:v>-61.289200371429004</c:v>
                </c:pt>
                <c:pt idx="4705">
                  <c:v>-60.907525632968998</c:v>
                </c:pt>
                <c:pt idx="4706">
                  <c:v>-60.693339730790989</c:v>
                </c:pt>
                <c:pt idx="4707">
                  <c:v>-60.531246563906997</c:v>
                </c:pt>
                <c:pt idx="4708">
                  <c:v>-60.388535189064001</c:v>
                </c:pt>
                <c:pt idx="4709">
                  <c:v>-60.293850066498003</c:v>
                </c:pt>
                <c:pt idx="4710">
                  <c:v>-60.250964883102</c:v>
                </c:pt>
                <c:pt idx="4711">
                  <c:v>-60.265993384997991</c:v>
                </c:pt>
                <c:pt idx="4712">
                  <c:v>-60.334850726237995</c:v>
                </c:pt>
                <c:pt idx="4713">
                  <c:v>-60.475605228153</c:v>
                </c:pt>
                <c:pt idx="4714">
                  <c:v>-60.719189919854998</c:v>
                </c:pt>
                <c:pt idx="4715">
                  <c:v>-61.094962862601001</c:v>
                </c:pt>
                <c:pt idx="4716">
                  <c:v>-61.596267740580004</c:v>
                </c:pt>
                <c:pt idx="4717">
                  <c:v>-62.221321372634996</c:v>
                </c:pt>
                <c:pt idx="4718">
                  <c:v>-62.924792720286</c:v>
                </c:pt>
                <c:pt idx="4719">
                  <c:v>-63.681460732424995</c:v>
                </c:pt>
                <c:pt idx="4720">
                  <c:v>-64.448656915919997</c:v>
                </c:pt>
                <c:pt idx="4721">
                  <c:v>-65.207467396832996</c:v>
                </c:pt>
                <c:pt idx="4722">
                  <c:v>-65.955299325525004</c:v>
                </c:pt>
                <c:pt idx="4723">
                  <c:v>-66.667546457540993</c:v>
                </c:pt>
                <c:pt idx="4724">
                  <c:v>-67.347953845245002</c:v>
                </c:pt>
                <c:pt idx="4725">
                  <c:v>-67.970590621745998</c:v>
                </c:pt>
                <c:pt idx="4726">
                  <c:v>-68.552588676249002</c:v>
                </c:pt>
                <c:pt idx="4727">
                  <c:v>-69.113165636294994</c:v>
                </c:pt>
                <c:pt idx="4728">
                  <c:v>-69.638864758469992</c:v>
                </c:pt>
                <c:pt idx="4729">
                  <c:v>-70.132338832224008</c:v>
                </c:pt>
                <c:pt idx="4730">
                  <c:v>-70.576058577380991</c:v>
                </c:pt>
                <c:pt idx="4731">
                  <c:v>-70.987548990942003</c:v>
                </c:pt>
                <c:pt idx="4732">
                  <c:v>-71.388171123839996</c:v>
                </c:pt>
                <c:pt idx="4733">
                  <c:v>-71.803922217566992</c:v>
                </c:pt>
                <c:pt idx="4734">
                  <c:v>-72.256254483344989</c:v>
                </c:pt>
                <c:pt idx="4735">
                  <c:v>-72.743538546968992</c:v>
                </c:pt>
                <c:pt idx="4736">
                  <c:v>-73.266669431574002</c:v>
                </c:pt>
                <c:pt idx="4737">
                  <c:v>-73.811441846028004</c:v>
                </c:pt>
                <c:pt idx="4738">
                  <c:v>-74.361353485449001</c:v>
                </c:pt>
                <c:pt idx="4739">
                  <c:v>-74.908805236443001</c:v>
                </c:pt>
                <c:pt idx="4740">
                  <c:v>-75.433670329040993</c:v>
                </c:pt>
                <c:pt idx="4741">
                  <c:v>-75.929805115688993</c:v>
                </c:pt>
                <c:pt idx="4742">
                  <c:v>-76.391254905324004</c:v>
                </c:pt>
                <c:pt idx="4743">
                  <c:v>-76.810790642276999</c:v>
                </c:pt>
                <c:pt idx="4744">
                  <c:v>-77.193973736768996</c:v>
                </c:pt>
                <c:pt idx="4745">
                  <c:v>-77.537905402427995</c:v>
                </c:pt>
                <c:pt idx="4746">
                  <c:v>-77.845360959023992</c:v>
                </c:pt>
                <c:pt idx="4747">
                  <c:v>-78.124621804802999</c:v>
                </c:pt>
                <c:pt idx="4748">
                  <c:v>-78.372897779294988</c:v>
                </c:pt>
                <c:pt idx="4749">
                  <c:v>-78.595170138816002</c:v>
                </c:pt>
                <c:pt idx="4750">
                  <c:v>-78.793089023090999</c:v>
                </c:pt>
                <c:pt idx="4751">
                  <c:v>-78.962495941347001</c:v>
                </c:pt>
                <c:pt idx="4752">
                  <c:v>-79.105660397603998</c:v>
                </c:pt>
                <c:pt idx="4753">
                  <c:v>-79.217135733486003</c:v>
                </c:pt>
                <c:pt idx="4754">
                  <c:v>-79.290924238808998</c:v>
                </c:pt>
                <c:pt idx="4755">
                  <c:v>-79.327089909650994</c:v>
                </c:pt>
                <c:pt idx="4756">
                  <c:v>-79.315241066121004</c:v>
                </c:pt>
                <c:pt idx="4757">
                  <c:v>-79.248891445055989</c:v>
                </c:pt>
                <c:pt idx="4758">
                  <c:v>-79.125602630057998</c:v>
                </c:pt>
                <c:pt idx="4759">
                  <c:v>-78.933101929496985</c:v>
                </c:pt>
                <c:pt idx="4760">
                  <c:v>-78.664959140810993</c:v>
                </c:pt>
                <c:pt idx="4761">
                  <c:v>-78.316387372721991</c:v>
                </c:pt>
                <c:pt idx="4762">
                  <c:v>-77.875946324970002</c:v>
                </c:pt>
                <c:pt idx="4763">
                  <c:v>-77.337966505782006</c:v>
                </c:pt>
                <c:pt idx="4764">
                  <c:v>-76.697607166463996</c:v>
                </c:pt>
                <c:pt idx="4765">
                  <c:v>-75.945634024667996</c:v>
                </c:pt>
                <c:pt idx="4766">
                  <c:v>-75.078426155873984</c:v>
                </c:pt>
                <c:pt idx="4767">
                  <c:v>-74.092925542166995</c:v>
                </c:pt>
                <c:pt idx="4768">
                  <c:v>-72.982801571822989</c:v>
                </c:pt>
                <c:pt idx="4769">
                  <c:v>-71.74691041708499</c:v>
                </c:pt>
                <c:pt idx="4770">
                  <c:v>-70.384879958000994</c:v>
                </c:pt>
                <c:pt idx="4771">
                  <c:v>-68.893275979235995</c:v>
                </c:pt>
                <c:pt idx="4772">
                  <c:v>-67.273430268017989</c:v>
                </c:pt>
                <c:pt idx="4773">
                  <c:v>-65.528342844920999</c:v>
                </c:pt>
                <c:pt idx="4774">
                  <c:v>-63.657627655205999</c:v>
                </c:pt>
                <c:pt idx="4775">
                  <c:v>-61.665462348473994</c:v>
                </c:pt>
                <c:pt idx="4776">
                  <c:v>-59.559250721327999</c:v>
                </c:pt>
                <c:pt idx="4777">
                  <c:v>-57.342181162361996</c:v>
                </c:pt>
                <c:pt idx="4778">
                  <c:v>-55.021957233472797</c:v>
                </c:pt>
                <c:pt idx="4779">
                  <c:v>-52.610835695056799</c:v>
                </c:pt>
                <c:pt idx="4780">
                  <c:v>-50.116250483517</c:v>
                </c:pt>
                <c:pt idx="4781">
                  <c:v>-47.550023400507897</c:v>
                </c:pt>
                <c:pt idx="4782">
                  <c:v>-44.927651425219196</c:v>
                </c:pt>
                <c:pt idx="4783">
                  <c:v>-42.262371706263899</c:v>
                </c:pt>
                <c:pt idx="4784">
                  <c:v>-39.5691294195342</c:v>
                </c:pt>
                <c:pt idx="4785">
                  <c:v>-36.866051364735597</c:v>
                </c:pt>
                <c:pt idx="4786">
                  <c:v>-34.171627329223497</c:v>
                </c:pt>
                <c:pt idx="4787">
                  <c:v>-31.502994959248497</c:v>
                </c:pt>
                <c:pt idx="4788">
                  <c:v>-28.879806468070498</c:v>
                </c:pt>
                <c:pt idx="4789">
                  <c:v>-26.324486808958799</c:v>
                </c:pt>
                <c:pt idx="4790">
                  <c:v>-23.855156895934797</c:v>
                </c:pt>
                <c:pt idx="4791">
                  <c:v>-21.489989493503398</c:v>
                </c:pt>
                <c:pt idx="4792">
                  <c:v>-19.247674855763098</c:v>
                </c:pt>
                <c:pt idx="4793">
                  <c:v>-17.1434016384537</c:v>
                </c:pt>
                <c:pt idx="4794">
                  <c:v>-15.189634565961299</c:v>
                </c:pt>
                <c:pt idx="4795">
                  <c:v>-13.3975888571553</c:v>
                </c:pt>
                <c:pt idx="4796">
                  <c:v>-11.777120352753</c:v>
                </c:pt>
                <c:pt idx="4797">
                  <c:v>-10.3308432240672</c:v>
                </c:pt>
                <c:pt idx="4798">
                  <c:v>-9.0605730560351994</c:v>
                </c:pt>
                <c:pt idx="4799">
                  <c:v>-7.9655752935417006</c:v>
                </c:pt>
                <c:pt idx="4800">
                  <c:v>-7.0413968096720998</c:v>
                </c:pt>
                <c:pt idx="4801">
                  <c:v>-6.2788478841737998</c:v>
                </c:pt>
                <c:pt idx="4802">
                  <c:v>-5.667205665216299</c:v>
                </c:pt>
                <c:pt idx="4803">
                  <c:v>-5.1943957143563999</c:v>
                </c:pt>
                <c:pt idx="4804">
                  <c:v>-4.8445968208701</c:v>
                </c:pt>
                <c:pt idx="4805">
                  <c:v>-4.6001247374189997</c:v>
                </c:pt>
                <c:pt idx="4806">
                  <c:v>-4.4430368887254001</c:v>
                </c:pt>
                <c:pt idx="4807">
                  <c:v>-4.3562456068593001</c:v>
                </c:pt>
                <c:pt idx="4808">
                  <c:v>-4.3210650305694003</c:v>
                </c:pt>
                <c:pt idx="4809">
                  <c:v>-4.3199237689355998</c:v>
                </c:pt>
                <c:pt idx="4810">
                  <c:v>-4.3372784545218002</c:v>
                </c:pt>
                <c:pt idx="4811">
                  <c:v>-4.3605541058807997</c:v>
                </c:pt>
                <c:pt idx="4812">
                  <c:v>-4.3780059474561002</c:v>
                </c:pt>
                <c:pt idx="4813">
                  <c:v>-4.3803308908877998</c:v>
                </c:pt>
                <c:pt idx="4814">
                  <c:v>-4.3613252238969</c:v>
                </c:pt>
                <c:pt idx="4815">
                  <c:v>-4.3179420734183998</c:v>
                </c:pt>
                <c:pt idx="4816">
                  <c:v>-4.2488087277047999</c:v>
                </c:pt>
                <c:pt idx="4817">
                  <c:v>-4.1536329383627999</c:v>
                </c:pt>
                <c:pt idx="4818">
                  <c:v>-4.0344502316810997</c:v>
                </c:pt>
                <c:pt idx="4819">
                  <c:v>-3.8946675729482996</c:v>
                </c:pt>
                <c:pt idx="4820">
                  <c:v>-3.7391533656719997</c:v>
                </c:pt>
                <c:pt idx="4821">
                  <c:v>-3.5711644870160999</c:v>
                </c:pt>
                <c:pt idx="4822">
                  <c:v>-3.3952305660419997</c:v>
                </c:pt>
                <c:pt idx="4823">
                  <c:v>-3.2158001578118998</c:v>
                </c:pt>
                <c:pt idx="4824">
                  <c:v>-3.0378851887532998</c:v>
                </c:pt>
                <c:pt idx="4825">
                  <c:v>-2.8647010383959999</c:v>
                </c:pt>
                <c:pt idx="4826">
                  <c:v>-2.6991351816336002</c:v>
                </c:pt>
                <c:pt idx="4827">
                  <c:v>-2.5439088231992999</c:v>
                </c:pt>
                <c:pt idx="4828">
                  <c:v>-2.4013133580624002</c:v>
                </c:pt>
                <c:pt idx="4829">
                  <c:v>-2.3157394401947999</c:v>
                </c:pt>
                <c:pt idx="4830">
                  <c:v>-2.2391836604229001</c:v>
                </c:pt>
                <c:pt idx="4831">
                  <c:v>-2.1674975296886996</c:v>
                </c:pt>
                <c:pt idx="4832">
                  <c:v>-2.1008919911235</c:v>
                </c:pt>
                <c:pt idx="4833">
                  <c:v>-2.0400678298583999</c:v>
                </c:pt>
                <c:pt idx="4834">
                  <c:v>-1.9857685030220997</c:v>
                </c:pt>
                <c:pt idx="4835">
                  <c:v>-1.9375665342785999</c:v>
                </c:pt>
                <c:pt idx="4836">
                  <c:v>-1.8956544888728999</c:v>
                </c:pt>
                <c:pt idx="4837">
                  <c:v>-1.8601208977115999</c:v>
                </c:pt>
                <c:pt idx="4838">
                  <c:v>-1.8312417772439999</c:v>
                </c:pt>
                <c:pt idx="4839">
                  <c:v>-1.8092185369128</c:v>
                </c:pt>
                <c:pt idx="4840">
                  <c:v>-1.8350990516007</c:v>
                </c:pt>
                <c:pt idx="4841">
                  <c:v>-1.8723480447231</c:v>
                </c:pt>
                <c:pt idx="4842">
                  <c:v>-1.918959218091</c:v>
                </c:pt>
                <c:pt idx="4843">
                  <c:v>-1.9734649502996999</c:v>
                </c:pt>
                <c:pt idx="4844">
                  <c:v>-2.0352043083107998</c:v>
                </c:pt>
                <c:pt idx="4845">
                  <c:v>-2.1022404802127999</c:v>
                </c:pt>
                <c:pt idx="4846">
                  <c:v>-2.1735699685845002</c:v>
                </c:pt>
                <c:pt idx="4847">
                  <c:v>-2.2483427208779996</c:v>
                </c:pt>
                <c:pt idx="4848">
                  <c:v>-2.3258357372105998</c:v>
                </c:pt>
                <c:pt idx="4849">
                  <c:v>-2.4059444834732999</c:v>
                </c:pt>
                <c:pt idx="4850">
                  <c:v>-2.4878924901738002</c:v>
                </c:pt>
                <c:pt idx="4851">
                  <c:v>-2.5709200999836002</c:v>
                </c:pt>
                <c:pt idx="4852">
                  <c:v>-2.6546250667880997</c:v>
                </c:pt>
                <c:pt idx="4853">
                  <c:v>-2.7386765029703999</c:v>
                </c:pt>
                <c:pt idx="4854">
                  <c:v>-2.8228051872308999</c:v>
                </c:pt>
                <c:pt idx="4855">
                  <c:v>-2.9074502348534996</c:v>
                </c:pt>
                <c:pt idx="4856">
                  <c:v>-2.9918807746544998</c:v>
                </c:pt>
                <c:pt idx="4857">
                  <c:v>-3.0758836878788998</c:v>
                </c:pt>
                <c:pt idx="4858">
                  <c:v>-3.1593926206109999</c:v>
                </c:pt>
                <c:pt idx="4859">
                  <c:v>-3.2423838738573001</c:v>
                </c:pt>
                <c:pt idx="4860">
                  <c:v>-3.3248647550868</c:v>
                </c:pt>
                <c:pt idx="4861">
                  <c:v>-3.4073822135421001</c:v>
                </c:pt>
                <c:pt idx="4862">
                  <c:v>-3.4896012951399</c:v>
                </c:pt>
                <c:pt idx="4863">
                  <c:v>-3.5713682533224</c:v>
                </c:pt>
                <c:pt idx="4864">
                  <c:v>-3.6527025726108002</c:v>
                </c:pt>
                <c:pt idx="4865">
                  <c:v>-3.7336213265141995</c:v>
                </c:pt>
                <c:pt idx="4866">
                  <c:v>-3.8141380636175994</c:v>
                </c:pt>
                <c:pt idx="4867">
                  <c:v>-3.8943943643135994</c:v>
                </c:pt>
                <c:pt idx="4868">
                  <c:v>-3.9747677960079</c:v>
                </c:pt>
                <c:pt idx="4869">
                  <c:v>-4.0547280975098996</c:v>
                </c:pt>
                <c:pt idx="4870">
                  <c:v>-4.1342573898444002</c:v>
                </c:pt>
                <c:pt idx="4871">
                  <c:v>-4.2133459151079</c:v>
                </c:pt>
                <c:pt idx="4872">
                  <c:v>-4.2919882294566003</c:v>
                </c:pt>
                <c:pt idx="4873">
                  <c:v>-4.3701816970331997</c:v>
                </c:pt>
                <c:pt idx="4874">
                  <c:v>-4.4480005633385993</c:v>
                </c:pt>
                <c:pt idx="4875">
                  <c:v>-4.5258918678455995</c:v>
                </c:pt>
                <c:pt idx="4876">
                  <c:v>-4.6033056764972997</c:v>
                </c:pt>
                <c:pt idx="4877">
                  <c:v>-4.6802186005796997</c:v>
                </c:pt>
                <c:pt idx="4878">
                  <c:v>-4.7566134798314996</c:v>
                </c:pt>
                <c:pt idx="4879">
                  <c:v>-4.8324765226010999</c:v>
                </c:pt>
                <c:pt idx="4880">
                  <c:v>-4.9077956478711</c:v>
                </c:pt>
                <c:pt idx="4881">
                  <c:v>-4.9825611263307001</c:v>
                </c:pt>
                <c:pt idx="4882">
                  <c:v>-5.0569676330681999</c:v>
                </c:pt>
                <c:pt idx="4883">
                  <c:v>-5.1311618798057994</c:v>
                </c:pt>
                <c:pt idx="4884">
                  <c:v>-5.204765454822299</c:v>
                </c:pt>
                <c:pt idx="4885">
                  <c:v>-5.2777633692399002</c:v>
                </c:pt>
                <c:pt idx="4886">
                  <c:v>-5.3501490483419998</c:v>
                </c:pt>
                <c:pt idx="4887">
                  <c:v>-5.4219197462553002</c:v>
                </c:pt>
                <c:pt idx="4888">
                  <c:v>-5.4930747883868998</c:v>
                </c:pt>
                <c:pt idx="4889">
                  <c:v>-5.5636142227542003</c:v>
                </c:pt>
                <c:pt idx="4890">
                  <c:v>-5.6335376013284995</c:v>
                </c:pt>
                <c:pt idx="4891">
                  <c:v>-5.703180956750999</c:v>
                </c:pt>
                <c:pt idx="4892">
                  <c:v>-5.7723659000831997</c:v>
                </c:pt>
                <c:pt idx="4893">
                  <c:v>-5.8409009929991997</c:v>
                </c:pt>
                <c:pt idx="4894">
                  <c:v>-5.9087697031310995</c:v>
                </c:pt>
                <c:pt idx="4895">
                  <c:v>-5.9759601062915992</c:v>
                </c:pt>
                <c:pt idx="4896">
                  <c:v>-6.0424603199505</c:v>
                </c:pt>
                <c:pt idx="4897">
                  <c:v>-6.1082599067408996</c:v>
                </c:pt>
                <c:pt idx="4898">
                  <c:v>-6.1733465677907997</c:v>
                </c:pt>
                <c:pt idx="4899">
                  <c:v>-6.2377082546292</c:v>
                </c:pt>
                <c:pt idx="4900">
                  <c:v>-6.3013296911334002</c:v>
                </c:pt>
                <c:pt idx="4901">
                  <c:v>-6.3644579936954999</c:v>
                </c:pt>
                <c:pt idx="4902">
                  <c:v>-6.4269735609422991</c:v>
                </c:pt>
                <c:pt idx="4903">
                  <c:v>-6.4886666985386992</c:v>
                </c:pt>
                <c:pt idx="4904">
                  <c:v>-6.5495022603263999</c:v>
                </c:pt>
                <c:pt idx="4905">
                  <c:v>-6.6094470898896001</c:v>
                </c:pt>
                <c:pt idx="4906">
                  <c:v>-6.6684665447942999</c:v>
                </c:pt>
                <c:pt idx="4907">
                  <c:v>-6.7265244239891997</c:v>
                </c:pt>
                <c:pt idx="4908">
                  <c:v>-6.783582621771</c:v>
                </c:pt>
                <c:pt idx="4909">
                  <c:v>-6.8396001705305993</c:v>
                </c:pt>
                <c:pt idx="4910">
                  <c:v>-6.8945346795560996</c:v>
                </c:pt>
                <c:pt idx="4911">
                  <c:v>-6.9483399185199</c:v>
                </c:pt>
                <c:pt idx="4912">
                  <c:v>-7.0009689899504997</c:v>
                </c:pt>
                <c:pt idx="4913">
                  <c:v>-7.0524516393092993</c:v>
                </c:pt>
                <c:pt idx="4914">
                  <c:v>-7.1028969011045993</c:v>
                </c:pt>
                <c:pt idx="4915">
                  <c:v>-7.1519877606225002</c:v>
                </c:pt>
                <c:pt idx="4916">
                  <c:v>-7.1996614191257997</c:v>
                </c:pt>
                <c:pt idx="4917">
                  <c:v>-7.2458554625321998</c:v>
                </c:pt>
                <c:pt idx="4918">
                  <c:v>-7.2905108994029995</c:v>
                </c:pt>
                <c:pt idx="4919">
                  <c:v>-7.3335666452451003</c:v>
                </c:pt>
                <c:pt idx="4920">
                  <c:v>-7.3749641741823</c:v>
                </c:pt>
                <c:pt idx="4921">
                  <c:v>-7.4146430260050007</c:v>
                </c:pt>
                <c:pt idx="4922">
                  <c:v>-7.4525450267735991</c:v>
                </c:pt>
                <c:pt idx="4923">
                  <c:v>-7.4886108782078997</c:v>
                </c:pt>
                <c:pt idx="4924">
                  <c:v>-7.5227836164870006</c:v>
                </c:pt>
                <c:pt idx="4925">
                  <c:v>-7.5550050811367999</c:v>
                </c:pt>
                <c:pt idx="4926">
                  <c:v>-7.5852200280812996</c:v>
                </c:pt>
                <c:pt idx="4927">
                  <c:v>-7.6133731545692997</c:v>
                </c:pt>
                <c:pt idx="4928">
                  <c:v>-7.6394124574701001</c:v>
                </c:pt>
                <c:pt idx="4929">
                  <c:v>-7.6632867840995988</c:v>
                </c:pt>
                <c:pt idx="4930">
                  <c:v>-7.6849486680545986</c:v>
                </c:pt>
                <c:pt idx="4931">
                  <c:v>-7.7044330981476001</c:v>
                </c:pt>
                <c:pt idx="4932">
                  <c:v>-7.7216876618393995</c:v>
                </c:pt>
                <c:pt idx="4933">
                  <c:v>-7.7365857489926997</c:v>
                </c:pt>
                <c:pt idx="4934">
                  <c:v>-7.7490888416879988</c:v>
                </c:pt>
                <c:pt idx="4935">
                  <c:v>-7.7591632117127993</c:v>
                </c:pt>
                <c:pt idx="4936">
                  <c:v>-7.7667798830300994</c:v>
                </c:pt>
                <c:pt idx="4937">
                  <c:v>-7.7719138044809988</c:v>
                </c:pt>
                <c:pt idx="4938">
                  <c:v>-7.7745441338781003</c:v>
                </c:pt>
                <c:pt idx="4939">
                  <c:v>-7.7746540334445005</c:v>
                </c:pt>
                <c:pt idx="4940">
                  <c:v>-7.7722307314685999</c:v>
                </c:pt>
                <c:pt idx="4941">
                  <c:v>-7.7672656326065992</c:v>
                </c:pt>
                <c:pt idx="4942">
                  <c:v>-7.759754202709499</c:v>
                </c:pt>
                <c:pt idx="4943">
                  <c:v>-7.7496962211722993</c:v>
                </c:pt>
                <c:pt idx="4944">
                  <c:v>-7.7370955530518994</c:v>
                </c:pt>
                <c:pt idx="4945">
                  <c:v>-7.7219604139077003</c:v>
                </c:pt>
                <c:pt idx="4946">
                  <c:v>-7.7043030807230997</c:v>
                </c:pt>
                <c:pt idx="4947">
                  <c:v>-7.6841400796203008</c:v>
                </c:pt>
                <c:pt idx="4948">
                  <c:v>-7.6614918920258992</c:v>
                </c:pt>
                <c:pt idx="4949">
                  <c:v>-7.6363830419387995</c:v>
                </c:pt>
                <c:pt idx="4950">
                  <c:v>-7.6088418442685999</c:v>
                </c:pt>
                <c:pt idx="4951">
                  <c:v>-7.5789003576776999</c:v>
                </c:pt>
                <c:pt idx="4952">
                  <c:v>-7.5465944038341002</c:v>
                </c:pt>
                <c:pt idx="4953">
                  <c:v>-7.5119635992701994</c:v>
                </c:pt>
                <c:pt idx="4954">
                  <c:v>-7.4750512814657997</c:v>
                </c:pt>
                <c:pt idx="4955">
                  <c:v>-7.4359041094671001</c:v>
                </c:pt>
                <c:pt idx="4956">
                  <c:v>-7.3945719836667001</c:v>
                </c:pt>
                <c:pt idx="4957">
                  <c:v>-7.3511075021984995</c:v>
                </c:pt>
                <c:pt idx="4958">
                  <c:v>-7.3055659172750991</c:v>
                </c:pt>
                <c:pt idx="4959">
                  <c:v>-7.2580045282088985</c:v>
                </c:pt>
                <c:pt idx="4960">
                  <c:v>-7.2084827287991997</c:v>
                </c:pt>
                <c:pt idx="4961">
                  <c:v>-7.1570614129592993</c:v>
                </c:pt>
                <c:pt idx="4962">
                  <c:v>-7.1038031122937992</c:v>
                </c:pt>
                <c:pt idx="4963">
                  <c:v>-7.0487714638389001</c:v>
                </c:pt>
                <c:pt idx="4964">
                  <c:v>-6.9920314039082996</c:v>
                </c:pt>
                <c:pt idx="4965">
                  <c:v>-6.9336487155951003</c:v>
                </c:pt>
                <c:pt idx="4966">
                  <c:v>-6.8736902238209998</c:v>
                </c:pt>
                <c:pt idx="4967">
                  <c:v>-6.8122234258085994</c:v>
                </c:pt>
                <c:pt idx="4968">
                  <c:v>-6.7493165931326997</c:v>
                </c:pt>
                <c:pt idx="4969">
                  <c:v>-6.6850382239322999</c:v>
                </c:pt>
                <c:pt idx="4970">
                  <c:v>-6.6194567183633994</c:v>
                </c:pt>
                <c:pt idx="4971">
                  <c:v>-6.5526401487686998</c:v>
                </c:pt>
                <c:pt idx="4972">
                  <c:v>-6.4846562685017997</c:v>
                </c:pt>
                <c:pt idx="4973">
                  <c:v>-6.4155725847555001</c:v>
                </c:pt>
                <c:pt idx="4974">
                  <c:v>-6.3454563050435997</c:v>
                </c:pt>
                <c:pt idx="4975">
                  <c:v>-6.2743746146474999</c:v>
                </c:pt>
                <c:pt idx="4976">
                  <c:v>-6.2023944503957997</c:v>
                </c:pt>
                <c:pt idx="4977">
                  <c:v>-6.1295828682437996</c:v>
                </c:pt>
                <c:pt idx="4978">
                  <c:v>-6.0560065732416</c:v>
                </c:pt>
                <c:pt idx="4979">
                  <c:v>-5.9817323502008994</c:v>
                </c:pt>
                <c:pt idx="4980">
                  <c:v>-5.9068263368444995</c:v>
                </c:pt>
                <c:pt idx="4981">
                  <c:v>-5.8313545358390995</c:v>
                </c:pt>
                <c:pt idx="4982">
                  <c:v>-5.7553818684284996</c:v>
                </c:pt>
                <c:pt idx="4983">
                  <c:v>-5.6789728097186991</c:v>
                </c:pt>
                <c:pt idx="4984">
                  <c:v>-5.6022352256417998</c:v>
                </c:pt>
                <c:pt idx="4985">
                  <c:v>-5.5251887413904992</c:v>
                </c:pt>
                <c:pt idx="4986">
                  <c:v>-5.4478893979691998</c:v>
                </c:pt>
                <c:pt idx="4987">
                  <c:v>-5.3703967769493</c:v>
                </c:pt>
                <c:pt idx="4988">
                  <c:v>-5.2927687397562</c:v>
                </c:pt>
                <c:pt idx="4989">
                  <c:v>-5.2150620793995</c:v>
                </c:pt>
                <c:pt idx="4990">
                  <c:v>-5.1373314011174998</c:v>
                </c:pt>
                <c:pt idx="4991">
                  <c:v>-5.0596299688700999</c:v>
                </c:pt>
                <c:pt idx="4992">
                  <c:v>-4.9820086859717998</c:v>
                </c:pt>
                <c:pt idx="4993">
                  <c:v>-4.9045169660516992</c:v>
                </c:pt>
                <c:pt idx="4994">
                  <c:v>-4.8272017948233001</c:v>
                </c:pt>
                <c:pt idx="4995">
                  <c:v>-4.7501086153121994</c:v>
                </c:pt>
                <c:pt idx="4996">
                  <c:v>-4.6732804625687994</c:v>
                </c:pt>
                <c:pt idx="4997">
                  <c:v>-4.5967620610194002</c:v>
                </c:pt>
                <c:pt idx="4998">
                  <c:v>-4.5207553145484001</c:v>
                </c:pt>
                <c:pt idx="4999">
                  <c:v>-4.4460215810337003</c:v>
                </c:pt>
                <c:pt idx="5000">
                  <c:v>-4.3721277443868001</c:v>
                </c:pt>
                <c:pt idx="5001">
                  <c:v>-4.2986712022589995</c:v>
                </c:pt>
                <c:pt idx="5002">
                  <c:v>-4.2256914997868993</c:v>
                </c:pt>
                <c:pt idx="5003">
                  <c:v>-4.1530465809305994</c:v>
                </c:pt>
                <c:pt idx="5004">
                  <c:v>-4.0806050139869994</c:v>
                </c:pt>
                <c:pt idx="5005">
                  <c:v>-4.0083873588837005</c:v>
                </c:pt>
                <c:pt idx="5006">
                  <c:v>-3.9363842180195996</c:v>
                </c:pt>
                <c:pt idx="5007">
                  <c:v>-3.8646670380198</c:v>
                </c:pt>
                <c:pt idx="5008">
                  <c:v>-3.7932951104030996</c:v>
                </c:pt>
                <c:pt idx="5009">
                  <c:v>-3.7223807436851999</c:v>
                </c:pt>
                <c:pt idx="5010">
                  <c:v>-3.6520015386830997</c:v>
                </c:pt>
                <c:pt idx="5011">
                  <c:v>-3.5822727344063998</c:v>
                </c:pt>
                <c:pt idx="5012">
                  <c:v>-3.5132778505329001</c:v>
                </c:pt>
                <c:pt idx="5013">
                  <c:v>-3.4451954122031996</c:v>
                </c:pt>
                <c:pt idx="5014">
                  <c:v>-3.3779960503022997</c:v>
                </c:pt>
                <c:pt idx="5015">
                  <c:v>-3.3117058217187001</c:v>
                </c:pt>
                <c:pt idx="5016">
                  <c:v>-3.2463020261978999</c:v>
                </c:pt>
                <c:pt idx="5017">
                  <c:v>-3.181777744593</c:v>
                </c:pt>
                <c:pt idx="5018">
                  <c:v>-3.1181008489086</c:v>
                </c:pt>
                <c:pt idx="5019">
                  <c:v>-3.0552771219752999</c:v>
                </c:pt>
                <c:pt idx="5020">
                  <c:v>-2.9932926959324999</c:v>
                </c:pt>
                <c:pt idx="5021">
                  <c:v>-2.9322267101021997</c:v>
                </c:pt>
                <c:pt idx="5022">
                  <c:v>-2.8720060419488997</c:v>
                </c:pt>
                <c:pt idx="5023">
                  <c:v>-2.8125855226274998</c:v>
                </c:pt>
                <c:pt idx="5024">
                  <c:v>-2.7539546645762996</c:v>
                </c:pt>
                <c:pt idx="5025">
                  <c:v>-2.6961168509019</c:v>
                </c:pt>
                <c:pt idx="5026">
                  <c:v>-2.6391016080650997</c:v>
                </c:pt>
                <c:pt idx="5027">
                  <c:v>-2.582883786924</c:v>
                </c:pt>
                <c:pt idx="5028">
                  <c:v>-2.5274720218437001</c:v>
                </c:pt>
                <c:pt idx="5029">
                  <c:v>-2.4729506418645002</c:v>
                </c:pt>
                <c:pt idx="5030">
                  <c:v>-2.4192800864933997</c:v>
                </c:pt>
                <c:pt idx="5031">
                  <c:v>-2.3664339703409998</c:v>
                </c:pt>
                <c:pt idx="5032">
                  <c:v>-2.3144108292203995</c:v>
                </c:pt>
                <c:pt idx="5033">
                  <c:v>-2.2632136109300998</c:v>
                </c:pt>
                <c:pt idx="5034">
                  <c:v>-2.2128269362074002</c:v>
                </c:pt>
                <c:pt idx="5035">
                  <c:v>-2.1632837680805999</c:v>
                </c:pt>
                <c:pt idx="5036">
                  <c:v>-2.1145724679455995</c:v>
                </c:pt>
                <c:pt idx="5037">
                  <c:v>-2.0667309677147996</c:v>
                </c:pt>
                <c:pt idx="5038">
                  <c:v>-2.0197188139320001</c:v>
                </c:pt>
                <c:pt idx="5039">
                  <c:v>-1.9735017355244997</c:v>
                </c:pt>
                <c:pt idx="5040">
                  <c:v>-1.9280698167845998</c:v>
                </c:pt>
                <c:pt idx="5041">
                  <c:v>-1.8834178348746</c:v>
                </c:pt>
                <c:pt idx="5042">
                  <c:v>-1.8395354586045001</c:v>
                </c:pt>
                <c:pt idx="5043">
                  <c:v>-1.7964701177055</c:v>
                </c:pt>
                <c:pt idx="5044">
                  <c:v>-1.7542165129017</c:v>
                </c:pt>
                <c:pt idx="5045">
                  <c:v>-1.7127098822433</c:v>
                </c:pt>
                <c:pt idx="5046">
                  <c:v>-1.6719419486306999</c:v>
                </c:pt>
                <c:pt idx="5047">
                  <c:v>-1.6319153180678998</c:v>
                </c:pt>
                <c:pt idx="5048">
                  <c:v>-1.5926683948485001</c:v>
                </c:pt>
                <c:pt idx="5049">
                  <c:v>-1.5541583255058</c:v>
                </c:pt>
                <c:pt idx="5050">
                  <c:v>-1.5163562893430997</c:v>
                </c:pt>
                <c:pt idx="5051">
                  <c:v>-1.4792644937282999</c:v>
                </c:pt>
                <c:pt idx="5052">
                  <c:v>-1.4428864879953001</c:v>
                </c:pt>
                <c:pt idx="5053">
                  <c:v>-1.4071919156927999</c:v>
                </c:pt>
                <c:pt idx="5054">
                  <c:v>-1.3722079331243999</c:v>
                </c:pt>
                <c:pt idx="5055">
                  <c:v>-1.3379170103865001</c:v>
                </c:pt>
                <c:pt idx="5056">
                  <c:v>-1.3042931297838001</c:v>
                </c:pt>
                <c:pt idx="5057">
                  <c:v>-1.2713298492491998</c:v>
                </c:pt>
                <c:pt idx="5058">
                  <c:v>-1.2390224548836</c:v>
                </c:pt>
                <c:pt idx="5059">
                  <c:v>-1.2073864529264999</c:v>
                </c:pt>
                <c:pt idx="5060">
                  <c:v>-1.1764116263867999</c:v>
                </c:pt>
                <c:pt idx="5061">
                  <c:v>-1.1460832916811001</c:v>
                </c:pt>
                <c:pt idx="5062">
                  <c:v>-1.1163732835100999</c:v>
                </c:pt>
                <c:pt idx="5063">
                  <c:v>-1.0872718942224</c:v>
                </c:pt>
                <c:pt idx="5064">
                  <c:v>-1.0587689049933</c:v>
                </c:pt>
                <c:pt idx="5065">
                  <c:v>-1.0308591654696</c:v>
                </c:pt>
                <c:pt idx="5066">
                  <c:v>-1.003563366624</c:v>
                </c:pt>
                <c:pt idx="5067">
                  <c:v>-0.97685256622649985</c:v>
                </c:pt>
                <c:pt idx="5068">
                  <c:v>-0.95069940914249995</c:v>
                </c:pt>
                <c:pt idx="5069">
                  <c:v>-0.92509458119970001</c:v>
                </c:pt>
                <c:pt idx="5070">
                  <c:v>-0.90002791703430007</c:v>
                </c:pt>
                <c:pt idx="5071">
                  <c:v>-0.87548944627439995</c:v>
                </c:pt>
                <c:pt idx="5072">
                  <c:v>-0.85149926987460001</c:v>
                </c:pt>
                <c:pt idx="5073">
                  <c:v>-0.82804131615900001</c:v>
                </c:pt>
                <c:pt idx="5074">
                  <c:v>-0.80508341066189992</c:v>
                </c:pt>
                <c:pt idx="5075">
                  <c:v>-0.78261815984969996</c:v>
                </c:pt>
                <c:pt idx="5076">
                  <c:v>-0.76062909856740002</c:v>
                </c:pt>
                <c:pt idx="5077">
                  <c:v>-0.73911450351749997</c:v>
                </c:pt>
                <c:pt idx="5078">
                  <c:v>-0.71775534583379996</c:v>
                </c:pt>
                <c:pt idx="5079">
                  <c:v>-0.69717934948019999</c:v>
                </c:pt>
                <c:pt idx="5080">
                  <c:v>-0.67802938848329997</c:v>
                </c:pt>
                <c:pt idx="5081">
                  <c:v>-0.65976331098569996</c:v>
                </c:pt>
                <c:pt idx="5082">
                  <c:v>-0.64273467219780001</c:v>
                </c:pt>
                <c:pt idx="5083">
                  <c:v>-0.62484681108569995</c:v>
                </c:pt>
                <c:pt idx="5084">
                  <c:v>-0.60645644410080002</c:v>
                </c:pt>
                <c:pt idx="5085">
                  <c:v>-0.58728924027329998</c:v>
                </c:pt>
                <c:pt idx="5086">
                  <c:v>-0.56691546564719997</c:v>
                </c:pt>
                <c:pt idx="5087">
                  <c:v>-0.54587707708800004</c:v>
                </c:pt>
                <c:pt idx="5088">
                  <c:v>-0.5244404676819</c:v>
                </c:pt>
                <c:pt idx="5089">
                  <c:v>-0.50299134286710001</c:v>
                </c:pt>
                <c:pt idx="5090">
                  <c:v>-0.48210499653449995</c:v>
                </c:pt>
                <c:pt idx="5091">
                  <c:v>-0.46219327529909993</c:v>
                </c:pt>
                <c:pt idx="5092">
                  <c:v>-0.44360812957019996</c:v>
                </c:pt>
                <c:pt idx="5093">
                  <c:v>-0.42652278515519998</c:v>
                </c:pt>
                <c:pt idx="5094">
                  <c:v>-0.4109377101951</c:v>
                </c:pt>
                <c:pt idx="5095">
                  <c:v>-0.39675758751509999</c:v>
                </c:pt>
                <c:pt idx="5096">
                  <c:v>-0.38377691244149997</c:v>
                </c:pt>
                <c:pt idx="5097">
                  <c:v>-0.37173679194239995</c:v>
                </c:pt>
                <c:pt idx="5098">
                  <c:v>-0.3603668854773</c:v>
                </c:pt>
                <c:pt idx="5099">
                  <c:v>-0.34942474923989997</c:v>
                </c:pt>
                <c:pt idx="5100">
                  <c:v>-0.33870793425090001</c:v>
                </c:pt>
                <c:pt idx="5101">
                  <c:v>-0.32810576756580001</c:v>
                </c:pt>
                <c:pt idx="5102">
                  <c:v>-0.31754673494549995</c:v>
                </c:pt>
                <c:pt idx="5103">
                  <c:v>-0.30701612220839997</c:v>
                </c:pt>
                <c:pt idx="5104">
                  <c:v>-0.29652212904179998</c:v>
                </c:pt>
                <c:pt idx="5105">
                  <c:v>-0.28610189965499999</c:v>
                </c:pt>
                <c:pt idx="5106">
                  <c:v>-0.27578952542789997</c:v>
                </c:pt>
                <c:pt idx="5107">
                  <c:v>-0.26565121765650002</c:v>
                </c:pt>
                <c:pt idx="5108">
                  <c:v>-0.25572056737709997</c:v>
                </c:pt>
                <c:pt idx="5109">
                  <c:v>-0.24602732715629999</c:v>
                </c:pt>
                <c:pt idx="5110">
                  <c:v>-0.23656403538809997</c:v>
                </c:pt>
                <c:pt idx="5111">
                  <c:v>-0.22732882690019998</c:v>
                </c:pt>
                <c:pt idx="5112">
                  <c:v>-0.218340461598</c:v>
                </c:pt>
                <c:pt idx="5113">
                  <c:v>-0.209585514951</c:v>
                </c:pt>
                <c:pt idx="5114">
                  <c:v>-0.2010572363889</c:v>
                </c:pt>
                <c:pt idx="5115">
                  <c:v>-0.19273957778609999</c:v>
                </c:pt>
                <c:pt idx="5116">
                  <c:v>-0.18462326364779999</c:v>
                </c:pt>
                <c:pt idx="5117">
                  <c:v>-0.1766849963097</c:v>
                </c:pt>
                <c:pt idx="5118">
                  <c:v>-0.16894413429029997</c:v>
                </c:pt>
                <c:pt idx="5119">
                  <c:v>-0.16139034473789998</c:v>
                </c:pt>
                <c:pt idx="5120">
                  <c:v>-0.1540141306932</c:v>
                </c:pt>
                <c:pt idx="5121">
                  <c:v>-0.14679099915660002</c:v>
                </c:pt>
                <c:pt idx="5122">
                  <c:v>-0.13974143946209999</c:v>
                </c:pt>
                <c:pt idx="5123">
                  <c:v>-0.13285175702429999</c:v>
                </c:pt>
                <c:pt idx="5124">
                  <c:v>-0.12611714763929999</c:v>
                </c:pt>
                <c:pt idx="5125">
                  <c:v>-0.11951616941789998</c:v>
                </c:pt>
                <c:pt idx="5126">
                  <c:v>-0.11303718530309999</c:v>
                </c:pt>
                <c:pt idx="5127">
                  <c:v>-0.1067059070655</c:v>
                </c:pt>
                <c:pt idx="5128">
                  <c:v>-0.10051191819540001</c:v>
                </c:pt>
                <c:pt idx="5129">
                  <c:v>-9.4455766824599996E-2</c:v>
                </c:pt>
                <c:pt idx="5130">
                  <c:v>-8.8526847238799999E-2</c:v>
                </c:pt>
                <c:pt idx="5131">
                  <c:v>-8.2722932874600003E-2</c:v>
                </c:pt>
                <c:pt idx="5132">
                  <c:v>-7.7022193864500002E-2</c:v>
                </c:pt>
                <c:pt idx="5133">
                  <c:v>-7.1448074847299994E-2</c:v>
                </c:pt>
                <c:pt idx="5134">
                  <c:v>-6.598758568379999E-2</c:v>
                </c:pt>
                <c:pt idx="5135">
                  <c:v>-6.0630252965399992E-2</c:v>
                </c:pt>
                <c:pt idx="5136">
                  <c:v>-5.5366293290099997E-2</c:v>
                </c:pt>
                <c:pt idx="5137">
                  <c:v>-5.0188221329699995E-2</c:v>
                </c:pt>
                <c:pt idx="5138">
                  <c:v>-4.5066127572899996E-2</c:v>
                </c:pt>
                <c:pt idx="5139">
                  <c:v>-4.0019618761799998E-2</c:v>
                </c:pt>
                <c:pt idx="5140">
                  <c:v>-3.5036396425500001E-2</c:v>
                </c:pt>
                <c:pt idx="5141">
                  <c:v>-3.0092527041600002E-2</c:v>
                </c:pt>
                <c:pt idx="5142">
                  <c:v>-2.5216424763300001E-2</c:v>
                </c:pt>
                <c:pt idx="5143">
                  <c:v>-2.0396792838299999E-2</c:v>
                </c:pt>
                <c:pt idx="5144">
                  <c:v>-1.5627060847499999E-2</c:v>
                </c:pt>
                <c:pt idx="5145">
                  <c:v>-1.08971255403E-2</c:v>
                </c:pt>
                <c:pt idx="5146">
                  <c:v>-6.2088614861999991E-3</c:v>
                </c:pt>
                <c:pt idx="5147">
                  <c:v>-1.5389067876E-3</c:v>
                </c:pt>
                <c:pt idx="5148">
                  <c:v>3.0851752499999998E-3</c:v>
                </c:pt>
                <c:pt idx="5149">
                  <c:v>7.6851901988999995E-3</c:v>
                </c:pt>
                <c:pt idx="5150">
                  <c:v>1.2261553140299999E-2</c:v>
                </c:pt>
                <c:pt idx="5151">
                  <c:v>1.6836070219499996E-2</c:v>
                </c:pt>
                <c:pt idx="5152">
                  <c:v>2.1384694058999999E-2</c:v>
                </c:pt>
                <c:pt idx="5153">
                  <c:v>2.5916873829899999E-2</c:v>
                </c:pt>
                <c:pt idx="5154">
                  <c:v>3.0467424038100002E-2</c:v>
                </c:pt>
                <c:pt idx="5155">
                  <c:v>3.4995179561399997E-2</c:v>
                </c:pt>
                <c:pt idx="5156">
                  <c:v>3.95116534023E-2</c:v>
                </c:pt>
                <c:pt idx="5157">
                  <c:v>4.4020024965899997E-2</c:v>
                </c:pt>
                <c:pt idx="5158">
                  <c:v>4.8542758602599996E-2</c:v>
                </c:pt>
                <c:pt idx="5159">
                  <c:v>5.3067912877800001E-2</c:v>
                </c:pt>
                <c:pt idx="5160">
                  <c:v>5.7619475691600003E-2</c:v>
                </c:pt>
                <c:pt idx="5161">
                  <c:v>6.2168294465700005E-2</c:v>
                </c:pt>
                <c:pt idx="5162">
                  <c:v>6.6751779166800002E-2</c:v>
                </c:pt>
                <c:pt idx="5163">
                  <c:v>7.1379628908600001E-2</c:v>
                </c:pt>
                <c:pt idx="5164">
                  <c:v>7.6011934241100004E-2</c:v>
                </c:pt>
                <c:pt idx="5165">
                  <c:v>8.0664963035399995E-2</c:v>
                </c:pt>
                <c:pt idx="5166">
                  <c:v>8.5360723591200005E-2</c:v>
                </c:pt>
                <c:pt idx="5167">
                  <c:v>9.0116283114599988E-2</c:v>
                </c:pt>
                <c:pt idx="5168">
                  <c:v>9.4894576126499999E-2</c:v>
                </c:pt>
                <c:pt idx="5169">
                  <c:v>9.9707547270299998E-2</c:v>
                </c:pt>
                <c:pt idx="5170">
                  <c:v>0.10457064095879999</c:v>
                </c:pt>
                <c:pt idx="5171">
                  <c:v>0.10949258260679999</c:v>
                </c:pt>
                <c:pt idx="5172">
                  <c:v>0.11446485720509998</c:v>
                </c:pt>
                <c:pt idx="5173">
                  <c:v>0.11951639987849998</c:v>
                </c:pt>
                <c:pt idx="5174">
                  <c:v>0.12463611958169998</c:v>
                </c:pt>
                <c:pt idx="5175">
                  <c:v>0.12983353602210002</c:v>
                </c:pt>
                <c:pt idx="5176">
                  <c:v>0.1351269283581</c:v>
                </c:pt>
                <c:pt idx="5177">
                  <c:v>0.14048148340169997</c:v>
                </c:pt>
                <c:pt idx="5178">
                  <c:v>0.14592924222419998</c:v>
                </c:pt>
                <c:pt idx="5179">
                  <c:v>0.15147754380959999</c:v>
                </c:pt>
                <c:pt idx="5180">
                  <c:v>0.157113143664</c:v>
                </c:pt>
                <c:pt idx="5181">
                  <c:v>0.1628432757978</c:v>
                </c:pt>
                <c:pt idx="5182">
                  <c:v>0.16872347244869998</c:v>
                </c:pt>
                <c:pt idx="5183">
                  <c:v>0.17472335533409999</c:v>
                </c:pt>
                <c:pt idx="5184">
                  <c:v>0.18083292738029999</c:v>
                </c:pt>
                <c:pt idx="5185">
                  <c:v>0.1870903515906</c:v>
                </c:pt>
                <c:pt idx="5186">
                  <c:v>0.19349785647659998</c:v>
                </c:pt>
                <c:pt idx="5187">
                  <c:v>0.2000494086921</c:v>
                </c:pt>
                <c:pt idx="5188">
                  <c:v>0.20674028236229997</c:v>
                </c:pt>
                <c:pt idx="5189">
                  <c:v>0.2135765044731</c:v>
                </c:pt>
                <c:pt idx="5190">
                  <c:v>0.22062207018569999</c:v>
                </c:pt>
                <c:pt idx="5191">
                  <c:v>0.2278559988186</c:v>
                </c:pt>
                <c:pt idx="5192">
                  <c:v>0.23524980780240001</c:v>
                </c:pt>
                <c:pt idx="5193">
                  <c:v>0.24284784332610002</c:v>
                </c:pt>
                <c:pt idx="5194">
                  <c:v>0.25070677251119999</c:v>
                </c:pt>
                <c:pt idx="5195">
                  <c:v>0.25874813114429995</c:v>
                </c:pt>
                <c:pt idx="5196">
                  <c:v>0.26699420944110003</c:v>
                </c:pt>
                <c:pt idx="5197">
                  <c:v>0.27549367922489998</c:v>
                </c:pt>
                <c:pt idx="5198">
                  <c:v>0.284237800584</c:v>
                </c:pt>
                <c:pt idx="5199">
                  <c:v>0.29321130324029998</c:v>
                </c:pt>
                <c:pt idx="5200">
                  <c:v>0.30244624471019999</c:v>
                </c:pt>
                <c:pt idx="5201">
                  <c:v>0.31199039697779996</c:v>
                </c:pt>
                <c:pt idx="5202">
                  <c:v>0.32179712792789994</c:v>
                </c:pt>
                <c:pt idx="5203">
                  <c:v>0.33189385492289997</c:v>
                </c:pt>
                <c:pt idx="5204">
                  <c:v>0.34228432721640001</c:v>
                </c:pt>
                <c:pt idx="5205">
                  <c:v>0.35299841867909998</c:v>
                </c:pt>
                <c:pt idx="5206">
                  <c:v>0.3639929122185</c:v>
                </c:pt>
                <c:pt idx="5207">
                  <c:v>0.37526969495279999</c:v>
                </c:pt>
                <c:pt idx="5208">
                  <c:v>0.38693442263849998</c:v>
                </c:pt>
                <c:pt idx="5209">
                  <c:v>0.39892697462579996</c:v>
                </c:pt>
                <c:pt idx="5210">
                  <c:v>0.41121459084299999</c:v>
                </c:pt>
                <c:pt idx="5211">
                  <c:v>0.42385847227409995</c:v>
                </c:pt>
                <c:pt idx="5212">
                  <c:v>0.43689578014649993</c:v>
                </c:pt>
                <c:pt idx="5213">
                  <c:v>0.45022827446969993</c:v>
                </c:pt>
                <c:pt idx="5214">
                  <c:v>0.4638794194218</c:v>
                </c:pt>
                <c:pt idx="5215">
                  <c:v>0.47794285466279995</c:v>
                </c:pt>
                <c:pt idx="5216">
                  <c:v>0.49230630834899991</c:v>
                </c:pt>
                <c:pt idx="5217">
                  <c:v>0.50696698997040002</c:v>
                </c:pt>
                <c:pt idx="5218">
                  <c:v>0.5220445237629</c:v>
                </c:pt>
                <c:pt idx="5219">
                  <c:v>0.53743685281109999</c:v>
                </c:pt>
                <c:pt idx="5220">
                  <c:v>0.55310339702580003</c:v>
                </c:pt>
                <c:pt idx="5221">
                  <c:v>0.56913045255630001</c:v>
                </c:pt>
                <c:pt idx="5222">
                  <c:v>0.58547843455709991</c:v>
                </c:pt>
                <c:pt idx="5223">
                  <c:v>0.60206518296480005</c:v>
                </c:pt>
                <c:pt idx="5224">
                  <c:v>0.61889293557360003</c:v>
                </c:pt>
                <c:pt idx="5225">
                  <c:v>0.63604148876459998</c:v>
                </c:pt>
                <c:pt idx="5226">
                  <c:v>0.65336817762809996</c:v>
                </c:pt>
                <c:pt idx="5227">
                  <c:v>0.67087834951469993</c:v>
                </c:pt>
                <c:pt idx="5228">
                  <c:v>0.68864448158999991</c:v>
                </c:pt>
                <c:pt idx="5229">
                  <c:v>0.70652375199960005</c:v>
                </c:pt>
                <c:pt idx="5230">
                  <c:v>0.72451162819890003</c:v>
                </c:pt>
                <c:pt idx="5231">
                  <c:v>0.74262358749089996</c:v>
                </c:pt>
                <c:pt idx="5232">
                  <c:v>0.76078126725509987</c:v>
                </c:pt>
                <c:pt idx="5233">
                  <c:v>0.77889802141109987</c:v>
                </c:pt>
                <c:pt idx="5234">
                  <c:v>0.79701214074119997</c:v>
                </c:pt>
                <c:pt idx="5235">
                  <c:v>0.81509979961889989</c:v>
                </c:pt>
                <c:pt idx="5236">
                  <c:v>0.8329927689687</c:v>
                </c:pt>
                <c:pt idx="5237">
                  <c:v>0.85071780640079997</c:v>
                </c:pt>
                <c:pt idx="5238">
                  <c:v>0.86826559401839998</c:v>
                </c:pt>
                <c:pt idx="5239">
                  <c:v>0.88551015381779996</c:v>
                </c:pt>
                <c:pt idx="5240">
                  <c:v>0.90239904203129995</c:v>
                </c:pt>
                <c:pt idx="5241">
                  <c:v>0.91895327916389991</c:v>
                </c:pt>
                <c:pt idx="5242">
                  <c:v>0.93501978093119997</c:v>
                </c:pt>
                <c:pt idx="5243">
                  <c:v>0.95055213009299999</c:v>
                </c:pt>
                <c:pt idx="5244">
                  <c:v>0.96560991859199996</c:v>
                </c:pt>
                <c:pt idx="5245">
                  <c:v>0.9799804323257999</c:v>
                </c:pt>
                <c:pt idx="5246">
                  <c:v>0.99363943184729997</c:v>
                </c:pt>
                <c:pt idx="5247">
                  <c:v>1.0066152747546</c:v>
                </c:pt>
                <c:pt idx="5248">
                  <c:v>1.0187726486448001</c:v>
                </c:pt>
                <c:pt idx="5249">
                  <c:v>1.0300319092682999</c:v>
                </c:pt>
                <c:pt idx="5250">
                  <c:v>1.0404193425416999</c:v>
                </c:pt>
                <c:pt idx="5251">
                  <c:v>1.0498073187888</c:v>
                </c:pt>
                <c:pt idx="5252">
                  <c:v>1.0581456846948001</c:v>
                </c:pt>
                <c:pt idx="5253">
                  <c:v>1.0654835724312</c:v>
                </c:pt>
                <c:pt idx="5254">
                  <c:v>1.0716612221490001</c:v>
                </c:pt>
                <c:pt idx="5255">
                  <c:v>1.0766735956310998</c:v>
                </c:pt>
                <c:pt idx="5256">
                  <c:v>1.0805214529619998</c:v>
                </c:pt>
                <c:pt idx="5257">
                  <c:v>1.0831389397673998</c:v>
                </c:pt>
                <c:pt idx="5258">
                  <c:v>1.0845597361851</c:v>
                </c:pt>
                <c:pt idx="5259">
                  <c:v>1.0841215829108999</c:v>
                </c:pt>
              </c:numCache>
            </c:numRef>
          </c:yVal>
          <c:smooth val="0"/>
          <c:extLst>
            <c:ext xmlns:c16="http://schemas.microsoft.com/office/drawing/2014/chart" uri="{C3380CC4-5D6E-409C-BE32-E72D297353CC}">
              <c16:uniqueId val="{00000000-A386-40A8-9CD5-9E166337D083}"/>
            </c:ext>
          </c:extLst>
        </c:ser>
        <c:ser>
          <c:idx val="1"/>
          <c:order val="1"/>
          <c:tx>
            <c:strRef>
              <c:f>[Final.xlsx]Steering!$C$1:$D$1</c:f>
              <c:strCache>
                <c:ptCount val="1"/>
                <c:pt idx="0">
                  <c:v>Modified</c:v>
                </c:pt>
              </c:strCache>
            </c:strRef>
          </c:tx>
          <c:spPr>
            <a:ln w="25400" cap="rnd">
              <a:noFill/>
              <a:round/>
            </a:ln>
            <a:effectLst/>
          </c:spPr>
          <c:marker>
            <c:symbol val="dot"/>
            <c:size val="2"/>
            <c:spPr>
              <a:solidFill>
                <a:schemeClr val="accent2"/>
              </a:solidFill>
              <a:ln w="9525">
                <a:solidFill>
                  <a:schemeClr val="accent1"/>
                </a:solidFill>
              </a:ln>
              <a:effectLst/>
            </c:spPr>
          </c:marker>
          <c:xVal>
            <c:numRef>
              <c:f>[Final.xlsx]Steering!$C$4:$C$5252</c:f>
              <c:numCache>
                <c:formatCode>General</c:formatCode>
                <c:ptCount val="5249"/>
                <c:pt idx="0">
                  <c:v>6.3565658990000001E-3</c:v>
                </c:pt>
                <c:pt idx="1">
                  <c:v>0.59921418884099997</c:v>
                </c:pt>
                <c:pt idx="2">
                  <c:v>1.1920232501600001</c:v>
                </c:pt>
                <c:pt idx="3">
                  <c:v>1.7847572978299999</c:v>
                </c:pt>
                <c:pt idx="4">
                  <c:v>2.3774430620599998</c:v>
                </c:pt>
                <c:pt idx="5">
                  <c:v>2.9700786804899999</c:v>
                </c:pt>
                <c:pt idx="6">
                  <c:v>3.5626819848200002</c:v>
                </c:pt>
                <c:pt idx="7">
                  <c:v>4.1553807996899996</c:v>
                </c:pt>
                <c:pt idx="8">
                  <c:v>4.74829030231</c:v>
                </c:pt>
                <c:pt idx="9">
                  <c:v>5.3414392617899997</c:v>
                </c:pt>
                <c:pt idx="10">
                  <c:v>5.9348640126700003</c:v>
                </c:pt>
                <c:pt idx="11">
                  <c:v>6.5285771743799996</c:v>
                </c:pt>
                <c:pt idx="12">
                  <c:v>7.1225688698200003</c:v>
                </c:pt>
                <c:pt idx="13">
                  <c:v>7.7168277113299997</c:v>
                </c:pt>
                <c:pt idx="14">
                  <c:v>8.3113439817600003</c:v>
                </c:pt>
                <c:pt idx="15">
                  <c:v>8.9061083999299999</c:v>
                </c:pt>
                <c:pt idx="16">
                  <c:v>9.5011148576399993</c:v>
                </c:pt>
                <c:pt idx="17">
                  <c:v>10.096360642100001</c:v>
                </c:pt>
                <c:pt idx="18">
                  <c:v>10.691845353</c:v>
                </c:pt>
                <c:pt idx="19">
                  <c:v>11.2875704921</c:v>
                </c:pt>
                <c:pt idx="20">
                  <c:v>11.8835394174</c:v>
                </c:pt>
                <c:pt idx="21">
                  <c:v>12.479757213199999</c:v>
                </c:pt>
                <c:pt idx="22">
                  <c:v>13.0762285555</c:v>
                </c:pt>
                <c:pt idx="23">
                  <c:v>13.672958145899999</c:v>
                </c:pt>
                <c:pt idx="24">
                  <c:v>14.2699505401</c:v>
                </c:pt>
                <c:pt idx="25">
                  <c:v>14.867208379999999</c:v>
                </c:pt>
                <c:pt idx="26">
                  <c:v>15.464733605899999</c:v>
                </c:pt>
                <c:pt idx="27">
                  <c:v>16.0625275678</c:v>
                </c:pt>
                <c:pt idx="28">
                  <c:v>16.6605902736</c:v>
                </c:pt>
                <c:pt idx="29">
                  <c:v>17.258920416500001</c:v>
                </c:pt>
                <c:pt idx="30">
                  <c:v>17.857516178800001</c:v>
                </c:pt>
                <c:pt idx="31">
                  <c:v>18.456376000599999</c:v>
                </c:pt>
                <c:pt idx="32">
                  <c:v>19.055497473999999</c:v>
                </c:pt>
                <c:pt idx="33">
                  <c:v>19.6548784911</c:v>
                </c:pt>
                <c:pt idx="34">
                  <c:v>20.2545178001</c:v>
                </c:pt>
                <c:pt idx="35">
                  <c:v>20.8544131769</c:v>
                </c:pt>
                <c:pt idx="36">
                  <c:v>21.454561409699998</c:v>
                </c:pt>
                <c:pt idx="37">
                  <c:v>22.0549604811</c:v>
                </c:pt>
                <c:pt idx="38">
                  <c:v>22.655609986999998</c:v>
                </c:pt>
                <c:pt idx="39">
                  <c:v>23.256509389600001</c:v>
                </c:pt>
                <c:pt idx="40">
                  <c:v>23.857656296599998</c:v>
                </c:pt>
                <c:pt idx="41">
                  <c:v>24.4590404152</c:v>
                </c:pt>
                <c:pt idx="42">
                  <c:v>25.0606476723</c:v>
                </c:pt>
                <c:pt idx="43">
                  <c:v>25.662469897000001</c:v>
                </c:pt>
                <c:pt idx="44">
                  <c:v>26.264502595100002</c:v>
                </c:pt>
                <c:pt idx="45">
                  <c:v>26.866744618399999</c:v>
                </c:pt>
                <c:pt idx="46">
                  <c:v>27.469196437899999</c:v>
                </c:pt>
                <c:pt idx="47">
                  <c:v>28.071858221700001</c:v>
                </c:pt>
                <c:pt idx="48">
                  <c:v>28.674730310600001</c:v>
                </c:pt>
                <c:pt idx="49">
                  <c:v>29.277813077600001</c:v>
                </c:pt>
                <c:pt idx="50">
                  <c:v>29.881106657899998</c:v>
                </c:pt>
                <c:pt idx="51">
                  <c:v>30.484610951600001</c:v>
                </c:pt>
                <c:pt idx="52">
                  <c:v>31.088325578999999</c:v>
                </c:pt>
                <c:pt idx="53">
                  <c:v>31.692249887900001</c:v>
                </c:pt>
                <c:pt idx="54">
                  <c:v>32.296383044899997</c:v>
                </c:pt>
                <c:pt idx="55">
                  <c:v>32.900724128</c:v>
                </c:pt>
                <c:pt idx="56">
                  <c:v>33.505272214100003</c:v>
                </c:pt>
                <c:pt idx="57">
                  <c:v>34.110026456200004</c:v>
                </c:pt>
                <c:pt idx="58">
                  <c:v>34.714986139799997</c:v>
                </c:pt>
                <c:pt idx="59">
                  <c:v>35.320150717799997</c:v>
                </c:pt>
                <c:pt idx="60">
                  <c:v>35.925519823199998</c:v>
                </c:pt>
                <c:pt idx="61">
                  <c:v>36.531093263499997</c:v>
                </c:pt>
                <c:pt idx="62">
                  <c:v>37.136870998399999</c:v>
                </c:pt>
                <c:pt idx="63">
                  <c:v>37.742853105899997</c:v>
                </c:pt>
                <c:pt idx="64">
                  <c:v>38.349039742000002</c:v>
                </c:pt>
                <c:pt idx="65">
                  <c:v>38.955431099599998</c:v>
                </c:pt>
                <c:pt idx="66">
                  <c:v>39.562027370099997</c:v>
                </c:pt>
                <c:pt idx="67">
                  <c:v>40.168828711800003</c:v>
                </c:pt>
                <c:pt idx="68">
                  <c:v>40.775835226399998</c:v>
                </c:pt>
                <c:pt idx="69">
                  <c:v>41.383046946500002</c:v>
                </c:pt>
                <c:pt idx="70">
                  <c:v>41.990463831299998</c:v>
                </c:pt>
                <c:pt idx="71">
                  <c:v>42.598085770700003</c:v>
                </c:pt>
                <c:pt idx="72">
                  <c:v>43.205912596799998</c:v>
                </c:pt>
                <c:pt idx="73">
                  <c:v>43.813944098500002</c:v>
                </c:pt>
                <c:pt idx="74">
                  <c:v>44.422180038500002</c:v>
                </c:pt>
                <c:pt idx="75">
                  <c:v>45.030620170200002</c:v>
                </c:pt>
                <c:pt idx="76">
                  <c:v>45.639264252799997</c:v>
                </c:pt>
                <c:pt idx="77">
                  <c:v>46.248112062899999</c:v>
                </c:pt>
                <c:pt idx="78">
                  <c:v>46.857163402600001</c:v>
                </c:pt>
                <c:pt idx="79">
                  <c:v>47.466418103099997</c:v>
                </c:pt>
                <c:pt idx="80">
                  <c:v>48.075876024999999</c:v>
                </c:pt>
                <c:pt idx="81">
                  <c:v>48.685537054900003</c:v>
                </c:pt>
                <c:pt idx="82">
                  <c:v>49.295401099999999</c:v>
                </c:pt>
                <c:pt idx="83">
                  <c:v>49.905468081099997</c:v>
                </c:pt>
                <c:pt idx="84">
                  <c:v>50.515737925700002</c:v>
                </c:pt>
                <c:pt idx="85">
                  <c:v>51.126210560499999</c:v>
                </c:pt>
                <c:pt idx="86">
                  <c:v>51.736885906200001</c:v>
                </c:pt>
                <c:pt idx="87">
                  <c:v>52.347763872999998</c:v>
                </c:pt>
                <c:pt idx="88">
                  <c:v>52.9588443584</c:v>
                </c:pt>
                <c:pt idx="89">
                  <c:v>53.570127246399998</c:v>
                </c:pt>
                <c:pt idx="90">
                  <c:v>54.181612408699998</c:v>
                </c:pt>
                <c:pt idx="91">
                  <c:v>54.793299706699997</c:v>
                </c:pt>
                <c:pt idx="92">
                  <c:v>55.405188994600003</c:v>
                </c:pt>
                <c:pt idx="93">
                  <c:v>56.017280122899997</c:v>
                </c:pt>
                <c:pt idx="94">
                  <c:v>56.629572941699998</c:v>
                </c:pt>
                <c:pt idx="95">
                  <c:v>57.242067303900001</c:v>
                </c:pt>
                <c:pt idx="96">
                  <c:v>57.854763067299999</c:v>
                </c:pt>
                <c:pt idx="97">
                  <c:v>58.467660096199999</c:v>
                </c:pt>
                <c:pt idx="98">
                  <c:v>59.080758262000003</c:v>
                </c:pt>
                <c:pt idx="99">
                  <c:v>59.694057442999998</c:v>
                </c:pt>
                <c:pt idx="100">
                  <c:v>60.3075575234</c:v>
                </c:pt>
                <c:pt idx="101">
                  <c:v>60.921258391999999</c:v>
                </c:pt>
                <c:pt idx="102">
                  <c:v>61.5351599404</c:v>
                </c:pt>
                <c:pt idx="103">
                  <c:v>62.1492620609</c:v>
                </c:pt>
                <c:pt idx="104">
                  <c:v>62.763564645400002</c:v>
                </c:pt>
                <c:pt idx="105">
                  <c:v>63.3780675832</c:v>
                </c:pt>
                <c:pt idx="106">
                  <c:v>63.992770760600003</c:v>
                </c:pt>
                <c:pt idx="107">
                  <c:v>64.607674059800004</c:v>
                </c:pt>
                <c:pt idx="108">
                  <c:v>65.222777358800002</c:v>
                </c:pt>
                <c:pt idx="109">
                  <c:v>65.838080532000006</c:v>
                </c:pt>
                <c:pt idx="110">
                  <c:v>66.453583450099998</c:v>
                </c:pt>
                <c:pt idx="111">
                  <c:v>67.069285981700006</c:v>
                </c:pt>
                <c:pt idx="112">
                  <c:v>67.685187993599996</c:v>
                </c:pt>
                <c:pt idx="113">
                  <c:v>68.301289351999998</c:v>
                </c:pt>
                <c:pt idx="114">
                  <c:v>68.917589923400001</c:v>
                </c:pt>
                <c:pt idx="115">
                  <c:v>69.534089575300001</c:v>
                </c:pt>
                <c:pt idx="116">
                  <c:v>70.150788177199999</c:v>
                </c:pt>
                <c:pt idx="117">
                  <c:v>70.767685599999993</c:v>
                </c:pt>
                <c:pt idx="118">
                  <c:v>71.384781716999996</c:v>
                </c:pt>
                <c:pt idx="119">
                  <c:v>72.002076403499998</c:v>
                </c:pt>
                <c:pt idx="120">
                  <c:v>72.619569536300006</c:v>
                </c:pt>
                <c:pt idx="121">
                  <c:v>73.237260993800007</c:v>
                </c:pt>
                <c:pt idx="122">
                  <c:v>73.855150655200006</c:v>
                </c:pt>
                <c:pt idx="123">
                  <c:v>74.4732384</c:v>
                </c:pt>
                <c:pt idx="124">
                  <c:v>75.091524108000002</c:v>
                </c:pt>
                <c:pt idx="125">
                  <c:v>75.710007658400002</c:v>
                </c:pt>
                <c:pt idx="126">
                  <c:v>76.328688929999998</c:v>
                </c:pt>
                <c:pt idx="127">
                  <c:v>76.9475678007</c:v>
                </c:pt>
                <c:pt idx="128">
                  <c:v>77.566644147600002</c:v>
                </c:pt>
                <c:pt idx="129">
                  <c:v>78.185917846799995</c:v>
                </c:pt>
                <c:pt idx="130">
                  <c:v>78.805388774199997</c:v>
                </c:pt>
                <c:pt idx="131">
                  <c:v>79.425056804799993</c:v>
                </c:pt>
                <c:pt idx="132">
                  <c:v>80.044921813599998</c:v>
                </c:pt>
                <c:pt idx="133">
                  <c:v>80.664983675299993</c:v>
                </c:pt>
                <c:pt idx="134">
                  <c:v>81.285242264999994</c:v>
                </c:pt>
                <c:pt idx="135">
                  <c:v>81.905697458399999</c:v>
                </c:pt>
                <c:pt idx="136">
                  <c:v>82.526349131900005</c:v>
                </c:pt>
                <c:pt idx="137">
                  <c:v>83.147197162400005</c:v>
                </c:pt>
                <c:pt idx="138">
                  <c:v>83.768241427999996</c:v>
                </c:pt>
                <c:pt idx="139">
                  <c:v>84.389481807500005</c:v>
                </c:pt>
                <c:pt idx="140">
                  <c:v>85.010918180000004</c:v>
                </c:pt>
                <c:pt idx="141">
                  <c:v>85.632550425199994</c:v>
                </c:pt>
                <c:pt idx="142">
                  <c:v>86.254378422599999</c:v>
                </c:pt>
                <c:pt idx="143">
                  <c:v>86.876402052000003</c:v>
                </c:pt>
                <c:pt idx="144">
                  <c:v>87.498621193100007</c:v>
                </c:pt>
                <c:pt idx="145">
                  <c:v>88.121035725400006</c:v>
                </c:pt>
                <c:pt idx="146">
                  <c:v>88.743645528800002</c:v>
                </c:pt>
                <c:pt idx="147">
                  <c:v>89.366450483099996</c:v>
                </c:pt>
                <c:pt idx="148">
                  <c:v>89.989450468300006</c:v>
                </c:pt>
                <c:pt idx="149">
                  <c:v>90.612645364900004</c:v>
                </c:pt>
                <c:pt idx="150">
                  <c:v>91.236035053699993</c:v>
                </c:pt>
                <c:pt idx="151">
                  <c:v>91.859619416100003</c:v>
                </c:pt>
                <c:pt idx="152">
                  <c:v>92.483398333899999</c:v>
                </c:pt>
                <c:pt idx="153">
                  <c:v>93.107371689700003</c:v>
                </c:pt>
                <c:pt idx="154">
                  <c:v>93.731539366700005</c:v>
                </c:pt>
                <c:pt idx="155">
                  <c:v>94.355901248400002</c:v>
                </c:pt>
                <c:pt idx="156">
                  <c:v>94.980457219200005</c:v>
                </c:pt>
                <c:pt idx="157">
                  <c:v>95.605207163700001</c:v>
                </c:pt>
                <c:pt idx="158">
                  <c:v>96.230150967200004</c:v>
                </c:pt>
                <c:pt idx="159">
                  <c:v>96.855288515300003</c:v>
                </c:pt>
                <c:pt idx="160">
                  <c:v>97.480619693899996</c:v>
                </c:pt>
                <c:pt idx="161">
                  <c:v>98.106144389299999</c:v>
                </c:pt>
                <c:pt idx="162">
                  <c:v>98.731862488000004</c:v>
                </c:pt>
                <c:pt idx="163">
                  <c:v>99.357773876699994</c:v>
                </c:pt>
                <c:pt idx="164">
                  <c:v>99.983878442299996</c:v>
                </c:pt>
                <c:pt idx="165">
                  <c:v>100.610176072</c:v>
                </c:pt>
                <c:pt idx="166">
                  <c:v>101.236666652</c:v>
                </c:pt>
                <c:pt idx="167">
                  <c:v>101.863350071</c:v>
                </c:pt>
                <c:pt idx="168">
                  <c:v>102.490226216</c:v>
                </c:pt>
                <c:pt idx="169">
                  <c:v>103.117294974</c:v>
                </c:pt>
                <c:pt idx="170">
                  <c:v>103.744556234</c:v>
                </c:pt>
                <c:pt idx="171">
                  <c:v>104.372009882</c:v>
                </c:pt>
                <c:pt idx="172">
                  <c:v>104.999655808</c:v>
                </c:pt>
                <c:pt idx="173">
                  <c:v>105.627493898</c:v>
                </c:pt>
                <c:pt idx="174">
                  <c:v>106.255524041</c:v>
                </c:pt>
                <c:pt idx="175">
                  <c:v>106.883746124</c:v>
                </c:pt>
                <c:pt idx="176">
                  <c:v>107.512160036</c:v>
                </c:pt>
                <c:pt idx="177">
                  <c:v>108.140765664</c:v>
                </c:pt>
                <c:pt idx="178">
                  <c:v>108.76956289500001</c:v>
                </c:pt>
                <c:pt idx="179">
                  <c:v>109.398551617</c:v>
                </c:pt>
                <c:pt idx="180">
                  <c:v>110.02773171600001</c:v>
                </c:pt>
                <c:pt idx="181">
                  <c:v>110.657103079</c:v>
                </c:pt>
                <c:pt idx="182">
                  <c:v>111.28666559200001</c:v>
                </c:pt>
                <c:pt idx="183">
                  <c:v>111.91641914100001</c:v>
                </c:pt>
                <c:pt idx="184">
                  <c:v>112.546363611</c:v>
                </c:pt>
                <c:pt idx="185">
                  <c:v>113.17649888699999</c:v>
                </c:pt>
                <c:pt idx="186">
                  <c:v>113.80682485299999</c:v>
                </c:pt>
                <c:pt idx="187">
                  <c:v>114.43734139199999</c:v>
                </c:pt>
                <c:pt idx="188">
                  <c:v>115.068048389</c:v>
                </c:pt>
                <c:pt idx="189">
                  <c:v>115.698945725</c:v>
                </c:pt>
                <c:pt idx="190">
                  <c:v>116.330033282</c:v>
                </c:pt>
                <c:pt idx="191">
                  <c:v>116.961310943</c:v>
                </c:pt>
                <c:pt idx="192">
                  <c:v>117.592778587</c:v>
                </c:pt>
                <c:pt idx="193">
                  <c:v>118.224436095</c:v>
                </c:pt>
                <c:pt idx="194">
                  <c:v>118.85628334499999</c:v>
                </c:pt>
                <c:pt idx="195">
                  <c:v>119.488320218</c:v>
                </c:pt>
                <c:pt idx="196">
                  <c:v>120.12054659</c:v>
                </c:pt>
                <c:pt idx="197">
                  <c:v>120.752962338</c:v>
                </c:pt>
                <c:pt idx="198">
                  <c:v>121.385567339</c:v>
                </c:pt>
                <c:pt idx="199">
                  <c:v>122.018361469</c:v>
                </c:pt>
                <c:pt idx="200">
                  <c:v>122.6513446</c:v>
                </c:pt>
                <c:pt idx="201">
                  <c:v>123.284516607</c:v>
                </c:pt>
                <c:pt idx="202">
                  <c:v>123.917877363</c:v>
                </c:pt>
                <c:pt idx="203">
                  <c:v>124.55142673899999</c:v>
                </c:pt>
                <c:pt idx="204">
                  <c:v>125.185164605</c:v>
                </c:pt>
                <c:pt idx="205">
                  <c:v>125.819090831</c:v>
                </c:pt>
                <c:pt idx="206">
                  <c:v>126.453205285</c:v>
                </c:pt>
                <c:pt idx="207">
                  <c:v>127.08750783399999</c:v>
                </c:pt>
                <c:pt idx="208">
                  <c:v>127.721998345</c:v>
                </c:pt>
                <c:pt idx="209">
                  <c:v>128.35667668299999</c:v>
                </c:pt>
                <c:pt idx="210">
                  <c:v>128.99154271200001</c:v>
                </c:pt>
                <c:pt idx="211">
                  <c:v>129.626596294</c:v>
                </c:pt>
                <c:pt idx="212">
                  <c:v>130.261837292</c:v>
                </c:pt>
                <c:pt idx="213">
                  <c:v>130.89726556700001</c:v>
                </c:pt>
                <c:pt idx="214">
                  <c:v>131.532880979</c:v>
                </c:pt>
                <c:pt idx="215">
                  <c:v>132.16868338800001</c:v>
                </c:pt>
                <c:pt idx="216">
                  <c:v>132.80467265199999</c:v>
                </c:pt>
                <c:pt idx="217">
                  <c:v>133.440848628</c:v>
                </c:pt>
                <c:pt idx="218">
                  <c:v>134.077211175</c:v>
                </c:pt>
                <c:pt idx="219">
                  <c:v>134.71376014699999</c:v>
                </c:pt>
                <c:pt idx="220">
                  <c:v>135.35049540099999</c:v>
                </c:pt>
                <c:pt idx="221">
                  <c:v>135.98741679099999</c:v>
                </c:pt>
                <c:pt idx="222">
                  <c:v>136.62452417099999</c:v>
                </c:pt>
                <c:pt idx="223">
                  <c:v>137.26159140999999</c:v>
                </c:pt>
                <c:pt idx="224">
                  <c:v>137.89716095599999</c:v>
                </c:pt>
                <c:pt idx="225">
                  <c:v>138.53054173800001</c:v>
                </c:pt>
                <c:pt idx="226">
                  <c:v>139.16195287299999</c:v>
                </c:pt>
                <c:pt idx="227">
                  <c:v>139.791486865</c:v>
                </c:pt>
                <c:pt idx="228">
                  <c:v>140.419268926</c:v>
                </c:pt>
                <c:pt idx="229">
                  <c:v>141.04540855299999</c:v>
                </c:pt>
                <c:pt idx="230">
                  <c:v>141.66997678199999</c:v>
                </c:pt>
                <c:pt idx="231">
                  <c:v>142.29304928400001</c:v>
                </c:pt>
                <c:pt idx="232">
                  <c:v>142.91468448399999</c:v>
                </c:pt>
                <c:pt idx="233">
                  <c:v>143.53490097900001</c:v>
                </c:pt>
                <c:pt idx="234">
                  <c:v>144.15368813699999</c:v>
                </c:pt>
                <c:pt idx="235">
                  <c:v>144.771006957</c:v>
                </c:pt>
                <c:pt idx="236">
                  <c:v>145.386771579</c:v>
                </c:pt>
                <c:pt idx="237">
                  <c:v>146.00085651099999</c:v>
                </c:pt>
                <c:pt idx="238">
                  <c:v>146.61314149699999</c:v>
                </c:pt>
                <c:pt idx="239">
                  <c:v>147.223576837</c:v>
                </c:pt>
                <c:pt idx="240">
                  <c:v>147.83219450199999</c:v>
                </c:pt>
                <c:pt idx="241">
                  <c:v>148.43902109499999</c:v>
                </c:pt>
                <c:pt idx="242">
                  <c:v>149.044049935</c:v>
                </c:pt>
                <c:pt idx="243">
                  <c:v>149.64727526799999</c:v>
                </c:pt>
                <c:pt idx="244">
                  <c:v>150.24870278500001</c:v>
                </c:pt>
                <c:pt idx="245">
                  <c:v>150.84834676200001</c:v>
                </c:pt>
                <c:pt idx="246">
                  <c:v>151.44622854799999</c:v>
                </c:pt>
                <c:pt idx="247">
                  <c:v>152.042373449</c:v>
                </c:pt>
                <c:pt idx="248">
                  <c:v>152.63680700800001</c:v>
                </c:pt>
                <c:pt idx="249">
                  <c:v>153.22955192500001</c:v>
                </c:pt>
                <c:pt idx="250">
                  <c:v>153.82062620100001</c:v>
                </c:pt>
                <c:pt idx="251">
                  <c:v>154.41004248199999</c:v>
                </c:pt>
                <c:pt idx="252">
                  <c:v>154.997808147</c:v>
                </c:pt>
                <c:pt idx="253">
                  <c:v>155.58392580899999</c:v>
                </c:pt>
                <c:pt idx="254">
                  <c:v>156.168393979</c:v>
                </c:pt>
                <c:pt idx="255">
                  <c:v>156.75120795500001</c:v>
                </c:pt>
                <c:pt idx="256">
                  <c:v>157.332360913</c:v>
                </c:pt>
                <c:pt idx="257">
                  <c:v>157.91184496299999</c:v>
                </c:pt>
                <c:pt idx="258">
                  <c:v>158.48965213400001</c:v>
                </c:pt>
                <c:pt idx="259">
                  <c:v>159.06577526000001</c:v>
                </c:pt>
                <c:pt idx="260">
                  <c:v>159.640208562</c:v>
                </c:pt>
                <c:pt idx="261">
                  <c:v>160.21294798</c:v>
                </c:pt>
                <c:pt idx="262">
                  <c:v>160.783991356</c:v>
                </c:pt>
                <c:pt idx="263">
                  <c:v>161.35333845900001</c:v>
                </c:pt>
                <c:pt idx="264">
                  <c:v>161.92099080200001</c:v>
                </c:pt>
                <c:pt idx="265">
                  <c:v>162.486951293</c:v>
                </c:pt>
                <c:pt idx="266">
                  <c:v>163.051223773</c:v>
                </c:pt>
                <c:pt idx="267">
                  <c:v>163.61381254299999</c:v>
                </c:pt>
                <c:pt idx="268">
                  <c:v>164.174721936</c:v>
                </c:pt>
                <c:pt idx="269">
                  <c:v>164.733955963</c:v>
                </c:pt>
                <c:pt idx="270">
                  <c:v>165.291518086</c:v>
                </c:pt>
                <c:pt idx="271">
                  <c:v>165.84741111</c:v>
                </c:pt>
                <c:pt idx="272">
                  <c:v>166.40163715599999</c:v>
                </c:pt>
                <c:pt idx="273">
                  <c:v>166.95419770699999</c:v>
                </c:pt>
                <c:pt idx="274">
                  <c:v>167.50509371199999</c:v>
                </c:pt>
                <c:pt idx="275">
                  <c:v>168.05432572399999</c:v>
                </c:pt>
                <c:pt idx="276">
                  <c:v>168.601894053</c:v>
                </c:pt>
                <c:pt idx="277">
                  <c:v>169.14779891500001</c:v>
                </c:pt>
                <c:pt idx="278">
                  <c:v>169.69204055700001</c:v>
                </c:pt>
                <c:pt idx="279">
                  <c:v>170.23461936300001</c:v>
                </c:pt>
                <c:pt idx="280">
                  <c:v>170.77553592300001</c:v>
                </c:pt>
                <c:pt idx="281">
                  <c:v>171.31479105</c:v>
                </c:pt>
                <c:pt idx="282">
                  <c:v>171.852385774</c:v>
                </c:pt>
                <c:pt idx="283">
                  <c:v>172.38832131500001</c:v>
                </c:pt>
                <c:pt idx="284">
                  <c:v>172.92259902000001</c:v>
                </c:pt>
                <c:pt idx="285">
                  <c:v>173.45522030199999</c:v>
                </c:pt>
                <c:pt idx="286">
                  <c:v>173.98618656299999</c:v>
                </c:pt>
                <c:pt idx="287">
                  <c:v>174.51549914500001</c:v>
                </c:pt>
                <c:pt idx="288">
                  <c:v>175.04315928</c:v>
                </c:pt>
                <c:pt idx="289">
                  <c:v>175.56916807100001</c:v>
                </c:pt>
                <c:pt idx="290">
                  <c:v>176.093526486</c:v>
                </c:pt>
                <c:pt idx="291">
                  <c:v>176.61623537</c:v>
                </c:pt>
                <c:pt idx="292">
                  <c:v>177.137295475</c:v>
                </c:pt>
                <c:pt idx="293">
                  <c:v>177.65670749</c:v>
                </c:pt>
                <c:pt idx="294">
                  <c:v>178.174472084</c:v>
                </c:pt>
                <c:pt idx="295">
                  <c:v>178.690589937</c:v>
                </c:pt>
                <c:pt idx="296">
                  <c:v>179.205061779</c:v>
                </c:pt>
                <c:pt idx="297">
                  <c:v>179.71788840599999</c:v>
                </c:pt>
                <c:pt idx="298">
                  <c:v>180.229070702</c:v>
                </c:pt>
                <c:pt idx="299">
                  <c:v>180.73860964299999</c:v>
                </c:pt>
                <c:pt idx="300">
                  <c:v>181.246506291</c:v>
                </c:pt>
                <c:pt idx="301">
                  <c:v>181.75276178300001</c:v>
                </c:pt>
                <c:pt idx="302">
                  <c:v>182.257377314</c:v>
                </c:pt>
                <c:pt idx="303">
                  <c:v>182.76035411199999</c:v>
                </c:pt>
                <c:pt idx="304">
                  <c:v>183.261693415</c:v>
                </c:pt>
                <c:pt idx="305">
                  <c:v>183.76139644899999</c:v>
                </c:pt>
                <c:pt idx="306">
                  <c:v>184.259464404</c:v>
                </c:pt>
                <c:pt idx="307">
                  <c:v>184.755898419</c:v>
                </c:pt>
                <c:pt idx="308">
                  <c:v>185.25069957299999</c:v>
                </c:pt>
                <c:pt idx="309">
                  <c:v>185.74386888399999</c:v>
                </c:pt>
                <c:pt idx="310">
                  <c:v>186.235407305</c:v>
                </c:pt>
                <c:pt idx="311">
                  <c:v>186.72531573399999</c:v>
                </c:pt>
                <c:pt idx="312">
                  <c:v>187.21359501500001</c:v>
                </c:pt>
                <c:pt idx="313">
                  <c:v>187.70024596100001</c:v>
                </c:pt>
                <c:pt idx="314">
                  <c:v>188.185269358</c:v>
                </c:pt>
                <c:pt idx="315">
                  <c:v>188.66866598600001</c:v>
                </c:pt>
                <c:pt idx="316">
                  <c:v>189.15043663200001</c:v>
                </c:pt>
                <c:pt idx="317">
                  <c:v>189.630582094</c:v>
                </c:pt>
                <c:pt idx="318">
                  <c:v>190.10910319800001</c:v>
                </c:pt>
                <c:pt idx="319">
                  <c:v>190.58600079499999</c:v>
                </c:pt>
                <c:pt idx="320">
                  <c:v>191.06127576399999</c:v>
                </c:pt>
                <c:pt idx="321">
                  <c:v>191.53492901600001</c:v>
                </c:pt>
                <c:pt idx="322">
                  <c:v>192.00696148099999</c:v>
                </c:pt>
                <c:pt idx="323">
                  <c:v>192.47737411099999</c:v>
                </c:pt>
                <c:pt idx="324">
                  <c:v>192.946167868</c:v>
                </c:pt>
                <c:pt idx="325">
                  <c:v>193.41334372</c:v>
                </c:pt>
                <c:pt idx="326">
                  <c:v>193.878902633</c:v>
                </c:pt>
                <c:pt idx="327">
                  <c:v>194.34284556700001</c:v>
                </c:pt>
                <c:pt idx="328">
                  <c:v>194.80517347</c:v>
                </c:pt>
                <c:pt idx="329">
                  <c:v>195.26588727399999</c:v>
                </c:pt>
                <c:pt idx="330">
                  <c:v>195.72498789700001</c:v>
                </c:pt>
                <c:pt idx="331">
                  <c:v>196.18247623799999</c:v>
                </c:pt>
                <c:pt idx="332">
                  <c:v>196.63835318</c:v>
                </c:pt>
                <c:pt idx="333">
                  <c:v>197.09261959</c:v>
                </c:pt>
                <c:pt idx="334">
                  <c:v>197.54527632599999</c:v>
                </c:pt>
                <c:pt idx="335">
                  <c:v>197.99632423200001</c:v>
                </c:pt>
                <c:pt idx="336">
                  <c:v>198.44576414700001</c:v>
                </c:pt>
                <c:pt idx="337">
                  <c:v>198.893596906</c:v>
                </c:pt>
                <c:pt idx="338">
                  <c:v>199.33982333899999</c:v>
                </c:pt>
                <c:pt idx="339">
                  <c:v>199.78444427700001</c:v>
                </c:pt>
                <c:pt idx="340">
                  <c:v>200.22746054999999</c:v>
                </c:pt>
                <c:pt idx="341">
                  <c:v>200.668872991</c:v>
                </c:pt>
                <c:pt idx="342">
                  <c:v>201.10868243199999</c:v>
                </c:pt>
                <c:pt idx="343">
                  <c:v>201.54688970800001</c:v>
                </c:pt>
                <c:pt idx="344">
                  <c:v>201.983495654</c:v>
                </c:pt>
                <c:pt idx="345">
                  <c:v>202.41850110300001</c:v>
                </c:pt>
                <c:pt idx="346">
                  <c:v>202.851906891</c:v>
                </c:pt>
                <c:pt idx="347">
                  <c:v>203.28371384799999</c:v>
                </c:pt>
                <c:pt idx="348">
                  <c:v>203.713922806</c:v>
                </c:pt>
                <c:pt idx="349">
                  <c:v>204.14253458900001</c:v>
                </c:pt>
                <c:pt idx="350">
                  <c:v>204.569550021</c:v>
                </c:pt>
                <c:pt idx="351">
                  <c:v>204.99496987699999</c:v>
                </c:pt>
                <c:pt idx="352">
                  <c:v>205.41879474800001</c:v>
                </c:pt>
                <c:pt idx="353">
                  <c:v>205.84102499599999</c:v>
                </c:pt>
                <c:pt idx="354">
                  <c:v>206.26166081599999</c:v>
                </c:pt>
                <c:pt idx="355">
                  <c:v>206.68070231499999</c:v>
                </c:pt>
                <c:pt idx="356">
                  <c:v>207.09814958600001</c:v>
                </c:pt>
                <c:pt idx="357">
                  <c:v>207.514002764</c:v>
                </c:pt>
                <c:pt idx="358">
                  <c:v>207.92826209099999</c:v>
                </c:pt>
                <c:pt idx="359">
                  <c:v>208.340927967</c:v>
                </c:pt>
                <c:pt idx="360">
                  <c:v>208.752000998</c:v>
                </c:pt>
                <c:pt idx="361">
                  <c:v>209.16148200000001</c:v>
                </c:pt>
                <c:pt idx="362">
                  <c:v>209.569371859</c:v>
                </c:pt>
                <c:pt idx="363">
                  <c:v>209.97567142700001</c:v>
                </c:pt>
                <c:pt idx="364">
                  <c:v>210.380381505</c:v>
                </c:pt>
                <c:pt idx="365">
                  <c:v>210.78350285299999</c:v>
                </c:pt>
                <c:pt idx="366">
                  <c:v>211.18503619200001</c:v>
                </c:pt>
                <c:pt idx="367">
                  <c:v>211.58498221799999</c:v>
                </c:pt>
                <c:pt idx="368">
                  <c:v>211.98334160600001</c:v>
                </c:pt>
                <c:pt idx="369">
                  <c:v>212.38011502000001</c:v>
                </c:pt>
                <c:pt idx="370">
                  <c:v>212.77530312299999</c:v>
                </c:pt>
                <c:pt idx="371">
                  <c:v>213.16890658400001</c:v>
                </c:pt>
                <c:pt idx="372">
                  <c:v>213.560926083</c:v>
                </c:pt>
                <c:pt idx="373">
                  <c:v>213.951362311</c:v>
                </c:pt>
                <c:pt idx="374">
                  <c:v>214.34021597700001</c:v>
                </c:pt>
                <c:pt idx="375">
                  <c:v>214.72748780500001</c:v>
                </c:pt>
                <c:pt idx="376">
                  <c:v>215.11317853200001</c:v>
                </c:pt>
                <c:pt idx="377">
                  <c:v>215.497288903</c:v>
                </c:pt>
                <c:pt idx="378">
                  <c:v>215.87981966999999</c:v>
                </c:pt>
                <c:pt idx="379">
                  <c:v>216.26077158800001</c:v>
                </c:pt>
                <c:pt idx="380">
                  <c:v>216.64014540900001</c:v>
                </c:pt>
                <c:pt idx="381">
                  <c:v>217.017941877</c:v>
                </c:pt>
                <c:pt idx="382">
                  <c:v>217.394161731</c:v>
                </c:pt>
                <c:pt idx="383">
                  <c:v>217.768805697</c:v>
                </c:pt>
                <c:pt idx="384">
                  <c:v>218.14187444199999</c:v>
                </c:pt>
                <c:pt idx="385">
                  <c:v>218.51336843000001</c:v>
                </c:pt>
                <c:pt idx="386">
                  <c:v>218.883287857</c:v>
                </c:pt>
                <c:pt idx="387">
                  <c:v>219.251632734</c:v>
                </c:pt>
                <c:pt idx="388">
                  <c:v>219.61840297200001</c:v>
                </c:pt>
                <c:pt idx="389">
                  <c:v>219.98359846400001</c:v>
                </c:pt>
                <c:pt idx="390">
                  <c:v>220.34721915099999</c:v>
                </c:pt>
                <c:pt idx="391">
                  <c:v>220.70926509500001</c:v>
                </c:pt>
                <c:pt idx="392">
                  <c:v>221.06973652900001</c:v>
                </c:pt>
                <c:pt idx="393">
                  <c:v>221.42863392199999</c:v>
                </c:pt>
                <c:pt idx="394">
                  <c:v>221.78595796900001</c:v>
                </c:pt>
                <c:pt idx="395">
                  <c:v>222.141709453</c:v>
                </c:pt>
                <c:pt idx="396">
                  <c:v>222.49588911500001</c:v>
                </c:pt>
                <c:pt idx="397">
                  <c:v>222.84849764000001</c:v>
                </c:pt>
                <c:pt idx="398">
                  <c:v>223.19953566500001</c:v>
                </c:pt>
                <c:pt idx="399">
                  <c:v>223.549003787</c:v>
                </c:pt>
                <c:pt idx="400">
                  <c:v>223.896902568</c:v>
                </c:pt>
                <c:pt idx="401">
                  <c:v>224.24323255100001</c:v>
                </c:pt>
                <c:pt idx="402">
                  <c:v>224.58799426600001</c:v>
                </c:pt>
                <c:pt idx="403">
                  <c:v>224.931188238</c:v>
                </c:pt>
                <c:pt idx="404">
                  <c:v>225.27281500199999</c:v>
                </c:pt>
                <c:pt idx="405">
                  <c:v>225.61287509900001</c:v>
                </c:pt>
                <c:pt idx="406">
                  <c:v>225.95136908800001</c:v>
                </c:pt>
                <c:pt idx="407">
                  <c:v>226.28829754200001</c:v>
                </c:pt>
                <c:pt idx="408">
                  <c:v>226.623661048</c:v>
                </c:pt>
                <c:pt idx="409">
                  <c:v>226.95746020799999</c:v>
                </c:pt>
                <c:pt idx="410">
                  <c:v>227.28969563000001</c:v>
                </c:pt>
                <c:pt idx="411">
                  <c:v>227.620367864</c:v>
                </c:pt>
                <c:pt idx="412">
                  <c:v>227.94947717400001</c:v>
                </c:pt>
                <c:pt idx="413">
                  <c:v>228.27702345899999</c:v>
                </c:pt>
                <c:pt idx="414">
                  <c:v>228.603006365</c:v>
                </c:pt>
                <c:pt idx="415">
                  <c:v>228.92742541699999</c:v>
                </c:pt>
                <c:pt idx="416">
                  <c:v>229.25028012999999</c:v>
                </c:pt>
                <c:pt idx="417">
                  <c:v>229.57157012299999</c:v>
                </c:pt>
                <c:pt idx="418">
                  <c:v>229.89129522100001</c:v>
                </c:pt>
                <c:pt idx="419">
                  <c:v>230.209455558</c:v>
                </c:pt>
                <c:pt idx="420">
                  <c:v>230.52605196600001</c:v>
                </c:pt>
                <c:pt idx="421">
                  <c:v>230.84108756399999</c:v>
                </c:pt>
                <c:pt idx="422">
                  <c:v>231.15456697900001</c:v>
                </c:pt>
                <c:pt idx="423">
                  <c:v>231.46649493699999</c:v>
                </c:pt>
                <c:pt idx="424">
                  <c:v>231.776875749</c:v>
                </c:pt>
                <c:pt idx="425">
                  <c:v>232.08571310900001</c:v>
                </c:pt>
                <c:pt idx="426">
                  <c:v>232.393010022</c:v>
                </c:pt>
                <c:pt idx="427">
                  <c:v>232.69876888900001</c:v>
                </c:pt>
                <c:pt idx="428">
                  <c:v>233.00299169300001</c:v>
                </c:pt>
                <c:pt idx="429">
                  <c:v>233.30568024600001</c:v>
                </c:pt>
                <c:pt idx="430">
                  <c:v>233.606836456</c:v>
                </c:pt>
                <c:pt idx="431">
                  <c:v>233.90646254000001</c:v>
                </c:pt>
                <c:pt idx="432">
                  <c:v>234.20456118499999</c:v>
                </c:pt>
                <c:pt idx="433">
                  <c:v>234.50113563900001</c:v>
                </c:pt>
                <c:pt idx="434">
                  <c:v>234.79618968700001</c:v>
                </c:pt>
                <c:pt idx="435">
                  <c:v>235.089727549</c:v>
                </c:pt>
                <c:pt idx="436">
                  <c:v>235.38175372000001</c:v>
                </c:pt>
                <c:pt idx="437">
                  <c:v>235.672272784</c:v>
                </c:pt>
                <c:pt idx="438">
                  <c:v>235.961289343</c:v>
                </c:pt>
                <c:pt idx="439">
                  <c:v>236.248807486</c:v>
                </c:pt>
                <c:pt idx="440">
                  <c:v>236.534830787</c:v>
                </c:pt>
                <c:pt idx="441">
                  <c:v>236.81936243000001</c:v>
                </c:pt>
                <c:pt idx="442">
                  <c:v>237.10240519800001</c:v>
                </c:pt>
                <c:pt idx="443">
                  <c:v>237.38396152499999</c:v>
                </c:pt>
                <c:pt idx="444">
                  <c:v>237.664033469</c:v>
                </c:pt>
                <c:pt idx="445">
                  <c:v>237.94262281100001</c:v>
                </c:pt>
                <c:pt idx="446">
                  <c:v>238.21973129899999</c:v>
                </c:pt>
                <c:pt idx="447">
                  <c:v>238.49536071599999</c:v>
                </c:pt>
                <c:pt idx="448">
                  <c:v>238.76951293400001</c:v>
                </c:pt>
                <c:pt idx="449">
                  <c:v>239.04218998100001</c:v>
                </c:pt>
                <c:pt idx="450">
                  <c:v>239.313394045</c:v>
                </c:pt>
                <c:pt idx="451">
                  <c:v>239.583127499</c:v>
                </c:pt>
                <c:pt idx="452">
                  <c:v>239.85139293200001</c:v>
                </c:pt>
                <c:pt idx="453">
                  <c:v>240.11819317800001</c:v>
                </c:pt>
                <c:pt idx="454">
                  <c:v>240.38353103</c:v>
                </c:pt>
                <c:pt idx="455">
                  <c:v>240.64740907199999</c:v>
                </c:pt>
                <c:pt idx="456">
                  <c:v>240.90982983399999</c:v>
                </c:pt>
                <c:pt idx="457">
                  <c:v>241.17079580199999</c:v>
                </c:pt>
                <c:pt idx="458">
                  <c:v>241.43030939799999</c:v>
                </c:pt>
                <c:pt idx="459">
                  <c:v>241.688373039</c:v>
                </c:pt>
                <c:pt idx="460">
                  <c:v>241.944989136</c:v>
                </c:pt>
                <c:pt idx="461">
                  <c:v>242.20016045099999</c:v>
                </c:pt>
                <c:pt idx="462">
                  <c:v>242.45389045100001</c:v>
                </c:pt>
                <c:pt idx="463">
                  <c:v>242.70618311300001</c:v>
                </c:pt>
                <c:pt idx="464">
                  <c:v>242.95704263100001</c:v>
                </c:pt>
                <c:pt idx="465">
                  <c:v>243.20647328199999</c:v>
                </c:pt>
                <c:pt idx="466">
                  <c:v>243.45447946600001</c:v>
                </c:pt>
                <c:pt idx="467">
                  <c:v>243.701065847</c:v>
                </c:pt>
                <c:pt idx="468">
                  <c:v>243.946237336</c:v>
                </c:pt>
                <c:pt idx="469">
                  <c:v>244.189998804</c:v>
                </c:pt>
                <c:pt idx="470">
                  <c:v>244.43235507599999</c:v>
                </c:pt>
                <c:pt idx="471">
                  <c:v>244.67331102899999</c:v>
                </c:pt>
                <c:pt idx="472">
                  <c:v>244.912910536</c:v>
                </c:pt>
                <c:pt idx="473">
                  <c:v>245.151456583</c:v>
                </c:pt>
                <c:pt idx="474">
                  <c:v>245.38929099699999</c:v>
                </c:pt>
                <c:pt idx="475">
                  <c:v>245.62624687100001</c:v>
                </c:pt>
                <c:pt idx="476">
                  <c:v>245.862201521</c:v>
                </c:pt>
                <c:pt idx="477">
                  <c:v>246.09725839500001</c:v>
                </c:pt>
                <c:pt idx="478">
                  <c:v>246.331424228</c:v>
                </c:pt>
                <c:pt idx="479">
                  <c:v>246.564626527</c:v>
                </c:pt>
                <c:pt idx="480">
                  <c:v>246.796871966</c:v>
                </c:pt>
                <c:pt idx="481">
                  <c:v>247.02816867799999</c:v>
                </c:pt>
                <c:pt idx="482">
                  <c:v>247.25848489000001</c:v>
                </c:pt>
                <c:pt idx="483">
                  <c:v>247.487839678</c:v>
                </c:pt>
                <c:pt idx="484">
                  <c:v>247.71628497399999</c:v>
                </c:pt>
                <c:pt idx="485">
                  <c:v>247.94383029400001</c:v>
                </c:pt>
                <c:pt idx="486">
                  <c:v>248.170486305</c:v>
                </c:pt>
                <c:pt idx="487">
                  <c:v>248.396301032</c:v>
                </c:pt>
                <c:pt idx="488">
                  <c:v>248.62133646300001</c:v>
                </c:pt>
                <c:pt idx="489">
                  <c:v>248.84561984800001</c:v>
                </c:pt>
                <c:pt idx="490">
                  <c:v>249.06914922300001</c:v>
                </c:pt>
                <c:pt idx="491">
                  <c:v>249.29193609800001</c:v>
                </c:pt>
                <c:pt idx="492">
                  <c:v>249.51399787400001</c:v>
                </c:pt>
                <c:pt idx="493">
                  <c:v>249.73531895100001</c:v>
                </c:pt>
                <c:pt idx="494">
                  <c:v>249.955861508</c:v>
                </c:pt>
                <c:pt idx="495">
                  <c:v>250.17560512200001</c:v>
                </c:pt>
                <c:pt idx="496">
                  <c:v>250.39453845200001</c:v>
                </c:pt>
                <c:pt idx="497">
                  <c:v>250.61266356600001</c:v>
                </c:pt>
                <c:pt idx="498">
                  <c:v>250.82998773099999</c:v>
                </c:pt>
                <c:pt idx="499">
                  <c:v>251.04650977</c:v>
                </c:pt>
                <c:pt idx="500">
                  <c:v>251.26225094599999</c:v>
                </c:pt>
                <c:pt idx="501">
                  <c:v>251.47730588799999</c:v>
                </c:pt>
                <c:pt idx="502">
                  <c:v>251.69173214400001</c:v>
                </c:pt>
                <c:pt idx="503">
                  <c:v>251.905494046</c:v>
                </c:pt>
                <c:pt idx="504">
                  <c:v>252.11859605999999</c:v>
                </c:pt>
                <c:pt idx="505">
                  <c:v>252.33106940499999</c:v>
                </c:pt>
                <c:pt idx="506">
                  <c:v>252.54291227499999</c:v>
                </c:pt>
                <c:pt idx="507">
                  <c:v>252.754111247</c:v>
                </c:pt>
                <c:pt idx="508">
                  <c:v>252.96466011800001</c:v>
                </c:pt>
                <c:pt idx="509">
                  <c:v>253.17455206599999</c:v>
                </c:pt>
                <c:pt idx="510">
                  <c:v>253.38377801300001</c:v>
                </c:pt>
                <c:pt idx="511">
                  <c:v>253.59234562399999</c:v>
                </c:pt>
                <c:pt idx="512">
                  <c:v>253.800266131</c:v>
                </c:pt>
                <c:pt idx="513">
                  <c:v>254.00753742200001</c:v>
                </c:pt>
                <c:pt idx="514">
                  <c:v>254.214164713</c:v>
                </c:pt>
                <c:pt idx="515">
                  <c:v>254.420168848</c:v>
                </c:pt>
                <c:pt idx="516">
                  <c:v>254.62556230499999</c:v>
                </c:pt>
                <c:pt idx="517">
                  <c:v>254.83034337000001</c:v>
                </c:pt>
                <c:pt idx="518">
                  <c:v>255.03451548499999</c:v>
                </c:pt>
                <c:pt idx="519">
                  <c:v>255.23808496199999</c:v>
                </c:pt>
                <c:pt idx="520">
                  <c:v>255.44105242200001</c:v>
                </c:pt>
                <c:pt idx="521">
                  <c:v>255.643414546</c:v>
                </c:pt>
                <c:pt idx="522">
                  <c:v>255.84516797500001</c:v>
                </c:pt>
                <c:pt idx="523">
                  <c:v>256.04631098499999</c:v>
                </c:pt>
                <c:pt idx="524">
                  <c:v>256.24684197699997</c:v>
                </c:pt>
                <c:pt idx="525">
                  <c:v>256.44676026899998</c:v>
                </c:pt>
                <c:pt idx="526">
                  <c:v>256.64606811800002</c:v>
                </c:pt>
                <c:pt idx="527">
                  <c:v>256.844769031</c:v>
                </c:pt>
                <c:pt idx="528">
                  <c:v>257.04286553700001</c:v>
                </c:pt>
                <c:pt idx="529">
                  <c:v>257.24035932100003</c:v>
                </c:pt>
                <c:pt idx="530">
                  <c:v>257.43724829400003</c:v>
                </c:pt>
                <c:pt idx="531">
                  <c:v>257.63353035300003</c:v>
                </c:pt>
                <c:pt idx="532">
                  <c:v>257.82920754700001</c:v>
                </c:pt>
                <c:pt idx="533">
                  <c:v>258.02428046</c:v>
                </c:pt>
                <c:pt idx="534">
                  <c:v>258.21874622899998</c:v>
                </c:pt>
                <c:pt idx="535">
                  <c:v>258.41259689899999</c:v>
                </c:pt>
                <c:pt idx="536">
                  <c:v>258.605828616</c:v>
                </c:pt>
                <c:pt idx="537">
                  <c:v>258.79844693699999</c:v>
                </c:pt>
                <c:pt idx="538">
                  <c:v>258.99045328599999</c:v>
                </c:pt>
                <c:pt idx="539">
                  <c:v>259.18183416699998</c:v>
                </c:pt>
                <c:pt idx="540">
                  <c:v>259.37258166200002</c:v>
                </c:pt>
                <c:pt idx="541">
                  <c:v>259.562706666</c:v>
                </c:pt>
                <c:pt idx="542">
                  <c:v>259.75221542000003</c:v>
                </c:pt>
                <c:pt idx="543">
                  <c:v>259.94111300200001</c:v>
                </c:pt>
                <c:pt idx="544">
                  <c:v>260.12947848599998</c:v>
                </c:pt>
                <c:pt idx="545">
                  <c:v>260.317376185</c:v>
                </c:pt>
                <c:pt idx="546">
                  <c:v>260.50475623900002</c:v>
                </c:pt>
                <c:pt idx="547">
                  <c:v>260.69158334899998</c:v>
                </c:pt>
                <c:pt idx="548">
                  <c:v>260.87788903400002</c:v>
                </c:pt>
                <c:pt idx="549">
                  <c:v>261.06372539</c:v>
                </c:pt>
                <c:pt idx="550">
                  <c:v>261.249096845</c:v>
                </c:pt>
                <c:pt idx="551">
                  <c:v>261.43396357500001</c:v>
                </c:pt>
                <c:pt idx="552">
                  <c:v>261.61831831900002</c:v>
                </c:pt>
                <c:pt idx="553">
                  <c:v>261.80217645699997</c:v>
                </c:pt>
                <c:pt idx="554">
                  <c:v>261.98555210799998</c:v>
                </c:pt>
                <c:pt idx="555">
                  <c:v>262.16858458399997</c:v>
                </c:pt>
                <c:pt idx="556">
                  <c:v>262.35139357000003</c:v>
                </c:pt>
                <c:pt idx="557">
                  <c:v>262.53390428300003</c:v>
                </c:pt>
                <c:pt idx="558">
                  <c:v>262.716054891</c:v>
                </c:pt>
                <c:pt idx="559">
                  <c:v>262.89789261099997</c:v>
                </c:pt>
                <c:pt idx="560">
                  <c:v>263.07942473499998</c:v>
                </c:pt>
                <c:pt idx="561">
                  <c:v>263.260595712</c:v>
                </c:pt>
                <c:pt idx="562">
                  <c:v>263.441398521</c:v>
                </c:pt>
                <c:pt idx="563">
                  <c:v>263.62186443100001</c:v>
                </c:pt>
                <c:pt idx="564">
                  <c:v>263.80201576100001</c:v>
                </c:pt>
                <c:pt idx="565">
                  <c:v>263.98201503600001</c:v>
                </c:pt>
                <c:pt idx="566">
                  <c:v>264.16200846599997</c:v>
                </c:pt>
                <c:pt idx="567">
                  <c:v>264.34191031400002</c:v>
                </c:pt>
                <c:pt idx="568">
                  <c:v>264.52171895599997</c:v>
                </c:pt>
                <c:pt idx="569">
                  <c:v>264.70157153999997</c:v>
                </c:pt>
                <c:pt idx="570">
                  <c:v>264.88153523</c:v>
                </c:pt>
                <c:pt idx="571">
                  <c:v>265.061573082</c:v>
                </c:pt>
                <c:pt idx="572">
                  <c:v>265.241646065</c:v>
                </c:pt>
                <c:pt idx="573">
                  <c:v>265.42175376199998</c:v>
                </c:pt>
                <c:pt idx="574">
                  <c:v>265.60189711300001</c:v>
                </c:pt>
                <c:pt idx="575">
                  <c:v>265.78206284700002</c:v>
                </c:pt>
                <c:pt idx="576">
                  <c:v>265.96224028199998</c:v>
                </c:pt>
                <c:pt idx="577">
                  <c:v>266.14243020599997</c:v>
                </c:pt>
                <c:pt idx="578">
                  <c:v>266.322636026</c:v>
                </c:pt>
                <c:pt idx="579">
                  <c:v>266.50283596100002</c:v>
                </c:pt>
                <c:pt idx="580">
                  <c:v>266.68282335599997</c:v>
                </c:pt>
                <c:pt idx="581">
                  <c:v>266.86234489499998</c:v>
                </c:pt>
                <c:pt idx="582">
                  <c:v>267.04147190399999</c:v>
                </c:pt>
                <c:pt idx="583">
                  <c:v>267.22029799900002</c:v>
                </c:pt>
                <c:pt idx="584">
                  <c:v>267.39875135</c:v>
                </c:pt>
                <c:pt idx="585">
                  <c:v>267.576829696</c:v>
                </c:pt>
                <c:pt idx="586">
                  <c:v>267.75459133599998</c:v>
                </c:pt>
                <c:pt idx="587">
                  <c:v>267.93200761600002</c:v>
                </c:pt>
                <c:pt idx="588">
                  <c:v>268.10906519000002</c:v>
                </c:pt>
                <c:pt idx="589">
                  <c:v>268.28582836800001</c:v>
                </c:pt>
                <c:pt idx="590">
                  <c:v>268.46247253899998</c:v>
                </c:pt>
                <c:pt idx="591">
                  <c:v>268.63912493200002</c:v>
                </c:pt>
                <c:pt idx="592">
                  <c:v>268.815717264</c:v>
                </c:pt>
                <c:pt idx="593">
                  <c:v>268.99223952900002</c:v>
                </c:pt>
                <c:pt idx="594">
                  <c:v>269.16872280500002</c:v>
                </c:pt>
                <c:pt idx="595">
                  <c:v>269.34503073799999</c:v>
                </c:pt>
                <c:pt idx="596">
                  <c:v>269.52107779699998</c:v>
                </c:pt>
                <c:pt idx="597">
                  <c:v>269.696948851</c:v>
                </c:pt>
                <c:pt idx="598">
                  <c:v>269.87265040800003</c:v>
                </c:pt>
                <c:pt idx="599">
                  <c:v>270.04814911599999</c:v>
                </c:pt>
                <c:pt idx="600">
                  <c:v>270.22357944399999</c:v>
                </c:pt>
                <c:pt idx="601">
                  <c:v>270.39912416200002</c:v>
                </c:pt>
                <c:pt idx="602">
                  <c:v>270.574789082</c:v>
                </c:pt>
                <c:pt idx="603">
                  <c:v>270.75048049100002</c:v>
                </c:pt>
                <c:pt idx="604">
                  <c:v>270.92614448900002</c:v>
                </c:pt>
                <c:pt idx="605">
                  <c:v>271.10179242700002</c:v>
                </c:pt>
                <c:pt idx="606">
                  <c:v>271.27744107299998</c:v>
                </c:pt>
                <c:pt idx="607">
                  <c:v>271.45309141199999</c:v>
                </c:pt>
                <c:pt idx="608">
                  <c:v>271.62871067399999</c:v>
                </c:pt>
                <c:pt idx="609">
                  <c:v>271.804231356</c:v>
                </c:pt>
                <c:pt idx="610">
                  <c:v>271.97962888000001</c:v>
                </c:pt>
                <c:pt idx="611">
                  <c:v>272.15494543</c:v>
                </c:pt>
                <c:pt idx="612">
                  <c:v>272.330213883</c:v>
                </c:pt>
                <c:pt idx="613">
                  <c:v>272.50543965899999</c:v>
                </c:pt>
                <c:pt idx="614">
                  <c:v>272.68064150700002</c:v>
                </c:pt>
                <c:pt idx="615">
                  <c:v>272.85584702900002</c:v>
                </c:pt>
                <c:pt idx="616">
                  <c:v>273.031055767</c:v>
                </c:pt>
                <c:pt idx="617">
                  <c:v>273.20624054699999</c:v>
                </c:pt>
                <c:pt idx="618">
                  <c:v>273.38137569999998</c:v>
                </c:pt>
                <c:pt idx="619">
                  <c:v>273.55644248999999</c:v>
                </c:pt>
                <c:pt idx="620">
                  <c:v>273.73141605500001</c:v>
                </c:pt>
                <c:pt idx="621">
                  <c:v>273.906269646</c:v>
                </c:pt>
                <c:pt idx="622">
                  <c:v>274.08098978700002</c:v>
                </c:pt>
                <c:pt idx="623">
                  <c:v>274.25557487200001</c:v>
                </c:pt>
                <c:pt idx="624">
                  <c:v>274.43002475200001</c:v>
                </c:pt>
                <c:pt idx="625">
                  <c:v>274.60434613000001</c:v>
                </c:pt>
                <c:pt idx="626">
                  <c:v>274.77856291500001</c:v>
                </c:pt>
                <c:pt idx="627">
                  <c:v>274.95269893099999</c:v>
                </c:pt>
                <c:pt idx="628">
                  <c:v>275.12675955499998</c:v>
                </c:pt>
                <c:pt idx="629">
                  <c:v>275.30074563900001</c:v>
                </c:pt>
                <c:pt idx="630">
                  <c:v>275.47466516100002</c:v>
                </c:pt>
                <c:pt idx="631">
                  <c:v>275.648523974</c:v>
                </c:pt>
                <c:pt idx="632">
                  <c:v>275.82232530599998</c:v>
                </c:pt>
                <c:pt idx="633">
                  <c:v>275.99607011199998</c:v>
                </c:pt>
                <c:pt idx="634">
                  <c:v>276.16975066700002</c:v>
                </c:pt>
                <c:pt idx="635">
                  <c:v>276.34336572199999</c:v>
                </c:pt>
                <c:pt idx="636">
                  <c:v>276.51693032700001</c:v>
                </c:pt>
                <c:pt idx="637">
                  <c:v>276.69047087000001</c:v>
                </c:pt>
                <c:pt idx="638">
                  <c:v>276.864008372</c:v>
                </c:pt>
                <c:pt idx="639">
                  <c:v>277.03754922899998</c:v>
                </c:pt>
                <c:pt idx="640">
                  <c:v>277.21110629700001</c:v>
                </c:pt>
                <c:pt idx="641">
                  <c:v>277.38470830900002</c:v>
                </c:pt>
                <c:pt idx="642">
                  <c:v>277.55838923699997</c:v>
                </c:pt>
                <c:pt idx="643">
                  <c:v>277.73217117899998</c:v>
                </c:pt>
                <c:pt idx="644">
                  <c:v>277.90605780099997</c:v>
                </c:pt>
                <c:pt idx="645">
                  <c:v>278.08005444899999</c:v>
                </c:pt>
                <c:pt idx="646">
                  <c:v>278.25418185500001</c:v>
                </c:pt>
                <c:pt idx="647">
                  <c:v>278.42846975100002</c:v>
                </c:pt>
                <c:pt idx="648">
                  <c:v>278.60293858</c:v>
                </c:pt>
                <c:pt idx="649">
                  <c:v>278.77759501600002</c:v>
                </c:pt>
                <c:pt idx="650">
                  <c:v>278.95244708899997</c:v>
                </c:pt>
                <c:pt idx="651">
                  <c:v>279.12750674799997</c:v>
                </c:pt>
                <c:pt idx="652">
                  <c:v>279.30278423999999</c:v>
                </c:pt>
                <c:pt idx="653">
                  <c:v>279.47829145499998</c:v>
                </c:pt>
                <c:pt idx="654">
                  <c:v>279.65403874899999</c:v>
                </c:pt>
                <c:pt idx="655">
                  <c:v>279.83003128799999</c:v>
                </c:pt>
                <c:pt idx="656">
                  <c:v>280.006271556</c:v>
                </c:pt>
                <c:pt idx="657">
                  <c:v>280.18276191000001</c:v>
                </c:pt>
                <c:pt idx="658">
                  <c:v>280.359507941</c:v>
                </c:pt>
                <c:pt idx="659">
                  <c:v>280.53651475599997</c:v>
                </c:pt>
                <c:pt idx="660">
                  <c:v>280.71378391500002</c:v>
                </c:pt>
                <c:pt idx="661">
                  <c:v>280.89131539099998</c:v>
                </c:pt>
                <c:pt idx="662">
                  <c:v>281.069109932</c:v>
                </c:pt>
                <c:pt idx="663">
                  <c:v>281.24717284899998</c:v>
                </c:pt>
                <c:pt idx="664">
                  <c:v>281.42550986200001</c:v>
                </c:pt>
                <c:pt idx="665">
                  <c:v>281.60412338899999</c:v>
                </c:pt>
                <c:pt idx="666">
                  <c:v>281.78301447199999</c:v>
                </c:pt>
                <c:pt idx="667">
                  <c:v>281.96218518199998</c:v>
                </c:pt>
                <c:pt idx="668">
                  <c:v>282.14164220399999</c:v>
                </c:pt>
                <c:pt idx="669">
                  <c:v>282.32139230799999</c:v>
                </c:pt>
                <c:pt idx="670">
                  <c:v>282.50143879699999</c:v>
                </c:pt>
                <c:pt idx="671">
                  <c:v>282.681783483</c:v>
                </c:pt>
                <c:pt idx="672">
                  <c:v>282.86242928399997</c:v>
                </c:pt>
                <c:pt idx="673">
                  <c:v>283.04338381600002</c:v>
                </c:pt>
                <c:pt idx="674">
                  <c:v>283.22465489799998</c:v>
                </c:pt>
                <c:pt idx="675">
                  <c:v>283.406247286</c:v>
                </c:pt>
                <c:pt idx="676">
                  <c:v>283.58816414299997</c:v>
                </c:pt>
                <c:pt idx="677">
                  <c:v>283.77040947799998</c:v>
                </c:pt>
                <c:pt idx="678">
                  <c:v>283.95299132299999</c:v>
                </c:pt>
                <c:pt idx="679">
                  <c:v>284.13591774700001</c:v>
                </c:pt>
                <c:pt idx="680">
                  <c:v>284.319194095</c:v>
                </c:pt>
                <c:pt idx="681">
                  <c:v>284.50282361699999</c:v>
                </c:pt>
                <c:pt idx="682">
                  <c:v>284.686809907</c:v>
                </c:pt>
                <c:pt idx="683">
                  <c:v>284.87116017300002</c:v>
                </c:pt>
                <c:pt idx="684">
                  <c:v>285.055881661</c:v>
                </c:pt>
                <c:pt idx="685">
                  <c:v>285.24097938300002</c:v>
                </c:pt>
                <c:pt idx="686">
                  <c:v>285.42645627299999</c:v>
                </c:pt>
                <c:pt idx="687">
                  <c:v>285.612314293</c:v>
                </c:pt>
                <c:pt idx="688">
                  <c:v>285.79855621899998</c:v>
                </c:pt>
                <c:pt idx="689">
                  <c:v>285.985188698</c:v>
                </c:pt>
                <c:pt idx="690">
                  <c:v>286.172218552</c:v>
                </c:pt>
                <c:pt idx="691">
                  <c:v>286.35965079599998</c:v>
                </c:pt>
                <c:pt idx="692">
                  <c:v>286.54748850300001</c:v>
                </c:pt>
                <c:pt idx="693">
                  <c:v>286.73573521100002</c:v>
                </c:pt>
                <c:pt idx="694">
                  <c:v>286.924397693</c:v>
                </c:pt>
                <c:pt idx="695">
                  <c:v>287.113482589</c:v>
                </c:pt>
                <c:pt idx="696">
                  <c:v>287.30299518700002</c:v>
                </c:pt>
                <c:pt idx="697">
                  <c:v>287.49293884600002</c:v>
                </c:pt>
                <c:pt idx="698">
                  <c:v>287.68331741399999</c:v>
                </c:pt>
                <c:pt idx="699">
                  <c:v>287.87413799400002</c:v>
                </c:pt>
                <c:pt idx="700">
                  <c:v>288.06540735800002</c:v>
                </c:pt>
                <c:pt idx="701">
                  <c:v>288.257131168</c:v>
                </c:pt>
                <c:pt idx="702">
                  <c:v>288.44931409499998</c:v>
                </c:pt>
                <c:pt idx="703">
                  <c:v>288.64196196799998</c:v>
                </c:pt>
                <c:pt idx="704">
                  <c:v>288.83507990200002</c:v>
                </c:pt>
                <c:pt idx="705">
                  <c:v>289.02867238499999</c:v>
                </c:pt>
                <c:pt idx="706">
                  <c:v>289.222742633</c:v>
                </c:pt>
                <c:pt idx="707">
                  <c:v>289.41729331599998</c:v>
                </c:pt>
                <c:pt idx="708">
                  <c:v>289.61232715</c:v>
                </c:pt>
                <c:pt idx="709">
                  <c:v>289.80784649100002</c:v>
                </c:pt>
                <c:pt idx="710">
                  <c:v>290.00385339100001</c:v>
                </c:pt>
                <c:pt idx="711">
                  <c:v>290.20034942299998</c:v>
                </c:pt>
                <c:pt idx="712">
                  <c:v>290.397336193</c:v>
                </c:pt>
                <c:pt idx="713">
                  <c:v>290.59481570999998</c:v>
                </c:pt>
                <c:pt idx="714">
                  <c:v>290.79278984500002</c:v>
                </c:pt>
                <c:pt idx="715">
                  <c:v>290.99126045399998</c:v>
                </c:pt>
                <c:pt idx="716">
                  <c:v>291.190229187</c:v>
                </c:pt>
                <c:pt idx="717">
                  <c:v>291.389697893</c:v>
                </c:pt>
                <c:pt idx="718">
                  <c:v>291.58966894299999</c:v>
                </c:pt>
                <c:pt idx="719">
                  <c:v>291.79014462700002</c:v>
                </c:pt>
                <c:pt idx="720">
                  <c:v>291.99112726999999</c:v>
                </c:pt>
                <c:pt idx="721">
                  <c:v>292.19261899000003</c:v>
                </c:pt>
                <c:pt idx="722">
                  <c:v>292.39462211699998</c:v>
                </c:pt>
                <c:pt idx="723">
                  <c:v>292.59713947799997</c:v>
                </c:pt>
                <c:pt idx="724">
                  <c:v>292.800173788</c:v>
                </c:pt>
                <c:pt idx="725">
                  <c:v>293.00372785299999</c:v>
                </c:pt>
                <c:pt idx="726">
                  <c:v>293.20780431899999</c:v>
                </c:pt>
                <c:pt idx="727">
                  <c:v>293.41240597299998</c:v>
                </c:pt>
                <c:pt idx="728">
                  <c:v>293.61753575900002</c:v>
                </c:pt>
                <c:pt idx="729">
                  <c:v>293.82319611499997</c:v>
                </c:pt>
                <c:pt idx="730">
                  <c:v>294.02938926600001</c:v>
                </c:pt>
                <c:pt idx="731">
                  <c:v>294.23611715599998</c:v>
                </c:pt>
                <c:pt idx="732">
                  <c:v>294.44338152300003</c:v>
                </c:pt>
                <c:pt idx="733">
                  <c:v>294.65118387899997</c:v>
                </c:pt>
                <c:pt idx="734">
                  <c:v>294.85952566499998</c:v>
                </c:pt>
                <c:pt idx="735">
                  <c:v>295.06840832500001</c:v>
                </c:pt>
                <c:pt idx="736">
                  <c:v>295.27783333299999</c:v>
                </c:pt>
                <c:pt idx="737">
                  <c:v>295.487802198</c:v>
                </c:pt>
                <c:pt idx="738">
                  <c:v>295.69831652300002</c:v>
                </c:pt>
                <c:pt idx="739">
                  <c:v>295.90937804200001</c:v>
                </c:pt>
                <c:pt idx="740">
                  <c:v>296.120988641</c:v>
                </c:pt>
                <c:pt idx="741">
                  <c:v>296.33315039899998</c:v>
                </c:pt>
                <c:pt idx="742">
                  <c:v>296.54586561000002</c:v>
                </c:pt>
                <c:pt idx="743">
                  <c:v>296.75913680000002</c:v>
                </c:pt>
                <c:pt idx="744">
                  <c:v>296.97296673800003</c:v>
                </c:pt>
                <c:pt idx="745">
                  <c:v>297.187358448</c:v>
                </c:pt>
                <c:pt idx="746">
                  <c:v>297.402315214</c:v>
                </c:pt>
                <c:pt idx="747">
                  <c:v>297.61784058299997</c:v>
                </c:pt>
                <c:pt idx="748">
                  <c:v>297.83393842999999</c:v>
                </c:pt>
                <c:pt idx="749">
                  <c:v>298.05061309600001</c:v>
                </c:pt>
                <c:pt idx="750">
                  <c:v>298.26786933199998</c:v>
                </c:pt>
                <c:pt idx="751">
                  <c:v>298.48571224300002</c:v>
                </c:pt>
                <c:pt idx="752">
                  <c:v>298.704147245</c:v>
                </c:pt>
                <c:pt idx="753">
                  <c:v>298.923180049</c:v>
                </c:pt>
                <c:pt idx="754">
                  <c:v>299.14281663999998</c:v>
                </c:pt>
                <c:pt idx="755">
                  <c:v>299.36306325999999</c:v>
                </c:pt>
                <c:pt idx="756">
                  <c:v>299.58392639900001</c:v>
                </c:pt>
                <c:pt idx="757">
                  <c:v>299.80541280099999</c:v>
                </c:pt>
                <c:pt idx="758">
                  <c:v>300.02752945899999</c:v>
                </c:pt>
                <c:pt idx="759">
                  <c:v>300.25028362900002</c:v>
                </c:pt>
                <c:pt idx="760">
                  <c:v>300.473682838</c:v>
                </c:pt>
                <c:pt idx="761">
                  <c:v>300.69773489400001</c:v>
                </c:pt>
                <c:pt idx="762">
                  <c:v>300.92244789699998</c:v>
                </c:pt>
                <c:pt idx="763">
                  <c:v>301.14783025499997</c:v>
                </c:pt>
                <c:pt idx="764">
                  <c:v>301.373890663</c:v>
                </c:pt>
                <c:pt idx="765">
                  <c:v>301.60063783200002</c:v>
                </c:pt>
                <c:pt idx="766">
                  <c:v>301.82808015299997</c:v>
                </c:pt>
                <c:pt idx="767">
                  <c:v>302.05622550800001</c:v>
                </c:pt>
                <c:pt idx="768">
                  <c:v>302.28508093200003</c:v>
                </c:pt>
                <c:pt idx="769">
                  <c:v>302.51465221699999</c:v>
                </c:pt>
                <c:pt idx="770">
                  <c:v>302.74494398799999</c:v>
                </c:pt>
                <c:pt idx="771">
                  <c:v>302.97595966799997</c:v>
                </c:pt>
                <c:pt idx="772">
                  <c:v>303.207701912</c:v>
                </c:pt>
                <c:pt idx="773">
                  <c:v>303.44017344299999</c:v>
                </c:pt>
                <c:pt idx="774">
                  <c:v>303.67337817100002</c:v>
                </c:pt>
                <c:pt idx="775">
                  <c:v>303.90732170899997</c:v>
                </c:pt>
                <c:pt idx="776">
                  <c:v>304.14201098799998</c:v>
                </c:pt>
                <c:pt idx="777">
                  <c:v>304.377452823</c:v>
                </c:pt>
                <c:pt idx="778">
                  <c:v>304.61365146200001</c:v>
                </c:pt>
                <c:pt idx="779">
                  <c:v>304.85060498799999</c:v>
                </c:pt>
                <c:pt idx="780">
                  <c:v>305.08830222900002</c:v>
                </c:pt>
                <c:pt idx="781">
                  <c:v>305.32672579400003</c:v>
                </c:pt>
                <c:pt idx="782">
                  <c:v>305.56586365099997</c:v>
                </c:pt>
                <c:pt idx="783">
                  <c:v>305.80571554599999</c:v>
                </c:pt>
                <c:pt idx="784">
                  <c:v>306.046285818</c:v>
                </c:pt>
                <c:pt idx="785">
                  <c:v>306.287575049</c:v>
                </c:pt>
                <c:pt idx="786">
                  <c:v>306.52958085799997</c:v>
                </c:pt>
                <c:pt idx="787">
                  <c:v>306.77230319699999</c:v>
                </c:pt>
                <c:pt idx="788">
                  <c:v>307.01574520700001</c:v>
                </c:pt>
                <c:pt idx="789">
                  <c:v>307.25991034899999</c:v>
                </c:pt>
                <c:pt idx="790">
                  <c:v>307.50480163600002</c:v>
                </c:pt>
                <c:pt idx="791">
                  <c:v>307.75042266399998</c:v>
                </c:pt>
                <c:pt idx="792">
                  <c:v>307.99677725399999</c:v>
                </c:pt>
                <c:pt idx="793">
                  <c:v>308.24386860999999</c:v>
                </c:pt>
                <c:pt idx="794">
                  <c:v>308.49169926299999</c:v>
                </c:pt>
                <c:pt idx="795">
                  <c:v>308.74027130600001</c:v>
                </c:pt>
                <c:pt idx="796">
                  <c:v>308.98958626799998</c:v>
                </c:pt>
                <c:pt idx="797">
                  <c:v>309.239645145</c:v>
                </c:pt>
                <c:pt idx="798">
                  <c:v>309.490448555</c:v>
                </c:pt>
                <c:pt idx="799">
                  <c:v>309.74199682099999</c:v>
                </c:pt>
                <c:pt idx="800">
                  <c:v>309.99429008200002</c:v>
                </c:pt>
                <c:pt idx="801">
                  <c:v>310.24732836099997</c:v>
                </c:pt>
                <c:pt idx="802">
                  <c:v>310.50111149100002</c:v>
                </c:pt>
                <c:pt idx="803">
                  <c:v>310.755639067</c:v>
                </c:pt>
                <c:pt idx="804">
                  <c:v>311.01091066999999</c:v>
                </c:pt>
                <c:pt idx="805">
                  <c:v>311.26692593000001</c:v>
                </c:pt>
                <c:pt idx="806">
                  <c:v>311.52368452899998</c:v>
                </c:pt>
                <c:pt idx="807">
                  <c:v>311.78118627399999</c:v>
                </c:pt>
                <c:pt idx="808">
                  <c:v>312.03943115800001</c:v>
                </c:pt>
                <c:pt idx="809">
                  <c:v>312.29841936000003</c:v>
                </c:pt>
                <c:pt idx="810">
                  <c:v>312.558151216</c:v>
                </c:pt>
                <c:pt idx="811">
                  <c:v>312.81862719899999</c:v>
                </c:pt>
                <c:pt idx="812">
                  <c:v>313.07984787599997</c:v>
                </c:pt>
                <c:pt idx="813">
                  <c:v>313.34181386099999</c:v>
                </c:pt>
                <c:pt idx="814">
                  <c:v>313.60452576500001</c:v>
                </c:pt>
                <c:pt idx="815">
                  <c:v>313.86798416599999</c:v>
                </c:pt>
                <c:pt idx="816">
                  <c:v>314.132189584</c:v>
                </c:pt>
                <c:pt idx="817">
                  <c:v>314.39714246300002</c:v>
                </c:pt>
                <c:pt idx="818">
                  <c:v>314.66284317100002</c:v>
                </c:pt>
                <c:pt idx="819">
                  <c:v>314.92929199899999</c:v>
                </c:pt>
                <c:pt idx="820">
                  <c:v>315.19648917500001</c:v>
                </c:pt>
                <c:pt idx="821">
                  <c:v>315.46443487200003</c:v>
                </c:pt>
                <c:pt idx="822">
                  <c:v>315.73312922700001</c:v>
                </c:pt>
                <c:pt idx="823">
                  <c:v>316.00257235300001</c:v>
                </c:pt>
                <c:pt idx="824">
                  <c:v>316.272764354</c:v>
                </c:pt>
                <c:pt idx="825">
                  <c:v>316.543705338</c:v>
                </c:pt>
                <c:pt idx="826">
                  <c:v>316.815395427</c:v>
                </c:pt>
                <c:pt idx="827">
                  <c:v>317.08783476100001</c:v>
                </c:pt>
                <c:pt idx="828">
                  <c:v>317.36102350200002</c:v>
                </c:pt>
                <c:pt idx="829">
                  <c:v>317.63496183199999</c:v>
                </c:pt>
                <c:pt idx="830">
                  <c:v>317.90964995299998</c:v>
                </c:pt>
                <c:pt idx="831">
                  <c:v>318.185088076</c:v>
                </c:pt>
                <c:pt idx="832">
                  <c:v>318.46127642300002</c:v>
                </c:pt>
                <c:pt idx="833">
                  <c:v>318.73821521399998</c:v>
                </c:pt>
                <c:pt idx="834">
                  <c:v>319.01590466800002</c:v>
                </c:pt>
                <c:pt idx="835">
                  <c:v>319.29434498799998</c:v>
                </c:pt>
                <c:pt idx="836">
                  <c:v>319.57353635800001</c:v>
                </c:pt>
                <c:pt idx="837">
                  <c:v>319.85347893599999</c:v>
                </c:pt>
                <c:pt idx="838">
                  <c:v>320.13417287300001</c:v>
                </c:pt>
                <c:pt idx="839">
                  <c:v>320.41561831799999</c:v>
                </c:pt>
                <c:pt idx="840">
                  <c:v>320.69781541999998</c:v>
                </c:pt>
                <c:pt idx="841">
                  <c:v>320.980764335</c:v>
                </c:pt>
                <c:pt idx="842">
                  <c:v>321.26446522999998</c:v>
                </c:pt>
                <c:pt idx="843">
                  <c:v>321.548918281</c:v>
                </c:pt>
                <c:pt idx="844">
                  <c:v>321.834123675</c:v>
                </c:pt>
                <c:pt idx="845">
                  <c:v>322.12008160800002</c:v>
                </c:pt>
                <c:pt idx="846">
                  <c:v>322.40679228099998</c:v>
                </c:pt>
                <c:pt idx="847">
                  <c:v>322.69425589799999</c:v>
                </c:pt>
                <c:pt idx="848">
                  <c:v>322.98247266200002</c:v>
                </c:pt>
                <c:pt idx="849">
                  <c:v>323.27144277299999</c:v>
                </c:pt>
                <c:pt idx="850">
                  <c:v>323.56116642500001</c:v>
                </c:pt>
                <c:pt idx="851">
                  <c:v>323.85164380499998</c:v>
                </c:pt>
                <c:pt idx="852">
                  <c:v>324.14287509500002</c:v>
                </c:pt>
                <c:pt idx="853">
                  <c:v>324.43486047200003</c:v>
                </c:pt>
                <c:pt idx="854">
                  <c:v>324.72760011299999</c:v>
                </c:pt>
                <c:pt idx="855">
                  <c:v>325.02109419800001</c:v>
                </c:pt>
                <c:pt idx="856">
                  <c:v>325.31534290899998</c:v>
                </c:pt>
                <c:pt idx="857">
                  <c:v>325.61034643599999</c:v>
                </c:pt>
                <c:pt idx="858">
                  <c:v>325.906104965</c:v>
                </c:pt>
                <c:pt idx="859">
                  <c:v>326.20261865800001</c:v>
                </c:pt>
                <c:pt idx="860">
                  <c:v>326.499887618</c:v>
                </c:pt>
                <c:pt idx="861">
                  <c:v>326.79791188299998</c:v>
                </c:pt>
                <c:pt idx="862">
                  <c:v>327.09669143999997</c:v>
                </c:pt>
                <c:pt idx="863">
                  <c:v>327.39622624999998</c:v>
                </c:pt>
                <c:pt idx="864">
                  <c:v>327.69651626299998</c:v>
                </c:pt>
                <c:pt idx="865">
                  <c:v>327.99756142799998</c:v>
                </c:pt>
                <c:pt idx="866">
                  <c:v>328.299361713</c:v>
                </c:pt>
                <c:pt idx="867">
                  <c:v>328.60191711300001</c:v>
                </c:pt>
                <c:pt idx="868">
                  <c:v>328.90522764899998</c:v>
                </c:pt>
                <c:pt idx="869">
                  <c:v>329.20929335699998</c:v>
                </c:pt>
                <c:pt idx="870">
                  <c:v>329.51411428300003</c:v>
                </c:pt>
                <c:pt idx="871">
                  <c:v>329.81969047699999</c:v>
                </c:pt>
                <c:pt idx="872">
                  <c:v>330.12602198899998</c:v>
                </c:pt>
                <c:pt idx="873">
                  <c:v>330.43310886</c:v>
                </c:pt>
                <c:pt idx="874">
                  <c:v>330.74095112399999</c:v>
                </c:pt>
                <c:pt idx="875">
                  <c:v>331.04954880000003</c:v>
                </c:pt>
                <c:pt idx="876">
                  <c:v>331.35890189700001</c:v>
                </c:pt>
                <c:pt idx="877">
                  <c:v>331.66901040699997</c:v>
                </c:pt>
                <c:pt idx="878">
                  <c:v>331.97987431199999</c:v>
                </c:pt>
                <c:pt idx="879">
                  <c:v>332.29149358000001</c:v>
                </c:pt>
                <c:pt idx="880">
                  <c:v>332.60386817300002</c:v>
                </c:pt>
                <c:pt idx="881">
                  <c:v>332.916998062</c:v>
                </c:pt>
                <c:pt idx="882">
                  <c:v>333.23088323299999</c:v>
                </c:pt>
                <c:pt idx="883">
                  <c:v>333.54552369800001</c:v>
                </c:pt>
                <c:pt idx="884">
                  <c:v>333.86091950100001</c:v>
                </c:pt>
                <c:pt idx="885">
                  <c:v>334.17707072399998</c:v>
                </c:pt>
                <c:pt idx="886">
                  <c:v>334.49397746800003</c:v>
                </c:pt>
                <c:pt idx="887">
                  <c:v>334.81163981899999</c:v>
                </c:pt>
                <c:pt idx="888">
                  <c:v>335.130057808</c:v>
                </c:pt>
                <c:pt idx="889">
                  <c:v>335.449231381</c:v>
                </c:pt>
                <c:pt idx="890">
                  <c:v>335.76916036400002</c:v>
                </c:pt>
                <c:pt idx="891">
                  <c:v>336.08984443600002</c:v>
                </c:pt>
                <c:pt idx="892">
                  <c:v>336.411283131</c:v>
                </c:pt>
                <c:pt idx="893">
                  <c:v>336.73347588299998</c:v>
                </c:pt>
                <c:pt idx="894">
                  <c:v>337.05642206900001</c:v>
                </c:pt>
                <c:pt idx="895">
                  <c:v>337.380121041</c:v>
                </c:pt>
                <c:pt idx="896">
                  <c:v>337.70457215800002</c:v>
                </c:pt>
                <c:pt idx="897">
                  <c:v>338.02977481699997</c:v>
                </c:pt>
                <c:pt idx="898">
                  <c:v>338.355728468</c:v>
                </c:pt>
                <c:pt idx="899">
                  <c:v>338.68243260700001</c:v>
                </c:pt>
                <c:pt idx="900">
                  <c:v>339.00988675500003</c:v>
                </c:pt>
                <c:pt idx="901">
                  <c:v>339.33809043999997</c:v>
                </c:pt>
                <c:pt idx="902">
                  <c:v>339.66704319199999</c:v>
                </c:pt>
                <c:pt idx="903">
                  <c:v>339.99674452099998</c:v>
                </c:pt>
                <c:pt idx="904">
                  <c:v>340.32719391500001</c:v>
                </c:pt>
                <c:pt idx="905">
                  <c:v>340.65839083399999</c:v>
                </c:pt>
                <c:pt idx="906">
                  <c:v>340.99033471500002</c:v>
                </c:pt>
                <c:pt idx="907">
                  <c:v>341.32302497900002</c:v>
                </c:pt>
                <c:pt idx="908">
                  <c:v>341.65646103199998</c:v>
                </c:pt>
                <c:pt idx="909">
                  <c:v>341.99064227100001</c:v>
                </c:pt>
                <c:pt idx="910">
                  <c:v>342.32556808800001</c:v>
                </c:pt>
                <c:pt idx="911">
                  <c:v>342.66123787200002</c:v>
                </c:pt>
                <c:pt idx="912">
                  <c:v>342.99765102499998</c:v>
                </c:pt>
                <c:pt idx="913">
                  <c:v>343.33480695600002</c:v>
                </c:pt>
                <c:pt idx="914">
                  <c:v>343.67270505800002</c:v>
                </c:pt>
                <c:pt idx="915">
                  <c:v>344.01134473299999</c:v>
                </c:pt>
                <c:pt idx="916">
                  <c:v>344.350725383</c:v>
                </c:pt>
                <c:pt idx="917">
                  <c:v>344.69084641000001</c:v>
                </c:pt>
                <c:pt idx="918">
                  <c:v>345.03170721100003</c:v>
                </c:pt>
                <c:pt idx="919">
                  <c:v>345.37330718300001</c:v>
                </c:pt>
                <c:pt idx="920">
                  <c:v>345.71564571499999</c:v>
                </c:pt>
                <c:pt idx="921">
                  <c:v>346.05872218799999</c:v>
                </c:pt>
                <c:pt idx="922">
                  <c:v>346.40253597399999</c:v>
                </c:pt>
                <c:pt idx="923">
                  <c:v>346.74708643600002</c:v>
                </c:pt>
                <c:pt idx="924">
                  <c:v>347.09237292400002</c:v>
                </c:pt>
                <c:pt idx="925">
                  <c:v>347.43839477699998</c:v>
                </c:pt>
                <c:pt idx="926">
                  <c:v>347.78515132400003</c:v>
                </c:pt>
                <c:pt idx="927">
                  <c:v>348.132641879</c:v>
                </c:pt>
                <c:pt idx="928">
                  <c:v>348.48086574600001</c:v>
                </c:pt>
                <c:pt idx="929">
                  <c:v>348.82982221600003</c:v>
                </c:pt>
                <c:pt idx="930">
                  <c:v>349.179510537</c:v>
                </c:pt>
                <c:pt idx="931">
                  <c:v>349.529928735</c:v>
                </c:pt>
                <c:pt idx="932">
                  <c:v>349.88106886899999</c:v>
                </c:pt>
                <c:pt idx="933">
                  <c:v>350.23291439899998</c:v>
                </c:pt>
                <c:pt idx="934">
                  <c:v>350.58544360000002</c:v>
                </c:pt>
                <c:pt idx="935">
                  <c:v>350.938632224</c:v>
                </c:pt>
                <c:pt idx="936">
                  <c:v>351.29245071700001</c:v>
                </c:pt>
                <c:pt idx="937">
                  <c:v>351.64686801099998</c:v>
                </c:pt>
                <c:pt idx="938">
                  <c:v>352.00185964399998</c:v>
                </c:pt>
                <c:pt idx="939">
                  <c:v>352.357408308</c:v>
                </c:pt>
                <c:pt idx="940">
                  <c:v>352.71350645299998</c:v>
                </c:pt>
                <c:pt idx="941">
                  <c:v>353.07015751099999</c:v>
                </c:pt>
                <c:pt idx="942">
                  <c:v>353.42736730799999</c:v>
                </c:pt>
                <c:pt idx="943">
                  <c:v>353.785138652</c:v>
                </c:pt>
                <c:pt idx="944">
                  <c:v>354.14347404699998</c:v>
                </c:pt>
                <c:pt idx="945">
                  <c:v>354.50237558600003</c:v>
                </c:pt>
                <c:pt idx="946">
                  <c:v>354.861843712</c:v>
                </c:pt>
                <c:pt idx="947">
                  <c:v>355.22187771</c:v>
                </c:pt>
                <c:pt idx="948">
                  <c:v>355.58247606399999</c:v>
                </c:pt>
                <c:pt idx="949">
                  <c:v>355.94363647099999</c:v>
                </c:pt>
                <c:pt idx="950">
                  <c:v>356.30535616399999</c:v>
                </c:pt>
                <c:pt idx="951">
                  <c:v>356.66763226199998</c:v>
                </c:pt>
                <c:pt idx="952">
                  <c:v>357.03046200199998</c:v>
                </c:pt>
                <c:pt idx="953">
                  <c:v>357.39384295299999</c:v>
                </c:pt>
                <c:pt idx="954">
                  <c:v>357.757773187</c:v>
                </c:pt>
                <c:pt idx="955">
                  <c:v>358.12225135400001</c:v>
                </c:pt>
                <c:pt idx="956">
                  <c:v>358.487276683</c:v>
                </c:pt>
                <c:pt idx="957">
                  <c:v>358.85284893099998</c:v>
                </c:pt>
                <c:pt idx="958">
                  <c:v>359.21896827799998</c:v>
                </c:pt>
                <c:pt idx="959">
                  <c:v>359.58563518400001</c:v>
                </c:pt>
                <c:pt idx="960">
                  <c:v>359.952850232</c:v>
                </c:pt>
                <c:pt idx="961">
                  <c:v>360.32061399399998</c:v>
                </c:pt>
                <c:pt idx="962">
                  <c:v>360.688926928</c:v>
                </c:pt>
                <c:pt idx="963">
                  <c:v>361.05778929799999</c:v>
                </c:pt>
                <c:pt idx="964">
                  <c:v>361.42720111099999</c:v>
                </c:pt>
                <c:pt idx="965">
                  <c:v>361.79716209899999</c:v>
                </c:pt>
                <c:pt idx="966">
                  <c:v>362.16767171999999</c:v>
                </c:pt>
                <c:pt idx="967">
                  <c:v>362.53872919399998</c:v>
                </c:pt>
                <c:pt idx="968">
                  <c:v>362.91033354199999</c:v>
                </c:pt>
                <c:pt idx="969">
                  <c:v>363.28248364500001</c:v>
                </c:pt>
                <c:pt idx="970">
                  <c:v>363.65517829700002</c:v>
                </c:pt>
                <c:pt idx="971">
                  <c:v>364.02841626399999</c:v>
                </c:pt>
                <c:pt idx="972">
                  <c:v>364.40219632399999</c:v>
                </c:pt>
                <c:pt idx="973">
                  <c:v>364.77651729799999</c:v>
                </c:pt>
                <c:pt idx="974">
                  <c:v>365.15137806000001</c:v>
                </c:pt>
                <c:pt idx="975">
                  <c:v>365.52677753799998</c:v>
                </c:pt>
                <c:pt idx="976">
                  <c:v>365.90271470699997</c:v>
                </c:pt>
                <c:pt idx="977">
                  <c:v>366.27918856999997</c:v>
                </c:pt>
                <c:pt idx="978">
                  <c:v>366.656198141</c:v>
                </c:pt>
                <c:pt idx="979">
                  <c:v>367.03374242199999</c:v>
                </c:pt>
                <c:pt idx="980">
                  <c:v>367.41182037999999</c:v>
                </c:pt>
                <c:pt idx="981">
                  <c:v>367.79043092500001</c:v>
                </c:pt>
                <c:pt idx="982">
                  <c:v>368.16957289800001</c:v>
                </c:pt>
                <c:pt idx="983">
                  <c:v>368.54924505299999</c:v>
                </c:pt>
                <c:pt idx="984">
                  <c:v>368.92944605299999</c:v>
                </c:pt>
                <c:pt idx="985">
                  <c:v>369.31017447200003</c:v>
                </c:pt>
                <c:pt idx="986">
                  <c:v>369.69142879999998</c:v>
                </c:pt>
                <c:pt idx="987">
                  <c:v>370.07320744800001</c:v>
                </c:pt>
                <c:pt idx="988">
                  <c:v>370.455322169</c:v>
                </c:pt>
                <c:pt idx="989">
                  <c:v>370.83641287400002</c:v>
                </c:pt>
                <c:pt idx="990">
                  <c:v>371.21570308700001</c:v>
                </c:pt>
                <c:pt idx="991">
                  <c:v>371.59358835699999</c:v>
                </c:pt>
                <c:pt idx="992">
                  <c:v>371.97015536999999</c:v>
                </c:pt>
                <c:pt idx="993">
                  <c:v>372.34532211300001</c:v>
                </c:pt>
                <c:pt idx="994">
                  <c:v>372.71923874499998</c:v>
                </c:pt>
                <c:pt idx="995">
                  <c:v>373.09204352799998</c:v>
                </c:pt>
                <c:pt idx="996">
                  <c:v>373.46382138899997</c:v>
                </c:pt>
                <c:pt idx="997">
                  <c:v>373.83460964699998</c:v>
                </c:pt>
                <c:pt idx="998">
                  <c:v>374.204400986</c:v>
                </c:pt>
                <c:pt idx="999">
                  <c:v>374.57320979399998</c:v>
                </c:pt>
                <c:pt idx="1000">
                  <c:v>374.94104442499997</c:v>
                </c:pt>
                <c:pt idx="1001">
                  <c:v>375.30790387799999</c:v>
                </c:pt>
                <c:pt idx="1002">
                  <c:v>375.67378840100002</c:v>
                </c:pt>
                <c:pt idx="1003">
                  <c:v>376.03869398699999</c:v>
                </c:pt>
                <c:pt idx="1004">
                  <c:v>376.40262603399998</c:v>
                </c:pt>
                <c:pt idx="1005">
                  <c:v>376.765586353</c:v>
                </c:pt>
                <c:pt idx="1006">
                  <c:v>377.12756532100002</c:v>
                </c:pt>
                <c:pt idx="1007">
                  <c:v>377.48855429899999</c:v>
                </c:pt>
                <c:pt idx="1008">
                  <c:v>377.84853289400002</c:v>
                </c:pt>
                <c:pt idx="1009">
                  <c:v>378.20749030500002</c:v>
                </c:pt>
                <c:pt idx="1010">
                  <c:v>378.56539082799998</c:v>
                </c:pt>
                <c:pt idx="1011">
                  <c:v>378.92210975099999</c:v>
                </c:pt>
                <c:pt idx="1012">
                  <c:v>379.27756500499999</c:v>
                </c:pt>
                <c:pt idx="1013">
                  <c:v>379.631727614</c:v>
                </c:pt>
                <c:pt idx="1014">
                  <c:v>379.98460348999998</c:v>
                </c:pt>
                <c:pt idx="1015">
                  <c:v>380.33625195100001</c:v>
                </c:pt>
                <c:pt idx="1016">
                  <c:v>380.68676577100001</c:v>
                </c:pt>
                <c:pt idx="1017">
                  <c:v>381.03623696900002</c:v>
                </c:pt>
                <c:pt idx="1018">
                  <c:v>381.38475294900002</c:v>
                </c:pt>
                <c:pt idx="1019">
                  <c:v>381.732358955</c:v>
                </c:pt>
                <c:pt idx="1020">
                  <c:v>382.07907574900003</c:v>
                </c:pt>
                <c:pt idx="1021">
                  <c:v>382.42490682300001</c:v>
                </c:pt>
                <c:pt idx="1022">
                  <c:v>382.769846696</c:v>
                </c:pt>
                <c:pt idx="1023">
                  <c:v>383.11390843800001</c:v>
                </c:pt>
                <c:pt idx="1024">
                  <c:v>383.45711732900003</c:v>
                </c:pt>
                <c:pt idx="1025">
                  <c:v>383.79948878900001</c:v>
                </c:pt>
                <c:pt idx="1026">
                  <c:v>384.14105386699998</c:v>
                </c:pt>
                <c:pt idx="1027">
                  <c:v>384.48183066399997</c:v>
                </c:pt>
                <c:pt idx="1028">
                  <c:v>384.821818742</c:v>
                </c:pt>
                <c:pt idx="1029">
                  <c:v>385.16102370300001</c:v>
                </c:pt>
                <c:pt idx="1030">
                  <c:v>385.49945564900003</c:v>
                </c:pt>
                <c:pt idx="1031">
                  <c:v>385.83711051799997</c:v>
                </c:pt>
                <c:pt idx="1032">
                  <c:v>386.17398878699998</c:v>
                </c:pt>
                <c:pt idx="1033">
                  <c:v>386.51009564499998</c:v>
                </c:pt>
                <c:pt idx="1034">
                  <c:v>386.84542596400001</c:v>
                </c:pt>
                <c:pt idx="1035">
                  <c:v>387.17997750900003</c:v>
                </c:pt>
                <c:pt idx="1036">
                  <c:v>387.51375033199997</c:v>
                </c:pt>
                <c:pt idx="1037">
                  <c:v>387.84673515999998</c:v>
                </c:pt>
                <c:pt idx="1038">
                  <c:v>388.17893471000002</c:v>
                </c:pt>
                <c:pt idx="1039">
                  <c:v>388.51034647400002</c:v>
                </c:pt>
                <c:pt idx="1040">
                  <c:v>388.84094148700001</c:v>
                </c:pt>
                <c:pt idx="1041">
                  <c:v>389.17071168899997</c:v>
                </c:pt>
                <c:pt idx="1042">
                  <c:v>389.499672089</c:v>
                </c:pt>
                <c:pt idx="1043">
                  <c:v>389.82784214499998</c:v>
                </c:pt>
                <c:pt idx="1044">
                  <c:v>390.155255608</c:v>
                </c:pt>
                <c:pt idx="1045">
                  <c:v>390.48195231199998</c:v>
                </c:pt>
                <c:pt idx="1046">
                  <c:v>390.80795311399999</c:v>
                </c:pt>
                <c:pt idx="1047">
                  <c:v>391.13326997199999</c:v>
                </c:pt>
                <c:pt idx="1048">
                  <c:v>391.45791455</c:v>
                </c:pt>
                <c:pt idx="1049">
                  <c:v>391.78189046099999</c:v>
                </c:pt>
                <c:pt idx="1050">
                  <c:v>392.10520742599999</c:v>
                </c:pt>
                <c:pt idx="1051">
                  <c:v>392.42787910599998</c:v>
                </c:pt>
                <c:pt idx="1052">
                  <c:v>392.749909667</c:v>
                </c:pt>
                <c:pt idx="1053">
                  <c:v>393.07130801599999</c:v>
                </c:pt>
                <c:pt idx="1054">
                  <c:v>393.39208669099997</c:v>
                </c:pt>
                <c:pt idx="1055">
                  <c:v>393.71224923</c:v>
                </c:pt>
                <c:pt idx="1056">
                  <c:v>394.03180291899997</c:v>
                </c:pt>
                <c:pt idx="1057">
                  <c:v>394.35075725000002</c:v>
                </c:pt>
                <c:pt idx="1058">
                  <c:v>394.669113305</c:v>
                </c:pt>
                <c:pt idx="1059">
                  <c:v>394.98687648700002</c:v>
                </c:pt>
                <c:pt idx="1060">
                  <c:v>395.30405416999997</c:v>
                </c:pt>
                <c:pt idx="1061">
                  <c:v>395.62064553699997</c:v>
                </c:pt>
                <c:pt idx="1062">
                  <c:v>395.93665394499999</c:v>
                </c:pt>
                <c:pt idx="1063">
                  <c:v>396.25208552100003</c:v>
                </c:pt>
                <c:pt idx="1064">
                  <c:v>396.56693376599998</c:v>
                </c:pt>
                <c:pt idx="1065">
                  <c:v>396.88118315700001</c:v>
                </c:pt>
                <c:pt idx="1066">
                  <c:v>397.19484592499998</c:v>
                </c:pt>
                <c:pt idx="1067">
                  <c:v>397.50794102399999</c:v>
                </c:pt>
                <c:pt idx="1068">
                  <c:v>397.82047572300002</c:v>
                </c:pt>
                <c:pt idx="1069">
                  <c:v>398.13251150000002</c:v>
                </c:pt>
                <c:pt idx="1070">
                  <c:v>398.44411919599997</c:v>
                </c:pt>
                <c:pt idx="1071">
                  <c:v>398.75531677100003</c:v>
                </c:pt>
                <c:pt idx="1072">
                  <c:v>399.06618290799997</c:v>
                </c:pt>
                <c:pt idx="1073">
                  <c:v>399.37681567700002</c:v>
                </c:pt>
                <c:pt idx="1074">
                  <c:v>399.68720736900002</c:v>
                </c:pt>
                <c:pt idx="1075">
                  <c:v>399.997303993</c:v>
                </c:pt>
                <c:pt idx="1076">
                  <c:v>400.30708890699998</c:v>
                </c:pt>
                <c:pt idx="1077">
                  <c:v>400.61658428499999</c:v>
                </c:pt>
                <c:pt idx="1078">
                  <c:v>400.92587198400003</c:v>
                </c:pt>
                <c:pt idx="1079">
                  <c:v>401.23500207799998</c:v>
                </c:pt>
                <c:pt idx="1080">
                  <c:v>401.54390581500002</c:v>
                </c:pt>
                <c:pt idx="1081">
                  <c:v>401.85251943499998</c:v>
                </c:pt>
                <c:pt idx="1082">
                  <c:v>402.16085287999999</c:v>
                </c:pt>
                <c:pt idx="1083">
                  <c:v>402.46890386500002</c:v>
                </c:pt>
                <c:pt idx="1084">
                  <c:v>402.77667400299998</c:v>
                </c:pt>
                <c:pt idx="1085">
                  <c:v>403.08427083200002</c:v>
                </c:pt>
                <c:pt idx="1086">
                  <c:v>403.39179777300001</c:v>
                </c:pt>
                <c:pt idx="1087">
                  <c:v>403.69932692700002</c:v>
                </c:pt>
                <c:pt idx="1088">
                  <c:v>404.00688203499999</c:v>
                </c:pt>
                <c:pt idx="1089">
                  <c:v>404.31444870199999</c:v>
                </c:pt>
                <c:pt idx="1090">
                  <c:v>404.62200753000002</c:v>
                </c:pt>
                <c:pt idx="1091">
                  <c:v>404.92956178200001</c:v>
                </c:pt>
                <c:pt idx="1092">
                  <c:v>405.23711651899998</c:v>
                </c:pt>
                <c:pt idx="1093">
                  <c:v>405.54466084500001</c:v>
                </c:pt>
                <c:pt idx="1094">
                  <c:v>405.85217733500002</c:v>
                </c:pt>
                <c:pt idx="1095">
                  <c:v>406.15965355600002</c:v>
                </c:pt>
                <c:pt idx="1096">
                  <c:v>406.46708194199999</c:v>
                </c:pt>
                <c:pt idx="1097">
                  <c:v>406.77445655299999</c:v>
                </c:pt>
                <c:pt idx="1098">
                  <c:v>407.08177384099997</c:v>
                </c:pt>
                <c:pt idx="1099">
                  <c:v>407.389034907</c:v>
                </c:pt>
                <c:pt idx="1100">
                  <c:v>407.69624370000003</c:v>
                </c:pt>
                <c:pt idx="1101">
                  <c:v>408.00340425600001</c:v>
                </c:pt>
                <c:pt idx="1102">
                  <c:v>408.31052001400002</c:v>
                </c:pt>
                <c:pt idx="1103">
                  <c:v>408.61759439000002</c:v>
                </c:pt>
                <c:pt idx="1104">
                  <c:v>408.92463420399997</c:v>
                </c:pt>
                <c:pt idx="1105">
                  <c:v>409.23164727099999</c:v>
                </c:pt>
                <c:pt idx="1106">
                  <c:v>409.53863655100002</c:v>
                </c:pt>
                <c:pt idx="1107">
                  <c:v>409.84561236899998</c:v>
                </c:pt>
                <c:pt idx="1108">
                  <c:v>410.15259063399998</c:v>
                </c:pt>
                <c:pt idx="1109">
                  <c:v>410.45957654799997</c:v>
                </c:pt>
                <c:pt idx="1110">
                  <c:v>410.766582062</c:v>
                </c:pt>
                <c:pt idx="1111">
                  <c:v>411.07362834000003</c:v>
                </c:pt>
                <c:pt idx="1112">
                  <c:v>411.38072462100001</c:v>
                </c:pt>
                <c:pt idx="1113">
                  <c:v>411.68788491800001</c:v>
                </c:pt>
                <c:pt idx="1114">
                  <c:v>411.99513361800001</c:v>
                </c:pt>
                <c:pt idx="1115">
                  <c:v>412.302480049</c:v>
                </c:pt>
                <c:pt idx="1116">
                  <c:v>412.60992095699999</c:v>
                </c:pt>
                <c:pt idx="1117">
                  <c:v>412.91747396800002</c:v>
                </c:pt>
                <c:pt idx="1118">
                  <c:v>413.22517305999997</c:v>
                </c:pt>
                <c:pt idx="1119">
                  <c:v>413.53303417199999</c:v>
                </c:pt>
                <c:pt idx="1120">
                  <c:v>413.84107191700002</c:v>
                </c:pt>
                <c:pt idx="1121">
                  <c:v>414.149310125</c:v>
                </c:pt>
                <c:pt idx="1122">
                  <c:v>414.45776493400001</c:v>
                </c:pt>
                <c:pt idx="1123">
                  <c:v>414.76645540099997</c:v>
                </c:pt>
                <c:pt idx="1124">
                  <c:v>415.07540583100001</c:v>
                </c:pt>
                <c:pt idx="1125">
                  <c:v>415.38463288600002</c:v>
                </c:pt>
                <c:pt idx="1126">
                  <c:v>415.694152256</c:v>
                </c:pt>
                <c:pt idx="1127">
                  <c:v>416.00398075999999</c:v>
                </c:pt>
                <c:pt idx="1128">
                  <c:v>416.31412857499998</c:v>
                </c:pt>
                <c:pt idx="1129">
                  <c:v>416.62459767299998</c:v>
                </c:pt>
                <c:pt idx="1130">
                  <c:v>416.93538581299998</c:v>
                </c:pt>
                <c:pt idx="1131">
                  <c:v>417.24648947399999</c:v>
                </c:pt>
                <c:pt idx="1132">
                  <c:v>417.55790524399998</c:v>
                </c:pt>
                <c:pt idx="1133">
                  <c:v>417.86963131200002</c:v>
                </c:pt>
                <c:pt idx="1134">
                  <c:v>418.18166749800002</c:v>
                </c:pt>
                <c:pt idx="1135">
                  <c:v>418.494014085</c:v>
                </c:pt>
                <c:pt idx="1136">
                  <c:v>418.80667112999998</c:v>
                </c:pt>
                <c:pt idx="1137">
                  <c:v>419.11963714799998</c:v>
                </c:pt>
                <c:pt idx="1138">
                  <c:v>419.43290912999998</c:v>
                </c:pt>
                <c:pt idx="1139">
                  <c:v>419.74648382800001</c:v>
                </c:pt>
                <c:pt idx="1140">
                  <c:v>420.06035801100001</c:v>
                </c:pt>
                <c:pt idx="1141">
                  <c:v>420.37452844000001</c:v>
                </c:pt>
                <c:pt idx="1142">
                  <c:v>420.68899240399998</c:v>
                </c:pt>
                <c:pt idx="1143">
                  <c:v>421.00374724400001</c:v>
                </c:pt>
                <c:pt idx="1144">
                  <c:v>421.31879022999999</c:v>
                </c:pt>
                <c:pt idx="1145">
                  <c:v>421.63411900199998</c:v>
                </c:pt>
                <c:pt idx="1146">
                  <c:v>421.94973129499999</c:v>
                </c:pt>
                <c:pt idx="1147">
                  <c:v>422.265624876</c:v>
                </c:pt>
                <c:pt idx="1148">
                  <c:v>422.58179783100002</c:v>
                </c:pt>
                <c:pt idx="1149">
                  <c:v>422.89824820199999</c:v>
                </c:pt>
                <c:pt idx="1150">
                  <c:v>423.214970693</c:v>
                </c:pt>
                <c:pt idx="1151">
                  <c:v>423.53195962299998</c:v>
                </c:pt>
                <c:pt idx="1152">
                  <c:v>423.84921108100002</c:v>
                </c:pt>
                <c:pt idx="1153">
                  <c:v>424.16672328800001</c:v>
                </c:pt>
                <c:pt idx="1154">
                  <c:v>424.484495595</c:v>
                </c:pt>
                <c:pt idx="1155">
                  <c:v>424.80252783600002</c:v>
                </c:pt>
                <c:pt idx="1156">
                  <c:v>425.12082030599998</c:v>
                </c:pt>
                <c:pt idx="1157">
                  <c:v>425.43937395299997</c:v>
                </c:pt>
                <c:pt idx="1158">
                  <c:v>425.75819125100003</c:v>
                </c:pt>
                <c:pt idx="1159">
                  <c:v>426.07727596799998</c:v>
                </c:pt>
                <c:pt idx="1160">
                  <c:v>426.39663281899999</c:v>
                </c:pt>
                <c:pt idx="1161">
                  <c:v>426.71626702200001</c:v>
                </c:pt>
                <c:pt idx="1162">
                  <c:v>427.03618346799999</c:v>
                </c:pt>
                <c:pt idx="1163">
                  <c:v>427.35638648899999</c:v>
                </c:pt>
                <c:pt idx="1164">
                  <c:v>427.67687985399999</c:v>
                </c:pt>
                <c:pt idx="1165">
                  <c:v>427.99766655899998</c:v>
                </c:pt>
                <c:pt idx="1166">
                  <c:v>428.31874894600003</c:v>
                </c:pt>
                <c:pt idx="1167">
                  <c:v>428.64012894000001</c:v>
                </c:pt>
                <c:pt idx="1168">
                  <c:v>428.96180836500002</c:v>
                </c:pt>
                <c:pt idx="1169">
                  <c:v>429.28378914899997</c:v>
                </c:pt>
                <c:pt idx="1170">
                  <c:v>429.60607340000001</c:v>
                </c:pt>
                <c:pt idx="1171">
                  <c:v>429.92866341400003</c:v>
                </c:pt>
                <c:pt idx="1172">
                  <c:v>430.25156164700002</c:v>
                </c:pt>
                <c:pt idx="1173">
                  <c:v>430.57477067500002</c:v>
                </c:pt>
                <c:pt idx="1174">
                  <c:v>430.898293158</c:v>
                </c:pt>
                <c:pt idx="1175">
                  <c:v>431.22213182500002</c:v>
                </c:pt>
                <c:pt idx="1176">
                  <c:v>431.54628947200001</c:v>
                </c:pt>
                <c:pt idx="1177">
                  <c:v>431.87076896799999</c:v>
                </c:pt>
                <c:pt idx="1178">
                  <c:v>432.19557329000003</c:v>
                </c:pt>
                <c:pt idx="1179">
                  <c:v>432.52070554599999</c:v>
                </c:pt>
                <c:pt idx="1180">
                  <c:v>432.84616899700001</c:v>
                </c:pt>
                <c:pt idx="1181">
                  <c:v>433.17196708400002</c:v>
                </c:pt>
                <c:pt idx="1182">
                  <c:v>433.49810343899998</c:v>
                </c:pt>
                <c:pt idx="1183">
                  <c:v>433.82458188800001</c:v>
                </c:pt>
                <c:pt idx="1184">
                  <c:v>434.15140646100002</c:v>
                </c:pt>
                <c:pt idx="1185">
                  <c:v>434.478581394</c:v>
                </c:pt>
                <c:pt idx="1186">
                  <c:v>434.80611114499999</c:v>
                </c:pt>
                <c:pt idx="1187">
                  <c:v>435.13400041</c:v>
                </c:pt>
                <c:pt idx="1188">
                  <c:v>435.46225415200001</c:v>
                </c:pt>
                <c:pt idx="1189">
                  <c:v>435.79087763799998</c:v>
                </c:pt>
                <c:pt idx="1190">
                  <c:v>436.11987647799998</c:v>
                </c:pt>
                <c:pt idx="1191">
                  <c:v>436.44925666699999</c:v>
                </c:pt>
                <c:pt idx="1192">
                  <c:v>436.77902462200001</c:v>
                </c:pt>
                <c:pt idx="1193">
                  <c:v>437.10918722399998</c:v>
                </c:pt>
                <c:pt idx="1194">
                  <c:v>437.43975184599998</c:v>
                </c:pt>
                <c:pt idx="1195">
                  <c:v>437.77072638200002</c:v>
                </c:pt>
                <c:pt idx="1196">
                  <c:v>438.10211927500001</c:v>
                </c:pt>
                <c:pt idx="1197">
                  <c:v>438.43393953700001</c:v>
                </c:pt>
                <c:pt idx="1198">
                  <c:v>438.76619677799999</c:v>
                </c:pt>
                <c:pt idx="1199">
                  <c:v>439.09890123899999</c:v>
                </c:pt>
                <c:pt idx="1200">
                  <c:v>439.43206381599998</c:v>
                </c:pt>
                <c:pt idx="1201">
                  <c:v>439.76569610199999</c:v>
                </c:pt>
                <c:pt idx="1202">
                  <c:v>440.09981043300002</c:v>
                </c:pt>
                <c:pt idx="1203">
                  <c:v>440.43441992200002</c:v>
                </c:pt>
                <c:pt idx="1204">
                  <c:v>440.769538297</c:v>
                </c:pt>
                <c:pt idx="1205">
                  <c:v>441.105178803</c:v>
                </c:pt>
                <c:pt idx="1206">
                  <c:v>441.44135249999999</c:v>
                </c:pt>
                <c:pt idx="1207">
                  <c:v>441.77806657500003</c:v>
                </c:pt>
                <c:pt idx="1208">
                  <c:v>442.11532316799997</c:v>
                </c:pt>
                <c:pt idx="1209">
                  <c:v>442.45311905400001</c:v>
                </c:pt>
                <c:pt idx="1210">
                  <c:v>442.79144688600002</c:v>
                </c:pt>
                <c:pt idx="1211">
                  <c:v>443.13029831799997</c:v>
                </c:pt>
                <c:pt idx="1212">
                  <c:v>443.46966720299997</c:v>
                </c:pt>
                <c:pt idx="1213">
                  <c:v>443.80955021400001</c:v>
                </c:pt>
                <c:pt idx="1214">
                  <c:v>444.14994490100003</c:v>
                </c:pt>
                <c:pt idx="1215">
                  <c:v>444.49084772399999</c:v>
                </c:pt>
                <c:pt idx="1216">
                  <c:v>444.83225411299998</c:v>
                </c:pt>
                <c:pt idx="1217">
                  <c:v>445.17416040400002</c:v>
                </c:pt>
                <c:pt idx="1218">
                  <c:v>445.51656568499999</c:v>
                </c:pt>
                <c:pt idx="1219">
                  <c:v>445.85947195099999</c:v>
                </c:pt>
                <c:pt idx="1220">
                  <c:v>446.20288349200001</c:v>
                </c:pt>
                <c:pt idx="1221">
                  <c:v>446.54680676300001</c:v>
                </c:pt>
                <c:pt idx="1222">
                  <c:v>446.891250034</c:v>
                </c:pt>
                <c:pt idx="1223">
                  <c:v>447.23622246299999</c:v>
                </c:pt>
                <c:pt idx="1224">
                  <c:v>447.58173315800002</c:v>
                </c:pt>
                <c:pt idx="1225">
                  <c:v>447.92779041799997</c:v>
                </c:pt>
                <c:pt idx="1226">
                  <c:v>448.27440113</c:v>
                </c:pt>
                <c:pt idx="1227">
                  <c:v>448.62157045700002</c:v>
                </c:pt>
                <c:pt idx="1228">
                  <c:v>448.96930178600002</c:v>
                </c:pt>
                <c:pt idx="1229">
                  <c:v>449.31759693399999</c:v>
                </c:pt>
                <c:pt idx="1230">
                  <c:v>449.66645656999998</c:v>
                </c:pt>
                <c:pt idx="1231">
                  <c:v>450.01588046699999</c:v>
                </c:pt>
                <c:pt idx="1232">
                  <c:v>450.36586777000002</c:v>
                </c:pt>
                <c:pt idx="1233">
                  <c:v>450.71641756700001</c:v>
                </c:pt>
                <c:pt idx="1234">
                  <c:v>451.06752871600003</c:v>
                </c:pt>
                <c:pt idx="1235">
                  <c:v>451.41919991200001</c:v>
                </c:pt>
                <c:pt idx="1236">
                  <c:v>451.77142999900002</c:v>
                </c:pt>
                <c:pt idx="1237">
                  <c:v>452.12421795</c:v>
                </c:pt>
                <c:pt idx="1238">
                  <c:v>452.47756293100002</c:v>
                </c:pt>
                <c:pt idx="1239">
                  <c:v>452.831464396</c:v>
                </c:pt>
                <c:pt idx="1240">
                  <c:v>453.18592209100001</c:v>
                </c:pt>
                <c:pt idx="1241">
                  <c:v>453.540936042</c:v>
                </c:pt>
                <c:pt idx="1242">
                  <c:v>453.89650653000001</c:v>
                </c:pt>
                <c:pt idx="1243">
                  <c:v>454.25263403899999</c:v>
                </c:pt>
                <c:pt idx="1244">
                  <c:v>454.60931917599999</c:v>
                </c:pt>
                <c:pt idx="1245">
                  <c:v>454.96656260600002</c:v>
                </c:pt>
                <c:pt idx="1246">
                  <c:v>455.32436496999998</c:v>
                </c:pt>
                <c:pt idx="1247">
                  <c:v>455.682726828</c:v>
                </c:pt>
                <c:pt idx="1248">
                  <c:v>456.041648619</c:v>
                </c:pt>
                <c:pt idx="1249">
                  <c:v>456.401130647</c:v>
                </c:pt>
                <c:pt idx="1250">
                  <c:v>456.76117307300001</c:v>
                </c:pt>
                <c:pt idx="1251">
                  <c:v>457.12177592099999</c:v>
                </c:pt>
                <c:pt idx="1252">
                  <c:v>457.482939101</c:v>
                </c:pt>
                <c:pt idx="1253">
                  <c:v>457.84466244399999</c:v>
                </c:pt>
                <c:pt idx="1254">
                  <c:v>458.206945727</c:v>
                </c:pt>
                <c:pt idx="1255">
                  <c:v>458.56978870699999</c:v>
                </c:pt>
                <c:pt idx="1256">
                  <c:v>458.93319114399998</c:v>
                </c:pt>
                <c:pt idx="1257">
                  <c:v>459.29715282199999</c:v>
                </c:pt>
                <c:pt idx="1258">
                  <c:v>459.66167355599998</c:v>
                </c:pt>
                <c:pt idx="1259">
                  <c:v>460.02675320200001</c:v>
                </c:pt>
                <c:pt idx="1260">
                  <c:v>460.39239165200001</c:v>
                </c:pt>
                <c:pt idx="1261">
                  <c:v>460.75858883199999</c:v>
                </c:pt>
                <c:pt idx="1262">
                  <c:v>461.12534469000002</c:v>
                </c:pt>
                <c:pt idx="1263">
                  <c:v>461.49265918899999</c:v>
                </c:pt>
                <c:pt idx="1264">
                  <c:v>461.86053230099998</c:v>
                </c:pt>
                <c:pt idx="1265">
                  <c:v>462.22896398900002</c:v>
                </c:pt>
                <c:pt idx="1266">
                  <c:v>462.59795420900002</c:v>
                </c:pt>
                <c:pt idx="1267">
                  <c:v>462.96750289300002</c:v>
                </c:pt>
                <c:pt idx="1268">
                  <c:v>463.33760995300003</c:v>
                </c:pt>
                <c:pt idx="1269">
                  <c:v>463.70827528900003</c:v>
                </c:pt>
                <c:pt idx="1270">
                  <c:v>464.07949878400001</c:v>
                </c:pt>
                <c:pt idx="1271">
                  <c:v>464.45128030699999</c:v>
                </c:pt>
                <c:pt idx="1272">
                  <c:v>464.82361971900002</c:v>
                </c:pt>
                <c:pt idx="1273">
                  <c:v>465.196516874</c:v>
                </c:pt>
                <c:pt idx="1274">
                  <c:v>465.56997162699997</c:v>
                </c:pt>
                <c:pt idx="1275">
                  <c:v>465.94398383399999</c:v>
                </c:pt>
                <c:pt idx="1276">
                  <c:v>466.318553356</c:v>
                </c:pt>
                <c:pt idx="1277">
                  <c:v>466.69368005799998</c:v>
                </c:pt>
                <c:pt idx="1278">
                  <c:v>467.06936380399998</c:v>
                </c:pt>
                <c:pt idx="1279">
                  <c:v>467.44560445000002</c:v>
                </c:pt>
                <c:pt idx="1280">
                  <c:v>467.82240184099999</c:v>
                </c:pt>
                <c:pt idx="1281">
                  <c:v>468.19975580099998</c:v>
                </c:pt>
                <c:pt idx="1282">
                  <c:v>468.57766612400002</c:v>
                </c:pt>
                <c:pt idx="1283">
                  <c:v>468.95613258399999</c:v>
                </c:pt>
                <c:pt idx="1284">
                  <c:v>469.33515492700002</c:v>
                </c:pt>
                <c:pt idx="1285">
                  <c:v>469.71473287499998</c:v>
                </c:pt>
                <c:pt idx="1286">
                  <c:v>470.094866131</c:v>
                </c:pt>
                <c:pt idx="1287">
                  <c:v>470.47555437699998</c:v>
                </c:pt>
                <c:pt idx="1288">
                  <c:v>470.856797277</c:v>
                </c:pt>
                <c:pt idx="1289">
                  <c:v>471.238594482</c:v>
                </c:pt>
                <c:pt idx="1290">
                  <c:v>471.62094561599997</c:v>
                </c:pt>
                <c:pt idx="1291">
                  <c:v>472.00385029400002</c:v>
                </c:pt>
                <c:pt idx="1292">
                  <c:v>472.38730812199998</c:v>
                </c:pt>
                <c:pt idx="1293">
                  <c:v>472.77131871199998</c:v>
                </c:pt>
                <c:pt idx="1294">
                  <c:v>473.155881679</c:v>
                </c:pt>
                <c:pt idx="1295">
                  <c:v>473.54099664099999</c:v>
                </c:pt>
                <c:pt idx="1296">
                  <c:v>473.92666321899998</c:v>
                </c:pt>
                <c:pt idx="1297">
                  <c:v>474.31288103700001</c:v>
                </c:pt>
                <c:pt idx="1298">
                  <c:v>474.69964971600001</c:v>
                </c:pt>
                <c:pt idx="1299">
                  <c:v>475.08696887600001</c:v>
                </c:pt>
                <c:pt idx="1300">
                  <c:v>475.474838132</c:v>
                </c:pt>
                <c:pt idx="1301">
                  <c:v>475.86325709099998</c:v>
                </c:pt>
                <c:pt idx="1302">
                  <c:v>476.25222535099999</c:v>
                </c:pt>
                <c:pt idx="1303">
                  <c:v>476.64174250299999</c:v>
                </c:pt>
                <c:pt idx="1304">
                  <c:v>477.03180812800002</c:v>
                </c:pt>
                <c:pt idx="1305">
                  <c:v>477.42242180099998</c:v>
                </c:pt>
                <c:pt idx="1306">
                  <c:v>477.81358308900002</c:v>
                </c:pt>
                <c:pt idx="1307">
                  <c:v>478.20529155499997</c:v>
                </c:pt>
                <c:pt idx="1308">
                  <c:v>478.597546755</c:v>
                </c:pt>
                <c:pt idx="1309">
                  <c:v>478.99034824199998</c:v>
                </c:pt>
                <c:pt idx="1310">
                  <c:v>479.38369556499998</c:v>
                </c:pt>
                <c:pt idx="1311">
                  <c:v>479.77758826899998</c:v>
                </c:pt>
                <c:pt idx="1312">
                  <c:v>480.17202589499999</c:v>
                </c:pt>
                <c:pt idx="1313">
                  <c:v>480.56700797899998</c:v>
                </c:pt>
                <c:pt idx="1314">
                  <c:v>480.96253406</c:v>
                </c:pt>
                <c:pt idx="1315">
                  <c:v>481.35860367499998</c:v>
                </c:pt>
                <c:pt idx="1316">
                  <c:v>481.755216367</c:v>
                </c:pt>
                <c:pt idx="1317">
                  <c:v>482.15237168599998</c:v>
                </c:pt>
                <c:pt idx="1318">
                  <c:v>482.55006918599997</c:v>
                </c:pt>
                <c:pt idx="1319">
                  <c:v>482.94830843400001</c:v>
                </c:pt>
                <c:pt idx="1320">
                  <c:v>483.34708900599998</c:v>
                </c:pt>
                <c:pt idx="1321">
                  <c:v>483.74641048900003</c:v>
                </c:pt>
                <c:pt idx="1322">
                  <c:v>484.146272485</c:v>
                </c:pt>
                <c:pt idx="1323">
                  <c:v>484.54667460600001</c:v>
                </c:pt>
                <c:pt idx="1324">
                  <c:v>484.94761646900002</c:v>
                </c:pt>
                <c:pt idx="1325">
                  <c:v>485.34909769199999</c:v>
                </c:pt>
                <c:pt idx="1326">
                  <c:v>485.75111788300001</c:v>
                </c:pt>
                <c:pt idx="1327">
                  <c:v>486.15367663799998</c:v>
                </c:pt>
                <c:pt idx="1328">
                  <c:v>486.55677353800002</c:v>
                </c:pt>
                <c:pt idx="1329">
                  <c:v>486.96040814000003</c:v>
                </c:pt>
                <c:pt idx="1330">
                  <c:v>487.36457997600002</c:v>
                </c:pt>
                <c:pt idx="1331">
                  <c:v>487.76928854599998</c:v>
                </c:pt>
                <c:pt idx="1332">
                  <c:v>488.17453331399997</c:v>
                </c:pt>
                <c:pt idx="1333">
                  <c:v>488.58031370999998</c:v>
                </c:pt>
                <c:pt idx="1334">
                  <c:v>488.98662913599998</c:v>
                </c:pt>
                <c:pt idx="1335">
                  <c:v>489.39347896800001</c:v>
                </c:pt>
                <c:pt idx="1336">
                  <c:v>489.80086257300002</c:v>
                </c:pt>
                <c:pt idx="1337">
                  <c:v>490.20877930400002</c:v>
                </c:pt>
                <c:pt idx="1338">
                  <c:v>490.61722851100001</c:v>
                </c:pt>
                <c:pt idx="1339">
                  <c:v>491.02620954399998</c:v>
                </c:pt>
                <c:pt idx="1340">
                  <c:v>491.43572175999998</c:v>
                </c:pt>
                <c:pt idx="1341">
                  <c:v>491.84576452499999</c:v>
                </c:pt>
                <c:pt idx="1342">
                  <c:v>492.25633721700001</c:v>
                </c:pt>
                <c:pt idx="1343">
                  <c:v>492.667439231</c:v>
                </c:pt>
                <c:pt idx="1344">
                  <c:v>493.07906997800001</c:v>
                </c:pt>
                <c:pt idx="1345">
                  <c:v>493.49122887999999</c:v>
                </c:pt>
                <c:pt idx="1346">
                  <c:v>493.90391536800001</c:v>
                </c:pt>
                <c:pt idx="1347">
                  <c:v>494.31712887800001</c:v>
                </c:pt>
                <c:pt idx="1348">
                  <c:v>494.73086885599997</c:v>
                </c:pt>
                <c:pt idx="1349">
                  <c:v>495.14513474300003</c:v>
                </c:pt>
                <c:pt idx="1350">
                  <c:v>495.55992598699999</c:v>
                </c:pt>
                <c:pt idx="1351">
                  <c:v>495.97524203199998</c:v>
                </c:pt>
                <c:pt idx="1352">
                  <c:v>496.391082326</c:v>
                </c:pt>
                <c:pt idx="1353">
                  <c:v>496.80744631200002</c:v>
                </c:pt>
                <c:pt idx="1354">
                  <c:v>497.22433343400002</c:v>
                </c:pt>
                <c:pt idx="1355">
                  <c:v>497.64174313400002</c:v>
                </c:pt>
                <c:pt idx="1356">
                  <c:v>498.05967485600002</c:v>
                </c:pt>
                <c:pt idx="1357">
                  <c:v>498.47812804699998</c:v>
                </c:pt>
                <c:pt idx="1358">
                  <c:v>498.897102152</c:v>
                </c:pt>
                <c:pt idx="1359">
                  <c:v>499.31659662200002</c:v>
                </c:pt>
                <c:pt idx="1360">
                  <c:v>499.73661090600001</c:v>
                </c:pt>
                <c:pt idx="1361">
                  <c:v>500.15714445899999</c:v>
                </c:pt>
                <c:pt idx="1362">
                  <c:v>500.57819673500001</c:v>
                </c:pt>
                <c:pt idx="1363">
                  <c:v>500.99976718800002</c:v>
                </c:pt>
                <c:pt idx="1364">
                  <c:v>501.42185527300001</c:v>
                </c:pt>
                <c:pt idx="1365">
                  <c:v>501.84446044600003</c:v>
                </c:pt>
                <c:pt idx="1366">
                  <c:v>502.26758215900003</c:v>
                </c:pt>
                <c:pt idx="1367">
                  <c:v>502.69121986300001</c:v>
                </c:pt>
                <c:pt idx="1368">
                  <c:v>503.11537300499998</c:v>
                </c:pt>
                <c:pt idx="1369">
                  <c:v>503.54004102900001</c:v>
                </c:pt>
                <c:pt idx="1370">
                  <c:v>503.965223374</c:v>
                </c:pt>
                <c:pt idx="1371">
                  <c:v>504.39091947700001</c:v>
                </c:pt>
                <c:pt idx="1372">
                  <c:v>504.81712876699999</c:v>
                </c:pt>
                <c:pt idx="1373">
                  <c:v>505.243850667</c:v>
                </c:pt>
                <c:pt idx="1374">
                  <c:v>505.67108459600001</c:v>
                </c:pt>
                <c:pt idx="1375">
                  <c:v>506.09882996599998</c:v>
                </c:pt>
                <c:pt idx="1376">
                  <c:v>506.52708618499997</c:v>
                </c:pt>
                <c:pt idx="1377">
                  <c:v>506.95585265400001</c:v>
                </c:pt>
                <c:pt idx="1378">
                  <c:v>507.385128764</c:v>
                </c:pt>
                <c:pt idx="1379">
                  <c:v>507.81491390100001</c:v>
                </c:pt>
                <c:pt idx="1380">
                  <c:v>508.24520744199998</c:v>
                </c:pt>
                <c:pt idx="1381">
                  <c:v>508.67600875599999</c:v>
                </c:pt>
                <c:pt idx="1382">
                  <c:v>509.10731720199999</c:v>
                </c:pt>
                <c:pt idx="1383">
                  <c:v>509.539132123</c:v>
                </c:pt>
                <c:pt idx="1384">
                  <c:v>509.97145285300002</c:v>
                </c:pt>
                <c:pt idx="1385">
                  <c:v>510.40427870799999</c:v>
                </c:pt>
                <c:pt idx="1386">
                  <c:v>510.83760899399999</c:v>
                </c:pt>
                <c:pt idx="1387">
                  <c:v>511.27144300200001</c:v>
                </c:pt>
                <c:pt idx="1388">
                  <c:v>511.705780006</c:v>
                </c:pt>
                <c:pt idx="1389">
                  <c:v>512.14061926299996</c:v>
                </c:pt>
                <c:pt idx="1390">
                  <c:v>512.57596001299999</c:v>
                </c:pt>
                <c:pt idx="1391">
                  <c:v>513.01180147800005</c:v>
                </c:pt>
                <c:pt idx="1392">
                  <c:v>513.448142867</c:v>
                </c:pt>
                <c:pt idx="1393">
                  <c:v>513.88498336800001</c:v>
                </c:pt>
                <c:pt idx="1394">
                  <c:v>514.322322149</c:v>
                </c:pt>
                <c:pt idx="1395">
                  <c:v>514.76015835999999</c:v>
                </c:pt>
                <c:pt idx="1396">
                  <c:v>515.19849110600001</c:v>
                </c:pt>
                <c:pt idx="1397">
                  <c:v>515.63731875500002</c:v>
                </c:pt>
                <c:pt idx="1398">
                  <c:v>516.07663627700003</c:v>
                </c:pt>
                <c:pt idx="1399">
                  <c:v>516.51643375799995</c:v>
                </c:pt>
                <c:pt idx="1400">
                  <c:v>516.95669796200002</c:v>
                </c:pt>
                <c:pt idx="1401">
                  <c:v>517.39741419400002</c:v>
                </c:pt>
                <c:pt idx="1402">
                  <c:v>517.83856646200002</c:v>
                </c:pt>
                <c:pt idx="1403">
                  <c:v>518.28013668400001</c:v>
                </c:pt>
                <c:pt idx="1404">
                  <c:v>518.72210858899996</c:v>
                </c:pt>
                <c:pt idx="1405">
                  <c:v>519.16447121900001</c:v>
                </c:pt>
                <c:pt idx="1406">
                  <c:v>519.60721927199995</c:v>
                </c:pt>
                <c:pt idx="1407">
                  <c:v>520.05035297699999</c:v>
                </c:pt>
                <c:pt idx="1408">
                  <c:v>520.49387493200004</c:v>
                </c:pt>
                <c:pt idx="1409">
                  <c:v>520.93778667599997</c:v>
                </c:pt>
                <c:pt idx="1410">
                  <c:v>521.38208880599996</c:v>
                </c:pt>
                <c:pt idx="1411">
                  <c:v>521.82678153200004</c:v>
                </c:pt>
                <c:pt idx="1412">
                  <c:v>522.27186446099995</c:v>
                </c:pt>
                <c:pt idx="1413">
                  <c:v>522.717336467</c:v>
                </c:pt>
                <c:pt idx="1414">
                  <c:v>523.16319582699998</c:v>
                </c:pt>
                <c:pt idx="1415">
                  <c:v>523.60944039900005</c:v>
                </c:pt>
                <c:pt idx="1416">
                  <c:v>524.05590211799995</c:v>
                </c:pt>
                <c:pt idx="1417">
                  <c:v>524.50139713900001</c:v>
                </c:pt>
                <c:pt idx="1418">
                  <c:v>524.945191518</c:v>
                </c:pt>
                <c:pt idx="1419">
                  <c:v>525.38759312299999</c:v>
                </c:pt>
                <c:pt idx="1420">
                  <c:v>525.82871590699995</c:v>
                </c:pt>
                <c:pt idx="1421">
                  <c:v>526.26846608999995</c:v>
                </c:pt>
                <c:pt idx="1422">
                  <c:v>526.70694978999995</c:v>
                </c:pt>
                <c:pt idx="1423">
                  <c:v>527.14429891600003</c:v>
                </c:pt>
                <c:pt idx="1424">
                  <c:v>527.58058185000004</c:v>
                </c:pt>
                <c:pt idx="1425">
                  <c:v>528.01583472599998</c:v>
                </c:pt>
                <c:pt idx="1426">
                  <c:v>528.45005316899994</c:v>
                </c:pt>
                <c:pt idx="1427">
                  <c:v>528.88324666699998</c:v>
                </c:pt>
                <c:pt idx="1428">
                  <c:v>529.31543002299998</c:v>
                </c:pt>
                <c:pt idx="1429">
                  <c:v>529.74659583799996</c:v>
                </c:pt>
                <c:pt idx="1430">
                  <c:v>530.17674002000001</c:v>
                </c:pt>
                <c:pt idx="1431">
                  <c:v>530.605868493</c:v>
                </c:pt>
                <c:pt idx="1432">
                  <c:v>531.03398657100001</c:v>
                </c:pt>
                <c:pt idx="1433">
                  <c:v>531.46109179999996</c:v>
                </c:pt>
                <c:pt idx="1434">
                  <c:v>531.88717651100001</c:v>
                </c:pt>
                <c:pt idx="1435">
                  <c:v>532.31222577100004</c:v>
                </c:pt>
                <c:pt idx="1436">
                  <c:v>532.73621376200003</c:v>
                </c:pt>
                <c:pt idx="1437">
                  <c:v>533.15912198800004</c:v>
                </c:pt>
                <c:pt idx="1438">
                  <c:v>533.58093821700004</c:v>
                </c:pt>
                <c:pt idx="1439">
                  <c:v>534.00157373900004</c:v>
                </c:pt>
                <c:pt idx="1440">
                  <c:v>534.42095643599998</c:v>
                </c:pt>
                <c:pt idx="1441">
                  <c:v>534.83905701599997</c:v>
                </c:pt>
                <c:pt idx="1442">
                  <c:v>535.25588097000002</c:v>
                </c:pt>
                <c:pt idx="1443">
                  <c:v>535.671460368</c:v>
                </c:pt>
                <c:pt idx="1444">
                  <c:v>536.08586184900003</c:v>
                </c:pt>
                <c:pt idx="1445">
                  <c:v>536.49916869000003</c:v>
                </c:pt>
                <c:pt idx="1446">
                  <c:v>536.91145771499998</c:v>
                </c:pt>
                <c:pt idx="1447">
                  <c:v>537.32276764799997</c:v>
                </c:pt>
                <c:pt idx="1448">
                  <c:v>537.73311357900002</c:v>
                </c:pt>
                <c:pt idx="1449">
                  <c:v>538.14250805400002</c:v>
                </c:pt>
                <c:pt idx="1450">
                  <c:v>538.55095870699995</c:v>
                </c:pt>
                <c:pt idx="1451">
                  <c:v>538.95846653499996</c:v>
                </c:pt>
                <c:pt idx="1452">
                  <c:v>539.365043453</c:v>
                </c:pt>
                <c:pt idx="1453">
                  <c:v>539.77070120300004</c:v>
                </c:pt>
                <c:pt idx="1454">
                  <c:v>540.17545734999999</c:v>
                </c:pt>
                <c:pt idx="1455">
                  <c:v>540.57933352299995</c:v>
                </c:pt>
                <c:pt idx="1456">
                  <c:v>540.98234459599996</c:v>
                </c:pt>
                <c:pt idx="1457">
                  <c:v>541.38449944900003</c:v>
                </c:pt>
                <c:pt idx="1458">
                  <c:v>541.78580821599996</c:v>
                </c:pt>
                <c:pt idx="1459">
                  <c:v>542.186277561</c:v>
                </c:pt>
                <c:pt idx="1460">
                  <c:v>542.58590367700003</c:v>
                </c:pt>
                <c:pt idx="1461">
                  <c:v>542.98469171099998</c:v>
                </c:pt>
                <c:pt idx="1462">
                  <c:v>543.38265303699995</c:v>
                </c:pt>
                <c:pt idx="1463">
                  <c:v>543.77979435400005</c:v>
                </c:pt>
                <c:pt idx="1464">
                  <c:v>544.17611471299995</c:v>
                </c:pt>
                <c:pt idx="1465">
                  <c:v>544.57160108100004</c:v>
                </c:pt>
                <c:pt idx="1466">
                  <c:v>544.96623126400004</c:v>
                </c:pt>
                <c:pt idx="1467">
                  <c:v>545.35999150700002</c:v>
                </c:pt>
                <c:pt idx="1468">
                  <c:v>545.75287306899997</c:v>
                </c:pt>
                <c:pt idx="1469">
                  <c:v>546.14488772799996</c:v>
                </c:pt>
                <c:pt idx="1470">
                  <c:v>546.53606573299999</c:v>
                </c:pt>
                <c:pt idx="1471">
                  <c:v>546.92644338599996</c:v>
                </c:pt>
                <c:pt idx="1472">
                  <c:v>547.31605137500003</c:v>
                </c:pt>
                <c:pt idx="1473">
                  <c:v>547.70490402500002</c:v>
                </c:pt>
                <c:pt idx="1474">
                  <c:v>548.09302318300001</c:v>
                </c:pt>
                <c:pt idx="1475">
                  <c:v>548.48042477299998</c:v>
                </c:pt>
                <c:pt idx="1476">
                  <c:v>548.86712029199998</c:v>
                </c:pt>
                <c:pt idx="1477">
                  <c:v>549.25311722599997</c:v>
                </c:pt>
                <c:pt idx="1478">
                  <c:v>549.63842768400002</c:v>
                </c:pt>
                <c:pt idx="1479">
                  <c:v>550.02307464199998</c:v>
                </c:pt>
                <c:pt idx="1480">
                  <c:v>550.407073244</c:v>
                </c:pt>
                <c:pt idx="1481">
                  <c:v>550.79043175300001</c:v>
                </c:pt>
                <c:pt idx="1482">
                  <c:v>551.17315714799997</c:v>
                </c:pt>
                <c:pt idx="1483">
                  <c:v>551.55525189900004</c:v>
                </c:pt>
                <c:pt idx="1484">
                  <c:v>551.936723863</c:v>
                </c:pt>
                <c:pt idx="1485">
                  <c:v>552.31757992799999</c:v>
                </c:pt>
                <c:pt idx="1486">
                  <c:v>552.69780625199996</c:v>
                </c:pt>
                <c:pt idx="1487">
                  <c:v>553.07739419500001</c:v>
                </c:pt>
                <c:pt idx="1488">
                  <c:v>553.45634651299997</c:v>
                </c:pt>
                <c:pt idx="1489">
                  <c:v>553.83467126100004</c:v>
                </c:pt>
                <c:pt idx="1490">
                  <c:v>554.21237763399995</c:v>
                </c:pt>
                <c:pt idx="1491">
                  <c:v>554.58947381200005</c:v>
                </c:pt>
                <c:pt idx="1492">
                  <c:v>554.96597826300001</c:v>
                </c:pt>
                <c:pt idx="1493">
                  <c:v>555.34191746900001</c:v>
                </c:pt>
                <c:pt idx="1494">
                  <c:v>555.717338692</c:v>
                </c:pt>
                <c:pt idx="1495">
                  <c:v>556.09227992900003</c:v>
                </c:pt>
                <c:pt idx="1496">
                  <c:v>556.46674676600003</c:v>
                </c:pt>
                <c:pt idx="1497">
                  <c:v>556.84077940199995</c:v>
                </c:pt>
                <c:pt idx="1498">
                  <c:v>557.214426473</c:v>
                </c:pt>
                <c:pt idx="1499">
                  <c:v>557.58769489700001</c:v>
                </c:pt>
                <c:pt idx="1500">
                  <c:v>557.96065854999995</c:v>
                </c:pt>
                <c:pt idx="1501">
                  <c:v>558.333403567</c:v>
                </c:pt>
                <c:pt idx="1502">
                  <c:v>558.70589201400003</c:v>
                </c:pt>
                <c:pt idx="1503">
                  <c:v>559.07806261500002</c:v>
                </c:pt>
                <c:pt idx="1504">
                  <c:v>559.44992188900005</c:v>
                </c:pt>
                <c:pt idx="1505">
                  <c:v>559.82151741899997</c:v>
                </c:pt>
                <c:pt idx="1506">
                  <c:v>560.19286060599995</c:v>
                </c:pt>
                <c:pt idx="1507">
                  <c:v>560.56390660600005</c:v>
                </c:pt>
                <c:pt idx="1508">
                  <c:v>560.93461165600002</c:v>
                </c:pt>
                <c:pt idx="1509">
                  <c:v>561.30490170600001</c:v>
                </c:pt>
                <c:pt idx="1510">
                  <c:v>561.67466760699995</c:v>
                </c:pt>
                <c:pt idx="1511">
                  <c:v>562.04392300999996</c:v>
                </c:pt>
                <c:pt idx="1512">
                  <c:v>562.41277075799997</c:v>
                </c:pt>
                <c:pt idx="1513">
                  <c:v>562.78125353600001</c:v>
                </c:pt>
                <c:pt idx="1514">
                  <c:v>563.149374395</c:v>
                </c:pt>
                <c:pt idx="1515">
                  <c:v>563.51716955200004</c:v>
                </c:pt>
                <c:pt idx="1516">
                  <c:v>563.884723506</c:v>
                </c:pt>
                <c:pt idx="1517">
                  <c:v>564.25214046899998</c:v>
                </c:pt>
                <c:pt idx="1518">
                  <c:v>564.61948017199995</c:v>
                </c:pt>
                <c:pt idx="1519">
                  <c:v>564.98681627899998</c:v>
                </c:pt>
                <c:pt idx="1520">
                  <c:v>565.35419572700005</c:v>
                </c:pt>
                <c:pt idx="1521">
                  <c:v>565.72160117199996</c:v>
                </c:pt>
                <c:pt idx="1522">
                  <c:v>566.08900993400005</c:v>
                </c:pt>
                <c:pt idx="1523">
                  <c:v>566.45644726</c:v>
                </c:pt>
                <c:pt idx="1524">
                  <c:v>566.82394925699998</c:v>
                </c:pt>
                <c:pt idx="1525">
                  <c:v>567.19151412500003</c:v>
                </c:pt>
                <c:pt idx="1526">
                  <c:v>567.55910962400003</c:v>
                </c:pt>
                <c:pt idx="1527">
                  <c:v>567.92671043099995</c:v>
                </c:pt>
                <c:pt idx="1528">
                  <c:v>568.29431182799999</c:v>
                </c:pt>
                <c:pt idx="1529">
                  <c:v>568.66192877200001</c:v>
                </c:pt>
                <c:pt idx="1530">
                  <c:v>569.029580291</c:v>
                </c:pt>
                <c:pt idx="1531">
                  <c:v>569.39727417799998</c:v>
                </c:pt>
                <c:pt idx="1532">
                  <c:v>569.76502173599999</c:v>
                </c:pt>
                <c:pt idx="1533">
                  <c:v>570.13283944800003</c:v>
                </c:pt>
                <c:pt idx="1534">
                  <c:v>570.50073344800001</c:v>
                </c:pt>
                <c:pt idx="1535">
                  <c:v>570.86871372999997</c:v>
                </c:pt>
                <c:pt idx="1536">
                  <c:v>571.23680313700004</c:v>
                </c:pt>
                <c:pt idx="1537">
                  <c:v>571.605031048</c:v>
                </c:pt>
                <c:pt idx="1538">
                  <c:v>571.97342615399998</c:v>
                </c:pt>
                <c:pt idx="1539">
                  <c:v>572.34199864699997</c:v>
                </c:pt>
                <c:pt idx="1540">
                  <c:v>572.71074579100002</c:v>
                </c:pt>
                <c:pt idx="1541">
                  <c:v>573.079667234</c:v>
                </c:pt>
                <c:pt idx="1542">
                  <c:v>573.44876792399998</c:v>
                </c:pt>
                <c:pt idx="1543">
                  <c:v>573.81805254799997</c:v>
                </c:pt>
                <c:pt idx="1544">
                  <c:v>574.18752089500003</c:v>
                </c:pt>
                <c:pt idx="1545">
                  <c:v>574.55716946300004</c:v>
                </c:pt>
                <c:pt idx="1546">
                  <c:v>574.92699598900003</c:v>
                </c:pt>
                <c:pt idx="1547">
                  <c:v>575.29700041599995</c:v>
                </c:pt>
                <c:pt idx="1548">
                  <c:v>575.66718528700005</c:v>
                </c:pt>
                <c:pt idx="1549">
                  <c:v>576.03755456199997</c:v>
                </c:pt>
                <c:pt idx="1550">
                  <c:v>576.40811166900005</c:v>
                </c:pt>
                <c:pt idx="1551">
                  <c:v>576.77886037099995</c:v>
                </c:pt>
                <c:pt idx="1552">
                  <c:v>577.14980494500003</c:v>
                </c:pt>
                <c:pt idx="1553">
                  <c:v>577.52094905800004</c:v>
                </c:pt>
                <c:pt idx="1554">
                  <c:v>577.89229673299997</c:v>
                </c:pt>
                <c:pt idx="1555">
                  <c:v>578.26385263300006</c:v>
                </c:pt>
                <c:pt idx="1556">
                  <c:v>578.63562174799995</c:v>
                </c:pt>
                <c:pt idx="1557">
                  <c:v>579.00760875200001</c:v>
                </c:pt>
                <c:pt idx="1558">
                  <c:v>579.37981711099997</c:v>
                </c:pt>
                <c:pt idx="1559">
                  <c:v>579.752250484</c:v>
                </c:pt>
                <c:pt idx="1560">
                  <c:v>580.12491300500005</c:v>
                </c:pt>
                <c:pt idx="1561">
                  <c:v>580.49780796200002</c:v>
                </c:pt>
                <c:pt idx="1562">
                  <c:v>580.87093886100001</c:v>
                </c:pt>
                <c:pt idx="1563">
                  <c:v>581.24430959400001</c:v>
                </c:pt>
                <c:pt idx="1564">
                  <c:v>581.61792414499996</c:v>
                </c:pt>
                <c:pt idx="1565">
                  <c:v>581.99178621900001</c:v>
                </c:pt>
                <c:pt idx="1566">
                  <c:v>582.36589878300003</c:v>
                </c:pt>
                <c:pt idx="1567">
                  <c:v>582.740265325</c:v>
                </c:pt>
                <c:pt idx="1568">
                  <c:v>583.11488998699997</c:v>
                </c:pt>
                <c:pt idx="1569">
                  <c:v>583.48977673399997</c:v>
                </c:pt>
                <c:pt idx="1570">
                  <c:v>583.86492999500001</c:v>
                </c:pt>
                <c:pt idx="1571">
                  <c:v>584.24035481400006</c:v>
                </c:pt>
                <c:pt idx="1572">
                  <c:v>584.61605698999995</c:v>
                </c:pt>
                <c:pt idx="1573">
                  <c:v>584.99204245700003</c:v>
                </c:pt>
                <c:pt idx="1574">
                  <c:v>585.36831643400001</c:v>
                </c:pt>
                <c:pt idx="1575">
                  <c:v>585.74488411100003</c:v>
                </c:pt>
                <c:pt idx="1576">
                  <c:v>586.12175071700005</c:v>
                </c:pt>
                <c:pt idx="1577">
                  <c:v>586.49892104800006</c:v>
                </c:pt>
                <c:pt idx="1578">
                  <c:v>586.87640004299999</c:v>
                </c:pt>
                <c:pt idx="1579">
                  <c:v>587.25419297099995</c:v>
                </c:pt>
                <c:pt idx="1580">
                  <c:v>587.63230569799998</c:v>
                </c:pt>
                <c:pt idx="1581">
                  <c:v>588.01074424399997</c:v>
                </c:pt>
                <c:pt idx="1582">
                  <c:v>588.38951414400003</c:v>
                </c:pt>
                <c:pt idx="1583">
                  <c:v>588.76862098300001</c:v>
                </c:pt>
                <c:pt idx="1584">
                  <c:v>589.14807042500001</c:v>
                </c:pt>
                <c:pt idx="1585">
                  <c:v>589.52786785199999</c:v>
                </c:pt>
                <c:pt idx="1586">
                  <c:v>589.908018932</c:v>
                </c:pt>
                <c:pt idx="1587">
                  <c:v>590.28852968000001</c:v>
                </c:pt>
                <c:pt idx="1588">
                  <c:v>590.66940650799995</c:v>
                </c:pt>
                <c:pt idx="1589">
                  <c:v>591.05065574399998</c:v>
                </c:pt>
                <c:pt idx="1590">
                  <c:v>591.43228301600004</c:v>
                </c:pt>
                <c:pt idx="1591">
                  <c:v>591.81429375699997</c:v>
                </c:pt>
                <c:pt idx="1592">
                  <c:v>592.19669331099999</c:v>
                </c:pt>
                <c:pt idx="1593">
                  <c:v>592.57948656500002</c:v>
                </c:pt>
                <c:pt idx="1594">
                  <c:v>592.96267850000004</c:v>
                </c:pt>
                <c:pt idx="1595">
                  <c:v>593.34627425899998</c:v>
                </c:pt>
                <c:pt idx="1596">
                  <c:v>593.73027907599999</c:v>
                </c:pt>
                <c:pt idx="1597">
                  <c:v>594.11469780000004</c:v>
                </c:pt>
                <c:pt idx="1598">
                  <c:v>594.49953413499998</c:v>
                </c:pt>
                <c:pt idx="1599">
                  <c:v>594.88479127999994</c:v>
                </c:pt>
                <c:pt idx="1600">
                  <c:v>595.27047229300001</c:v>
                </c:pt>
                <c:pt idx="1601">
                  <c:v>595.65658011899995</c:v>
                </c:pt>
                <c:pt idx="1602">
                  <c:v>596.04311725299999</c:v>
                </c:pt>
                <c:pt idx="1603">
                  <c:v>596.43008499200005</c:v>
                </c:pt>
                <c:pt idx="1604">
                  <c:v>596.81748461400002</c:v>
                </c:pt>
                <c:pt idx="1605">
                  <c:v>597.20531757599997</c:v>
                </c:pt>
                <c:pt idx="1606">
                  <c:v>597.593584298</c:v>
                </c:pt>
                <c:pt idx="1607">
                  <c:v>597.98228519600002</c:v>
                </c:pt>
                <c:pt idx="1608">
                  <c:v>598.37142112599997</c:v>
                </c:pt>
                <c:pt idx="1609">
                  <c:v>598.76099340400003</c:v>
                </c:pt>
                <c:pt idx="1610">
                  <c:v>599.15100333999999</c:v>
                </c:pt>
                <c:pt idx="1611">
                  <c:v>599.54145107900001</c:v>
                </c:pt>
                <c:pt idx="1612">
                  <c:v>599.93233788199996</c:v>
                </c:pt>
                <c:pt idx="1613">
                  <c:v>600.32366583700002</c:v>
                </c:pt>
                <c:pt idx="1614">
                  <c:v>600.715436447</c:v>
                </c:pt>
                <c:pt idx="1615">
                  <c:v>601.10765139299997</c:v>
                </c:pt>
                <c:pt idx="1616">
                  <c:v>601.50031227500006</c:v>
                </c:pt>
                <c:pt idx="1617">
                  <c:v>601.89342164599998</c:v>
                </c:pt>
                <c:pt idx="1618">
                  <c:v>602.28698186600002</c:v>
                </c:pt>
                <c:pt idx="1619">
                  <c:v>602.68099418099996</c:v>
                </c:pt>
                <c:pt idx="1620">
                  <c:v>603.07545976999995</c:v>
                </c:pt>
                <c:pt idx="1621">
                  <c:v>603.470379063</c:v>
                </c:pt>
                <c:pt idx="1622">
                  <c:v>603.86575310299997</c:v>
                </c:pt>
                <c:pt idx="1623">
                  <c:v>604.26158248199999</c:v>
                </c:pt>
                <c:pt idx="1624">
                  <c:v>604.65786604699997</c:v>
                </c:pt>
                <c:pt idx="1625">
                  <c:v>605.05460288799998</c:v>
                </c:pt>
                <c:pt idx="1626">
                  <c:v>605.45179212100004</c:v>
                </c:pt>
                <c:pt idx="1627">
                  <c:v>605.84943296500001</c:v>
                </c:pt>
                <c:pt idx="1628">
                  <c:v>606.24752454400004</c:v>
                </c:pt>
                <c:pt idx="1629">
                  <c:v>606.64606537899999</c:v>
                </c:pt>
                <c:pt idx="1630">
                  <c:v>607.04505474300004</c:v>
                </c:pt>
                <c:pt idx="1631">
                  <c:v>607.44449193499997</c:v>
                </c:pt>
                <c:pt idx="1632">
                  <c:v>607.84437558299999</c:v>
                </c:pt>
                <c:pt idx="1633">
                  <c:v>608.24470468799996</c:v>
                </c:pt>
                <c:pt idx="1634">
                  <c:v>608.64547844699996</c:v>
                </c:pt>
                <c:pt idx="1635">
                  <c:v>609.04669655099997</c:v>
                </c:pt>
                <c:pt idx="1636">
                  <c:v>609.44835869799999</c:v>
                </c:pt>
                <c:pt idx="1637">
                  <c:v>609.85046399999999</c:v>
                </c:pt>
                <c:pt idx="1638">
                  <c:v>610.25301182099997</c:v>
                </c:pt>
                <c:pt idx="1639">
                  <c:v>610.65600157599999</c:v>
                </c:pt>
                <c:pt idx="1640">
                  <c:v>611.05943260799995</c:v>
                </c:pt>
                <c:pt idx="1641">
                  <c:v>611.46330428500005</c:v>
                </c:pt>
                <c:pt idx="1642">
                  <c:v>611.86761593999995</c:v>
                </c:pt>
                <c:pt idx="1643">
                  <c:v>612.27236687200002</c:v>
                </c:pt>
                <c:pt idx="1644">
                  <c:v>612.67755631600005</c:v>
                </c:pt>
                <c:pt idx="1645">
                  <c:v>613.08318353000004</c:v>
                </c:pt>
                <c:pt idx="1646">
                  <c:v>613.48924775299997</c:v>
                </c:pt>
                <c:pt idx="1647">
                  <c:v>613.89574819400002</c:v>
                </c:pt>
                <c:pt idx="1648">
                  <c:v>614.30268406899995</c:v>
                </c:pt>
                <c:pt idx="1649">
                  <c:v>614.71005459399998</c:v>
                </c:pt>
                <c:pt idx="1650">
                  <c:v>615.11785898899996</c:v>
                </c:pt>
                <c:pt idx="1651">
                  <c:v>615.52609644999995</c:v>
                </c:pt>
                <c:pt idx="1652">
                  <c:v>615.93476622699995</c:v>
                </c:pt>
                <c:pt idx="1653">
                  <c:v>616.34386751700004</c:v>
                </c:pt>
                <c:pt idx="1654">
                  <c:v>616.75339902799999</c:v>
                </c:pt>
                <c:pt idx="1655">
                  <c:v>617.16335961899995</c:v>
                </c:pt>
                <c:pt idx="1656">
                  <c:v>617.573748744</c:v>
                </c:pt>
                <c:pt idx="1657">
                  <c:v>617.98456570400003</c:v>
                </c:pt>
                <c:pt idx="1658">
                  <c:v>618.39580971400005</c:v>
                </c:pt>
                <c:pt idx="1659">
                  <c:v>618.80747959899998</c:v>
                </c:pt>
                <c:pt idx="1660">
                  <c:v>619.21957429999998</c:v>
                </c:pt>
                <c:pt idx="1661">
                  <c:v>619.63209331999997</c:v>
                </c:pt>
                <c:pt idx="1662">
                  <c:v>620.04503601700003</c:v>
                </c:pt>
                <c:pt idx="1663">
                  <c:v>620.45840164699996</c:v>
                </c:pt>
                <c:pt idx="1664">
                  <c:v>620.872189058</c:v>
                </c:pt>
                <c:pt idx="1665">
                  <c:v>621.28639721100001</c:v>
                </c:pt>
                <c:pt idx="1666">
                  <c:v>621.70102557799999</c:v>
                </c:pt>
                <c:pt idx="1667">
                  <c:v>622.11607300499998</c:v>
                </c:pt>
                <c:pt idx="1668">
                  <c:v>622.53153841799997</c:v>
                </c:pt>
                <c:pt idx="1669">
                  <c:v>622.94742144099996</c:v>
                </c:pt>
                <c:pt idx="1670">
                  <c:v>623.36372142799996</c:v>
                </c:pt>
                <c:pt idx="1671">
                  <c:v>623.78043719499999</c:v>
                </c:pt>
                <c:pt idx="1672">
                  <c:v>624.19756779900001</c:v>
                </c:pt>
                <c:pt idx="1673">
                  <c:v>624.61511278399996</c:v>
                </c:pt>
                <c:pt idx="1674">
                  <c:v>625.03307105099998</c:v>
                </c:pt>
                <c:pt idx="1675">
                  <c:v>625.45144155200001</c:v>
                </c:pt>
                <c:pt idx="1676">
                  <c:v>625.87022344299999</c:v>
                </c:pt>
                <c:pt idx="1677">
                  <c:v>626.28941578199999</c:v>
                </c:pt>
                <c:pt idx="1678">
                  <c:v>626.70901807799999</c:v>
                </c:pt>
                <c:pt idx="1679">
                  <c:v>627.12902931999997</c:v>
                </c:pt>
                <c:pt idx="1680">
                  <c:v>627.54944848599996</c:v>
                </c:pt>
                <c:pt idx="1681">
                  <c:v>627.97027475599998</c:v>
                </c:pt>
                <c:pt idx="1682">
                  <c:v>628.39150718200005</c:v>
                </c:pt>
                <c:pt idx="1683">
                  <c:v>628.81314487199995</c:v>
                </c:pt>
                <c:pt idx="1684">
                  <c:v>629.23518696799999</c:v>
                </c:pt>
                <c:pt idx="1685">
                  <c:v>629.65763302599998</c:v>
                </c:pt>
                <c:pt idx="1686">
                  <c:v>630.08048207100001</c:v>
                </c:pt>
                <c:pt idx="1687">
                  <c:v>630.50373309199995</c:v>
                </c:pt>
                <c:pt idx="1688">
                  <c:v>630.92738478499996</c:v>
                </c:pt>
                <c:pt idx="1689">
                  <c:v>631.35143586000004</c:v>
                </c:pt>
                <c:pt idx="1690">
                  <c:v>631.77588568700003</c:v>
                </c:pt>
                <c:pt idx="1691">
                  <c:v>632.20073347599998</c:v>
                </c:pt>
                <c:pt idx="1692">
                  <c:v>632.62597878700001</c:v>
                </c:pt>
                <c:pt idx="1693">
                  <c:v>633.05162075800001</c:v>
                </c:pt>
                <c:pt idx="1694">
                  <c:v>633.47765850500002</c:v>
                </c:pt>
                <c:pt idx="1695">
                  <c:v>633.904091311</c:v>
                </c:pt>
                <c:pt idx="1696">
                  <c:v>634.33091830299998</c:v>
                </c:pt>
                <c:pt idx="1697">
                  <c:v>634.75813818200004</c:v>
                </c:pt>
                <c:pt idx="1698">
                  <c:v>635.18574980100004</c:v>
                </c:pt>
                <c:pt idx="1699">
                  <c:v>635.61375300700001</c:v>
                </c:pt>
                <c:pt idx="1700">
                  <c:v>636.04214694999996</c:v>
                </c:pt>
                <c:pt idx="1701">
                  <c:v>636.47093068100003</c:v>
                </c:pt>
                <c:pt idx="1702">
                  <c:v>636.900103038</c:v>
                </c:pt>
                <c:pt idx="1703">
                  <c:v>637.32966285299995</c:v>
                </c:pt>
                <c:pt idx="1704">
                  <c:v>637.75960959300005</c:v>
                </c:pt>
                <c:pt idx="1705">
                  <c:v>638.18994257899999</c:v>
                </c:pt>
                <c:pt idx="1706">
                  <c:v>638.62066141399998</c:v>
                </c:pt>
                <c:pt idx="1707">
                  <c:v>639.05176481000001</c:v>
                </c:pt>
                <c:pt idx="1708">
                  <c:v>639.48325158900002</c:v>
                </c:pt>
                <c:pt idx="1709">
                  <c:v>639.91512132599996</c:v>
                </c:pt>
                <c:pt idx="1710">
                  <c:v>640.347373264</c:v>
                </c:pt>
                <c:pt idx="1711">
                  <c:v>640.78000615600001</c:v>
                </c:pt>
                <c:pt idx="1712">
                  <c:v>641.21301899800005</c:v>
                </c:pt>
                <c:pt idx="1713">
                  <c:v>641.64641173099994</c:v>
                </c:pt>
                <c:pt idx="1714">
                  <c:v>642.08018361500001</c:v>
                </c:pt>
                <c:pt idx="1715">
                  <c:v>642.51433382000005</c:v>
                </c:pt>
                <c:pt idx="1716">
                  <c:v>642.94886127999996</c:v>
                </c:pt>
                <c:pt idx="1717">
                  <c:v>643.38376492500004</c:v>
                </c:pt>
                <c:pt idx="1718">
                  <c:v>643.81904431199996</c:v>
                </c:pt>
                <c:pt idx="1719">
                  <c:v>644.25469885799998</c:v>
                </c:pt>
                <c:pt idx="1720">
                  <c:v>644.69072823600004</c:v>
                </c:pt>
                <c:pt idx="1721">
                  <c:v>645.12713125200003</c:v>
                </c:pt>
                <c:pt idx="1722">
                  <c:v>645.56390676700005</c:v>
                </c:pt>
                <c:pt idx="1723">
                  <c:v>646.00105391199997</c:v>
                </c:pt>
                <c:pt idx="1724">
                  <c:v>646.43857167600004</c:v>
                </c:pt>
                <c:pt idx="1725">
                  <c:v>646.876459619</c:v>
                </c:pt>
                <c:pt idx="1726">
                  <c:v>647.31471714999998</c:v>
                </c:pt>
                <c:pt idx="1727">
                  <c:v>647.753343159</c:v>
                </c:pt>
                <c:pt idx="1728">
                  <c:v>648.19233673899998</c:v>
                </c:pt>
                <c:pt idx="1729">
                  <c:v>648.63169792799999</c:v>
                </c:pt>
                <c:pt idx="1730">
                  <c:v>649.07142610999995</c:v>
                </c:pt>
                <c:pt idx="1731">
                  <c:v>649.51152061100004</c:v>
                </c:pt>
                <c:pt idx="1732">
                  <c:v>649.95198097599996</c:v>
                </c:pt>
                <c:pt idx="1733">
                  <c:v>650.39280657899997</c:v>
                </c:pt>
                <c:pt idx="1734">
                  <c:v>650.83399636900003</c:v>
                </c:pt>
                <c:pt idx="1735">
                  <c:v>651.27554948500006</c:v>
                </c:pt>
                <c:pt idx="1736">
                  <c:v>651.71746600400002</c:v>
                </c:pt>
                <c:pt idx="1737">
                  <c:v>652.15974033500004</c:v>
                </c:pt>
                <c:pt idx="1738">
                  <c:v>652.60231645099998</c:v>
                </c:pt>
                <c:pt idx="1739">
                  <c:v>653.04515209700003</c:v>
                </c:pt>
                <c:pt idx="1740">
                  <c:v>653.48826769599998</c:v>
                </c:pt>
                <c:pt idx="1741">
                  <c:v>653.93166352699996</c:v>
                </c:pt>
                <c:pt idx="1742">
                  <c:v>654.37533676199996</c:v>
                </c:pt>
                <c:pt idx="1743">
                  <c:v>654.81929217799996</c:v>
                </c:pt>
                <c:pt idx="1744">
                  <c:v>655.26353175099996</c:v>
                </c:pt>
                <c:pt idx="1745">
                  <c:v>655.70805960500002</c:v>
                </c:pt>
                <c:pt idx="1746">
                  <c:v>656.15287974</c:v>
                </c:pt>
                <c:pt idx="1747">
                  <c:v>656.597995664</c:v>
                </c:pt>
                <c:pt idx="1748">
                  <c:v>657.04341130900002</c:v>
                </c:pt>
                <c:pt idx="1749">
                  <c:v>657.48912724299998</c:v>
                </c:pt>
                <c:pt idx="1750">
                  <c:v>657.93514175999996</c:v>
                </c:pt>
                <c:pt idx="1751">
                  <c:v>658.381453642</c:v>
                </c:pt>
                <c:pt idx="1752">
                  <c:v>658.82806098200001</c:v>
                </c:pt>
                <c:pt idx="1753">
                  <c:v>659.27496183699998</c:v>
                </c:pt>
                <c:pt idx="1754">
                  <c:v>659.72215552499995</c:v>
                </c:pt>
                <c:pt idx="1755">
                  <c:v>660.16964101999997</c:v>
                </c:pt>
                <c:pt idx="1756">
                  <c:v>660.617417628</c:v>
                </c:pt>
                <c:pt idx="1757">
                  <c:v>661.06548529400004</c:v>
                </c:pt>
                <c:pt idx="1758">
                  <c:v>661.51384416200005</c:v>
                </c:pt>
                <c:pt idx="1759">
                  <c:v>661.96249423699999</c:v>
                </c:pt>
                <c:pt idx="1760">
                  <c:v>662.411435901</c:v>
                </c:pt>
                <c:pt idx="1761">
                  <c:v>662.86067027299998</c:v>
                </c:pt>
                <c:pt idx="1762">
                  <c:v>663.31019824600003</c:v>
                </c:pt>
                <c:pt idx="1763">
                  <c:v>663.76002017799999</c:v>
                </c:pt>
                <c:pt idx="1764">
                  <c:v>664.21013654700005</c:v>
                </c:pt>
                <c:pt idx="1765">
                  <c:v>664.66054856200003</c:v>
                </c:pt>
                <c:pt idx="1766">
                  <c:v>665.11125662100005</c:v>
                </c:pt>
                <c:pt idx="1767">
                  <c:v>665.56226085499998</c:v>
                </c:pt>
                <c:pt idx="1768">
                  <c:v>666.01356094499999</c:v>
                </c:pt>
                <c:pt idx="1769">
                  <c:v>666.46515644700003</c:v>
                </c:pt>
                <c:pt idx="1770">
                  <c:v>666.91704740099999</c:v>
                </c:pt>
                <c:pt idx="1771">
                  <c:v>667.36923354999999</c:v>
                </c:pt>
                <c:pt idx="1772">
                  <c:v>667.82171409099999</c:v>
                </c:pt>
                <c:pt idx="1773">
                  <c:v>668.27448843699995</c:v>
                </c:pt>
                <c:pt idx="1774">
                  <c:v>668.72755691199995</c:v>
                </c:pt>
                <c:pt idx="1775">
                  <c:v>669.18091928499996</c:v>
                </c:pt>
                <c:pt idx="1776">
                  <c:v>669.63457528699996</c:v>
                </c:pt>
                <c:pt idx="1777">
                  <c:v>670.08852442800003</c:v>
                </c:pt>
                <c:pt idx="1778">
                  <c:v>670.54276624399995</c:v>
                </c:pt>
                <c:pt idx="1779">
                  <c:v>670.99730043099999</c:v>
                </c:pt>
                <c:pt idx="1780">
                  <c:v>671.45212662100005</c:v>
                </c:pt>
                <c:pt idx="1781">
                  <c:v>671.907244515</c:v>
                </c:pt>
                <c:pt idx="1782">
                  <c:v>672.36265377699999</c:v>
                </c:pt>
                <c:pt idx="1783">
                  <c:v>672.81835409799999</c:v>
                </c:pt>
                <c:pt idx="1784">
                  <c:v>673.274345176</c:v>
                </c:pt>
                <c:pt idx="1785">
                  <c:v>673.73062741499996</c:v>
                </c:pt>
                <c:pt idx="1786">
                  <c:v>674.18720023499998</c:v>
                </c:pt>
                <c:pt idx="1787">
                  <c:v>674.64406292199999</c:v>
                </c:pt>
                <c:pt idx="1788">
                  <c:v>675.10121453700003</c:v>
                </c:pt>
                <c:pt idx="1789">
                  <c:v>675.558654058</c:v>
                </c:pt>
                <c:pt idx="1790">
                  <c:v>676.01638103200003</c:v>
                </c:pt>
                <c:pt idx="1791">
                  <c:v>676.47439479299999</c:v>
                </c:pt>
                <c:pt idx="1792">
                  <c:v>676.93269416800001</c:v>
                </c:pt>
                <c:pt idx="1793">
                  <c:v>677.39127809800004</c:v>
                </c:pt>
                <c:pt idx="1794">
                  <c:v>677.850146129</c:v>
                </c:pt>
                <c:pt idx="1795">
                  <c:v>678.309297582</c:v>
                </c:pt>
                <c:pt idx="1796">
                  <c:v>678.76873129199998</c:v>
                </c:pt>
                <c:pt idx="1797">
                  <c:v>679.22844628200005</c:v>
                </c:pt>
                <c:pt idx="1798">
                  <c:v>679.68844276699997</c:v>
                </c:pt>
                <c:pt idx="1799">
                  <c:v>680.14871954499995</c:v>
                </c:pt>
                <c:pt idx="1800">
                  <c:v>680.60927525500006</c:v>
                </c:pt>
                <c:pt idx="1801">
                  <c:v>681.07010895400003</c:v>
                </c:pt>
                <c:pt idx="1802">
                  <c:v>681.53121946299996</c:v>
                </c:pt>
                <c:pt idx="1803">
                  <c:v>681.99260515200001</c:v>
                </c:pt>
                <c:pt idx="1804">
                  <c:v>682.45426443400004</c:v>
                </c:pt>
                <c:pt idx="1805">
                  <c:v>682.91619631699996</c:v>
                </c:pt>
                <c:pt idx="1806">
                  <c:v>683.37839961300006</c:v>
                </c:pt>
                <c:pt idx="1807">
                  <c:v>683.84087265200003</c:v>
                </c:pt>
                <c:pt idx="1808">
                  <c:v>684.30361377600002</c:v>
                </c:pt>
                <c:pt idx="1809">
                  <c:v>684.76662149100002</c:v>
                </c:pt>
                <c:pt idx="1810">
                  <c:v>685.22989434700003</c:v>
                </c:pt>
                <c:pt idx="1811">
                  <c:v>685.69343230100003</c:v>
                </c:pt>
                <c:pt idx="1812">
                  <c:v>686.15723371499996</c:v>
                </c:pt>
                <c:pt idx="1813">
                  <c:v>686.62129653900001</c:v>
                </c:pt>
                <c:pt idx="1814">
                  <c:v>687.08561881200001</c:v>
                </c:pt>
                <c:pt idx="1815">
                  <c:v>687.55019849500002</c:v>
                </c:pt>
                <c:pt idx="1816">
                  <c:v>688.015034044</c:v>
                </c:pt>
                <c:pt idx="1817">
                  <c:v>688.48012382800005</c:v>
                </c:pt>
                <c:pt idx="1818">
                  <c:v>688.94546576699997</c:v>
                </c:pt>
                <c:pt idx="1819">
                  <c:v>689.41105774799996</c:v>
                </c:pt>
                <c:pt idx="1820">
                  <c:v>689.87689786099997</c:v>
                </c:pt>
                <c:pt idx="1821">
                  <c:v>690.34298411899999</c:v>
                </c:pt>
                <c:pt idx="1822">
                  <c:v>690.809314589</c:v>
                </c:pt>
                <c:pt idx="1823">
                  <c:v>691.27588731100002</c:v>
                </c:pt>
                <c:pt idx="1824">
                  <c:v>691.74270039099997</c:v>
                </c:pt>
                <c:pt idx="1825">
                  <c:v>692.20975208599998</c:v>
                </c:pt>
                <c:pt idx="1826">
                  <c:v>692.67704225399996</c:v>
                </c:pt>
                <c:pt idx="1827">
                  <c:v>693.14456868100001</c:v>
                </c:pt>
                <c:pt idx="1828">
                  <c:v>693.61232853499996</c:v>
                </c:pt>
                <c:pt idx="1829">
                  <c:v>694.08031999699995</c:v>
                </c:pt>
                <c:pt idx="1830">
                  <c:v>694.54854132200001</c:v>
                </c:pt>
                <c:pt idx="1831">
                  <c:v>695.01699058500003</c:v>
                </c:pt>
                <c:pt idx="1832">
                  <c:v>695.48566580399995</c:v>
                </c:pt>
                <c:pt idx="1833">
                  <c:v>695.95456473199999</c:v>
                </c:pt>
                <c:pt idx="1834">
                  <c:v>696.42368510200004</c:v>
                </c:pt>
                <c:pt idx="1835">
                  <c:v>696.89302519099999</c:v>
                </c:pt>
                <c:pt idx="1836">
                  <c:v>697.36258330099997</c:v>
                </c:pt>
                <c:pt idx="1837">
                  <c:v>697.83235731100001</c:v>
                </c:pt>
                <c:pt idx="1838">
                  <c:v>698.302345081</c:v>
                </c:pt>
                <c:pt idx="1839">
                  <c:v>698.77254503200004</c:v>
                </c:pt>
                <c:pt idx="1840">
                  <c:v>699.24295584200001</c:v>
                </c:pt>
                <c:pt idx="1841">
                  <c:v>699.71357757700002</c:v>
                </c:pt>
                <c:pt idx="1842">
                  <c:v>700.184408953</c:v>
                </c:pt>
                <c:pt idx="1843">
                  <c:v>700.65544805000002</c:v>
                </c:pt>
                <c:pt idx="1844">
                  <c:v>701.126693682</c:v>
                </c:pt>
                <c:pt idx="1845">
                  <c:v>701.59814484599997</c:v>
                </c:pt>
                <c:pt idx="1846">
                  <c:v>702.06980004699994</c:v>
                </c:pt>
                <c:pt idx="1847">
                  <c:v>702.54165770600002</c:v>
                </c:pt>
                <c:pt idx="1848">
                  <c:v>703.01371678099997</c:v>
                </c:pt>
                <c:pt idx="1849">
                  <c:v>703.48597641200001</c:v>
                </c:pt>
                <c:pt idx="1850">
                  <c:v>703.95843604200002</c:v>
                </c:pt>
                <c:pt idx="1851">
                  <c:v>704.43109520500002</c:v>
                </c:pt>
                <c:pt idx="1852">
                  <c:v>704.90395342199997</c:v>
                </c:pt>
                <c:pt idx="1853">
                  <c:v>705.37701023099999</c:v>
                </c:pt>
                <c:pt idx="1854">
                  <c:v>705.85026522199996</c:v>
                </c:pt>
                <c:pt idx="1855">
                  <c:v>706.32371805599996</c:v>
                </c:pt>
                <c:pt idx="1856">
                  <c:v>706.79736877000005</c:v>
                </c:pt>
                <c:pt idx="1857">
                  <c:v>707.27121752400001</c:v>
                </c:pt>
                <c:pt idx="1858">
                  <c:v>707.74526443399998</c:v>
                </c:pt>
                <c:pt idx="1859">
                  <c:v>708.21950966899999</c:v>
                </c:pt>
                <c:pt idx="1860">
                  <c:v>708.693953943</c:v>
                </c:pt>
                <c:pt idx="1861">
                  <c:v>709.168598352</c:v>
                </c:pt>
                <c:pt idx="1862">
                  <c:v>709.64344393900001</c:v>
                </c:pt>
                <c:pt idx="1863">
                  <c:v>710.11849133600003</c:v>
                </c:pt>
                <c:pt idx="1864">
                  <c:v>710.59374113299998</c:v>
                </c:pt>
                <c:pt idx="1865">
                  <c:v>711.06919437800002</c:v>
                </c:pt>
                <c:pt idx="1866">
                  <c:v>711.54485231700005</c:v>
                </c:pt>
                <c:pt idx="1867">
                  <c:v>712.02071648100002</c:v>
                </c:pt>
                <c:pt idx="1868">
                  <c:v>712.49678848999997</c:v>
                </c:pt>
                <c:pt idx="1869">
                  <c:v>712.97306994099995</c:v>
                </c:pt>
                <c:pt idx="1870">
                  <c:v>713.44956247799996</c:v>
                </c:pt>
                <c:pt idx="1871">
                  <c:v>713.92626811399998</c:v>
                </c:pt>
                <c:pt idx="1872">
                  <c:v>714.40318896899998</c:v>
                </c:pt>
                <c:pt idx="1873">
                  <c:v>714.88032678399998</c:v>
                </c:pt>
                <c:pt idx="1874">
                  <c:v>715.35768325900005</c:v>
                </c:pt>
                <c:pt idx="1875">
                  <c:v>715.83526086899997</c:v>
                </c:pt>
                <c:pt idx="1876">
                  <c:v>716.31306237199999</c:v>
                </c:pt>
                <c:pt idx="1877">
                  <c:v>716.79109010399998</c:v>
                </c:pt>
                <c:pt idx="1878">
                  <c:v>717.26934626599996</c:v>
                </c:pt>
                <c:pt idx="1879">
                  <c:v>717.74783347200002</c:v>
                </c:pt>
                <c:pt idx="1880">
                  <c:v>718.22655447600005</c:v>
                </c:pt>
                <c:pt idx="1881">
                  <c:v>718.70551165300003</c:v>
                </c:pt>
                <c:pt idx="1882">
                  <c:v>719.18470712299995</c:v>
                </c:pt>
                <c:pt idx="1883">
                  <c:v>719.66414238100003</c:v>
                </c:pt>
                <c:pt idx="1884">
                  <c:v>720.14381989499998</c:v>
                </c:pt>
                <c:pt idx="1885">
                  <c:v>720.62374271299996</c:v>
                </c:pt>
                <c:pt idx="1886">
                  <c:v>721.10391377600001</c:v>
                </c:pt>
                <c:pt idx="1887">
                  <c:v>721.58433584900001</c:v>
                </c:pt>
                <c:pt idx="1888">
                  <c:v>722.06501138099998</c:v>
                </c:pt>
                <c:pt idx="1889">
                  <c:v>722.54594278900004</c:v>
                </c:pt>
                <c:pt idx="1890">
                  <c:v>723.02713288899997</c:v>
                </c:pt>
                <c:pt idx="1891">
                  <c:v>723.50858459200003</c:v>
                </c:pt>
                <c:pt idx="1892">
                  <c:v>723.99030039000002</c:v>
                </c:pt>
                <c:pt idx="1893">
                  <c:v>724.47228261099997</c:v>
                </c:pt>
                <c:pt idx="1894">
                  <c:v>724.95453364599996</c:v>
                </c:pt>
                <c:pt idx="1895">
                  <c:v>725.43705593100003</c:v>
                </c:pt>
                <c:pt idx="1896">
                  <c:v>725.91985188800004</c:v>
                </c:pt>
                <c:pt idx="1897">
                  <c:v>726.40292392200001</c:v>
                </c:pt>
                <c:pt idx="1898">
                  <c:v>726.88627443200005</c:v>
                </c:pt>
                <c:pt idx="1899">
                  <c:v>727.36990581600003</c:v>
                </c:pt>
                <c:pt idx="1900">
                  <c:v>727.85382046100005</c:v>
                </c:pt>
                <c:pt idx="1901">
                  <c:v>728.33802074100004</c:v>
                </c:pt>
                <c:pt idx="1902">
                  <c:v>728.82250902400006</c:v>
                </c:pt>
                <c:pt idx="1903">
                  <c:v>729.307287653</c:v>
                </c:pt>
                <c:pt idx="1904">
                  <c:v>729.79235861799998</c:v>
                </c:pt>
                <c:pt idx="1905">
                  <c:v>730.27772379700002</c:v>
                </c:pt>
                <c:pt idx="1906">
                  <c:v>730.76338510799997</c:v>
                </c:pt>
                <c:pt idx="1907">
                  <c:v>731.24934447600003</c:v>
                </c:pt>
                <c:pt idx="1908">
                  <c:v>731.735603782</c:v>
                </c:pt>
                <c:pt idx="1909">
                  <c:v>732.22216483800003</c:v>
                </c:pt>
                <c:pt idx="1910">
                  <c:v>732.70902906900005</c:v>
                </c:pt>
                <c:pt idx="1911">
                  <c:v>733.19619777900004</c:v>
                </c:pt>
                <c:pt idx="1912">
                  <c:v>733.68367220599998</c:v>
                </c:pt>
                <c:pt idx="1913">
                  <c:v>734.17145410000001</c:v>
                </c:pt>
                <c:pt idx="1914">
                  <c:v>734.65954528300006</c:v>
                </c:pt>
                <c:pt idx="1915">
                  <c:v>735.14794704899998</c:v>
                </c:pt>
                <c:pt idx="1916">
                  <c:v>735.63666054099997</c:v>
                </c:pt>
                <c:pt idx="1917">
                  <c:v>736.12568697300003</c:v>
                </c:pt>
                <c:pt idx="1918">
                  <c:v>736.61502749900001</c:v>
                </c:pt>
                <c:pt idx="1919">
                  <c:v>737.10468281999999</c:v>
                </c:pt>
                <c:pt idx="1920">
                  <c:v>737.594653558</c:v>
                </c:pt>
                <c:pt idx="1921">
                  <c:v>738.08494077099999</c:v>
                </c:pt>
                <c:pt idx="1922">
                  <c:v>738.57554551299995</c:v>
                </c:pt>
                <c:pt idx="1923">
                  <c:v>739.06646829399995</c:v>
                </c:pt>
                <c:pt idx="1924">
                  <c:v>739.55770955499997</c:v>
                </c:pt>
                <c:pt idx="1925">
                  <c:v>740.04927019700006</c:v>
                </c:pt>
                <c:pt idx="1926">
                  <c:v>740.54115110299995</c:v>
                </c:pt>
                <c:pt idx="1927">
                  <c:v>741.033352595</c:v>
                </c:pt>
                <c:pt idx="1928">
                  <c:v>741.525874886</c:v>
                </c:pt>
                <c:pt idx="1929">
                  <c:v>742.01871826499996</c:v>
                </c:pt>
                <c:pt idx="1930">
                  <c:v>742.51188293099995</c:v>
                </c:pt>
                <c:pt idx="1931">
                  <c:v>743.00536862399997</c:v>
                </c:pt>
                <c:pt idx="1932">
                  <c:v>743.49917502599999</c:v>
                </c:pt>
                <c:pt idx="1933">
                  <c:v>743.99330228500003</c:v>
                </c:pt>
                <c:pt idx="1934">
                  <c:v>744.487750506</c:v>
                </c:pt>
                <c:pt idx="1935">
                  <c:v>744.98251924900001</c:v>
                </c:pt>
                <c:pt idx="1936">
                  <c:v>745.47760798199999</c:v>
                </c:pt>
                <c:pt idx="1937">
                  <c:v>745.97301626599995</c:v>
                </c:pt>
                <c:pt idx="1938">
                  <c:v>746.46874358900004</c:v>
                </c:pt>
                <c:pt idx="1939">
                  <c:v>746.96478935300001</c:v>
                </c:pt>
                <c:pt idx="1940">
                  <c:v>747.46110851499998</c:v>
                </c:pt>
                <c:pt idx="1941">
                  <c:v>747.95724797499997</c:v>
                </c:pt>
                <c:pt idx="1942">
                  <c:v>748.45271591100004</c:v>
                </c:pt>
                <c:pt idx="1943">
                  <c:v>748.94699220799998</c:v>
                </c:pt>
                <c:pt idx="1944">
                  <c:v>749.43973407399994</c:v>
                </c:pt>
                <c:pt idx="1945">
                  <c:v>749.93099928599997</c:v>
                </c:pt>
                <c:pt idx="1946">
                  <c:v>750.42093370099997</c:v>
                </c:pt>
                <c:pt idx="1947">
                  <c:v>750.90956549099997</c:v>
                </c:pt>
                <c:pt idx="1948">
                  <c:v>751.39696069399997</c:v>
                </c:pt>
                <c:pt idx="1949">
                  <c:v>751.88321591099998</c:v>
                </c:pt>
                <c:pt idx="1950">
                  <c:v>752.36839834199998</c:v>
                </c:pt>
                <c:pt idx="1951">
                  <c:v>752.85251112799995</c:v>
                </c:pt>
                <c:pt idx="1952">
                  <c:v>753.33554095500006</c:v>
                </c:pt>
                <c:pt idx="1953">
                  <c:v>753.81749452500003</c:v>
                </c:pt>
                <c:pt idx="1954">
                  <c:v>754.29837712699998</c:v>
                </c:pt>
                <c:pt idx="1955">
                  <c:v>754.77818012600005</c:v>
                </c:pt>
                <c:pt idx="1956">
                  <c:v>755.256893881</c:v>
                </c:pt>
                <c:pt idx="1957">
                  <c:v>755.73451403700005</c:v>
                </c:pt>
                <c:pt idx="1958">
                  <c:v>756.21103170699996</c:v>
                </c:pt>
                <c:pt idx="1959">
                  <c:v>756.68643572500002</c:v>
                </c:pt>
                <c:pt idx="1960">
                  <c:v>757.16071165200003</c:v>
                </c:pt>
                <c:pt idx="1961">
                  <c:v>757.63383953300001</c:v>
                </c:pt>
                <c:pt idx="1962">
                  <c:v>758.10576437700001</c:v>
                </c:pt>
                <c:pt idx="1963">
                  <c:v>758.57638936800004</c:v>
                </c:pt>
                <c:pt idx="1964">
                  <c:v>759.04566024799999</c:v>
                </c:pt>
                <c:pt idx="1965">
                  <c:v>759.51356077599996</c:v>
                </c:pt>
                <c:pt idx="1966">
                  <c:v>759.98010729099997</c:v>
                </c:pt>
                <c:pt idx="1967">
                  <c:v>760.44534265499999</c:v>
                </c:pt>
                <c:pt idx="1968">
                  <c:v>760.909332017</c:v>
                </c:pt>
                <c:pt idx="1969">
                  <c:v>761.37215152299996</c:v>
                </c:pt>
                <c:pt idx="1970">
                  <c:v>761.83387438800003</c:v>
                </c:pt>
                <c:pt idx="1971">
                  <c:v>762.29454704199998</c:v>
                </c:pt>
                <c:pt idx="1972">
                  <c:v>762.75419007400001</c:v>
                </c:pt>
                <c:pt idx="1973">
                  <c:v>763.21282580000002</c:v>
                </c:pt>
                <c:pt idx="1974">
                  <c:v>763.67046461999996</c:v>
                </c:pt>
                <c:pt idx="1975">
                  <c:v>764.12710490100005</c:v>
                </c:pt>
                <c:pt idx="1976">
                  <c:v>764.582754454</c:v>
                </c:pt>
                <c:pt idx="1977">
                  <c:v>765.03742705499997</c:v>
                </c:pt>
                <c:pt idx="1978">
                  <c:v>765.491139868</c:v>
                </c:pt>
                <c:pt idx="1979">
                  <c:v>765.94390266000005</c:v>
                </c:pt>
                <c:pt idx="1980">
                  <c:v>766.39571974700004</c:v>
                </c:pt>
                <c:pt idx="1981">
                  <c:v>766.84659975800002</c:v>
                </c:pt>
                <c:pt idx="1982">
                  <c:v>767.29655202599997</c:v>
                </c:pt>
                <c:pt idx="1983">
                  <c:v>767.74558631000002</c:v>
                </c:pt>
                <c:pt idx="1984">
                  <c:v>768.19371071299997</c:v>
                </c:pt>
                <c:pt idx="1985">
                  <c:v>768.64093414299998</c:v>
                </c:pt>
                <c:pt idx="1986">
                  <c:v>769.08725981800001</c:v>
                </c:pt>
                <c:pt idx="1987">
                  <c:v>769.53267907999998</c:v>
                </c:pt>
                <c:pt idx="1988">
                  <c:v>769.97719485100004</c:v>
                </c:pt>
                <c:pt idx="1989">
                  <c:v>770.42081688500002</c:v>
                </c:pt>
                <c:pt idx="1990">
                  <c:v>770.863555604</c:v>
                </c:pt>
                <c:pt idx="1991">
                  <c:v>771.30542333300002</c:v>
                </c:pt>
                <c:pt idx="1992">
                  <c:v>771.74644092000005</c:v>
                </c:pt>
                <c:pt idx="1993">
                  <c:v>772.18663246000006</c:v>
                </c:pt>
                <c:pt idx="1994">
                  <c:v>772.62602401100003</c:v>
                </c:pt>
                <c:pt idx="1995">
                  <c:v>773.06463706</c:v>
                </c:pt>
                <c:pt idx="1996">
                  <c:v>773.50248124300003</c:v>
                </c:pt>
                <c:pt idx="1997">
                  <c:v>773.93957730299996</c:v>
                </c:pt>
                <c:pt idx="1998">
                  <c:v>774.37594758099999</c:v>
                </c:pt>
                <c:pt idx="1999">
                  <c:v>774.81160703499995</c:v>
                </c:pt>
                <c:pt idx="2000">
                  <c:v>775.24656328599997</c:v>
                </c:pt>
                <c:pt idx="2001">
                  <c:v>775.68082486200001</c:v>
                </c:pt>
                <c:pt idx="2002">
                  <c:v>776.114395726</c:v>
                </c:pt>
                <c:pt idx="2003">
                  <c:v>776.54726775500001</c:v>
                </c:pt>
                <c:pt idx="2004">
                  <c:v>776.97944427799996</c:v>
                </c:pt>
                <c:pt idx="2005">
                  <c:v>777.41093657199997</c:v>
                </c:pt>
                <c:pt idx="2006">
                  <c:v>777.84175985399997</c:v>
                </c:pt>
                <c:pt idx="2007">
                  <c:v>778.27192765200004</c:v>
                </c:pt>
                <c:pt idx="2008">
                  <c:v>778.70145593999996</c:v>
                </c:pt>
                <c:pt idx="2009">
                  <c:v>779.13035910099995</c:v>
                </c:pt>
                <c:pt idx="2010">
                  <c:v>779.55864226300002</c:v>
                </c:pt>
                <c:pt idx="2011">
                  <c:v>779.98632183500001</c:v>
                </c:pt>
                <c:pt idx="2012">
                  <c:v>780.41341692399999</c:v>
                </c:pt>
                <c:pt idx="2013">
                  <c:v>780.83994141100004</c:v>
                </c:pt>
                <c:pt idx="2014">
                  <c:v>781.26590402800002</c:v>
                </c:pt>
                <c:pt idx="2015">
                  <c:v>781.69131447799998</c:v>
                </c:pt>
                <c:pt idx="2016">
                  <c:v>782.11617904100001</c:v>
                </c:pt>
                <c:pt idx="2017">
                  <c:v>782.54049421000002</c:v>
                </c:pt>
                <c:pt idx="2018">
                  <c:v>782.96426257400003</c:v>
                </c:pt>
                <c:pt idx="2019">
                  <c:v>783.38748495699997</c:v>
                </c:pt>
                <c:pt idx="2020">
                  <c:v>783.81012652100003</c:v>
                </c:pt>
                <c:pt idx="2021">
                  <c:v>784.23218101800001</c:v>
                </c:pt>
                <c:pt idx="2022">
                  <c:v>784.653811281</c:v>
                </c:pt>
                <c:pt idx="2023">
                  <c:v>785.07515465500001</c:v>
                </c:pt>
                <c:pt idx="2024">
                  <c:v>785.49617615399995</c:v>
                </c:pt>
                <c:pt idx="2025">
                  <c:v>785.91687092899997</c:v>
                </c:pt>
                <c:pt idx="2026">
                  <c:v>786.33730053199997</c:v>
                </c:pt>
                <c:pt idx="2027">
                  <c:v>786.75746776300002</c:v>
                </c:pt>
                <c:pt idx="2028">
                  <c:v>787.17733378000003</c:v>
                </c:pt>
                <c:pt idx="2029">
                  <c:v>787.59687286899998</c:v>
                </c:pt>
                <c:pt idx="2030">
                  <c:v>788.01610058000006</c:v>
                </c:pt>
                <c:pt idx="2031">
                  <c:v>788.43509009100001</c:v>
                </c:pt>
                <c:pt idx="2032">
                  <c:v>788.85389835199999</c:v>
                </c:pt>
                <c:pt idx="2033">
                  <c:v>789.272582349</c:v>
                </c:pt>
                <c:pt idx="2034">
                  <c:v>789.691225497</c:v>
                </c:pt>
                <c:pt idx="2035">
                  <c:v>790.10989602999996</c:v>
                </c:pt>
                <c:pt idx="2036">
                  <c:v>790.52860466200002</c:v>
                </c:pt>
                <c:pt idx="2037">
                  <c:v>790.94733756100004</c:v>
                </c:pt>
                <c:pt idx="2038">
                  <c:v>791.366089665</c:v>
                </c:pt>
                <c:pt idx="2039">
                  <c:v>791.78486323699997</c:v>
                </c:pt>
                <c:pt idx="2040">
                  <c:v>792.20365788799995</c:v>
                </c:pt>
                <c:pt idx="2041">
                  <c:v>792.62247118000005</c:v>
                </c:pt>
                <c:pt idx="2042">
                  <c:v>793.04130179900005</c:v>
                </c:pt>
                <c:pt idx="2043">
                  <c:v>793.46015</c:v>
                </c:pt>
                <c:pt idx="2044">
                  <c:v>793.87902000899999</c:v>
                </c:pt>
                <c:pt idx="2045">
                  <c:v>794.29791855999997</c:v>
                </c:pt>
                <c:pt idx="2046">
                  <c:v>794.716857097</c:v>
                </c:pt>
                <c:pt idx="2047">
                  <c:v>795.13584950400002</c:v>
                </c:pt>
                <c:pt idx="2048">
                  <c:v>795.55491267599996</c:v>
                </c:pt>
                <c:pt idx="2049">
                  <c:v>795.97406320499999</c:v>
                </c:pt>
                <c:pt idx="2050">
                  <c:v>796.39330575999998</c:v>
                </c:pt>
                <c:pt idx="2051">
                  <c:v>796.81265494100001</c:v>
                </c:pt>
                <c:pt idx="2052">
                  <c:v>797.23213460800002</c:v>
                </c:pt>
                <c:pt idx="2053">
                  <c:v>797.65176952700006</c:v>
                </c:pt>
                <c:pt idx="2054">
                  <c:v>798.07158129799996</c:v>
                </c:pt>
                <c:pt idx="2055">
                  <c:v>798.49157473000002</c:v>
                </c:pt>
                <c:pt idx="2056">
                  <c:v>798.91174644800003</c:v>
                </c:pt>
                <c:pt idx="2057">
                  <c:v>799.33209240500003</c:v>
                </c:pt>
                <c:pt idx="2058">
                  <c:v>799.75261123300004</c:v>
                </c:pt>
                <c:pt idx="2059">
                  <c:v>800.17330330100003</c:v>
                </c:pt>
                <c:pt idx="2060">
                  <c:v>800.59416973600003</c:v>
                </c:pt>
                <c:pt idx="2061">
                  <c:v>801.01521197500006</c:v>
                </c:pt>
                <c:pt idx="2062">
                  <c:v>801.43643071899999</c:v>
                </c:pt>
                <c:pt idx="2063">
                  <c:v>801.85782781600005</c:v>
                </c:pt>
                <c:pt idx="2064">
                  <c:v>802.27940626099996</c:v>
                </c:pt>
                <c:pt idx="2065">
                  <c:v>802.70116928200002</c:v>
                </c:pt>
                <c:pt idx="2066">
                  <c:v>803.12311992000002</c:v>
                </c:pt>
                <c:pt idx="2067">
                  <c:v>803.54526105299999</c:v>
                </c:pt>
                <c:pt idx="2068">
                  <c:v>803.96759531700002</c:v>
                </c:pt>
                <c:pt idx="2069">
                  <c:v>804.39012412199997</c:v>
                </c:pt>
                <c:pt idx="2070">
                  <c:v>804.81284971100001</c:v>
                </c:pt>
                <c:pt idx="2071">
                  <c:v>805.23577513500004</c:v>
                </c:pt>
                <c:pt idx="2072">
                  <c:v>805.65890319200003</c:v>
                </c:pt>
                <c:pt idx="2073">
                  <c:v>806.08223628899998</c:v>
                </c:pt>
                <c:pt idx="2074">
                  <c:v>806.50577695300001</c:v>
                </c:pt>
                <c:pt idx="2075">
                  <c:v>806.92952763599999</c:v>
                </c:pt>
                <c:pt idx="2076">
                  <c:v>807.35348937599997</c:v>
                </c:pt>
                <c:pt idx="2077">
                  <c:v>807.77766377299997</c:v>
                </c:pt>
                <c:pt idx="2078">
                  <c:v>808.20205327799999</c:v>
                </c:pt>
                <c:pt idx="2079">
                  <c:v>808.62666057800004</c:v>
                </c:pt>
                <c:pt idx="2080">
                  <c:v>809.05148827300002</c:v>
                </c:pt>
                <c:pt idx="2081">
                  <c:v>809.47653897700002</c:v>
                </c:pt>
                <c:pt idx="2082">
                  <c:v>809.901815274</c:v>
                </c:pt>
                <c:pt idx="2083">
                  <c:v>810.32731873800003</c:v>
                </c:pt>
                <c:pt idx="2084">
                  <c:v>810.75305153900001</c:v>
                </c:pt>
                <c:pt idx="2085">
                  <c:v>811.17901683100001</c:v>
                </c:pt>
                <c:pt idx="2086">
                  <c:v>811.60521845300002</c:v>
                </c:pt>
                <c:pt idx="2087">
                  <c:v>812.03166036599998</c:v>
                </c:pt>
                <c:pt idx="2088">
                  <c:v>812.45834630399997</c:v>
                </c:pt>
                <c:pt idx="2089">
                  <c:v>812.88527964499997</c:v>
                </c:pt>
                <c:pt idx="2090">
                  <c:v>813.31246278699996</c:v>
                </c:pt>
                <c:pt idx="2091">
                  <c:v>813.73989886499999</c:v>
                </c:pt>
                <c:pt idx="2092">
                  <c:v>814.16759183500005</c:v>
                </c:pt>
                <c:pt idx="2093">
                  <c:v>814.59554569500006</c:v>
                </c:pt>
                <c:pt idx="2094">
                  <c:v>815.02376402200002</c:v>
                </c:pt>
                <c:pt idx="2095">
                  <c:v>815.45224928699997</c:v>
                </c:pt>
                <c:pt idx="2096">
                  <c:v>815.88100422900004</c:v>
                </c:pt>
                <c:pt idx="2097">
                  <c:v>816.31003225699999</c:v>
                </c:pt>
                <c:pt idx="2098">
                  <c:v>816.73933740300004</c:v>
                </c:pt>
                <c:pt idx="2099">
                  <c:v>817.16892384699997</c:v>
                </c:pt>
                <c:pt idx="2100">
                  <c:v>817.59879551999995</c:v>
                </c:pt>
                <c:pt idx="2101">
                  <c:v>818.02895600500005</c:v>
                </c:pt>
                <c:pt idx="2102">
                  <c:v>818.45940805500004</c:v>
                </c:pt>
                <c:pt idx="2103">
                  <c:v>818.89015488500002</c:v>
                </c:pt>
                <c:pt idx="2104">
                  <c:v>819.32120029199996</c:v>
                </c:pt>
                <c:pt idx="2105">
                  <c:v>819.75254824900003</c:v>
                </c:pt>
                <c:pt idx="2106">
                  <c:v>820.18420258799995</c:v>
                </c:pt>
                <c:pt idx="2107">
                  <c:v>820.61616703100003</c:v>
                </c:pt>
                <c:pt idx="2108">
                  <c:v>821.04844521300004</c:v>
                </c:pt>
                <c:pt idx="2109">
                  <c:v>821.48104073800005</c:v>
                </c:pt>
                <c:pt idx="2110">
                  <c:v>821.913956998</c:v>
                </c:pt>
                <c:pt idx="2111">
                  <c:v>822.34719627899995</c:v>
                </c:pt>
                <c:pt idx="2112">
                  <c:v>822.78076104599995</c:v>
                </c:pt>
                <c:pt idx="2113">
                  <c:v>823.21465415800003</c:v>
                </c:pt>
                <c:pt idx="2114">
                  <c:v>823.64887844099997</c:v>
                </c:pt>
                <c:pt idx="2115">
                  <c:v>824.08343648000005</c:v>
                </c:pt>
                <c:pt idx="2116">
                  <c:v>824.51833068600001</c:v>
                </c:pt>
                <c:pt idx="2117">
                  <c:v>824.95356327800005</c:v>
                </c:pt>
                <c:pt idx="2118">
                  <c:v>825.38913551500002</c:v>
                </c:pt>
                <c:pt idx="2119">
                  <c:v>825.82504887899995</c:v>
                </c:pt>
                <c:pt idx="2120">
                  <c:v>826.26130517700005</c:v>
                </c:pt>
                <c:pt idx="2121">
                  <c:v>826.69790645199998</c:v>
                </c:pt>
                <c:pt idx="2122">
                  <c:v>827.13485461599998</c:v>
                </c:pt>
                <c:pt idx="2123">
                  <c:v>827.572150996</c:v>
                </c:pt>
                <c:pt idx="2124">
                  <c:v>828.00979675500002</c:v>
                </c:pt>
                <c:pt idx="2125">
                  <c:v>828.447792521</c:v>
                </c:pt>
                <c:pt idx="2126">
                  <c:v>828.88613947700003</c:v>
                </c:pt>
                <c:pt idx="2127">
                  <c:v>829.32483891699997</c:v>
                </c:pt>
                <c:pt idx="2128">
                  <c:v>829.76389185000005</c:v>
                </c:pt>
                <c:pt idx="2129">
                  <c:v>830.20329919100004</c:v>
                </c:pt>
                <c:pt idx="2130">
                  <c:v>830.64306135000004</c:v>
                </c:pt>
                <c:pt idx="2131">
                  <c:v>831.08317871600002</c:v>
                </c:pt>
                <c:pt idx="2132">
                  <c:v>831.52365205499996</c:v>
                </c:pt>
                <c:pt idx="2133">
                  <c:v>831.96448179000004</c:v>
                </c:pt>
                <c:pt idx="2134">
                  <c:v>832.40566738999996</c:v>
                </c:pt>
                <c:pt idx="2135">
                  <c:v>832.847201799</c:v>
                </c:pt>
                <c:pt idx="2136">
                  <c:v>833.28900891199999</c:v>
                </c:pt>
                <c:pt idx="2137">
                  <c:v>833.73103077400003</c:v>
                </c:pt>
                <c:pt idx="2138">
                  <c:v>834.17329709900002</c:v>
                </c:pt>
                <c:pt idx="2139">
                  <c:v>834.61580894899998</c:v>
                </c:pt>
                <c:pt idx="2140">
                  <c:v>835.05856170599998</c:v>
                </c:pt>
                <c:pt idx="2141">
                  <c:v>835.50156118400002</c:v>
                </c:pt>
                <c:pt idx="2142">
                  <c:v>835.94480992900003</c:v>
                </c:pt>
                <c:pt idx="2143">
                  <c:v>836.38831170000003</c:v>
                </c:pt>
                <c:pt idx="2144">
                  <c:v>836.83207092600003</c:v>
                </c:pt>
                <c:pt idx="2145">
                  <c:v>837.27609136800004</c:v>
                </c:pt>
                <c:pt idx="2146">
                  <c:v>837.72037667200004</c:v>
                </c:pt>
                <c:pt idx="2147">
                  <c:v>838.16492754800004</c:v>
                </c:pt>
                <c:pt idx="2148">
                  <c:v>838.60974251499999</c:v>
                </c:pt>
                <c:pt idx="2149">
                  <c:v>839.05482031700001</c:v>
                </c:pt>
                <c:pt idx="2150">
                  <c:v>839.50015908499995</c:v>
                </c:pt>
                <c:pt idx="2151">
                  <c:v>839.94575666100002</c:v>
                </c:pt>
                <c:pt idx="2152">
                  <c:v>840.391611377</c:v>
                </c:pt>
                <c:pt idx="2153">
                  <c:v>840.83772245499995</c:v>
                </c:pt>
                <c:pt idx="2154">
                  <c:v>841.28408938600001</c:v>
                </c:pt>
                <c:pt idx="2155">
                  <c:v>841.73071164400005</c:v>
                </c:pt>
                <c:pt idx="2156">
                  <c:v>842.17758944599996</c:v>
                </c:pt>
                <c:pt idx="2157">
                  <c:v>842.62472393999997</c:v>
                </c:pt>
                <c:pt idx="2158">
                  <c:v>843.07211632899998</c:v>
                </c:pt>
                <c:pt idx="2159">
                  <c:v>843.51976766799999</c:v>
                </c:pt>
                <c:pt idx="2160">
                  <c:v>843.96767899600002</c:v>
                </c:pt>
                <c:pt idx="2161">
                  <c:v>844.415851395</c:v>
                </c:pt>
                <c:pt idx="2162">
                  <c:v>844.86428630600005</c:v>
                </c:pt>
                <c:pt idx="2163">
                  <c:v>845.31298476799998</c:v>
                </c:pt>
                <c:pt idx="2164">
                  <c:v>845.76194703900001</c:v>
                </c:pt>
                <c:pt idx="2165">
                  <c:v>846.21117335700001</c:v>
                </c:pt>
                <c:pt idx="2166">
                  <c:v>846.66066377799996</c:v>
                </c:pt>
                <c:pt idx="2167">
                  <c:v>847.11041808799996</c:v>
                </c:pt>
                <c:pt idx="2168">
                  <c:v>847.56043599999998</c:v>
                </c:pt>
                <c:pt idx="2169">
                  <c:v>848.01071715099999</c:v>
                </c:pt>
                <c:pt idx="2170">
                  <c:v>848.46126135500003</c:v>
                </c:pt>
                <c:pt idx="2171">
                  <c:v>848.912068148</c:v>
                </c:pt>
                <c:pt idx="2172">
                  <c:v>849.36313715100005</c:v>
                </c:pt>
                <c:pt idx="2173">
                  <c:v>849.81446812299998</c:v>
                </c:pt>
                <c:pt idx="2174">
                  <c:v>850.26606084100001</c:v>
                </c:pt>
                <c:pt idx="2175">
                  <c:v>850.71791519099997</c:v>
                </c:pt>
                <c:pt idx="2176">
                  <c:v>851.17003110899998</c:v>
                </c:pt>
                <c:pt idx="2177">
                  <c:v>851.622408576</c:v>
                </c:pt>
                <c:pt idx="2178">
                  <c:v>852.07504759899996</c:v>
                </c:pt>
                <c:pt idx="2179">
                  <c:v>852.52794840800004</c:v>
                </c:pt>
                <c:pt idx="2180">
                  <c:v>852.98111093099999</c:v>
                </c:pt>
                <c:pt idx="2181">
                  <c:v>853.434535106</c:v>
                </c:pt>
                <c:pt idx="2182">
                  <c:v>853.88822089500002</c:v>
                </c:pt>
                <c:pt idx="2183">
                  <c:v>854.34216810199996</c:v>
                </c:pt>
                <c:pt idx="2184">
                  <c:v>854.79637601100001</c:v>
                </c:pt>
                <c:pt idx="2185">
                  <c:v>855.25084402100003</c:v>
                </c:pt>
                <c:pt idx="2186">
                  <c:v>855.70557207000002</c:v>
                </c:pt>
                <c:pt idx="2187">
                  <c:v>856.16055978199995</c:v>
                </c:pt>
                <c:pt idx="2188">
                  <c:v>856.61580626199998</c:v>
                </c:pt>
                <c:pt idx="2189">
                  <c:v>857.071310842</c:v>
                </c:pt>
                <c:pt idx="2190">
                  <c:v>857.52707358400005</c:v>
                </c:pt>
                <c:pt idx="2191">
                  <c:v>857.983094059</c:v>
                </c:pt>
                <c:pt idx="2192">
                  <c:v>858.43937179399995</c:v>
                </c:pt>
                <c:pt idx="2193">
                  <c:v>858.89590595899995</c:v>
                </c:pt>
                <c:pt idx="2194">
                  <c:v>859.35269574999995</c:v>
                </c:pt>
                <c:pt idx="2195">
                  <c:v>859.80974046699998</c:v>
                </c:pt>
                <c:pt idx="2196">
                  <c:v>860.26703931600002</c:v>
                </c:pt>
                <c:pt idx="2197">
                  <c:v>860.72459155599995</c:v>
                </c:pt>
                <c:pt idx="2198">
                  <c:v>861.18239640800005</c:v>
                </c:pt>
                <c:pt idx="2199">
                  <c:v>861.64045312099995</c:v>
                </c:pt>
                <c:pt idx="2200">
                  <c:v>862.09876096100004</c:v>
                </c:pt>
                <c:pt idx="2201">
                  <c:v>862.55731982299994</c:v>
                </c:pt>
                <c:pt idx="2202">
                  <c:v>863.01612872400005</c:v>
                </c:pt>
                <c:pt idx="2203">
                  <c:v>863.47518665500002</c:v>
                </c:pt>
                <c:pt idx="2204">
                  <c:v>863.93449232099999</c:v>
                </c:pt>
                <c:pt idx="2205">
                  <c:v>864.39404440099997</c:v>
                </c:pt>
                <c:pt idx="2206">
                  <c:v>864.85384217599994</c:v>
                </c:pt>
                <c:pt idx="2207">
                  <c:v>865.31388468399996</c:v>
                </c:pt>
                <c:pt idx="2208">
                  <c:v>865.77417045899995</c:v>
                </c:pt>
                <c:pt idx="2209">
                  <c:v>866.23469814999999</c:v>
                </c:pt>
                <c:pt idx="2210">
                  <c:v>866.69546652899999</c:v>
                </c:pt>
                <c:pt idx="2211">
                  <c:v>867.15647424500003</c:v>
                </c:pt>
                <c:pt idx="2212">
                  <c:v>867.61772003500005</c:v>
                </c:pt>
                <c:pt idx="2213">
                  <c:v>868.07920271199998</c:v>
                </c:pt>
                <c:pt idx="2214">
                  <c:v>868.54092207400004</c:v>
                </c:pt>
                <c:pt idx="2215">
                  <c:v>869.00287614299998</c:v>
                </c:pt>
                <c:pt idx="2216">
                  <c:v>869.46506302600005</c:v>
                </c:pt>
                <c:pt idx="2217">
                  <c:v>869.92748175899999</c:v>
                </c:pt>
                <c:pt idx="2218">
                  <c:v>870.39013101199998</c:v>
                </c:pt>
                <c:pt idx="2219">
                  <c:v>870.85300896399997</c:v>
                </c:pt>
                <c:pt idx="2220">
                  <c:v>871.31611386700001</c:v>
                </c:pt>
                <c:pt idx="2221">
                  <c:v>871.77944367099997</c:v>
                </c:pt>
                <c:pt idx="2222">
                  <c:v>872.24299630999997</c:v>
                </c:pt>
                <c:pt idx="2223">
                  <c:v>872.70677037799999</c:v>
                </c:pt>
                <c:pt idx="2224">
                  <c:v>873.17076429600002</c:v>
                </c:pt>
                <c:pt idx="2225">
                  <c:v>873.63497603999997</c:v>
                </c:pt>
                <c:pt idx="2226">
                  <c:v>874.09940365399996</c:v>
                </c:pt>
                <c:pt idx="2227">
                  <c:v>874.56404537799995</c:v>
                </c:pt>
                <c:pt idx="2228">
                  <c:v>875.02889955299997</c:v>
                </c:pt>
                <c:pt idx="2229">
                  <c:v>875.49396632000003</c:v>
                </c:pt>
                <c:pt idx="2230">
                  <c:v>875.95924374200001</c:v>
                </c:pt>
                <c:pt idx="2231">
                  <c:v>876.42472963399996</c:v>
                </c:pt>
                <c:pt idx="2232">
                  <c:v>876.89042245400003</c:v>
                </c:pt>
                <c:pt idx="2233">
                  <c:v>877.35632048399998</c:v>
                </c:pt>
                <c:pt idx="2234">
                  <c:v>877.82242201199995</c:v>
                </c:pt>
                <c:pt idx="2235">
                  <c:v>878.28872535899995</c:v>
                </c:pt>
                <c:pt idx="2236">
                  <c:v>878.75522895400002</c:v>
                </c:pt>
                <c:pt idx="2237">
                  <c:v>879.22193120199995</c:v>
                </c:pt>
                <c:pt idx="2238">
                  <c:v>879.68883062400005</c:v>
                </c:pt>
                <c:pt idx="2239">
                  <c:v>880.15592573499998</c:v>
                </c:pt>
                <c:pt idx="2240">
                  <c:v>880.62321516199995</c:v>
                </c:pt>
                <c:pt idx="2241">
                  <c:v>881.09069752799996</c:v>
                </c:pt>
                <c:pt idx="2242">
                  <c:v>881.55837155999996</c:v>
                </c:pt>
                <c:pt idx="2243">
                  <c:v>882.02623617699999</c:v>
                </c:pt>
                <c:pt idx="2244">
                  <c:v>882.49429205499996</c:v>
                </c:pt>
                <c:pt idx="2245">
                  <c:v>882.96253843600005</c:v>
                </c:pt>
                <c:pt idx="2246">
                  <c:v>883.43097420599997</c:v>
                </c:pt>
                <c:pt idx="2247">
                  <c:v>883.89959873999999</c:v>
                </c:pt>
                <c:pt idx="2248">
                  <c:v>884.36841141800005</c:v>
                </c:pt>
                <c:pt idx="2249">
                  <c:v>884.83741201999999</c:v>
                </c:pt>
                <c:pt idx="2250">
                  <c:v>885.30660035400001</c:v>
                </c:pt>
                <c:pt idx="2251">
                  <c:v>885.77597620400002</c:v>
                </c:pt>
                <c:pt idx="2252">
                  <c:v>886.24553943299998</c:v>
                </c:pt>
                <c:pt idx="2253">
                  <c:v>886.71529040799999</c:v>
                </c:pt>
                <c:pt idx="2254">
                  <c:v>887.18522954599996</c:v>
                </c:pt>
                <c:pt idx="2255">
                  <c:v>887.65535764100002</c:v>
                </c:pt>
                <c:pt idx="2256">
                  <c:v>888.12567557700004</c:v>
                </c:pt>
                <c:pt idx="2257">
                  <c:v>888.59618461000002</c:v>
                </c:pt>
                <c:pt idx="2258">
                  <c:v>889.06688602700001</c:v>
                </c:pt>
                <c:pt idx="2259">
                  <c:v>889.53778104000003</c:v>
                </c:pt>
                <c:pt idx="2260">
                  <c:v>890.00887086</c:v>
                </c:pt>
                <c:pt idx="2261">
                  <c:v>890.48015651900005</c:v>
                </c:pt>
                <c:pt idx="2262">
                  <c:v>890.95164025400004</c:v>
                </c:pt>
                <c:pt idx="2263">
                  <c:v>891.42332436300001</c:v>
                </c:pt>
                <c:pt idx="2264">
                  <c:v>891.89521084600005</c:v>
                </c:pt>
                <c:pt idx="2265">
                  <c:v>892.36730180400002</c:v>
                </c:pt>
                <c:pt idx="2266">
                  <c:v>892.83959935200005</c:v>
                </c:pt>
                <c:pt idx="2267">
                  <c:v>893.31210570200005</c:v>
                </c:pt>
                <c:pt idx="2268">
                  <c:v>893.78482389999999</c:v>
                </c:pt>
                <c:pt idx="2269">
                  <c:v>894.25775695499999</c:v>
                </c:pt>
                <c:pt idx="2270">
                  <c:v>894.73090718799995</c:v>
                </c:pt>
                <c:pt idx="2271">
                  <c:v>895.20427709499995</c:v>
                </c:pt>
                <c:pt idx="2272">
                  <c:v>895.67786967799998</c:v>
                </c:pt>
                <c:pt idx="2273">
                  <c:v>896.151687896</c:v>
                </c:pt>
                <c:pt idx="2274">
                  <c:v>896.62573453799996</c:v>
                </c:pt>
                <c:pt idx="2275">
                  <c:v>897.10001249799996</c:v>
                </c:pt>
                <c:pt idx="2276">
                  <c:v>897.57452460100001</c:v>
                </c:pt>
                <c:pt idx="2277">
                  <c:v>898.04927371500003</c:v>
                </c:pt>
                <c:pt idx="2278">
                  <c:v>898.52426262699998</c:v>
                </c:pt>
                <c:pt idx="2279">
                  <c:v>898.99949396299996</c:v>
                </c:pt>
                <c:pt idx="2280">
                  <c:v>899.474968386</c:v>
                </c:pt>
                <c:pt idx="2281">
                  <c:v>899.95068895899999</c:v>
                </c:pt>
                <c:pt idx="2282">
                  <c:v>900.42665889199998</c:v>
                </c:pt>
                <c:pt idx="2283">
                  <c:v>900.90288023200003</c:v>
                </c:pt>
                <c:pt idx="2284">
                  <c:v>901.37935539700004</c:v>
                </c:pt>
                <c:pt idx="2285">
                  <c:v>901.85608734300001</c:v>
                </c:pt>
                <c:pt idx="2286">
                  <c:v>902.33307883199996</c:v>
                </c:pt>
                <c:pt idx="2287">
                  <c:v>902.81033196400006</c:v>
                </c:pt>
                <c:pt idx="2288">
                  <c:v>903.287848983</c:v>
                </c:pt>
                <c:pt idx="2289">
                  <c:v>903.76563161399997</c:v>
                </c:pt>
                <c:pt idx="2290">
                  <c:v>904.24368166800002</c:v>
                </c:pt>
                <c:pt idx="2291">
                  <c:v>904.72200142999998</c:v>
                </c:pt>
                <c:pt idx="2292">
                  <c:v>905.200592992</c:v>
                </c:pt>
                <c:pt idx="2293">
                  <c:v>905.67945731199995</c:v>
                </c:pt>
                <c:pt idx="2294">
                  <c:v>906.15859569300005</c:v>
                </c:pt>
                <c:pt idx="2295">
                  <c:v>906.63800998700003</c:v>
                </c:pt>
                <c:pt idx="2296">
                  <c:v>907.11770181999998</c:v>
                </c:pt>
                <c:pt idx="2297">
                  <c:v>907.59767222200003</c:v>
                </c:pt>
                <c:pt idx="2298">
                  <c:v>908.07792244300003</c:v>
                </c:pt>
                <c:pt idx="2299">
                  <c:v>908.55845368899998</c:v>
                </c:pt>
                <c:pt idx="2300">
                  <c:v>909.03926711099996</c:v>
                </c:pt>
                <c:pt idx="2301">
                  <c:v>909.520363815</c:v>
                </c:pt>
                <c:pt idx="2302">
                  <c:v>910.00174484700005</c:v>
                </c:pt>
                <c:pt idx="2303">
                  <c:v>910.48341041900005</c:v>
                </c:pt>
                <c:pt idx="2304">
                  <c:v>910.96536124800002</c:v>
                </c:pt>
                <c:pt idx="2305">
                  <c:v>911.44759804900002</c:v>
                </c:pt>
                <c:pt idx="2306">
                  <c:v>911.93012135799995</c:v>
                </c:pt>
                <c:pt idx="2307">
                  <c:v>912.41293179000002</c:v>
                </c:pt>
                <c:pt idx="2308">
                  <c:v>912.89602991300001</c:v>
                </c:pt>
                <c:pt idx="2309">
                  <c:v>913.37941627500004</c:v>
                </c:pt>
                <c:pt idx="2310">
                  <c:v>913.86309138599995</c:v>
                </c:pt>
                <c:pt idx="2311">
                  <c:v>914.34705570100004</c:v>
                </c:pt>
                <c:pt idx="2312">
                  <c:v>914.83130912399997</c:v>
                </c:pt>
                <c:pt idx="2313">
                  <c:v>915.315851737</c:v>
                </c:pt>
                <c:pt idx="2314">
                  <c:v>915.80068415799997</c:v>
                </c:pt>
                <c:pt idx="2315">
                  <c:v>916.28580672800001</c:v>
                </c:pt>
                <c:pt idx="2316">
                  <c:v>916.771219245</c:v>
                </c:pt>
                <c:pt idx="2317">
                  <c:v>917.25692171599997</c:v>
                </c:pt>
                <c:pt idx="2318">
                  <c:v>917.74291415200003</c:v>
                </c:pt>
                <c:pt idx="2319">
                  <c:v>918.22919652600001</c:v>
                </c:pt>
                <c:pt idx="2320">
                  <c:v>918.71576934999996</c:v>
                </c:pt>
                <c:pt idx="2321">
                  <c:v>919.20263291599997</c:v>
                </c:pt>
                <c:pt idx="2322">
                  <c:v>919.68978693999998</c:v>
                </c:pt>
                <c:pt idx="2323">
                  <c:v>920.17723134300002</c:v>
                </c:pt>
                <c:pt idx="2324">
                  <c:v>920.66496604400004</c:v>
                </c:pt>
                <c:pt idx="2325">
                  <c:v>921.15299087000005</c:v>
                </c:pt>
                <c:pt idx="2326">
                  <c:v>921.64130568500002</c:v>
                </c:pt>
                <c:pt idx="2327">
                  <c:v>922.12991033100002</c:v>
                </c:pt>
                <c:pt idx="2328">
                  <c:v>922.61880464700005</c:v>
                </c:pt>
                <c:pt idx="2329">
                  <c:v>923.10798846399996</c:v>
                </c:pt>
                <c:pt idx="2330">
                  <c:v>923.59746162399995</c:v>
                </c:pt>
                <c:pt idx="2331">
                  <c:v>924.08722394999995</c:v>
                </c:pt>
                <c:pt idx="2332">
                  <c:v>924.57727527899999</c:v>
                </c:pt>
                <c:pt idx="2333">
                  <c:v>925.06761537800003</c:v>
                </c:pt>
                <c:pt idx="2334">
                  <c:v>925.55824352900004</c:v>
                </c:pt>
                <c:pt idx="2335">
                  <c:v>926.04915918400002</c:v>
                </c:pt>
                <c:pt idx="2336">
                  <c:v>926.540362372</c:v>
                </c:pt>
                <c:pt idx="2337">
                  <c:v>927.03185288300006</c:v>
                </c:pt>
                <c:pt idx="2338">
                  <c:v>927.52363069399996</c:v>
                </c:pt>
                <c:pt idx="2339">
                  <c:v>928.015695575</c:v>
                </c:pt>
                <c:pt idx="2340">
                  <c:v>928.50804729100003</c:v>
                </c:pt>
                <c:pt idx="2341">
                  <c:v>929.00068564900005</c:v>
                </c:pt>
                <c:pt idx="2342">
                  <c:v>929.49361040099996</c:v>
                </c:pt>
                <c:pt idx="2343">
                  <c:v>929.986821308</c:v>
                </c:pt>
                <c:pt idx="2344">
                  <c:v>930.48031805899996</c:v>
                </c:pt>
                <c:pt idx="2345">
                  <c:v>930.97409984499996</c:v>
                </c:pt>
                <c:pt idx="2346">
                  <c:v>931.46816603399998</c:v>
                </c:pt>
                <c:pt idx="2347">
                  <c:v>931.96251658000006</c:v>
                </c:pt>
                <c:pt idx="2348">
                  <c:v>932.45715118199996</c:v>
                </c:pt>
                <c:pt idx="2349">
                  <c:v>932.95206956499999</c:v>
                </c:pt>
                <c:pt idx="2350">
                  <c:v>933.44727150200004</c:v>
                </c:pt>
                <c:pt idx="2351">
                  <c:v>933.94275673799996</c:v>
                </c:pt>
                <c:pt idx="2352">
                  <c:v>934.43852495500005</c:v>
                </c:pt>
                <c:pt idx="2353">
                  <c:v>934.93457534900006</c:v>
                </c:pt>
                <c:pt idx="2354">
                  <c:v>935.43090728000004</c:v>
                </c:pt>
                <c:pt idx="2355">
                  <c:v>935.92752068599998</c:v>
                </c:pt>
                <c:pt idx="2356">
                  <c:v>936.42441524699996</c:v>
                </c:pt>
                <c:pt idx="2357">
                  <c:v>936.92159066900001</c:v>
                </c:pt>
                <c:pt idx="2358">
                  <c:v>937.419046643</c:v>
                </c:pt>
                <c:pt idx="2359">
                  <c:v>937.91678232300001</c:v>
                </c:pt>
                <c:pt idx="2360">
                  <c:v>938.41479704400001</c:v>
                </c:pt>
                <c:pt idx="2361">
                  <c:v>938.91309071399996</c:v>
                </c:pt>
                <c:pt idx="2362">
                  <c:v>939.41166292699995</c:v>
                </c:pt>
                <c:pt idx="2363">
                  <c:v>939.91051279099997</c:v>
                </c:pt>
                <c:pt idx="2364">
                  <c:v>940.40963964399998</c:v>
                </c:pt>
                <c:pt idx="2365">
                  <c:v>940.90904336200003</c:v>
                </c:pt>
                <c:pt idx="2366">
                  <c:v>941.40872353099996</c:v>
                </c:pt>
                <c:pt idx="2367">
                  <c:v>941.90867924700001</c:v>
                </c:pt>
                <c:pt idx="2368">
                  <c:v>942.40890983199995</c:v>
                </c:pt>
                <c:pt idx="2369">
                  <c:v>942.90941514300005</c:v>
                </c:pt>
                <c:pt idx="2370">
                  <c:v>943.41019474300003</c:v>
                </c:pt>
                <c:pt idx="2371">
                  <c:v>943.91124770199997</c:v>
                </c:pt>
                <c:pt idx="2372">
                  <c:v>944.41257330799999</c:v>
                </c:pt>
                <c:pt idx="2373">
                  <c:v>944.91417137799999</c:v>
                </c:pt>
                <c:pt idx="2374">
                  <c:v>945.41604143300003</c:v>
                </c:pt>
                <c:pt idx="2375">
                  <c:v>945.91818249699998</c:v>
                </c:pt>
                <c:pt idx="2376">
                  <c:v>946.42059375899998</c:v>
                </c:pt>
                <c:pt idx="2377">
                  <c:v>946.92327444</c:v>
                </c:pt>
                <c:pt idx="2378">
                  <c:v>947.42622370599997</c:v>
                </c:pt>
                <c:pt idx="2379">
                  <c:v>947.92944128199997</c:v>
                </c:pt>
                <c:pt idx="2380">
                  <c:v>948.43292666399998</c:v>
                </c:pt>
                <c:pt idx="2381">
                  <c:v>948.93667881299996</c:v>
                </c:pt>
                <c:pt idx="2382">
                  <c:v>949.44069685500006</c:v>
                </c:pt>
                <c:pt idx="2383">
                  <c:v>949.94497995200004</c:v>
                </c:pt>
                <c:pt idx="2384">
                  <c:v>950.44952715700003</c:v>
                </c:pt>
                <c:pt idx="2385">
                  <c:v>950.95433758000001</c:v>
                </c:pt>
                <c:pt idx="2386">
                  <c:v>951.45941028799996</c:v>
                </c:pt>
                <c:pt idx="2387">
                  <c:v>951.96474436300002</c:v>
                </c:pt>
                <c:pt idx="2388">
                  <c:v>952.47033884999996</c:v>
                </c:pt>
                <c:pt idx="2389">
                  <c:v>952.976192814</c:v>
                </c:pt>
                <c:pt idx="2390">
                  <c:v>953.48230527400005</c:v>
                </c:pt>
                <c:pt idx="2391">
                  <c:v>953.98867526000004</c:v>
                </c:pt>
                <c:pt idx="2392">
                  <c:v>954.49530175300004</c:v>
                </c:pt>
                <c:pt idx="2393">
                  <c:v>955.00218373799999</c:v>
                </c:pt>
                <c:pt idx="2394">
                  <c:v>955.50932014700004</c:v>
                </c:pt>
                <c:pt idx="2395">
                  <c:v>956.01670991499998</c:v>
                </c:pt>
                <c:pt idx="2396">
                  <c:v>956.52435187100002</c:v>
                </c:pt>
                <c:pt idx="2397">
                  <c:v>957.032244375</c:v>
                </c:pt>
                <c:pt idx="2398">
                  <c:v>957.54038588100002</c:v>
                </c:pt>
                <c:pt idx="2399">
                  <c:v>958.04877541099995</c:v>
                </c:pt>
                <c:pt idx="2400">
                  <c:v>958.55741172399996</c:v>
                </c:pt>
                <c:pt idx="2401">
                  <c:v>959.06629296400001</c:v>
                </c:pt>
                <c:pt idx="2402">
                  <c:v>959.57541641800003</c:v>
                </c:pt>
                <c:pt idx="2403">
                  <c:v>960.08478073699996</c:v>
                </c:pt>
                <c:pt idx="2404">
                  <c:v>960.59438445700005</c:v>
                </c:pt>
                <c:pt idx="2405">
                  <c:v>961.10422581600005</c:v>
                </c:pt>
                <c:pt idx="2406">
                  <c:v>961.61430323100001</c:v>
                </c:pt>
                <c:pt idx="2407">
                  <c:v>962.12461505399995</c:v>
                </c:pt>
                <c:pt idx="2408">
                  <c:v>962.63515962300005</c:v>
                </c:pt>
                <c:pt idx="2409">
                  <c:v>963.14593517399999</c:v>
                </c:pt>
                <c:pt idx="2410">
                  <c:v>963.65693950000002</c:v>
                </c:pt>
                <c:pt idx="2411">
                  <c:v>964.16817037999999</c:v>
                </c:pt>
                <c:pt idx="2412">
                  <c:v>964.67962569600002</c:v>
                </c:pt>
                <c:pt idx="2413">
                  <c:v>965.19130321</c:v>
                </c:pt>
                <c:pt idx="2414">
                  <c:v>965.70320071699996</c:v>
                </c:pt>
                <c:pt idx="2415">
                  <c:v>966.21531596</c:v>
                </c:pt>
                <c:pt idx="2416">
                  <c:v>966.72764671899995</c:v>
                </c:pt>
                <c:pt idx="2417">
                  <c:v>967.24019071800001</c:v>
                </c:pt>
                <c:pt idx="2418">
                  <c:v>967.75294571999996</c:v>
                </c:pt>
                <c:pt idx="2419">
                  <c:v>968.26590939200003</c:v>
                </c:pt>
                <c:pt idx="2420">
                  <c:v>968.77907899599995</c:v>
                </c:pt>
                <c:pt idx="2421">
                  <c:v>969.292451777</c:v>
                </c:pt>
                <c:pt idx="2422">
                  <c:v>969.80602510200004</c:v>
                </c:pt>
                <c:pt idx="2423">
                  <c:v>970.31979625899999</c:v>
                </c:pt>
                <c:pt idx="2424">
                  <c:v>970.83376257099997</c:v>
                </c:pt>
                <c:pt idx="2425">
                  <c:v>971.34792133300004</c:v>
                </c:pt>
                <c:pt idx="2426">
                  <c:v>971.86226986300005</c:v>
                </c:pt>
                <c:pt idx="2427">
                  <c:v>972.37680536599999</c:v>
                </c:pt>
                <c:pt idx="2428">
                  <c:v>972.89152464899996</c:v>
                </c:pt>
                <c:pt idx="2429">
                  <c:v>973.40642448000006</c:v>
                </c:pt>
                <c:pt idx="2430">
                  <c:v>973.92150176300004</c:v>
                </c:pt>
                <c:pt idx="2431">
                  <c:v>974.43675335399996</c:v>
                </c:pt>
                <c:pt idx="2432">
                  <c:v>974.952176141</c:v>
                </c:pt>
                <c:pt idx="2433">
                  <c:v>975.467766998</c:v>
                </c:pt>
                <c:pt idx="2434">
                  <c:v>975.98352284600003</c:v>
                </c:pt>
                <c:pt idx="2435">
                  <c:v>976.49944058699998</c:v>
                </c:pt>
                <c:pt idx="2436">
                  <c:v>977.01551716200004</c:v>
                </c:pt>
                <c:pt idx="2437">
                  <c:v>977.53174945800004</c:v>
                </c:pt>
                <c:pt idx="2438">
                  <c:v>978.04813400199998</c:v>
                </c:pt>
                <c:pt idx="2439">
                  <c:v>978.56466732299998</c:v>
                </c:pt>
                <c:pt idx="2440">
                  <c:v>979.08134620800001</c:v>
                </c:pt>
                <c:pt idx="2441">
                  <c:v>979.59816533799994</c:v>
                </c:pt>
                <c:pt idx="2442">
                  <c:v>980.11512111699994</c:v>
                </c:pt>
                <c:pt idx="2443">
                  <c:v>980.63221114099997</c:v>
                </c:pt>
                <c:pt idx="2444">
                  <c:v>981.14943264500005</c:v>
                </c:pt>
                <c:pt idx="2445">
                  <c:v>981.66678232799995</c:v>
                </c:pt>
                <c:pt idx="2446">
                  <c:v>982.18425698500005</c:v>
                </c:pt>
                <c:pt idx="2447">
                  <c:v>982.70185394099997</c:v>
                </c:pt>
                <c:pt idx="2448">
                  <c:v>983.21957058800001</c:v>
                </c:pt>
                <c:pt idx="2449">
                  <c:v>983.73740426100005</c:v>
                </c:pt>
                <c:pt idx="2450">
                  <c:v>984.25535230399998</c:v>
                </c:pt>
                <c:pt idx="2451">
                  <c:v>984.77341210600002</c:v>
                </c:pt>
                <c:pt idx="2452">
                  <c:v>985.291581092</c:v>
                </c:pt>
                <c:pt idx="2453">
                  <c:v>985.80985705900002</c:v>
                </c:pt>
                <c:pt idx="2454">
                  <c:v>986.32823789300005</c:v>
                </c:pt>
                <c:pt idx="2455">
                  <c:v>986.84672143</c:v>
                </c:pt>
                <c:pt idx="2456">
                  <c:v>987.36530550999998</c:v>
                </c:pt>
                <c:pt idx="2457">
                  <c:v>987.88398801400001</c:v>
                </c:pt>
                <c:pt idx="2458">
                  <c:v>988.40276686499999</c:v>
                </c:pt>
                <c:pt idx="2459">
                  <c:v>988.92164029200001</c:v>
                </c:pt>
                <c:pt idx="2460">
                  <c:v>989.44059087200003</c:v>
                </c:pt>
                <c:pt idx="2461">
                  <c:v>989.959447619</c:v>
                </c:pt>
                <c:pt idx="2462">
                  <c:v>990.47797457700005</c:v>
                </c:pt>
                <c:pt idx="2463">
                  <c:v>990.99600571999997</c:v>
                </c:pt>
                <c:pt idx="2464">
                  <c:v>991.51342450200002</c:v>
                </c:pt>
                <c:pt idx="2465">
                  <c:v>992.03022478900004</c:v>
                </c:pt>
                <c:pt idx="2466">
                  <c:v>992.54643664399998</c:v>
                </c:pt>
                <c:pt idx="2467">
                  <c:v>993.06206321399998</c:v>
                </c:pt>
                <c:pt idx="2468">
                  <c:v>993.57710323699996</c:v>
                </c:pt>
                <c:pt idx="2469">
                  <c:v>994.09157731400001</c:v>
                </c:pt>
                <c:pt idx="2470">
                  <c:v>994.60550306100004</c:v>
                </c:pt>
                <c:pt idx="2471">
                  <c:v>995.11887662599997</c:v>
                </c:pt>
                <c:pt idx="2472">
                  <c:v>995.63168578600005</c:v>
                </c:pt>
                <c:pt idx="2473">
                  <c:v>996.14392168100005</c:v>
                </c:pt>
                <c:pt idx="2474">
                  <c:v>996.65557355999999</c:v>
                </c:pt>
                <c:pt idx="2475">
                  <c:v>997.16661834000001</c:v>
                </c:pt>
                <c:pt idx="2476">
                  <c:v>997.67701774700004</c:v>
                </c:pt>
                <c:pt idx="2477">
                  <c:v>998.18673195899999</c:v>
                </c:pt>
                <c:pt idx="2478">
                  <c:v>998.69571800799997</c:v>
                </c:pt>
                <c:pt idx="2479">
                  <c:v>999.20393804299999</c:v>
                </c:pt>
                <c:pt idx="2480">
                  <c:v>999.71136129599995</c:v>
                </c:pt>
                <c:pt idx="2481">
                  <c:v>1000.2179661599999</c:v>
                </c:pt>
                <c:pt idx="2482">
                  <c:v>1000.7237343199999</c:v>
                </c:pt>
                <c:pt idx="2483">
                  <c:v>1001.22865687</c:v>
                </c:pt>
                <c:pt idx="2484">
                  <c:v>1001.73273059</c:v>
                </c:pt>
                <c:pt idx="2485">
                  <c:v>1002.23596003</c:v>
                </c:pt>
                <c:pt idx="2486">
                  <c:v>1002.73835117</c:v>
                </c:pt>
                <c:pt idx="2487">
                  <c:v>1003.23991062</c:v>
                </c:pt>
                <c:pt idx="2488">
                  <c:v>1003.74062589</c:v>
                </c:pt>
                <c:pt idx="2489">
                  <c:v>1004.2404795800001</c:v>
                </c:pt>
                <c:pt idx="2490">
                  <c:v>1004.73945919</c:v>
                </c:pt>
                <c:pt idx="2491">
                  <c:v>1005.23755225</c:v>
                </c:pt>
                <c:pt idx="2492">
                  <c:v>1005.73474049</c:v>
                </c:pt>
                <c:pt idx="2493">
                  <c:v>1006.23100615</c:v>
                </c:pt>
                <c:pt idx="2494">
                  <c:v>1006.72633253</c:v>
                </c:pt>
                <c:pt idx="2495">
                  <c:v>1007.22070503</c:v>
                </c:pt>
                <c:pt idx="2496">
                  <c:v>1007.71410847</c:v>
                </c:pt>
                <c:pt idx="2497">
                  <c:v>1008.20653049</c:v>
                </c:pt>
                <c:pt idx="2498">
                  <c:v>1008.69795928</c:v>
                </c:pt>
                <c:pt idx="2499">
                  <c:v>1009.1883844</c:v>
                </c:pt>
                <c:pt idx="2500">
                  <c:v>1009.67779538</c:v>
                </c:pt>
                <c:pt idx="2501">
                  <c:v>1010.16618289</c:v>
                </c:pt>
                <c:pt idx="2502">
                  <c:v>1010.65353665</c:v>
                </c:pt>
                <c:pt idx="2503">
                  <c:v>1011.13984666</c:v>
                </c:pt>
                <c:pt idx="2504">
                  <c:v>1011.62510235</c:v>
                </c:pt>
                <c:pt idx="2505">
                  <c:v>1012.10929399</c:v>
                </c:pt>
                <c:pt idx="2506">
                  <c:v>1012.59241149</c:v>
                </c:pt>
                <c:pt idx="2507">
                  <c:v>1013.07444552</c:v>
                </c:pt>
                <c:pt idx="2508">
                  <c:v>1013.55538647</c:v>
                </c:pt>
                <c:pt idx="2509">
                  <c:v>1014.03523534</c:v>
                </c:pt>
                <c:pt idx="2510">
                  <c:v>1014.51399405</c:v>
                </c:pt>
                <c:pt idx="2511">
                  <c:v>1014.99165653</c:v>
                </c:pt>
                <c:pt idx="2512">
                  <c:v>1015.46822456</c:v>
                </c:pt>
                <c:pt idx="2513">
                  <c:v>1015.94369724</c:v>
                </c:pt>
                <c:pt idx="2514">
                  <c:v>1016.41806539</c:v>
                </c:pt>
                <c:pt idx="2515">
                  <c:v>1016.89131802</c:v>
                </c:pt>
                <c:pt idx="2516">
                  <c:v>1017.36345036</c:v>
                </c:pt>
                <c:pt idx="2517">
                  <c:v>1017.8344605</c:v>
                </c:pt>
                <c:pt idx="2518">
                  <c:v>1018.3043437</c:v>
                </c:pt>
                <c:pt idx="2519">
                  <c:v>1018.77309068</c:v>
                </c:pt>
                <c:pt idx="2520">
                  <c:v>1019.24069034</c:v>
                </c:pt>
                <c:pt idx="2521">
                  <c:v>1019.70713173</c:v>
                </c:pt>
                <c:pt idx="2522">
                  <c:v>1020.17240477</c:v>
                </c:pt>
                <c:pt idx="2523">
                  <c:v>1020.63649985</c:v>
                </c:pt>
                <c:pt idx="2524">
                  <c:v>1021.09940829</c:v>
                </c:pt>
                <c:pt idx="2525">
                  <c:v>1021.56112282</c:v>
                </c:pt>
                <c:pt idx="2526">
                  <c:v>1022.02163842</c:v>
                </c:pt>
                <c:pt idx="2527">
                  <c:v>1022.48095238</c:v>
                </c:pt>
                <c:pt idx="2528">
                  <c:v>1022.93906519</c:v>
                </c:pt>
                <c:pt idx="2529">
                  <c:v>1023.39598266</c:v>
                </c:pt>
                <c:pt idx="2530">
                  <c:v>1023.85171253</c:v>
                </c:pt>
                <c:pt idx="2531">
                  <c:v>1024.3062604199999</c:v>
                </c:pt>
                <c:pt idx="2532">
                  <c:v>1024.75963</c:v>
                </c:pt>
                <c:pt idx="2533">
                  <c:v>1025.2118255299999</c:v>
                </c:pt>
                <c:pt idx="2534">
                  <c:v>1025.66285281</c:v>
                </c:pt>
                <c:pt idx="2535">
                  <c:v>1026.1127178700001</c:v>
                </c:pt>
                <c:pt idx="2536">
                  <c:v>1026.5614253399999</c:v>
                </c:pt>
                <c:pt idx="2537">
                  <c:v>1027.00897814</c:v>
                </c:pt>
                <c:pt idx="2538">
                  <c:v>1027.45537818</c:v>
                </c:pt>
                <c:pt idx="2539">
                  <c:v>1027.9006271600001</c:v>
                </c:pt>
                <c:pt idx="2540">
                  <c:v>1028.3447266600001</c:v>
                </c:pt>
                <c:pt idx="2541">
                  <c:v>1028.7876784299999</c:v>
                </c:pt>
                <c:pt idx="2542">
                  <c:v>1029.22948445</c:v>
                </c:pt>
                <c:pt idx="2543">
                  <c:v>1029.6701482999999</c:v>
                </c:pt>
                <c:pt idx="2544">
                  <c:v>1030.109678</c:v>
                </c:pt>
                <c:pt idx="2545">
                  <c:v>1030.5480837699999</c:v>
                </c:pt>
                <c:pt idx="2546">
                  <c:v>1030.9853719400001</c:v>
                </c:pt>
                <c:pt idx="2547">
                  <c:v>1031.42154454</c:v>
                </c:pt>
                <c:pt idx="2548">
                  <c:v>1031.8566047700001</c:v>
                </c:pt>
                <c:pt idx="2549">
                  <c:v>1032.2905588399999</c:v>
                </c:pt>
                <c:pt idx="2550">
                  <c:v>1032.7234135799999</c:v>
                </c:pt>
                <c:pt idx="2551">
                  <c:v>1033.15517353</c:v>
                </c:pt>
                <c:pt idx="2552">
                  <c:v>1033.5858412800001</c:v>
                </c:pt>
                <c:pt idx="2553">
                  <c:v>1034.01541795</c:v>
                </c:pt>
                <c:pt idx="2554">
                  <c:v>1034.4439025700001</c:v>
                </c:pt>
                <c:pt idx="2555">
                  <c:v>1034.8712953899999</c:v>
                </c:pt>
                <c:pt idx="2556">
                  <c:v>1035.29759846</c:v>
                </c:pt>
                <c:pt idx="2557">
                  <c:v>1035.72281473</c:v>
                </c:pt>
                <c:pt idx="2558">
                  <c:v>1036.14694887</c:v>
                </c:pt>
                <c:pt idx="2559">
                  <c:v>1036.5700140599999</c:v>
                </c:pt>
                <c:pt idx="2560">
                  <c:v>1036.9920256</c:v>
                </c:pt>
                <c:pt idx="2561">
                  <c:v>1037.41298897</c:v>
                </c:pt>
                <c:pt idx="2562">
                  <c:v>1037.8329068</c:v>
                </c:pt>
                <c:pt idx="2563">
                  <c:v>1038.2517866999999</c:v>
                </c:pt>
                <c:pt idx="2564">
                  <c:v>1038.6696413</c:v>
                </c:pt>
                <c:pt idx="2565">
                  <c:v>1039.0864823500001</c:v>
                </c:pt>
                <c:pt idx="2566">
                  <c:v>1039.5023204399999</c:v>
                </c:pt>
                <c:pt idx="2567">
                  <c:v>1039.9171644099999</c:v>
                </c:pt>
                <c:pt idx="2568">
                  <c:v>1040.33101934</c:v>
                </c:pt>
                <c:pt idx="2569">
                  <c:v>1040.74389352</c:v>
                </c:pt>
                <c:pt idx="2570">
                  <c:v>1041.1557982700001</c:v>
                </c:pt>
                <c:pt idx="2571">
                  <c:v>1041.5667452600001</c:v>
                </c:pt>
                <c:pt idx="2572">
                  <c:v>1041.9767422499999</c:v>
                </c:pt>
                <c:pt idx="2573">
                  <c:v>1042.38579162</c:v>
                </c:pt>
                <c:pt idx="2574">
                  <c:v>1042.79390119</c:v>
                </c:pt>
                <c:pt idx="2575">
                  <c:v>1043.2010836899999</c:v>
                </c:pt>
                <c:pt idx="2576">
                  <c:v>1043.60735193</c:v>
                </c:pt>
                <c:pt idx="2577">
                  <c:v>1044.0127138299999</c:v>
                </c:pt>
                <c:pt idx="2578">
                  <c:v>1044.4171720300001</c:v>
                </c:pt>
                <c:pt idx="2579">
                  <c:v>1044.8207368599999</c:v>
                </c:pt>
                <c:pt idx="2580">
                  <c:v>1045.22342269</c:v>
                </c:pt>
                <c:pt idx="2581">
                  <c:v>1045.6252396499999</c:v>
                </c:pt>
                <c:pt idx="2582">
                  <c:v>1046.02619235</c:v>
                </c:pt>
                <c:pt idx="2583">
                  <c:v>1046.42628137</c:v>
                </c:pt>
                <c:pt idx="2584">
                  <c:v>1046.82551913</c:v>
                </c:pt>
                <c:pt idx="2585">
                  <c:v>1047.22392565</c:v>
                </c:pt>
                <c:pt idx="2586">
                  <c:v>1047.62152085</c:v>
                </c:pt>
                <c:pt idx="2587">
                  <c:v>1048.01831806</c:v>
                </c:pt>
                <c:pt idx="2588">
                  <c:v>1048.4143227100001</c:v>
                </c:pt>
                <c:pt idx="2589">
                  <c:v>1048.8095486499999</c:v>
                </c:pt>
                <c:pt idx="2590">
                  <c:v>1049.20401272</c:v>
                </c:pt>
                <c:pt idx="2591">
                  <c:v>1049.5977290200001</c:v>
                </c:pt>
                <c:pt idx="2592">
                  <c:v>1049.99070437</c:v>
                </c:pt>
                <c:pt idx="2593">
                  <c:v>1050.3829376199999</c:v>
                </c:pt>
                <c:pt idx="2594">
                  <c:v>1050.7744373800001</c:v>
                </c:pt>
                <c:pt idx="2595">
                  <c:v>1051.16521715</c:v>
                </c:pt>
                <c:pt idx="2596">
                  <c:v>1051.5552895999999</c:v>
                </c:pt>
                <c:pt idx="2597">
                  <c:v>1051.94466171</c:v>
                </c:pt>
                <c:pt idx="2598">
                  <c:v>1052.3333341499999</c:v>
                </c:pt>
                <c:pt idx="2599">
                  <c:v>1052.7213182400001</c:v>
                </c:pt>
                <c:pt idx="2600">
                  <c:v>1053.1086298099999</c:v>
                </c:pt>
                <c:pt idx="2601">
                  <c:v>1053.49528306</c:v>
                </c:pt>
                <c:pt idx="2602">
                  <c:v>1053.88128618</c:v>
                </c:pt>
                <c:pt idx="2603">
                  <c:v>1054.2666408499999</c:v>
                </c:pt>
                <c:pt idx="2604">
                  <c:v>1054.6513580400001</c:v>
                </c:pt>
                <c:pt idx="2605">
                  <c:v>1055.03545001</c:v>
                </c:pt>
                <c:pt idx="2606">
                  <c:v>1055.4189185800001</c:v>
                </c:pt>
                <c:pt idx="2607">
                  <c:v>1055.80177127</c:v>
                </c:pt>
                <c:pt idx="2608">
                  <c:v>1056.1840213999999</c:v>
                </c:pt>
                <c:pt idx="2609">
                  <c:v>1056.56568227</c:v>
                </c:pt>
                <c:pt idx="2610">
                  <c:v>1056.94676078</c:v>
                </c:pt>
                <c:pt idx="2611">
                  <c:v>1057.3272531299999</c:v>
                </c:pt>
                <c:pt idx="2612">
                  <c:v>1057.70714092</c:v>
                </c:pt>
                <c:pt idx="2613">
                  <c:v>1058.0864247300001</c:v>
                </c:pt>
                <c:pt idx="2614">
                  <c:v>1058.4652014000001</c:v>
                </c:pt>
                <c:pt idx="2615">
                  <c:v>1058.8435655200001</c:v>
                </c:pt>
                <c:pt idx="2616">
                  <c:v>1059.22151917</c:v>
                </c:pt>
                <c:pt idx="2617">
                  <c:v>1059.5990693799999</c:v>
                </c:pt>
                <c:pt idx="2618">
                  <c:v>1059.9762671399999</c:v>
                </c:pt>
                <c:pt idx="2619">
                  <c:v>1060.3531482200001</c:v>
                </c:pt>
                <c:pt idx="2620">
                  <c:v>1060.72972265</c:v>
                </c:pt>
                <c:pt idx="2621">
                  <c:v>1061.10598639</c:v>
                </c:pt>
                <c:pt idx="2622">
                  <c:v>1061.48193593</c:v>
                </c:pt>
                <c:pt idx="2623">
                  <c:v>1061.85755197</c:v>
                </c:pt>
                <c:pt idx="2624">
                  <c:v>1062.23280755</c:v>
                </c:pt>
                <c:pt idx="2625">
                  <c:v>1062.6076576299999</c:v>
                </c:pt>
                <c:pt idx="2626">
                  <c:v>1062.98204549</c:v>
                </c:pt>
                <c:pt idx="2627">
                  <c:v>1063.35592393</c:v>
                </c:pt>
                <c:pt idx="2628">
                  <c:v>1063.72928609</c:v>
                </c:pt>
                <c:pt idx="2629">
                  <c:v>1064.10217126</c:v>
                </c:pt>
                <c:pt idx="2630">
                  <c:v>1064.4746395100001</c:v>
                </c:pt>
                <c:pt idx="2631">
                  <c:v>1064.8467457100001</c:v>
                </c:pt>
                <c:pt idx="2632">
                  <c:v>1065.21855233</c:v>
                </c:pt>
                <c:pt idx="2633">
                  <c:v>1065.5901233899999</c:v>
                </c:pt>
                <c:pt idx="2634">
                  <c:v>1065.96151687</c:v>
                </c:pt>
                <c:pt idx="2635">
                  <c:v>1066.33279956</c:v>
                </c:pt>
                <c:pt idx="2636">
                  <c:v>1066.7040550300001</c:v>
                </c:pt>
                <c:pt idx="2637">
                  <c:v>1067.0753491299999</c:v>
                </c:pt>
                <c:pt idx="2638">
                  <c:v>1067.4467109699999</c:v>
                </c:pt>
                <c:pt idx="2639">
                  <c:v>1067.8181405800001</c:v>
                </c:pt>
                <c:pt idx="2640">
                  <c:v>1068.1896336299999</c:v>
                </c:pt>
                <c:pt idx="2641">
                  <c:v>1068.56119605</c:v>
                </c:pt>
                <c:pt idx="2642">
                  <c:v>1068.9328388900001</c:v>
                </c:pt>
                <c:pt idx="2643">
                  <c:v>1069.3045658599999</c:v>
                </c:pt>
                <c:pt idx="2644">
                  <c:v>1069.6763784300001</c:v>
                </c:pt>
                <c:pt idx="2645">
                  <c:v>1070.0482789099999</c:v>
                </c:pt>
                <c:pt idx="2646">
                  <c:v>1070.4202697600001</c:v>
                </c:pt>
                <c:pt idx="2647">
                  <c:v>1070.79235771</c:v>
                </c:pt>
                <c:pt idx="2648">
                  <c:v>1071.16455251</c:v>
                </c:pt>
                <c:pt idx="2649">
                  <c:v>1071.53686823</c:v>
                </c:pt>
                <c:pt idx="2650">
                  <c:v>1071.9093166600001</c:v>
                </c:pt>
                <c:pt idx="2651">
                  <c:v>1072.28190483</c:v>
                </c:pt>
                <c:pt idx="2652">
                  <c:v>1072.65464004</c:v>
                </c:pt>
                <c:pt idx="2653">
                  <c:v>1073.0275294600001</c:v>
                </c:pt>
                <c:pt idx="2654">
                  <c:v>1073.4005787999999</c:v>
                </c:pt>
                <c:pt idx="2655">
                  <c:v>1073.77379223</c:v>
                </c:pt>
                <c:pt idx="2656">
                  <c:v>1074.14717316</c:v>
                </c:pt>
                <c:pt idx="2657">
                  <c:v>1074.52072484</c:v>
                </c:pt>
                <c:pt idx="2658">
                  <c:v>1074.8944502100001</c:v>
                </c:pt>
                <c:pt idx="2659">
                  <c:v>1075.2683519899999</c:v>
                </c:pt>
                <c:pt idx="2660">
                  <c:v>1075.6424330299999</c:v>
                </c:pt>
                <c:pt idx="2661">
                  <c:v>1076.0166959600001</c:v>
                </c:pt>
                <c:pt idx="2662">
                  <c:v>1076.39114301</c:v>
                </c:pt>
                <c:pt idx="2663">
                  <c:v>1076.7657763699999</c:v>
                </c:pt>
                <c:pt idx="2664">
                  <c:v>1077.14059804</c:v>
                </c:pt>
                <c:pt idx="2665">
                  <c:v>1077.5156101600001</c:v>
                </c:pt>
                <c:pt idx="2666">
                  <c:v>1077.8908146799999</c:v>
                </c:pt>
                <c:pt idx="2667">
                  <c:v>1078.2662134899999</c:v>
                </c:pt>
                <c:pt idx="2668">
                  <c:v>1078.6418089900001</c:v>
                </c:pt>
                <c:pt idx="2669">
                  <c:v>1079.0176038300001</c:v>
                </c:pt>
                <c:pt idx="2670">
                  <c:v>1079.39360087</c:v>
                </c:pt>
                <c:pt idx="2671">
                  <c:v>1079.7698035599999</c:v>
                </c:pt>
                <c:pt idx="2672">
                  <c:v>1080.14621564</c:v>
                </c:pt>
                <c:pt idx="2673">
                  <c:v>1080.5228413299999</c:v>
                </c:pt>
                <c:pt idx="2674">
                  <c:v>1080.8996846800001</c:v>
                </c:pt>
                <c:pt idx="2675">
                  <c:v>1081.27674955</c:v>
                </c:pt>
                <c:pt idx="2676">
                  <c:v>1081.65403993</c:v>
                </c:pt>
                <c:pt idx="2677">
                  <c:v>1082.03155967</c:v>
                </c:pt>
                <c:pt idx="2678">
                  <c:v>1082.4093125100001</c:v>
                </c:pt>
                <c:pt idx="2679">
                  <c:v>1082.78730245</c:v>
                </c:pt>
                <c:pt idx="2680">
                  <c:v>1083.1655336599999</c:v>
                </c:pt>
                <c:pt idx="2681">
                  <c:v>1083.5440107100001</c:v>
                </c:pt>
                <c:pt idx="2682">
                  <c:v>1083.92273817</c:v>
                </c:pt>
                <c:pt idx="2683">
                  <c:v>1084.3017205199999</c:v>
                </c:pt>
                <c:pt idx="2684">
                  <c:v>1084.6809625599999</c:v>
                </c:pt>
                <c:pt idx="2685">
                  <c:v>1085.06046928</c:v>
                </c:pt>
                <c:pt idx="2686">
                  <c:v>1085.4402461100001</c:v>
                </c:pt>
                <c:pt idx="2687">
                  <c:v>1085.82029846</c:v>
                </c:pt>
                <c:pt idx="2688">
                  <c:v>1086.20063168</c:v>
                </c:pt>
                <c:pt idx="2689">
                  <c:v>1086.5812513400001</c:v>
                </c:pt>
                <c:pt idx="2690">
                  <c:v>1086.9621629999999</c:v>
                </c:pt>
                <c:pt idx="2691">
                  <c:v>1087.3433722899999</c:v>
                </c:pt>
                <c:pt idx="2692">
                  <c:v>1087.7248851700001</c:v>
                </c:pt>
                <c:pt idx="2693">
                  <c:v>1088.10670779</c:v>
                </c:pt>
                <c:pt idx="2694">
                  <c:v>1088.48884664</c:v>
                </c:pt>
                <c:pt idx="2695">
                  <c:v>1088.8713082100001</c:v>
                </c:pt>
                <c:pt idx="2696">
                  <c:v>1089.2540989300001</c:v>
                </c:pt>
                <c:pt idx="2697">
                  <c:v>1089.6372255000001</c:v>
                </c:pt>
                <c:pt idx="2698">
                  <c:v>1090.02069465</c:v>
                </c:pt>
                <c:pt idx="2699">
                  <c:v>1090.4045131600001</c:v>
                </c:pt>
                <c:pt idx="2700">
                  <c:v>1090.7886880900001</c:v>
                </c:pt>
                <c:pt idx="2701">
                  <c:v>1091.1732266900001</c:v>
                </c:pt>
                <c:pt idx="2702">
                  <c:v>1091.5581364699999</c:v>
                </c:pt>
                <c:pt idx="2703">
                  <c:v>1091.94342497</c:v>
                </c:pt>
                <c:pt idx="2704">
                  <c:v>1092.32909984</c:v>
                </c:pt>
                <c:pt idx="2705">
                  <c:v>1092.71516903</c:v>
                </c:pt>
                <c:pt idx="2706">
                  <c:v>1093.1016408</c:v>
                </c:pt>
                <c:pt idx="2707">
                  <c:v>1093.48852388</c:v>
                </c:pt>
                <c:pt idx="2708">
                  <c:v>1093.8758272299999</c:v>
                </c:pt>
                <c:pt idx="2709">
                  <c:v>1094.2635600799999</c:v>
                </c:pt>
                <c:pt idx="2710">
                  <c:v>1094.65173211</c:v>
                </c:pt>
                <c:pt idx="2711">
                  <c:v>1095.0403534</c:v>
                </c:pt>
                <c:pt idx="2712">
                  <c:v>1095.4294343700001</c:v>
                </c:pt>
                <c:pt idx="2713">
                  <c:v>1095.8189859900001</c:v>
                </c:pt>
                <c:pt idx="2714">
                  <c:v>1096.20901927</c:v>
                </c:pt>
                <c:pt idx="2715">
                  <c:v>1096.5995445900001</c:v>
                </c:pt>
                <c:pt idx="2716">
                  <c:v>1096.9905704800001</c:v>
                </c:pt>
                <c:pt idx="2717">
                  <c:v>1097.3821028899999</c:v>
                </c:pt>
                <c:pt idx="2718">
                  <c:v>1097.7741451300001</c:v>
                </c:pt>
                <c:pt idx="2719">
                  <c:v>1098.16669821</c:v>
                </c:pt>
                <c:pt idx="2720">
                  <c:v>1098.5597615199999</c:v>
                </c:pt>
                <c:pt idx="2721">
                  <c:v>1098.9533333500001</c:v>
                </c:pt>
                <c:pt idx="2722">
                  <c:v>1099.34741104</c:v>
                </c:pt>
                <c:pt idx="2723">
                  <c:v>1099.7419914699999</c:v>
                </c:pt>
                <c:pt idx="2724">
                  <c:v>1100.1370711100001</c:v>
                </c:pt>
                <c:pt idx="2725">
                  <c:v>1100.5326459600001</c:v>
                </c:pt>
                <c:pt idx="2726">
                  <c:v>1100.9287109700001</c:v>
                </c:pt>
                <c:pt idx="2727">
                  <c:v>1101.32525949</c:v>
                </c:pt>
                <c:pt idx="2728">
                  <c:v>1101.7222851199999</c:v>
                </c:pt>
                <c:pt idx="2729">
                  <c:v>1102.1197830599999</c:v>
                </c:pt>
                <c:pt idx="2730">
                  <c:v>1102.5177497699999</c:v>
                </c:pt>
                <c:pt idx="2731">
                  <c:v>1102.91618423</c:v>
                </c:pt>
                <c:pt idx="2732">
                  <c:v>1103.31508822</c:v>
                </c:pt>
                <c:pt idx="2733">
                  <c:v>1103.7144657599999</c:v>
                </c:pt>
                <c:pt idx="2734">
                  <c:v>1104.1143227699999</c:v>
                </c:pt>
                <c:pt idx="2735">
                  <c:v>1104.5146659300001</c:v>
                </c:pt>
                <c:pt idx="2736">
                  <c:v>1104.91550297</c:v>
                </c:pt>
                <c:pt idx="2737">
                  <c:v>1105.3168412699999</c:v>
                </c:pt>
                <c:pt idx="2738">
                  <c:v>1105.71868688</c:v>
                </c:pt>
                <c:pt idx="2739">
                  <c:v>1106.1210444799999</c:v>
                </c:pt>
                <c:pt idx="2740">
                  <c:v>1106.5239165</c:v>
                </c:pt>
                <c:pt idx="2741">
                  <c:v>1106.92730381</c:v>
                </c:pt>
                <c:pt idx="2742">
                  <c:v>1107.3312061300001</c:v>
                </c:pt>
                <c:pt idx="2743">
                  <c:v>1107.7356224</c:v>
                </c:pt>
                <c:pt idx="2744">
                  <c:v>1108.14055082</c:v>
                </c:pt>
                <c:pt idx="2745">
                  <c:v>1108.54598837</c:v>
                </c:pt>
                <c:pt idx="2746">
                  <c:v>1108.95193217</c:v>
                </c:pt>
                <c:pt idx="2747">
                  <c:v>1109.3583793600001</c:v>
                </c:pt>
                <c:pt idx="2748">
                  <c:v>1109.7653273000001</c:v>
                </c:pt>
                <c:pt idx="2749">
                  <c:v>1110.17277354</c:v>
                </c:pt>
                <c:pt idx="2750">
                  <c:v>1110.5807151900001</c:v>
                </c:pt>
                <c:pt idx="2751">
                  <c:v>1110.9891499299999</c:v>
                </c:pt>
                <c:pt idx="2752">
                  <c:v>1111.3980759000001</c:v>
                </c:pt>
                <c:pt idx="2753">
                  <c:v>1111.8074915100001</c:v>
                </c:pt>
                <c:pt idx="2754">
                  <c:v>1112.21739559</c:v>
                </c:pt>
                <c:pt idx="2755">
                  <c:v>1112.62778727</c:v>
                </c:pt>
                <c:pt idx="2756">
                  <c:v>1113.0386658899999</c:v>
                </c:pt>
                <c:pt idx="2757">
                  <c:v>1113.45003088</c:v>
                </c:pt>
                <c:pt idx="2758">
                  <c:v>1113.86188169</c:v>
                </c:pt>
                <c:pt idx="2759">
                  <c:v>1114.2742177099999</c:v>
                </c:pt>
                <c:pt idx="2760">
                  <c:v>1114.68703796</c:v>
                </c:pt>
                <c:pt idx="2761">
                  <c:v>1115.1003410799999</c:v>
                </c:pt>
                <c:pt idx="2762">
                  <c:v>1115.5141261199999</c:v>
                </c:pt>
                <c:pt idx="2763">
                  <c:v>1115.9283919699999</c:v>
                </c:pt>
                <c:pt idx="2764">
                  <c:v>1116.3431372299999</c:v>
                </c:pt>
                <c:pt idx="2765">
                  <c:v>1116.7583604500001</c:v>
                </c:pt>
                <c:pt idx="2766">
                  <c:v>1117.17406016</c:v>
                </c:pt>
                <c:pt idx="2767">
                  <c:v>1117.5902347199999</c:v>
                </c:pt>
                <c:pt idx="2768">
                  <c:v>1118.0068821299999</c:v>
                </c:pt>
                <c:pt idx="2769">
                  <c:v>1118.4240005700001</c:v>
                </c:pt>
                <c:pt idx="2770">
                  <c:v>1118.8415889</c:v>
                </c:pt>
                <c:pt idx="2771">
                  <c:v>1119.25964583</c:v>
                </c:pt>
                <c:pt idx="2772">
                  <c:v>1119.67816963</c:v>
                </c:pt>
                <c:pt idx="2773">
                  <c:v>1120.09715886</c:v>
                </c:pt>
                <c:pt idx="2774">
                  <c:v>1120.51661272</c:v>
                </c:pt>
                <c:pt idx="2775">
                  <c:v>1120.93653025</c:v>
                </c:pt>
                <c:pt idx="2776">
                  <c:v>1121.3569104400001</c:v>
                </c:pt>
                <c:pt idx="2777">
                  <c:v>1121.77775189</c:v>
                </c:pt>
                <c:pt idx="2778">
                  <c:v>1122.19905331</c:v>
                </c:pt>
                <c:pt idx="2779">
                  <c:v>1122.6208139299999</c:v>
                </c:pt>
                <c:pt idx="2780">
                  <c:v>1123.0430328499999</c:v>
                </c:pt>
                <c:pt idx="2781">
                  <c:v>1123.4657090200001</c:v>
                </c:pt>
                <c:pt idx="2782">
                  <c:v>1123.8888409900001</c:v>
                </c:pt>
                <c:pt idx="2783">
                  <c:v>1124.31242735</c:v>
                </c:pt>
                <c:pt idx="2784">
                  <c:v>1124.73646682</c:v>
                </c:pt>
                <c:pt idx="2785">
                  <c:v>1125.1609580500001</c:v>
                </c:pt>
                <c:pt idx="2786">
                  <c:v>1125.5859001700001</c:v>
                </c:pt>
                <c:pt idx="2787">
                  <c:v>1126.0112917900001</c:v>
                </c:pt>
                <c:pt idx="2788">
                  <c:v>1126.43713157</c:v>
                </c:pt>
                <c:pt idx="2789">
                  <c:v>1126.8634189100001</c:v>
                </c:pt>
                <c:pt idx="2790">
                  <c:v>1127.29015293</c:v>
                </c:pt>
                <c:pt idx="2791">
                  <c:v>1127.71733223</c:v>
                </c:pt>
                <c:pt idx="2792">
                  <c:v>1128.1449556800001</c:v>
                </c:pt>
                <c:pt idx="2793">
                  <c:v>1128.5730226200001</c:v>
                </c:pt>
                <c:pt idx="2794">
                  <c:v>1129.00153176</c:v>
                </c:pt>
                <c:pt idx="2795">
                  <c:v>1129.4304818600001</c:v>
                </c:pt>
                <c:pt idx="2796">
                  <c:v>1129.8598719199999</c:v>
                </c:pt>
                <c:pt idx="2797">
                  <c:v>1130.28970076</c:v>
                </c:pt>
                <c:pt idx="2798">
                  <c:v>1130.7199672700001</c:v>
                </c:pt>
                <c:pt idx="2799">
                  <c:v>1131.1506703800001</c:v>
                </c:pt>
                <c:pt idx="2800">
                  <c:v>1131.5818094199999</c:v>
                </c:pt>
                <c:pt idx="2801">
                  <c:v>1132.0133831600001</c:v>
                </c:pt>
                <c:pt idx="2802">
                  <c:v>1132.4453904</c:v>
                </c:pt>
                <c:pt idx="2803">
                  <c:v>1132.87783014</c:v>
                </c:pt>
                <c:pt idx="2804">
                  <c:v>1133.3107012200001</c:v>
                </c:pt>
                <c:pt idx="2805">
                  <c:v>1133.74400259</c:v>
                </c:pt>
                <c:pt idx="2806">
                  <c:v>1134.1777331999999</c:v>
                </c:pt>
                <c:pt idx="2807">
                  <c:v>1134.6118924499999</c:v>
                </c:pt>
                <c:pt idx="2808">
                  <c:v>1135.04647918</c:v>
                </c:pt>
                <c:pt idx="2809">
                  <c:v>1135.4814922800001</c:v>
                </c:pt>
                <c:pt idx="2810">
                  <c:v>1135.91693083</c:v>
                </c:pt>
                <c:pt idx="2811">
                  <c:v>1136.35279378</c:v>
                </c:pt>
                <c:pt idx="2812">
                  <c:v>1136.7890801399999</c:v>
                </c:pt>
                <c:pt idx="2813">
                  <c:v>1137.2257889299999</c:v>
                </c:pt>
                <c:pt idx="2814">
                  <c:v>1137.6629191899999</c:v>
                </c:pt>
                <c:pt idx="2815">
                  <c:v>1138.1004699600001</c:v>
                </c:pt>
                <c:pt idx="2816">
                  <c:v>1138.5384407399999</c:v>
                </c:pt>
                <c:pt idx="2817">
                  <c:v>1138.97683046</c:v>
                </c:pt>
                <c:pt idx="2818">
                  <c:v>1139.4156380899999</c:v>
                </c:pt>
                <c:pt idx="2819">
                  <c:v>1139.8548627600001</c:v>
                </c:pt>
                <c:pt idx="2820">
                  <c:v>1140.2945034899999</c:v>
                </c:pt>
                <c:pt idx="2821">
                  <c:v>1140.7345593499999</c:v>
                </c:pt>
                <c:pt idx="2822">
                  <c:v>1141.1750294399999</c:v>
                </c:pt>
                <c:pt idx="2823">
                  <c:v>1141.6159132600001</c:v>
                </c:pt>
                <c:pt idx="2824">
                  <c:v>1142.05720978</c:v>
                </c:pt>
                <c:pt idx="2825">
                  <c:v>1142.49891804</c:v>
                </c:pt>
                <c:pt idx="2826">
                  <c:v>1142.9410373200001</c:v>
                </c:pt>
                <c:pt idx="2827">
                  <c:v>1143.3835667799999</c:v>
                </c:pt>
                <c:pt idx="2828">
                  <c:v>1143.8264985000001</c:v>
                </c:pt>
                <c:pt idx="2829">
                  <c:v>1144.2697521800001</c:v>
                </c:pt>
                <c:pt idx="2830">
                  <c:v>1144.7132739199999</c:v>
                </c:pt>
                <c:pt idx="2831">
                  <c:v>1145.1570977199999</c:v>
                </c:pt>
                <c:pt idx="2832">
                  <c:v>1145.60121865</c:v>
                </c:pt>
                <c:pt idx="2833">
                  <c:v>1146.04563506</c:v>
                </c:pt>
                <c:pt idx="2834">
                  <c:v>1146.49035534</c:v>
                </c:pt>
                <c:pt idx="2835">
                  <c:v>1146.93538027</c:v>
                </c:pt>
                <c:pt idx="2836">
                  <c:v>1147.3807147800001</c:v>
                </c:pt>
                <c:pt idx="2837">
                  <c:v>1147.8263646</c:v>
                </c:pt>
                <c:pt idx="2838">
                  <c:v>1148.2723336199999</c:v>
                </c:pt>
                <c:pt idx="2839">
                  <c:v>1148.7186257200001</c:v>
                </c:pt>
                <c:pt idx="2840">
                  <c:v>1149.16524108</c:v>
                </c:pt>
                <c:pt idx="2841">
                  <c:v>1149.6121779</c:v>
                </c:pt>
                <c:pt idx="2842">
                  <c:v>1150.0594344399999</c:v>
                </c:pt>
                <c:pt idx="2843">
                  <c:v>1150.5070085499999</c:v>
                </c:pt>
                <c:pt idx="2844">
                  <c:v>1150.9548981800001</c:v>
                </c:pt>
                <c:pt idx="2845">
                  <c:v>1151.40310153</c:v>
                </c:pt>
                <c:pt idx="2846">
                  <c:v>1151.85161679</c:v>
                </c:pt>
                <c:pt idx="2847">
                  <c:v>1152.3004428300001</c:v>
                </c:pt>
                <c:pt idx="2848">
                  <c:v>1152.7495797700001</c:v>
                </c:pt>
                <c:pt idx="2849">
                  <c:v>1153.19902798</c:v>
                </c:pt>
                <c:pt idx="2850">
                  <c:v>1153.6487886899999</c:v>
                </c:pt>
                <c:pt idx="2851">
                  <c:v>1154.09886295</c:v>
                </c:pt>
                <c:pt idx="2852">
                  <c:v>1154.54925202</c:v>
                </c:pt>
                <c:pt idx="2853">
                  <c:v>1154.9999573600001</c:v>
                </c:pt>
                <c:pt idx="2854">
                  <c:v>1155.4509802099999</c:v>
                </c:pt>
                <c:pt idx="2855">
                  <c:v>1155.9023216999999</c:v>
                </c:pt>
                <c:pt idx="2856">
                  <c:v>1156.3539826799999</c:v>
                </c:pt>
                <c:pt idx="2857">
                  <c:v>1156.80596324</c:v>
                </c:pt>
                <c:pt idx="2858">
                  <c:v>1157.2582634400001</c:v>
                </c:pt>
                <c:pt idx="2859">
                  <c:v>1157.7108836899999</c:v>
                </c:pt>
                <c:pt idx="2860">
                  <c:v>1158.1638239900001</c:v>
                </c:pt>
                <c:pt idx="2861">
                  <c:v>1158.61708462</c:v>
                </c:pt>
                <c:pt idx="2862">
                  <c:v>1159.07066532</c:v>
                </c:pt>
                <c:pt idx="2863">
                  <c:v>1159.5245658399999</c:v>
                </c:pt>
                <c:pt idx="2864">
                  <c:v>1159.9787861100001</c:v>
                </c:pt>
                <c:pt idx="2865">
                  <c:v>1160.43332592</c:v>
                </c:pt>
                <c:pt idx="2866">
                  <c:v>1160.88818474</c:v>
                </c:pt>
                <c:pt idx="2867">
                  <c:v>1161.34336229</c:v>
                </c:pt>
                <c:pt idx="2868">
                  <c:v>1161.7988590099999</c:v>
                </c:pt>
                <c:pt idx="2869">
                  <c:v>1162.2546751100001</c:v>
                </c:pt>
                <c:pt idx="2870">
                  <c:v>1162.7108109599999</c:v>
                </c:pt>
                <c:pt idx="2871">
                  <c:v>1163.1672670099999</c:v>
                </c:pt>
                <c:pt idx="2872">
                  <c:v>1163.6240440500001</c:v>
                </c:pt>
                <c:pt idx="2873">
                  <c:v>1164.08114181</c:v>
                </c:pt>
                <c:pt idx="2874">
                  <c:v>1164.53856028</c:v>
                </c:pt>
                <c:pt idx="2875">
                  <c:v>1164.9963001399999</c:v>
                </c:pt>
                <c:pt idx="2876">
                  <c:v>1165.4543616000001</c:v>
                </c:pt>
                <c:pt idx="2877">
                  <c:v>1165.91274494</c:v>
                </c:pt>
                <c:pt idx="2878">
                  <c:v>1166.37145042</c:v>
                </c:pt>
                <c:pt idx="2879">
                  <c:v>1166.8304782299999</c:v>
                </c:pt>
                <c:pt idx="2880">
                  <c:v>1167.28982847</c:v>
                </c:pt>
                <c:pt idx="2881">
                  <c:v>1167.7495007800001</c:v>
                </c:pt>
                <c:pt idx="2882">
                  <c:v>1168.2094949499999</c:v>
                </c:pt>
                <c:pt idx="2883">
                  <c:v>1168.6698117599999</c:v>
                </c:pt>
                <c:pt idx="2884">
                  <c:v>1169.13045121</c:v>
                </c:pt>
                <c:pt idx="2885">
                  <c:v>1169.5914133799999</c:v>
                </c:pt>
                <c:pt idx="2886">
                  <c:v>1170.0526985900001</c:v>
                </c:pt>
                <c:pt idx="2887">
                  <c:v>1170.51430695</c:v>
                </c:pt>
                <c:pt idx="2888">
                  <c:v>1170.97623813</c:v>
                </c:pt>
                <c:pt idx="2889">
                  <c:v>1171.43849202</c:v>
                </c:pt>
                <c:pt idx="2890">
                  <c:v>1171.9010690800001</c:v>
                </c:pt>
                <c:pt idx="2891">
                  <c:v>1172.36396952</c:v>
                </c:pt>
                <c:pt idx="2892">
                  <c:v>1172.8271935800001</c:v>
                </c:pt>
                <c:pt idx="2893">
                  <c:v>1173.2907415300001</c:v>
                </c:pt>
                <c:pt idx="2894">
                  <c:v>1173.75461361</c:v>
                </c:pt>
                <c:pt idx="2895">
                  <c:v>1174.21881007</c:v>
                </c:pt>
                <c:pt idx="2896">
                  <c:v>1174.6833314800001</c:v>
                </c:pt>
                <c:pt idx="2897">
                  <c:v>1175.1481773400001</c:v>
                </c:pt>
                <c:pt idx="2898">
                  <c:v>1175.61334741</c:v>
                </c:pt>
                <c:pt idx="2899">
                  <c:v>1176.07884218</c:v>
                </c:pt>
                <c:pt idx="2900">
                  <c:v>1176.5446617299999</c:v>
                </c:pt>
                <c:pt idx="2901">
                  <c:v>1177.0108061999999</c:v>
                </c:pt>
                <c:pt idx="2902">
                  <c:v>1177.4772757400001</c:v>
                </c:pt>
                <c:pt idx="2903">
                  <c:v>1177.94407</c:v>
                </c:pt>
                <c:pt idx="2904">
                  <c:v>1178.41118876</c:v>
                </c:pt>
                <c:pt idx="2905">
                  <c:v>1178.87863247</c:v>
                </c:pt>
                <c:pt idx="2906">
                  <c:v>1179.3464012699999</c:v>
                </c:pt>
                <c:pt idx="2907">
                  <c:v>1179.81449535</c:v>
                </c:pt>
                <c:pt idx="2908">
                  <c:v>1180.2829148999999</c:v>
                </c:pt>
                <c:pt idx="2909">
                  <c:v>1180.75165958</c:v>
                </c:pt>
                <c:pt idx="2910">
                  <c:v>1181.22072925</c:v>
                </c:pt>
                <c:pt idx="2911">
                  <c:v>1181.69012473</c:v>
                </c:pt>
                <c:pt idx="2912">
                  <c:v>1182.1598460600001</c:v>
                </c:pt>
                <c:pt idx="2913">
                  <c:v>1182.62989335</c:v>
                </c:pt>
                <c:pt idx="2914">
                  <c:v>1183.1002669</c:v>
                </c:pt>
                <c:pt idx="2915">
                  <c:v>1183.57096677</c:v>
                </c:pt>
                <c:pt idx="2916">
                  <c:v>1184.0419926</c:v>
                </c:pt>
                <c:pt idx="2917">
                  <c:v>1184.5133441800001</c:v>
                </c:pt>
                <c:pt idx="2918">
                  <c:v>1184.9850219099999</c:v>
                </c:pt>
                <c:pt idx="2919">
                  <c:v>1185.4570259</c:v>
                </c:pt>
                <c:pt idx="2920">
                  <c:v>1185.92935629</c:v>
                </c:pt>
                <c:pt idx="2921">
                  <c:v>1186.4020132200001</c:v>
                </c:pt>
                <c:pt idx="2922">
                  <c:v>1186.8749963400001</c:v>
                </c:pt>
                <c:pt idx="2923">
                  <c:v>1187.3483054200001</c:v>
                </c:pt>
                <c:pt idx="2924">
                  <c:v>1187.82194089</c:v>
                </c:pt>
                <c:pt idx="2925">
                  <c:v>1188.29590287</c:v>
                </c:pt>
                <c:pt idx="2926">
                  <c:v>1188.7701915299999</c:v>
                </c:pt>
                <c:pt idx="2927">
                  <c:v>1189.2448070999999</c:v>
                </c:pt>
                <c:pt idx="2928">
                  <c:v>1189.71975006</c:v>
                </c:pt>
                <c:pt idx="2929">
                  <c:v>1190.1950199099999</c:v>
                </c:pt>
                <c:pt idx="2930">
                  <c:v>1190.6706164100001</c:v>
                </c:pt>
                <c:pt idx="2931">
                  <c:v>1191.14654</c:v>
                </c:pt>
                <c:pt idx="2932">
                  <c:v>1191.62279076</c:v>
                </c:pt>
                <c:pt idx="2933">
                  <c:v>1192.0993688200001</c:v>
                </c:pt>
                <c:pt idx="2934">
                  <c:v>1192.57627437</c:v>
                </c:pt>
                <c:pt idx="2935">
                  <c:v>1193.0535075600001</c:v>
                </c:pt>
                <c:pt idx="2936">
                  <c:v>1193.53106847</c:v>
                </c:pt>
                <c:pt idx="2937">
                  <c:v>1194.0089567099999</c:v>
                </c:pt>
                <c:pt idx="2938">
                  <c:v>1194.48717207</c:v>
                </c:pt>
                <c:pt idx="2939">
                  <c:v>1194.96571492</c:v>
                </c:pt>
                <c:pt idx="2940">
                  <c:v>1195.44458536</c:v>
                </c:pt>
                <c:pt idx="2941">
                  <c:v>1195.9237835399999</c:v>
                </c:pt>
                <c:pt idx="2942">
                  <c:v>1196.4033095899999</c:v>
                </c:pt>
                <c:pt idx="2943">
                  <c:v>1196.8831631099999</c:v>
                </c:pt>
                <c:pt idx="2944">
                  <c:v>1197.3633438899999</c:v>
                </c:pt>
                <c:pt idx="2945">
                  <c:v>1197.84385232</c:v>
                </c:pt>
                <c:pt idx="2946">
                  <c:v>1198.3246885000001</c:v>
                </c:pt>
                <c:pt idx="2947">
                  <c:v>1198.8058525700001</c:v>
                </c:pt>
                <c:pt idx="2948">
                  <c:v>1199.28734465</c:v>
                </c:pt>
                <c:pt idx="2949">
                  <c:v>1199.76916435</c:v>
                </c:pt>
                <c:pt idx="2950">
                  <c:v>1200.25131145</c:v>
                </c:pt>
                <c:pt idx="2951">
                  <c:v>1200.73378667</c:v>
                </c:pt>
                <c:pt idx="2952">
                  <c:v>1201.21659</c:v>
                </c:pt>
                <c:pt idx="2953">
                  <c:v>1201.69972149</c:v>
                </c:pt>
                <c:pt idx="2954">
                  <c:v>1202.1831813599999</c:v>
                </c:pt>
                <c:pt idx="2955">
                  <c:v>1202.66685936</c:v>
                </c:pt>
                <c:pt idx="2956">
                  <c:v>1203.14988085</c:v>
                </c:pt>
                <c:pt idx="2957">
                  <c:v>1203.63171685</c:v>
                </c:pt>
                <c:pt idx="2958">
                  <c:v>1204.1119661299999</c:v>
                </c:pt>
                <c:pt idx="2959">
                  <c:v>1204.59028642</c:v>
                </c:pt>
                <c:pt idx="2960">
                  <c:v>1205.0667655</c:v>
                </c:pt>
                <c:pt idx="2961">
                  <c:v>1205.5415879100001</c:v>
                </c:pt>
                <c:pt idx="2962">
                  <c:v>1206.0149094999999</c:v>
                </c:pt>
                <c:pt idx="2963">
                  <c:v>1206.4867888000001</c:v>
                </c:pt>
                <c:pt idx="2964">
                  <c:v>1206.95728981</c:v>
                </c:pt>
                <c:pt idx="2965">
                  <c:v>1207.4265303</c:v>
                </c:pt>
                <c:pt idx="2966">
                  <c:v>1207.89460674</c:v>
                </c:pt>
                <c:pt idx="2967">
                  <c:v>1208.3615337199999</c:v>
                </c:pt>
                <c:pt idx="2968">
                  <c:v>1208.8272543600001</c:v>
                </c:pt>
                <c:pt idx="2969">
                  <c:v>1209.2916424499999</c:v>
                </c:pt>
                <c:pt idx="2970">
                  <c:v>1209.75451105</c:v>
                </c:pt>
                <c:pt idx="2971">
                  <c:v>1210.21566452</c:v>
                </c:pt>
                <c:pt idx="2972">
                  <c:v>1210.6750091900001</c:v>
                </c:pt>
                <c:pt idx="2973">
                  <c:v>1211.1325949500001</c:v>
                </c:pt>
                <c:pt idx="2974">
                  <c:v>1211.58845782</c:v>
                </c:pt>
                <c:pt idx="2975">
                  <c:v>1212.0425807399999</c:v>
                </c:pt>
                <c:pt idx="2976">
                  <c:v>1212.4949675600001</c:v>
                </c:pt>
                <c:pt idx="2977">
                  <c:v>1212.9456401299999</c:v>
                </c:pt>
                <c:pt idx="2978">
                  <c:v>1213.39462721</c:v>
                </c:pt>
                <c:pt idx="2979">
                  <c:v>1213.8419618099999</c:v>
                </c:pt>
                <c:pt idx="2980">
                  <c:v>1214.2876761</c:v>
                </c:pt>
                <c:pt idx="2981">
                  <c:v>1214.7317977</c:v>
                </c:pt>
                <c:pt idx="2982">
                  <c:v>1215.1743478599999</c:v>
                </c:pt>
                <c:pt idx="2983">
                  <c:v>1215.6153403400001</c:v>
                </c:pt>
                <c:pt idx="2984">
                  <c:v>1216.05478141</c:v>
                </c:pt>
                <c:pt idx="2985">
                  <c:v>1216.4926705299999</c:v>
                </c:pt>
                <c:pt idx="2986">
                  <c:v>1216.9290016499999</c:v>
                </c:pt>
                <c:pt idx="2987">
                  <c:v>1217.36376451</c:v>
                </c:pt>
                <c:pt idx="2988">
                  <c:v>1217.7969466</c:v>
                </c:pt>
                <c:pt idx="2989">
                  <c:v>1218.22853506</c:v>
                </c:pt>
                <c:pt idx="2990">
                  <c:v>1218.6585183300001</c:v>
                </c:pt>
                <c:pt idx="2991">
                  <c:v>1219.08688708</c:v>
                </c:pt>
                <c:pt idx="2992">
                  <c:v>1219.5136345799999</c:v>
                </c:pt>
                <c:pt idx="2993">
                  <c:v>1219.9387567199999</c:v>
                </c:pt>
                <c:pt idx="2994">
                  <c:v>1220.3622519099999</c:v>
                </c:pt>
                <c:pt idx="2995">
                  <c:v>1220.7841210199999</c:v>
                </c:pt>
                <c:pt idx="2996">
                  <c:v>1221.204367</c:v>
                </c:pt>
                <c:pt idx="2997">
                  <c:v>1221.62299435</c:v>
                </c:pt>
                <c:pt idx="2998">
                  <c:v>1222.04000847</c:v>
                </c:pt>
                <c:pt idx="2999">
                  <c:v>1222.45541499</c:v>
                </c:pt>
                <c:pt idx="3000">
                  <c:v>1222.8692192000001</c:v>
                </c:pt>
                <c:pt idx="3001">
                  <c:v>1223.28142564</c:v>
                </c:pt>
                <c:pt idx="3002">
                  <c:v>1223.6920378299999</c:v>
                </c:pt>
                <c:pt idx="3003">
                  <c:v>1224.10105813</c:v>
                </c:pt>
                <c:pt idx="3004">
                  <c:v>1224.50848782</c:v>
                </c:pt>
                <c:pt idx="3005">
                  <c:v>1224.91432721</c:v>
                </c:pt>
                <c:pt idx="3006">
                  <c:v>1225.3185759200001</c:v>
                </c:pt>
                <c:pt idx="3007">
                  <c:v>1225.72123317</c:v>
                </c:pt>
                <c:pt idx="3008">
                  <c:v>1226.12229804</c:v>
                </c:pt>
                <c:pt idx="3009">
                  <c:v>1226.5217697200001</c:v>
                </c:pt>
                <c:pt idx="3010">
                  <c:v>1226.9196477600001</c:v>
                </c:pt>
                <c:pt idx="3011">
                  <c:v>1227.31593217</c:v>
                </c:pt>
                <c:pt idx="3012">
                  <c:v>1227.71062355</c:v>
                </c:pt>
                <c:pt idx="3013">
                  <c:v>1228.1037243000001</c:v>
                </c:pt>
                <c:pt idx="3014">
                  <c:v>1228.4952397100001</c:v>
                </c:pt>
                <c:pt idx="3015">
                  <c:v>1228.8851764799999</c:v>
                </c:pt>
                <c:pt idx="3016">
                  <c:v>1229.27354156</c:v>
                </c:pt>
                <c:pt idx="3017">
                  <c:v>1229.6603415500001</c:v>
                </c:pt>
                <c:pt idx="3018">
                  <c:v>1230.04558228</c:v>
                </c:pt>
                <c:pt idx="3019">
                  <c:v>1230.4292685</c:v>
                </c:pt>
                <c:pt idx="3020">
                  <c:v>1230.8114038399999</c:v>
                </c:pt>
                <c:pt idx="3021">
                  <c:v>1231.19199093</c:v>
                </c:pt>
                <c:pt idx="3022">
                  <c:v>1231.57103173</c:v>
                </c:pt>
                <c:pt idx="3023">
                  <c:v>1231.9485277900001</c:v>
                </c:pt>
                <c:pt idx="3024">
                  <c:v>1232.32448073</c:v>
                </c:pt>
                <c:pt idx="3025">
                  <c:v>1232.69889251</c:v>
                </c:pt>
                <c:pt idx="3026">
                  <c:v>1233.07176574</c:v>
                </c:pt>
                <c:pt idx="3027">
                  <c:v>1233.44310382</c:v>
                </c:pt>
                <c:pt idx="3028">
                  <c:v>1233.81291061</c:v>
                </c:pt>
                <c:pt idx="3029">
                  <c:v>1234.1811905699999</c:v>
                </c:pt>
                <c:pt idx="3030">
                  <c:v>1234.54794868</c:v>
                </c:pt>
                <c:pt idx="3031">
                  <c:v>1234.9131901600001</c:v>
                </c:pt>
                <c:pt idx="3032">
                  <c:v>1235.27692026</c:v>
                </c:pt>
                <c:pt idx="3033">
                  <c:v>1235.63914398</c:v>
                </c:pt>
                <c:pt idx="3034">
                  <c:v>1235.9998659800001</c:v>
                </c:pt>
                <c:pt idx="3035">
                  <c:v>1236.3590904099999</c:v>
                </c:pt>
                <c:pt idx="3036">
                  <c:v>1236.71682104</c:v>
                </c:pt>
                <c:pt idx="3037">
                  <c:v>1237.0730611700001</c:v>
                </c:pt>
                <c:pt idx="3038">
                  <c:v>1237.42781375</c:v>
                </c:pt>
                <c:pt idx="3039">
                  <c:v>1237.78108144</c:v>
                </c:pt>
                <c:pt idx="3040">
                  <c:v>1238.1328667600001</c:v>
                </c:pt>
                <c:pt idx="3041">
                  <c:v>1238.4831721600001</c:v>
                </c:pt>
                <c:pt idx="3042">
                  <c:v>1238.8320001100001</c:v>
                </c:pt>
                <c:pt idx="3043">
                  <c:v>1239.1793533</c:v>
                </c:pt>
                <c:pt idx="3044">
                  <c:v>1239.5252354500001</c:v>
                </c:pt>
                <c:pt idx="3045">
                  <c:v>1239.8696515399999</c:v>
                </c:pt>
                <c:pt idx="3046">
                  <c:v>1240.2126072399999</c:v>
                </c:pt>
                <c:pt idx="3047">
                  <c:v>1240.5541085899999</c:v>
                </c:pt>
                <c:pt idx="3048">
                  <c:v>1240.8941618900001</c:v>
                </c:pt>
                <c:pt idx="3049">
                  <c:v>1241.23277366</c:v>
                </c:pt>
                <c:pt idx="3050">
                  <c:v>1241.56995054</c:v>
                </c:pt>
                <c:pt idx="3051">
                  <c:v>1241.90569912</c:v>
                </c:pt>
                <c:pt idx="3052">
                  <c:v>1242.2400256200001</c:v>
                </c:pt>
                <c:pt idx="3053">
                  <c:v>1242.5729357099999</c:v>
                </c:pt>
                <c:pt idx="3054">
                  <c:v>1242.9044346600001</c:v>
                </c:pt>
                <c:pt idx="3055">
                  <c:v>1243.23452729</c:v>
                </c:pt>
                <c:pt idx="3056">
                  <c:v>1243.5632180099999</c:v>
                </c:pt>
                <c:pt idx="3057">
                  <c:v>1243.89051111</c:v>
                </c:pt>
                <c:pt idx="3058">
                  <c:v>1244.2164109299999</c:v>
                </c:pt>
                <c:pt idx="3059">
                  <c:v>1244.54092206</c:v>
                </c:pt>
                <c:pt idx="3060">
                  <c:v>1244.86404939</c:v>
                </c:pt>
                <c:pt idx="3061">
                  <c:v>1245.1857981999999</c:v>
                </c:pt>
                <c:pt idx="3062">
                  <c:v>1245.50617407</c:v>
                </c:pt>
                <c:pt idx="3063">
                  <c:v>1245.8252132</c:v>
                </c:pt>
                <c:pt idx="3064">
                  <c:v>1246.1431273400001</c:v>
                </c:pt>
                <c:pt idx="3065">
                  <c:v>1246.4601559800001</c:v>
                </c:pt>
                <c:pt idx="3066">
                  <c:v>1246.7762593</c:v>
                </c:pt>
                <c:pt idx="3067">
                  <c:v>1247.0913536600001</c:v>
                </c:pt>
                <c:pt idx="3068">
                  <c:v>1247.40546799</c:v>
                </c:pt>
                <c:pt idx="3069">
                  <c:v>1247.71865701</c:v>
                </c:pt>
                <c:pt idx="3070">
                  <c:v>1248.03089959</c:v>
                </c:pt>
                <c:pt idx="3071">
                  <c:v>1248.3421456000001</c:v>
                </c:pt>
                <c:pt idx="3072">
                  <c:v>1248.65240911</c:v>
                </c:pt>
                <c:pt idx="3073">
                  <c:v>1248.9617156500001</c:v>
                </c:pt>
                <c:pt idx="3074">
                  <c:v>1249.2700456699999</c:v>
                </c:pt>
                <c:pt idx="3075">
                  <c:v>1249.57741182</c:v>
                </c:pt>
                <c:pt idx="3076">
                  <c:v>1249.8838622599999</c:v>
                </c:pt>
                <c:pt idx="3077">
                  <c:v>1250.1894218800001</c:v>
                </c:pt>
                <c:pt idx="3078">
                  <c:v>1250.4941262699999</c:v>
                </c:pt>
                <c:pt idx="3079">
                  <c:v>1250.7980224099999</c:v>
                </c:pt>
                <c:pt idx="3080">
                  <c:v>1251.10112916</c:v>
                </c:pt>
                <c:pt idx="3081">
                  <c:v>1251.4034555799999</c:v>
                </c:pt>
                <c:pt idx="3082">
                  <c:v>1251.70503102</c:v>
                </c:pt>
                <c:pt idx="3083">
                  <c:v>1252.0058750400001</c:v>
                </c:pt>
                <c:pt idx="3084">
                  <c:v>1252.3059662999999</c:v>
                </c:pt>
                <c:pt idx="3085">
                  <c:v>1252.6053047</c:v>
                </c:pt>
                <c:pt idx="3086">
                  <c:v>1252.9038980600001</c:v>
                </c:pt>
                <c:pt idx="3087">
                  <c:v>1253.2017273199999</c:v>
                </c:pt>
                <c:pt idx="3088">
                  <c:v>1253.49879414</c:v>
                </c:pt>
                <c:pt idx="3089">
                  <c:v>1253.7951135400001</c:v>
                </c:pt>
                <c:pt idx="3090">
                  <c:v>1254.09067921</c:v>
                </c:pt>
                <c:pt idx="3091">
                  <c:v>1254.3854899800001</c:v>
                </c:pt>
                <c:pt idx="3092">
                  <c:v>1254.67958494</c:v>
                </c:pt>
                <c:pt idx="3093">
                  <c:v>1254.97299873</c:v>
                </c:pt>
                <c:pt idx="3094">
                  <c:v>1255.2657335399999</c:v>
                </c:pt>
                <c:pt idx="3095">
                  <c:v>1255.55782088</c:v>
                </c:pt>
                <c:pt idx="3096">
                  <c:v>1255.8492984100001</c:v>
                </c:pt>
                <c:pt idx="3097">
                  <c:v>1256.1401627600001</c:v>
                </c:pt>
                <c:pt idx="3098">
                  <c:v>1256.4304268999999</c:v>
                </c:pt>
                <c:pt idx="3099">
                  <c:v>1256.72011378</c:v>
                </c:pt>
                <c:pt idx="3100">
                  <c:v>1257.0092103300001</c:v>
                </c:pt>
                <c:pt idx="3101">
                  <c:v>1257.29770181</c:v>
                </c:pt>
                <c:pt idx="3102">
                  <c:v>1257.5856140599999</c:v>
                </c:pt>
                <c:pt idx="3103">
                  <c:v>1257.87296651</c:v>
                </c:pt>
                <c:pt idx="3104">
                  <c:v>1258.1597441199999</c:v>
                </c:pt>
                <c:pt idx="3105">
                  <c:v>1258.4459623800001</c:v>
                </c:pt>
                <c:pt idx="3106">
                  <c:v>1258.73165107</c:v>
                </c:pt>
                <c:pt idx="3107">
                  <c:v>1259.01680532</c:v>
                </c:pt>
                <c:pt idx="3108">
                  <c:v>1259.30141976</c:v>
                </c:pt>
                <c:pt idx="3109">
                  <c:v>1259.5855268800001</c:v>
                </c:pt>
                <c:pt idx="3110">
                  <c:v>1259.86914961</c:v>
                </c:pt>
                <c:pt idx="3111">
                  <c:v>1260.1522753900001</c:v>
                </c:pt>
                <c:pt idx="3112">
                  <c:v>1260.43491217</c:v>
                </c:pt>
                <c:pt idx="3113">
                  <c:v>1260.7170798699999</c:v>
                </c:pt>
                <c:pt idx="3114">
                  <c:v>1260.99877055</c:v>
                </c:pt>
                <c:pt idx="3115">
                  <c:v>1261.2799731499999</c:v>
                </c:pt>
                <c:pt idx="3116">
                  <c:v>1261.5607040699999</c:v>
                </c:pt>
                <c:pt idx="3117">
                  <c:v>1261.84097739</c:v>
                </c:pt>
                <c:pt idx="3118">
                  <c:v>1262.1207889499999</c:v>
                </c:pt>
                <c:pt idx="3119">
                  <c:v>1262.40016395</c:v>
                </c:pt>
                <c:pt idx="3120">
                  <c:v>1262.67913183</c:v>
                </c:pt>
                <c:pt idx="3121">
                  <c:v>1262.95768305</c:v>
                </c:pt>
                <c:pt idx="3122">
                  <c:v>1263.2358077199999</c:v>
                </c:pt>
                <c:pt idx="3123">
                  <c:v>1263.5135240499999</c:v>
                </c:pt>
                <c:pt idx="3124">
                  <c:v>1263.79084283</c:v>
                </c:pt>
                <c:pt idx="3125">
                  <c:v>1264.0677571599999</c:v>
                </c:pt>
                <c:pt idx="3126">
                  <c:v>1264.3442991300001</c:v>
                </c:pt>
                <c:pt idx="3127">
                  <c:v>1264.62050224</c:v>
                </c:pt>
                <c:pt idx="3128">
                  <c:v>1264.8963496700001</c:v>
                </c:pt>
                <c:pt idx="3129">
                  <c:v>1265.17184195</c:v>
                </c:pt>
                <c:pt idx="3130">
                  <c:v>1265.4470964</c:v>
                </c:pt>
                <c:pt idx="3131">
                  <c:v>1265.7222020199999</c:v>
                </c:pt>
                <c:pt idx="3132">
                  <c:v>1265.9971134800001</c:v>
                </c:pt>
                <c:pt idx="3133">
                  <c:v>1266.2718466900001</c:v>
                </c:pt>
                <c:pt idx="3134">
                  <c:v>1266.54648582</c:v>
                </c:pt>
                <c:pt idx="3135">
                  <c:v>1266.82102575</c:v>
                </c:pt>
                <c:pt idx="3136">
                  <c:v>1267.09544256</c:v>
                </c:pt>
                <c:pt idx="3137">
                  <c:v>1267.3698101699999</c:v>
                </c:pt>
                <c:pt idx="3138">
                  <c:v>1267.64421328</c:v>
                </c:pt>
                <c:pt idx="3139">
                  <c:v>1267.9186537</c:v>
                </c:pt>
                <c:pt idx="3140">
                  <c:v>1268.1931054900001</c:v>
                </c:pt>
                <c:pt idx="3141">
                  <c:v>1268.4675664199999</c:v>
                </c:pt>
                <c:pt idx="3142">
                  <c:v>1268.74204179</c:v>
                </c:pt>
                <c:pt idx="3143">
                  <c:v>1269.0165284300001</c:v>
                </c:pt>
                <c:pt idx="3144">
                  <c:v>1269.2910316800001</c:v>
                </c:pt>
                <c:pt idx="3145">
                  <c:v>1269.5655642199999</c:v>
                </c:pt>
                <c:pt idx="3146">
                  <c:v>1269.84012947</c:v>
                </c:pt>
                <c:pt idx="3147">
                  <c:v>1270.1147400499999</c:v>
                </c:pt>
                <c:pt idx="3148">
                  <c:v>1270.3894152600001</c:v>
                </c:pt>
                <c:pt idx="3149">
                  <c:v>1270.6641578900001</c:v>
                </c:pt>
                <c:pt idx="3150">
                  <c:v>1270.93896713</c:v>
                </c:pt>
                <c:pt idx="3151">
                  <c:v>1271.2138634800001</c:v>
                </c:pt>
                <c:pt idx="3152">
                  <c:v>1271.48887053</c:v>
                </c:pt>
                <c:pt idx="3153">
                  <c:v>1271.7639859799999</c:v>
                </c:pt>
                <c:pt idx="3154">
                  <c:v>1272.0392044099999</c:v>
                </c:pt>
                <c:pt idx="3155">
                  <c:v>1272.31454712</c:v>
                </c:pt>
                <c:pt idx="3156">
                  <c:v>1272.59003841</c:v>
                </c:pt>
                <c:pt idx="3157">
                  <c:v>1272.8656754900001</c:v>
                </c:pt>
                <c:pt idx="3158">
                  <c:v>1273.1414712999999</c:v>
                </c:pt>
                <c:pt idx="3159">
                  <c:v>1273.41745102</c:v>
                </c:pt>
                <c:pt idx="3160">
                  <c:v>1273.6936126099999</c:v>
                </c:pt>
                <c:pt idx="3161">
                  <c:v>1273.96994739</c:v>
                </c:pt>
                <c:pt idx="3162">
                  <c:v>1274.2464768100001</c:v>
                </c:pt>
                <c:pt idx="3163">
                  <c:v>1274.5232288899999</c:v>
                </c:pt>
                <c:pt idx="3164">
                  <c:v>1274.80020326</c:v>
                </c:pt>
                <c:pt idx="3165">
                  <c:v>1275.0774102299999</c:v>
                </c:pt>
                <c:pt idx="3166">
                  <c:v>1275.35487416</c:v>
                </c:pt>
                <c:pt idx="3167">
                  <c:v>1275.63259758</c:v>
                </c:pt>
                <c:pt idx="3168">
                  <c:v>1275.91057303</c:v>
                </c:pt>
                <c:pt idx="3169">
                  <c:v>1276.1888157200001</c:v>
                </c:pt>
                <c:pt idx="3170">
                  <c:v>1276.46735072</c:v>
                </c:pt>
                <c:pt idx="3171">
                  <c:v>1276.74618214</c:v>
                </c:pt>
                <c:pt idx="3172">
                  <c:v>1277.0253140100001</c:v>
                </c:pt>
                <c:pt idx="3173">
                  <c:v>1277.3047596199999</c:v>
                </c:pt>
                <c:pt idx="3174">
                  <c:v>1277.5845229199999</c:v>
                </c:pt>
                <c:pt idx="3175">
                  <c:v>1277.8646008600001</c:v>
                </c:pt>
                <c:pt idx="3176">
                  <c:v>1278.1450038</c:v>
                </c:pt>
                <c:pt idx="3177">
                  <c:v>1278.42575063</c:v>
                </c:pt>
                <c:pt idx="3178">
                  <c:v>1278.7068479100001</c:v>
                </c:pt>
                <c:pt idx="3179">
                  <c:v>1278.9883017899999</c:v>
                </c:pt>
                <c:pt idx="3180">
                  <c:v>1279.2701242799999</c:v>
                </c:pt>
                <c:pt idx="3181">
                  <c:v>1279.5523201200001</c:v>
                </c:pt>
                <c:pt idx="3182">
                  <c:v>1279.8348867300001</c:v>
                </c:pt>
                <c:pt idx="3183">
                  <c:v>1280.1178241299999</c:v>
                </c:pt>
                <c:pt idx="3184">
                  <c:v>1280.4011366699999</c:v>
                </c:pt>
                <c:pt idx="3185">
                  <c:v>1280.6848268000001</c:v>
                </c:pt>
                <c:pt idx="3186">
                  <c:v>1280.9688942600001</c:v>
                </c:pt>
                <c:pt idx="3187">
                  <c:v>1281.2533383099999</c:v>
                </c:pt>
                <c:pt idx="3188">
                  <c:v>1281.5381586799999</c:v>
                </c:pt>
                <c:pt idx="3189">
                  <c:v>1281.8233556499999</c:v>
                </c:pt>
                <c:pt idx="3190">
                  <c:v>1282.1089302299999</c:v>
                </c:pt>
                <c:pt idx="3191">
                  <c:v>1282.3948837400001</c:v>
                </c:pt>
                <c:pt idx="3192">
                  <c:v>1282.6812170400001</c:v>
                </c:pt>
                <c:pt idx="3193">
                  <c:v>1282.9679306999999</c:v>
                </c:pt>
                <c:pt idx="3194">
                  <c:v>1283.2550252599999</c:v>
                </c:pt>
                <c:pt idx="3195">
                  <c:v>1283.5425012000001</c:v>
                </c:pt>
                <c:pt idx="3196">
                  <c:v>1283.83035883</c:v>
                </c:pt>
                <c:pt idx="3197">
                  <c:v>1284.1185984799999</c:v>
                </c:pt>
                <c:pt idx="3198">
                  <c:v>1284.40722054</c:v>
                </c:pt>
                <c:pt idx="3199">
                  <c:v>1284.69622523</c:v>
                </c:pt>
                <c:pt idx="3200">
                  <c:v>1284.98561273</c:v>
                </c:pt>
                <c:pt idx="3201">
                  <c:v>1285.27538325</c:v>
                </c:pt>
                <c:pt idx="3202">
                  <c:v>1285.56553693</c:v>
                </c:pt>
                <c:pt idx="3203">
                  <c:v>1285.85607375</c:v>
                </c:pt>
                <c:pt idx="3204">
                  <c:v>1286.14699354</c:v>
                </c:pt>
                <c:pt idx="3205">
                  <c:v>1286.43829613</c:v>
                </c:pt>
                <c:pt idx="3206">
                  <c:v>1286.72998138</c:v>
                </c:pt>
                <c:pt idx="3207">
                  <c:v>1287.02204919</c:v>
                </c:pt>
                <c:pt idx="3208">
                  <c:v>1287.31449948</c:v>
                </c:pt>
                <c:pt idx="3209">
                  <c:v>1287.6073321900001</c:v>
                </c:pt>
                <c:pt idx="3210">
                  <c:v>1287.9005473100001</c:v>
                </c:pt>
                <c:pt idx="3211">
                  <c:v>1288.1941445800001</c:v>
                </c:pt>
                <c:pt idx="3212">
                  <c:v>1288.4881236000001</c:v>
                </c:pt>
                <c:pt idx="3213">
                  <c:v>1288.7824840799999</c:v>
                </c:pt>
                <c:pt idx="3214">
                  <c:v>1289.07722573</c:v>
                </c:pt>
                <c:pt idx="3215">
                  <c:v>1289.3723482</c:v>
                </c:pt>
                <c:pt idx="3216">
                  <c:v>1289.66785048</c:v>
                </c:pt>
                <c:pt idx="3217">
                  <c:v>1289.9637263499999</c:v>
                </c:pt>
                <c:pt idx="3218">
                  <c:v>1290.25996571</c:v>
                </c:pt>
                <c:pt idx="3219">
                  <c:v>1290.55656155</c:v>
                </c:pt>
                <c:pt idx="3220">
                  <c:v>1290.8535112</c:v>
                </c:pt>
                <c:pt idx="3221">
                  <c:v>1291.1508069700001</c:v>
                </c:pt>
                <c:pt idx="3222">
                  <c:v>1291.44843571</c:v>
                </c:pt>
                <c:pt idx="3223">
                  <c:v>1291.74638764</c:v>
                </c:pt>
                <c:pt idx="3224">
                  <c:v>1292.0446536899999</c:v>
                </c:pt>
                <c:pt idx="3225">
                  <c:v>1292.34322419</c:v>
                </c:pt>
                <c:pt idx="3226">
                  <c:v>1292.64209349</c:v>
                </c:pt>
                <c:pt idx="3227">
                  <c:v>1292.9412525800001</c:v>
                </c:pt>
                <c:pt idx="3228">
                  <c:v>1293.24068829</c:v>
                </c:pt>
                <c:pt idx="3229">
                  <c:v>1293.5403936800001</c:v>
                </c:pt>
                <c:pt idx="3230">
                  <c:v>1293.84036825</c:v>
                </c:pt>
                <c:pt idx="3231">
                  <c:v>1294.1406039999999</c:v>
                </c:pt>
                <c:pt idx="3232">
                  <c:v>1294.44108491</c:v>
                </c:pt>
                <c:pt idx="3233">
                  <c:v>1294.7418001399999</c:v>
                </c:pt>
                <c:pt idx="3234">
                  <c:v>1295.04273756</c:v>
                </c:pt>
                <c:pt idx="3235">
                  <c:v>1295.3438812899999</c:v>
                </c:pt>
                <c:pt idx="3236">
                  <c:v>1295.64522293</c:v>
                </c:pt>
                <c:pt idx="3237">
                  <c:v>1295.9467520400001</c:v>
                </c:pt>
                <c:pt idx="3238">
                  <c:v>1296.24845314</c:v>
                </c:pt>
                <c:pt idx="3239">
                  <c:v>1296.5503197999999</c:v>
                </c:pt>
                <c:pt idx="3240">
                  <c:v>1296.8523537799999</c:v>
                </c:pt>
                <c:pt idx="3241">
                  <c:v>1297.1545467599999</c:v>
                </c:pt>
                <c:pt idx="3242">
                  <c:v>1297.45688053</c:v>
                </c:pt>
                <c:pt idx="3243">
                  <c:v>1297.7593462299999</c:v>
                </c:pt>
                <c:pt idx="3244">
                  <c:v>1298.0619346799999</c:v>
                </c:pt>
                <c:pt idx="3245">
                  <c:v>1298.3646306200001</c:v>
                </c:pt>
                <c:pt idx="3246">
                  <c:v>1298.6674273399999</c:v>
                </c:pt>
                <c:pt idx="3247">
                  <c:v>1298.97031545</c:v>
                </c:pt>
                <c:pt idx="3248">
                  <c:v>1299.27327909</c:v>
                </c:pt>
                <c:pt idx="3249">
                  <c:v>1299.5763125399999</c:v>
                </c:pt>
                <c:pt idx="3250">
                  <c:v>1299.87940847</c:v>
                </c:pt>
                <c:pt idx="3251">
                  <c:v>1300.1825531699999</c:v>
                </c:pt>
                <c:pt idx="3252">
                  <c:v>1300.4857435399999</c:v>
                </c:pt>
                <c:pt idx="3253">
                  <c:v>1300.78897927</c:v>
                </c:pt>
                <c:pt idx="3254">
                  <c:v>1301.0922078200001</c:v>
                </c:pt>
                <c:pt idx="3255">
                  <c:v>1301.3953490199999</c:v>
                </c:pt>
                <c:pt idx="3256">
                  <c:v>1301.69839843</c:v>
                </c:pt>
                <c:pt idx="3257">
                  <c:v>1302.00134226</c:v>
                </c:pt>
                <c:pt idx="3258">
                  <c:v>1302.30412462</c:v>
                </c:pt>
                <c:pt idx="3259">
                  <c:v>1302.6067448900001</c:v>
                </c:pt>
                <c:pt idx="3260">
                  <c:v>1302.9092375</c:v>
                </c:pt>
                <c:pt idx="3261">
                  <c:v>1303.21161024</c:v>
                </c:pt>
                <c:pt idx="3262">
                  <c:v>1303.51386065</c:v>
                </c:pt>
                <c:pt idx="3263">
                  <c:v>1303.8159975799999</c:v>
                </c:pt>
                <c:pt idx="3264">
                  <c:v>1304.1180392900001</c:v>
                </c:pt>
                <c:pt idx="3265">
                  <c:v>1304.4200013100001</c:v>
                </c:pt>
                <c:pt idx="3266">
                  <c:v>1304.72188536</c:v>
                </c:pt>
                <c:pt idx="3267">
                  <c:v>1305.02370118</c:v>
                </c:pt>
                <c:pt idx="3268">
                  <c:v>1305.3254635400001</c:v>
                </c:pt>
                <c:pt idx="3269">
                  <c:v>1305.6271719399999</c:v>
                </c:pt>
                <c:pt idx="3270">
                  <c:v>1305.9288415999999</c:v>
                </c:pt>
                <c:pt idx="3271">
                  <c:v>1306.2304979600001</c:v>
                </c:pt>
                <c:pt idx="3272">
                  <c:v>1306.5321403999999</c:v>
                </c:pt>
                <c:pt idx="3273">
                  <c:v>1306.83376976</c:v>
                </c:pt>
                <c:pt idx="3274">
                  <c:v>1307.1353978499999</c:v>
                </c:pt>
                <c:pt idx="3275">
                  <c:v>1307.43702495</c:v>
                </c:pt>
                <c:pt idx="3276">
                  <c:v>1307.7386467199999</c:v>
                </c:pt>
                <c:pt idx="3277">
                  <c:v>1308.0402740699999</c:v>
                </c:pt>
                <c:pt idx="3278">
                  <c:v>1308.3419233300001</c:v>
                </c:pt>
                <c:pt idx="3279">
                  <c:v>1308.64359582</c:v>
                </c:pt>
                <c:pt idx="3280">
                  <c:v>1308.94528952</c:v>
                </c:pt>
                <c:pt idx="3281">
                  <c:v>1309.2470074</c:v>
                </c:pt>
                <c:pt idx="3282">
                  <c:v>1309.54875244</c:v>
                </c:pt>
                <c:pt idx="3283">
                  <c:v>1309.85053021</c:v>
                </c:pt>
                <c:pt idx="3284">
                  <c:v>1310.15234749</c:v>
                </c:pt>
                <c:pt idx="3285">
                  <c:v>1310.4542054999999</c:v>
                </c:pt>
                <c:pt idx="3286">
                  <c:v>1310.75610411</c:v>
                </c:pt>
                <c:pt idx="3287">
                  <c:v>1311.05805104</c:v>
                </c:pt>
                <c:pt idx="3288">
                  <c:v>1311.3600560299999</c:v>
                </c:pt>
                <c:pt idx="3289">
                  <c:v>1311.6621204600001</c:v>
                </c:pt>
                <c:pt idx="3290">
                  <c:v>1311.9642519500001</c:v>
                </c:pt>
                <c:pt idx="3291">
                  <c:v>1312.2664628299999</c:v>
                </c:pt>
                <c:pt idx="3292">
                  <c:v>1312.5687551399999</c:v>
                </c:pt>
                <c:pt idx="3293">
                  <c:v>1312.87113707</c:v>
                </c:pt>
                <c:pt idx="3294">
                  <c:v>1313.1736227199999</c:v>
                </c:pt>
                <c:pt idx="3295">
                  <c:v>1313.47621473</c:v>
                </c:pt>
                <c:pt idx="3296">
                  <c:v>1313.7789222900001</c:v>
                </c:pt>
                <c:pt idx="3297">
                  <c:v>1314.0817615599999</c:v>
                </c:pt>
                <c:pt idx="3298">
                  <c:v>1314.3847347200001</c:v>
                </c:pt>
                <c:pt idx="3299">
                  <c:v>1314.6878378599999</c:v>
                </c:pt>
                <c:pt idx="3300">
                  <c:v>1314.9910843499999</c:v>
                </c:pt>
                <c:pt idx="3301">
                  <c:v>1315.2944953199999</c:v>
                </c:pt>
                <c:pt idx="3302">
                  <c:v>1315.5980760499999</c:v>
                </c:pt>
                <c:pt idx="3303">
                  <c:v>1315.90183748</c:v>
                </c:pt>
                <c:pt idx="3304">
                  <c:v>1316.20579946</c:v>
                </c:pt>
                <c:pt idx="3305">
                  <c:v>1316.50996919</c:v>
                </c:pt>
                <c:pt idx="3306">
                  <c:v>1316.8143593</c:v>
                </c:pt>
                <c:pt idx="3307">
                  <c:v>1317.11899045</c:v>
                </c:pt>
                <c:pt idx="3308">
                  <c:v>1317.4238707</c:v>
                </c:pt>
                <c:pt idx="3309">
                  <c:v>1317.72901323</c:v>
                </c:pt>
                <c:pt idx="3310">
                  <c:v>1318.03443932</c:v>
                </c:pt>
                <c:pt idx="3311">
                  <c:v>1318.3401563100001</c:v>
                </c:pt>
                <c:pt idx="3312">
                  <c:v>1318.64616153</c:v>
                </c:pt>
                <c:pt idx="3313">
                  <c:v>1318.95246817</c:v>
                </c:pt>
                <c:pt idx="3314">
                  <c:v>1319.25910133</c:v>
                </c:pt>
                <c:pt idx="3315">
                  <c:v>1319.5660737000001</c:v>
                </c:pt>
                <c:pt idx="3316">
                  <c:v>1319.8733975499999</c:v>
                </c:pt>
                <c:pt idx="3317">
                  <c:v>1320.1810901199999</c:v>
                </c:pt>
                <c:pt idx="3318">
                  <c:v>1320.4891616299999</c:v>
                </c:pt>
                <c:pt idx="3319">
                  <c:v>1320.7976273300001</c:v>
                </c:pt>
                <c:pt idx="3320">
                  <c:v>1321.1065086200001</c:v>
                </c:pt>
                <c:pt idx="3321">
                  <c:v>1321.4158177199999</c:v>
                </c:pt>
                <c:pt idx="3322">
                  <c:v>1321.72555973</c:v>
                </c:pt>
                <c:pt idx="3323">
                  <c:v>1322.03573826</c:v>
                </c:pt>
                <c:pt idx="3324">
                  <c:v>1322.34635469</c:v>
                </c:pt>
                <c:pt idx="3325">
                  <c:v>1322.6574086099999</c:v>
                </c:pt>
                <c:pt idx="3326">
                  <c:v>1322.9689002499999</c:v>
                </c:pt>
                <c:pt idx="3327">
                  <c:v>1323.2808312899999</c:v>
                </c:pt>
                <c:pt idx="3328">
                  <c:v>1323.5932040099999</c:v>
                </c:pt>
                <c:pt idx="3329">
                  <c:v>1323.9060214599999</c:v>
                </c:pt>
                <c:pt idx="3330">
                  <c:v>1324.21928723</c:v>
                </c:pt>
                <c:pt idx="3331">
                  <c:v>1324.5330047</c:v>
                </c:pt>
                <c:pt idx="3332">
                  <c:v>1324.84717755</c:v>
                </c:pt>
                <c:pt idx="3333">
                  <c:v>1325.1618097800001</c:v>
                </c:pt>
                <c:pt idx="3334">
                  <c:v>1325.47690476</c:v>
                </c:pt>
                <c:pt idx="3335">
                  <c:v>1325.79246582</c:v>
                </c:pt>
                <c:pt idx="3336">
                  <c:v>1326.10849633</c:v>
                </c:pt>
                <c:pt idx="3337">
                  <c:v>1326.4249990799999</c:v>
                </c:pt>
                <c:pt idx="3338">
                  <c:v>1326.7419769200001</c:v>
                </c:pt>
                <c:pt idx="3339">
                  <c:v>1327.05943295</c:v>
                </c:pt>
                <c:pt idx="3340">
                  <c:v>1327.3773698</c:v>
                </c:pt>
                <c:pt idx="3341">
                  <c:v>1327.6957902300001</c:v>
                </c:pt>
                <c:pt idx="3342">
                  <c:v>1328.0146973400001</c:v>
                </c:pt>
                <c:pt idx="3343">
                  <c:v>1328.3340935700001</c:v>
                </c:pt>
                <c:pt idx="3344">
                  <c:v>1328.6539806599999</c:v>
                </c:pt>
                <c:pt idx="3345">
                  <c:v>1328.9743612699999</c:v>
                </c:pt>
                <c:pt idx="3346">
                  <c:v>1329.2952389500001</c:v>
                </c:pt>
                <c:pt idx="3347">
                  <c:v>1329.6166164700001</c:v>
                </c:pt>
                <c:pt idx="3348">
                  <c:v>1329.9384964999999</c:v>
                </c:pt>
                <c:pt idx="3349">
                  <c:v>1330.26088196</c:v>
                </c:pt>
                <c:pt idx="3350">
                  <c:v>1330.5837751500001</c:v>
                </c:pt>
                <c:pt idx="3351">
                  <c:v>1330.9071789899999</c:v>
                </c:pt>
                <c:pt idx="3352">
                  <c:v>1331.2310970799999</c:v>
                </c:pt>
                <c:pt idx="3353">
                  <c:v>1331.5555319299999</c:v>
                </c:pt>
                <c:pt idx="3354">
                  <c:v>1331.8804860400001</c:v>
                </c:pt>
                <c:pt idx="3355">
                  <c:v>1332.2059623600001</c:v>
                </c:pt>
                <c:pt idx="3356">
                  <c:v>1332.5319629799999</c:v>
                </c:pt>
                <c:pt idx="3357">
                  <c:v>1332.8584905600001</c:v>
                </c:pt>
                <c:pt idx="3358">
                  <c:v>1333.1855484</c:v>
                </c:pt>
                <c:pt idx="3359">
                  <c:v>1333.5131383400001</c:v>
                </c:pt>
                <c:pt idx="3360">
                  <c:v>1333.84126227</c:v>
                </c:pt>
                <c:pt idx="3361">
                  <c:v>1334.1699227700001</c:v>
                </c:pt>
                <c:pt idx="3362">
                  <c:v>1334.49912126</c:v>
                </c:pt>
                <c:pt idx="3363">
                  <c:v>1334.82885964</c:v>
                </c:pt>
                <c:pt idx="3364">
                  <c:v>1335.15914051</c:v>
                </c:pt>
                <c:pt idx="3365">
                  <c:v>1335.4899650899999</c:v>
                </c:pt>
                <c:pt idx="3366">
                  <c:v>1335.82133518</c:v>
                </c:pt>
                <c:pt idx="3367">
                  <c:v>1336.15325338</c:v>
                </c:pt>
                <c:pt idx="3368">
                  <c:v>1336.4857207800001</c:v>
                </c:pt>
                <c:pt idx="3369">
                  <c:v>1336.81873909</c:v>
                </c:pt>
                <c:pt idx="3370">
                  <c:v>1337.15231088</c:v>
                </c:pt>
                <c:pt idx="3371">
                  <c:v>1337.4864370099999</c:v>
                </c:pt>
                <c:pt idx="3372">
                  <c:v>1337.8211191099999</c:v>
                </c:pt>
                <c:pt idx="3373">
                  <c:v>1338.1563596399999</c:v>
                </c:pt>
                <c:pt idx="3374">
                  <c:v>1338.49215923</c:v>
                </c:pt>
                <c:pt idx="3375">
                  <c:v>1338.82851895</c:v>
                </c:pt>
                <c:pt idx="3376">
                  <c:v>1339.1654407200001</c:v>
                </c:pt>
                <c:pt idx="3377">
                  <c:v>1339.5029250299999</c:v>
                </c:pt>
                <c:pt idx="3378">
                  <c:v>1339.84097301</c:v>
                </c:pt>
                <c:pt idx="3379">
                  <c:v>1340.1795864799999</c:v>
                </c:pt>
                <c:pt idx="3380">
                  <c:v>1340.51876578</c:v>
                </c:pt>
                <c:pt idx="3381">
                  <c:v>1340.858512</c:v>
                </c:pt>
                <c:pt idx="3382">
                  <c:v>1341.19882695</c:v>
                </c:pt>
                <c:pt idx="3383">
                  <c:v>1341.5397108699999</c:v>
                </c:pt>
                <c:pt idx="3384">
                  <c:v>1341.8811648400001</c:v>
                </c:pt>
                <c:pt idx="3385">
                  <c:v>1342.2231906300001</c:v>
                </c:pt>
                <c:pt idx="3386">
                  <c:v>1342.5657884100001</c:v>
                </c:pt>
                <c:pt idx="3387">
                  <c:v>1342.90895882</c:v>
                </c:pt>
                <c:pt idx="3388">
                  <c:v>1343.2527031300001</c:v>
                </c:pt>
                <c:pt idx="3389">
                  <c:v>1343.5970215699999</c:v>
                </c:pt>
                <c:pt idx="3390">
                  <c:v>1343.9419149099999</c:v>
                </c:pt>
                <c:pt idx="3391">
                  <c:v>1344.28738438</c:v>
                </c:pt>
                <c:pt idx="3392">
                  <c:v>1344.6334301300001</c:v>
                </c:pt>
                <c:pt idx="3393">
                  <c:v>1344.9800525200001</c:v>
                </c:pt>
                <c:pt idx="3394">
                  <c:v>1345.3272523799999</c:v>
                </c:pt>
                <c:pt idx="3395">
                  <c:v>1345.67503001</c:v>
                </c:pt>
                <c:pt idx="3396">
                  <c:v>1346.02338639</c:v>
                </c:pt>
                <c:pt idx="3397">
                  <c:v>1346.37231615</c:v>
                </c:pt>
                <c:pt idx="3398">
                  <c:v>1346.72174296</c:v>
                </c:pt>
                <c:pt idx="3399">
                  <c:v>1347.0715923099999</c:v>
                </c:pt>
                <c:pt idx="3400">
                  <c:v>1347.4218982899999</c:v>
                </c:pt>
                <c:pt idx="3401">
                  <c:v>1347.7726709000001</c:v>
                </c:pt>
                <c:pt idx="3402">
                  <c:v>1348.1238988800001</c:v>
                </c:pt>
                <c:pt idx="3403">
                  <c:v>1348.47558927</c:v>
                </c:pt>
                <c:pt idx="3404">
                  <c:v>1348.8277504099999</c:v>
                </c:pt>
                <c:pt idx="3405">
                  <c:v>1349.1803868100001</c:v>
                </c:pt>
                <c:pt idx="3406">
                  <c:v>1349.5335064999999</c:v>
                </c:pt>
                <c:pt idx="3407">
                  <c:v>1349.88711956</c:v>
                </c:pt>
                <c:pt idx="3408">
                  <c:v>1350.2412341199999</c:v>
                </c:pt>
                <c:pt idx="3409">
                  <c:v>1350.5958525799999</c:v>
                </c:pt>
                <c:pt idx="3410">
                  <c:v>1350.9509733499999</c:v>
                </c:pt>
                <c:pt idx="3411">
                  <c:v>1351.3065958100001</c:v>
                </c:pt>
                <c:pt idx="3412">
                  <c:v>1351.6627192799999</c:v>
                </c:pt>
                <c:pt idx="3413">
                  <c:v>1352.01934235</c:v>
                </c:pt>
                <c:pt idx="3414">
                  <c:v>1352.37646417</c:v>
                </c:pt>
                <c:pt idx="3415">
                  <c:v>1352.73408453</c:v>
                </c:pt>
                <c:pt idx="3416">
                  <c:v>1353.0922036500001</c:v>
                </c:pt>
                <c:pt idx="3417">
                  <c:v>1353.45082241</c:v>
                </c:pt>
                <c:pt idx="3418">
                  <c:v>1353.8099418100001</c:v>
                </c:pt>
                <c:pt idx="3419">
                  <c:v>1354.16956338</c:v>
                </c:pt>
                <c:pt idx="3420">
                  <c:v>1354.52968971</c:v>
                </c:pt>
                <c:pt idx="3421">
                  <c:v>1354.8903228500001</c:v>
                </c:pt>
                <c:pt idx="3422">
                  <c:v>1355.2514648900001</c:v>
                </c:pt>
                <c:pt idx="3423">
                  <c:v>1355.61311871</c:v>
                </c:pt>
                <c:pt idx="3424">
                  <c:v>1355.9752867300001</c:v>
                </c:pt>
                <c:pt idx="3425">
                  <c:v>1356.33797097</c:v>
                </c:pt>
                <c:pt idx="3426">
                  <c:v>1356.7011732999999</c:v>
                </c:pt>
                <c:pt idx="3427">
                  <c:v>1357.0648942800001</c:v>
                </c:pt>
                <c:pt idx="3428">
                  <c:v>1357.4291342900001</c:v>
                </c:pt>
                <c:pt idx="3429">
                  <c:v>1357.79389444</c:v>
                </c:pt>
                <c:pt idx="3430">
                  <c:v>1358.1591753099999</c:v>
                </c:pt>
                <c:pt idx="3431">
                  <c:v>1358.5249777900001</c:v>
                </c:pt>
                <c:pt idx="3432">
                  <c:v>1358.89130234</c:v>
                </c:pt>
                <c:pt idx="3433">
                  <c:v>1359.2581493600001</c:v>
                </c:pt>
                <c:pt idx="3434">
                  <c:v>1359.62551994</c:v>
                </c:pt>
                <c:pt idx="3435">
                  <c:v>1359.99341415</c:v>
                </c:pt>
                <c:pt idx="3436">
                  <c:v>1360.3618321500001</c:v>
                </c:pt>
                <c:pt idx="3437">
                  <c:v>1360.73077569</c:v>
                </c:pt>
                <c:pt idx="3438">
                  <c:v>1361.1002456199999</c:v>
                </c:pt>
                <c:pt idx="3439">
                  <c:v>1361.4702426399999</c:v>
                </c:pt>
                <c:pt idx="3440">
                  <c:v>1361.84076753</c:v>
                </c:pt>
                <c:pt idx="3441">
                  <c:v>1362.2118209600001</c:v>
                </c:pt>
                <c:pt idx="3442">
                  <c:v>1362.5834046499999</c:v>
                </c:pt>
                <c:pt idx="3443">
                  <c:v>1362.95551912</c:v>
                </c:pt>
                <c:pt idx="3444">
                  <c:v>1363.32816478</c:v>
                </c:pt>
                <c:pt idx="3445">
                  <c:v>1363.7013434200001</c:v>
                </c:pt>
                <c:pt idx="3446">
                  <c:v>1364.07505537</c:v>
                </c:pt>
                <c:pt idx="3447">
                  <c:v>1364.4493007200001</c:v>
                </c:pt>
                <c:pt idx="3448">
                  <c:v>1364.82408025</c:v>
                </c:pt>
                <c:pt idx="3449">
                  <c:v>1365.19939434</c:v>
                </c:pt>
                <c:pt idx="3450">
                  <c:v>1365.57524427</c:v>
                </c:pt>
                <c:pt idx="3451">
                  <c:v>1365.95163028</c:v>
                </c:pt>
                <c:pt idx="3452">
                  <c:v>1366.32855253</c:v>
                </c:pt>
                <c:pt idx="3453">
                  <c:v>1366.7060125099999</c:v>
                </c:pt>
                <c:pt idx="3454">
                  <c:v>1367.08400987</c:v>
                </c:pt>
                <c:pt idx="3455">
                  <c:v>1367.4625442700001</c:v>
                </c:pt>
                <c:pt idx="3456">
                  <c:v>1367.8416167</c:v>
                </c:pt>
                <c:pt idx="3457">
                  <c:v>1368.2212276400001</c:v>
                </c:pt>
                <c:pt idx="3458">
                  <c:v>1368.6013783000001</c:v>
                </c:pt>
                <c:pt idx="3459">
                  <c:v>1368.9820685899999</c:v>
                </c:pt>
                <c:pt idx="3460">
                  <c:v>1369.3632983800001</c:v>
                </c:pt>
                <c:pt idx="3461">
                  <c:v>1369.7450694900001</c:v>
                </c:pt>
                <c:pt idx="3462">
                  <c:v>1370.12738221</c:v>
                </c:pt>
                <c:pt idx="3463">
                  <c:v>1370.51023652</c:v>
                </c:pt>
                <c:pt idx="3464">
                  <c:v>1370.8936326800001</c:v>
                </c:pt>
                <c:pt idx="3465">
                  <c:v>1371.2775706800001</c:v>
                </c:pt>
                <c:pt idx="3466">
                  <c:v>1371.66205199</c:v>
                </c:pt>
                <c:pt idx="3467">
                  <c:v>1372.04707691</c:v>
                </c:pt>
                <c:pt idx="3468">
                  <c:v>1372.4326453900001</c:v>
                </c:pt>
                <c:pt idx="3469">
                  <c:v>1372.81875758</c:v>
                </c:pt>
                <c:pt idx="3470">
                  <c:v>1373.20541344</c:v>
                </c:pt>
                <c:pt idx="3471">
                  <c:v>1373.5926143199999</c:v>
                </c:pt>
                <c:pt idx="3472">
                  <c:v>1373.9803599700001</c:v>
                </c:pt>
                <c:pt idx="3473">
                  <c:v>1374.36865005</c:v>
                </c:pt>
                <c:pt idx="3474">
                  <c:v>1374.7574862900001</c:v>
                </c:pt>
                <c:pt idx="3475">
                  <c:v>1375.14686884</c:v>
                </c:pt>
                <c:pt idx="3476">
                  <c:v>1375.53679762</c:v>
                </c:pt>
                <c:pt idx="3477">
                  <c:v>1375.9272728000001</c:v>
                </c:pt>
                <c:pt idx="3478">
                  <c:v>1376.3182943199999</c:v>
                </c:pt>
                <c:pt idx="3479">
                  <c:v>1376.70986352</c:v>
                </c:pt>
                <c:pt idx="3480">
                  <c:v>1377.10198014</c:v>
                </c:pt>
                <c:pt idx="3481">
                  <c:v>1377.4946437200001</c:v>
                </c:pt>
                <c:pt idx="3482">
                  <c:v>1377.8878546200001</c:v>
                </c:pt>
                <c:pt idx="3483">
                  <c:v>1378.2816127799999</c:v>
                </c:pt>
                <c:pt idx="3484">
                  <c:v>1378.6759194599999</c:v>
                </c:pt>
                <c:pt idx="3485">
                  <c:v>1379.0707744399999</c:v>
                </c:pt>
                <c:pt idx="3486">
                  <c:v>1379.46617728</c:v>
                </c:pt>
                <c:pt idx="3487">
                  <c:v>1379.8621283</c:v>
                </c:pt>
                <c:pt idx="3488">
                  <c:v>1380.2586274600001</c:v>
                </c:pt>
                <c:pt idx="3489">
                  <c:v>1380.65567599</c:v>
                </c:pt>
                <c:pt idx="3490">
                  <c:v>1381.05327364</c:v>
                </c:pt>
                <c:pt idx="3491">
                  <c:v>1381.4514199299999</c:v>
                </c:pt>
                <c:pt idx="3492">
                  <c:v>1381.8501146599999</c:v>
                </c:pt>
                <c:pt idx="3493">
                  <c:v>1382.24935736</c:v>
                </c:pt>
                <c:pt idx="3494">
                  <c:v>1382.64914944</c:v>
                </c:pt>
                <c:pt idx="3495">
                  <c:v>1383.0494907100001</c:v>
                </c:pt>
                <c:pt idx="3496">
                  <c:v>1383.4503805899999</c:v>
                </c:pt>
                <c:pt idx="3497">
                  <c:v>1383.8518189399999</c:v>
                </c:pt>
                <c:pt idx="3498">
                  <c:v>1384.2538053000001</c:v>
                </c:pt>
                <c:pt idx="3499">
                  <c:v>1384.6563410900001</c:v>
                </c:pt>
                <c:pt idx="3500">
                  <c:v>1385.05942607</c:v>
                </c:pt>
                <c:pt idx="3501">
                  <c:v>1385.46305975</c:v>
                </c:pt>
                <c:pt idx="3502">
                  <c:v>1385.8672424599999</c:v>
                </c:pt>
                <c:pt idx="3503">
                  <c:v>1386.2719741400001</c:v>
                </c:pt>
                <c:pt idx="3504">
                  <c:v>1386.67725584</c:v>
                </c:pt>
                <c:pt idx="3505">
                  <c:v>1387.0830868099999</c:v>
                </c:pt>
                <c:pt idx="3506">
                  <c:v>1387.48946617</c:v>
                </c:pt>
                <c:pt idx="3507">
                  <c:v>1387.8963943700001</c:v>
                </c:pt>
                <c:pt idx="3508">
                  <c:v>1388.3038713399999</c:v>
                </c:pt>
                <c:pt idx="3509">
                  <c:v>1388.71189811</c:v>
                </c:pt>
                <c:pt idx="3510">
                  <c:v>1389.12047487</c:v>
                </c:pt>
                <c:pt idx="3511">
                  <c:v>1389.5296007500001</c:v>
                </c:pt>
                <c:pt idx="3512">
                  <c:v>1389.93927536</c:v>
                </c:pt>
                <c:pt idx="3513">
                  <c:v>1390.3494983600001</c:v>
                </c:pt>
                <c:pt idx="3514">
                  <c:v>1390.7602692400001</c:v>
                </c:pt>
                <c:pt idx="3515">
                  <c:v>1391.1715875499999</c:v>
                </c:pt>
                <c:pt idx="3516">
                  <c:v>1391.58345287</c:v>
                </c:pt>
                <c:pt idx="3517">
                  <c:v>1391.99586479</c:v>
                </c:pt>
                <c:pt idx="3518">
                  <c:v>1392.4088229399999</c:v>
                </c:pt>
                <c:pt idx="3519">
                  <c:v>1392.8223269499999</c:v>
                </c:pt>
                <c:pt idx="3520">
                  <c:v>1393.23637648</c:v>
                </c:pt>
                <c:pt idx="3521">
                  <c:v>1393.6509711900001</c:v>
                </c:pt>
                <c:pt idx="3522">
                  <c:v>1394.0661107599999</c:v>
                </c:pt>
                <c:pt idx="3523">
                  <c:v>1394.48179486</c:v>
                </c:pt>
                <c:pt idx="3524">
                  <c:v>1394.8980231400001</c:v>
                </c:pt>
                <c:pt idx="3525">
                  <c:v>1395.3147952700001</c:v>
                </c:pt>
                <c:pt idx="3526">
                  <c:v>1395.7321109</c:v>
                </c:pt>
                <c:pt idx="3527">
                  <c:v>1396.14996965</c:v>
                </c:pt>
                <c:pt idx="3528">
                  <c:v>1396.56837116</c:v>
                </c:pt>
                <c:pt idx="3529">
                  <c:v>1396.98731505</c:v>
                </c:pt>
                <c:pt idx="3530">
                  <c:v>1397.4068009299999</c:v>
                </c:pt>
                <c:pt idx="3531">
                  <c:v>1397.82682841</c:v>
                </c:pt>
                <c:pt idx="3532">
                  <c:v>1398.2473970799999</c:v>
                </c:pt>
                <c:pt idx="3533">
                  <c:v>1398.6685065700001</c:v>
                </c:pt>
                <c:pt idx="3534">
                  <c:v>1399.09015647</c:v>
                </c:pt>
                <c:pt idx="3535">
                  <c:v>1399.5123464000001</c:v>
                </c:pt>
                <c:pt idx="3536">
                  <c:v>1399.9350759900001</c:v>
                </c:pt>
                <c:pt idx="3537">
                  <c:v>1400.35834484</c:v>
                </c:pt>
                <c:pt idx="3538">
                  <c:v>1400.7821525899999</c:v>
                </c:pt>
                <c:pt idx="3539">
                  <c:v>1401.20649886</c:v>
                </c:pt>
                <c:pt idx="3540">
                  <c:v>1401.63138329</c:v>
                </c:pt>
                <c:pt idx="3541">
                  <c:v>1402.05680551</c:v>
                </c:pt>
                <c:pt idx="3542">
                  <c:v>1402.4827651400001</c:v>
                </c:pt>
                <c:pt idx="3543">
                  <c:v>1402.90926182</c:v>
                </c:pt>
                <c:pt idx="3544">
                  <c:v>1403.33629518</c:v>
                </c:pt>
                <c:pt idx="3545">
                  <c:v>1403.7638648499999</c:v>
                </c:pt>
                <c:pt idx="3546">
                  <c:v>1404.1919704500001</c:v>
                </c:pt>
                <c:pt idx="3547">
                  <c:v>1404.62061161</c:v>
                </c:pt>
                <c:pt idx="3548">
                  <c:v>1405.0497879500001</c:v>
                </c:pt>
                <c:pt idx="3549">
                  <c:v>1405.4794990800001</c:v>
                </c:pt>
                <c:pt idx="3550">
                  <c:v>1405.9097446400001</c:v>
                </c:pt>
                <c:pt idx="3551">
                  <c:v>1406.3405242399999</c:v>
                </c:pt>
                <c:pt idx="3552">
                  <c:v>1406.7718375100001</c:v>
                </c:pt>
                <c:pt idx="3553">
                  <c:v>1407.20368405</c:v>
                </c:pt>
                <c:pt idx="3554">
                  <c:v>1407.6360635000001</c:v>
                </c:pt>
                <c:pt idx="3555">
                  <c:v>1408.0689754800001</c:v>
                </c:pt>
                <c:pt idx="3556">
                  <c:v>1408.5024195999999</c:v>
                </c:pt>
                <c:pt idx="3557">
                  <c:v>1408.9363954999999</c:v>
                </c:pt>
                <c:pt idx="3558">
                  <c:v>1409.3709027800001</c:v>
                </c:pt>
                <c:pt idx="3559">
                  <c:v>1409.80594109</c:v>
                </c:pt>
                <c:pt idx="3560">
                  <c:v>1410.24151003</c:v>
                </c:pt>
                <c:pt idx="3561">
                  <c:v>1410.6776092299999</c:v>
                </c:pt>
                <c:pt idx="3562">
                  <c:v>1411.11423831</c:v>
                </c:pt>
                <c:pt idx="3563">
                  <c:v>1411.55139689</c:v>
                </c:pt>
                <c:pt idx="3564">
                  <c:v>1411.9890845899999</c:v>
                </c:pt>
                <c:pt idx="3565">
                  <c:v>1412.4273010300001</c:v>
                </c:pt>
                <c:pt idx="3566">
                  <c:v>1412.8660458100001</c:v>
                </c:pt>
                <c:pt idx="3567">
                  <c:v>1413.3053185700001</c:v>
                </c:pt>
                <c:pt idx="3568">
                  <c:v>1413.74511891</c:v>
                </c:pt>
                <c:pt idx="3569">
                  <c:v>1414.18544643</c:v>
                </c:pt>
                <c:pt idx="3570">
                  <c:v>1414.6263007699999</c:v>
                </c:pt>
                <c:pt idx="3571">
                  <c:v>1415.0676815100001</c:v>
                </c:pt>
                <c:pt idx="3572">
                  <c:v>1415.5095882600001</c:v>
                </c:pt>
                <c:pt idx="3573">
                  <c:v>1415.95201974</c:v>
                </c:pt>
                <c:pt idx="3574">
                  <c:v>1416.3949707700001</c:v>
                </c:pt>
                <c:pt idx="3575">
                  <c:v>1416.8384313500001</c:v>
                </c:pt>
                <c:pt idx="3576">
                  <c:v>1417.2823888999999</c:v>
                </c:pt>
                <c:pt idx="3577">
                  <c:v>1417.7268294999999</c:v>
                </c:pt>
                <c:pt idx="3578">
                  <c:v>1418.1717377499999</c:v>
                </c:pt>
                <c:pt idx="3579">
                  <c:v>1418.6170960500001</c:v>
                </c:pt>
                <c:pt idx="3580">
                  <c:v>1419.0628895899999</c:v>
                </c:pt>
                <c:pt idx="3581">
                  <c:v>1419.5091090799999</c:v>
                </c:pt>
                <c:pt idx="3582">
                  <c:v>1419.95575033</c:v>
                </c:pt>
                <c:pt idx="3583">
                  <c:v>1420.4028148499999</c:v>
                </c:pt>
                <c:pt idx="3584">
                  <c:v>1420.8503058599999</c:v>
                </c:pt>
                <c:pt idx="3585">
                  <c:v>1421.2982251000001</c:v>
                </c:pt>
                <c:pt idx="3586">
                  <c:v>1421.746574</c:v>
                </c:pt>
                <c:pt idx="3587">
                  <c:v>1422.1953536200001</c:v>
                </c:pt>
                <c:pt idx="3588">
                  <c:v>1422.6445641400001</c:v>
                </c:pt>
                <c:pt idx="3589">
                  <c:v>1423.09420512</c:v>
                </c:pt>
                <c:pt idx="3590">
                  <c:v>1423.54427562</c:v>
                </c:pt>
                <c:pt idx="3591">
                  <c:v>1423.9947743</c:v>
                </c:pt>
                <c:pt idx="3592">
                  <c:v>1424.44569957</c:v>
                </c:pt>
                <c:pt idx="3593">
                  <c:v>1424.8970498199999</c:v>
                </c:pt>
                <c:pt idx="3594">
                  <c:v>1425.3488235</c:v>
                </c:pt>
                <c:pt idx="3595">
                  <c:v>1425.8010193</c:v>
                </c:pt>
                <c:pt idx="3596">
                  <c:v>1426.2536361699999</c:v>
                </c:pt>
                <c:pt idx="3597">
                  <c:v>1426.70667342</c:v>
                </c:pt>
                <c:pt idx="3598">
                  <c:v>1427.1601306800001</c:v>
                </c:pt>
                <c:pt idx="3599">
                  <c:v>1427.6140078999999</c:v>
                </c:pt>
                <c:pt idx="3600">
                  <c:v>1428.06830526</c:v>
                </c:pt>
                <c:pt idx="3601">
                  <c:v>1428.52302313</c:v>
                </c:pt>
                <c:pt idx="3602">
                  <c:v>1428.9781619600001</c:v>
                </c:pt>
                <c:pt idx="3603">
                  <c:v>1429.4337222199999</c:v>
                </c:pt>
                <c:pt idx="3604">
                  <c:v>1429.8897043300001</c:v>
                </c:pt>
                <c:pt idx="3605">
                  <c:v>1430.3461086100001</c:v>
                </c:pt>
                <c:pt idx="3606">
                  <c:v>1430.8029352399999</c:v>
                </c:pt>
                <c:pt idx="3607">
                  <c:v>1431.2601842700001</c:v>
                </c:pt>
                <c:pt idx="3608">
                  <c:v>1431.7178555999999</c:v>
                </c:pt>
                <c:pt idx="3609">
                  <c:v>1432.17594902</c:v>
                </c:pt>
                <c:pt idx="3610">
                  <c:v>1432.6344641999999</c:v>
                </c:pt>
                <c:pt idx="3611">
                  <c:v>1433.0934007599999</c:v>
                </c:pt>
                <c:pt idx="3612">
                  <c:v>1433.55275828</c:v>
                </c:pt>
                <c:pt idx="3613">
                  <c:v>1434.0125363499999</c:v>
                </c:pt>
                <c:pt idx="3614">
                  <c:v>1434.4727345599999</c:v>
                </c:pt>
                <c:pt idx="3615">
                  <c:v>1434.93335258</c:v>
                </c:pt>
                <c:pt idx="3616">
                  <c:v>1435.3943901</c:v>
                </c:pt>
                <c:pt idx="3617">
                  <c:v>1435.8558468900001</c:v>
                </c:pt>
                <c:pt idx="3618">
                  <c:v>1436.3177227799999</c:v>
                </c:pt>
                <c:pt idx="3619">
                  <c:v>1436.7800176400001</c:v>
                </c:pt>
                <c:pt idx="3620">
                  <c:v>1437.2427313799999</c:v>
                </c:pt>
                <c:pt idx="3621">
                  <c:v>1437.70586392</c:v>
                </c:pt>
                <c:pt idx="3622">
                  <c:v>1438.1694152299999</c:v>
                </c:pt>
                <c:pt idx="3623">
                  <c:v>1438.63338522</c:v>
                </c:pt>
                <c:pt idx="3624">
                  <c:v>1439.0977738399999</c:v>
                </c:pt>
                <c:pt idx="3625">
                  <c:v>1439.56258099</c:v>
                </c:pt>
                <c:pt idx="3626">
                  <c:v>1440.0278065499999</c:v>
                </c:pt>
                <c:pt idx="3627">
                  <c:v>1440.49345038</c:v>
                </c:pt>
                <c:pt idx="3628">
                  <c:v>1440.9595123199999</c:v>
                </c:pt>
                <c:pt idx="3629">
                  <c:v>1441.42599217</c:v>
                </c:pt>
                <c:pt idx="3630">
                  <c:v>1441.8928897400001</c:v>
                </c:pt>
                <c:pt idx="3631">
                  <c:v>1442.36020482</c:v>
                </c:pt>
                <c:pt idx="3632">
                  <c:v>1442.8279372100001</c:v>
                </c:pt>
                <c:pt idx="3633">
                  <c:v>1443.2960866999999</c:v>
                </c:pt>
                <c:pt idx="3634">
                  <c:v>1443.7646531</c:v>
                </c:pt>
                <c:pt idx="3635">
                  <c:v>1444.2336362200001</c:v>
                </c:pt>
                <c:pt idx="3636">
                  <c:v>1444.7030358899999</c:v>
                </c:pt>
                <c:pt idx="3637">
                  <c:v>1445.17285193</c:v>
                </c:pt>
                <c:pt idx="3638">
                  <c:v>1445.6430841900001</c:v>
                </c:pt>
                <c:pt idx="3639">
                  <c:v>1446.1137325300001</c:v>
                </c:pt>
                <c:pt idx="3640">
                  <c:v>1446.5847967899999</c:v>
                </c:pt>
                <c:pt idx="3641">
                  <c:v>1447.0562768299999</c:v>
                </c:pt>
                <c:pt idx="3642">
                  <c:v>1447.5281725</c:v>
                </c:pt>
                <c:pt idx="3643">
                  <c:v>1448.00048365</c:v>
                </c:pt>
                <c:pt idx="3644">
                  <c:v>1448.4732101300001</c:v>
                </c:pt>
                <c:pt idx="3645">
                  <c:v>1448.94635178</c:v>
                </c:pt>
                <c:pt idx="3646">
                  <c:v>1449.41990844</c:v>
                </c:pt>
                <c:pt idx="3647">
                  <c:v>1449.8938799299999</c:v>
                </c:pt>
                <c:pt idx="3648">
                  <c:v>1450.36826608</c:v>
                </c:pt>
                <c:pt idx="3649">
                  <c:v>1450.8430667299999</c:v>
                </c:pt>
                <c:pt idx="3650">
                  <c:v>1451.3182816999999</c:v>
                </c:pt>
                <c:pt idx="3651">
                  <c:v>1451.79391083</c:v>
                </c:pt>
                <c:pt idx="3652">
                  <c:v>1452.2699539400001</c:v>
                </c:pt>
                <c:pt idx="3653">
                  <c:v>1452.7464108900001</c:v>
                </c:pt>
                <c:pt idx="3654">
                  <c:v>1453.2232815100001</c:v>
                </c:pt>
                <c:pt idx="3655">
                  <c:v>1453.7005656599999</c:v>
                </c:pt>
                <c:pt idx="3656">
                  <c:v>1454.1782631999999</c:v>
                </c:pt>
                <c:pt idx="3657">
                  <c:v>1454.65637399</c:v>
                </c:pt>
                <c:pt idx="3658">
                  <c:v>1455.1348978799999</c:v>
                </c:pt>
                <c:pt idx="3659">
                  <c:v>1455.61383475</c:v>
                </c:pt>
                <c:pt idx="3660">
                  <c:v>1456.09318446</c:v>
                </c:pt>
                <c:pt idx="3661">
                  <c:v>1456.5729468500001</c:v>
                </c:pt>
                <c:pt idx="3662">
                  <c:v>1457.05312179</c:v>
                </c:pt>
                <c:pt idx="3663">
                  <c:v>1457.53370911</c:v>
                </c:pt>
                <c:pt idx="3664">
                  <c:v>1458.0147086699999</c:v>
                </c:pt>
                <c:pt idx="3665">
                  <c:v>1458.49612028</c:v>
                </c:pt>
                <c:pt idx="3666">
                  <c:v>1458.97794376</c:v>
                </c:pt>
                <c:pt idx="3667">
                  <c:v>1459.4601789400001</c:v>
                </c:pt>
                <c:pt idx="3668">
                  <c:v>1459.94282561</c:v>
                </c:pt>
                <c:pt idx="3669">
                  <c:v>1460.42588355</c:v>
                </c:pt>
                <c:pt idx="3670">
                  <c:v>1460.90935255</c:v>
                </c:pt>
                <c:pt idx="3671">
                  <c:v>1461.3932323700001</c:v>
                </c:pt>
                <c:pt idx="3672">
                  <c:v>1461.87752277</c:v>
                </c:pt>
                <c:pt idx="3673">
                  <c:v>1462.3622235</c:v>
                </c:pt>
                <c:pt idx="3674">
                  <c:v>1462.84733428</c:v>
                </c:pt>
                <c:pt idx="3675">
                  <c:v>1463.3328548500001</c:v>
                </c:pt>
                <c:pt idx="3676">
                  <c:v>1463.8187849200001</c:v>
                </c:pt>
                <c:pt idx="3677">
                  <c:v>1464.30512423</c:v>
                </c:pt>
                <c:pt idx="3678">
                  <c:v>1464.79187247</c:v>
                </c:pt>
                <c:pt idx="3679">
                  <c:v>1465.2790293600001</c:v>
                </c:pt>
                <c:pt idx="3680">
                  <c:v>1465.7665946</c:v>
                </c:pt>
                <c:pt idx="3681">
                  <c:v>1466.2545678900001</c:v>
                </c:pt>
                <c:pt idx="3682">
                  <c:v>1466.7429489199999</c:v>
                </c:pt>
                <c:pt idx="3683">
                  <c:v>1467.2317373999999</c:v>
                </c:pt>
                <c:pt idx="3684">
                  <c:v>1467.7209330200001</c:v>
                </c:pt>
                <c:pt idx="3685">
                  <c:v>1468.21053547</c:v>
                </c:pt>
                <c:pt idx="3686">
                  <c:v>1468.7005444500001</c:v>
                </c:pt>
                <c:pt idx="3687">
                  <c:v>1469.19095965</c:v>
                </c:pt>
                <c:pt idx="3688">
                  <c:v>1469.6817807800001</c:v>
                </c:pt>
                <c:pt idx="3689">
                  <c:v>1470.1730075400001</c:v>
                </c:pt>
                <c:pt idx="3690">
                  <c:v>1470.6646396199999</c:v>
                </c:pt>
                <c:pt idx="3691">
                  <c:v>1471.1566767300001</c:v>
                </c:pt>
                <c:pt idx="3692">
                  <c:v>1471.6491185899999</c:v>
                </c:pt>
                <c:pt idx="3693">
                  <c:v>1472.1419648999999</c:v>
                </c:pt>
                <c:pt idx="3694">
                  <c:v>1472.6352153800001</c:v>
                </c:pt>
                <c:pt idx="3695">
                  <c:v>1473.1288697299999</c:v>
                </c:pt>
                <c:pt idx="3696">
                  <c:v>1473.62292768</c:v>
                </c:pt>
                <c:pt idx="3697">
                  <c:v>1474.1173889300001</c:v>
                </c:pt>
                <c:pt idx="3698">
                  <c:v>1474.6122532100001</c:v>
                </c:pt>
                <c:pt idx="3699">
                  <c:v>1475.1075202300001</c:v>
                </c:pt>
                <c:pt idx="3700">
                  <c:v>1475.6031897</c:v>
                </c:pt>
                <c:pt idx="3701">
                  <c:v>1476.09926135</c:v>
                </c:pt>
                <c:pt idx="3702">
                  <c:v>1476.5957349</c:v>
                </c:pt>
                <c:pt idx="3703">
                  <c:v>1477.0926100700001</c:v>
                </c:pt>
                <c:pt idx="3704">
                  <c:v>1477.58988656</c:v>
                </c:pt>
                <c:pt idx="3705">
                  <c:v>1478.0875641099999</c:v>
                </c:pt>
                <c:pt idx="3706">
                  <c:v>1478.5856424200001</c:v>
                </c:pt>
                <c:pt idx="3707">
                  <c:v>1479.08412122</c:v>
                </c:pt>
                <c:pt idx="3708">
                  <c:v>1479.58300022</c:v>
                </c:pt>
                <c:pt idx="3709">
                  <c:v>1480.08227913</c:v>
                </c:pt>
                <c:pt idx="3710">
                  <c:v>1480.58195768</c:v>
                </c:pt>
                <c:pt idx="3711">
                  <c:v>1481.0820355599999</c:v>
                </c:pt>
                <c:pt idx="3712">
                  <c:v>1481.58251251</c:v>
                </c:pt>
                <c:pt idx="3713">
                  <c:v>1482.0833882300001</c:v>
                </c:pt>
                <c:pt idx="3714">
                  <c:v>1482.58466243</c:v>
                </c:pt>
                <c:pt idx="3715">
                  <c:v>1483.0863348299999</c:v>
                </c:pt>
                <c:pt idx="3716">
                  <c:v>1483.5884051400001</c:v>
                </c:pt>
                <c:pt idx="3717">
                  <c:v>1484.0908730799999</c:v>
                </c:pt>
                <c:pt idx="3718">
                  <c:v>1484.59373835</c:v>
                </c:pt>
                <c:pt idx="3719">
                  <c:v>1485.0970006699999</c:v>
                </c:pt>
                <c:pt idx="3720">
                  <c:v>1485.6006597600001</c:v>
                </c:pt>
                <c:pt idx="3721">
                  <c:v>1486.1047153100001</c:v>
                </c:pt>
                <c:pt idx="3722">
                  <c:v>1486.6091670599999</c:v>
                </c:pt>
                <c:pt idx="3723">
                  <c:v>1487.1140147000001</c:v>
                </c:pt>
                <c:pt idx="3724">
                  <c:v>1487.6192579599999</c:v>
                </c:pt>
                <c:pt idx="3725">
                  <c:v>1488.12489654</c:v>
                </c:pt>
                <c:pt idx="3726">
                  <c:v>1488.6309301599999</c:v>
                </c:pt>
                <c:pt idx="3727">
                  <c:v>1489.1373585399999</c:v>
                </c:pt>
                <c:pt idx="3728">
                  <c:v>1489.64418138</c:v>
                </c:pt>
                <c:pt idx="3729">
                  <c:v>1490.1513984000001</c:v>
                </c:pt>
                <c:pt idx="3730">
                  <c:v>1490.6590093100001</c:v>
                </c:pt>
                <c:pt idx="3731">
                  <c:v>1491.16701384</c:v>
                </c:pt>
                <c:pt idx="3732">
                  <c:v>1491.6754116899999</c:v>
                </c:pt>
                <c:pt idx="3733">
                  <c:v>1492.18420257</c:v>
                </c:pt>
                <c:pt idx="3734">
                  <c:v>1492.69338621</c:v>
                </c:pt>
                <c:pt idx="3735">
                  <c:v>1493.2029623200001</c:v>
                </c:pt>
                <c:pt idx="3736">
                  <c:v>1493.7129306100001</c:v>
                </c:pt>
                <c:pt idx="3737">
                  <c:v>1494.22329079</c:v>
                </c:pt>
                <c:pt idx="3738">
                  <c:v>1494.7340425899999</c:v>
                </c:pt>
                <c:pt idx="3739">
                  <c:v>1495.2451857200001</c:v>
                </c:pt>
                <c:pt idx="3740">
                  <c:v>1495.7567198900001</c:v>
                </c:pt>
                <c:pt idx="3741">
                  <c:v>1496.2686448100001</c:v>
                </c:pt>
                <c:pt idx="3742">
                  <c:v>1496.78096022</c:v>
                </c:pt>
                <c:pt idx="3743">
                  <c:v>1497.29366581</c:v>
                </c:pt>
                <c:pt idx="3744">
                  <c:v>1497.8067613000001</c:v>
                </c:pt>
                <c:pt idx="3745">
                  <c:v>1498.32024641</c:v>
                </c:pt>
                <c:pt idx="3746">
                  <c:v>1498.83412086</c:v>
                </c:pt>
                <c:pt idx="3747">
                  <c:v>1499.34838436</c:v>
                </c:pt>
                <c:pt idx="3748">
                  <c:v>1499.8630366299999</c:v>
                </c:pt>
                <c:pt idx="3749">
                  <c:v>1500.37807737</c:v>
                </c:pt>
                <c:pt idx="3750">
                  <c:v>1500.89350631</c:v>
                </c:pt>
                <c:pt idx="3751">
                  <c:v>1501.4093231700001</c:v>
                </c:pt>
                <c:pt idx="3752">
                  <c:v>1501.9255276399999</c:v>
                </c:pt>
                <c:pt idx="3753">
                  <c:v>1502.44211946</c:v>
                </c:pt>
                <c:pt idx="3754">
                  <c:v>1502.9590983400001</c:v>
                </c:pt>
                <c:pt idx="3755">
                  <c:v>1503.4764639800001</c:v>
                </c:pt>
                <c:pt idx="3756">
                  <c:v>1503.99421611</c:v>
                </c:pt>
                <c:pt idx="3757">
                  <c:v>1504.5123544400001</c:v>
                </c:pt>
                <c:pt idx="3758">
                  <c:v>1505.0308786799999</c:v>
                </c:pt>
                <c:pt idx="3759">
                  <c:v>1505.5497885499999</c:v>
                </c:pt>
                <c:pt idx="3760">
                  <c:v>1506.06908376</c:v>
                </c:pt>
                <c:pt idx="3761">
                  <c:v>1506.58876403</c:v>
                </c:pt>
                <c:pt idx="3762">
                  <c:v>1507.1088290600001</c:v>
                </c:pt>
                <c:pt idx="3763">
                  <c:v>1507.6292785799999</c:v>
                </c:pt>
                <c:pt idx="3764">
                  <c:v>1508.1501122899999</c:v>
                </c:pt>
                <c:pt idx="3765">
                  <c:v>1508.6713299099999</c:v>
                </c:pt>
                <c:pt idx="3766">
                  <c:v>1509.1929311599999</c:v>
                </c:pt>
                <c:pt idx="3767">
                  <c:v>1509.71491573</c:v>
                </c:pt>
                <c:pt idx="3768">
                  <c:v>1510.2372833500001</c:v>
                </c:pt>
                <c:pt idx="3769">
                  <c:v>1510.76003373</c:v>
                </c:pt>
                <c:pt idx="3770">
                  <c:v>1511.2831665799999</c:v>
                </c:pt>
                <c:pt idx="3771">
                  <c:v>1511.8066816099999</c:v>
                </c:pt>
                <c:pt idx="3772">
                  <c:v>1512.3305785299999</c:v>
                </c:pt>
                <c:pt idx="3773">
                  <c:v>1512.8548570400001</c:v>
                </c:pt>
                <c:pt idx="3774">
                  <c:v>1513.3795162399999</c:v>
                </c:pt>
                <c:pt idx="3775">
                  <c:v>1513.9045525700001</c:v>
                </c:pt>
                <c:pt idx="3776">
                  <c:v>1514.42995939</c:v>
                </c:pt>
                <c:pt idx="3777">
                  <c:v>1514.95572834</c:v>
                </c:pt>
                <c:pt idx="3778">
                  <c:v>1515.4818501499999</c:v>
                </c:pt>
                <c:pt idx="3779">
                  <c:v>1516.0083153200001</c:v>
                </c:pt>
                <c:pt idx="3780">
                  <c:v>1516.5351139300001</c:v>
                </c:pt>
                <c:pt idx="3781">
                  <c:v>1517.0622358200001</c:v>
                </c:pt>
                <c:pt idx="3782">
                  <c:v>1517.58967424</c:v>
                </c:pt>
                <c:pt idx="3783">
                  <c:v>1518.1174265300001</c:v>
                </c:pt>
                <c:pt idx="3784">
                  <c:v>1518.6454935700001</c:v>
                </c:pt>
                <c:pt idx="3785">
                  <c:v>1519.1738772000001</c:v>
                </c:pt>
                <c:pt idx="3786">
                  <c:v>1519.70257849</c:v>
                </c:pt>
                <c:pt idx="3787">
                  <c:v>1520.23159831</c:v>
                </c:pt>
                <c:pt idx="3788">
                  <c:v>1520.7609372100001</c:v>
                </c:pt>
                <c:pt idx="3789">
                  <c:v>1521.29059523</c:v>
                </c:pt>
                <c:pt idx="3790">
                  <c:v>1521.8205720200001</c:v>
                </c:pt>
                <c:pt idx="3791">
                  <c:v>1522.3508669099999</c:v>
                </c:pt>
                <c:pt idx="3792">
                  <c:v>1522.88147897</c:v>
                </c:pt>
                <c:pt idx="3793">
                  <c:v>1523.41240715</c:v>
                </c:pt>
                <c:pt idx="3794">
                  <c:v>1523.94365036</c:v>
                </c:pt>
                <c:pt idx="3795">
                  <c:v>1524.4752075700001</c:v>
                </c:pt>
                <c:pt idx="3796">
                  <c:v>1525.00707788</c:v>
                </c:pt>
                <c:pt idx="3797">
                  <c:v>1525.5392606</c:v>
                </c:pt>
                <c:pt idx="3798">
                  <c:v>1526.07175523</c:v>
                </c:pt>
                <c:pt idx="3799">
                  <c:v>1526.6045614899999</c:v>
                </c:pt>
                <c:pt idx="3800">
                  <c:v>1527.1376792900001</c:v>
                </c:pt>
                <c:pt idx="3801">
                  <c:v>1527.6711087000001</c:v>
                </c:pt>
                <c:pt idx="3802">
                  <c:v>1528.2048499</c:v>
                </c:pt>
                <c:pt idx="3803">
                  <c:v>1528.7389031299999</c:v>
                </c:pt>
                <c:pt idx="3804">
                  <c:v>1529.27326864</c:v>
                </c:pt>
                <c:pt idx="3805">
                  <c:v>1529.8079466300001</c:v>
                </c:pt>
                <c:pt idx="3806">
                  <c:v>1530.34293727</c:v>
                </c:pt>
                <c:pt idx="3807">
                  <c:v>1530.87824062</c:v>
                </c:pt>
                <c:pt idx="3808">
                  <c:v>1531.4138566700001</c:v>
                </c:pt>
                <c:pt idx="3809">
                  <c:v>1531.9497853</c:v>
                </c:pt>
                <c:pt idx="3810">
                  <c:v>1532.4860263099999</c:v>
                </c:pt>
                <c:pt idx="3811">
                  <c:v>1533.02257947</c:v>
                </c:pt>
                <c:pt idx="3812">
                  <c:v>1533.5594444599999</c:v>
                </c:pt>
                <c:pt idx="3813">
                  <c:v>1534.09662097</c:v>
                </c:pt>
                <c:pt idx="3814">
                  <c:v>1534.6341086699999</c:v>
                </c:pt>
                <c:pt idx="3815">
                  <c:v>1535.17190725</c:v>
                </c:pt>
                <c:pt idx="3816">
                  <c:v>1535.7100164399999</c:v>
                </c:pt>
                <c:pt idx="3817">
                  <c:v>1536.2484359800001</c:v>
                </c:pt>
                <c:pt idx="3818">
                  <c:v>1536.78716566</c:v>
                </c:pt>
                <c:pt idx="3819">
                  <c:v>1537.3262053200001</c:v>
                </c:pt>
                <c:pt idx="3820">
                  <c:v>1537.8655547999999</c:v>
                </c:pt>
                <c:pt idx="3821">
                  <c:v>1538.4052139800001</c:v>
                </c:pt>
                <c:pt idx="3822">
                  <c:v>1538.9451827800001</c:v>
                </c:pt>
                <c:pt idx="3823">
                  <c:v>1539.4854610899999</c:v>
                </c:pt>
                <c:pt idx="3824">
                  <c:v>1540.0260488199999</c:v>
                </c:pt>
                <c:pt idx="3825">
                  <c:v>1540.56694586</c:v>
                </c:pt>
                <c:pt idx="3826">
                  <c:v>1541.10815209</c:v>
                </c:pt>
                <c:pt idx="3827">
                  <c:v>1541.6496674</c:v>
                </c:pt>
                <c:pt idx="3828">
                  <c:v>1542.1914916400001</c:v>
                </c:pt>
                <c:pt idx="3829">
                  <c:v>1542.73362464</c:v>
                </c:pt>
                <c:pt idx="3830">
                  <c:v>1543.2760662400001</c:v>
                </c:pt>
                <c:pt idx="3831">
                  <c:v>1543.8188162700001</c:v>
                </c:pt>
                <c:pt idx="3832">
                  <c:v>1544.36187453</c:v>
                </c:pt>
                <c:pt idx="3833">
                  <c:v>1544.9052408699999</c:v>
                </c:pt>
                <c:pt idx="3834">
                  <c:v>1545.44891508</c:v>
                </c:pt>
                <c:pt idx="3835">
                  <c:v>1545.99289701</c:v>
                </c:pt>
                <c:pt idx="3836">
                  <c:v>1546.5371865</c:v>
                </c:pt>
                <c:pt idx="3837">
                  <c:v>1547.08178337</c:v>
                </c:pt>
                <c:pt idx="3838">
                  <c:v>1547.6266874999999</c:v>
                </c:pt>
                <c:pt idx="3839">
                  <c:v>1548.1718987300001</c:v>
                </c:pt>
                <c:pt idx="3840">
                  <c:v>1548.7174169299999</c:v>
                </c:pt>
                <c:pt idx="3841">
                  <c:v>1549.2632419700001</c:v>
                </c:pt>
                <c:pt idx="3842">
                  <c:v>1549.80937371</c:v>
                </c:pt>
                <c:pt idx="3843">
                  <c:v>1550.35581202</c:v>
                </c:pt>
                <c:pt idx="3844">
                  <c:v>1550.90255677</c:v>
                </c:pt>
                <c:pt idx="3845">
                  <c:v>1551.4496078100001</c:v>
                </c:pt>
                <c:pt idx="3846">
                  <c:v>1551.9969649899999</c:v>
                </c:pt>
                <c:pt idx="3847">
                  <c:v>1552.54462818</c:v>
                </c:pt>
                <c:pt idx="3848">
                  <c:v>1553.0925972</c:v>
                </c:pt>
                <c:pt idx="3849">
                  <c:v>1553.64087191</c:v>
                </c:pt>
                <c:pt idx="3850">
                  <c:v>1554.1894521300001</c:v>
                </c:pt>
                <c:pt idx="3851">
                  <c:v>1554.73833771</c:v>
                </c:pt>
                <c:pt idx="3852">
                  <c:v>1555.28752846</c:v>
                </c:pt>
                <c:pt idx="3853">
                  <c:v>1555.83702423</c:v>
                </c:pt>
                <c:pt idx="3854">
                  <c:v>1556.38682483</c:v>
                </c:pt>
                <c:pt idx="3855">
                  <c:v>1556.93693009</c:v>
                </c:pt>
                <c:pt idx="3856">
                  <c:v>1557.4873398499999</c:v>
                </c:pt>
                <c:pt idx="3857">
                  <c:v>1558.0380539099999</c:v>
                </c:pt>
                <c:pt idx="3858">
                  <c:v>1558.58907211</c:v>
                </c:pt>
                <c:pt idx="3859">
                  <c:v>1559.14039426</c:v>
                </c:pt>
                <c:pt idx="3860">
                  <c:v>1559.6920201800001</c:v>
                </c:pt>
                <c:pt idx="3861">
                  <c:v>1560.24394968</c:v>
                </c:pt>
                <c:pt idx="3862">
                  <c:v>1560.7961825699999</c:v>
                </c:pt>
                <c:pt idx="3863">
                  <c:v>1561.34871864</c:v>
                </c:pt>
                <c:pt idx="3864">
                  <c:v>1561.9015576899999</c:v>
                </c:pt>
                <c:pt idx="3865">
                  <c:v>1562.4546995200001</c:v>
                </c:pt>
                <c:pt idx="3866">
                  <c:v>1563.0081439000001</c:v>
                </c:pt>
                <c:pt idx="3867">
                  <c:v>1563.56189062</c:v>
                </c:pt>
                <c:pt idx="3868">
                  <c:v>1564.1159394399999</c:v>
                </c:pt>
                <c:pt idx="3869">
                  <c:v>1564.6702901399999</c:v>
                </c:pt>
                <c:pt idx="3870">
                  <c:v>1565.22494248</c:v>
                </c:pt>
                <c:pt idx="3871">
                  <c:v>1565.7798962300001</c:v>
                </c:pt>
                <c:pt idx="3872">
                  <c:v>1566.33515113</c:v>
                </c:pt>
                <c:pt idx="3873">
                  <c:v>1566.89070696</c:v>
                </c:pt>
                <c:pt idx="3874">
                  <c:v>1567.44656347</c:v>
                </c:pt>
                <c:pt idx="3875">
                  <c:v>1568.0027204200001</c:v>
                </c:pt>
                <c:pt idx="3876">
                  <c:v>1568.55917755</c:v>
                </c:pt>
                <c:pt idx="3877">
                  <c:v>1569.1159346300001</c:v>
                </c:pt>
                <c:pt idx="3878">
                  <c:v>1569.67299142</c:v>
                </c:pt>
                <c:pt idx="3879">
                  <c:v>1570.23034768</c:v>
                </c:pt>
                <c:pt idx="3880">
                  <c:v>1570.78800316</c:v>
                </c:pt>
                <c:pt idx="3881">
                  <c:v>1571.34595762</c:v>
                </c:pt>
                <c:pt idx="3882">
                  <c:v>1571.9042108399999</c:v>
                </c:pt>
                <c:pt idx="3883">
                  <c:v>1572.46276259</c:v>
                </c:pt>
                <c:pt idx="3884">
                  <c:v>1573.02161262</c:v>
                </c:pt>
                <c:pt idx="3885">
                  <c:v>1573.5807607199999</c:v>
                </c:pt>
                <c:pt idx="3886">
                  <c:v>1574.1402066600001</c:v>
                </c:pt>
                <c:pt idx="3887">
                  <c:v>1574.6999502199999</c:v>
                </c:pt>
                <c:pt idx="3888">
                  <c:v>1575.2599912000001</c:v>
                </c:pt>
                <c:pt idx="3889">
                  <c:v>1575.8203293900001</c:v>
                </c:pt>
                <c:pt idx="3890">
                  <c:v>1576.3809645700001</c:v>
                </c:pt>
                <c:pt idx="3891">
                  <c:v>1576.94189656</c:v>
                </c:pt>
                <c:pt idx="3892">
                  <c:v>1577.50312515</c:v>
                </c:pt>
                <c:pt idx="3893">
                  <c:v>1578.0646501599999</c:v>
                </c:pt>
                <c:pt idx="3894">
                  <c:v>1578.6264713999999</c:v>
                </c:pt>
                <c:pt idx="3895">
                  <c:v>1579.1885887000001</c:v>
                </c:pt>
                <c:pt idx="3896">
                  <c:v>1579.7510018600001</c:v>
                </c:pt>
                <c:pt idx="3897">
                  <c:v>1580.31371072</c:v>
                </c:pt>
                <c:pt idx="3898">
                  <c:v>1580.8767150900001</c:v>
                </c:pt>
                <c:pt idx="3899">
                  <c:v>1581.4400147900001</c:v>
                </c:pt>
                <c:pt idx="3900">
                  <c:v>1582.0036096599999</c:v>
                </c:pt>
                <c:pt idx="3901">
                  <c:v>1582.56749949</c:v>
                </c:pt>
                <c:pt idx="3902">
                  <c:v>1583.13168412</c:v>
                </c:pt>
                <c:pt idx="3903">
                  <c:v>1583.69616333</c:v>
                </c:pt>
                <c:pt idx="3904">
                  <c:v>1584.26093694</c:v>
                </c:pt>
                <c:pt idx="3905">
                  <c:v>1584.8260047399999</c:v>
                </c:pt>
                <c:pt idx="3906">
                  <c:v>1585.3913664900001</c:v>
                </c:pt>
                <c:pt idx="3907">
                  <c:v>1585.95702198</c:v>
                </c:pt>
                <c:pt idx="3908">
                  <c:v>1586.5229709600001</c:v>
                </c:pt>
                <c:pt idx="3909">
                  <c:v>1587.08921317</c:v>
                </c:pt>
                <c:pt idx="3910">
                  <c:v>1587.6557483199999</c:v>
                </c:pt>
                <c:pt idx="3911">
                  <c:v>1588.22257614</c:v>
                </c:pt>
                <c:pt idx="3912">
                  <c:v>1588.7896963000001</c:v>
                </c:pt>
                <c:pt idx="3913">
                  <c:v>1589.3571084800001</c:v>
                </c:pt>
                <c:pt idx="3914">
                  <c:v>1589.92481234</c:v>
                </c:pt>
                <c:pt idx="3915">
                  <c:v>1590.4928075</c:v>
                </c:pt>
                <c:pt idx="3916">
                  <c:v>1591.06109358</c:v>
                </c:pt>
                <c:pt idx="3917">
                  <c:v>1591.6296701799999</c:v>
                </c:pt>
                <c:pt idx="3918">
                  <c:v>1592.1985368600001</c:v>
                </c:pt>
                <c:pt idx="3919">
                  <c:v>1592.76769317</c:v>
                </c:pt>
                <c:pt idx="3920">
                  <c:v>1593.3371386399999</c:v>
                </c:pt>
                <c:pt idx="3921">
                  <c:v>1593.9068727900001</c:v>
                </c:pt>
                <c:pt idx="3922">
                  <c:v>1594.47689511</c:v>
                </c:pt>
                <c:pt idx="3923">
                  <c:v>1595.04720509</c:v>
                </c:pt>
                <c:pt idx="3924">
                  <c:v>1595.61780217</c:v>
                </c:pt>
                <c:pt idx="3925">
                  <c:v>1596.18868578</c:v>
                </c:pt>
                <c:pt idx="3926">
                  <c:v>1596.75985532</c:v>
                </c:pt>
                <c:pt idx="3927">
                  <c:v>1597.33131022</c:v>
                </c:pt>
                <c:pt idx="3928">
                  <c:v>1597.90304988</c:v>
                </c:pt>
                <c:pt idx="3929">
                  <c:v>1598.4750736999999</c:v>
                </c:pt>
                <c:pt idx="3930">
                  <c:v>1599.0473810799999</c:v>
                </c:pt>
                <c:pt idx="3931">
                  <c:v>1599.6199714300001</c:v>
                </c:pt>
                <c:pt idx="3932">
                  <c:v>1600.19284414</c:v>
                </c:pt>
                <c:pt idx="3933">
                  <c:v>1600.7659986199999</c:v>
                </c:pt>
                <c:pt idx="3934">
                  <c:v>1601.33943428</c:v>
                </c:pt>
                <c:pt idx="3935">
                  <c:v>1601.91315052</c:v>
                </c:pt>
                <c:pt idx="3936">
                  <c:v>1602.4871467400001</c:v>
                </c:pt>
                <c:pt idx="3937">
                  <c:v>1603.0614223699999</c:v>
                </c:pt>
                <c:pt idx="3938">
                  <c:v>1603.63597684</c:v>
                </c:pt>
                <c:pt idx="3939">
                  <c:v>1604.2108095900001</c:v>
                </c:pt>
                <c:pt idx="3940">
                  <c:v>1604.7859200600001</c:v>
                </c:pt>
                <c:pt idx="3941">
                  <c:v>1605.36130772</c:v>
                </c:pt>
                <c:pt idx="3942">
                  <c:v>1605.93697204</c:v>
                </c:pt>
                <c:pt idx="3943">
                  <c:v>1606.51291249</c:v>
                </c:pt>
                <c:pt idx="3944">
                  <c:v>1607.0891285800001</c:v>
                </c:pt>
                <c:pt idx="3945">
                  <c:v>1607.66561981</c:v>
                </c:pt>
                <c:pt idx="3946">
                  <c:v>1608.24238573</c:v>
                </c:pt>
                <c:pt idx="3947">
                  <c:v>1608.81942587</c:v>
                </c:pt>
                <c:pt idx="3948">
                  <c:v>1609.3967398</c:v>
                </c:pt>
                <c:pt idx="3949">
                  <c:v>1609.9743271299999</c:v>
                </c:pt>
                <c:pt idx="3950">
                  <c:v>1610.55218745</c:v>
                </c:pt>
                <c:pt idx="3951">
                  <c:v>1611.1303204200001</c:v>
                </c:pt>
                <c:pt idx="3952">
                  <c:v>1611.70872568</c:v>
                </c:pt>
                <c:pt idx="3953">
                  <c:v>1612.2874029300001</c:v>
                </c:pt>
                <c:pt idx="3954">
                  <c:v>1612.86635185</c:v>
                </c:pt>
                <c:pt idx="3955">
                  <c:v>1613.4455721899999</c:v>
                </c:pt>
                <c:pt idx="3956">
                  <c:v>1614.0250636799999</c:v>
                </c:pt>
                <c:pt idx="3957">
                  <c:v>1614.6048260800001</c:v>
                </c:pt>
                <c:pt idx="3958">
                  <c:v>1615.1848591800001</c:v>
                </c:pt>
                <c:pt idx="3959">
                  <c:v>1615.7651627499999</c:v>
                </c:pt>
                <c:pt idx="3960">
                  <c:v>1616.34573662</c:v>
                </c:pt>
                <c:pt idx="3961">
                  <c:v>1616.92658059</c:v>
                </c:pt>
                <c:pt idx="3962">
                  <c:v>1617.50769451</c:v>
                </c:pt>
                <c:pt idx="3963">
                  <c:v>1618.08907821</c:v>
                </c:pt>
                <c:pt idx="3964">
                  <c:v>1618.67073155</c:v>
                </c:pt>
                <c:pt idx="3965">
                  <c:v>1619.2526543900001</c:v>
                </c:pt>
                <c:pt idx="3966">
                  <c:v>1619.8348466100001</c:v>
                </c:pt>
                <c:pt idx="3967">
                  <c:v>1620.41730809</c:v>
                </c:pt>
                <c:pt idx="3968">
                  <c:v>1621.0000387299999</c:v>
                </c:pt>
                <c:pt idx="3969">
                  <c:v>1621.58303843</c:v>
                </c:pt>
                <c:pt idx="3970">
                  <c:v>1622.1663070899999</c:v>
                </c:pt>
                <c:pt idx="3971">
                  <c:v>1622.74984462</c:v>
                </c:pt>
                <c:pt idx="3972">
                  <c:v>1623.3336509400001</c:v>
                </c:pt>
                <c:pt idx="3973">
                  <c:v>1623.91772597</c:v>
                </c:pt>
                <c:pt idx="3974">
                  <c:v>1624.5020696399999</c:v>
                </c:pt>
                <c:pt idx="3975">
                  <c:v>1625.0866818699999</c:v>
                </c:pt>
                <c:pt idx="3976">
                  <c:v>1625.67156258</c:v>
                </c:pt>
                <c:pt idx="3977">
                  <c:v>1626.25671171</c:v>
                </c:pt>
                <c:pt idx="3978">
                  <c:v>1626.84212918</c:v>
                </c:pt>
                <c:pt idx="3979">
                  <c:v>1627.4278149199999</c:v>
                </c:pt>
                <c:pt idx="3980">
                  <c:v>1628.01376884</c:v>
                </c:pt>
                <c:pt idx="3981">
                  <c:v>1628.5999909</c:v>
                </c:pt>
                <c:pt idx="3982">
                  <c:v>1629.18648102</c:v>
                </c:pt>
                <c:pt idx="3983">
                  <c:v>1629.77323914</c:v>
                </c:pt>
                <c:pt idx="3984">
                  <c:v>1630.3602651799999</c:v>
                </c:pt>
                <c:pt idx="3985">
                  <c:v>1630.94755904</c:v>
                </c:pt>
                <c:pt idx="3986">
                  <c:v>1631.5351206299999</c:v>
                </c:pt>
                <c:pt idx="3987">
                  <c:v>1632.1229498299999</c:v>
                </c:pt>
                <c:pt idx="3988">
                  <c:v>1632.7110465200001</c:v>
                </c:pt>
                <c:pt idx="3989">
                  <c:v>1633.29941057</c:v>
                </c:pt>
                <c:pt idx="3990">
                  <c:v>1633.8880418399999</c:v>
                </c:pt>
                <c:pt idx="3991">
                  <c:v>1634.4769401999999</c:v>
                </c:pt>
                <c:pt idx="3992">
                  <c:v>1635.0661055</c:v>
                </c:pt>
                <c:pt idx="3993">
                  <c:v>1635.6555375800001</c:v>
                </c:pt>
                <c:pt idx="3994">
                  <c:v>1636.24523626</c:v>
                </c:pt>
                <c:pt idx="3995">
                  <c:v>1636.8352013900001</c:v>
                </c:pt>
                <c:pt idx="3996">
                  <c:v>1637.4254327599999</c:v>
                </c:pt>
                <c:pt idx="3997">
                  <c:v>1638.01593017</c:v>
                </c:pt>
                <c:pt idx="3998">
                  <c:v>1638.6066934200001</c:v>
                </c:pt>
                <c:pt idx="3999">
                  <c:v>1639.1977222800001</c:v>
                </c:pt>
                <c:pt idx="4000">
                  <c:v>1639.7890165199999</c:v>
                </c:pt>
                <c:pt idx="4001">
                  <c:v>1640.38057587</c:v>
                </c:pt>
                <c:pt idx="4002">
                  <c:v>1640.9724001</c:v>
                </c:pt>
                <c:pt idx="4003">
                  <c:v>1641.5644889099999</c:v>
                </c:pt>
                <c:pt idx="4004">
                  <c:v>1642.15684203</c:v>
                </c:pt>
                <c:pt idx="4005">
                  <c:v>1642.7494591499999</c:v>
                </c:pt>
                <c:pt idx="4006">
                  <c:v>1643.34233997</c:v>
                </c:pt>
                <c:pt idx="4007">
                  <c:v>1643.93548416</c:v>
                </c:pt>
                <c:pt idx="4008">
                  <c:v>1644.52889138</c:v>
                </c:pt>
                <c:pt idx="4009">
                  <c:v>1645.1225612799999</c:v>
                </c:pt>
                <c:pt idx="4010">
                  <c:v>1645.7164934800001</c:v>
                </c:pt>
                <c:pt idx="4011">
                  <c:v>1646.3106875999999</c:v>
                </c:pt>
                <c:pt idx="4012">
                  <c:v>1646.9051432399999</c:v>
                </c:pt>
                <c:pt idx="4013">
                  <c:v>1647.49985999</c:v>
                </c:pt>
                <c:pt idx="4014">
                  <c:v>1648.0948373900001</c:v>
                </c:pt>
                <c:pt idx="4015">
                  <c:v>1648.690075</c:v>
                </c:pt>
                <c:pt idx="4016">
                  <c:v>1649.2855723499999</c:v>
                </c:pt>
                <c:pt idx="4017">
                  <c:v>1649.8813289300001</c:v>
                </c:pt>
                <c:pt idx="4018">
                  <c:v>1650.4773442400001</c:v>
                </c:pt>
                <c:pt idx="4019">
                  <c:v>1651.0736177399999</c:v>
                </c:pt>
                <c:pt idx="4020">
                  <c:v>1651.6701488799999</c:v>
                </c:pt>
                <c:pt idx="4021">
                  <c:v>1652.2669370599999</c:v>
                </c:pt>
                <c:pt idx="4022">
                  <c:v>1652.8639817000001</c:v>
                </c:pt>
                <c:pt idx="4023">
                  <c:v>1653.4612821400001</c:v>
                </c:pt>
                <c:pt idx="4024">
                  <c:v>1654.0588371900001</c:v>
                </c:pt>
                <c:pt idx="4025">
                  <c:v>1654.6566433</c:v>
                </c:pt>
                <c:pt idx="4026">
                  <c:v>1655.2546941200001</c:v>
                </c:pt>
                <c:pt idx="4027">
                  <c:v>1655.8529816099999</c:v>
                </c:pt>
                <c:pt idx="4028">
                  <c:v>1656.4514968799999</c:v>
                </c:pt>
                <c:pt idx="4029">
                  <c:v>1657.0502306799999</c:v>
                </c:pt>
                <c:pt idx="4030">
                  <c:v>1657.6491728399999</c:v>
                </c:pt>
                <c:pt idx="4031">
                  <c:v>1658.24831346</c:v>
                </c:pt>
                <c:pt idx="4032">
                  <c:v>1658.8476457100001</c:v>
                </c:pt>
                <c:pt idx="4033">
                  <c:v>1659.4471662200001</c:v>
                </c:pt>
                <c:pt idx="4034">
                  <c:v>1660.04687491</c:v>
                </c:pt>
                <c:pt idx="4035">
                  <c:v>1660.64677269</c:v>
                </c:pt>
                <c:pt idx="4036">
                  <c:v>1661.2468597699999</c:v>
                </c:pt>
                <c:pt idx="4037">
                  <c:v>1661.84713605</c:v>
                </c:pt>
                <c:pt idx="4038">
                  <c:v>1662.4476011300001</c:v>
                </c:pt>
                <c:pt idx="4039">
                  <c:v>1663.04825415</c:v>
                </c:pt>
                <c:pt idx="4040">
                  <c:v>1663.64909384</c:v>
                </c:pt>
                <c:pt idx="4041">
                  <c:v>1664.2501185900001</c:v>
                </c:pt>
                <c:pt idx="4042">
                  <c:v>1664.8513265300001</c:v>
                </c:pt>
                <c:pt idx="4043">
                  <c:v>1665.4527155999999</c:v>
                </c:pt>
                <c:pt idx="4044">
                  <c:v>1666.05428368</c:v>
                </c:pt>
                <c:pt idx="4045">
                  <c:v>1666.6560286599999</c:v>
                </c:pt>
                <c:pt idx="4046">
                  <c:v>1667.2579484800001</c:v>
                </c:pt>
                <c:pt idx="4047">
                  <c:v>1667.8600412000001</c:v>
                </c:pt>
                <c:pt idx="4048">
                  <c:v>1668.4623050299999</c:v>
                </c:pt>
                <c:pt idx="4049">
                  <c:v>1669.06473828</c:v>
                </c:pt>
                <c:pt idx="4050">
                  <c:v>1669.6673393900001</c:v>
                </c:pt>
                <c:pt idx="4051">
                  <c:v>1670.2701068900001</c:v>
                </c:pt>
                <c:pt idx="4052">
                  <c:v>1670.8730393200001</c:v>
                </c:pt>
                <c:pt idx="4053">
                  <c:v>1671.4761352600001</c:v>
                </c:pt>
                <c:pt idx="4054">
                  <c:v>1672.0791937900001</c:v>
                </c:pt>
                <c:pt idx="4055">
                  <c:v>1672.6809563100001</c:v>
                </c:pt>
                <c:pt idx="4056">
                  <c:v>1673.28073182</c:v>
                </c:pt>
                <c:pt idx="4057">
                  <c:v>1673.8787126899999</c:v>
                </c:pt>
                <c:pt idx="4058">
                  <c:v>1674.47501149</c:v>
                </c:pt>
                <c:pt idx="4059">
                  <c:v>1675.06966018</c:v>
                </c:pt>
                <c:pt idx="4060">
                  <c:v>1675.6627640900001</c:v>
                </c:pt>
                <c:pt idx="4061">
                  <c:v>1676.2544585200001</c:v>
                </c:pt>
                <c:pt idx="4062">
                  <c:v>1676.84485404</c:v>
                </c:pt>
                <c:pt idx="4063">
                  <c:v>1677.43403698</c:v>
                </c:pt>
                <c:pt idx="4064">
                  <c:v>1678.02203504</c:v>
                </c:pt>
                <c:pt idx="4065">
                  <c:v>1678.6088681399999</c:v>
                </c:pt>
                <c:pt idx="4066">
                  <c:v>1679.1945874800001</c:v>
                </c:pt>
                <c:pt idx="4067">
                  <c:v>1679.77921668</c:v>
                </c:pt>
                <c:pt idx="4068">
                  <c:v>1680.36276449</c:v>
                </c:pt>
                <c:pt idx="4069">
                  <c:v>1680.9452446</c:v>
                </c:pt>
                <c:pt idx="4070">
                  <c:v>1681.52667761</c:v>
                </c:pt>
                <c:pt idx="4071">
                  <c:v>1682.10707684</c:v>
                </c:pt>
                <c:pt idx="4072">
                  <c:v>1682.68645167</c:v>
                </c:pt>
                <c:pt idx="4073">
                  <c:v>1683.2648184300001</c:v>
                </c:pt>
                <c:pt idx="4074">
                  <c:v>1683.8421680700001</c:v>
                </c:pt>
                <c:pt idx="4075">
                  <c:v>1684.4184407400001</c:v>
                </c:pt>
                <c:pt idx="4076">
                  <c:v>1684.9935212600001</c:v>
                </c:pt>
                <c:pt idx="4077">
                  <c:v>1685.5673578599999</c:v>
                </c:pt>
                <c:pt idx="4078">
                  <c:v>1686.1399683499999</c:v>
                </c:pt>
                <c:pt idx="4079">
                  <c:v>1686.7113876999999</c:v>
                </c:pt>
                <c:pt idx="4080">
                  <c:v>1687.2816767700001</c:v>
                </c:pt>
                <c:pt idx="4081">
                  <c:v>1687.8509243000001</c:v>
                </c:pt>
                <c:pt idx="4082">
                  <c:v>1688.4192366299999</c:v>
                </c:pt>
                <c:pt idx="4083">
                  <c:v>1688.9867107</c:v>
                </c:pt>
                <c:pt idx="4084">
                  <c:v>1689.55342406</c:v>
                </c:pt>
                <c:pt idx="4085">
                  <c:v>1690.1194327000001</c:v>
                </c:pt>
                <c:pt idx="4086">
                  <c:v>1690.6847545799999</c:v>
                </c:pt>
                <c:pt idx="4087">
                  <c:v>1691.2493642699999</c:v>
                </c:pt>
                <c:pt idx="4088">
                  <c:v>1691.8132468700001</c:v>
                </c:pt>
                <c:pt idx="4089">
                  <c:v>1692.3765069999999</c:v>
                </c:pt>
                <c:pt idx="4090">
                  <c:v>1692.9392396400001</c:v>
                </c:pt>
                <c:pt idx="4091">
                  <c:v>1693.5014696200001</c:v>
                </c:pt>
                <c:pt idx="4092">
                  <c:v>1694.06323307</c:v>
                </c:pt>
                <c:pt idx="4093">
                  <c:v>1694.62456056</c:v>
                </c:pt>
                <c:pt idx="4094">
                  <c:v>1695.1854727</c:v>
                </c:pt>
                <c:pt idx="4095">
                  <c:v>1695.74601747</c:v>
                </c:pt>
                <c:pt idx="4096">
                  <c:v>1696.3062541700001</c:v>
                </c:pt>
                <c:pt idx="4097">
                  <c:v>1696.86625093</c:v>
                </c:pt>
                <c:pt idx="4098">
                  <c:v>1697.42608157</c:v>
                </c:pt>
                <c:pt idx="4099">
                  <c:v>1697.98579337</c:v>
                </c:pt>
                <c:pt idx="4100">
                  <c:v>1698.5454015099999</c:v>
                </c:pt>
                <c:pt idx="4101">
                  <c:v>1699.1049029599999</c:v>
                </c:pt>
                <c:pt idx="4102">
                  <c:v>1699.6642883699999</c:v>
                </c:pt>
                <c:pt idx="4103">
                  <c:v>1700.22354842</c:v>
                </c:pt>
                <c:pt idx="4104">
                  <c:v>1700.7826818799999</c:v>
                </c:pt>
                <c:pt idx="4105">
                  <c:v>1701.3417237599999</c:v>
                </c:pt>
                <c:pt idx="4106">
                  <c:v>1701.9007257799999</c:v>
                </c:pt>
                <c:pt idx="4107">
                  <c:v>1702.45972338</c:v>
                </c:pt>
                <c:pt idx="4108">
                  <c:v>1703.0187344799999</c:v>
                </c:pt>
                <c:pt idx="4109">
                  <c:v>1703.5777657900001</c:v>
                </c:pt>
                <c:pt idx="4110">
                  <c:v>1704.1368186699999</c:v>
                </c:pt>
                <c:pt idx="4111">
                  <c:v>1704.6958938299999</c:v>
                </c:pt>
                <c:pt idx="4112">
                  <c:v>1705.2549942999999</c:v>
                </c:pt>
                <c:pt idx="4113">
                  <c:v>1705.81412469</c:v>
                </c:pt>
                <c:pt idx="4114">
                  <c:v>1706.3732889099999</c:v>
                </c:pt>
                <c:pt idx="4115">
                  <c:v>1706.9324886300001</c:v>
                </c:pt>
                <c:pt idx="4116">
                  <c:v>1707.49172316</c:v>
                </c:pt>
                <c:pt idx="4117">
                  <c:v>1708.0509914199999</c:v>
                </c:pt>
                <c:pt idx="4118">
                  <c:v>1708.61029358</c:v>
                </c:pt>
                <c:pt idx="4119">
                  <c:v>1709.1696321300001</c:v>
                </c:pt>
                <c:pt idx="4120">
                  <c:v>1709.7290114299999</c:v>
                </c:pt>
                <c:pt idx="4121">
                  <c:v>1710.2884370899999</c:v>
                </c:pt>
                <c:pt idx="4122">
                  <c:v>1710.8479151700001</c:v>
                </c:pt>
                <c:pt idx="4123">
                  <c:v>1711.4074519000001</c:v>
                </c:pt>
                <c:pt idx="4124">
                  <c:v>1711.9670532099999</c:v>
                </c:pt>
                <c:pt idx="4125">
                  <c:v>1712.52672497</c:v>
                </c:pt>
                <c:pt idx="4126">
                  <c:v>1713.0864732499999</c:v>
                </c:pt>
                <c:pt idx="4127">
                  <c:v>1713.6463034000001</c:v>
                </c:pt>
                <c:pt idx="4128">
                  <c:v>1714.20621987</c:v>
                </c:pt>
                <c:pt idx="4129">
                  <c:v>1714.7662263499999</c:v>
                </c:pt>
                <c:pt idx="4130">
                  <c:v>1715.32632659</c:v>
                </c:pt>
                <c:pt idx="4131">
                  <c:v>1715.88652454</c:v>
                </c:pt>
                <c:pt idx="4132">
                  <c:v>1716.44682457</c:v>
                </c:pt>
                <c:pt idx="4133">
                  <c:v>1717.00723133</c:v>
                </c:pt>
                <c:pt idx="4134">
                  <c:v>1717.5677501800001</c:v>
                </c:pt>
                <c:pt idx="4135">
                  <c:v>1718.1283874999999</c:v>
                </c:pt>
                <c:pt idx="4136">
                  <c:v>1718.6891494399999</c:v>
                </c:pt>
                <c:pt idx="4137">
                  <c:v>1719.2500416099999</c:v>
                </c:pt>
                <c:pt idx="4138">
                  <c:v>1719.81106907</c:v>
                </c:pt>
                <c:pt idx="4139">
                  <c:v>1720.3722366699999</c:v>
                </c:pt>
                <c:pt idx="4140">
                  <c:v>1720.93354909</c:v>
                </c:pt>
                <c:pt idx="4141">
                  <c:v>1721.4950109900001</c:v>
                </c:pt>
                <c:pt idx="4142">
                  <c:v>1722.0566268699999</c:v>
                </c:pt>
                <c:pt idx="4143">
                  <c:v>1722.61840067</c:v>
                </c:pt>
                <c:pt idx="4144">
                  <c:v>1723.1803357399999</c:v>
                </c:pt>
                <c:pt idx="4145">
                  <c:v>1723.7424352800001</c:v>
                </c:pt>
                <c:pt idx="4146">
                  <c:v>1724.30470261</c:v>
                </c:pt>
                <c:pt idx="4147">
                  <c:v>1724.86714134</c:v>
                </c:pt>
                <c:pt idx="4148">
                  <c:v>1725.4297552099999</c:v>
                </c:pt>
                <c:pt idx="4149">
                  <c:v>1725.9925480100001</c:v>
                </c:pt>
                <c:pt idx="4150">
                  <c:v>1726.55552343</c:v>
                </c:pt>
                <c:pt idx="4151">
                  <c:v>1727.1186850399999</c:v>
                </c:pt>
                <c:pt idx="4152">
                  <c:v>1727.6820362599999</c:v>
                </c:pt>
                <c:pt idx="4153">
                  <c:v>1728.2455804799999</c:v>
                </c:pt>
                <c:pt idx="4154">
                  <c:v>1728.80932106</c:v>
                </c:pt>
                <c:pt idx="4155">
                  <c:v>1729.37326145</c:v>
                </c:pt>
                <c:pt idx="4156">
                  <c:v>1729.93740518</c:v>
                </c:pt>
                <c:pt idx="4157">
                  <c:v>1730.5017559099999</c:v>
                </c:pt>
                <c:pt idx="4158">
                  <c:v>1731.0663173800001</c:v>
                </c:pt>
                <c:pt idx="4159">
                  <c:v>1731.6310933699999</c:v>
                </c:pt>
                <c:pt idx="4160">
                  <c:v>1732.1960875899999</c:v>
                </c:pt>
                <c:pt idx="4161">
                  <c:v>1732.76130371</c:v>
                </c:pt>
                <c:pt idx="4162">
                  <c:v>1733.3267452699999</c:v>
                </c:pt>
                <c:pt idx="4163">
                  <c:v>1733.89241567</c:v>
                </c:pt>
                <c:pt idx="4164">
                  <c:v>1734.4583181999999</c:v>
                </c:pt>
                <c:pt idx="4165">
                  <c:v>1735.0244560399999</c:v>
                </c:pt>
                <c:pt idx="4166">
                  <c:v>1735.59083231</c:v>
                </c:pt>
                <c:pt idx="4167">
                  <c:v>1736.1574501</c:v>
                </c:pt>
                <c:pt idx="4168">
                  <c:v>1736.7243124300001</c:v>
                </c:pt>
                <c:pt idx="4169">
                  <c:v>1737.29142228</c:v>
                </c:pt>
                <c:pt idx="4170">
                  <c:v>1737.8587826200001</c:v>
                </c:pt>
                <c:pt idx="4171">
                  <c:v>1738.4263963400001</c:v>
                </c:pt>
                <c:pt idx="4172">
                  <c:v>1738.99426621</c:v>
                </c:pt>
                <c:pt idx="4173">
                  <c:v>1739.56239486</c:v>
                </c:pt>
                <c:pt idx="4174">
                  <c:v>1740.1307847099999</c:v>
                </c:pt>
                <c:pt idx="4175">
                  <c:v>1740.6994380799999</c:v>
                </c:pt>
                <c:pt idx="4176">
                  <c:v>1741.2683571800001</c:v>
                </c:pt>
                <c:pt idx="4177">
                  <c:v>1741.83754398</c:v>
                </c:pt>
                <c:pt idx="4178">
                  <c:v>1742.4070002399999</c:v>
                </c:pt>
                <c:pt idx="4179">
                  <c:v>1742.97672758</c:v>
                </c:pt>
                <c:pt idx="4180">
                  <c:v>1743.54672747</c:v>
                </c:pt>
                <c:pt idx="4181">
                  <c:v>1744.1170011900001</c:v>
                </c:pt>
                <c:pt idx="4182">
                  <c:v>1744.6875499299999</c:v>
                </c:pt>
                <c:pt idx="4183">
                  <c:v>1745.25837471</c:v>
                </c:pt>
                <c:pt idx="4184">
                  <c:v>1745.8294764499999</c:v>
                </c:pt>
                <c:pt idx="4185">
                  <c:v>1746.4008559700001</c:v>
                </c:pt>
                <c:pt idx="4186">
                  <c:v>1746.9725140099999</c:v>
                </c:pt>
                <c:pt idx="4187">
                  <c:v>1747.54445119</c:v>
                </c:pt>
                <c:pt idx="4188">
                  <c:v>1748.1166681100001</c:v>
                </c:pt>
                <c:pt idx="4189">
                  <c:v>1748.6891652700001</c:v>
                </c:pt>
                <c:pt idx="4190">
                  <c:v>1749.26194315</c:v>
                </c:pt>
                <c:pt idx="4191">
                  <c:v>1749.8350021399999</c:v>
                </c:pt>
                <c:pt idx="4192">
                  <c:v>1750.40834262</c:v>
                </c:pt>
                <c:pt idx="4193">
                  <c:v>1750.9819649000001</c:v>
                </c:pt>
                <c:pt idx="4194">
                  <c:v>1751.5558692499999</c:v>
                </c:pt>
                <c:pt idx="4195">
                  <c:v>1752.1300558999999</c:v>
                </c:pt>
                <c:pt idx="4196">
                  <c:v>1752.70452507</c:v>
                </c:pt>
                <c:pt idx="4197">
                  <c:v>1753.2792769099999</c:v>
                </c:pt>
                <c:pt idx="4198">
                  <c:v>1753.85431156</c:v>
                </c:pt>
                <c:pt idx="4199">
                  <c:v>1754.4296291200001</c:v>
                </c:pt>
                <c:pt idx="4200">
                  <c:v>1755.0052296700001</c:v>
                </c:pt>
                <c:pt idx="4201">
                  <c:v>1755.5811132599999</c:v>
                </c:pt>
                <c:pt idx="4202">
                  <c:v>1756.1572799400001</c:v>
                </c:pt>
                <c:pt idx="4203">
                  <c:v>1756.7337297300001</c:v>
                </c:pt>
                <c:pt idx="4204">
                  <c:v>1757.3104626100001</c:v>
                </c:pt>
                <c:pt idx="4205">
                  <c:v>1757.88747859</c:v>
                </c:pt>
                <c:pt idx="4206">
                  <c:v>1758.4647776300001</c:v>
                </c:pt>
                <c:pt idx="4207">
                  <c:v>1759.0423596999999</c:v>
                </c:pt>
                <c:pt idx="4208">
                  <c:v>1759.6202247399999</c:v>
                </c:pt>
                <c:pt idx="4209">
                  <c:v>1760.1983726999999</c:v>
                </c:pt>
                <c:pt idx="4210">
                  <c:v>1760.77680349</c:v>
                </c:pt>
                <c:pt idx="4211">
                  <c:v>1761.3555170300001</c:v>
                </c:pt>
                <c:pt idx="4212">
                  <c:v>1761.9345132000001</c:v>
                </c:pt>
                <c:pt idx="4213">
                  <c:v>1762.5137918800001</c:v>
                </c:pt>
                <c:pt idx="4214">
                  <c:v>1763.0933529500001</c:v>
                </c:pt>
                <c:pt idx="4215">
                  <c:v>1763.6731962399999</c:v>
                </c:pt>
                <c:pt idx="4216">
                  <c:v>1764.25332162</c:v>
                </c:pt>
                <c:pt idx="4217">
                  <c:v>1764.83372891</c:v>
                </c:pt>
                <c:pt idx="4218">
                  <c:v>1765.41441794</c:v>
                </c:pt>
                <c:pt idx="4219">
                  <c:v>1765.9953885299999</c:v>
                </c:pt>
                <c:pt idx="4220">
                  <c:v>1766.5766404999999</c:v>
                </c:pt>
                <c:pt idx="4221">
                  <c:v>1767.1581736600001</c:v>
                </c:pt>
                <c:pt idx="4222">
                  <c:v>1767.73998783</c:v>
                </c:pt>
                <c:pt idx="4223">
                  <c:v>1768.3220828200001</c:v>
                </c:pt>
                <c:pt idx="4224">
                  <c:v>1768.9044584400001</c:v>
                </c:pt>
                <c:pt idx="4225">
                  <c:v>1769.4871145</c:v>
                </c:pt>
                <c:pt idx="4226">
                  <c:v>1770.0700507900001</c:v>
                </c:pt>
                <c:pt idx="4227">
                  <c:v>1770.6532671299999</c:v>
                </c:pt>
                <c:pt idx="4228">
                  <c:v>1771.2367632999999</c:v>
                </c:pt>
                <c:pt idx="4229">
                  <c:v>1771.82053909</c:v>
                </c:pt>
                <c:pt idx="4230">
                  <c:v>1772.4045943000001</c:v>
                </c:pt>
                <c:pt idx="4231">
                  <c:v>1772.98892869</c:v>
                </c:pt>
                <c:pt idx="4232">
                  <c:v>1773.57354207</c:v>
                </c:pt>
                <c:pt idx="4233">
                  <c:v>1774.1584342000001</c:v>
                </c:pt>
                <c:pt idx="4234">
                  <c:v>1774.7436048699999</c:v>
                </c:pt>
                <c:pt idx="4235">
                  <c:v>1775.32905385</c:v>
                </c:pt>
                <c:pt idx="4236">
                  <c:v>1775.9147809200001</c:v>
                </c:pt>
                <c:pt idx="4237">
                  <c:v>1776.50078586</c:v>
                </c:pt>
                <c:pt idx="4238">
                  <c:v>1777.08706843</c:v>
                </c:pt>
                <c:pt idx="4239">
                  <c:v>1777.6736284200001</c:v>
                </c:pt>
                <c:pt idx="4240">
                  <c:v>1778.26046559</c:v>
                </c:pt>
                <c:pt idx="4241">
                  <c:v>1778.8475797000001</c:v>
                </c:pt>
                <c:pt idx="4242">
                  <c:v>1779.4349704900001</c:v>
                </c:pt>
                <c:pt idx="4243">
                  <c:v>1780.02263773</c:v>
                </c:pt>
                <c:pt idx="4244">
                  <c:v>1780.61058123</c:v>
                </c:pt>
                <c:pt idx="4245">
                  <c:v>1781.19880072</c:v>
                </c:pt>
                <c:pt idx="4246">
                  <c:v>1781.7872959399999</c:v>
                </c:pt>
                <c:pt idx="4247">
                  <c:v>1782.37606626</c:v>
                </c:pt>
                <c:pt idx="4248">
                  <c:v>1782.96511046</c:v>
                </c:pt>
                <c:pt idx="4249">
                  <c:v>1783.5544277199999</c:v>
                </c:pt>
                <c:pt idx="4250">
                  <c:v>1784.1440178099999</c:v>
                </c:pt>
                <c:pt idx="4251">
                  <c:v>1784.7338797699999</c:v>
                </c:pt>
                <c:pt idx="4252">
                  <c:v>1785.3240127399999</c:v>
                </c:pt>
                <c:pt idx="4253">
                  <c:v>1785.91441659</c:v>
                </c:pt>
                <c:pt idx="4254">
                  <c:v>1786.50509096</c:v>
                </c:pt>
                <c:pt idx="4255">
                  <c:v>1787.0960354399999</c:v>
                </c:pt>
                <c:pt idx="4256">
                  <c:v>1787.6872496599999</c:v>
                </c:pt>
                <c:pt idx="4257">
                  <c:v>1788.2787326299999</c:v>
                </c:pt>
                <c:pt idx="4258">
                  <c:v>1788.87048359</c:v>
                </c:pt>
                <c:pt idx="4259">
                  <c:v>1789.4625023399999</c:v>
                </c:pt>
                <c:pt idx="4260">
                  <c:v>1790.0547884499999</c:v>
                </c:pt>
                <c:pt idx="4261">
                  <c:v>1790.64734142</c:v>
                </c:pt>
                <c:pt idx="4262">
                  <c:v>1791.2401602</c:v>
                </c:pt>
                <c:pt idx="4263">
                  <c:v>1791.8332440300001</c:v>
                </c:pt>
                <c:pt idx="4264">
                  <c:v>1792.42659265</c:v>
                </c:pt>
                <c:pt idx="4265">
                  <c:v>1793.02020554</c:v>
                </c:pt>
                <c:pt idx="4266">
                  <c:v>1793.6140817099999</c:v>
                </c:pt>
                <c:pt idx="4267">
                  <c:v>1794.2082203800001</c:v>
                </c:pt>
                <c:pt idx="4268">
                  <c:v>1794.8026213000001</c:v>
                </c:pt>
                <c:pt idx="4269">
                  <c:v>1795.39728393</c:v>
                </c:pt>
                <c:pt idx="4270">
                  <c:v>1795.9922078100001</c:v>
                </c:pt>
                <c:pt idx="4271">
                  <c:v>1796.58739201</c:v>
                </c:pt>
                <c:pt idx="4272">
                  <c:v>1797.18283572</c:v>
                </c:pt>
                <c:pt idx="4273">
                  <c:v>1797.7785386400001</c:v>
                </c:pt>
                <c:pt idx="4274">
                  <c:v>1798.3744996999999</c:v>
                </c:pt>
                <c:pt idx="4275">
                  <c:v>1798.9707181000001</c:v>
                </c:pt>
                <c:pt idx="4276">
                  <c:v>1799.56719361</c:v>
                </c:pt>
                <c:pt idx="4277">
                  <c:v>1800.1639257300001</c:v>
                </c:pt>
                <c:pt idx="4278">
                  <c:v>1800.7609134300001</c:v>
                </c:pt>
                <c:pt idx="4279">
                  <c:v>1801.3581557800001</c:v>
                </c:pt>
                <c:pt idx="4280">
                  <c:v>1801.9556523199999</c:v>
                </c:pt>
                <c:pt idx="4281">
                  <c:v>1802.5534018999999</c:v>
                </c:pt>
                <c:pt idx="4282">
                  <c:v>1803.1514034300001</c:v>
                </c:pt>
                <c:pt idx="4283">
                  <c:v>1803.74965359</c:v>
                </c:pt>
                <c:pt idx="4284">
                  <c:v>1804.3481257399999</c:v>
                </c:pt>
                <c:pt idx="4285">
                  <c:v>1804.94680055</c:v>
                </c:pt>
                <c:pt idx="4286">
                  <c:v>1805.5456840300001</c:v>
                </c:pt>
                <c:pt idx="4287">
                  <c:v>1806.14477429</c:v>
                </c:pt>
                <c:pt idx="4288">
                  <c:v>1806.7440691500001</c:v>
                </c:pt>
                <c:pt idx="4289">
                  <c:v>1807.3435692800001</c:v>
                </c:pt>
                <c:pt idx="4290">
                  <c:v>1807.9432741999999</c:v>
                </c:pt>
                <c:pt idx="4291">
                  <c:v>1808.54318375</c:v>
                </c:pt>
                <c:pt idx="4292">
                  <c:v>1809.1432998499999</c:v>
                </c:pt>
                <c:pt idx="4293">
                  <c:v>1809.74362251</c:v>
                </c:pt>
                <c:pt idx="4294">
                  <c:v>1810.34415061</c:v>
                </c:pt>
                <c:pt idx="4295">
                  <c:v>1810.9448839500001</c:v>
                </c:pt>
                <c:pt idx="4296">
                  <c:v>1811.5458218900001</c:v>
                </c:pt>
                <c:pt idx="4297">
                  <c:v>1812.1469634099999</c:v>
                </c:pt>
                <c:pt idx="4298">
                  <c:v>1812.74830754</c:v>
                </c:pt>
                <c:pt idx="4299">
                  <c:v>1813.34985323</c:v>
                </c:pt>
                <c:pt idx="4300">
                  <c:v>1813.9515994999999</c:v>
                </c:pt>
                <c:pt idx="4301">
                  <c:v>1814.55354549</c:v>
                </c:pt>
                <c:pt idx="4302">
                  <c:v>1815.1556904700001</c:v>
                </c:pt>
                <c:pt idx="4303">
                  <c:v>1815.75803391</c:v>
                </c:pt>
                <c:pt idx="4304">
                  <c:v>1816.3605754499999</c:v>
                </c:pt>
                <c:pt idx="4305">
                  <c:v>1816.9633148800001</c:v>
                </c:pt>
                <c:pt idx="4306">
                  <c:v>1817.56625214</c:v>
                </c:pt>
                <c:pt idx="4307">
                  <c:v>1818.1693872200001</c:v>
                </c:pt>
                <c:pt idx="4308">
                  <c:v>1818.77272021</c:v>
                </c:pt>
                <c:pt idx="4309">
                  <c:v>1819.3762512000001</c:v>
                </c:pt>
                <c:pt idx="4310">
                  <c:v>1819.9799802499999</c:v>
                </c:pt>
                <c:pt idx="4311">
                  <c:v>1820.5839073899999</c:v>
                </c:pt>
                <c:pt idx="4312">
                  <c:v>1821.1880326</c:v>
                </c:pt>
                <c:pt idx="4313">
                  <c:v>1821.79235578</c:v>
                </c:pt>
                <c:pt idx="4314">
                  <c:v>1822.3968767700001</c:v>
                </c:pt>
                <c:pt idx="4315">
                  <c:v>1823.0015953699999</c:v>
                </c:pt>
                <c:pt idx="4316">
                  <c:v>1823.6065113300001</c:v>
                </c:pt>
                <c:pt idx="4317">
                  <c:v>1824.2116243600001</c:v>
                </c:pt>
                <c:pt idx="4318">
                  <c:v>1824.81693419</c:v>
                </c:pt>
                <c:pt idx="4319">
                  <c:v>1825.42244054</c:v>
                </c:pt>
                <c:pt idx="4320">
                  <c:v>1826.02814315</c:v>
                </c:pt>
                <c:pt idx="4321">
                  <c:v>1826.6340417900001</c:v>
                </c:pt>
                <c:pt idx="4322">
                  <c:v>1827.24013627</c:v>
                </c:pt>
                <c:pt idx="4323">
                  <c:v>1827.8464264300001</c:v>
                </c:pt>
                <c:pt idx="4324">
                  <c:v>1828.4529121600001</c:v>
                </c:pt>
                <c:pt idx="4325">
                  <c:v>1829.0595933699999</c:v>
                </c:pt>
                <c:pt idx="4326">
                  <c:v>1829.66647001</c:v>
                </c:pt>
                <c:pt idx="4327">
                  <c:v>1830.2735420199999</c:v>
                </c:pt>
                <c:pt idx="4328">
                  <c:v>1830.88080939</c:v>
                </c:pt>
                <c:pt idx="4329">
                  <c:v>1831.4882720999999</c:v>
                </c:pt>
                <c:pt idx="4330">
                  <c:v>1832.0959301099999</c:v>
                </c:pt>
                <c:pt idx="4331">
                  <c:v>1832.7037834099999</c:v>
                </c:pt>
                <c:pt idx="4332">
                  <c:v>1833.3118319499999</c:v>
                </c:pt>
                <c:pt idx="4333">
                  <c:v>1833.92007571</c:v>
                </c:pt>
                <c:pt idx="4334">
                  <c:v>1834.5285146199999</c:v>
                </c:pt>
                <c:pt idx="4335">
                  <c:v>1835.13714865</c:v>
                </c:pt>
                <c:pt idx="4336">
                  <c:v>1835.74597773</c:v>
                </c:pt>
                <c:pt idx="4337">
                  <c:v>1836.3550018400001</c:v>
                </c:pt>
                <c:pt idx="4338">
                  <c:v>1836.96422095</c:v>
                </c:pt>
                <c:pt idx="4339">
                  <c:v>1837.5736350499999</c:v>
                </c:pt>
                <c:pt idx="4340">
                  <c:v>1838.1832440999999</c:v>
                </c:pt>
                <c:pt idx="4341">
                  <c:v>1838.79304811</c:v>
                </c:pt>
                <c:pt idx="4342">
                  <c:v>1839.40304707</c:v>
                </c:pt>
                <c:pt idx="4343">
                  <c:v>1840.0132409600001</c:v>
                </c:pt>
                <c:pt idx="4344">
                  <c:v>1840.62362981</c:v>
                </c:pt>
                <c:pt idx="4345">
                  <c:v>1841.2342136</c:v>
                </c:pt>
                <c:pt idx="4346">
                  <c:v>1841.84499237</c:v>
                </c:pt>
                <c:pt idx="4347">
                  <c:v>1842.45596613</c:v>
                </c:pt>
                <c:pt idx="4348">
                  <c:v>1843.06713489</c:v>
                </c:pt>
                <c:pt idx="4349">
                  <c:v>1843.6784986800001</c:v>
                </c:pt>
                <c:pt idx="4350">
                  <c:v>1844.2900575000001</c:v>
                </c:pt>
                <c:pt idx="4351">
                  <c:v>1844.9018113699999</c:v>
                </c:pt>
                <c:pt idx="4352">
                  <c:v>1845.5137602899999</c:v>
                </c:pt>
                <c:pt idx="4353">
                  <c:v>1846.1259042700001</c:v>
                </c:pt>
                <c:pt idx="4354">
                  <c:v>1846.7382433</c:v>
                </c:pt>
                <c:pt idx="4355">
                  <c:v>1847.35077738</c:v>
                </c:pt>
                <c:pt idx="4356">
                  <c:v>1847.9635064900001</c:v>
                </c:pt>
                <c:pt idx="4357">
                  <c:v>1848.57643063</c:v>
                </c:pt>
                <c:pt idx="4358">
                  <c:v>1849.18954977</c:v>
                </c:pt>
                <c:pt idx="4359">
                  <c:v>1849.8028639199999</c:v>
                </c:pt>
                <c:pt idx="4360">
                  <c:v>1850.4163730600001</c:v>
                </c:pt>
                <c:pt idx="4361">
                  <c:v>1851.03007716</c:v>
                </c:pt>
                <c:pt idx="4362">
                  <c:v>1851.6439762299999</c:v>
                </c:pt>
                <c:pt idx="4363">
                  <c:v>1852.2580702400001</c:v>
                </c:pt>
                <c:pt idx="4364">
                  <c:v>1852.8723591800001</c:v>
                </c:pt>
                <c:pt idx="4365">
                  <c:v>1853.48684303</c:v>
                </c:pt>
                <c:pt idx="4366">
                  <c:v>1854.10152176</c:v>
                </c:pt>
                <c:pt idx="4367">
                  <c:v>1854.71639536</c:v>
                </c:pt>
                <c:pt idx="4368">
                  <c:v>1855.3314637999999</c:v>
                </c:pt>
                <c:pt idx="4369">
                  <c:v>1855.9467270499999</c:v>
                </c:pt>
                <c:pt idx="4370">
                  <c:v>1856.5621850699999</c:v>
                </c:pt>
                <c:pt idx="4371">
                  <c:v>1857.1778378199999</c:v>
                </c:pt>
                <c:pt idx="4372">
                  <c:v>1857.7936852600001</c:v>
                </c:pt>
                <c:pt idx="4373">
                  <c:v>1858.4097273499999</c:v>
                </c:pt>
                <c:pt idx="4374">
                  <c:v>1859.02596404</c:v>
                </c:pt>
                <c:pt idx="4375">
                  <c:v>1859.64239527</c:v>
                </c:pt>
                <c:pt idx="4376">
                  <c:v>1860.2590210000001</c:v>
                </c:pt>
                <c:pt idx="4377">
                  <c:v>1860.87584115</c:v>
                </c:pt>
                <c:pt idx="4378">
                  <c:v>1861.4928556699999</c:v>
                </c:pt>
                <c:pt idx="4379">
                  <c:v>1862.11006449</c:v>
                </c:pt>
                <c:pt idx="4380">
                  <c:v>1862.7274675399999</c:v>
                </c:pt>
                <c:pt idx="4381">
                  <c:v>1863.34506476</c:v>
                </c:pt>
                <c:pt idx="4382">
                  <c:v>1863.96285607</c:v>
                </c:pt>
                <c:pt idx="4383">
                  <c:v>1864.5808413899999</c:v>
                </c:pt>
                <c:pt idx="4384">
                  <c:v>1865.1990206400001</c:v>
                </c:pt>
                <c:pt idx="4385">
                  <c:v>1865.8173937500001</c:v>
                </c:pt>
                <c:pt idx="4386">
                  <c:v>1866.4359606099999</c:v>
                </c:pt>
                <c:pt idx="4387">
                  <c:v>1867.0547211600001</c:v>
                </c:pt>
                <c:pt idx="4388">
                  <c:v>1867.67367528</c:v>
                </c:pt>
                <c:pt idx="4389">
                  <c:v>1868.2928228999999</c:v>
                </c:pt>
                <c:pt idx="4390">
                  <c:v>1868.9121639</c:v>
                </c:pt>
                <c:pt idx="4391">
                  <c:v>1869.53169819</c:v>
                </c:pt>
                <c:pt idx="4392">
                  <c:v>1870.15142567</c:v>
                </c:pt>
                <c:pt idx="4393">
                  <c:v>1870.77134621</c:v>
                </c:pt>
                <c:pt idx="4394">
                  <c:v>1871.3914597200001</c:v>
                </c:pt>
                <c:pt idx="4395">
                  <c:v>1872.0117660599999</c:v>
                </c:pt>
                <c:pt idx="4396">
                  <c:v>1872.63226513</c:v>
                </c:pt>
                <c:pt idx="4397">
                  <c:v>1873.2529567900001</c:v>
                </c:pt>
                <c:pt idx="4398">
                  <c:v>1873.8738409299999</c:v>
                </c:pt>
                <c:pt idx="4399">
                  <c:v>1874.4949174000001</c:v>
                </c:pt>
                <c:pt idx="4400">
                  <c:v>1875.1161860699999</c:v>
                </c:pt>
                <c:pt idx="4401">
                  <c:v>1875.7376468099999</c:v>
                </c:pt>
                <c:pt idx="4402">
                  <c:v>1876.3592994600001</c:v>
                </c:pt>
                <c:pt idx="4403">
                  <c:v>1876.98114388</c:v>
                </c:pt>
                <c:pt idx="4404">
                  <c:v>1877.6031799100001</c:v>
                </c:pt>
                <c:pt idx="4405">
                  <c:v>1878.2254074099999</c:v>
                </c:pt>
                <c:pt idx="4406">
                  <c:v>1878.84782621</c:v>
                </c:pt>
                <c:pt idx="4407">
                  <c:v>1879.4702127099999</c:v>
                </c:pt>
                <c:pt idx="4408">
                  <c:v>1880.0911287599999</c:v>
                </c:pt>
                <c:pt idx="4409">
                  <c:v>1880.70987984</c:v>
                </c:pt>
                <c:pt idx="4410">
                  <c:v>1881.3266804299999</c:v>
                </c:pt>
                <c:pt idx="4411">
                  <c:v>1881.94160637</c:v>
                </c:pt>
                <c:pt idx="4412">
                  <c:v>1882.5547592</c:v>
                </c:pt>
                <c:pt idx="4413">
                  <c:v>1883.16627075</c:v>
                </c:pt>
                <c:pt idx="4414">
                  <c:v>1883.7762369300001</c:v>
                </c:pt>
                <c:pt idx="4415">
                  <c:v>1884.3847378299999</c:v>
                </c:pt>
                <c:pt idx="4416">
                  <c:v>1884.9918458</c:v>
                </c:pt>
                <c:pt idx="4417">
                  <c:v>1885.5976216399999</c:v>
                </c:pt>
                <c:pt idx="4418">
                  <c:v>1886.2020804799999</c:v>
                </c:pt>
                <c:pt idx="4419">
                  <c:v>1886.8051824199999</c:v>
                </c:pt>
                <c:pt idx="4420">
                  <c:v>1887.40683169</c:v>
                </c:pt>
                <c:pt idx="4421">
                  <c:v>1888.0069029900001</c:v>
                </c:pt>
                <c:pt idx="4422">
                  <c:v>1888.6052654</c:v>
                </c:pt>
                <c:pt idx="4423">
                  <c:v>1889.2018103400001</c:v>
                </c:pt>
                <c:pt idx="4424">
                  <c:v>1889.79649522</c:v>
                </c:pt>
                <c:pt idx="4425">
                  <c:v>1890.38934743</c:v>
                </c:pt>
                <c:pt idx="4426">
                  <c:v>1890.98038901</c:v>
                </c:pt>
                <c:pt idx="4427">
                  <c:v>1891.5696259399999</c:v>
                </c:pt>
                <c:pt idx="4428">
                  <c:v>1892.1570744400001</c:v>
                </c:pt>
                <c:pt idx="4429">
                  <c:v>1892.74276065</c:v>
                </c:pt>
                <c:pt idx="4430">
                  <c:v>1893.3267142699999</c:v>
                </c:pt>
                <c:pt idx="4431">
                  <c:v>1893.9089644999999</c:v>
                </c:pt>
                <c:pt idx="4432">
                  <c:v>1894.4895369999999</c:v>
                </c:pt>
                <c:pt idx="4433">
                  <c:v>1895.0684519700001</c:v>
                </c:pt>
                <c:pt idx="4434">
                  <c:v>1895.64572275</c:v>
                </c:pt>
                <c:pt idx="4435">
                  <c:v>1896.2213555799999</c:v>
                </c:pt>
                <c:pt idx="4436">
                  <c:v>1896.79535289</c:v>
                </c:pt>
                <c:pt idx="4437">
                  <c:v>1897.3677126299999</c:v>
                </c:pt>
                <c:pt idx="4438">
                  <c:v>1897.9384273600001</c:v>
                </c:pt>
                <c:pt idx="4439">
                  <c:v>1898.5074856599999</c:v>
                </c:pt>
                <c:pt idx="4440">
                  <c:v>1899.07487466</c:v>
                </c:pt>
                <c:pt idx="4441">
                  <c:v>1899.6405831300001</c:v>
                </c:pt>
                <c:pt idx="4442">
                  <c:v>1900.2046027199999</c:v>
                </c:pt>
                <c:pt idx="4443">
                  <c:v>1900.7669279199999</c:v>
                </c:pt>
                <c:pt idx="4444">
                  <c:v>1901.3275553999999</c:v>
                </c:pt>
                <c:pt idx="4445">
                  <c:v>1901.88648347</c:v>
                </c:pt>
                <c:pt idx="4446">
                  <c:v>1902.44371191</c:v>
                </c:pt>
                <c:pt idx="4447">
                  <c:v>1902.9992419600001</c:v>
                </c:pt>
                <c:pt idx="4448">
                  <c:v>1903.5530764099999</c:v>
                </c:pt>
                <c:pt idx="4449">
                  <c:v>1904.1052206700001</c:v>
                </c:pt>
                <c:pt idx="4450">
                  <c:v>1904.6556833300001</c:v>
                </c:pt>
                <c:pt idx="4451">
                  <c:v>1905.20447459</c:v>
                </c:pt>
                <c:pt idx="4452">
                  <c:v>1905.75160469</c:v>
                </c:pt>
                <c:pt idx="4453">
                  <c:v>1906.2970829400001</c:v>
                </c:pt>
                <c:pt idx="4454">
                  <c:v>1906.8409169500001</c:v>
                </c:pt>
                <c:pt idx="4455">
                  <c:v>1907.3831121799999</c:v>
                </c:pt>
                <c:pt idx="4456">
                  <c:v>1907.9236717199999</c:v>
                </c:pt>
                <c:pt idx="4457">
                  <c:v>1908.46259642</c:v>
                </c:pt>
                <c:pt idx="4458">
                  <c:v>1908.99988525</c:v>
                </c:pt>
                <c:pt idx="4459">
                  <c:v>1909.5355359499999</c:v>
                </c:pt>
                <c:pt idx="4460">
                  <c:v>1910.0695458099999</c:v>
                </c:pt>
                <c:pt idx="4461">
                  <c:v>1910.6019125099999</c:v>
                </c:pt>
                <c:pt idx="4462">
                  <c:v>1911.1326349200001</c:v>
                </c:pt>
                <c:pt idx="4463">
                  <c:v>1911.6617136</c:v>
                </c:pt>
                <c:pt idx="4464">
                  <c:v>1912.1891511399999</c:v>
                </c:pt>
                <c:pt idx="4465">
                  <c:v>1912.71495205</c:v>
                </c:pt>
                <c:pt idx="4466">
                  <c:v>1913.2391224600001</c:v>
                </c:pt>
                <c:pt idx="4467">
                  <c:v>1913.7616694799999</c:v>
                </c:pt>
                <c:pt idx="4468">
                  <c:v>1914.2826005500001</c:v>
                </c:pt>
                <c:pt idx="4469">
                  <c:v>1914.8019226500001</c:v>
                </c:pt>
                <c:pt idx="4470">
                  <c:v>1915.31964124</c:v>
                </c:pt>
                <c:pt idx="4471">
                  <c:v>1915.83576025</c:v>
                </c:pt>
                <c:pt idx="4472">
                  <c:v>1916.3502822400001</c:v>
                </c:pt>
                <c:pt idx="4473">
                  <c:v>1916.8632083299999</c:v>
                </c:pt>
                <c:pt idx="4474">
                  <c:v>1917.3745384599999</c:v>
                </c:pt>
                <c:pt idx="4475">
                  <c:v>1917.88427187</c:v>
                </c:pt>
                <c:pt idx="4476">
                  <c:v>1918.3924076999999</c:v>
                </c:pt>
                <c:pt idx="4477">
                  <c:v>1918.8989454699999</c:v>
                </c:pt>
                <c:pt idx="4478">
                  <c:v>1919.40388551</c:v>
                </c:pt>
                <c:pt idx="4479">
                  <c:v>1919.90722923</c:v>
                </c:pt>
                <c:pt idx="4480">
                  <c:v>1920.4089791399999</c:v>
                </c:pt>
                <c:pt idx="4481">
                  <c:v>1920.90913877</c:v>
                </c:pt>
                <c:pt idx="4482">
                  <c:v>1921.4077124200001</c:v>
                </c:pt>
                <c:pt idx="4483">
                  <c:v>1921.9047048100001</c:v>
                </c:pt>
                <c:pt idx="4484">
                  <c:v>1922.4001207700001</c:v>
                </c:pt>
                <c:pt idx="4485">
                  <c:v>1922.89396489</c:v>
                </c:pt>
                <c:pt idx="4486">
                  <c:v>1923.38624134</c:v>
                </c:pt>
                <c:pt idx="4487">
                  <c:v>1923.87695375</c:v>
                </c:pt>
                <c:pt idx="4488">
                  <c:v>1924.3661052</c:v>
                </c:pt>
                <c:pt idx="4489">
                  <c:v>1924.8536982799999</c:v>
                </c:pt>
                <c:pt idx="4490">
                  <c:v>1925.3397353</c:v>
                </c:pt>
                <c:pt idx="4491">
                  <c:v>1925.8242184000001</c:v>
                </c:pt>
                <c:pt idx="4492">
                  <c:v>1926.30714973</c:v>
                </c:pt>
                <c:pt idx="4493">
                  <c:v>1926.7885315999999</c:v>
                </c:pt>
                <c:pt idx="4494">
                  <c:v>1927.2683665699999</c:v>
                </c:pt>
                <c:pt idx="4495">
                  <c:v>1927.74665796</c:v>
                </c:pt>
                <c:pt idx="4496">
                  <c:v>1928.2234105</c:v>
                </c:pt>
                <c:pt idx="4497">
                  <c:v>1928.69862979</c:v>
                </c:pt>
                <c:pt idx="4498">
                  <c:v>1929.1723216800001</c:v>
                </c:pt>
                <c:pt idx="4499">
                  <c:v>1929.64449223</c:v>
                </c:pt>
                <c:pt idx="4500">
                  <c:v>1930.11514766</c:v>
                </c:pt>
                <c:pt idx="4501">
                  <c:v>1930.58429432</c:v>
                </c:pt>
                <c:pt idx="4502">
                  <c:v>1931.0519386200001</c:v>
                </c:pt>
                <c:pt idx="4503">
                  <c:v>1931.51808699</c:v>
                </c:pt>
                <c:pt idx="4504">
                  <c:v>1931.9827456999999</c:v>
                </c:pt>
                <c:pt idx="4505">
                  <c:v>1932.44592085</c:v>
                </c:pt>
                <c:pt idx="4506">
                  <c:v>1932.9076182700001</c:v>
                </c:pt>
                <c:pt idx="4507">
                  <c:v>1933.36784349</c:v>
                </c:pt>
                <c:pt idx="4508">
                  <c:v>1933.8266018100001</c:v>
                </c:pt>
                <c:pt idx="4509">
                  <c:v>1934.28389834</c:v>
                </c:pt>
                <c:pt idx="4510">
                  <c:v>1934.7397380699999</c:v>
                </c:pt>
                <c:pt idx="4511">
                  <c:v>1935.19412597</c:v>
                </c:pt>
                <c:pt idx="4512">
                  <c:v>1935.64706707</c:v>
                </c:pt>
                <c:pt idx="4513">
                  <c:v>1936.0985664699999</c:v>
                </c:pt>
                <c:pt idx="4514">
                  <c:v>1936.5486293700001</c:v>
                </c:pt>
                <c:pt idx="4515">
                  <c:v>1936.9972611000001</c:v>
                </c:pt>
                <c:pt idx="4516">
                  <c:v>1937.44446713</c:v>
                </c:pt>
                <c:pt idx="4517">
                  <c:v>1937.8902529</c:v>
                </c:pt>
                <c:pt idx="4518">
                  <c:v>1938.33462373</c:v>
                </c:pt>
                <c:pt idx="4519">
                  <c:v>1938.7775847600001</c:v>
                </c:pt>
                <c:pt idx="4520">
                  <c:v>1939.2191408900001</c:v>
                </c:pt>
                <c:pt idx="4521">
                  <c:v>1939.6592967700001</c:v>
                </c:pt>
                <c:pt idx="4522">
                  <c:v>1940.09805678</c:v>
                </c:pt>
                <c:pt idx="4523">
                  <c:v>1940.53542502</c:v>
                </c:pt>
                <c:pt idx="4524">
                  <c:v>1940.9714517</c:v>
                </c:pt>
                <c:pt idx="4525">
                  <c:v>1941.4064573200001</c:v>
                </c:pt>
                <c:pt idx="4526">
                  <c:v>1941.8408133800001</c:v>
                </c:pt>
                <c:pt idx="4527">
                  <c:v>1942.27443849</c:v>
                </c:pt>
                <c:pt idx="4528">
                  <c:v>1942.70719689</c:v>
                </c:pt>
                <c:pt idx="4529">
                  <c:v>1943.13914269</c:v>
                </c:pt>
                <c:pt idx="4530">
                  <c:v>1943.57032579</c:v>
                </c:pt>
                <c:pt idx="4531">
                  <c:v>1944.0007035799999</c:v>
                </c:pt>
                <c:pt idx="4532">
                  <c:v>1944.4302469300001</c:v>
                </c:pt>
                <c:pt idx="4533">
                  <c:v>1944.8589594299999</c:v>
                </c:pt>
                <c:pt idx="4534">
                  <c:v>1945.2868486100001</c:v>
                </c:pt>
                <c:pt idx="4535">
                  <c:v>1945.7139170600001</c:v>
                </c:pt>
                <c:pt idx="4536">
                  <c:v>1946.1401851600001</c:v>
                </c:pt>
                <c:pt idx="4537">
                  <c:v>1946.5656901699999</c:v>
                </c:pt>
                <c:pt idx="4538">
                  <c:v>1946.9904724800001</c:v>
                </c:pt>
                <c:pt idx="4539">
                  <c:v>1947.4145620100001</c:v>
                </c:pt>
                <c:pt idx="4540">
                  <c:v>1947.8379793500001</c:v>
                </c:pt>
                <c:pt idx="4541">
                  <c:v>1948.2607628799999</c:v>
                </c:pt>
                <c:pt idx="4542">
                  <c:v>1948.6829473600001</c:v>
                </c:pt>
                <c:pt idx="4543">
                  <c:v>1949.1045531699999</c:v>
                </c:pt>
                <c:pt idx="4544">
                  <c:v>1949.5255894300001</c:v>
                </c:pt>
                <c:pt idx="4545">
                  <c:v>1949.94606269</c:v>
                </c:pt>
                <c:pt idx="4546">
                  <c:v>1950.3659668299999</c:v>
                </c:pt>
                <c:pt idx="4547">
                  <c:v>1950.7852778399999</c:v>
                </c:pt>
                <c:pt idx="4548">
                  <c:v>1951.2039885300001</c:v>
                </c:pt>
                <c:pt idx="4549">
                  <c:v>1951.62210052</c:v>
                </c:pt>
                <c:pt idx="4550">
                  <c:v>1952.0396178200001</c:v>
                </c:pt>
                <c:pt idx="4551">
                  <c:v>1952.4565505800001</c:v>
                </c:pt>
                <c:pt idx="4552">
                  <c:v>1952.8729204199999</c:v>
                </c:pt>
                <c:pt idx="4553">
                  <c:v>1953.2887479999999</c:v>
                </c:pt>
                <c:pt idx="4554">
                  <c:v>1953.70404276</c:v>
                </c:pt>
                <c:pt idx="4555">
                  <c:v>1954.1188240500001</c:v>
                </c:pt>
                <c:pt idx="4556">
                  <c:v>1954.5331124899999</c:v>
                </c:pt>
                <c:pt idx="4557">
                  <c:v>1954.9469202099999</c:v>
                </c:pt>
                <c:pt idx="4558">
                  <c:v>1955.3602521</c:v>
                </c:pt>
                <c:pt idx="4559">
                  <c:v>1955.7731079</c:v>
                </c:pt>
                <c:pt idx="4560">
                  <c:v>1956.18549209</c:v>
                </c:pt>
                <c:pt idx="4561">
                  <c:v>1956.5974090100001</c:v>
                </c:pt>
                <c:pt idx="4562">
                  <c:v>1957.0088591000001</c:v>
                </c:pt>
                <c:pt idx="4563">
                  <c:v>1957.4198419100001</c:v>
                </c:pt>
                <c:pt idx="4564">
                  <c:v>1957.8303544800001</c:v>
                </c:pt>
                <c:pt idx="4565">
                  <c:v>1958.2403960199999</c:v>
                </c:pt>
                <c:pt idx="4566">
                  <c:v>1958.64997694</c:v>
                </c:pt>
                <c:pt idx="4567">
                  <c:v>1959.0591415199999</c:v>
                </c:pt>
                <c:pt idx="4568">
                  <c:v>1959.4679371300001</c:v>
                </c:pt>
                <c:pt idx="4569">
                  <c:v>1959.87644191</c:v>
                </c:pt>
                <c:pt idx="4570">
                  <c:v>1960.2847234200001</c:v>
                </c:pt>
                <c:pt idx="4571">
                  <c:v>1960.69278078</c:v>
                </c:pt>
                <c:pt idx="4572">
                  <c:v>1961.1006561900001</c:v>
                </c:pt>
                <c:pt idx="4573">
                  <c:v>1961.50845144</c:v>
                </c:pt>
                <c:pt idx="4574">
                  <c:v>1961.91626858</c:v>
                </c:pt>
                <c:pt idx="4575">
                  <c:v>1962.32416214</c:v>
                </c:pt>
                <c:pt idx="4576">
                  <c:v>1962.73212857</c:v>
                </c:pt>
                <c:pt idx="4577">
                  <c:v>1963.1401475299999</c:v>
                </c:pt>
                <c:pt idx="4578">
                  <c:v>1963.54820993</c:v>
                </c:pt>
                <c:pt idx="4579">
                  <c:v>1963.9563171299999</c:v>
                </c:pt>
                <c:pt idx="4580">
                  <c:v>1964.3644732299999</c:v>
                </c:pt>
                <c:pt idx="4581">
                  <c:v>1964.7726862</c:v>
                </c:pt>
                <c:pt idx="4582">
                  <c:v>1965.18096586</c:v>
                </c:pt>
                <c:pt idx="4583">
                  <c:v>1965.5893165699999</c:v>
                </c:pt>
                <c:pt idx="4584">
                  <c:v>1965.9977507000001</c:v>
                </c:pt>
                <c:pt idx="4585">
                  <c:v>1966.40628758</c:v>
                </c:pt>
                <c:pt idx="4586">
                  <c:v>1966.81494707</c:v>
                </c:pt>
                <c:pt idx="4587">
                  <c:v>1967.2237462600001</c:v>
                </c:pt>
                <c:pt idx="4588">
                  <c:v>1967.6326908799999</c:v>
                </c:pt>
                <c:pt idx="4589">
                  <c:v>1968.0417937</c:v>
                </c:pt>
                <c:pt idx="4590">
                  <c:v>1968.4510745299999</c:v>
                </c:pt>
                <c:pt idx="4591">
                  <c:v>1968.86055182</c:v>
                </c:pt>
                <c:pt idx="4592">
                  <c:v>1969.2702406799999</c:v>
                </c:pt>
                <c:pt idx="4593">
                  <c:v>1969.68014322</c:v>
                </c:pt>
                <c:pt idx="4594">
                  <c:v>1970.0902690600001</c:v>
                </c:pt>
                <c:pt idx="4595">
                  <c:v>1970.5006352600001</c:v>
                </c:pt>
                <c:pt idx="4596">
                  <c:v>1970.9112532500001</c:v>
                </c:pt>
                <c:pt idx="4597">
                  <c:v>1971.3221290900001</c:v>
                </c:pt>
                <c:pt idx="4598">
                  <c:v>1971.7332601999999</c:v>
                </c:pt>
                <c:pt idx="4599">
                  <c:v>1972.1446411500001</c:v>
                </c:pt>
                <c:pt idx="4600">
                  <c:v>1972.5562686200001</c:v>
                </c:pt>
                <c:pt idx="4601">
                  <c:v>1972.9681413799999</c:v>
                </c:pt>
                <c:pt idx="4602">
                  <c:v>1973.38025885</c:v>
                </c:pt>
                <c:pt idx="4603">
                  <c:v>1973.7926207200001</c:v>
                </c:pt>
                <c:pt idx="4604">
                  <c:v>1974.20522716</c:v>
                </c:pt>
                <c:pt idx="4605">
                  <c:v>1974.61807892</c:v>
                </c:pt>
                <c:pt idx="4606">
                  <c:v>1975.03117709</c:v>
                </c:pt>
                <c:pt idx="4607">
                  <c:v>1975.44452284</c:v>
                </c:pt>
                <c:pt idx="4608">
                  <c:v>1975.8581171599999</c:v>
                </c:pt>
                <c:pt idx="4609">
                  <c:v>1976.2719607900001</c:v>
                </c:pt>
                <c:pt idx="4610">
                  <c:v>1976.6860541200001</c:v>
                </c:pt>
                <c:pt idx="4611">
                  <c:v>1977.1003971299999</c:v>
                </c:pt>
                <c:pt idx="4612">
                  <c:v>1977.51498943</c:v>
                </c:pt>
                <c:pt idx="4613">
                  <c:v>1977.92983022</c:v>
                </c:pt>
                <c:pt idx="4614">
                  <c:v>1978.3449184200001</c:v>
                </c:pt>
                <c:pt idx="4615">
                  <c:v>1978.76025273</c:v>
                </c:pt>
                <c:pt idx="4616">
                  <c:v>1979.1758316999999</c:v>
                </c:pt>
                <c:pt idx="4617">
                  <c:v>1979.59165379</c:v>
                </c:pt>
                <c:pt idx="4618">
                  <c:v>1980.00771745</c:v>
                </c:pt>
                <c:pt idx="4619">
                  <c:v>1980.4240211900001</c:v>
                </c:pt>
                <c:pt idx="4620">
                  <c:v>1980.8405636</c:v>
                </c:pt>
                <c:pt idx="4621">
                  <c:v>1981.2573433800001</c:v>
                </c:pt>
                <c:pt idx="4622">
                  <c:v>1981.6743593199999</c:v>
                </c:pt>
                <c:pt idx="4623">
                  <c:v>1982.09161034</c:v>
                </c:pt>
                <c:pt idx="4624">
                  <c:v>1982.5090953900001</c:v>
                </c:pt>
                <c:pt idx="4625">
                  <c:v>1982.9268135299999</c:v>
                </c:pt>
                <c:pt idx="4626">
                  <c:v>1983.3447638099999</c:v>
                </c:pt>
                <c:pt idx="4627">
                  <c:v>1983.7629453100001</c:v>
                </c:pt>
                <c:pt idx="4628">
                  <c:v>1984.18135708</c:v>
                </c:pt>
                <c:pt idx="4629">
                  <c:v>1984.5999981499999</c:v>
                </c:pt>
                <c:pt idx="4630">
                  <c:v>1985.0188674799999</c:v>
                </c:pt>
                <c:pt idx="4631">
                  <c:v>1985.43796395</c:v>
                </c:pt>
                <c:pt idx="4632">
                  <c:v>1985.85723519</c:v>
                </c:pt>
                <c:pt idx="4633">
                  <c:v>1986.27624636</c:v>
                </c:pt>
                <c:pt idx="4634">
                  <c:v>1986.69447537</c:v>
                </c:pt>
                <c:pt idx="4635">
                  <c:v>1987.11199418</c:v>
                </c:pt>
                <c:pt idx="4636">
                  <c:v>1987.5290087200001</c:v>
                </c:pt>
                <c:pt idx="4637">
                  <c:v>1987.9454367999999</c:v>
                </c:pt>
                <c:pt idx="4638">
                  <c:v>1988.36121725</c:v>
                </c:pt>
                <c:pt idx="4639">
                  <c:v>1988.77643921</c:v>
                </c:pt>
                <c:pt idx="4640">
                  <c:v>1989.1911477199999</c:v>
                </c:pt>
                <c:pt idx="4641">
                  <c:v>1989.6053173600001</c:v>
                </c:pt>
                <c:pt idx="4642">
                  <c:v>1990.0189496600001</c:v>
                </c:pt>
                <c:pt idx="4643">
                  <c:v>1990.43206493</c:v>
                </c:pt>
                <c:pt idx="4644">
                  <c:v>1990.8446658299999</c:v>
                </c:pt>
                <c:pt idx="4645">
                  <c:v>1991.2567478799999</c:v>
                </c:pt>
                <c:pt idx="4646">
                  <c:v>1991.6683105499999</c:v>
                </c:pt>
                <c:pt idx="4647">
                  <c:v>1992.0793539199999</c:v>
                </c:pt>
                <c:pt idx="4648">
                  <c:v>1992.4898748600001</c:v>
                </c:pt>
                <c:pt idx="4649">
                  <c:v>1992.89986903</c:v>
                </c:pt>
                <c:pt idx="4650">
                  <c:v>1993.3093304199999</c:v>
                </c:pt>
                <c:pt idx="4651">
                  <c:v>1993.7182527099999</c:v>
                </c:pt>
                <c:pt idx="4652">
                  <c:v>1994.12662963</c:v>
                </c:pt>
                <c:pt idx="4653">
                  <c:v>1994.5344547699999</c:v>
                </c:pt>
                <c:pt idx="4654">
                  <c:v>1994.9417262699999</c:v>
                </c:pt>
                <c:pt idx="4655">
                  <c:v>1995.3484419900001</c:v>
                </c:pt>
                <c:pt idx="4656">
                  <c:v>1995.75456224</c:v>
                </c:pt>
                <c:pt idx="4657">
                  <c:v>1996.16003875</c:v>
                </c:pt>
                <c:pt idx="4658">
                  <c:v>1996.5648461999999</c:v>
                </c:pt>
                <c:pt idx="4659">
                  <c:v>1996.96898612</c:v>
                </c:pt>
                <c:pt idx="4660">
                  <c:v>1997.3724814100001</c:v>
                </c:pt>
                <c:pt idx="4661">
                  <c:v>1997.7753706399999</c:v>
                </c:pt>
                <c:pt idx="4662">
                  <c:v>1998.17769529</c:v>
                </c:pt>
                <c:pt idx="4663">
                  <c:v>1998.5794860999999</c:v>
                </c:pt>
                <c:pt idx="4664">
                  <c:v>1998.98076795</c:v>
                </c:pt>
                <c:pt idx="4665">
                  <c:v>1999.3815549799999</c:v>
                </c:pt>
                <c:pt idx="4666">
                  <c:v>1999.7818548299999</c:v>
                </c:pt>
                <c:pt idx="4667">
                  <c:v>2000.18166079</c:v>
                </c:pt>
                <c:pt idx="4668">
                  <c:v>2000.5809599500001</c:v>
                </c:pt>
                <c:pt idx="4669">
                  <c:v>2000.9797442500001</c:v>
                </c:pt>
                <c:pt idx="4670">
                  <c:v>2001.3780115300001</c:v>
                </c:pt>
                <c:pt idx="4671">
                  <c:v>2001.77576413</c:v>
                </c:pt>
                <c:pt idx="4672">
                  <c:v>2002.1730072099999</c:v>
                </c:pt>
                <c:pt idx="4673">
                  <c:v>2002.56974801</c:v>
                </c:pt>
                <c:pt idx="4674">
                  <c:v>2002.96599988</c:v>
                </c:pt>
                <c:pt idx="4675">
                  <c:v>2003.3617780300001</c:v>
                </c:pt>
                <c:pt idx="4676">
                  <c:v>2003.7570946400001</c:v>
                </c:pt>
                <c:pt idx="4677">
                  <c:v>2004.15195582</c:v>
                </c:pt>
                <c:pt idx="4678">
                  <c:v>2004.54636099</c:v>
                </c:pt>
                <c:pt idx="4679">
                  <c:v>2004.9403073799999</c:v>
                </c:pt>
                <c:pt idx="4680">
                  <c:v>2005.33379003</c:v>
                </c:pt>
                <c:pt idx="4681">
                  <c:v>2005.7268013800001</c:v>
                </c:pt>
                <c:pt idx="4682">
                  <c:v>2006.11933368</c:v>
                </c:pt>
                <c:pt idx="4683">
                  <c:v>2006.5113818</c:v>
                </c:pt>
                <c:pt idx="4684">
                  <c:v>2006.90294565</c:v>
                </c:pt>
                <c:pt idx="4685">
                  <c:v>2007.2940317600001</c:v>
                </c:pt>
                <c:pt idx="4686">
                  <c:v>2007.68466113</c:v>
                </c:pt>
                <c:pt idx="4687">
                  <c:v>2008.0748562599999</c:v>
                </c:pt>
                <c:pt idx="4688">
                  <c:v>2008.4646304</c:v>
                </c:pt>
                <c:pt idx="4689">
                  <c:v>2008.8540144000001</c:v>
                </c:pt>
                <c:pt idx="4690">
                  <c:v>2009.2430462899999</c:v>
                </c:pt>
                <c:pt idx="4691">
                  <c:v>2009.63175905</c:v>
                </c:pt>
                <c:pt idx="4692">
                  <c:v>2010.0201825300001</c:v>
                </c:pt>
                <c:pt idx="4693">
                  <c:v>2010.40834668</c:v>
                </c:pt>
                <c:pt idx="4694">
                  <c:v>2010.79628166</c:v>
                </c:pt>
                <c:pt idx="4695">
                  <c:v>2011.18402176</c:v>
                </c:pt>
                <c:pt idx="4696">
                  <c:v>2011.57161999</c:v>
                </c:pt>
                <c:pt idx="4697">
                  <c:v>2011.9591468900001</c:v>
                </c:pt>
                <c:pt idx="4698">
                  <c:v>2012.3466656799999</c:v>
                </c:pt>
                <c:pt idx="4699">
                  <c:v>2012.7342239499999</c:v>
                </c:pt>
                <c:pt idx="4700">
                  <c:v>2013.1218516700001</c:v>
                </c:pt>
                <c:pt idx="4701">
                  <c:v>2013.5095615299999</c:v>
                </c:pt>
                <c:pt idx="4702">
                  <c:v>2013.8973534199999</c:v>
                </c:pt>
                <c:pt idx="4703">
                  <c:v>2014.2852199900001</c:v>
                </c:pt>
                <c:pt idx="4704">
                  <c:v>2014.67315508</c:v>
                </c:pt>
                <c:pt idx="4705">
                  <c:v>2015.0611568700001</c:v>
                </c:pt>
                <c:pt idx="4706">
                  <c:v>2015.4492272099999</c:v>
                </c:pt>
                <c:pt idx="4707">
                  <c:v>2015.83737305</c:v>
                </c:pt>
                <c:pt idx="4708">
                  <c:v>2016.2256051500001</c:v>
                </c:pt>
                <c:pt idx="4709">
                  <c:v>2016.6139387200001</c:v>
                </c:pt>
                <c:pt idx="4710">
                  <c:v>2017.00238924</c:v>
                </c:pt>
                <c:pt idx="4711">
                  <c:v>2017.3909692100001</c:v>
                </c:pt>
                <c:pt idx="4712">
                  <c:v>2017.7796920799999</c:v>
                </c:pt>
                <c:pt idx="4713">
                  <c:v>2018.1685714099999</c:v>
                </c:pt>
                <c:pt idx="4714">
                  <c:v>2018.55761818</c:v>
                </c:pt>
                <c:pt idx="4715">
                  <c:v>2018.9468447199999</c:v>
                </c:pt>
                <c:pt idx="4716">
                  <c:v>2019.33626516</c:v>
                </c:pt>
                <c:pt idx="4717">
                  <c:v>2019.7258976600001</c:v>
                </c:pt>
                <c:pt idx="4718">
                  <c:v>2020.1157597599999</c:v>
                </c:pt>
                <c:pt idx="4719">
                  <c:v>2020.5058651899999</c:v>
                </c:pt>
                <c:pt idx="4720">
                  <c:v>2020.8962276499999</c:v>
                </c:pt>
                <c:pt idx="4721">
                  <c:v>2021.2868593600001</c:v>
                </c:pt>
                <c:pt idx="4722">
                  <c:v>2021.6777688499999</c:v>
                </c:pt>
                <c:pt idx="4723">
                  <c:v>2022.0689603999999</c:v>
                </c:pt>
                <c:pt idx="4724">
                  <c:v>2022.4604351400001</c:v>
                </c:pt>
                <c:pt idx="4725">
                  <c:v>2022.85219237</c:v>
                </c:pt>
                <c:pt idx="4726">
                  <c:v>2023.2442308</c:v>
                </c:pt>
                <c:pt idx="4727">
                  <c:v>2023.63654944</c:v>
                </c:pt>
                <c:pt idx="4728">
                  <c:v>2024.02914822</c:v>
                </c:pt>
                <c:pt idx="4729">
                  <c:v>2024.42202812</c:v>
                </c:pt>
                <c:pt idx="4730">
                  <c:v>2024.8151909999999</c:v>
                </c:pt>
                <c:pt idx="4731">
                  <c:v>2025.2086393300001</c:v>
                </c:pt>
                <c:pt idx="4732">
                  <c:v>2025.60237607</c:v>
                </c:pt>
                <c:pt idx="4733">
                  <c:v>2025.9964043699999</c:v>
                </c:pt>
                <c:pt idx="4734">
                  <c:v>2026.3907274000001</c:v>
                </c:pt>
                <c:pt idx="4735">
                  <c:v>2026.78534816</c:v>
                </c:pt>
                <c:pt idx="4736">
                  <c:v>2027.18026943</c:v>
                </c:pt>
                <c:pt idx="4737">
                  <c:v>2027.57549378</c:v>
                </c:pt>
                <c:pt idx="4738">
                  <c:v>2027.97102363</c:v>
                </c:pt>
                <c:pt idx="4739">
                  <c:v>2028.3668613499999</c:v>
                </c:pt>
                <c:pt idx="4740">
                  <c:v>2028.7630092899999</c:v>
                </c:pt>
                <c:pt idx="4741">
                  <c:v>2029.1594699699999</c:v>
                </c:pt>
                <c:pt idx="4742">
                  <c:v>2029.55624605</c:v>
                </c:pt>
                <c:pt idx="4743">
                  <c:v>2029.95334045</c:v>
                </c:pt>
                <c:pt idx="4744">
                  <c:v>2030.3507563000001</c:v>
                </c:pt>
                <c:pt idx="4745">
                  <c:v>2030.74849696</c:v>
                </c:pt>
                <c:pt idx="4746">
                  <c:v>2031.14656595</c:v>
                </c:pt>
                <c:pt idx="4747">
                  <c:v>2031.5449668599999</c:v>
                </c:pt>
                <c:pt idx="4748">
                  <c:v>2031.9437032000001</c:v>
                </c:pt>
                <c:pt idx="4749">
                  <c:v>2032.34277834</c:v>
                </c:pt>
                <c:pt idx="4750">
                  <c:v>2032.7421955499999</c:v>
                </c:pt>
                <c:pt idx="4751">
                  <c:v>2033.1419580500001</c:v>
                </c:pt>
                <c:pt idx="4752">
                  <c:v>2033.54206912</c:v>
                </c:pt>
                <c:pt idx="4753">
                  <c:v>2033.94253217</c:v>
                </c:pt>
                <c:pt idx="4754">
                  <c:v>2034.34335076</c:v>
                </c:pt>
                <c:pt idx="4755">
                  <c:v>2034.7445286300001</c:v>
                </c:pt>
                <c:pt idx="4756">
                  <c:v>2035.1460695799999</c:v>
                </c:pt>
                <c:pt idx="4757">
                  <c:v>2035.5479774400001</c:v>
                </c:pt>
                <c:pt idx="4758">
                  <c:v>2035.9502560000001</c:v>
                </c:pt>
                <c:pt idx="4759">
                  <c:v>2036.3529089799999</c:v>
                </c:pt>
                <c:pt idx="4760">
                  <c:v>2036.7559399500001</c:v>
                </c:pt>
                <c:pt idx="4761">
                  <c:v>2037.1593522400001</c:v>
                </c:pt>
                <c:pt idx="4762">
                  <c:v>2037.5631488500001</c:v>
                </c:pt>
                <c:pt idx="4763">
                  <c:v>2037.96733245</c:v>
                </c:pt>
                <c:pt idx="4764">
                  <c:v>2038.37190538</c:v>
                </c:pt>
                <c:pt idx="4765">
                  <c:v>2038.77686958</c:v>
                </c:pt>
                <c:pt idx="4766">
                  <c:v>2039.1822266500001</c:v>
                </c:pt>
                <c:pt idx="4767">
                  <c:v>2039.58797772</c:v>
                </c:pt>
                <c:pt idx="4768">
                  <c:v>2039.9941234099999</c:v>
                </c:pt>
                <c:pt idx="4769">
                  <c:v>2040.4006637699999</c:v>
                </c:pt>
                <c:pt idx="4770">
                  <c:v>2040.80759842</c:v>
                </c:pt>
                <c:pt idx="4771">
                  <c:v>2041.2149266399999</c:v>
                </c:pt>
                <c:pt idx="4772">
                  <c:v>2041.6226474600001</c:v>
                </c:pt>
                <c:pt idx="4773">
                  <c:v>2042.0307598899999</c:v>
                </c:pt>
                <c:pt idx="4774">
                  <c:v>2042.43926308</c:v>
                </c:pt>
                <c:pt idx="4775">
                  <c:v>2042.84815654</c:v>
                </c:pt>
                <c:pt idx="4776">
                  <c:v>2043.25744027</c:v>
                </c:pt>
                <c:pt idx="4777">
                  <c:v>2043.6671150100001</c:v>
                </c:pt>
                <c:pt idx="4778">
                  <c:v>2044.07718239</c:v>
                </c:pt>
                <c:pt idx="4779">
                  <c:v>2044.4876450700001</c:v>
                </c:pt>
                <c:pt idx="4780">
                  <c:v>2044.8985067799999</c:v>
                </c:pt>
                <c:pt idx="4781">
                  <c:v>2045.30977211</c:v>
                </c:pt>
                <c:pt idx="4782">
                  <c:v>2045.72144617</c:v>
                </c:pt>
                <c:pt idx="4783">
                  <c:v>2046.13353411</c:v>
                </c:pt>
                <c:pt idx="4784">
                  <c:v>2046.5460408399999</c:v>
                </c:pt>
                <c:pt idx="4785">
                  <c:v>2046.9589706700001</c:v>
                </c:pt>
                <c:pt idx="4786">
                  <c:v>2047.3723270400001</c:v>
                </c:pt>
                <c:pt idx="4787">
                  <c:v>2047.78611254</c:v>
                </c:pt>
                <c:pt idx="4788">
                  <c:v>2048.2003288199999</c:v>
                </c:pt>
                <c:pt idx="4789">
                  <c:v>2048.6149767500001</c:v>
                </c:pt>
                <c:pt idx="4790">
                  <c:v>2049.0300565799998</c:v>
                </c:pt>
                <c:pt idx="4791">
                  <c:v>2049.4455680699998</c:v>
                </c:pt>
                <c:pt idx="4792">
                  <c:v>2049.86151058</c:v>
                </c:pt>
                <c:pt idx="4793">
                  <c:v>2050.2778832499998</c:v>
                </c:pt>
                <c:pt idx="4794">
                  <c:v>2050.6946850499899</c:v>
                </c:pt>
                <c:pt idx="4795">
                  <c:v>2051.1119148900002</c:v>
                </c:pt>
                <c:pt idx="4796">
                  <c:v>2051.5295717499998</c:v>
                </c:pt>
                <c:pt idx="4797">
                  <c:v>2051.9476546999999</c:v>
                </c:pt>
                <c:pt idx="4798">
                  <c:v>2052.3661630199999</c:v>
                </c:pt>
                <c:pt idx="4799">
                  <c:v>2052.7850962000002</c:v>
                </c:pt>
                <c:pt idx="4800">
                  <c:v>2053.2044539799999</c:v>
                </c:pt>
                <c:pt idx="4801">
                  <c:v>2053.6242363400002</c:v>
                </c:pt>
                <c:pt idx="4802">
                  <c:v>2054.0444434299998</c:v>
                </c:pt>
                <c:pt idx="4803">
                  <c:v>2054.46507557</c:v>
                </c:pt>
                <c:pt idx="4804">
                  <c:v>2054.8861331600001</c:v>
                </c:pt>
                <c:pt idx="4805">
                  <c:v>2055.3076166300002</c:v>
                </c:pt>
                <c:pt idx="4806">
                  <c:v>2055.72952635</c:v>
                </c:pt>
                <c:pt idx="4807">
                  <c:v>2056.15186266</c:v>
                </c:pt>
                <c:pt idx="4808">
                  <c:v>2056.5746257599899</c:v>
                </c:pt>
                <c:pt idx="4809">
                  <c:v>2056.9978157400001</c:v>
                </c:pt>
                <c:pt idx="4810">
                  <c:v>2057.42143261</c:v>
                </c:pt>
                <c:pt idx="4811">
                  <c:v>2057.8454762400002</c:v>
                </c:pt>
                <c:pt idx="4812">
                  <c:v>2058.2699464500001</c:v>
                </c:pt>
                <c:pt idx="4813">
                  <c:v>2058.6948430100001</c:v>
                </c:pt>
                <c:pt idx="4814">
                  <c:v>2059.12016567</c:v>
                </c:pt>
                <c:pt idx="4815">
                  <c:v>2059.5459142</c:v>
                </c:pt>
                <c:pt idx="4816">
                  <c:v>2059.9720883599998</c:v>
                </c:pt>
                <c:pt idx="4817">
                  <c:v>2060.3986879700001</c:v>
                </c:pt>
                <c:pt idx="4818">
                  <c:v>2060.8257128999999</c:v>
                </c:pt>
                <c:pt idx="4819">
                  <c:v>2061.2531630200001</c:v>
                </c:pt>
                <c:pt idx="4820">
                  <c:v>2061.6810382799999</c:v>
                </c:pt>
                <c:pt idx="4821">
                  <c:v>2062.1093386100001</c:v>
                </c:pt>
                <c:pt idx="4822">
                  <c:v>2062.5380639999998</c:v>
                </c:pt>
                <c:pt idx="4823">
                  <c:v>2062.9672144000001</c:v>
                </c:pt>
                <c:pt idx="4824">
                  <c:v>2063.39678981</c:v>
                </c:pt>
                <c:pt idx="4825">
                  <c:v>2063.82679018</c:v>
                </c:pt>
                <c:pt idx="4826">
                  <c:v>2064.2572154999998</c:v>
                </c:pt>
                <c:pt idx="4827">
                  <c:v>2064.6880656999901</c:v>
                </c:pt>
                <c:pt idx="4828">
                  <c:v>2065.1193407300002</c:v>
                </c:pt>
                <c:pt idx="4829">
                  <c:v>2065.5510405199998</c:v>
                </c:pt>
                <c:pt idx="4830">
                  <c:v>2065.9831650000001</c:v>
                </c:pt>
                <c:pt idx="4831">
                  <c:v>2066.4157140299999</c:v>
                </c:pt>
                <c:pt idx="4832">
                  <c:v>2066.8486871</c:v>
                </c:pt>
                <c:pt idx="4833">
                  <c:v>2067.2820842199899</c:v>
                </c:pt>
                <c:pt idx="4834">
                  <c:v>2067.7159059000001</c:v>
                </c:pt>
                <c:pt idx="4835">
                  <c:v>2068.1501518999999</c:v>
                </c:pt>
                <c:pt idx="4836">
                  <c:v>2068.5848220799999</c:v>
                </c:pt>
                <c:pt idx="4837">
                  <c:v>2069.0199164700002</c:v>
                </c:pt>
                <c:pt idx="4838">
                  <c:v>2069.45543499</c:v>
                </c:pt>
                <c:pt idx="4839">
                  <c:v>2069.8913775699998</c:v>
                </c:pt>
                <c:pt idx="4840">
                  <c:v>2070.3277441700002</c:v>
                </c:pt>
                <c:pt idx="4841">
                  <c:v>2070.7645347399998</c:v>
                </c:pt>
                <c:pt idx="4842">
                  <c:v>2071.2017492099999</c:v>
                </c:pt>
                <c:pt idx="4843">
                  <c:v>2071.63938753</c:v>
                </c:pt>
                <c:pt idx="4844">
                  <c:v>2072.07744963</c:v>
                </c:pt>
                <c:pt idx="4845">
                  <c:v>2072.5159354399998</c:v>
                </c:pt>
                <c:pt idx="4846">
                  <c:v>2072.95484489</c:v>
                </c:pt>
                <c:pt idx="4847">
                  <c:v>2073.3941778899998</c:v>
                </c:pt>
                <c:pt idx="4848">
                  <c:v>2073.8339343500002</c:v>
                </c:pt>
                <c:pt idx="4849">
                  <c:v>2074.2741142</c:v>
                </c:pt>
                <c:pt idx="4850">
                  <c:v>2074.71471733</c:v>
                </c:pt>
                <c:pt idx="4851">
                  <c:v>2075.1557436600001</c:v>
                </c:pt>
                <c:pt idx="4852">
                  <c:v>2075.59719309</c:v>
                </c:pt>
                <c:pt idx="4853">
                  <c:v>2076.0390655299998</c:v>
                </c:pt>
                <c:pt idx="4854">
                  <c:v>2076.4813608999998</c:v>
                </c:pt>
                <c:pt idx="4855">
                  <c:v>2076.9240791100001</c:v>
                </c:pt>
                <c:pt idx="4856">
                  <c:v>2077.3672200699998</c:v>
                </c:pt>
                <c:pt idx="4857">
                  <c:v>2077.8107836999998</c:v>
                </c:pt>
                <c:pt idx="4858">
                  <c:v>2078.2547699299998</c:v>
                </c:pt>
                <c:pt idx="4859">
                  <c:v>2078.6991786799999</c:v>
                </c:pt>
                <c:pt idx="4860">
                  <c:v>2079.14400987</c:v>
                </c:pt>
                <c:pt idx="4861">
                  <c:v>2079.5892634299998</c:v>
                </c:pt>
                <c:pt idx="4862">
                  <c:v>2080.03493927</c:v>
                </c:pt>
                <c:pt idx="4863">
                  <c:v>2080.4810373199998</c:v>
                </c:pt>
                <c:pt idx="4864">
                  <c:v>2080.9275574899998</c:v>
                </c:pt>
                <c:pt idx="4865">
                  <c:v>2081.37449969</c:v>
                </c:pt>
                <c:pt idx="4866">
                  <c:v>2081.82186383</c:v>
                </c:pt>
                <c:pt idx="4867">
                  <c:v>2082.2696498</c:v>
                </c:pt>
                <c:pt idx="4868">
                  <c:v>2082.7178574899999</c:v>
                </c:pt>
                <c:pt idx="4869">
                  <c:v>2083.1664867899899</c:v>
                </c:pt>
                <c:pt idx="4870">
                  <c:v>2083.6155375600001</c:v>
                </c:pt>
                <c:pt idx="4871">
                  <c:v>2084.06500968</c:v>
                </c:pt>
                <c:pt idx="4872">
                  <c:v>2084.5149029899999</c:v>
                </c:pt>
                <c:pt idx="4873">
                  <c:v>2084.9652173700001</c:v>
                </c:pt>
                <c:pt idx="4874">
                  <c:v>2085.4159526600001</c:v>
                </c:pt>
                <c:pt idx="4875">
                  <c:v>2085.8671086999998</c:v>
                </c:pt>
                <c:pt idx="4876">
                  <c:v>2086.3186853500001</c:v>
                </c:pt>
                <c:pt idx="4877">
                  <c:v>2086.7706824500001</c:v>
                </c:pt>
                <c:pt idx="4878">
                  <c:v>2087.2230998300001</c:v>
                </c:pt>
                <c:pt idx="4879">
                  <c:v>2087.6759373300001</c:v>
                </c:pt>
                <c:pt idx="4880">
                  <c:v>2088.1291947899999</c:v>
                </c:pt>
                <c:pt idx="4881">
                  <c:v>2088.5828720499999</c:v>
                </c:pt>
                <c:pt idx="4882">
                  <c:v>2089.03696894</c:v>
                </c:pt>
                <c:pt idx="4883">
                  <c:v>2089.4914853</c:v>
                </c:pt>
                <c:pt idx="4884">
                  <c:v>2089.9464209500002</c:v>
                </c:pt>
                <c:pt idx="4885">
                  <c:v>2090.4017757199999</c:v>
                </c:pt>
                <c:pt idx="4886">
                  <c:v>2090.85754946</c:v>
                </c:pt>
                <c:pt idx="4887">
                  <c:v>2091.3137419899999</c:v>
                </c:pt>
                <c:pt idx="4888">
                  <c:v>2091.7703531400002</c:v>
                </c:pt>
                <c:pt idx="4889">
                  <c:v>2092.2273827399999</c:v>
                </c:pt>
                <c:pt idx="4890">
                  <c:v>2092.68483062</c:v>
                </c:pt>
                <c:pt idx="4891">
                  <c:v>2093.1426966200002</c:v>
                </c:pt>
                <c:pt idx="4892">
                  <c:v>2093.6009805600002</c:v>
                </c:pt>
                <c:pt idx="4893">
                  <c:v>2094.0596822799998</c:v>
                </c:pt>
                <c:pt idx="4894">
                  <c:v>2094.5188015899998</c:v>
                </c:pt>
                <c:pt idx="4895">
                  <c:v>2094.97833829</c:v>
                </c:pt>
                <c:pt idx="4896">
                  <c:v>2095.4382916899999</c:v>
                </c:pt>
                <c:pt idx="4897">
                  <c:v>2095.8986602800001</c:v>
                </c:pt>
                <c:pt idx="4898">
                  <c:v>2096.3594429300001</c:v>
                </c:pt>
                <c:pt idx="4899">
                  <c:v>2096.8206388399999</c:v>
                </c:pt>
                <c:pt idx="4900">
                  <c:v>2097.2822469600001</c:v>
                </c:pt>
                <c:pt idx="4901">
                  <c:v>2097.7442658800001</c:v>
                </c:pt>
                <c:pt idx="4902">
                  <c:v>2098.2066943899899</c:v>
                </c:pt>
                <c:pt idx="4903">
                  <c:v>2098.66953225</c:v>
                </c:pt>
                <c:pt idx="4904">
                  <c:v>2099.1327785399999</c:v>
                </c:pt>
                <c:pt idx="4905">
                  <c:v>2099.5964322999998</c:v>
                </c:pt>
                <c:pt idx="4906">
                  <c:v>2100.0604923199999</c:v>
                </c:pt>
                <c:pt idx="4907">
                  <c:v>2100.5249573900001</c:v>
                </c:pt>
                <c:pt idx="4908">
                  <c:v>2100.9898269199998</c:v>
                </c:pt>
                <c:pt idx="4909">
                  <c:v>2101.4551000900001</c:v>
                </c:pt>
                <c:pt idx="4910">
                  <c:v>2101.9207760700001</c:v>
                </c:pt>
                <c:pt idx="4911">
                  <c:v>2102.3868539999999</c:v>
                </c:pt>
                <c:pt idx="4912">
                  <c:v>2102.8533325499998</c:v>
                </c:pt>
                <c:pt idx="4913">
                  <c:v>2103.3202104699999</c:v>
                </c:pt>
                <c:pt idx="4914">
                  <c:v>2103.7874871599902</c:v>
                </c:pt>
                <c:pt idx="4915">
                  <c:v>2104.25516182</c:v>
                </c:pt>
                <c:pt idx="4916">
                  <c:v>2104.7232338899998</c:v>
                </c:pt>
                <c:pt idx="4917">
                  <c:v>2105.1917019699999</c:v>
                </c:pt>
                <c:pt idx="4918">
                  <c:v>2105.6605648</c:v>
                </c:pt>
                <c:pt idx="4919">
                  <c:v>2106.1298218799998</c:v>
                </c:pt>
                <c:pt idx="4920">
                  <c:v>2106.5994723200001</c:v>
                </c:pt>
                <c:pt idx="4921">
                  <c:v>2107.0695148099999</c:v>
                </c:pt>
                <c:pt idx="4922">
                  <c:v>2107.5399482299999</c:v>
                </c:pt>
                <c:pt idx="4923">
                  <c:v>2108.0107720699998</c:v>
                </c:pt>
                <c:pt idx="4924">
                  <c:v>2108.4819855400001</c:v>
                </c:pt>
                <c:pt idx="4925">
                  <c:v>2108.9535873700002</c:v>
                </c:pt>
                <c:pt idx="4926">
                  <c:v>2109.4255764999998</c:v>
                </c:pt>
                <c:pt idx="4927">
                  <c:v>2109.8979524699998</c:v>
                </c:pt>
                <c:pt idx="4928">
                  <c:v>2110.3707145499998</c:v>
                </c:pt>
                <c:pt idx="4929">
                  <c:v>2110.8438620500001</c:v>
                </c:pt>
                <c:pt idx="4930">
                  <c:v>2111.31739427</c:v>
                </c:pt>
                <c:pt idx="4931">
                  <c:v>2111.7913100000001</c:v>
                </c:pt>
                <c:pt idx="4932">
                  <c:v>2112.2656082100002</c:v>
                </c:pt>
                <c:pt idx="4933">
                  <c:v>2112.7402887899898</c:v>
                </c:pt>
                <c:pt idx="4934">
                  <c:v>2113.2153509599998</c:v>
                </c:pt>
                <c:pt idx="4935">
                  <c:v>2113.6907938999998</c:v>
                </c:pt>
                <c:pt idx="4936">
                  <c:v>2114.1666165199999</c:v>
                </c:pt>
                <c:pt idx="4937">
                  <c:v>2114.6428177500002</c:v>
                </c:pt>
                <c:pt idx="4938">
                  <c:v>2115.1193971500002</c:v>
                </c:pt>
                <c:pt idx="4939">
                  <c:v>2115.59635407</c:v>
                </c:pt>
                <c:pt idx="4940">
                  <c:v>2116.07368787</c:v>
                </c:pt>
                <c:pt idx="4941">
                  <c:v>2116.5513979000002</c:v>
                </c:pt>
                <c:pt idx="4942">
                  <c:v>2117.0294830399998</c:v>
                </c:pt>
                <c:pt idx="4943">
                  <c:v>2117.5079422899998</c:v>
                </c:pt>
                <c:pt idx="4944">
                  <c:v>2117.9867752999999</c:v>
                </c:pt>
                <c:pt idx="4945">
                  <c:v>2118.4659814299998</c:v>
                </c:pt>
                <c:pt idx="4946">
                  <c:v>2118.9455595300001</c:v>
                </c:pt>
                <c:pt idx="4947">
                  <c:v>2119.4255086899998</c:v>
                </c:pt>
                <c:pt idx="4948">
                  <c:v>2119.9058285699998</c:v>
                </c:pt>
                <c:pt idx="4949">
                  <c:v>2120.3865185999998</c:v>
                </c:pt>
                <c:pt idx="4950">
                  <c:v>2120.8675782199998</c:v>
                </c:pt>
                <c:pt idx="4951">
                  <c:v>2121.3490069099998</c:v>
                </c:pt>
                <c:pt idx="4952">
                  <c:v>2121.8308041300002</c:v>
                </c:pt>
                <c:pt idx="4953">
                  <c:v>2122.3129692900002</c:v>
                </c:pt>
                <c:pt idx="4954">
                  <c:v>2122.7955013400001</c:v>
                </c:pt>
                <c:pt idx="4955">
                  <c:v>2123.27839937</c:v>
                </c:pt>
                <c:pt idx="4956">
                  <c:v>2123.7616633900002</c:v>
                </c:pt>
                <c:pt idx="4957">
                  <c:v>2124.2452927700001</c:v>
                </c:pt>
                <c:pt idx="4958">
                  <c:v>2124.7292868899999</c:v>
                </c:pt>
                <c:pt idx="4959">
                  <c:v>2125.21364533</c:v>
                </c:pt>
                <c:pt idx="4960">
                  <c:v>2125.6983675500001</c:v>
                </c:pt>
                <c:pt idx="4961">
                  <c:v>2126.1834530400001</c:v>
                </c:pt>
                <c:pt idx="4962">
                  <c:v>2126.6689013099899</c:v>
                </c:pt>
                <c:pt idx="4963">
                  <c:v>2127.1547118600001</c:v>
                </c:pt>
                <c:pt idx="4964">
                  <c:v>2127.6408841799898</c:v>
                </c:pt>
                <c:pt idx="4965">
                  <c:v>2128.1274178200001</c:v>
                </c:pt>
                <c:pt idx="4966">
                  <c:v>2128.6143122799999</c:v>
                </c:pt>
                <c:pt idx="4967">
                  <c:v>2129.1015670900001</c:v>
                </c:pt>
                <c:pt idx="4968">
                  <c:v>2129.5891817800002</c:v>
                </c:pt>
                <c:pt idx="4969">
                  <c:v>2130.0771558900001</c:v>
                </c:pt>
                <c:pt idx="4970">
                  <c:v>2130.5654889100001</c:v>
                </c:pt>
                <c:pt idx="4971">
                  <c:v>2131.0541798499999</c:v>
                </c:pt>
                <c:pt idx="4972">
                  <c:v>2131.5432278899998</c:v>
                </c:pt>
                <c:pt idx="4973">
                  <c:v>2132.0326327900002</c:v>
                </c:pt>
                <c:pt idx="4974">
                  <c:v>2132.5223941200002</c:v>
                </c:pt>
                <c:pt idx="4975">
                  <c:v>2133.01251142</c:v>
                </c:pt>
                <c:pt idx="4976">
                  <c:v>2133.5029843100001</c:v>
                </c:pt>
                <c:pt idx="4977">
                  <c:v>2133.9938123900001</c:v>
                </c:pt>
                <c:pt idx="4978">
                  <c:v>2134.4849952300001</c:v>
                </c:pt>
                <c:pt idx="4979">
                  <c:v>2134.9765324499999</c:v>
                </c:pt>
                <c:pt idx="4980">
                  <c:v>2135.4684236200001</c:v>
                </c:pt>
                <c:pt idx="4981">
                  <c:v>2135.9606683400002</c:v>
                </c:pt>
                <c:pt idx="4982">
                  <c:v>2136.4532661799999</c:v>
                </c:pt>
                <c:pt idx="4983">
                  <c:v>2136.9462167400002</c:v>
                </c:pt>
                <c:pt idx="4984">
                  <c:v>2137.4395195900001</c:v>
                </c:pt>
                <c:pt idx="4985">
                  <c:v>2137.93317432</c:v>
                </c:pt>
                <c:pt idx="4986">
                  <c:v>2138.4271805200001</c:v>
                </c:pt>
                <c:pt idx="4987">
                  <c:v>2138.92153779</c:v>
                </c:pt>
                <c:pt idx="4988">
                  <c:v>2139.4162457100001</c:v>
                </c:pt>
                <c:pt idx="4989">
                  <c:v>2139.9113038999999</c:v>
                </c:pt>
                <c:pt idx="4990">
                  <c:v>2140.4067119000001</c:v>
                </c:pt>
                <c:pt idx="4991">
                  <c:v>2140.9024688200002</c:v>
                </c:pt>
                <c:pt idx="4992">
                  <c:v>2141.3985738900001</c:v>
                </c:pt>
                <c:pt idx="4993">
                  <c:v>2141.89502696</c:v>
                </c:pt>
                <c:pt idx="4994">
                  <c:v>2142.39182764</c:v>
                </c:pt>
                <c:pt idx="4995">
                  <c:v>2142.8889755499999</c:v>
                </c:pt>
                <c:pt idx="4996">
                  <c:v>2143.38647038</c:v>
                </c:pt>
                <c:pt idx="4997">
                  <c:v>2143.8843117800002</c:v>
                </c:pt>
                <c:pt idx="4998">
                  <c:v>2144.38249941</c:v>
                </c:pt>
                <c:pt idx="4999">
                  <c:v>2144.8810329299999</c:v>
                </c:pt>
                <c:pt idx="5000">
                  <c:v>2145.3799119800001</c:v>
                </c:pt>
                <c:pt idx="5001">
                  <c:v>2145.8791362299999</c:v>
                </c:pt>
                <c:pt idx="5002">
                  <c:v>2146.3787052799998</c:v>
                </c:pt>
                <c:pt idx="5003">
                  <c:v>2146.87861823</c:v>
                </c:pt>
                <c:pt idx="5004">
                  <c:v>2147.3788743499999</c:v>
                </c:pt>
                <c:pt idx="5005">
                  <c:v>2147.87947351</c:v>
                </c:pt>
                <c:pt idx="5006">
                  <c:v>2148.3804153299998</c:v>
                </c:pt>
                <c:pt idx="5007">
                  <c:v>2148.8816994600002</c:v>
                </c:pt>
                <c:pt idx="5008">
                  <c:v>2149.38332558</c:v>
                </c:pt>
                <c:pt idx="5009">
                  <c:v>2149.8852933899998</c:v>
                </c:pt>
                <c:pt idx="5010">
                  <c:v>2150.3876025</c:v>
                </c:pt>
                <c:pt idx="5011">
                  <c:v>2150.8902520900001</c:v>
                </c:pt>
                <c:pt idx="5012">
                  <c:v>2151.3932414400001</c:v>
                </c:pt>
                <c:pt idx="5013">
                  <c:v>2151.8965704699999</c:v>
                </c:pt>
                <c:pt idx="5014">
                  <c:v>2152.4002388399999</c:v>
                </c:pt>
                <c:pt idx="5015">
                  <c:v>2152.90424622</c:v>
                </c:pt>
                <c:pt idx="5016">
                  <c:v>2153.40859232</c:v>
                </c:pt>
                <c:pt idx="5017">
                  <c:v>2153.9132768600002</c:v>
                </c:pt>
                <c:pt idx="5018">
                  <c:v>2154.41829947</c:v>
                </c:pt>
                <c:pt idx="5019">
                  <c:v>2154.9236593099999</c:v>
                </c:pt>
                <c:pt idx="5020">
                  <c:v>2155.4293557000001</c:v>
                </c:pt>
                <c:pt idx="5021">
                  <c:v>2155.9353885400001</c:v>
                </c:pt>
                <c:pt idx="5022">
                  <c:v>2156.4417575100001</c:v>
                </c:pt>
                <c:pt idx="5023">
                  <c:v>2156.9484622800001</c:v>
                </c:pt>
                <c:pt idx="5024">
                  <c:v>2157.4555025499999</c:v>
                </c:pt>
                <c:pt idx="5025">
                  <c:v>2157.9628774799999</c:v>
                </c:pt>
                <c:pt idx="5026">
                  <c:v>2158.47058642</c:v>
                </c:pt>
                <c:pt idx="5027">
                  <c:v>2158.9786293100001</c:v>
                </c:pt>
                <c:pt idx="5028">
                  <c:v>2159.4870058299998</c:v>
                </c:pt>
                <c:pt idx="5029">
                  <c:v>2159.9957156999999</c:v>
                </c:pt>
                <c:pt idx="5030">
                  <c:v>2160.5047586199998</c:v>
                </c:pt>
                <c:pt idx="5031">
                  <c:v>2161.0141337999999</c:v>
                </c:pt>
                <c:pt idx="5032">
                  <c:v>2161.5238405700002</c:v>
                </c:pt>
                <c:pt idx="5033">
                  <c:v>2162.0338789100001</c:v>
                </c:pt>
                <c:pt idx="5034">
                  <c:v>2162.5442484999999</c:v>
                </c:pt>
                <c:pt idx="5035">
                  <c:v>2163.0549490799999</c:v>
                </c:pt>
                <c:pt idx="5036">
                  <c:v>2163.5659804100001</c:v>
                </c:pt>
                <c:pt idx="5037">
                  <c:v>2164.0773422299999</c:v>
                </c:pt>
                <c:pt idx="5038">
                  <c:v>2164.5890342399998</c:v>
                </c:pt>
                <c:pt idx="5039">
                  <c:v>2165.1010556299998</c:v>
                </c:pt>
                <c:pt idx="5040">
                  <c:v>2165.6134057899999</c:v>
                </c:pt>
                <c:pt idx="5041">
                  <c:v>2166.1260846499899</c:v>
                </c:pt>
                <c:pt idx="5042">
                  <c:v>2166.63909195</c:v>
                </c:pt>
                <c:pt idx="5043">
                  <c:v>2167.1524274100002</c:v>
                </c:pt>
                <c:pt idx="5044">
                  <c:v>2167.6660907800001</c:v>
                </c:pt>
                <c:pt idx="5045">
                  <c:v>2168.1800812800002</c:v>
                </c:pt>
                <c:pt idx="5046">
                  <c:v>2168.69439831</c:v>
                </c:pt>
                <c:pt idx="5047">
                  <c:v>2169.2090418399998</c:v>
                </c:pt>
                <c:pt idx="5048">
                  <c:v>2169.7240116399998</c:v>
                </c:pt>
                <c:pt idx="5049">
                  <c:v>2170.23930746</c:v>
                </c:pt>
                <c:pt idx="5050">
                  <c:v>2170.7549290500001</c:v>
                </c:pt>
                <c:pt idx="5051">
                  <c:v>2171.2708756799998</c:v>
                </c:pt>
                <c:pt idx="5052">
                  <c:v>2171.78714674</c:v>
                </c:pt>
                <c:pt idx="5053">
                  <c:v>2172.3037422399998</c:v>
                </c:pt>
                <c:pt idx="5054">
                  <c:v>2172.8206619299999</c:v>
                </c:pt>
                <c:pt idx="5055">
                  <c:v>2173.3379055199998</c:v>
                </c:pt>
                <c:pt idx="5056">
                  <c:v>2173.8554720100001</c:v>
                </c:pt>
                <c:pt idx="5057">
                  <c:v>2174.3733609199999</c:v>
                </c:pt>
                <c:pt idx="5058">
                  <c:v>2174.8915722699999</c:v>
                </c:pt>
                <c:pt idx="5059">
                  <c:v>2175.4101058299998</c:v>
                </c:pt>
                <c:pt idx="5060">
                  <c:v>2175.92896139</c:v>
                </c:pt>
                <c:pt idx="5061">
                  <c:v>2176.44813875</c:v>
                </c:pt>
                <c:pt idx="5062">
                  <c:v>2176.9676371999999</c:v>
                </c:pt>
                <c:pt idx="5063">
                  <c:v>2177.4874561699999</c:v>
                </c:pt>
                <c:pt idx="5064">
                  <c:v>2178.00759569</c:v>
                </c:pt>
                <c:pt idx="5065">
                  <c:v>2178.5280555499999</c:v>
                </c:pt>
                <c:pt idx="5066">
                  <c:v>2179.0488355500001</c:v>
                </c:pt>
                <c:pt idx="5067">
                  <c:v>2179.56993547</c:v>
                </c:pt>
                <c:pt idx="5068">
                  <c:v>2180.0913546199999</c:v>
                </c:pt>
                <c:pt idx="5069">
                  <c:v>2180.6130924200002</c:v>
                </c:pt>
                <c:pt idx="5070">
                  <c:v>2181.1351489200001</c:v>
                </c:pt>
                <c:pt idx="5071">
                  <c:v>2181.65752393</c:v>
                </c:pt>
                <c:pt idx="5072">
                  <c:v>2182.1802172399998</c:v>
                </c:pt>
                <c:pt idx="5073">
                  <c:v>2182.7032286600001</c:v>
                </c:pt>
                <c:pt idx="5074">
                  <c:v>2183.2265575199999</c:v>
                </c:pt>
                <c:pt idx="5075">
                  <c:v>2183.75020326</c:v>
                </c:pt>
                <c:pt idx="5076">
                  <c:v>2184.2741660800002</c:v>
                </c:pt>
                <c:pt idx="5077">
                  <c:v>2184.7984460900002</c:v>
                </c:pt>
                <c:pt idx="5078">
                  <c:v>2185.3230433600002</c:v>
                </c:pt>
                <c:pt idx="5079">
                  <c:v>2185.84795725</c:v>
                </c:pt>
                <c:pt idx="5080">
                  <c:v>2186.37318254</c:v>
                </c:pt>
                <c:pt idx="5081">
                  <c:v>2186.8986643899998</c:v>
                </c:pt>
                <c:pt idx="5082">
                  <c:v>2187.4243665499998</c:v>
                </c:pt>
                <c:pt idx="5083">
                  <c:v>2187.9503104300002</c:v>
                </c:pt>
                <c:pt idx="5084">
                  <c:v>2188.4764946</c:v>
                </c:pt>
                <c:pt idx="5085">
                  <c:v>2189.00291909</c:v>
                </c:pt>
                <c:pt idx="5086">
                  <c:v>2189.5295905100002</c:v>
                </c:pt>
                <c:pt idx="5087">
                  <c:v>2190.0565114999999</c:v>
                </c:pt>
                <c:pt idx="5088">
                  <c:v>2190.5836853400001</c:v>
                </c:pt>
                <c:pt idx="5089">
                  <c:v>2191.11111669</c:v>
                </c:pt>
                <c:pt idx="5090">
                  <c:v>2191.6388091099898</c:v>
                </c:pt>
                <c:pt idx="5091">
                  <c:v>2192.1667657099902</c:v>
                </c:pt>
                <c:pt idx="5092">
                  <c:v>2192.69498673</c:v>
                </c:pt>
                <c:pt idx="5093">
                  <c:v>2193.2234708000001</c:v>
                </c:pt>
                <c:pt idx="5094">
                  <c:v>2193.7522168700002</c:v>
                </c:pt>
                <c:pt idx="5095">
                  <c:v>2194.2812231600001</c:v>
                </c:pt>
                <c:pt idx="5096">
                  <c:v>2194.81048805</c:v>
                </c:pt>
                <c:pt idx="5097">
                  <c:v>2195.34001081</c:v>
                </c:pt>
                <c:pt idx="5098">
                  <c:v>2195.8697905600002</c:v>
                </c:pt>
                <c:pt idx="5099">
                  <c:v>2196.3998271</c:v>
                </c:pt>
                <c:pt idx="5100">
                  <c:v>2196.93012017</c:v>
                </c:pt>
                <c:pt idx="5101">
                  <c:v>2197.46066995</c:v>
                </c:pt>
                <c:pt idx="5102">
                  <c:v>2197.9914775699999</c:v>
                </c:pt>
                <c:pt idx="5103">
                  <c:v>2198.5225440899999</c:v>
                </c:pt>
                <c:pt idx="5104">
                  <c:v>2199.0538707000001</c:v>
                </c:pt>
                <c:pt idx="5105">
                  <c:v>2199.5854586</c:v>
                </c:pt>
                <c:pt idx="5106">
                  <c:v>2200.1173084000002</c:v>
                </c:pt>
                <c:pt idx="5107">
                  <c:v>2200.6494207800001</c:v>
                </c:pt>
                <c:pt idx="5108">
                  <c:v>2201.1817968</c:v>
                </c:pt>
                <c:pt idx="5109">
                  <c:v>2201.7144371300001</c:v>
                </c:pt>
                <c:pt idx="5110">
                  <c:v>2202.2473422399999</c:v>
                </c:pt>
                <c:pt idx="5111">
                  <c:v>2202.7805124699998</c:v>
                </c:pt>
                <c:pt idx="5112">
                  <c:v>2203.3139474899999</c:v>
                </c:pt>
                <c:pt idx="5113">
                  <c:v>2203.84764709</c:v>
                </c:pt>
                <c:pt idx="5114">
                  <c:v>2204.3816115599998</c:v>
                </c:pt>
                <c:pt idx="5115">
                  <c:v>2204.9158407</c:v>
                </c:pt>
                <c:pt idx="5116">
                  <c:v>2205.4503346500001</c:v>
                </c:pt>
                <c:pt idx="5117">
                  <c:v>2205.9850931000001</c:v>
                </c:pt>
                <c:pt idx="5118">
                  <c:v>2206.5201159100002</c:v>
                </c:pt>
                <c:pt idx="5119">
                  <c:v>2207.05540363</c:v>
                </c:pt>
                <c:pt idx="5120">
                  <c:v>2207.59095656</c:v>
                </c:pt>
                <c:pt idx="5121">
                  <c:v>2208.1267746200001</c:v>
                </c:pt>
                <c:pt idx="5122">
                  <c:v>2208.6628579600001</c:v>
                </c:pt>
                <c:pt idx="5123">
                  <c:v>2209.1992073400002</c:v>
                </c:pt>
                <c:pt idx="5124">
                  <c:v>2209.7358232699999</c:v>
                </c:pt>
                <c:pt idx="5125">
                  <c:v>2210.2727062700001</c:v>
                </c:pt>
                <c:pt idx="5126">
                  <c:v>2210.8098568400001</c:v>
                </c:pt>
                <c:pt idx="5127">
                  <c:v>2211.3472748899999</c:v>
                </c:pt>
                <c:pt idx="5128">
                  <c:v>2211.88496029</c:v>
                </c:pt>
                <c:pt idx="5129">
                  <c:v>2212.42291372</c:v>
                </c:pt>
                <c:pt idx="5130">
                  <c:v>2212.9611355900001</c:v>
                </c:pt>
                <c:pt idx="5131">
                  <c:v>2213.4996261400001</c:v>
                </c:pt>
                <c:pt idx="5132">
                  <c:v>2214.03838524</c:v>
                </c:pt>
                <c:pt idx="5133">
                  <c:v>2214.5774128600001</c:v>
                </c:pt>
                <c:pt idx="5134">
                  <c:v>2215.1167095400001</c:v>
                </c:pt>
                <c:pt idx="5135">
                  <c:v>2215.6562755499999</c:v>
                </c:pt>
                <c:pt idx="5136">
                  <c:v>2216.1961106600002</c:v>
                </c:pt>
                <c:pt idx="5137">
                  <c:v>2216.7362149300002</c:v>
                </c:pt>
                <c:pt idx="5138">
                  <c:v>2217.27658892</c:v>
                </c:pt>
                <c:pt idx="5139">
                  <c:v>2217.8172329899999</c:v>
                </c:pt>
                <c:pt idx="5140">
                  <c:v>2218.3581474500002</c:v>
                </c:pt>
                <c:pt idx="5141">
                  <c:v>2218.8993319699998</c:v>
                </c:pt>
                <c:pt idx="5142">
                  <c:v>2219.4407866500001</c:v>
                </c:pt>
                <c:pt idx="5143">
                  <c:v>2219.9825121399999</c:v>
                </c:pt>
                <c:pt idx="5144">
                  <c:v>2220.52450873</c:v>
                </c:pt>
                <c:pt idx="5145">
                  <c:v>2221.06677627</c:v>
                </c:pt>
                <c:pt idx="5146">
                  <c:v>2221.6093148300001</c:v>
                </c:pt>
                <c:pt idx="5147">
                  <c:v>2222.1521249900002</c:v>
                </c:pt>
                <c:pt idx="5148">
                  <c:v>2222.69520711</c:v>
                </c:pt>
                <c:pt idx="5149">
                  <c:v>2223.23856153</c:v>
                </c:pt>
                <c:pt idx="5150">
                  <c:v>2223.7821885899998</c:v>
                </c:pt>
                <c:pt idx="5151">
                  <c:v>2224.3260881000001</c:v>
                </c:pt>
                <c:pt idx="5152">
                  <c:v>2224.8702600299998</c:v>
                </c:pt>
                <c:pt idx="5153">
                  <c:v>2225.4147048599998</c:v>
                </c:pt>
                <c:pt idx="5154">
                  <c:v>2225.9594221299999</c:v>
                </c:pt>
                <c:pt idx="5155">
                  <c:v>2226.5044118699998</c:v>
                </c:pt>
                <c:pt idx="5156">
                  <c:v>2227.0496746899998</c:v>
                </c:pt>
                <c:pt idx="5157">
                  <c:v>2227.5952108400002</c:v>
                </c:pt>
                <c:pt idx="5158">
                  <c:v>2228.14102013</c:v>
                </c:pt>
                <c:pt idx="5159">
                  <c:v>2228.6871026099998</c:v>
                </c:pt>
                <c:pt idx="5160">
                  <c:v>2229.2334588499998</c:v>
                </c:pt>
                <c:pt idx="5161">
                  <c:v>2229.7800891899901</c:v>
                </c:pt>
                <c:pt idx="5162">
                  <c:v>2230.3269939800002</c:v>
                </c:pt>
                <c:pt idx="5163">
                  <c:v>2230.8741735499998</c:v>
                </c:pt>
                <c:pt idx="5164">
                  <c:v>2231.4216276900002</c:v>
                </c:pt>
                <c:pt idx="5165">
                  <c:v>2231.9693561600002</c:v>
                </c:pt>
                <c:pt idx="5166">
                  <c:v>2232.51735951</c:v>
                </c:pt>
                <c:pt idx="5167">
                  <c:v>2233.06563753</c:v>
                </c:pt>
                <c:pt idx="5168">
                  <c:v>2233.6141901300002</c:v>
                </c:pt>
                <c:pt idx="5169">
                  <c:v>2234.1630179099998</c:v>
                </c:pt>
                <c:pt idx="5170">
                  <c:v>2234.7121211499998</c:v>
                </c:pt>
                <c:pt idx="5171">
                  <c:v>2235.26150018</c:v>
                </c:pt>
                <c:pt idx="5172">
                  <c:v>2235.8111553099998</c:v>
                </c:pt>
                <c:pt idx="5173">
                  <c:v>2236.3610862999999</c:v>
                </c:pt>
                <c:pt idx="5174">
                  <c:v>2236.9112928899999</c:v>
                </c:pt>
                <c:pt idx="5175">
                  <c:v>2237.4617756399998</c:v>
                </c:pt>
                <c:pt idx="5176">
                  <c:v>2238.0125343099999</c:v>
                </c:pt>
                <c:pt idx="5177">
                  <c:v>2238.56356882</c:v>
                </c:pt>
                <c:pt idx="5178">
                  <c:v>2239.1148797400001</c:v>
                </c:pt>
                <c:pt idx="5179">
                  <c:v>2239.6664673700002</c:v>
                </c:pt>
                <c:pt idx="5180">
                  <c:v>2240.2183320099998</c:v>
                </c:pt>
                <c:pt idx="5181">
                  <c:v>2240.7704739599999</c:v>
                </c:pt>
                <c:pt idx="5182">
                  <c:v>2241.3228930099999</c:v>
                </c:pt>
                <c:pt idx="5183">
                  <c:v>2241.8755891000001</c:v>
                </c:pt>
                <c:pt idx="5184">
                  <c:v>2242.4285626800001</c:v>
                </c:pt>
                <c:pt idx="5185">
                  <c:v>2242.9818132599999</c:v>
                </c:pt>
                <c:pt idx="5186">
                  <c:v>2243.5353408300002</c:v>
                </c:pt>
                <c:pt idx="5187">
                  <c:v>2244.0891459499999</c:v>
                </c:pt>
                <c:pt idx="5188">
                  <c:v>2244.6432288699998</c:v>
                </c:pt>
                <c:pt idx="5189">
                  <c:v>2245.1975898999999</c:v>
                </c:pt>
                <c:pt idx="5190">
                  <c:v>2245.75222932</c:v>
                </c:pt>
                <c:pt idx="5191">
                  <c:v>2246.3071468899998</c:v>
                </c:pt>
                <c:pt idx="5192">
                  <c:v>2246.86234255</c:v>
                </c:pt>
                <c:pt idx="5193">
                  <c:v>2247.4178167300001</c:v>
                </c:pt>
                <c:pt idx="5194">
                  <c:v>2247.9735689600002</c:v>
                </c:pt>
                <c:pt idx="5195">
                  <c:v>2248.5295992000001</c:v>
                </c:pt>
                <c:pt idx="5196">
                  <c:v>2249.0859079900001</c:v>
                </c:pt>
                <c:pt idx="5197">
                  <c:v>2249.6424955299999</c:v>
                </c:pt>
                <c:pt idx="5198">
                  <c:v>2250.1993615699998</c:v>
                </c:pt>
                <c:pt idx="5199">
                  <c:v>2250.7565060799998</c:v>
                </c:pt>
                <c:pt idx="5200">
                  <c:v>2251.31392955</c:v>
                </c:pt>
                <c:pt idx="5201">
                  <c:v>2251.8716322499999</c:v>
                </c:pt>
                <c:pt idx="5202">
                  <c:v>2252.4296143800002</c:v>
                </c:pt>
                <c:pt idx="5203">
                  <c:v>2252.9878755300001</c:v>
                </c:pt>
                <c:pt idx="5204">
                  <c:v>2253.5464156600001</c:v>
                </c:pt>
                <c:pt idx="5205">
                  <c:v>2254.1052352800002</c:v>
                </c:pt>
                <c:pt idx="5206">
                  <c:v>2254.66433456</c:v>
                </c:pt>
                <c:pt idx="5207">
                  <c:v>2255.2237132400001</c:v>
                </c:pt>
                <c:pt idx="5208">
                  <c:v>2255.7833712400002</c:v>
                </c:pt>
                <c:pt idx="5209">
                  <c:v>2256.3433090399999</c:v>
                </c:pt>
                <c:pt idx="5210">
                  <c:v>2256.9035268900002</c:v>
                </c:pt>
                <c:pt idx="5211">
                  <c:v>2257.4640249700001</c:v>
                </c:pt>
                <c:pt idx="5212">
                  <c:v>2258.02480285</c:v>
                </c:pt>
                <c:pt idx="5213">
                  <c:v>2258.58586049</c:v>
                </c:pt>
                <c:pt idx="5214">
                  <c:v>2259.1471983800002</c:v>
                </c:pt>
                <c:pt idx="5215">
                  <c:v>2259.7088166899998</c:v>
                </c:pt>
                <c:pt idx="5216">
                  <c:v>2260.2707151300001</c:v>
                </c:pt>
                <c:pt idx="5217">
                  <c:v>2260.8328936500002</c:v>
                </c:pt>
                <c:pt idx="5218">
                  <c:v>2261.3953526800001</c:v>
                </c:pt>
                <c:pt idx="5219">
                  <c:v>2261.9580922700002</c:v>
                </c:pt>
                <c:pt idx="5220">
                  <c:v>2262.52111268</c:v>
                </c:pt>
                <c:pt idx="5221">
                  <c:v>2263.0844136699998</c:v>
                </c:pt>
                <c:pt idx="5222">
                  <c:v>2263.6479951299998</c:v>
                </c:pt>
                <c:pt idx="5223">
                  <c:v>2264.2118575099998</c:v>
                </c:pt>
                <c:pt idx="5224">
                  <c:v>2264.7760010000002</c:v>
                </c:pt>
                <c:pt idx="5225">
                  <c:v>2265.34042529</c:v>
                </c:pt>
                <c:pt idx="5226">
                  <c:v>2265.9051302799999</c:v>
                </c:pt>
                <c:pt idx="5227">
                  <c:v>2266.4701164200001</c:v>
                </c:pt>
                <c:pt idx="5228">
                  <c:v>2267.03538372</c:v>
                </c:pt>
                <c:pt idx="5229">
                  <c:v>2267.6009324299998</c:v>
                </c:pt>
                <c:pt idx="5230">
                  <c:v>2268.1667622999998</c:v>
                </c:pt>
                <c:pt idx="5231">
                  <c:v>2268.7328731799998</c:v>
                </c:pt>
                <c:pt idx="5232">
                  <c:v>2269.2992655200001</c:v>
                </c:pt>
                <c:pt idx="5233">
                  <c:v>2269.8659394900001</c:v>
                </c:pt>
                <c:pt idx="5234">
                  <c:v>2270.4328947499998</c:v>
                </c:pt>
                <c:pt idx="5235">
                  <c:v>2271.0001310299999</c:v>
                </c:pt>
                <c:pt idx="5236">
                  <c:v>2271.56764879</c:v>
                </c:pt>
                <c:pt idx="5237">
                  <c:v>2272.1354482900001</c:v>
                </c:pt>
                <c:pt idx="5238">
                  <c:v>2272.7035296600002</c:v>
                </c:pt>
                <c:pt idx="5239">
                  <c:v>2273.27189266</c:v>
                </c:pt>
                <c:pt idx="5240">
                  <c:v>2273.84053713</c:v>
                </c:pt>
                <c:pt idx="5241">
                  <c:v>2274.4094635000001</c:v>
                </c:pt>
                <c:pt idx="5242">
                  <c:v>2274.9786717799998</c:v>
                </c:pt>
                <c:pt idx="5243">
                  <c:v>2275.5481622000002</c:v>
                </c:pt>
                <c:pt idx="5244">
                  <c:v>2276.1179344699999</c:v>
                </c:pt>
                <c:pt idx="5245">
                  <c:v>2276.68798844</c:v>
                </c:pt>
                <c:pt idx="5246">
                  <c:v>2277.2583245300002</c:v>
                </c:pt>
                <c:pt idx="5247">
                  <c:v>2277.8289429000001</c:v>
                </c:pt>
                <c:pt idx="5248">
                  <c:v>2277.88602025</c:v>
                </c:pt>
              </c:numCache>
            </c:numRef>
          </c:xVal>
          <c:yVal>
            <c:numRef>
              <c:f>[Final.xlsx]Steering!$D$4:$D$5252</c:f>
              <c:numCache>
                <c:formatCode>General</c:formatCode>
                <c:ptCount val="5249"/>
                <c:pt idx="0">
                  <c:v>0</c:v>
                </c:pt>
                <c:pt idx="1">
                  <c:v>-5.3162940000000005E-7</c:v>
                </c:pt>
                <c:pt idx="2">
                  <c:v>-6.5325374970000001E-4</c:v>
                </c:pt>
                <c:pt idx="3">
                  <c:v>-4.135978863599999E-3</c:v>
                </c:pt>
                <c:pt idx="4">
                  <c:v>-1.1902444413899999E-2</c:v>
                </c:pt>
                <c:pt idx="5">
                  <c:v>-2.6078158145399998E-2</c:v>
                </c:pt>
                <c:pt idx="6">
                  <c:v>-4.5649617082799993E-2</c:v>
                </c:pt>
                <c:pt idx="7">
                  <c:v>-6.4058215094099993E-2</c:v>
                </c:pt>
                <c:pt idx="8">
                  <c:v>-8.0006679835499986E-2</c:v>
                </c:pt>
                <c:pt idx="9">
                  <c:v>-9.0840460512299992E-2</c:v>
                </c:pt>
                <c:pt idx="10">
                  <c:v>-9.5676454681499989E-2</c:v>
                </c:pt>
                <c:pt idx="11">
                  <c:v>-9.6223765544399986E-2</c:v>
                </c:pt>
                <c:pt idx="12">
                  <c:v>-9.5834820249599995E-2</c:v>
                </c:pt>
                <c:pt idx="13">
                  <c:v>-9.5364326282399992E-2</c:v>
                </c:pt>
                <c:pt idx="14">
                  <c:v>-9.4970427689099995E-2</c:v>
                </c:pt>
                <c:pt idx="15">
                  <c:v>-9.4779592732199991E-2</c:v>
                </c:pt>
                <c:pt idx="16">
                  <c:v>-9.4828339618499999E-2</c:v>
                </c:pt>
                <c:pt idx="17">
                  <c:v>-9.5166315818399988E-2</c:v>
                </c:pt>
                <c:pt idx="18">
                  <c:v>-9.5780039214899984E-2</c:v>
                </c:pt>
                <c:pt idx="19">
                  <c:v>-9.6663783246000001E-2</c:v>
                </c:pt>
                <c:pt idx="20">
                  <c:v>-9.7788916476899995E-2</c:v>
                </c:pt>
                <c:pt idx="21">
                  <c:v>-9.9119213847600002E-2</c:v>
                </c:pt>
                <c:pt idx="22">
                  <c:v>-0.10063464259049999</c:v>
                </c:pt>
                <c:pt idx="23">
                  <c:v>-0.1022849523246</c:v>
                </c:pt>
                <c:pt idx="24">
                  <c:v>-0.10406879569769999</c:v>
                </c:pt>
                <c:pt idx="25">
                  <c:v>-0.10593655623869999</c:v>
                </c:pt>
                <c:pt idx="26">
                  <c:v>-0.10789548119429999</c:v>
                </c:pt>
                <c:pt idx="27">
                  <c:v>-0.10992292858409999</c:v>
                </c:pt>
                <c:pt idx="28">
                  <c:v>-0.11203171710570001</c:v>
                </c:pt>
                <c:pt idx="29">
                  <c:v>-0.11423934314219999</c:v>
                </c:pt>
                <c:pt idx="30">
                  <c:v>-0.11655905514119999</c:v>
                </c:pt>
                <c:pt idx="31">
                  <c:v>-0.11903944877429999</c:v>
                </c:pt>
                <c:pt idx="32">
                  <c:v>-0.12168071204279998</c:v>
                </c:pt>
                <c:pt idx="33">
                  <c:v>-0.1245432487158</c:v>
                </c:pt>
                <c:pt idx="34">
                  <c:v>-0.1275998714331</c:v>
                </c:pt>
                <c:pt idx="35">
                  <c:v>-0.13087737625320001</c:v>
                </c:pt>
                <c:pt idx="36">
                  <c:v>-0.13434553278479999</c:v>
                </c:pt>
                <c:pt idx="37">
                  <c:v>-0.1379875946445</c:v>
                </c:pt>
                <c:pt idx="38">
                  <c:v>-0.14176516733700001</c:v>
                </c:pt>
                <c:pt idx="39">
                  <c:v>-0.14563427889959998</c:v>
                </c:pt>
                <c:pt idx="40">
                  <c:v>-0.1495757419116</c:v>
                </c:pt>
                <c:pt idx="41">
                  <c:v>-0.15353877602429999</c:v>
                </c:pt>
                <c:pt idx="42">
                  <c:v>-0.1575711272076</c:v>
                </c:pt>
                <c:pt idx="43">
                  <c:v>-0.16162087765049998</c:v>
                </c:pt>
                <c:pt idx="44">
                  <c:v>-0.1657419620667</c:v>
                </c:pt>
                <c:pt idx="45">
                  <c:v>-0.16991827451489999</c:v>
                </c:pt>
                <c:pt idx="46">
                  <c:v>-0.17416641239849998</c:v>
                </c:pt>
                <c:pt idx="47">
                  <c:v>-0.1784681059563</c:v>
                </c:pt>
                <c:pt idx="48">
                  <c:v>-0.1828249240623</c:v>
                </c:pt>
                <c:pt idx="49">
                  <c:v>-0.18723521395529999</c:v>
                </c:pt>
                <c:pt idx="50">
                  <c:v>-0.19169406135809997</c:v>
                </c:pt>
                <c:pt idx="51">
                  <c:v>-0.1962469518702</c:v>
                </c:pt>
                <c:pt idx="52">
                  <c:v>-0.20087934257969997</c:v>
                </c:pt>
                <c:pt idx="53">
                  <c:v>-0.20567868268379999</c:v>
                </c:pt>
                <c:pt idx="54">
                  <c:v>-0.2106207374913</c:v>
                </c:pt>
                <c:pt idx="55">
                  <c:v>-0.21579361772789998</c:v>
                </c:pt>
                <c:pt idx="56">
                  <c:v>-0.22117580518079999</c:v>
                </c:pt>
                <c:pt idx="57">
                  <c:v>-0.22682351011859997</c:v>
                </c:pt>
                <c:pt idx="58">
                  <c:v>-0.2327201987409</c:v>
                </c:pt>
                <c:pt idx="59">
                  <c:v>-0.2388809564187</c:v>
                </c:pt>
                <c:pt idx="60">
                  <c:v>-0.24529642313969996</c:v>
                </c:pt>
                <c:pt idx="61">
                  <c:v>-0.25194356940359997</c:v>
                </c:pt>
                <c:pt idx="62">
                  <c:v>-0.25883030759549996</c:v>
                </c:pt>
                <c:pt idx="63">
                  <c:v>-0.26590372511909999</c:v>
                </c:pt>
                <c:pt idx="64">
                  <c:v>-0.27320054795100002</c:v>
                </c:pt>
                <c:pt idx="65">
                  <c:v>-0.28064502010499998</c:v>
                </c:pt>
                <c:pt idx="66">
                  <c:v>-0.28831128268139999</c:v>
                </c:pt>
                <c:pt idx="67">
                  <c:v>-0.29611241438789998</c:v>
                </c:pt>
                <c:pt idx="68">
                  <c:v>-0.30413645317919996</c:v>
                </c:pt>
                <c:pt idx="69">
                  <c:v>-0.31231496486310001</c:v>
                </c:pt>
                <c:pt idx="70">
                  <c:v>-0.32072594831969997</c:v>
                </c:pt>
                <c:pt idx="71">
                  <c:v>-0.3293287131</c:v>
                </c:pt>
                <c:pt idx="72">
                  <c:v>-0.33818113134449995</c:v>
                </c:pt>
                <c:pt idx="73">
                  <c:v>-0.34726644469409995</c:v>
                </c:pt>
                <c:pt idx="74">
                  <c:v>-0.35661638325299999</c:v>
                </c:pt>
                <c:pt idx="75">
                  <c:v>-0.36623526767039999</c:v>
                </c:pt>
                <c:pt idx="76">
                  <c:v>-0.37612474096649995</c:v>
                </c:pt>
                <c:pt idx="77">
                  <c:v>-0.38630947463039994</c:v>
                </c:pt>
                <c:pt idx="78">
                  <c:v>-0.39675949921499998</c:v>
                </c:pt>
                <c:pt idx="79">
                  <c:v>-0.40752107375519997</c:v>
                </c:pt>
                <c:pt idx="80">
                  <c:v>-0.41853310585049996</c:v>
                </c:pt>
                <c:pt idx="81">
                  <c:v>-0.42986572405410001</c:v>
                </c:pt>
                <c:pt idx="82">
                  <c:v>-0.44142820991729997</c:v>
                </c:pt>
                <c:pt idx="83">
                  <c:v>-0.45331679661270002</c:v>
                </c:pt>
                <c:pt idx="84">
                  <c:v>-0.46541266256279995</c:v>
                </c:pt>
                <c:pt idx="85">
                  <c:v>-0.47783947595099996</c:v>
                </c:pt>
                <c:pt idx="86">
                  <c:v>-0.49045505674019996</c:v>
                </c:pt>
                <c:pt idx="87">
                  <c:v>-0.50339907545669993</c:v>
                </c:pt>
                <c:pt idx="88">
                  <c:v>-0.51652440695879998</c:v>
                </c:pt>
                <c:pt idx="89">
                  <c:v>-0.52996124721780002</c:v>
                </c:pt>
                <c:pt idx="90">
                  <c:v>-0.54357753256889996</c:v>
                </c:pt>
                <c:pt idx="91">
                  <c:v>-0.55748632995059999</c:v>
                </c:pt>
                <c:pt idx="92">
                  <c:v>-0.57156880609619998</c:v>
                </c:pt>
                <c:pt idx="93">
                  <c:v>-0.58592048171010003</c:v>
                </c:pt>
                <c:pt idx="94">
                  <c:v>-0.60043382188229999</c:v>
                </c:pt>
                <c:pt idx="95">
                  <c:v>-0.6151870699919999</c:v>
                </c:pt>
                <c:pt idx="96">
                  <c:v>-0.63008244467789998</c:v>
                </c:pt>
                <c:pt idx="97">
                  <c:v>-0.64518177315570002</c:v>
                </c:pt>
                <c:pt idx="98">
                  <c:v>-0.6603961030772999</c:v>
                </c:pt>
                <c:pt idx="99">
                  <c:v>-0.67577266276439996</c:v>
                </c:pt>
                <c:pt idx="100">
                  <c:v>-0.6912304685799</c:v>
                </c:pt>
                <c:pt idx="101">
                  <c:v>-0.70680479921700001</c:v>
                </c:pt>
                <c:pt idx="102">
                  <c:v>-0.72242168049029987</c:v>
                </c:pt>
                <c:pt idx="103">
                  <c:v>-0.73810734794970001</c:v>
                </c:pt>
                <c:pt idx="104">
                  <c:v>-0.75379386682979999</c:v>
                </c:pt>
                <c:pt idx="105">
                  <c:v>-0.76950096271289992</c:v>
                </c:pt>
                <c:pt idx="106">
                  <c:v>-0.78516550125569995</c:v>
                </c:pt>
                <c:pt idx="107">
                  <c:v>-0.80080301459729997</c:v>
                </c:pt>
                <c:pt idx="108">
                  <c:v>-0.81635322113219999</c:v>
                </c:pt>
                <c:pt idx="109">
                  <c:v>-0.83182976519369989</c:v>
                </c:pt>
                <c:pt idx="110">
                  <c:v>-0.84717285617999993</c:v>
                </c:pt>
                <c:pt idx="111">
                  <c:v>-0.86239633914629998</c:v>
                </c:pt>
                <c:pt idx="112">
                  <c:v>-0.87743874546029998</c:v>
                </c:pt>
                <c:pt idx="113">
                  <c:v>-0.89231595530130003</c:v>
                </c:pt>
                <c:pt idx="114">
                  <c:v>-0.90696306553229988</c:v>
                </c:pt>
                <c:pt idx="115">
                  <c:v>-0.92140002440339996</c:v>
                </c:pt>
                <c:pt idx="116">
                  <c:v>-0.9355569569712</c:v>
                </c:pt>
                <c:pt idx="117">
                  <c:v>-0.94946029452239988</c:v>
                </c:pt>
                <c:pt idx="118">
                  <c:v>-0.96303392306040003</c:v>
                </c:pt>
                <c:pt idx="119">
                  <c:v>-0.97631315903909999</c:v>
                </c:pt>
                <c:pt idx="120">
                  <c:v>-0.98921485735079995</c:v>
                </c:pt>
                <c:pt idx="121">
                  <c:v>-1.0017852514746</c:v>
                </c:pt>
                <c:pt idx="122">
                  <c:v>-1.0139336494343998</c:v>
                </c:pt>
                <c:pt idx="123">
                  <c:v>-1.0257189979176</c:v>
                </c:pt>
                <c:pt idx="124">
                  <c:v>-1.0370424032553001</c:v>
                </c:pt>
                <c:pt idx="125">
                  <c:v>-1.0479769992710999</c:v>
                </c:pt>
                <c:pt idx="126">
                  <c:v>-1.0584149521782</c:v>
                </c:pt>
                <c:pt idx="127">
                  <c:v>-1.0684463893184999</c:v>
                </c:pt>
                <c:pt idx="128">
                  <c:v>-1.0779706459373999</c:v>
                </c:pt>
                <c:pt idx="129">
                  <c:v>-1.0871031329445</c:v>
                </c:pt>
                <c:pt idx="130">
                  <c:v>-1.0957199459658</c:v>
                </c:pt>
                <c:pt idx="131">
                  <c:v>-1.1039434196418001</c:v>
                </c:pt>
                <c:pt idx="132">
                  <c:v>-1.1116420580360999</c:v>
                </c:pt>
                <c:pt idx="133">
                  <c:v>-1.1189327228942998</c:v>
                </c:pt>
                <c:pt idx="134">
                  <c:v>-1.1256994781522998</c:v>
                </c:pt>
                <c:pt idx="135">
                  <c:v>-1.1320389532694999</c:v>
                </c:pt>
                <c:pt idx="136">
                  <c:v>-1.1378602694717999</c:v>
                </c:pt>
                <c:pt idx="137">
                  <c:v>-1.1432380576598999</c:v>
                </c:pt>
                <c:pt idx="138">
                  <c:v>-1.1481064825976999</c:v>
                </c:pt>
                <c:pt idx="139">
                  <c:v>-1.1525178007392001</c:v>
                </c:pt>
                <c:pt idx="140">
                  <c:v>-1.1564312620434001</c:v>
                </c:pt>
                <c:pt idx="141">
                  <c:v>-1.1598777313844999</c:v>
                </c:pt>
                <c:pt idx="142">
                  <c:v>-1.1628416246522999</c:v>
                </c:pt>
                <c:pt idx="143">
                  <c:v>-1.1653330966100999</c:v>
                </c:pt>
                <c:pt idx="144">
                  <c:v>-1.1673616531559998</c:v>
                </c:pt>
                <c:pt idx="145">
                  <c:v>-1.1689173562352999</c:v>
                </c:pt>
                <c:pt idx="146">
                  <c:v>-1.1700344474112001</c:v>
                </c:pt>
                <c:pt idx="147">
                  <c:v>-1.1706831161867999</c:v>
                </c:pt>
                <c:pt idx="148">
                  <c:v>-1.1709218304506999</c:v>
                </c:pt>
                <c:pt idx="149">
                  <c:v>-1.1707007354784</c:v>
                </c:pt>
                <c:pt idx="150">
                  <c:v>-1.1701018554176998</c:v>
                </c:pt>
                <c:pt idx="151">
                  <c:v>-1.1690576682923999</c:v>
                </c:pt>
                <c:pt idx="152">
                  <c:v>-1.1676650979693</c:v>
                </c:pt>
                <c:pt idx="153">
                  <c:v>-1.1658560884361999</c:v>
                </c:pt>
                <c:pt idx="154">
                  <c:v>-1.1637109424343</c:v>
                </c:pt>
                <c:pt idx="155">
                  <c:v>-1.1611890818799</c:v>
                </c:pt>
                <c:pt idx="156">
                  <c:v>-1.1583451183142999</c:v>
                </c:pt>
                <c:pt idx="157">
                  <c:v>-1.1551651890338999</c:v>
                </c:pt>
                <c:pt idx="158">
                  <c:v>-1.1516783752784998</c:v>
                </c:pt>
                <c:pt idx="159">
                  <c:v>-1.1478971164197</c:v>
                </c:pt>
                <c:pt idx="160">
                  <c:v>-1.1438248997928</c:v>
                </c:pt>
                <c:pt idx="161">
                  <c:v>-1.139500159602</c:v>
                </c:pt>
                <c:pt idx="162">
                  <c:v>-1.1349006088977001</c:v>
                </c:pt>
                <c:pt idx="163">
                  <c:v>-1.1300903951444998</c:v>
                </c:pt>
                <c:pt idx="164">
                  <c:v>-1.1250222084827999</c:v>
                </c:pt>
                <c:pt idx="165">
                  <c:v>-1.1197826624465999</c:v>
                </c:pt>
                <c:pt idx="166">
                  <c:v>-1.1143147498961998</c:v>
                </c:pt>
                <c:pt idx="167">
                  <c:v>-1.1086884503474999</c:v>
                </c:pt>
                <c:pt idx="168">
                  <c:v>-1.1028748298216999</c:v>
                </c:pt>
                <c:pt idx="169">
                  <c:v>-1.0969147186371</c:v>
                </c:pt>
                <c:pt idx="170">
                  <c:v>-1.0908072697850999</c:v>
                </c:pt>
                <c:pt idx="171">
                  <c:v>-1.0845637925667</c:v>
                </c:pt>
                <c:pt idx="172">
                  <c:v>-1.0782118599138</c:v>
                </c:pt>
                <c:pt idx="173">
                  <c:v>-1.0717328409033</c:v>
                </c:pt>
                <c:pt idx="174">
                  <c:v>-1.0651831605641999</c:v>
                </c:pt>
                <c:pt idx="175">
                  <c:v>-1.0585170863340001</c:v>
                </c:pt>
                <c:pt idx="176">
                  <c:v>-1.0518103546596</c:v>
                </c:pt>
                <c:pt idx="177">
                  <c:v>-1.0450118295312001</c:v>
                </c:pt>
                <c:pt idx="178">
                  <c:v>-1.0381769104797001</c:v>
                </c:pt>
                <c:pt idx="179">
                  <c:v>-1.0312856422071</c:v>
                </c:pt>
                <c:pt idx="180">
                  <c:v>-1.0243607169458999</c:v>
                </c:pt>
                <c:pt idx="181">
                  <c:v>-1.0174139709851999</c:v>
                </c:pt>
                <c:pt idx="182">
                  <c:v>-1.0104345768023999</c:v>
                </c:pt>
                <c:pt idx="183">
                  <c:v>-1.0034669953583999</c:v>
                </c:pt>
                <c:pt idx="184">
                  <c:v>-0.99646771400729983</c:v>
                </c:pt>
                <c:pt idx="185">
                  <c:v>-0.98950970017349993</c:v>
                </c:pt>
                <c:pt idx="186">
                  <c:v>-0.98253676748249996</c:v>
                </c:pt>
                <c:pt idx="187">
                  <c:v>-0.97560150129029988</c:v>
                </c:pt>
                <c:pt idx="188">
                  <c:v>-0.96868277978549988</c:v>
                </c:pt>
                <c:pt idx="189">
                  <c:v>-0.96179665521929991</c:v>
                </c:pt>
                <c:pt idx="190">
                  <c:v>-0.95495798175720004</c:v>
                </c:pt>
                <c:pt idx="191">
                  <c:v>-0.94814519282520004</c:v>
                </c:pt>
                <c:pt idx="192">
                  <c:v>-0.94141028387579995</c:v>
                </c:pt>
                <c:pt idx="193">
                  <c:v>-0.93470206589670002</c:v>
                </c:pt>
                <c:pt idx="194">
                  <c:v>-0.92808328760220005</c:v>
                </c:pt>
                <c:pt idx="195">
                  <c:v>-0.92151043245000008</c:v>
                </c:pt>
                <c:pt idx="196">
                  <c:v>-0.91501645980119994</c:v>
                </c:pt>
                <c:pt idx="197">
                  <c:v>-0.90859771042049997</c:v>
                </c:pt>
                <c:pt idx="198">
                  <c:v>-0.90224604117569984</c:v>
                </c:pt>
                <c:pt idx="199">
                  <c:v>-0.89599895812560004</c:v>
                </c:pt>
                <c:pt idx="200">
                  <c:v>-0.88981023409409998</c:v>
                </c:pt>
                <c:pt idx="201">
                  <c:v>-0.88374686796570001</c:v>
                </c:pt>
                <c:pt idx="202">
                  <c:v>-0.87775401493079996</c:v>
                </c:pt>
                <c:pt idx="203">
                  <c:v>-0.87187190136570003</c:v>
                </c:pt>
                <c:pt idx="204">
                  <c:v>-0.86608984517519993</c:v>
                </c:pt>
                <c:pt idx="205">
                  <c:v>-0.86040310593030001</c:v>
                </c:pt>
                <c:pt idx="206">
                  <c:v>-0.85484678240219991</c:v>
                </c:pt>
                <c:pt idx="207">
                  <c:v>-0.84937455430229991</c:v>
                </c:pt>
                <c:pt idx="208">
                  <c:v>-0.84405373830089991</c:v>
                </c:pt>
                <c:pt idx="209">
                  <c:v>-0.83882955164429995</c:v>
                </c:pt>
                <c:pt idx="210">
                  <c:v>-0.83373969882120003</c:v>
                </c:pt>
                <c:pt idx="211">
                  <c:v>-0.82877875014089997</c:v>
                </c:pt>
                <c:pt idx="212">
                  <c:v>-0.82393467993780001</c:v>
                </c:pt>
                <c:pt idx="213">
                  <c:v>-0.81925349822099991</c:v>
                </c:pt>
                <c:pt idx="214">
                  <c:v>-0.81468327084899994</c:v>
                </c:pt>
                <c:pt idx="215">
                  <c:v>-0.81028759153919994</c:v>
                </c:pt>
                <c:pt idx="216">
                  <c:v>-0.80602422698279996</c:v>
                </c:pt>
                <c:pt idx="217">
                  <c:v>-0.80191774953990003</c:v>
                </c:pt>
                <c:pt idx="218">
                  <c:v>-0.79798178595269997</c:v>
                </c:pt>
                <c:pt idx="219">
                  <c:v>-0.79418491398989999</c:v>
                </c:pt>
                <c:pt idx="220">
                  <c:v>-0.7905997732626</c:v>
                </c:pt>
                <c:pt idx="221">
                  <c:v>-0.78716210405549991</c:v>
                </c:pt>
                <c:pt idx="222">
                  <c:v>-0.78392718356399993</c:v>
                </c:pt>
                <c:pt idx="223">
                  <c:v>-0.78088009980689999</c:v>
                </c:pt>
                <c:pt idx="224">
                  <c:v>-0.79276489507589998</c:v>
                </c:pt>
                <c:pt idx="225">
                  <c:v>-0.84083620646849988</c:v>
                </c:pt>
                <c:pt idx="226">
                  <c:v>-0.89055373820880002</c:v>
                </c:pt>
                <c:pt idx="227">
                  <c:v>-0.9205964174018999</c:v>
                </c:pt>
                <c:pt idx="228">
                  <c:v>-0.92944133112269989</c:v>
                </c:pt>
                <c:pt idx="229">
                  <c:v>-0.92275623191730005</c:v>
                </c:pt>
                <c:pt idx="230">
                  <c:v>-0.90117340488690001</c:v>
                </c:pt>
                <c:pt idx="231">
                  <c:v>-0.86105347949549993</c:v>
                </c:pt>
                <c:pt idx="232">
                  <c:v>-0.80653059155219997</c:v>
                </c:pt>
                <c:pt idx="233">
                  <c:v>-0.74379357642239996</c:v>
                </c:pt>
                <c:pt idx="234">
                  <c:v>-0.67609243257689999</c:v>
                </c:pt>
                <c:pt idx="235">
                  <c:v>-0.61111422203369992</c:v>
                </c:pt>
                <c:pt idx="236">
                  <c:v>-0.54692614640249992</c:v>
                </c:pt>
                <c:pt idx="237">
                  <c:v>-0.48144349926299995</c:v>
                </c:pt>
                <c:pt idx="238">
                  <c:v>-0.40933776538469996</c:v>
                </c:pt>
                <c:pt idx="239">
                  <c:v>-0.32441629138859995</c:v>
                </c:pt>
                <c:pt idx="240">
                  <c:v>-0.23940828052589999</c:v>
                </c:pt>
                <c:pt idx="241">
                  <c:v>-0.18111603533490001</c:v>
                </c:pt>
                <c:pt idx="242">
                  <c:v>-0.14988996754799999</c:v>
                </c:pt>
                <c:pt idx="243">
                  <c:v>-0.13805137521719998</c:v>
                </c:pt>
                <c:pt idx="244">
                  <c:v>-0.14260114213439998</c:v>
                </c:pt>
                <c:pt idx="245">
                  <c:v>-0.1598935050318</c:v>
                </c:pt>
                <c:pt idx="246">
                  <c:v>-0.18495793443989997</c:v>
                </c:pt>
                <c:pt idx="247">
                  <c:v>-0.21282787865519998</c:v>
                </c:pt>
                <c:pt idx="248">
                  <c:v>-0.23879224312619998</c:v>
                </c:pt>
                <c:pt idx="249">
                  <c:v>-0.25898266737870002</c:v>
                </c:pt>
                <c:pt idx="250">
                  <c:v>-0.2710070832084</c:v>
                </c:pt>
                <c:pt idx="251">
                  <c:v>-0.27414204379259999</c:v>
                </c:pt>
                <c:pt idx="252">
                  <c:v>-0.26900234575679999</c:v>
                </c:pt>
                <c:pt idx="253">
                  <c:v>-0.2569804113609</c:v>
                </c:pt>
                <c:pt idx="254">
                  <c:v>-0.24013429530539998</c:v>
                </c:pt>
                <c:pt idx="255">
                  <c:v>-0.22086909392369999</c:v>
                </c:pt>
                <c:pt idx="256">
                  <c:v>-0.20156484322229998</c:v>
                </c:pt>
                <c:pt idx="257">
                  <c:v>-0.18427860294449999</c:v>
                </c:pt>
                <c:pt idx="258">
                  <c:v>-0.17051398869330001</c:v>
                </c:pt>
                <c:pt idx="259">
                  <c:v>-0.16113234982619998</c:v>
                </c:pt>
                <c:pt idx="260">
                  <c:v>-0.15639018417779998</c:v>
                </c:pt>
                <c:pt idx="261">
                  <c:v>-0.15602617257689999</c:v>
                </c:pt>
                <c:pt idx="262">
                  <c:v>-0.15939725454269998</c:v>
                </c:pt>
                <c:pt idx="263">
                  <c:v>-0.1656414441147</c:v>
                </c:pt>
                <c:pt idx="264">
                  <c:v>-0.17383812757680001</c:v>
                </c:pt>
                <c:pt idx="265">
                  <c:v>-0.18314169656909998</c:v>
                </c:pt>
                <c:pt idx="266">
                  <c:v>-0.19287099739889998</c:v>
                </c:pt>
                <c:pt idx="267">
                  <c:v>-0.20255418106859999</c:v>
                </c:pt>
                <c:pt idx="268">
                  <c:v>-0.21193370063789999</c:v>
                </c:pt>
                <c:pt idx="269">
                  <c:v>-0.22093750215899999</c:v>
                </c:pt>
                <c:pt idx="270">
                  <c:v>-0.22966227491249999</c:v>
                </c:pt>
                <c:pt idx="271">
                  <c:v>-0.23825403093029998</c:v>
                </c:pt>
                <c:pt idx="272">
                  <c:v>-0.2468555215305</c:v>
                </c:pt>
                <c:pt idx="273">
                  <c:v>-0.25562475868289997</c:v>
                </c:pt>
                <c:pt idx="274">
                  <c:v>-0.26468279448209997</c:v>
                </c:pt>
                <c:pt idx="275">
                  <c:v>-0.27410320436279995</c:v>
                </c:pt>
                <c:pt idx="276">
                  <c:v>-0.28391071940610002</c:v>
                </c:pt>
                <c:pt idx="277">
                  <c:v>-0.29408851392539997</c:v>
                </c:pt>
                <c:pt idx="278">
                  <c:v>-0.30463870280639999</c:v>
                </c:pt>
                <c:pt idx="279">
                  <c:v>-0.315495063465</c:v>
                </c:pt>
                <c:pt idx="280">
                  <c:v>-0.32651086819229996</c:v>
                </c:pt>
                <c:pt idx="281">
                  <c:v>-0.33757712625719999</c:v>
                </c:pt>
                <c:pt idx="282">
                  <c:v>-0.34857226963589999</c:v>
                </c:pt>
                <c:pt idx="283">
                  <c:v>-0.35936126898749998</c:v>
                </c:pt>
                <c:pt idx="284">
                  <c:v>-0.36988116559319995</c:v>
                </c:pt>
                <c:pt idx="285">
                  <c:v>-0.37996560202469998</c:v>
                </c:pt>
                <c:pt idx="286">
                  <c:v>-0.38939422087530001</c:v>
                </c:pt>
                <c:pt idx="287">
                  <c:v>-0.39801586617750001</c:v>
                </c:pt>
                <c:pt idx="288">
                  <c:v>-0.40570424460569998</c:v>
                </c:pt>
                <c:pt idx="289">
                  <c:v>-0.41247803532959998</c:v>
                </c:pt>
                <c:pt idx="290">
                  <c:v>-0.41824093166069998</c:v>
                </c:pt>
                <c:pt idx="291">
                  <c:v>-0.42293059297529995</c:v>
                </c:pt>
                <c:pt idx="292">
                  <c:v>-0.42658696178549999</c:v>
                </c:pt>
                <c:pt idx="293">
                  <c:v>-0.4293557850534</c:v>
                </c:pt>
                <c:pt idx="294">
                  <c:v>-0.4313821934223</c:v>
                </c:pt>
                <c:pt idx="295">
                  <c:v>-0.43264789444019996</c:v>
                </c:pt>
                <c:pt idx="296">
                  <c:v>-0.43323733289339994</c:v>
                </c:pt>
                <c:pt idx="297">
                  <c:v>-0.43331064881639997</c:v>
                </c:pt>
                <c:pt idx="298">
                  <c:v>-0.43288301398860002</c:v>
                </c:pt>
                <c:pt idx="299">
                  <c:v>-0.43184092123559997</c:v>
                </c:pt>
                <c:pt idx="300">
                  <c:v>-0.43012892553029997</c:v>
                </c:pt>
                <c:pt idx="301">
                  <c:v>-0.42784076571899998</c:v>
                </c:pt>
                <c:pt idx="302">
                  <c:v>-0.42467652133950001</c:v>
                </c:pt>
                <c:pt idx="303">
                  <c:v>-0.42050672447429999</c:v>
                </c:pt>
                <c:pt idx="304">
                  <c:v>-0.41533237076819995</c:v>
                </c:pt>
                <c:pt idx="305">
                  <c:v>-0.40896143846669997</c:v>
                </c:pt>
                <c:pt idx="306">
                  <c:v>-0.40124818496249998</c:v>
                </c:pt>
                <c:pt idx="307">
                  <c:v>-0.39222510875279998</c:v>
                </c:pt>
                <c:pt idx="308">
                  <c:v>-0.38180174757719998</c:v>
                </c:pt>
                <c:pt idx="309">
                  <c:v>-0.36990830126879998</c:v>
                </c:pt>
                <c:pt idx="310">
                  <c:v>-0.35664162562199997</c:v>
                </c:pt>
                <c:pt idx="311">
                  <c:v>-0.34196120145749997</c:v>
                </c:pt>
                <c:pt idx="312">
                  <c:v>-0.3258821978043</c:v>
                </c:pt>
                <c:pt idx="313">
                  <c:v>-0.30853664257199998</c:v>
                </c:pt>
                <c:pt idx="314">
                  <c:v>-0.28989616475430002</c:v>
                </c:pt>
                <c:pt idx="315">
                  <c:v>-0.27004234459589999</c:v>
                </c:pt>
                <c:pt idx="316">
                  <c:v>-0.24903594605369997</c:v>
                </c:pt>
                <c:pt idx="317">
                  <c:v>-0.22691154480719999</c:v>
                </c:pt>
                <c:pt idx="318">
                  <c:v>-0.20372203970069999</c:v>
                </c:pt>
                <c:pt idx="319">
                  <c:v>-0.17950943203529998</c:v>
                </c:pt>
                <c:pt idx="320">
                  <c:v>-0.1543227789195</c:v>
                </c:pt>
                <c:pt idx="321">
                  <c:v>-0.12817268801580001</c:v>
                </c:pt>
                <c:pt idx="322">
                  <c:v>-0.10116622569209999</c:v>
                </c:pt>
                <c:pt idx="323">
                  <c:v>-7.3228755890700006E-2</c:v>
                </c:pt>
                <c:pt idx="324">
                  <c:v>-4.4536428036899993E-2</c:v>
                </c:pt>
                <c:pt idx="325">
                  <c:v>-1.5031015990799998E-2</c:v>
                </c:pt>
                <c:pt idx="326">
                  <c:v>1.5151090088999997E-2</c:v>
                </c:pt>
                <c:pt idx="327">
                  <c:v>4.5991423615799998E-2</c:v>
                </c:pt>
                <c:pt idx="328">
                  <c:v>7.7409209295299999E-2</c:v>
                </c:pt>
                <c:pt idx="329">
                  <c:v>0.10929157351919999</c:v>
                </c:pt>
                <c:pt idx="330">
                  <c:v>0.14161831396919999</c:v>
                </c:pt>
                <c:pt idx="331">
                  <c:v>0.17417964846930001</c:v>
                </c:pt>
                <c:pt idx="332">
                  <c:v>0.20700421355400001</c:v>
                </c:pt>
                <c:pt idx="333">
                  <c:v>0.2398061980266</c:v>
                </c:pt>
                <c:pt idx="334">
                  <c:v>0.27262974030629999</c:v>
                </c:pt>
                <c:pt idx="335">
                  <c:v>0.30515927800499998</c:v>
                </c:pt>
                <c:pt idx="336">
                  <c:v>0.33741237775559996</c:v>
                </c:pt>
                <c:pt idx="337">
                  <c:v>0.36909495991409996</c:v>
                </c:pt>
                <c:pt idx="338">
                  <c:v>0.40015384647059998</c:v>
                </c:pt>
                <c:pt idx="339">
                  <c:v>0.43036670500199997</c:v>
                </c:pt>
                <c:pt idx="340">
                  <c:v>0.45956066066339996</c:v>
                </c:pt>
                <c:pt idx="341">
                  <c:v>0.48764965372529995</c:v>
                </c:pt>
                <c:pt idx="342">
                  <c:v>0.51428095237829996</c:v>
                </c:pt>
                <c:pt idx="343">
                  <c:v>0.53955987556949991</c:v>
                </c:pt>
                <c:pt idx="344">
                  <c:v>0.56296382753039997</c:v>
                </c:pt>
                <c:pt idx="345">
                  <c:v>0.58466327960010001</c:v>
                </c:pt>
                <c:pt idx="346">
                  <c:v>0.60419509054739995</c:v>
                </c:pt>
                <c:pt idx="347">
                  <c:v>0.62150176732859996</c:v>
                </c:pt>
                <c:pt idx="348">
                  <c:v>0.63640030961579996</c:v>
                </c:pt>
                <c:pt idx="349">
                  <c:v>0.64858922927609997</c:v>
                </c:pt>
                <c:pt idx="350">
                  <c:v>0.65808167528429995</c:v>
                </c:pt>
                <c:pt idx="351">
                  <c:v>0.66450609851099995</c:v>
                </c:pt>
                <c:pt idx="352">
                  <c:v>0.66775207795979996</c:v>
                </c:pt>
                <c:pt idx="353">
                  <c:v>0.66762254403269994</c:v>
                </c:pt>
                <c:pt idx="354">
                  <c:v>0.66394435612739999</c:v>
                </c:pt>
                <c:pt idx="355">
                  <c:v>0.65650884202619997</c:v>
                </c:pt>
                <c:pt idx="356">
                  <c:v>0.64518231951119998</c:v>
                </c:pt>
                <c:pt idx="357">
                  <c:v>0.62989209390599998</c:v>
                </c:pt>
                <c:pt idx="358">
                  <c:v>0.61020775064519994</c:v>
                </c:pt>
                <c:pt idx="359">
                  <c:v>0.58624588199250005</c:v>
                </c:pt>
                <c:pt idx="360">
                  <c:v>0.55792942403190005</c:v>
                </c:pt>
                <c:pt idx="361">
                  <c:v>0.52460008078559994</c:v>
                </c:pt>
                <c:pt idx="362">
                  <c:v>0.48661663752149997</c:v>
                </c:pt>
                <c:pt idx="363">
                  <c:v>0.44392519510919998</c:v>
                </c:pt>
                <c:pt idx="364">
                  <c:v>0.39565686196409999</c:v>
                </c:pt>
                <c:pt idx="365">
                  <c:v>0.34228874023319994</c:v>
                </c:pt>
                <c:pt idx="366">
                  <c:v>0.28388876198879998</c:v>
                </c:pt>
                <c:pt idx="367">
                  <c:v>0.21976362215639997</c:v>
                </c:pt>
                <c:pt idx="368">
                  <c:v>0.1498362382548</c:v>
                </c:pt>
                <c:pt idx="369">
                  <c:v>7.4640434273999995E-2</c:v>
                </c:pt>
                <c:pt idx="370">
                  <c:v>-5.8057543244999996E-3</c:v>
                </c:pt>
                <c:pt idx="371">
                  <c:v>-9.3052404963300001E-2</c:v>
                </c:pt>
                <c:pt idx="372">
                  <c:v>-0.18581851952999998</c:v>
                </c:pt>
                <c:pt idx="373">
                  <c:v>-0.28392241393499995</c:v>
                </c:pt>
                <c:pt idx="374">
                  <c:v>-0.38732310607230003</c:v>
                </c:pt>
                <c:pt idx="375">
                  <c:v>-0.49805840758379999</c:v>
                </c:pt>
                <c:pt idx="376">
                  <c:v>-0.61418401154610003</c:v>
                </c:pt>
                <c:pt idx="377">
                  <c:v>-0.73557410177069993</c:v>
                </c:pt>
                <c:pt idx="378">
                  <c:v>-0.86213518385309995</c:v>
                </c:pt>
                <c:pt idx="379">
                  <c:v>-0.9952788985305</c:v>
                </c:pt>
                <c:pt idx="380">
                  <c:v>-1.1345967201812999</c:v>
                </c:pt>
                <c:pt idx="381">
                  <c:v>-1.2789636066815999</c:v>
                </c:pt>
                <c:pt idx="382">
                  <c:v>-1.4282108273517</c:v>
                </c:pt>
                <c:pt idx="383">
                  <c:v>-1.5821929900884</c:v>
                </c:pt>
                <c:pt idx="384">
                  <c:v>-1.7424986299542</c:v>
                </c:pt>
                <c:pt idx="385">
                  <c:v>-1.9087974859076997</c:v>
                </c:pt>
                <c:pt idx="386">
                  <c:v>-2.0795923862465999</c:v>
                </c:pt>
                <c:pt idx="387">
                  <c:v>-2.2547061943239002</c:v>
                </c:pt>
                <c:pt idx="388">
                  <c:v>-2.4339843848174998</c:v>
                </c:pt>
                <c:pt idx="389">
                  <c:v>-2.6172563359184999</c:v>
                </c:pt>
                <c:pt idx="390">
                  <c:v>-2.8059021745100998</c:v>
                </c:pt>
                <c:pt idx="391">
                  <c:v>-3.0002082364851002</c:v>
                </c:pt>
                <c:pt idx="392">
                  <c:v>-3.1981286267759996</c:v>
                </c:pt>
                <c:pt idx="393">
                  <c:v>-3.3993742713521997</c:v>
                </c:pt>
                <c:pt idx="394">
                  <c:v>-3.6036995805801002</c:v>
                </c:pt>
                <c:pt idx="395">
                  <c:v>-3.8108862944048996</c:v>
                </c:pt>
                <c:pt idx="396">
                  <c:v>-4.0207226911028995</c:v>
                </c:pt>
                <c:pt idx="397">
                  <c:v>-4.2330122471450995</c:v>
                </c:pt>
                <c:pt idx="398">
                  <c:v>-4.4476019063813998</c:v>
                </c:pt>
                <c:pt idx="399">
                  <c:v>-4.6675329520325999</c:v>
                </c:pt>
                <c:pt idx="400">
                  <c:v>-4.8895275881372999</c:v>
                </c:pt>
                <c:pt idx="401">
                  <c:v>-5.1132747131123999</c:v>
                </c:pt>
                <c:pt idx="402">
                  <c:v>-5.3386074358373996</c:v>
                </c:pt>
                <c:pt idx="403">
                  <c:v>-5.5653685757655005</c:v>
                </c:pt>
                <c:pt idx="404">
                  <c:v>-5.793403974581099</c:v>
                </c:pt>
                <c:pt idx="405">
                  <c:v>-6.0225831644817003</c:v>
                </c:pt>
                <c:pt idx="406">
                  <c:v>-6.2527888280720996</c:v>
                </c:pt>
                <c:pt idx="407">
                  <c:v>-6.4838714369912998</c:v>
                </c:pt>
                <c:pt idx="408">
                  <c:v>-6.7156466091218991</c:v>
                </c:pt>
                <c:pt idx="409">
                  <c:v>-6.9479301604899</c:v>
                </c:pt>
                <c:pt idx="410">
                  <c:v>-7.1805278427774004</c:v>
                </c:pt>
                <c:pt idx="411">
                  <c:v>-7.4132102547467991</c:v>
                </c:pt>
                <c:pt idx="412">
                  <c:v>-7.6457603119673996</c:v>
                </c:pt>
                <c:pt idx="413">
                  <c:v>-7.8780194170352997</c:v>
                </c:pt>
                <c:pt idx="414">
                  <c:v>-8.1097752240006002</c:v>
                </c:pt>
                <c:pt idx="415">
                  <c:v>-8.3407307301743998</c:v>
                </c:pt>
                <c:pt idx="416">
                  <c:v>-8.5705341840930007</c:v>
                </c:pt>
                <c:pt idx="417">
                  <c:v>-8.7988141089968988</c:v>
                </c:pt>
                <c:pt idx="418">
                  <c:v>-9.0251661650294999</c:v>
                </c:pt>
                <c:pt idx="419">
                  <c:v>-9.2491430019227998</c:v>
                </c:pt>
                <c:pt idx="420">
                  <c:v>-9.4702895821553987</c:v>
                </c:pt>
                <c:pt idx="421">
                  <c:v>-9.6898026931811998</c:v>
                </c:pt>
                <c:pt idx="422">
                  <c:v>-9.9147068590640988</c:v>
                </c:pt>
                <c:pt idx="423">
                  <c:v>-10.149214056574499</c:v>
                </c:pt>
                <c:pt idx="424">
                  <c:v>-10.3957072452795</c:v>
                </c:pt>
                <c:pt idx="425">
                  <c:v>-10.656024166422</c:v>
                </c:pt>
                <c:pt idx="426">
                  <c:v>-10.9316897449593</c:v>
                </c:pt>
                <c:pt idx="427">
                  <c:v>-11.224053613688699</c:v>
                </c:pt>
                <c:pt idx="428">
                  <c:v>-11.5351751038401</c:v>
                </c:pt>
                <c:pt idx="429">
                  <c:v>-11.8748651497197</c:v>
                </c:pt>
                <c:pt idx="430">
                  <c:v>-12.2362472868537</c:v>
                </c:pt>
                <c:pt idx="431">
                  <c:v>-12.620273639144999</c:v>
                </c:pt>
                <c:pt idx="432">
                  <c:v>-13.027721870504399</c:v>
                </c:pt>
                <c:pt idx="433">
                  <c:v>-13.4590324990344</c:v>
                </c:pt>
                <c:pt idx="434">
                  <c:v>-13.914200243680499</c:v>
                </c:pt>
                <c:pt idx="435">
                  <c:v>-14.392692426796501</c:v>
                </c:pt>
                <c:pt idx="436">
                  <c:v>-14.893414371534</c:v>
                </c:pt>
                <c:pt idx="437">
                  <c:v>-15.418472491959898</c:v>
                </c:pt>
                <c:pt idx="438">
                  <c:v>-15.9786899848107</c:v>
                </c:pt>
                <c:pt idx="439">
                  <c:v>-16.556505304337698</c:v>
                </c:pt>
                <c:pt idx="440">
                  <c:v>-17.249858165433299</c:v>
                </c:pt>
                <c:pt idx="441">
                  <c:v>-17.961658607219999</c:v>
                </c:pt>
                <c:pt idx="442">
                  <c:v>-18.6873667084677</c:v>
                </c:pt>
                <c:pt idx="443">
                  <c:v>-19.423923118921799</c:v>
                </c:pt>
                <c:pt idx="444">
                  <c:v>-20.1894534873027</c:v>
                </c:pt>
                <c:pt idx="445">
                  <c:v>-20.9742043422081</c:v>
                </c:pt>
                <c:pt idx="446">
                  <c:v>-21.768551082743397</c:v>
                </c:pt>
                <c:pt idx="447">
                  <c:v>-22.571541768594898</c:v>
                </c:pt>
                <c:pt idx="448">
                  <c:v>-23.381879880283499</c:v>
                </c:pt>
                <c:pt idx="449">
                  <c:v>-24.209388940352397</c:v>
                </c:pt>
                <c:pt idx="450">
                  <c:v>-25.068393945993897</c:v>
                </c:pt>
                <c:pt idx="451">
                  <c:v>-25.929605107353897</c:v>
                </c:pt>
                <c:pt idx="452">
                  <c:v>-26.788702481855999</c:v>
                </c:pt>
                <c:pt idx="453">
                  <c:v>-27.641567273072997</c:v>
                </c:pt>
                <c:pt idx="454">
                  <c:v>-28.515004299700799</c:v>
                </c:pt>
                <c:pt idx="455">
                  <c:v>-29.398336480060198</c:v>
                </c:pt>
                <c:pt idx="456">
                  <c:v>-30.271261208245196</c:v>
                </c:pt>
                <c:pt idx="457">
                  <c:v>-31.132687724492698</c:v>
                </c:pt>
                <c:pt idx="458">
                  <c:v>-32.005286499392994</c:v>
                </c:pt>
                <c:pt idx="459">
                  <c:v>-32.905926718497298</c:v>
                </c:pt>
                <c:pt idx="460">
                  <c:v>-33.799029083293796</c:v>
                </c:pt>
                <c:pt idx="461">
                  <c:v>-34.683942156156299</c:v>
                </c:pt>
                <c:pt idx="462">
                  <c:v>-35.5948259302968</c:v>
                </c:pt>
                <c:pt idx="463">
                  <c:v>-36.533167197923696</c:v>
                </c:pt>
                <c:pt idx="464">
                  <c:v>-37.462128958014297</c:v>
                </c:pt>
                <c:pt idx="465">
                  <c:v>-38.379731873576702</c:v>
                </c:pt>
                <c:pt idx="466">
                  <c:v>-39.357347154716997</c:v>
                </c:pt>
                <c:pt idx="467">
                  <c:v>-40.337817009205502</c:v>
                </c:pt>
                <c:pt idx="468">
                  <c:v>-41.309463608685597</c:v>
                </c:pt>
                <c:pt idx="469">
                  <c:v>-42.312872183886299</c:v>
                </c:pt>
                <c:pt idx="470">
                  <c:v>-43.359707612332798</c:v>
                </c:pt>
                <c:pt idx="471">
                  <c:v>-44.397931770673502</c:v>
                </c:pt>
                <c:pt idx="472">
                  <c:v>-45.443124792488398</c:v>
                </c:pt>
                <c:pt idx="473">
                  <c:v>-46.3440318454305</c:v>
                </c:pt>
                <c:pt idx="474">
                  <c:v>-46.525828854249596</c:v>
                </c:pt>
                <c:pt idx="475">
                  <c:v>-46.707652028196897</c:v>
                </c:pt>
                <c:pt idx="476">
                  <c:v>-47.2385894389596</c:v>
                </c:pt>
                <c:pt idx="477">
                  <c:v>-47.890502700025493</c:v>
                </c:pt>
                <c:pt idx="478">
                  <c:v>-48.525647117695797</c:v>
                </c:pt>
                <c:pt idx="479">
                  <c:v>-49.5006470472579</c:v>
                </c:pt>
                <c:pt idx="480">
                  <c:v>-50.691439787993097</c:v>
                </c:pt>
                <c:pt idx="481">
                  <c:v>-51.918814044120893</c:v>
                </c:pt>
                <c:pt idx="482">
                  <c:v>-53.158185091290001</c:v>
                </c:pt>
                <c:pt idx="483">
                  <c:v>-54.443332523769897</c:v>
                </c:pt>
                <c:pt idx="484">
                  <c:v>-55.598886750236993</c:v>
                </c:pt>
                <c:pt idx="485">
                  <c:v>-56.688836990110495</c:v>
                </c:pt>
                <c:pt idx="486">
                  <c:v>-57.717719798532002</c:v>
                </c:pt>
                <c:pt idx="487">
                  <c:v>-58.659137850797997</c:v>
                </c:pt>
                <c:pt idx="488">
                  <c:v>-59.501190331418996</c:v>
                </c:pt>
                <c:pt idx="489">
                  <c:v>-60.353502968375999</c:v>
                </c:pt>
                <c:pt idx="490">
                  <c:v>-61.194940318598995</c:v>
                </c:pt>
                <c:pt idx="491">
                  <c:v>-62.006120744183995</c:v>
                </c:pt>
                <c:pt idx="492">
                  <c:v>-62.790700486505997</c:v>
                </c:pt>
                <c:pt idx="493">
                  <c:v>-63.614587015764002</c:v>
                </c:pt>
                <c:pt idx="494">
                  <c:v>-64.419975017582999</c:v>
                </c:pt>
                <c:pt idx="495">
                  <c:v>-65.200490976864003</c:v>
                </c:pt>
                <c:pt idx="496">
                  <c:v>-66.012535554636003</c:v>
                </c:pt>
                <c:pt idx="497">
                  <c:v>-66.901699909605</c:v>
                </c:pt>
                <c:pt idx="498">
                  <c:v>-67.800464093990996</c:v>
                </c:pt>
                <c:pt idx="499">
                  <c:v>-68.713621528407003</c:v>
                </c:pt>
                <c:pt idx="500">
                  <c:v>-69.775616699528996</c:v>
                </c:pt>
                <c:pt idx="501">
                  <c:v>-70.880673631446001</c:v>
                </c:pt>
                <c:pt idx="502">
                  <c:v>-71.945859522126</c:v>
                </c:pt>
                <c:pt idx="503">
                  <c:v>-73.029329821605003</c:v>
                </c:pt>
                <c:pt idx="504">
                  <c:v>-74.287018200605985</c:v>
                </c:pt>
                <c:pt idx="505">
                  <c:v>-75.503473420532998</c:v>
                </c:pt>
                <c:pt idx="506">
                  <c:v>-76.666440050807992</c:v>
                </c:pt>
                <c:pt idx="507">
                  <c:v>-77.871258000005994</c:v>
                </c:pt>
                <c:pt idx="508">
                  <c:v>-79.123028228726994</c:v>
                </c:pt>
                <c:pt idx="509">
                  <c:v>-80.302348772354989</c:v>
                </c:pt>
                <c:pt idx="510">
                  <c:v>-81.432720570951005</c:v>
                </c:pt>
                <c:pt idx="511">
                  <c:v>-82.667023991967</c:v>
                </c:pt>
                <c:pt idx="512">
                  <c:v>-83.891687708495994</c:v>
                </c:pt>
                <c:pt idx="513">
                  <c:v>-85.082375632403995</c:v>
                </c:pt>
                <c:pt idx="514">
                  <c:v>-86.314541337107997</c:v>
                </c:pt>
                <c:pt idx="515">
                  <c:v>-87.653141269808998</c:v>
                </c:pt>
                <c:pt idx="516">
                  <c:v>-88.950497228060996</c:v>
                </c:pt>
                <c:pt idx="517">
                  <c:v>-90.208673787590996</c:v>
                </c:pt>
                <c:pt idx="518">
                  <c:v>-91.575327887960995</c:v>
                </c:pt>
                <c:pt idx="519">
                  <c:v>-92.901392801609987</c:v>
                </c:pt>
                <c:pt idx="520">
                  <c:v>-94.137526869956986</c:v>
                </c:pt>
                <c:pt idx="521">
                  <c:v>-95.365722861603004</c:v>
                </c:pt>
                <c:pt idx="522">
                  <c:v>-96.618619143047994</c:v>
                </c:pt>
                <c:pt idx="523">
                  <c:v>-97.776370981115988</c:v>
                </c:pt>
                <c:pt idx="524">
                  <c:v>-98.864864132699992</c:v>
                </c:pt>
                <c:pt idx="525">
                  <c:v>-100.072484206035</c:v>
                </c:pt>
                <c:pt idx="526">
                  <c:v>-101.21422635878099</c:v>
                </c:pt>
                <c:pt idx="527">
                  <c:v>-102.291358551123</c:v>
                </c:pt>
                <c:pt idx="528">
                  <c:v>-103.49226753443099</c:v>
                </c:pt>
                <c:pt idx="529">
                  <c:v>-104.67001772342699</c:v>
                </c:pt>
                <c:pt idx="530">
                  <c:v>-105.77338253190899</c:v>
                </c:pt>
                <c:pt idx="531">
                  <c:v>-106.93855488958499</c:v>
                </c:pt>
                <c:pt idx="532">
                  <c:v>-108.095021900067</c:v>
                </c:pt>
                <c:pt idx="533">
                  <c:v>-109.13904811550699</c:v>
                </c:pt>
                <c:pt idx="534">
                  <c:v>-110.18529264372</c:v>
                </c:pt>
                <c:pt idx="535">
                  <c:v>-111.233236275081</c:v>
                </c:pt>
                <c:pt idx="536">
                  <c:v>-112.16031053695799</c:v>
                </c:pt>
                <c:pt idx="537">
                  <c:v>-113.079788344734</c:v>
                </c:pt>
                <c:pt idx="538">
                  <c:v>-114.01801174551599</c:v>
                </c:pt>
                <c:pt idx="539">
                  <c:v>-114.83914266906901</c:v>
                </c:pt>
                <c:pt idx="540">
                  <c:v>-115.680032844975</c:v>
                </c:pt>
                <c:pt idx="541">
                  <c:v>-116.563738590507</c:v>
                </c:pt>
                <c:pt idx="542">
                  <c:v>-117.32725294187399</c:v>
                </c:pt>
                <c:pt idx="543">
                  <c:v>-118.119977074131</c:v>
                </c:pt>
                <c:pt idx="544">
                  <c:v>-118.93989130380898</c:v>
                </c:pt>
                <c:pt idx="545">
                  <c:v>-119.60940566527199</c:v>
                </c:pt>
                <c:pt idx="546">
                  <c:v>-120.26308721161499</c:v>
                </c:pt>
                <c:pt idx="547">
                  <c:v>-121.00611793319698</c:v>
                </c:pt>
                <c:pt idx="548">
                  <c:v>-121.70397272854498</c:v>
                </c:pt>
                <c:pt idx="549">
                  <c:v>-122.449543436505</c:v>
                </c:pt>
                <c:pt idx="550">
                  <c:v>-123.222467483283</c:v>
                </c:pt>
                <c:pt idx="551">
                  <c:v>-123.93163350949499</c:v>
                </c:pt>
                <c:pt idx="552">
                  <c:v>-124.739621859804</c:v>
                </c:pt>
                <c:pt idx="553">
                  <c:v>-125.56886873472898</c:v>
                </c:pt>
                <c:pt idx="554">
                  <c:v>-126.268107691224</c:v>
                </c:pt>
                <c:pt idx="555">
                  <c:v>-127.08028643923801</c:v>
                </c:pt>
                <c:pt idx="556">
                  <c:v>-127.90984114523398</c:v>
                </c:pt>
                <c:pt idx="557">
                  <c:v>-128.575336621644</c:v>
                </c:pt>
                <c:pt idx="558">
                  <c:v>-129.322139472705</c:v>
                </c:pt>
                <c:pt idx="559">
                  <c:v>-130.23996734302497</c:v>
                </c:pt>
                <c:pt idx="560">
                  <c:v>-131.048037650097</c:v>
                </c:pt>
                <c:pt idx="561">
                  <c:v>-131.85122006489999</c:v>
                </c:pt>
                <c:pt idx="562">
                  <c:v>-132.894429357105</c:v>
                </c:pt>
                <c:pt idx="563">
                  <c:v>-133.825913517516</c:v>
                </c:pt>
                <c:pt idx="564">
                  <c:v>-134.58989802111299</c:v>
                </c:pt>
                <c:pt idx="565">
                  <c:v>-135.50674744236298</c:v>
                </c:pt>
                <c:pt idx="566">
                  <c:v>-136.16335011119099</c:v>
                </c:pt>
                <c:pt idx="567">
                  <c:v>-136.63930980276899</c:v>
                </c:pt>
                <c:pt idx="568">
                  <c:v>-137.89671297732301</c:v>
                </c:pt>
                <c:pt idx="569">
                  <c:v>-139.59294183985799</c:v>
                </c:pt>
                <c:pt idx="570">
                  <c:v>-141.31184238997798</c:v>
                </c:pt>
                <c:pt idx="571">
                  <c:v>-143.201386561389</c:v>
                </c:pt>
                <c:pt idx="572">
                  <c:v>-145.57443482945101</c:v>
                </c:pt>
                <c:pt idx="573">
                  <c:v>-148.29688923267599</c:v>
                </c:pt>
                <c:pt idx="574">
                  <c:v>-151.220851746336</c:v>
                </c:pt>
                <c:pt idx="575">
                  <c:v>-154.28683367430898</c:v>
                </c:pt>
                <c:pt idx="576">
                  <c:v>-157.61331870688198</c:v>
                </c:pt>
                <c:pt idx="577">
                  <c:v>-160.964004814464</c:v>
                </c:pt>
                <c:pt idx="578">
                  <c:v>-164.18318733265798</c:v>
                </c:pt>
                <c:pt idx="579">
                  <c:v>-167.19513193867499</c:v>
                </c:pt>
                <c:pt idx="580">
                  <c:v>-170.23504384269597</c:v>
                </c:pt>
                <c:pt idx="581">
                  <c:v>-173.08272154501799</c:v>
                </c:pt>
                <c:pt idx="582">
                  <c:v>-175.54133464992898</c:v>
                </c:pt>
                <c:pt idx="583">
                  <c:v>-177.682563192933</c:v>
                </c:pt>
                <c:pt idx="584">
                  <c:v>-179.29062077283598</c:v>
                </c:pt>
                <c:pt idx="585">
                  <c:v>-180.39418695070799</c:v>
                </c:pt>
                <c:pt idx="586">
                  <c:v>-181.257252791019</c:v>
                </c:pt>
                <c:pt idx="587">
                  <c:v>-181.54860394367398</c:v>
                </c:pt>
                <c:pt idx="588">
                  <c:v>-181.29619234569299</c:v>
                </c:pt>
                <c:pt idx="589">
                  <c:v>-180.83802930755101</c:v>
                </c:pt>
                <c:pt idx="590">
                  <c:v>-179.93617200785397</c:v>
                </c:pt>
                <c:pt idx="591">
                  <c:v>-178.51832979192901</c:v>
                </c:pt>
                <c:pt idx="592">
                  <c:v>-177.060694019838</c:v>
                </c:pt>
                <c:pt idx="593">
                  <c:v>-175.625415260349</c:v>
                </c:pt>
                <c:pt idx="594">
                  <c:v>-174.120702294735</c:v>
                </c:pt>
                <c:pt idx="595">
                  <c:v>-172.80728295991497</c:v>
                </c:pt>
                <c:pt idx="596">
                  <c:v>-171.92966764227</c:v>
                </c:pt>
                <c:pt idx="597">
                  <c:v>-171.16575054123601</c:v>
                </c:pt>
                <c:pt idx="598">
                  <c:v>-170.35230085859399</c:v>
                </c:pt>
                <c:pt idx="599">
                  <c:v>-169.91790602031898</c:v>
                </c:pt>
                <c:pt idx="600">
                  <c:v>-169.93006169904598</c:v>
                </c:pt>
                <c:pt idx="601">
                  <c:v>-169.994522932716</c:v>
                </c:pt>
                <c:pt idx="602">
                  <c:v>-170.01403766648701</c:v>
                </c:pt>
                <c:pt idx="603">
                  <c:v>-170.356140461688</c:v>
                </c:pt>
                <c:pt idx="604">
                  <c:v>-170.86267713564899</c:v>
                </c:pt>
                <c:pt idx="605">
                  <c:v>-171.37871110411498</c:v>
                </c:pt>
                <c:pt idx="606">
                  <c:v>-171.88998922644299</c:v>
                </c:pt>
                <c:pt idx="607">
                  <c:v>-172.370007992148</c:v>
                </c:pt>
                <c:pt idx="608">
                  <c:v>-172.705518611439</c:v>
                </c:pt>
                <c:pt idx="609">
                  <c:v>-172.980373810917</c:v>
                </c:pt>
                <c:pt idx="610">
                  <c:v>-173.41830346957499</c:v>
                </c:pt>
                <c:pt idx="611">
                  <c:v>-173.750849023011</c:v>
                </c:pt>
                <c:pt idx="612">
                  <c:v>-173.80555143466199</c:v>
                </c:pt>
                <c:pt idx="613">
                  <c:v>-173.63964233817902</c:v>
                </c:pt>
                <c:pt idx="614">
                  <c:v>-173.36078635471799</c:v>
                </c:pt>
                <c:pt idx="615">
                  <c:v>-172.74100575917399</c:v>
                </c:pt>
                <c:pt idx="616">
                  <c:v>-171.797019594825</c:v>
                </c:pt>
                <c:pt idx="617">
                  <c:v>-170.79382994395797</c:v>
                </c:pt>
                <c:pt idx="618">
                  <c:v>-169.721351250786</c:v>
                </c:pt>
                <c:pt idx="619">
                  <c:v>-168.539041499094</c:v>
                </c:pt>
                <c:pt idx="620">
                  <c:v>-167.31054170972399</c:v>
                </c:pt>
                <c:pt idx="621">
                  <c:v>-166.28386926456</c:v>
                </c:pt>
                <c:pt idx="622">
                  <c:v>-165.23065970819098</c:v>
                </c:pt>
                <c:pt idx="623">
                  <c:v>-164.12461364304599</c:v>
                </c:pt>
                <c:pt idx="624">
                  <c:v>-163.10237446564798</c:v>
                </c:pt>
                <c:pt idx="625">
                  <c:v>-162.06488844699601</c:v>
                </c:pt>
                <c:pt idx="626">
                  <c:v>-160.87210325255398</c:v>
                </c:pt>
                <c:pt idx="627">
                  <c:v>-159.52342467043499</c:v>
                </c:pt>
                <c:pt idx="628">
                  <c:v>-158.169861357288</c:v>
                </c:pt>
                <c:pt idx="629">
                  <c:v>-156.63274312501198</c:v>
                </c:pt>
                <c:pt idx="630">
                  <c:v>-154.927178967678</c:v>
                </c:pt>
                <c:pt idx="631">
                  <c:v>-153.24261460540501</c:v>
                </c:pt>
                <c:pt idx="632">
                  <c:v>-151.512549951339</c:v>
                </c:pt>
                <c:pt idx="633">
                  <c:v>-149.68406795582399</c:v>
                </c:pt>
                <c:pt idx="634">
                  <c:v>-147.83621305206</c:v>
                </c:pt>
                <c:pt idx="635">
                  <c:v>-146.17720863028501</c:v>
                </c:pt>
                <c:pt idx="636">
                  <c:v>-144.49343259281699</c:v>
                </c:pt>
                <c:pt idx="637">
                  <c:v>-142.76308508360398</c:v>
                </c:pt>
                <c:pt idx="638">
                  <c:v>-141.091796424249</c:v>
                </c:pt>
                <c:pt idx="639">
                  <c:v>-139.46986573964998</c:v>
                </c:pt>
                <c:pt idx="640">
                  <c:v>-137.82057792812998</c:v>
                </c:pt>
                <c:pt idx="641">
                  <c:v>-136.12344063024901</c:v>
                </c:pt>
                <c:pt idx="642">
                  <c:v>-134.531115179625</c:v>
                </c:pt>
                <c:pt idx="643">
                  <c:v>-132.874752351453</c:v>
                </c:pt>
                <c:pt idx="644">
                  <c:v>-131.18073136449601</c:v>
                </c:pt>
                <c:pt idx="645">
                  <c:v>-129.51193242337499</c:v>
                </c:pt>
                <c:pt idx="646">
                  <c:v>-128.04392427289798</c:v>
                </c:pt>
                <c:pt idx="647">
                  <c:v>-126.58034713543198</c:v>
                </c:pt>
                <c:pt idx="648">
                  <c:v>-125.07574066931699</c:v>
                </c:pt>
                <c:pt idx="649">
                  <c:v>-123.59066152864798</c:v>
                </c:pt>
                <c:pt idx="650">
                  <c:v>-122.294228680272</c:v>
                </c:pt>
                <c:pt idx="651">
                  <c:v>-121.10101200594299</c:v>
                </c:pt>
                <c:pt idx="652">
                  <c:v>-119.95360857881698</c:v>
                </c:pt>
                <c:pt idx="653">
                  <c:v>-118.85323874621699</c:v>
                </c:pt>
                <c:pt idx="654">
                  <c:v>-117.80671914477</c:v>
                </c:pt>
                <c:pt idx="655">
                  <c:v>-116.903582509692</c:v>
                </c:pt>
                <c:pt idx="656">
                  <c:v>-116.025042451986</c:v>
                </c:pt>
                <c:pt idx="657">
                  <c:v>-115.16409821236199</c:v>
                </c:pt>
                <c:pt idx="658">
                  <c:v>-114.30311565966599</c:v>
                </c:pt>
                <c:pt idx="659">
                  <c:v>-113.48689608241799</c:v>
                </c:pt>
                <c:pt idx="660">
                  <c:v>-112.68577678563</c:v>
                </c:pt>
                <c:pt idx="661">
                  <c:v>-111.84425493566999</c:v>
                </c:pt>
                <c:pt idx="662">
                  <c:v>-110.957432205939</c:v>
                </c:pt>
                <c:pt idx="663">
                  <c:v>-110.010976154313</c:v>
                </c:pt>
                <c:pt idx="664">
                  <c:v>-109.07351490770699</c:v>
                </c:pt>
                <c:pt idx="665">
                  <c:v>-108.06500581420499</c:v>
                </c:pt>
                <c:pt idx="666">
                  <c:v>-106.977709010412</c:v>
                </c:pt>
                <c:pt idx="667">
                  <c:v>-105.81602189257499</c:v>
                </c:pt>
                <c:pt idx="668">
                  <c:v>-104.574708633657</c:v>
                </c:pt>
                <c:pt idx="669">
                  <c:v>-103.32429407021999</c:v>
                </c:pt>
                <c:pt idx="670">
                  <c:v>-101.99001652863899</c:v>
                </c:pt>
                <c:pt idx="671">
                  <c:v>-100.58425660102799</c:v>
                </c:pt>
                <c:pt idx="672">
                  <c:v>-99.118593793412998</c:v>
                </c:pt>
                <c:pt idx="673">
                  <c:v>-97.591369924586999</c:v>
                </c:pt>
                <c:pt idx="674">
                  <c:v>-96.036618306056994</c:v>
                </c:pt>
                <c:pt idx="675">
                  <c:v>-94.435689887867994</c:v>
                </c:pt>
                <c:pt idx="676">
                  <c:v>-92.781323689655991</c:v>
                </c:pt>
                <c:pt idx="677">
                  <c:v>-91.083583174619989</c:v>
                </c:pt>
                <c:pt idx="678">
                  <c:v>-89.336424837842998</c:v>
                </c:pt>
                <c:pt idx="679">
                  <c:v>-87.505772803658999</c:v>
                </c:pt>
                <c:pt idx="680">
                  <c:v>-85.680376505396993</c:v>
                </c:pt>
                <c:pt idx="681">
                  <c:v>-83.800377632711999</c:v>
                </c:pt>
                <c:pt idx="682">
                  <c:v>-81.875217990788997</c:v>
                </c:pt>
                <c:pt idx="683">
                  <c:v>-79.899362677532991</c:v>
                </c:pt>
                <c:pt idx="684">
                  <c:v>-77.825456462058</c:v>
                </c:pt>
                <c:pt idx="685">
                  <c:v>-75.678244983675</c:v>
                </c:pt>
                <c:pt idx="686">
                  <c:v>-73.537991903838005</c:v>
                </c:pt>
                <c:pt idx="687">
                  <c:v>-71.350562971910989</c:v>
                </c:pt>
                <c:pt idx="688">
                  <c:v>-69.122384023622999</c:v>
                </c:pt>
                <c:pt idx="689">
                  <c:v>-66.846994920027001</c:v>
                </c:pt>
                <c:pt idx="690">
                  <c:v>-64.473373143141004</c:v>
                </c:pt>
                <c:pt idx="691">
                  <c:v>-62.020830168164998</c:v>
                </c:pt>
                <c:pt idx="692">
                  <c:v>-59.533623877350003</c:v>
                </c:pt>
                <c:pt idx="693">
                  <c:v>-57.042941402216101</c:v>
                </c:pt>
                <c:pt idx="694">
                  <c:v>-54.507767432960392</c:v>
                </c:pt>
                <c:pt idx="695">
                  <c:v>-51.882466025311501</c:v>
                </c:pt>
                <c:pt idx="696">
                  <c:v>-49.188561427650299</c:v>
                </c:pt>
                <c:pt idx="697">
                  <c:v>-46.4531822159922</c:v>
                </c:pt>
                <c:pt idx="698">
                  <c:v>-43.6946638859826</c:v>
                </c:pt>
                <c:pt idx="699">
                  <c:v>-40.914806180598596</c:v>
                </c:pt>
                <c:pt idx="700">
                  <c:v>-38.099736573702295</c:v>
                </c:pt>
                <c:pt idx="701">
                  <c:v>-35.246870915742903</c:v>
                </c:pt>
                <c:pt idx="702">
                  <c:v>-32.376521337777298</c:v>
                </c:pt>
                <c:pt idx="703">
                  <c:v>-29.501175867987001</c:v>
                </c:pt>
                <c:pt idx="704">
                  <c:v>-26.602215245598298</c:v>
                </c:pt>
                <c:pt idx="705">
                  <c:v>-23.7000797853207</c:v>
                </c:pt>
                <c:pt idx="706">
                  <c:v>-20.817584129013898</c:v>
                </c:pt>
                <c:pt idx="707">
                  <c:v>-17.970037614984598</c:v>
                </c:pt>
                <c:pt idx="708">
                  <c:v>-15.166667371102799</c:v>
                </c:pt>
                <c:pt idx="709">
                  <c:v>-12.430927180904698</c:v>
                </c:pt>
                <c:pt idx="710">
                  <c:v>-9.7449442728894002</c:v>
                </c:pt>
                <c:pt idx="711">
                  <c:v>-7.1099059619039995</c:v>
                </c:pt>
                <c:pt idx="712">
                  <c:v>-4.5273475637451002</c:v>
                </c:pt>
                <c:pt idx="713">
                  <c:v>-1.9949822517431999</c:v>
                </c:pt>
                <c:pt idx="714">
                  <c:v>0.49756479352499994</c:v>
                </c:pt>
                <c:pt idx="715">
                  <c:v>2.9512849186145997</c:v>
                </c:pt>
                <c:pt idx="716">
                  <c:v>5.365579195848599</c:v>
                </c:pt>
                <c:pt idx="717">
                  <c:v>7.7407055042781003</c:v>
                </c:pt>
                <c:pt idx="718">
                  <c:v>10.078902601889098</c:v>
                </c:pt>
                <c:pt idx="719">
                  <c:v>12.3791287062081</c:v>
                </c:pt>
                <c:pt idx="720">
                  <c:v>14.643306318528898</c:v>
                </c:pt>
                <c:pt idx="721">
                  <c:v>16.877015906766001</c:v>
                </c:pt>
                <c:pt idx="722">
                  <c:v>19.077891766043997</c:v>
                </c:pt>
                <c:pt idx="723">
                  <c:v>21.245511466380599</c:v>
                </c:pt>
                <c:pt idx="724">
                  <c:v>23.386314831122398</c:v>
                </c:pt>
                <c:pt idx="725">
                  <c:v>25.4976430995291</c:v>
                </c:pt>
                <c:pt idx="726">
                  <c:v>27.5749430022783</c:v>
                </c:pt>
                <c:pt idx="727">
                  <c:v>29.615007145397403</c:v>
                </c:pt>
                <c:pt idx="728">
                  <c:v>31.616555888554799</c:v>
                </c:pt>
                <c:pt idx="729">
                  <c:v>33.5820244968777</c:v>
                </c:pt>
                <c:pt idx="730">
                  <c:v>35.692117537838996</c:v>
                </c:pt>
                <c:pt idx="731">
                  <c:v>37.731188919264895</c:v>
                </c:pt>
                <c:pt idx="732">
                  <c:v>39.672632578109997</c:v>
                </c:pt>
                <c:pt idx="733">
                  <c:v>41.516799292253694</c:v>
                </c:pt>
                <c:pt idx="734">
                  <c:v>43.265231385912898</c:v>
                </c:pt>
                <c:pt idx="735">
                  <c:v>44.917699060589101</c:v>
                </c:pt>
                <c:pt idx="736">
                  <c:v>46.475781926124903</c:v>
                </c:pt>
                <c:pt idx="737">
                  <c:v>47.942035115007293</c:v>
                </c:pt>
                <c:pt idx="738">
                  <c:v>49.3198280077359</c:v>
                </c:pt>
                <c:pt idx="739">
                  <c:v>50.612993140423796</c:v>
                </c:pt>
                <c:pt idx="740">
                  <c:v>51.825243455145298</c:v>
                </c:pt>
                <c:pt idx="741">
                  <c:v>52.959919341063902</c:v>
                </c:pt>
                <c:pt idx="742">
                  <c:v>54.019902351748499</c:v>
                </c:pt>
                <c:pt idx="743">
                  <c:v>55.0073746940961</c:v>
                </c:pt>
                <c:pt idx="744">
                  <c:v>55.923881518932603</c:v>
                </c:pt>
                <c:pt idx="745">
                  <c:v>56.770506446784893</c:v>
                </c:pt>
                <c:pt idx="746">
                  <c:v>57.547788287888999</c:v>
                </c:pt>
                <c:pt idx="747">
                  <c:v>58.255809354095994</c:v>
                </c:pt>
                <c:pt idx="748">
                  <c:v>59.063763605747994</c:v>
                </c:pt>
                <c:pt idx="749">
                  <c:v>59.814396377348999</c:v>
                </c:pt>
                <c:pt idx="750">
                  <c:v>60.500835590510995</c:v>
                </c:pt>
                <c:pt idx="751">
                  <c:v>61.116921879143987</c:v>
                </c:pt>
                <c:pt idx="752">
                  <c:v>61.656980459246995</c:v>
                </c:pt>
                <c:pt idx="753">
                  <c:v>62.115865909431001</c:v>
                </c:pt>
                <c:pt idx="754">
                  <c:v>62.488965017582998</c:v>
                </c:pt>
                <c:pt idx="755">
                  <c:v>62.772287487911996</c:v>
                </c:pt>
                <c:pt idx="756">
                  <c:v>62.962489495259994</c:v>
                </c:pt>
                <c:pt idx="757">
                  <c:v>63.056794070189994</c:v>
                </c:pt>
                <c:pt idx="758">
                  <c:v>63.052877871321002</c:v>
                </c:pt>
                <c:pt idx="759">
                  <c:v>62.948975120651994</c:v>
                </c:pt>
                <c:pt idx="760">
                  <c:v>62.743869373562994</c:v>
                </c:pt>
                <c:pt idx="761">
                  <c:v>62.436784753673997</c:v>
                </c:pt>
                <c:pt idx="762">
                  <c:v>62.027276560268994</c:v>
                </c:pt>
                <c:pt idx="763">
                  <c:v>61.515312296799003</c:v>
                </c:pt>
                <c:pt idx="764">
                  <c:v>60.901240885884</c:v>
                </c:pt>
                <c:pt idx="765">
                  <c:v>60.185586604760992</c:v>
                </c:pt>
                <c:pt idx="766">
                  <c:v>59.366432122658999</c:v>
                </c:pt>
                <c:pt idx="767">
                  <c:v>58.434934609629003</c:v>
                </c:pt>
                <c:pt idx="768">
                  <c:v>57.375787482863998</c:v>
                </c:pt>
                <c:pt idx="769">
                  <c:v>56.168277352127696</c:v>
                </c:pt>
                <c:pt idx="770">
                  <c:v>54.782387570419196</c:v>
                </c:pt>
                <c:pt idx="771">
                  <c:v>53.182742435753099</c:v>
                </c:pt>
                <c:pt idx="772">
                  <c:v>51.333434002086904</c:v>
                </c:pt>
                <c:pt idx="773">
                  <c:v>49.206516243010199</c:v>
                </c:pt>
                <c:pt idx="774">
                  <c:v>46.792818522092702</c:v>
                </c:pt>
                <c:pt idx="775">
                  <c:v>44.109533803749898</c:v>
                </c:pt>
                <c:pt idx="776">
                  <c:v>41.1866585636064</c:v>
                </c:pt>
                <c:pt idx="777">
                  <c:v>38.043816726943497</c:v>
                </c:pt>
                <c:pt idx="778">
                  <c:v>34.681489915331099</c:v>
                </c:pt>
                <c:pt idx="779">
                  <c:v>31.092072858146398</c:v>
                </c:pt>
                <c:pt idx="780">
                  <c:v>27.278556830894697</c:v>
                </c:pt>
                <c:pt idx="781">
                  <c:v>23.281068222808496</c:v>
                </c:pt>
                <c:pt idx="782">
                  <c:v>19.204900142068499</c:v>
                </c:pt>
                <c:pt idx="783">
                  <c:v>15.211526241768</c:v>
                </c:pt>
                <c:pt idx="784">
                  <c:v>11.471956044495599</c:v>
                </c:pt>
                <c:pt idx="785">
                  <c:v>8.1246150968178004</c:v>
                </c:pt>
                <c:pt idx="786">
                  <c:v>5.2683286031879994</c:v>
                </c:pt>
                <c:pt idx="787">
                  <c:v>2.9667050804502</c:v>
                </c:pt>
                <c:pt idx="788">
                  <c:v>1.2505582616949</c:v>
                </c:pt>
                <c:pt idx="789">
                  <c:v>0.10919144853059999</c:v>
                </c:pt>
                <c:pt idx="790">
                  <c:v>-0.50693244339929999</c:v>
                </c:pt>
                <c:pt idx="791">
                  <c:v>-0.67463392118459997</c:v>
                </c:pt>
                <c:pt idx="792">
                  <c:v>-0.48481589935799996</c:v>
                </c:pt>
                <c:pt idx="793">
                  <c:v>-2.9986302697199999E-2</c:v>
                </c:pt>
                <c:pt idx="794">
                  <c:v>0.60442684521059997</c:v>
                </c:pt>
                <c:pt idx="795">
                  <c:v>1.3413866685792</c:v>
                </c:pt>
                <c:pt idx="796">
                  <c:v>2.1212408874074997</c:v>
                </c:pt>
                <c:pt idx="797">
                  <c:v>2.8988443528959</c:v>
                </c:pt>
                <c:pt idx="798">
                  <c:v>3.6416918961188998</c:v>
                </c:pt>
                <c:pt idx="799">
                  <c:v>4.3281205299818994</c:v>
                </c:pt>
                <c:pt idx="800">
                  <c:v>4.9508601823298992</c:v>
                </c:pt>
                <c:pt idx="801">
                  <c:v>5.5072707679250996</c:v>
                </c:pt>
                <c:pt idx="802">
                  <c:v>5.9807640946290004</c:v>
                </c:pt>
                <c:pt idx="803">
                  <c:v>6.2569931913341996</c:v>
                </c:pt>
                <c:pt idx="804">
                  <c:v>6.4643756095844997</c:v>
                </c:pt>
                <c:pt idx="805">
                  <c:v>6.6235503336179997</c:v>
                </c:pt>
                <c:pt idx="806">
                  <c:v>6.7480064313830992</c:v>
                </c:pt>
                <c:pt idx="807">
                  <c:v>6.8500641693245994</c:v>
                </c:pt>
                <c:pt idx="808">
                  <c:v>6.934991534391</c:v>
                </c:pt>
                <c:pt idx="809">
                  <c:v>7.0098149768429989</c:v>
                </c:pt>
                <c:pt idx="810">
                  <c:v>7.0799375847668991</c:v>
                </c:pt>
                <c:pt idx="811">
                  <c:v>7.1492046887354999</c:v>
                </c:pt>
                <c:pt idx="812">
                  <c:v>7.224390131902199</c:v>
                </c:pt>
                <c:pt idx="813">
                  <c:v>7.3030514487071994</c:v>
                </c:pt>
                <c:pt idx="814">
                  <c:v>7.3842497074265987</c:v>
                </c:pt>
                <c:pt idx="815">
                  <c:v>7.4674552158587995</c:v>
                </c:pt>
                <c:pt idx="816">
                  <c:v>7.5518430824589</c:v>
                </c:pt>
                <c:pt idx="817">
                  <c:v>7.6407418096199988</c:v>
                </c:pt>
                <c:pt idx="818">
                  <c:v>7.7302641169235988</c:v>
                </c:pt>
                <c:pt idx="819">
                  <c:v>7.8183131011859999</c:v>
                </c:pt>
                <c:pt idx="820">
                  <c:v>7.9042431915560991</c:v>
                </c:pt>
                <c:pt idx="821">
                  <c:v>7.9880158441002003</c:v>
                </c:pt>
                <c:pt idx="822">
                  <c:v>8.0737719725297996</c:v>
                </c:pt>
                <c:pt idx="823">
                  <c:v>8.1559915412349007</c:v>
                </c:pt>
                <c:pt idx="824">
                  <c:v>8.2341069587051994</c:v>
                </c:pt>
                <c:pt idx="825">
                  <c:v>8.3075729571665988</c:v>
                </c:pt>
                <c:pt idx="826">
                  <c:v>8.3792542434722996</c:v>
                </c:pt>
                <c:pt idx="827">
                  <c:v>8.4466889734889996</c:v>
                </c:pt>
                <c:pt idx="828">
                  <c:v>8.5074552368285996</c:v>
                </c:pt>
                <c:pt idx="829">
                  <c:v>8.5609706320508998</c:v>
                </c:pt>
                <c:pt idx="830">
                  <c:v>8.6092520109734991</c:v>
                </c:pt>
                <c:pt idx="831">
                  <c:v>8.6519106167613007</c:v>
                </c:pt>
                <c:pt idx="832">
                  <c:v>8.6862144468971998</c:v>
                </c:pt>
                <c:pt idx="833">
                  <c:v>8.7120811114301997</c:v>
                </c:pt>
                <c:pt idx="834">
                  <c:v>8.7320314758429003</c:v>
                </c:pt>
                <c:pt idx="835">
                  <c:v>8.8522436292821993</c:v>
                </c:pt>
                <c:pt idx="836">
                  <c:v>8.9618657394557992</c:v>
                </c:pt>
                <c:pt idx="837">
                  <c:v>9.0570190740164982</c:v>
                </c:pt>
                <c:pt idx="838">
                  <c:v>9.1386067901781001</c:v>
                </c:pt>
                <c:pt idx="839">
                  <c:v>9.2032122219338994</c:v>
                </c:pt>
                <c:pt idx="840">
                  <c:v>9.249293293749</c:v>
                </c:pt>
                <c:pt idx="841">
                  <c:v>9.2774468113668007</c:v>
                </c:pt>
                <c:pt idx="842">
                  <c:v>9.2910592386515987</c:v>
                </c:pt>
                <c:pt idx="843">
                  <c:v>9.2876234166818996</c:v>
                </c:pt>
                <c:pt idx="844">
                  <c:v>9.2682520739835006</c:v>
                </c:pt>
                <c:pt idx="845">
                  <c:v>9.2362809128664001</c:v>
                </c:pt>
                <c:pt idx="846">
                  <c:v>9.1920289245506996</c:v>
                </c:pt>
                <c:pt idx="847">
                  <c:v>9.1354905698453983</c:v>
                </c:pt>
                <c:pt idx="848">
                  <c:v>9.0685915343198999</c:v>
                </c:pt>
                <c:pt idx="849">
                  <c:v>8.9936514096431992</c:v>
                </c:pt>
                <c:pt idx="850">
                  <c:v>8.9094009357225001</c:v>
                </c:pt>
                <c:pt idx="851">
                  <c:v>8.8166330502993002</c:v>
                </c:pt>
                <c:pt idx="852">
                  <c:v>8.7183363738260997</c:v>
                </c:pt>
                <c:pt idx="853">
                  <c:v>8.6125884889536</c:v>
                </c:pt>
                <c:pt idx="854">
                  <c:v>8.4998980745981996</c:v>
                </c:pt>
                <c:pt idx="855">
                  <c:v>8.3823101341247988</c:v>
                </c:pt>
                <c:pt idx="856">
                  <c:v>8.2587920357552989</c:v>
                </c:pt>
                <c:pt idx="857">
                  <c:v>8.129459053738799</c:v>
                </c:pt>
                <c:pt idx="858">
                  <c:v>7.9957924189748999</c:v>
                </c:pt>
                <c:pt idx="859">
                  <c:v>7.857201115999799</c:v>
                </c:pt>
                <c:pt idx="860">
                  <c:v>7.7137369226979002</c:v>
                </c:pt>
                <c:pt idx="861">
                  <c:v>7.5664877105112005</c:v>
                </c:pt>
                <c:pt idx="862">
                  <c:v>7.4150353307414996</c:v>
                </c:pt>
                <c:pt idx="863">
                  <c:v>7.2594660973583993</c:v>
                </c:pt>
                <c:pt idx="864">
                  <c:v>7.1003970577886992</c:v>
                </c:pt>
                <c:pt idx="865">
                  <c:v>6.9374777364104991</c:v>
                </c:pt>
                <c:pt idx="866">
                  <c:v>6.7708419894617995</c:v>
                </c:pt>
                <c:pt idx="867">
                  <c:v>6.6005811140067001</c:v>
                </c:pt>
                <c:pt idx="868">
                  <c:v>6.4267182754037995</c:v>
                </c:pt>
                <c:pt idx="869">
                  <c:v>6.2493320592851997</c:v>
                </c:pt>
                <c:pt idx="870">
                  <c:v>6.0683351134052996</c:v>
                </c:pt>
                <c:pt idx="871">
                  <c:v>5.8842180135476996</c:v>
                </c:pt>
                <c:pt idx="872">
                  <c:v>5.6967344243765998</c:v>
                </c:pt>
                <c:pt idx="873">
                  <c:v>5.5061931915167994</c:v>
                </c:pt>
                <c:pt idx="874">
                  <c:v>5.3132492274956995</c:v>
                </c:pt>
                <c:pt idx="875">
                  <c:v>5.1169024037883002</c:v>
                </c:pt>
                <c:pt idx="876">
                  <c:v>4.9185159725996996</c:v>
                </c:pt>
                <c:pt idx="877">
                  <c:v>4.7178458829159</c:v>
                </c:pt>
                <c:pt idx="878">
                  <c:v>4.5145369660730994</c:v>
                </c:pt>
                <c:pt idx="879">
                  <c:v>4.3099417178630999</c:v>
                </c:pt>
                <c:pt idx="880">
                  <c:v>4.1024995239089996</c:v>
                </c:pt>
                <c:pt idx="881">
                  <c:v>3.8936877261020997</c:v>
                </c:pt>
                <c:pt idx="882">
                  <c:v>3.6833093325431996</c:v>
                </c:pt>
                <c:pt idx="883">
                  <c:v>3.4705119920375997</c:v>
                </c:pt>
                <c:pt idx="884">
                  <c:v>3.2572219536428997</c:v>
                </c:pt>
                <c:pt idx="885">
                  <c:v>3.0409456711412997</c:v>
                </c:pt>
                <c:pt idx="886">
                  <c:v>2.8240068372773997</c:v>
                </c:pt>
                <c:pt idx="887">
                  <c:v>2.5243482358481999</c:v>
                </c:pt>
                <c:pt idx="888">
                  <c:v>2.2264061071451997</c:v>
                </c:pt>
                <c:pt idx="889">
                  <c:v>1.9351310327315998</c:v>
                </c:pt>
                <c:pt idx="890">
                  <c:v>1.6491361047848998</c:v>
                </c:pt>
                <c:pt idx="891">
                  <c:v>1.3727956307462998</c:v>
                </c:pt>
                <c:pt idx="892">
                  <c:v>1.1032344332190001</c:v>
                </c:pt>
                <c:pt idx="893">
                  <c:v>0.8427135227585999</c:v>
                </c:pt>
                <c:pt idx="894">
                  <c:v>0.5896404492227999</c:v>
                </c:pt>
                <c:pt idx="895">
                  <c:v>0.34319931120749997</c:v>
                </c:pt>
                <c:pt idx="896">
                  <c:v>0.1039527627393</c:v>
                </c:pt>
                <c:pt idx="897">
                  <c:v>-0.13173250495079999</c:v>
                </c:pt>
                <c:pt idx="898">
                  <c:v>-0.3607739863344</c:v>
                </c:pt>
                <c:pt idx="899">
                  <c:v>-0.58940975793299999</c:v>
                </c:pt>
                <c:pt idx="900">
                  <c:v>-0.81288328365929996</c:v>
                </c:pt>
                <c:pt idx="901">
                  <c:v>-1.0365072073887001</c:v>
                </c:pt>
                <c:pt idx="902">
                  <c:v>-1.2571511710448999</c:v>
                </c:pt>
                <c:pt idx="903">
                  <c:v>-1.4780787064991998</c:v>
                </c:pt>
                <c:pt idx="904">
                  <c:v>-1.6977994628694</c:v>
                </c:pt>
                <c:pt idx="905">
                  <c:v>-1.9176737109842998</c:v>
                </c:pt>
                <c:pt idx="906">
                  <c:v>-2.1378044866724997</c:v>
                </c:pt>
                <c:pt idx="907">
                  <c:v>-2.3578565776568996</c:v>
                </c:pt>
                <c:pt idx="908">
                  <c:v>-2.5794087914081998</c:v>
                </c:pt>
                <c:pt idx="909">
                  <c:v>-2.8006614106769998</c:v>
                </c:pt>
                <c:pt idx="910">
                  <c:v>-3.0245137965542996</c:v>
                </c:pt>
                <c:pt idx="911">
                  <c:v>-3.2488325090843997</c:v>
                </c:pt>
                <c:pt idx="912">
                  <c:v>-3.4775384606342996</c:v>
                </c:pt>
                <c:pt idx="913">
                  <c:v>-3.7046561467182002</c:v>
                </c:pt>
                <c:pt idx="914">
                  <c:v>-3.9341024547218995</c:v>
                </c:pt>
                <c:pt idx="915">
                  <c:v>-4.1615577156191996</c:v>
                </c:pt>
                <c:pt idx="916">
                  <c:v>-4.3919309536898998</c:v>
                </c:pt>
                <c:pt idx="917">
                  <c:v>-4.6210652199320998</c:v>
                </c:pt>
                <c:pt idx="918">
                  <c:v>-4.8541865983200001</c:v>
                </c:pt>
                <c:pt idx="919">
                  <c:v>-5.0869219596150002</c:v>
                </c:pt>
                <c:pt idx="920">
                  <c:v>-5.3238336543299996</c:v>
                </c:pt>
                <c:pt idx="921">
                  <c:v>-5.5611237685016999</c:v>
                </c:pt>
                <c:pt idx="922">
                  <c:v>-5.8023535209096</c:v>
                </c:pt>
                <c:pt idx="923">
                  <c:v>-6.0448815210218996</c:v>
                </c:pt>
                <c:pt idx="924">
                  <c:v>-6.2907662645771998</c:v>
                </c:pt>
                <c:pt idx="925">
                  <c:v>-6.5391003423578997</c:v>
                </c:pt>
                <c:pt idx="926">
                  <c:v>-6.7898634681584999</c:v>
                </c:pt>
                <c:pt idx="927">
                  <c:v>-7.0444978872192001</c:v>
                </c:pt>
                <c:pt idx="928">
                  <c:v>-7.3002852578012991</c:v>
                </c:pt>
                <c:pt idx="929">
                  <c:v>-7.5616739689115988</c:v>
                </c:pt>
                <c:pt idx="930">
                  <c:v>-7.8225760202922006</c:v>
                </c:pt>
                <c:pt idx="931">
                  <c:v>-8.0911851311615983</c:v>
                </c:pt>
                <c:pt idx="932">
                  <c:v>-8.3590022198861984</c:v>
                </c:pt>
                <c:pt idx="933">
                  <c:v>-8.638987553972699</c:v>
                </c:pt>
                <c:pt idx="934">
                  <c:v>-8.9255487083717995</c:v>
                </c:pt>
                <c:pt idx="935">
                  <c:v>-9.227896440057</c:v>
                </c:pt>
                <c:pt idx="936">
                  <c:v>-9.5420660657643008</c:v>
                </c:pt>
                <c:pt idx="937">
                  <c:v>-9.8716485771239988</c:v>
                </c:pt>
                <c:pt idx="938">
                  <c:v>-10.213325559006901</c:v>
                </c:pt>
                <c:pt idx="939">
                  <c:v>-10.560457177431299</c:v>
                </c:pt>
                <c:pt idx="940">
                  <c:v>-10.909254748031399</c:v>
                </c:pt>
                <c:pt idx="941">
                  <c:v>-11.246595572870399</c:v>
                </c:pt>
                <c:pt idx="942">
                  <c:v>-11.571627116133</c:v>
                </c:pt>
                <c:pt idx="943">
                  <c:v>-11.872918079904899</c:v>
                </c:pt>
                <c:pt idx="944">
                  <c:v>-12.1628535669561</c:v>
                </c:pt>
                <c:pt idx="945">
                  <c:v>-12.432412485375901</c:v>
                </c:pt>
                <c:pt idx="946">
                  <c:v>-12.6990225422661</c:v>
                </c:pt>
                <c:pt idx="947">
                  <c:v>-12.958737376037698</c:v>
                </c:pt>
                <c:pt idx="948">
                  <c:v>-13.226626366406698</c:v>
                </c:pt>
                <c:pt idx="949">
                  <c:v>-13.504160929412999</c:v>
                </c:pt>
                <c:pt idx="950">
                  <c:v>-13.799033462392199</c:v>
                </c:pt>
                <c:pt idx="951">
                  <c:v>-14.116609780525499</c:v>
                </c:pt>
                <c:pt idx="952">
                  <c:v>-14.4542449583868</c:v>
                </c:pt>
                <c:pt idx="953">
                  <c:v>-14.820894242967</c:v>
                </c:pt>
                <c:pt idx="954">
                  <c:v>-15.203338112852101</c:v>
                </c:pt>
                <c:pt idx="955">
                  <c:v>-15.6122428585269</c:v>
                </c:pt>
                <c:pt idx="956">
                  <c:v>-16.030729875065099</c:v>
                </c:pt>
                <c:pt idx="957">
                  <c:v>-16.462296248966098</c:v>
                </c:pt>
                <c:pt idx="958">
                  <c:v>-16.8984436913418</c:v>
                </c:pt>
                <c:pt idx="959">
                  <c:v>-17.3946943361832</c:v>
                </c:pt>
                <c:pt idx="960">
                  <c:v>-17.893497762206099</c:v>
                </c:pt>
                <c:pt idx="961">
                  <c:v>-18.3795916038675</c:v>
                </c:pt>
                <c:pt idx="962">
                  <c:v>-18.865954915968896</c:v>
                </c:pt>
                <c:pt idx="963">
                  <c:v>-19.337537545179</c:v>
                </c:pt>
                <c:pt idx="964">
                  <c:v>-19.803483169710596</c:v>
                </c:pt>
                <c:pt idx="965">
                  <c:v>-20.2632353780856</c:v>
                </c:pt>
                <c:pt idx="966">
                  <c:v>-20.715043743947099</c:v>
                </c:pt>
                <c:pt idx="967">
                  <c:v>-21.1728384434787</c:v>
                </c:pt>
                <c:pt idx="968">
                  <c:v>-21.625705347537</c:v>
                </c:pt>
                <c:pt idx="969">
                  <c:v>-22.088913564270598</c:v>
                </c:pt>
                <c:pt idx="970">
                  <c:v>-22.5567106109931</c:v>
                </c:pt>
                <c:pt idx="971">
                  <c:v>-23.031056580491398</c:v>
                </c:pt>
                <c:pt idx="972">
                  <c:v>-23.520901892861698</c:v>
                </c:pt>
                <c:pt idx="973">
                  <c:v>-24.0140663464095</c:v>
                </c:pt>
                <c:pt idx="974">
                  <c:v>-24.5244642116979</c:v>
                </c:pt>
                <c:pt idx="975">
                  <c:v>-25.0413770463033</c:v>
                </c:pt>
                <c:pt idx="976">
                  <c:v>-25.564937365242599</c:v>
                </c:pt>
                <c:pt idx="977">
                  <c:v>-26.102662188944699</c:v>
                </c:pt>
                <c:pt idx="978">
                  <c:v>-26.640238222710899</c:v>
                </c:pt>
                <c:pt idx="979">
                  <c:v>-27.190153925389499</c:v>
                </c:pt>
                <c:pt idx="980">
                  <c:v>-27.743588037444599</c:v>
                </c:pt>
                <c:pt idx="981">
                  <c:v>-28.297600769426399</c:v>
                </c:pt>
                <c:pt idx="982">
                  <c:v>-28.865601606745795</c:v>
                </c:pt>
                <c:pt idx="983">
                  <c:v>-29.4316023072879</c:v>
                </c:pt>
                <c:pt idx="984">
                  <c:v>-30.006319272908698</c:v>
                </c:pt>
                <c:pt idx="985">
                  <c:v>-30.588966626487302</c:v>
                </c:pt>
                <c:pt idx="986">
                  <c:v>-31.171199992837501</c:v>
                </c:pt>
                <c:pt idx="987">
                  <c:v>-31.7716144357452</c:v>
                </c:pt>
                <c:pt idx="988">
                  <c:v>-32.375016519504598</c:v>
                </c:pt>
                <c:pt idx="989">
                  <c:v>-33.392822316713996</c:v>
                </c:pt>
                <c:pt idx="990">
                  <c:v>-35.354533601304894</c:v>
                </c:pt>
                <c:pt idx="991">
                  <c:v>-37.462656407551201</c:v>
                </c:pt>
                <c:pt idx="992">
                  <c:v>-38.9043099210798</c:v>
                </c:pt>
                <c:pt idx="993">
                  <c:v>-39.934104156824098</c:v>
                </c:pt>
                <c:pt idx="994">
                  <c:v>-40.460285148276895</c:v>
                </c:pt>
                <c:pt idx="995">
                  <c:v>-40.430387361473699</c:v>
                </c:pt>
                <c:pt idx="996">
                  <c:v>-39.802567258373102</c:v>
                </c:pt>
                <c:pt idx="997">
                  <c:v>-38.595162724718094</c:v>
                </c:pt>
                <c:pt idx="998">
                  <c:v>-37.0042590164202</c:v>
                </c:pt>
                <c:pt idx="999">
                  <c:v>-35.152512167272796</c:v>
                </c:pt>
                <c:pt idx="1000">
                  <c:v>-33.115923759928201</c:v>
                </c:pt>
                <c:pt idx="1001">
                  <c:v>-31.044290275093498</c:v>
                </c:pt>
                <c:pt idx="1002">
                  <c:v>-29.040873544257902</c:v>
                </c:pt>
                <c:pt idx="1003">
                  <c:v>-27.161527119913799</c:v>
                </c:pt>
                <c:pt idx="1004">
                  <c:v>-25.420527441858301</c:v>
                </c:pt>
                <c:pt idx="1005">
                  <c:v>-23.797571003601298</c:v>
                </c:pt>
                <c:pt idx="1006">
                  <c:v>-22.3031123847909</c:v>
                </c:pt>
                <c:pt idx="1007">
                  <c:v>-20.902225594584298</c:v>
                </c:pt>
                <c:pt idx="1008">
                  <c:v>-19.599051295489801</c:v>
                </c:pt>
                <c:pt idx="1009">
                  <c:v>-18.405703728421496</c:v>
                </c:pt>
                <c:pt idx="1010">
                  <c:v>-17.348799886800897</c:v>
                </c:pt>
                <c:pt idx="1011">
                  <c:v>-16.314100876488599</c:v>
                </c:pt>
                <c:pt idx="1012">
                  <c:v>-15.331150607968199</c:v>
                </c:pt>
                <c:pt idx="1013">
                  <c:v>-14.472310826189098</c:v>
                </c:pt>
                <c:pt idx="1014">
                  <c:v>-13.857633172679099</c:v>
                </c:pt>
                <c:pt idx="1015">
                  <c:v>-13.591580390204999</c:v>
                </c:pt>
                <c:pt idx="1016">
                  <c:v>-13.6871942424018</c:v>
                </c:pt>
                <c:pt idx="1017">
                  <c:v>-14.164301473229699</c:v>
                </c:pt>
                <c:pt idx="1018">
                  <c:v>-15.006130030034701</c:v>
                </c:pt>
                <c:pt idx="1019">
                  <c:v>-16.098318137509498</c:v>
                </c:pt>
                <c:pt idx="1020">
                  <c:v>-17.3134689307293</c:v>
                </c:pt>
                <c:pt idx="1021">
                  <c:v>-18.529102055466002</c:v>
                </c:pt>
                <c:pt idx="1022">
                  <c:v>-19.660422114225899</c:v>
                </c:pt>
                <c:pt idx="1023">
                  <c:v>-20.640865565218199</c:v>
                </c:pt>
                <c:pt idx="1024">
                  <c:v>-21.422811763212</c:v>
                </c:pt>
                <c:pt idx="1025">
                  <c:v>-22.035527419856098</c:v>
                </c:pt>
                <c:pt idx="1026">
                  <c:v>-22.526580899689499</c:v>
                </c:pt>
                <c:pt idx="1027">
                  <c:v>-22.9120514038785</c:v>
                </c:pt>
                <c:pt idx="1028">
                  <c:v>-23.264053934461799</c:v>
                </c:pt>
                <c:pt idx="1029">
                  <c:v>-23.688681699632397</c:v>
                </c:pt>
                <c:pt idx="1030">
                  <c:v>-24.221923095893398</c:v>
                </c:pt>
                <c:pt idx="1031">
                  <c:v>-24.903170385564898</c:v>
                </c:pt>
                <c:pt idx="1032">
                  <c:v>-25.7727996045822</c:v>
                </c:pt>
                <c:pt idx="1033">
                  <c:v>-26.812287999925797</c:v>
                </c:pt>
                <c:pt idx="1034">
                  <c:v>-28.027699693854899</c:v>
                </c:pt>
                <c:pt idx="1035">
                  <c:v>-29.409028906049098</c:v>
                </c:pt>
                <c:pt idx="1036">
                  <c:v>-30.888940045347301</c:v>
                </c:pt>
                <c:pt idx="1037">
                  <c:v>-32.442592081174801</c:v>
                </c:pt>
                <c:pt idx="1038">
                  <c:v>-34.056557591616297</c:v>
                </c:pt>
                <c:pt idx="1039">
                  <c:v>-35.681794658229897</c:v>
                </c:pt>
                <c:pt idx="1040">
                  <c:v>-37.276683972542997</c:v>
                </c:pt>
                <c:pt idx="1041">
                  <c:v>-38.844955599073195</c:v>
                </c:pt>
                <c:pt idx="1042">
                  <c:v>-40.3907896012986</c:v>
                </c:pt>
                <c:pt idx="1043">
                  <c:v>-41.945431039262999</c:v>
                </c:pt>
                <c:pt idx="1044">
                  <c:v>-43.552085604714598</c:v>
                </c:pt>
                <c:pt idx="1045">
                  <c:v>-45.2129227316928</c:v>
                </c:pt>
                <c:pt idx="1046">
                  <c:v>-46.939042296459</c:v>
                </c:pt>
                <c:pt idx="1047">
                  <c:v>-48.707830768865399</c:v>
                </c:pt>
                <c:pt idx="1048">
                  <c:v>-50.474290283230197</c:v>
                </c:pt>
                <c:pt idx="1049">
                  <c:v>-52.222997988055795</c:v>
                </c:pt>
                <c:pt idx="1050">
                  <c:v>-53.9475630246219</c:v>
                </c:pt>
                <c:pt idx="1051">
                  <c:v>-55.615028859984598</c:v>
                </c:pt>
                <c:pt idx="1052">
                  <c:v>-57.221603290698596</c:v>
                </c:pt>
                <c:pt idx="1053">
                  <c:v>-58.783931293889999</c:v>
                </c:pt>
                <c:pt idx="1054">
                  <c:v>-60.272059731413997</c:v>
                </c:pt>
                <c:pt idx="1055">
                  <c:v>-61.690509428760002</c:v>
                </c:pt>
                <c:pt idx="1056">
                  <c:v>-63.057237848948994</c:v>
                </c:pt>
                <c:pt idx="1057">
                  <c:v>-64.367375942243996</c:v>
                </c:pt>
                <c:pt idx="1058">
                  <c:v>-65.632758287339996</c:v>
                </c:pt>
                <c:pt idx="1059">
                  <c:v>-66.883795243950004</c:v>
                </c:pt>
                <c:pt idx="1060">
                  <c:v>-68.111244111209999</c:v>
                </c:pt>
                <c:pt idx="1061">
                  <c:v>-69.318605622879005</c:v>
                </c:pt>
                <c:pt idx="1062">
                  <c:v>-70.520257497248991</c:v>
                </c:pt>
                <c:pt idx="1063">
                  <c:v>-71.704542051611995</c:v>
                </c:pt>
                <c:pt idx="1064">
                  <c:v>-72.870520190538002</c:v>
                </c:pt>
                <c:pt idx="1065">
                  <c:v>-74.007060793679997</c:v>
                </c:pt>
                <c:pt idx="1066">
                  <c:v>-75.093642618386994</c:v>
                </c:pt>
                <c:pt idx="1067">
                  <c:v>-76.074180622344002</c:v>
                </c:pt>
                <c:pt idx="1068">
                  <c:v>-76.967146916543996</c:v>
                </c:pt>
                <c:pt idx="1069">
                  <c:v>-77.790024127503003</c:v>
                </c:pt>
                <c:pt idx="1070">
                  <c:v>-78.452010514668004</c:v>
                </c:pt>
                <c:pt idx="1071">
                  <c:v>-78.998730169919995</c:v>
                </c:pt>
                <c:pt idx="1072">
                  <c:v>-79.502262800273996</c:v>
                </c:pt>
                <c:pt idx="1073">
                  <c:v>-79.830095783396999</c:v>
                </c:pt>
                <c:pt idx="1074">
                  <c:v>-80.030695550738997</c:v>
                </c:pt>
                <c:pt idx="1075">
                  <c:v>-80.263177930241994</c:v>
                </c:pt>
                <c:pt idx="1076">
                  <c:v>-80.530363444499997</c:v>
                </c:pt>
                <c:pt idx="1077">
                  <c:v>-80.743865404136997</c:v>
                </c:pt>
                <c:pt idx="1078">
                  <c:v>-80.860470170696999</c:v>
                </c:pt>
                <c:pt idx="1079">
                  <c:v>-80.693354730438003</c:v>
                </c:pt>
                <c:pt idx="1080">
                  <c:v>-80.413766883299999</c:v>
                </c:pt>
                <c:pt idx="1081">
                  <c:v>-80.21626271923499</c:v>
                </c:pt>
                <c:pt idx="1082">
                  <c:v>-80.007623263955992</c:v>
                </c:pt>
                <c:pt idx="1083">
                  <c:v>-79.763511031782002</c:v>
                </c:pt>
                <c:pt idx="1084">
                  <c:v>-79.643305553277003</c:v>
                </c:pt>
                <c:pt idx="1085">
                  <c:v>-80.150352575417998</c:v>
                </c:pt>
                <c:pt idx="1086">
                  <c:v>-80.905114120292993</c:v>
                </c:pt>
                <c:pt idx="1087">
                  <c:v>-81.570871535630999</c:v>
                </c:pt>
                <c:pt idx="1088">
                  <c:v>-82.118422127405992</c:v>
                </c:pt>
                <c:pt idx="1089">
                  <c:v>-82.592401672514995</c:v>
                </c:pt>
                <c:pt idx="1090">
                  <c:v>-83.066841827684996</c:v>
                </c:pt>
                <c:pt idx="1091">
                  <c:v>-83.515712608485003</c:v>
                </c:pt>
                <c:pt idx="1092">
                  <c:v>-83.918534917559995</c:v>
                </c:pt>
                <c:pt idx="1093">
                  <c:v>-84.278855680490992</c:v>
                </c:pt>
                <c:pt idx="1094">
                  <c:v>-84.631158908811003</c:v>
                </c:pt>
                <c:pt idx="1095">
                  <c:v>-84.981002193695986</c:v>
                </c:pt>
                <c:pt idx="1096">
                  <c:v>-85.333590745646987</c:v>
                </c:pt>
                <c:pt idx="1097">
                  <c:v>-85.674910420601989</c:v>
                </c:pt>
                <c:pt idx="1098">
                  <c:v>-85.994395603946984</c:v>
                </c:pt>
                <c:pt idx="1099">
                  <c:v>-86.281319594151</c:v>
                </c:pt>
                <c:pt idx="1100">
                  <c:v>-86.527181685812991</c:v>
                </c:pt>
                <c:pt idx="1101">
                  <c:v>-86.735737658429997</c:v>
                </c:pt>
                <c:pt idx="1102">
                  <c:v>-86.891642249402992</c:v>
                </c:pt>
                <c:pt idx="1103">
                  <c:v>-86.997000748973988</c:v>
                </c:pt>
                <c:pt idx="1104">
                  <c:v>-87.051387590042992</c:v>
                </c:pt>
                <c:pt idx="1105">
                  <c:v>-87.059191074773992</c:v>
                </c:pt>
                <c:pt idx="1106">
                  <c:v>-87.015749456235</c:v>
                </c:pt>
                <c:pt idx="1107">
                  <c:v>-86.927259151841994</c:v>
                </c:pt>
                <c:pt idx="1108">
                  <c:v>-86.757098499071986</c:v>
                </c:pt>
                <c:pt idx="1109">
                  <c:v>-86.526598119692991</c:v>
                </c:pt>
                <c:pt idx="1110">
                  <c:v>-86.260114142513999</c:v>
                </c:pt>
                <c:pt idx="1111">
                  <c:v>-85.900477667069993</c:v>
                </c:pt>
                <c:pt idx="1112">
                  <c:v>-85.455217020053993</c:v>
                </c:pt>
                <c:pt idx="1113">
                  <c:v>-84.970481043308993</c:v>
                </c:pt>
                <c:pt idx="1114">
                  <c:v>-84.310175592326999</c:v>
                </c:pt>
                <c:pt idx="1115">
                  <c:v>-83.557158070935003</c:v>
                </c:pt>
                <c:pt idx="1116">
                  <c:v>-82.782386729456988</c:v>
                </c:pt>
                <c:pt idx="1117">
                  <c:v>-82.009064237960999</c:v>
                </c:pt>
                <c:pt idx="1118">
                  <c:v>-81.119121996527994</c:v>
                </c:pt>
                <c:pt idx="1119">
                  <c:v>-80.09830774521599</c:v>
                </c:pt>
                <c:pt idx="1120">
                  <c:v>-79.007846203403986</c:v>
                </c:pt>
                <c:pt idx="1121">
                  <c:v>-77.802784210640993</c:v>
                </c:pt>
                <c:pt idx="1122">
                  <c:v>-76.455838613732993</c:v>
                </c:pt>
                <c:pt idx="1123">
                  <c:v>-74.999427904754995</c:v>
                </c:pt>
                <c:pt idx="1124">
                  <c:v>-73.377104563311008</c:v>
                </c:pt>
                <c:pt idx="1125">
                  <c:v>-71.583532490229004</c:v>
                </c:pt>
                <c:pt idx="1126">
                  <c:v>-69.646066763954991</c:v>
                </c:pt>
                <c:pt idx="1127">
                  <c:v>-67.532989375172988</c:v>
                </c:pt>
                <c:pt idx="1128">
                  <c:v>-65.25463847984399</c:v>
                </c:pt>
                <c:pt idx="1129">
                  <c:v>-62.833468393992</c:v>
                </c:pt>
                <c:pt idx="1130">
                  <c:v>-60.305341732197</c:v>
                </c:pt>
                <c:pt idx="1131">
                  <c:v>-57.69738865035</c:v>
                </c:pt>
                <c:pt idx="1132">
                  <c:v>-54.988403665986596</c:v>
                </c:pt>
                <c:pt idx="1133">
                  <c:v>-52.165634936281798</c:v>
                </c:pt>
                <c:pt idx="1134">
                  <c:v>-49.139360363901901</c:v>
                </c:pt>
                <c:pt idx="1135">
                  <c:v>-45.937830990548996</c:v>
                </c:pt>
                <c:pt idx="1136">
                  <c:v>-42.545602352769897</c:v>
                </c:pt>
                <c:pt idx="1137">
                  <c:v>-38.967617160941394</c:v>
                </c:pt>
                <c:pt idx="1138">
                  <c:v>-35.191474945121101</c:v>
                </c:pt>
                <c:pt idx="1139">
                  <c:v>-31.221992290249197</c:v>
                </c:pt>
                <c:pt idx="1140">
                  <c:v>-27.073393689776399</c:v>
                </c:pt>
                <c:pt idx="1141">
                  <c:v>-22.7363773261422</c:v>
                </c:pt>
                <c:pt idx="1142">
                  <c:v>-18.217671092655898</c:v>
                </c:pt>
                <c:pt idx="1143">
                  <c:v>-13.5358424447601</c:v>
                </c:pt>
                <c:pt idx="1144">
                  <c:v>-8.6919534723920986</c:v>
                </c:pt>
                <c:pt idx="1145">
                  <c:v>-3.7005141689456997</c:v>
                </c:pt>
                <c:pt idx="1146">
                  <c:v>1.4130139225892999</c:v>
                </c:pt>
                <c:pt idx="1147">
                  <c:v>6.6391001746361997</c:v>
                </c:pt>
                <c:pt idx="1148">
                  <c:v>11.957517321277198</c:v>
                </c:pt>
                <c:pt idx="1149">
                  <c:v>17.336390666231697</c:v>
                </c:pt>
                <c:pt idx="1150">
                  <c:v>22.758376371892201</c:v>
                </c:pt>
                <c:pt idx="1151">
                  <c:v>28.173631956820497</c:v>
                </c:pt>
                <c:pt idx="1152">
                  <c:v>33.5452869726087</c:v>
                </c:pt>
                <c:pt idx="1153">
                  <c:v>38.863025078895603</c:v>
                </c:pt>
                <c:pt idx="1154">
                  <c:v>44.114443583071804</c:v>
                </c:pt>
                <c:pt idx="1155">
                  <c:v>49.279404408044698</c:v>
                </c:pt>
                <c:pt idx="1156">
                  <c:v>54.342538306122897</c:v>
                </c:pt>
                <c:pt idx="1157">
                  <c:v>59.299989483066</c:v>
                </c:pt>
                <c:pt idx="1158">
                  <c:v>64.142421289502991</c:v>
                </c:pt>
                <c:pt idx="1159">
                  <c:v>68.855963906720987</c:v>
                </c:pt>
                <c:pt idx="1160">
                  <c:v>73.446066770426995</c:v>
                </c:pt>
                <c:pt idx="1161">
                  <c:v>77.906737590443996</c:v>
                </c:pt>
                <c:pt idx="1162">
                  <c:v>82.225498878639002</c:v>
                </c:pt>
                <c:pt idx="1163">
                  <c:v>86.393506199516992</c:v>
                </c:pt>
                <c:pt idx="1164">
                  <c:v>90.402847102082987</c:v>
                </c:pt>
                <c:pt idx="1165">
                  <c:v>94.240563994682987</c:v>
                </c:pt>
                <c:pt idx="1166">
                  <c:v>97.888854123722993</c:v>
                </c:pt>
                <c:pt idx="1167">
                  <c:v>101.34344645435399</c:v>
                </c:pt>
                <c:pt idx="1168">
                  <c:v>104.59533811829999</c:v>
                </c:pt>
                <c:pt idx="1169">
                  <c:v>107.63106683352899</c:v>
                </c:pt>
                <c:pt idx="1170">
                  <c:v>110.45282410672799</c:v>
                </c:pt>
                <c:pt idx="1171">
                  <c:v>113.060373304368</c:v>
                </c:pt>
                <c:pt idx="1172">
                  <c:v>115.449104392194</c:v>
                </c:pt>
                <c:pt idx="1173">
                  <c:v>117.62054416652398</c:v>
                </c:pt>
                <c:pt idx="1174">
                  <c:v>119.579917143375</c:v>
                </c:pt>
                <c:pt idx="1175">
                  <c:v>121.32620804238299</c:v>
                </c:pt>
                <c:pt idx="1176">
                  <c:v>122.85848655449999</c:v>
                </c:pt>
                <c:pt idx="1177">
                  <c:v>124.18363667364898</c:v>
                </c:pt>
                <c:pt idx="1178">
                  <c:v>125.30114988181199</c:v>
                </c:pt>
                <c:pt idx="1179">
                  <c:v>126.208471139328</c:v>
                </c:pt>
                <c:pt idx="1180">
                  <c:v>126.91266263051398</c:v>
                </c:pt>
                <c:pt idx="1181">
                  <c:v>127.412824582638</c:v>
                </c:pt>
                <c:pt idx="1182">
                  <c:v>127.70729074321498</c:v>
                </c:pt>
                <c:pt idx="1183">
                  <c:v>127.803026057316</c:v>
                </c:pt>
                <c:pt idx="1184">
                  <c:v>127.69854520121699</c:v>
                </c:pt>
                <c:pt idx="1185">
                  <c:v>127.39546101692699</c:v>
                </c:pt>
                <c:pt idx="1186">
                  <c:v>126.90003793065901</c:v>
                </c:pt>
                <c:pt idx="1187">
                  <c:v>126.209440191198</c:v>
                </c:pt>
                <c:pt idx="1188">
                  <c:v>125.32984100086499</c:v>
                </c:pt>
                <c:pt idx="1189">
                  <c:v>124.26445262974799</c:v>
                </c:pt>
                <c:pt idx="1190">
                  <c:v>123.011004832365</c:v>
                </c:pt>
                <c:pt idx="1191">
                  <c:v>121.57751396695798</c:v>
                </c:pt>
                <c:pt idx="1192">
                  <c:v>119.96154632260499</c:v>
                </c:pt>
                <c:pt idx="1193">
                  <c:v>118.16684393253298</c:v>
                </c:pt>
                <c:pt idx="1194">
                  <c:v>116.19509889611099</c:v>
                </c:pt>
                <c:pt idx="1195">
                  <c:v>114.04393566764699</c:v>
                </c:pt>
                <c:pt idx="1196">
                  <c:v>111.718088945568</c:v>
                </c:pt>
                <c:pt idx="1197">
                  <c:v>109.211364261231</c:v>
                </c:pt>
                <c:pt idx="1198">
                  <c:v>106.52792833827299</c:v>
                </c:pt>
                <c:pt idx="1199">
                  <c:v>103.66231399861501</c:v>
                </c:pt>
                <c:pt idx="1200">
                  <c:v>100.61437024071299</c:v>
                </c:pt>
                <c:pt idx="1201">
                  <c:v>97.379914870503001</c:v>
                </c:pt>
                <c:pt idx="1202">
                  <c:v>93.955612023515997</c:v>
                </c:pt>
                <c:pt idx="1203">
                  <c:v>90.337711535081993</c:v>
                </c:pt>
                <c:pt idx="1204">
                  <c:v>86.520832941503997</c:v>
                </c:pt>
                <c:pt idx="1205">
                  <c:v>82.500507439847993</c:v>
                </c:pt>
                <c:pt idx="1206">
                  <c:v>78.262012441457998</c:v>
                </c:pt>
                <c:pt idx="1207">
                  <c:v>73.781940840752995</c:v>
                </c:pt>
                <c:pt idx="1208">
                  <c:v>69.027022645883989</c:v>
                </c:pt>
                <c:pt idx="1209">
                  <c:v>63.970128411479998</c:v>
                </c:pt>
                <c:pt idx="1210">
                  <c:v>58.598047023755996</c:v>
                </c:pt>
                <c:pt idx="1211">
                  <c:v>52.925637245161795</c:v>
                </c:pt>
                <c:pt idx="1212">
                  <c:v>46.997773938964492</c:v>
                </c:pt>
                <c:pt idx="1213">
                  <c:v>40.890680811037193</c:v>
                </c:pt>
                <c:pt idx="1214">
                  <c:v>34.705044719512195</c:v>
                </c:pt>
                <c:pt idx="1215">
                  <c:v>28.560858151402797</c:v>
                </c:pt>
                <c:pt idx="1216">
                  <c:v>22.594198673811299</c:v>
                </c:pt>
                <c:pt idx="1217">
                  <c:v>16.951084038552899</c:v>
                </c:pt>
                <c:pt idx="1218">
                  <c:v>11.777348847619198</c:v>
                </c:pt>
                <c:pt idx="1219">
                  <c:v>7.2003181404996006</c:v>
                </c:pt>
                <c:pt idx="1220">
                  <c:v>3.3081781995909001</c:v>
                </c:pt>
                <c:pt idx="1221">
                  <c:v>0.1387455923931</c:v>
                </c:pt>
                <c:pt idx="1222">
                  <c:v>-2.3186078252495999</c:v>
                </c:pt>
                <c:pt idx="1223">
                  <c:v>-4.11353872818</c:v>
                </c:pt>
                <c:pt idx="1224">
                  <c:v>-5.3218413529265991</c:v>
                </c:pt>
                <c:pt idx="1225">
                  <c:v>-6.0320017869461999</c:v>
                </c:pt>
                <c:pt idx="1226">
                  <c:v>-6.3345443242490997</c:v>
                </c:pt>
                <c:pt idx="1227">
                  <c:v>-6.3147724648647001</c:v>
                </c:pt>
                <c:pt idx="1228">
                  <c:v>-6.0496643477816994</c:v>
                </c:pt>
                <c:pt idx="1229">
                  <c:v>-5.6069263124084996</c:v>
                </c:pt>
                <c:pt idx="1230">
                  <c:v>-5.0445987733584001</c:v>
                </c:pt>
                <c:pt idx="1231">
                  <c:v>-4.4101515545268004</c:v>
                </c:pt>
                <c:pt idx="1232">
                  <c:v>-3.7360238815926001</c:v>
                </c:pt>
                <c:pt idx="1233">
                  <c:v>-3.0692804616066001</c:v>
                </c:pt>
                <c:pt idx="1234">
                  <c:v>-2.4312519832058999</c:v>
                </c:pt>
                <c:pt idx="1235">
                  <c:v>-1.8365992046220001</c:v>
                </c:pt>
                <c:pt idx="1236">
                  <c:v>-1.2965213693124</c:v>
                </c:pt>
                <c:pt idx="1237">
                  <c:v>-0.87809010527309994</c:v>
                </c:pt>
                <c:pt idx="1238">
                  <c:v>-0.52178899401180001</c:v>
                </c:pt>
                <c:pt idx="1239">
                  <c:v>-0.21982500363539997</c:v>
                </c:pt>
                <c:pt idx="1240">
                  <c:v>3.0537159398700001E-2</c:v>
                </c:pt>
                <c:pt idx="1241">
                  <c:v>0.23640811091459998</c:v>
                </c:pt>
                <c:pt idx="1242">
                  <c:v>0.40177980605399999</c:v>
                </c:pt>
                <c:pt idx="1243">
                  <c:v>0.53613508425090006</c:v>
                </c:pt>
                <c:pt idx="1244">
                  <c:v>0.64310023152899998</c:v>
                </c:pt>
                <c:pt idx="1245">
                  <c:v>0.73247133381629992</c:v>
                </c:pt>
                <c:pt idx="1246">
                  <c:v>0.80741301865739989</c:v>
                </c:pt>
                <c:pt idx="1247">
                  <c:v>0.87608139080040004</c:v>
                </c:pt>
                <c:pt idx="1248">
                  <c:v>0.94136099166539988</c:v>
                </c:pt>
                <c:pt idx="1249">
                  <c:v>1.0069709398083</c:v>
                </c:pt>
                <c:pt idx="1250">
                  <c:v>1.0789684213805999</c:v>
                </c:pt>
                <c:pt idx="1251">
                  <c:v>1.1627255757644999</c:v>
                </c:pt>
                <c:pt idx="1252">
                  <c:v>1.2612508222815</c:v>
                </c:pt>
                <c:pt idx="1253">
                  <c:v>1.3721032261985999</c:v>
                </c:pt>
                <c:pt idx="1254">
                  <c:v>1.4997765437976001</c:v>
                </c:pt>
                <c:pt idx="1255">
                  <c:v>1.6383265314671998</c:v>
                </c:pt>
                <c:pt idx="1256">
                  <c:v>1.7915779922844</c:v>
                </c:pt>
                <c:pt idx="1257">
                  <c:v>1.9561435679891999</c:v>
                </c:pt>
                <c:pt idx="1258">
                  <c:v>2.1326733356765999</c:v>
                </c:pt>
                <c:pt idx="1259">
                  <c:v>2.3210877835172998</c:v>
                </c:pt>
                <c:pt idx="1260">
                  <c:v>2.5189294668720001</c:v>
                </c:pt>
                <c:pt idx="1261">
                  <c:v>2.7292944295973998</c:v>
                </c:pt>
                <c:pt idx="1262">
                  <c:v>2.9464675172066999</c:v>
                </c:pt>
                <c:pt idx="1263">
                  <c:v>3.1739735166236995</c:v>
                </c:pt>
                <c:pt idx="1264">
                  <c:v>3.4067626602143997</c:v>
                </c:pt>
                <c:pt idx="1265">
                  <c:v>3.6448027103684999</c:v>
                </c:pt>
                <c:pt idx="1266">
                  <c:v>3.8877263339186996</c:v>
                </c:pt>
                <c:pt idx="1267">
                  <c:v>4.1311587615857999</c:v>
                </c:pt>
                <c:pt idx="1268">
                  <c:v>4.3816174972949993</c:v>
                </c:pt>
                <c:pt idx="1269">
                  <c:v>4.6325513157845997</c:v>
                </c:pt>
                <c:pt idx="1270">
                  <c:v>4.8871865738318991</c:v>
                </c:pt>
                <c:pt idx="1271">
                  <c:v>5.1445304018478</c:v>
                </c:pt>
                <c:pt idx="1272">
                  <c:v>5.4018020169656999</c:v>
                </c:pt>
                <c:pt idx="1273">
                  <c:v>5.6644152901005</c:v>
                </c:pt>
                <c:pt idx="1274">
                  <c:v>5.9259364323977994</c:v>
                </c:pt>
                <c:pt idx="1275">
                  <c:v>6.1898841620810998</c:v>
                </c:pt>
                <c:pt idx="1276">
                  <c:v>6.4552682661039</c:v>
                </c:pt>
                <c:pt idx="1277">
                  <c:v>6.7189509803075991</c:v>
                </c:pt>
                <c:pt idx="1278">
                  <c:v>6.9874975990520998</c:v>
                </c:pt>
                <c:pt idx="1279">
                  <c:v>7.2539435284008</c:v>
                </c:pt>
                <c:pt idx="1280">
                  <c:v>7.5210055652843995</c:v>
                </c:pt>
                <c:pt idx="1281">
                  <c:v>7.7895867228071998</c:v>
                </c:pt>
                <c:pt idx="1282">
                  <c:v>8.0554925565089999</c:v>
                </c:pt>
                <c:pt idx="1283">
                  <c:v>8.3241549185030994</c:v>
                </c:pt>
                <c:pt idx="1284">
                  <c:v>8.5912000389369005</c:v>
                </c:pt>
                <c:pt idx="1285">
                  <c:v>8.8559802481748999</c:v>
                </c:pt>
                <c:pt idx="1286">
                  <c:v>9.1234328317736999</c:v>
                </c:pt>
                <c:pt idx="1287">
                  <c:v>9.387363297081599</c:v>
                </c:pt>
                <c:pt idx="1288">
                  <c:v>9.6505758061100995</c:v>
                </c:pt>
                <c:pt idx="1289">
                  <c:v>9.9694650928908004</c:v>
                </c:pt>
                <c:pt idx="1290">
                  <c:v>10.284769715221799</c:v>
                </c:pt>
                <c:pt idx="1291">
                  <c:v>10.599233091842999</c:v>
                </c:pt>
                <c:pt idx="1292">
                  <c:v>10.909193223474299</c:v>
                </c:pt>
                <c:pt idx="1293">
                  <c:v>11.2116350363733</c:v>
                </c:pt>
                <c:pt idx="1294">
                  <c:v>11.512092040302299</c:v>
                </c:pt>
                <c:pt idx="1295">
                  <c:v>11.804970424354199</c:v>
                </c:pt>
                <c:pt idx="1296">
                  <c:v>12.089521153875598</c:v>
                </c:pt>
                <c:pt idx="1297">
                  <c:v>12.371852624028</c:v>
                </c:pt>
                <c:pt idx="1298">
                  <c:v>12.6454988615784</c:v>
                </c:pt>
                <c:pt idx="1299">
                  <c:v>12.911426742887699</c:v>
                </c:pt>
                <c:pt idx="1300">
                  <c:v>13.174425937252501</c:v>
                </c:pt>
                <c:pt idx="1301">
                  <c:v>13.4289676485804</c:v>
                </c:pt>
                <c:pt idx="1302">
                  <c:v>13.676432753295899</c:v>
                </c:pt>
                <c:pt idx="1303">
                  <c:v>13.920898379438098</c:v>
                </c:pt>
                <c:pt idx="1304">
                  <c:v>14.157326590676998</c:v>
                </c:pt>
                <c:pt idx="1305">
                  <c:v>14.387044779903599</c:v>
                </c:pt>
                <c:pt idx="1306">
                  <c:v>14.614103107198501</c:v>
                </c:pt>
                <c:pt idx="1307">
                  <c:v>14.833548270050699</c:v>
                </c:pt>
                <c:pt idx="1308">
                  <c:v>15.046232786455201</c:v>
                </c:pt>
                <c:pt idx="1309">
                  <c:v>15.256884814502399</c:v>
                </c:pt>
                <c:pt idx="1310">
                  <c:v>15.4602483528567</c:v>
                </c:pt>
                <c:pt idx="1311">
                  <c:v>15.656398572414</c:v>
                </c:pt>
                <c:pt idx="1312">
                  <c:v>15.851234391740698</c:v>
                </c:pt>
                <c:pt idx="1313">
                  <c:v>16.039054298563197</c:v>
                </c:pt>
                <c:pt idx="1314">
                  <c:v>16.219815594468599</c:v>
                </c:pt>
                <c:pt idx="1315">
                  <c:v>16.398033359303398</c:v>
                </c:pt>
                <c:pt idx="1316">
                  <c:v>16.5704438478684</c:v>
                </c:pt>
                <c:pt idx="1317">
                  <c:v>16.735852799525098</c:v>
                </c:pt>
                <c:pt idx="1318">
                  <c:v>16.897099603694699</c:v>
                </c:pt>
                <c:pt idx="1319">
                  <c:v>17.054023455662701</c:v>
                </c:pt>
                <c:pt idx="1320">
                  <c:v>17.203995224289599</c:v>
                </c:pt>
                <c:pt idx="1321">
                  <c:v>17.347914359994899</c:v>
                </c:pt>
                <c:pt idx="1322">
                  <c:v>17.489345932232702</c:v>
                </c:pt>
                <c:pt idx="1323">
                  <c:v>17.6239549439976</c:v>
                </c:pt>
                <c:pt idx="1324">
                  <c:v>17.751809753158199</c:v>
                </c:pt>
                <c:pt idx="1325">
                  <c:v>17.876663745274801</c:v>
                </c:pt>
                <c:pt idx="1326">
                  <c:v>17.996326740098098</c:v>
                </c:pt>
                <c:pt idx="1327">
                  <c:v>18.109541923496401</c:v>
                </c:pt>
                <c:pt idx="1328">
                  <c:v>18.217434497575198</c:v>
                </c:pt>
                <c:pt idx="1329">
                  <c:v>18.323016005766597</c:v>
                </c:pt>
                <c:pt idx="1330">
                  <c:v>18.422619383413199</c:v>
                </c:pt>
                <c:pt idx="1331">
                  <c:v>18.516420535383897</c:v>
                </c:pt>
                <c:pt idx="1332">
                  <c:v>18.607287173286601</c:v>
                </c:pt>
                <c:pt idx="1333">
                  <c:v>18.694674990497401</c:v>
                </c:pt>
                <c:pt idx="1334">
                  <c:v>18.776839783553999</c:v>
                </c:pt>
                <c:pt idx="1335">
                  <c:v>18.853981664340601</c:v>
                </c:pt>
                <c:pt idx="1336">
                  <c:v>18.930026435721899</c:v>
                </c:pt>
                <c:pt idx="1337">
                  <c:v>19.002032629071596</c:v>
                </c:pt>
                <c:pt idx="1338">
                  <c:v>19.069485308084097</c:v>
                </c:pt>
                <c:pt idx="1339">
                  <c:v>19.132617453298799</c:v>
                </c:pt>
                <c:pt idx="1340">
                  <c:v>19.195658047553099</c:v>
                </c:pt>
                <c:pt idx="1341">
                  <c:v>19.2545977981578</c:v>
                </c:pt>
                <c:pt idx="1342">
                  <c:v>19.3095617326242</c:v>
                </c:pt>
                <c:pt idx="1343">
                  <c:v>19.360968595398599</c:v>
                </c:pt>
                <c:pt idx="1344">
                  <c:v>19.412569805849099</c:v>
                </c:pt>
                <c:pt idx="1345">
                  <c:v>19.460738889549599</c:v>
                </c:pt>
                <c:pt idx="1346">
                  <c:v>19.505668532418898</c:v>
                </c:pt>
                <c:pt idx="1347">
                  <c:v>19.5476136586617</c:v>
                </c:pt>
                <c:pt idx="1348">
                  <c:v>19.590616040727298</c:v>
                </c:pt>
                <c:pt idx="1349">
                  <c:v>19.631275753205099</c:v>
                </c:pt>
                <c:pt idx="1350">
                  <c:v>19.669727823487797</c:v>
                </c:pt>
                <c:pt idx="1351">
                  <c:v>19.706265111073201</c:v>
                </c:pt>
                <c:pt idx="1352">
                  <c:v>19.743956892925198</c:v>
                </c:pt>
                <c:pt idx="1353">
                  <c:v>19.781279883783299</c:v>
                </c:pt>
                <c:pt idx="1354">
                  <c:v>19.817487719632499</c:v>
                </c:pt>
                <c:pt idx="1355">
                  <c:v>19.8528312057243</c:v>
                </c:pt>
                <c:pt idx="1356">
                  <c:v>19.888825197801598</c:v>
                </c:pt>
                <c:pt idx="1357">
                  <c:v>19.9268079066516</c:v>
                </c:pt>
                <c:pt idx="1358">
                  <c:v>19.9645910118684</c:v>
                </c:pt>
                <c:pt idx="1359">
                  <c:v>20.002351767162899</c:v>
                </c:pt>
                <c:pt idx="1360">
                  <c:v>20.040286992648898</c:v>
                </c:pt>
                <c:pt idx="1361">
                  <c:v>20.081366134995598</c:v>
                </c:pt>
                <c:pt idx="1362">
                  <c:v>20.123776446131398</c:v>
                </c:pt>
                <c:pt idx="1363">
                  <c:v>20.166890845685998</c:v>
                </c:pt>
                <c:pt idx="1364">
                  <c:v>20.2108877274684</c:v>
                </c:pt>
                <c:pt idx="1365">
                  <c:v>20.2560242875137</c:v>
                </c:pt>
                <c:pt idx="1366">
                  <c:v>20.305860964519198</c:v>
                </c:pt>
                <c:pt idx="1367">
                  <c:v>20.357176783151697</c:v>
                </c:pt>
                <c:pt idx="1368">
                  <c:v>20.4101352935979</c:v>
                </c:pt>
                <c:pt idx="1369">
                  <c:v>20.464933449194099</c:v>
                </c:pt>
                <c:pt idx="1370">
                  <c:v>20.521895961705898</c:v>
                </c:pt>
                <c:pt idx="1371">
                  <c:v>20.584436542236297</c:v>
                </c:pt>
                <c:pt idx="1372">
                  <c:v>20.649452628652497</c:v>
                </c:pt>
                <c:pt idx="1373">
                  <c:v>20.717105126803499</c:v>
                </c:pt>
                <c:pt idx="1374">
                  <c:v>20.787580719229798</c:v>
                </c:pt>
                <c:pt idx="1375">
                  <c:v>20.8610817224904</c:v>
                </c:pt>
                <c:pt idx="1376">
                  <c:v>20.940480847389001</c:v>
                </c:pt>
                <c:pt idx="1377">
                  <c:v>21.023994595899598</c:v>
                </c:pt>
                <c:pt idx="1378">
                  <c:v>21.111063999073199</c:v>
                </c:pt>
                <c:pt idx="1379">
                  <c:v>21.201842771494199</c:v>
                </c:pt>
                <c:pt idx="1380">
                  <c:v>21.2964968398095</c:v>
                </c:pt>
                <c:pt idx="1381">
                  <c:v>21.396087445687197</c:v>
                </c:pt>
                <c:pt idx="1382">
                  <c:v>21.502380788111399</c:v>
                </c:pt>
                <c:pt idx="1383">
                  <c:v>21.613083429367801</c:v>
                </c:pt>
                <c:pt idx="1384">
                  <c:v>21.728340425495098</c:v>
                </c:pt>
                <c:pt idx="1385">
                  <c:v>21.848321099654999</c:v>
                </c:pt>
                <c:pt idx="1386">
                  <c:v>21.973212671976601</c:v>
                </c:pt>
                <c:pt idx="1387">
                  <c:v>22.104523842234599</c:v>
                </c:pt>
                <c:pt idx="1388">
                  <c:v>22.243141180667998</c:v>
                </c:pt>
                <c:pt idx="1389">
                  <c:v>22.387216296886201</c:v>
                </c:pt>
                <c:pt idx="1390">
                  <c:v>22.536890731286398</c:v>
                </c:pt>
                <c:pt idx="1391">
                  <c:v>22.692320072506799</c:v>
                </c:pt>
                <c:pt idx="1392">
                  <c:v>22.853668181471999</c:v>
                </c:pt>
                <c:pt idx="1393">
                  <c:v>23.021546349479998</c:v>
                </c:pt>
                <c:pt idx="1394">
                  <c:v>23.198564511138898</c:v>
                </c:pt>
                <c:pt idx="1395">
                  <c:v>23.382005595853197</c:v>
                </c:pt>
                <c:pt idx="1396">
                  <c:v>23.571986021064301</c:v>
                </c:pt>
                <c:pt idx="1397">
                  <c:v>23.768713729503599</c:v>
                </c:pt>
                <c:pt idx="1398">
                  <c:v>23.974100574234001</c:v>
                </c:pt>
                <c:pt idx="1399">
                  <c:v>24.194214574602299</c:v>
                </c:pt>
                <c:pt idx="1400">
                  <c:v>24.437712841688398</c:v>
                </c:pt>
                <c:pt idx="1401">
                  <c:v>24.709769585547296</c:v>
                </c:pt>
                <c:pt idx="1402">
                  <c:v>25.009738727592598</c:v>
                </c:pt>
                <c:pt idx="1403">
                  <c:v>25.3380252637659</c:v>
                </c:pt>
                <c:pt idx="1404">
                  <c:v>25.6932502731771</c:v>
                </c:pt>
                <c:pt idx="1405">
                  <c:v>26.067241954774499</c:v>
                </c:pt>
                <c:pt idx="1406">
                  <c:v>26.447511900363001</c:v>
                </c:pt>
                <c:pt idx="1407">
                  <c:v>26.823647091073198</c:v>
                </c:pt>
                <c:pt idx="1408">
                  <c:v>27.180529715853897</c:v>
                </c:pt>
                <c:pt idx="1409">
                  <c:v>27.511953377519998</c:v>
                </c:pt>
                <c:pt idx="1410">
                  <c:v>27.8188114757256</c:v>
                </c:pt>
                <c:pt idx="1411">
                  <c:v>28.105059929756997</c:v>
                </c:pt>
                <c:pt idx="1412">
                  <c:v>28.376938567510201</c:v>
                </c:pt>
                <c:pt idx="1413">
                  <c:v>28.643224414410899</c:v>
                </c:pt>
                <c:pt idx="1414">
                  <c:v>28.9152158961483</c:v>
                </c:pt>
                <c:pt idx="1415">
                  <c:v>29.197982613318896</c:v>
                </c:pt>
                <c:pt idx="1416">
                  <c:v>29.498683230604502</c:v>
                </c:pt>
                <c:pt idx="1417">
                  <c:v>30.187045240900197</c:v>
                </c:pt>
                <c:pt idx="1418">
                  <c:v>31.884586692183596</c:v>
                </c:pt>
                <c:pt idx="1419">
                  <c:v>33.647641243264502</c:v>
                </c:pt>
                <c:pt idx="1420">
                  <c:v>34.793994452325599</c:v>
                </c:pt>
                <c:pt idx="1421">
                  <c:v>35.637927310431898</c:v>
                </c:pt>
                <c:pt idx="1422">
                  <c:v>36.0988673960535</c:v>
                </c:pt>
                <c:pt idx="1423">
                  <c:v>36.0727840487055</c:v>
                </c:pt>
                <c:pt idx="1424">
                  <c:v>35.538028300827001</c:v>
                </c:pt>
                <c:pt idx="1425">
                  <c:v>34.539901515800999</c:v>
                </c:pt>
                <c:pt idx="1426">
                  <c:v>33.204981630103795</c:v>
                </c:pt>
                <c:pt idx="1427">
                  <c:v>31.627838624701802</c:v>
                </c:pt>
                <c:pt idx="1428">
                  <c:v>29.863612897146897</c:v>
                </c:pt>
                <c:pt idx="1429">
                  <c:v>28.041010483682999</c:v>
                </c:pt>
                <c:pt idx="1430">
                  <c:v>26.254036790897697</c:v>
                </c:pt>
                <c:pt idx="1431">
                  <c:v>24.545328953523899</c:v>
                </c:pt>
                <c:pt idx="1432">
                  <c:v>22.9212020470782</c:v>
                </c:pt>
                <c:pt idx="1433">
                  <c:v>21.412498358387097</c:v>
                </c:pt>
                <c:pt idx="1434">
                  <c:v>19.999028631143997</c:v>
                </c:pt>
                <c:pt idx="1435">
                  <c:v>18.669825646666798</c:v>
                </c:pt>
                <c:pt idx="1436">
                  <c:v>17.407232052919198</c:v>
                </c:pt>
                <c:pt idx="1437">
                  <c:v>16.224558475049097</c:v>
                </c:pt>
                <c:pt idx="1438">
                  <c:v>15.097044107524198</c:v>
                </c:pt>
                <c:pt idx="1439">
                  <c:v>13.978404966336898</c:v>
                </c:pt>
                <c:pt idx="1440">
                  <c:v>12.826098855347999</c:v>
                </c:pt>
                <c:pt idx="1441">
                  <c:v>11.736401896659</c:v>
                </c:pt>
                <c:pt idx="1442">
                  <c:v>10.7677673810646</c:v>
                </c:pt>
                <c:pt idx="1443">
                  <c:v>10.012310662504799</c:v>
                </c:pt>
                <c:pt idx="1444">
                  <c:v>9.5208061055540991</c:v>
                </c:pt>
                <c:pt idx="1445">
                  <c:v>9.3080735615501986</c:v>
                </c:pt>
                <c:pt idx="1446">
                  <c:v>9.3808630516299001</c:v>
                </c:pt>
                <c:pt idx="1447">
                  <c:v>9.6891402977894998</c:v>
                </c:pt>
                <c:pt idx="1448">
                  <c:v>10.157481451216199</c:v>
                </c:pt>
                <c:pt idx="1449">
                  <c:v>10.6887811193976</c:v>
                </c:pt>
                <c:pt idx="1450">
                  <c:v>11.197641936882301</c:v>
                </c:pt>
                <c:pt idx="1451">
                  <c:v>11.611750301550599</c:v>
                </c:pt>
                <c:pt idx="1452">
                  <c:v>11.915224973708698</c:v>
                </c:pt>
                <c:pt idx="1453">
                  <c:v>12.099383714507701</c:v>
                </c:pt>
                <c:pt idx="1454">
                  <c:v>12.192117718498199</c:v>
                </c:pt>
                <c:pt idx="1455">
                  <c:v>12.217931753382299</c:v>
                </c:pt>
                <c:pt idx="1456">
                  <c:v>12.236216193925499</c:v>
                </c:pt>
                <c:pt idx="1457">
                  <c:v>12.310645929280799</c:v>
                </c:pt>
                <c:pt idx="1458">
                  <c:v>12.478639886894099</c:v>
                </c:pt>
                <c:pt idx="1459">
                  <c:v>12.786186172825799</c:v>
                </c:pt>
                <c:pt idx="1460">
                  <c:v>13.2466810400259</c:v>
                </c:pt>
                <c:pt idx="1461">
                  <c:v>13.888507392509098</c:v>
                </c:pt>
                <c:pt idx="1462">
                  <c:v>14.6720991693771</c:v>
                </c:pt>
                <c:pt idx="1463">
                  <c:v>15.582864382884297</c:v>
                </c:pt>
                <c:pt idx="1464">
                  <c:v>16.5994894240911</c:v>
                </c:pt>
                <c:pt idx="1465">
                  <c:v>17.695813291658098</c:v>
                </c:pt>
                <c:pt idx="1466">
                  <c:v>18.849036367957499</c:v>
                </c:pt>
                <c:pt idx="1467">
                  <c:v>19.9707720492768</c:v>
                </c:pt>
                <c:pt idx="1468">
                  <c:v>21.078822369923099</c:v>
                </c:pt>
                <c:pt idx="1469">
                  <c:v>22.194805493321098</c:v>
                </c:pt>
                <c:pt idx="1470">
                  <c:v>23.306029862204998</c:v>
                </c:pt>
                <c:pt idx="1471">
                  <c:v>24.4460883189135</c:v>
                </c:pt>
                <c:pt idx="1472">
                  <c:v>25.612696214921996</c:v>
                </c:pt>
                <c:pt idx="1473">
                  <c:v>26.8424186696292</c:v>
                </c:pt>
                <c:pt idx="1474">
                  <c:v>28.124009224377598</c:v>
                </c:pt>
                <c:pt idx="1475">
                  <c:v>29.410578147464701</c:v>
                </c:pt>
                <c:pt idx="1476">
                  <c:v>30.7163091033981</c:v>
                </c:pt>
                <c:pt idx="1477">
                  <c:v>32.020140598826096</c:v>
                </c:pt>
                <c:pt idx="1478">
                  <c:v>33.332250006826499</c:v>
                </c:pt>
                <c:pt idx="1479">
                  <c:v>34.631091884264102</c:v>
                </c:pt>
                <c:pt idx="1480">
                  <c:v>35.893623007087797</c:v>
                </c:pt>
                <c:pt idx="1481">
                  <c:v>37.157733662112598</c:v>
                </c:pt>
                <c:pt idx="1482">
                  <c:v>38.407808585243096</c:v>
                </c:pt>
                <c:pt idx="1483">
                  <c:v>39.660421719081896</c:v>
                </c:pt>
                <c:pt idx="1484">
                  <c:v>40.922073829078194</c:v>
                </c:pt>
                <c:pt idx="1485">
                  <c:v>42.176115347516394</c:v>
                </c:pt>
                <c:pt idx="1486">
                  <c:v>43.443988529858096</c:v>
                </c:pt>
                <c:pt idx="1487">
                  <c:v>44.692769207689203</c:v>
                </c:pt>
                <c:pt idx="1488">
                  <c:v>45.914196825867897</c:v>
                </c:pt>
                <c:pt idx="1489">
                  <c:v>47.116784760716101</c:v>
                </c:pt>
                <c:pt idx="1490">
                  <c:v>48.295171120841992</c:v>
                </c:pt>
                <c:pt idx="1491">
                  <c:v>49.476186983010301</c:v>
                </c:pt>
                <c:pt idx="1492">
                  <c:v>50.648166192994495</c:v>
                </c:pt>
                <c:pt idx="1493">
                  <c:v>51.790815452585996</c:v>
                </c:pt>
                <c:pt idx="1494">
                  <c:v>52.897928046985797</c:v>
                </c:pt>
                <c:pt idx="1495">
                  <c:v>53.911001026010396</c:v>
                </c:pt>
                <c:pt idx="1496">
                  <c:v>54.868780864420195</c:v>
                </c:pt>
                <c:pt idx="1497">
                  <c:v>55.780686230175895</c:v>
                </c:pt>
                <c:pt idx="1498">
                  <c:v>56.561090049861598</c:v>
                </c:pt>
                <c:pt idx="1499">
                  <c:v>57.247249453772696</c:v>
                </c:pt>
                <c:pt idx="1500">
                  <c:v>57.858303125292004</c:v>
                </c:pt>
                <c:pt idx="1501">
                  <c:v>58.238842022469001</c:v>
                </c:pt>
                <c:pt idx="1502">
                  <c:v>58.484620054458006</c:v>
                </c:pt>
                <c:pt idx="1503">
                  <c:v>58.783456185783002</c:v>
                </c:pt>
                <c:pt idx="1504">
                  <c:v>59.091049944822004</c:v>
                </c:pt>
                <c:pt idx="1505">
                  <c:v>59.326776817067994</c:v>
                </c:pt>
                <c:pt idx="1506">
                  <c:v>59.459634239859</c:v>
                </c:pt>
                <c:pt idx="1507">
                  <c:v>59.575222762841989</c:v>
                </c:pt>
                <c:pt idx="1508">
                  <c:v>59.771173495829999</c:v>
                </c:pt>
                <c:pt idx="1509">
                  <c:v>60.010786659210005</c:v>
                </c:pt>
                <c:pt idx="1510">
                  <c:v>60.457265117450994</c:v>
                </c:pt>
                <c:pt idx="1511">
                  <c:v>61.099903996883995</c:v>
                </c:pt>
                <c:pt idx="1512">
                  <c:v>61.72873562937599</c:v>
                </c:pt>
                <c:pt idx="1513">
                  <c:v>62.311591142280001</c:v>
                </c:pt>
                <c:pt idx="1514">
                  <c:v>62.859296054987993</c:v>
                </c:pt>
                <c:pt idx="1515">
                  <c:v>63.300513695942996</c:v>
                </c:pt>
                <c:pt idx="1516">
                  <c:v>63.489332549477993</c:v>
                </c:pt>
                <c:pt idx="1517">
                  <c:v>63.373841346534</c:v>
                </c:pt>
                <c:pt idx="1518">
                  <c:v>62.947325477145</c:v>
                </c:pt>
                <c:pt idx="1519">
                  <c:v>62.188874744541003</c:v>
                </c:pt>
                <c:pt idx="1520">
                  <c:v>61.126939491456</c:v>
                </c:pt>
                <c:pt idx="1521">
                  <c:v>60.045839404757999</c:v>
                </c:pt>
                <c:pt idx="1522">
                  <c:v>59.175053544614997</c:v>
                </c:pt>
                <c:pt idx="1523">
                  <c:v>58.514197901898001</c:v>
                </c:pt>
                <c:pt idx="1524">
                  <c:v>58.01371102955099</c:v>
                </c:pt>
                <c:pt idx="1525">
                  <c:v>57.692230239624003</c:v>
                </c:pt>
                <c:pt idx="1526">
                  <c:v>57.612396705777002</c:v>
                </c:pt>
                <c:pt idx="1527">
                  <c:v>57.77035571777099</c:v>
                </c:pt>
                <c:pt idx="1528">
                  <c:v>58.116578907839994</c:v>
                </c:pt>
                <c:pt idx="1529">
                  <c:v>58.559253165219005</c:v>
                </c:pt>
                <c:pt idx="1530">
                  <c:v>59.003833103705993</c:v>
                </c:pt>
                <c:pt idx="1531">
                  <c:v>59.397649615901997</c:v>
                </c:pt>
                <c:pt idx="1532">
                  <c:v>59.718800903324997</c:v>
                </c:pt>
                <c:pt idx="1533">
                  <c:v>59.908456263516001</c:v>
                </c:pt>
                <c:pt idx="1534">
                  <c:v>59.955524847141007</c:v>
                </c:pt>
                <c:pt idx="1535">
                  <c:v>59.890092290228992</c:v>
                </c:pt>
                <c:pt idx="1536">
                  <c:v>59.667609216260999</c:v>
                </c:pt>
                <c:pt idx="1537">
                  <c:v>59.283515627634003</c:v>
                </c:pt>
                <c:pt idx="1538">
                  <c:v>58.708191894320997</c:v>
                </c:pt>
                <c:pt idx="1539">
                  <c:v>57.988097578301996</c:v>
                </c:pt>
                <c:pt idx="1540">
                  <c:v>57.152979432748197</c:v>
                </c:pt>
                <c:pt idx="1541">
                  <c:v>56.306423366488801</c:v>
                </c:pt>
                <c:pt idx="1542">
                  <c:v>55.452045534047997</c:v>
                </c:pt>
                <c:pt idx="1543">
                  <c:v>54.592040215031695</c:v>
                </c:pt>
                <c:pt idx="1544">
                  <c:v>53.737530856056296</c:v>
                </c:pt>
                <c:pt idx="1545">
                  <c:v>52.902991731987598</c:v>
                </c:pt>
                <c:pt idx="1546">
                  <c:v>52.090372811905794</c:v>
                </c:pt>
                <c:pt idx="1547">
                  <c:v>51.278870584707597</c:v>
                </c:pt>
                <c:pt idx="1548">
                  <c:v>50.454198435777592</c:v>
                </c:pt>
                <c:pt idx="1549">
                  <c:v>49.582725992251198</c:v>
                </c:pt>
                <c:pt idx="1550">
                  <c:v>48.654565729146896</c:v>
                </c:pt>
                <c:pt idx="1551">
                  <c:v>47.646775974000299</c:v>
                </c:pt>
                <c:pt idx="1552">
                  <c:v>46.556731160591397</c:v>
                </c:pt>
                <c:pt idx="1553">
                  <c:v>45.3651790635246</c:v>
                </c:pt>
                <c:pt idx="1554">
                  <c:v>44.083400111934296</c:v>
                </c:pt>
                <c:pt idx="1555">
                  <c:v>42.6980127052827</c:v>
                </c:pt>
                <c:pt idx="1556">
                  <c:v>41.220591796079397</c:v>
                </c:pt>
                <c:pt idx="1557">
                  <c:v>39.648348413345097</c:v>
                </c:pt>
                <c:pt idx="1558">
                  <c:v>37.996487445222002</c:v>
                </c:pt>
                <c:pt idx="1559">
                  <c:v>36.275275316264995</c:v>
                </c:pt>
                <c:pt idx="1560">
                  <c:v>34.491204867849</c:v>
                </c:pt>
                <c:pt idx="1561">
                  <c:v>32.655223952860496</c:v>
                </c:pt>
                <c:pt idx="1562">
                  <c:v>30.775476729799799</c:v>
                </c:pt>
                <c:pt idx="1563">
                  <c:v>28.861374319759197</c:v>
                </c:pt>
                <c:pt idx="1564">
                  <c:v>26.9110503877071</c:v>
                </c:pt>
                <c:pt idx="1565">
                  <c:v>24.936941894002199</c:v>
                </c:pt>
                <c:pt idx="1566">
                  <c:v>22.934092011152099</c:v>
                </c:pt>
                <c:pt idx="1567">
                  <c:v>20.915869465415998</c:v>
                </c:pt>
                <c:pt idx="1568">
                  <c:v>18.874472617065599</c:v>
                </c:pt>
                <c:pt idx="1569">
                  <c:v>16.8145783765038</c:v>
                </c:pt>
                <c:pt idx="1570">
                  <c:v>14.738810028207299</c:v>
                </c:pt>
                <c:pt idx="1571">
                  <c:v>12.646343910060001</c:v>
                </c:pt>
                <c:pt idx="1572">
                  <c:v>10.543797992541</c:v>
                </c:pt>
                <c:pt idx="1573">
                  <c:v>8.4277510173350993</c:v>
                </c:pt>
                <c:pt idx="1574">
                  <c:v>6.3147896291942995</c:v>
                </c:pt>
                <c:pt idx="1575">
                  <c:v>4.2085835037077999</c:v>
                </c:pt>
                <c:pt idx="1576">
                  <c:v>2.1246220010562</c:v>
                </c:pt>
                <c:pt idx="1577">
                  <c:v>7.1063250052799995E-2</c:v>
                </c:pt>
                <c:pt idx="1578">
                  <c:v>-1.9365864435636</c:v>
                </c:pt>
                <c:pt idx="1579">
                  <c:v>-3.8862684710477997</c:v>
                </c:pt>
                <c:pt idx="1580">
                  <c:v>-5.770678136948999</c:v>
                </c:pt>
                <c:pt idx="1581">
                  <c:v>-7.5742649807787004</c:v>
                </c:pt>
                <c:pt idx="1582">
                  <c:v>-9.2924189684537986</c:v>
                </c:pt>
                <c:pt idx="1583">
                  <c:v>-10.906079344190399</c:v>
                </c:pt>
                <c:pt idx="1584">
                  <c:v>-12.4084272407871</c:v>
                </c:pt>
                <c:pt idx="1585">
                  <c:v>-13.78826795478</c:v>
                </c:pt>
                <c:pt idx="1586">
                  <c:v>-15.031021607804398</c:v>
                </c:pt>
                <c:pt idx="1587">
                  <c:v>-16.1336778727926</c:v>
                </c:pt>
                <c:pt idx="1588">
                  <c:v>-17.081725723690202</c:v>
                </c:pt>
                <c:pt idx="1589">
                  <c:v>-17.873414835045601</c:v>
                </c:pt>
                <c:pt idx="1590">
                  <c:v>-18.497648021348102</c:v>
                </c:pt>
                <c:pt idx="1591">
                  <c:v>-18.9423297437733</c:v>
                </c:pt>
                <c:pt idx="1592">
                  <c:v>-19.204231102455299</c:v>
                </c:pt>
                <c:pt idx="1593">
                  <c:v>-19.270734898223697</c:v>
                </c:pt>
                <c:pt idx="1594">
                  <c:v>-19.139235670053299</c:v>
                </c:pt>
                <c:pt idx="1595">
                  <c:v>-18.806166535403399</c:v>
                </c:pt>
                <c:pt idx="1596">
                  <c:v>-18.266901283541401</c:v>
                </c:pt>
                <c:pt idx="1597">
                  <c:v>-17.526102211994999</c:v>
                </c:pt>
                <c:pt idx="1598">
                  <c:v>-16.580105154569999</c:v>
                </c:pt>
                <c:pt idx="1599">
                  <c:v>-15.431135044939797</c:v>
                </c:pt>
                <c:pt idx="1600">
                  <c:v>-14.087692024386898</c:v>
                </c:pt>
                <c:pt idx="1601">
                  <c:v>-12.554800549530899</c:v>
                </c:pt>
                <c:pt idx="1602">
                  <c:v>-10.8519659360283</c:v>
                </c:pt>
                <c:pt idx="1603">
                  <c:v>-8.9960775922046992</c:v>
                </c:pt>
                <c:pt idx="1604">
                  <c:v>-7.0051949858534996</c:v>
                </c:pt>
                <c:pt idx="1605">
                  <c:v>-4.9134655550117996</c:v>
                </c:pt>
                <c:pt idx="1606">
                  <c:v>-2.7525582063909</c:v>
                </c:pt>
                <c:pt idx="1607">
                  <c:v>-0.55754702096459996</c:v>
                </c:pt>
                <c:pt idx="1608">
                  <c:v>1.6258344954944999</c:v>
                </c:pt>
                <c:pt idx="1609">
                  <c:v>3.7558472890311001</c:v>
                </c:pt>
                <c:pt idx="1610">
                  <c:v>5.7873037502277</c:v>
                </c:pt>
                <c:pt idx="1611">
                  <c:v>7.6780956053591991</c:v>
                </c:pt>
                <c:pt idx="1612">
                  <c:v>9.3965489018762991</c:v>
                </c:pt>
                <c:pt idx="1613">
                  <c:v>10.9111259829579</c:v>
                </c:pt>
                <c:pt idx="1614">
                  <c:v>12.2009532330135</c:v>
                </c:pt>
                <c:pt idx="1615">
                  <c:v>13.260012768477299</c:v>
                </c:pt>
                <c:pt idx="1616">
                  <c:v>14.086177371314101</c:v>
                </c:pt>
                <c:pt idx="1617">
                  <c:v>14.6870984400792</c:v>
                </c:pt>
                <c:pt idx="1618">
                  <c:v>15.081280805899199</c:v>
                </c:pt>
                <c:pt idx="1619">
                  <c:v>15.287739052561799</c:v>
                </c:pt>
                <c:pt idx="1620">
                  <c:v>15.3310181179914</c:v>
                </c:pt>
                <c:pt idx="1621">
                  <c:v>15.2412836321685</c:v>
                </c:pt>
                <c:pt idx="1622">
                  <c:v>15.042615032630698</c:v>
                </c:pt>
                <c:pt idx="1623">
                  <c:v>14.808543885369899</c:v>
                </c:pt>
                <c:pt idx="1624">
                  <c:v>14.513651293035901</c:v>
                </c:pt>
                <c:pt idx="1625">
                  <c:v>14.174113960022099</c:v>
                </c:pt>
                <c:pt idx="1626">
                  <c:v>13.807892634988798</c:v>
                </c:pt>
                <c:pt idx="1627">
                  <c:v>13.4339468533845</c:v>
                </c:pt>
                <c:pt idx="1628">
                  <c:v>13.063796748350399</c:v>
                </c:pt>
                <c:pt idx="1629">
                  <c:v>12.7075522171146</c:v>
                </c:pt>
                <c:pt idx="1630">
                  <c:v>12.375696967264499</c:v>
                </c:pt>
                <c:pt idx="1631">
                  <c:v>12.072980201003098</c:v>
                </c:pt>
                <c:pt idx="1632">
                  <c:v>11.8018754602014</c:v>
                </c:pt>
                <c:pt idx="1633">
                  <c:v>11.565703148413199</c:v>
                </c:pt>
                <c:pt idx="1634">
                  <c:v>11.3653995001941</c:v>
                </c:pt>
                <c:pt idx="1635">
                  <c:v>11.1978331089351</c:v>
                </c:pt>
                <c:pt idx="1636">
                  <c:v>11.0611533039921</c:v>
                </c:pt>
                <c:pt idx="1637">
                  <c:v>10.955535903539099</c:v>
                </c:pt>
                <c:pt idx="1638">
                  <c:v>10.875331817754599</c:v>
                </c:pt>
                <c:pt idx="1639">
                  <c:v>10.8173482913835</c:v>
                </c:pt>
                <c:pt idx="1640">
                  <c:v>10.781106297972899</c:v>
                </c:pt>
                <c:pt idx="1641">
                  <c:v>10.7615878336854</c:v>
                </c:pt>
                <c:pt idx="1642">
                  <c:v>10.7552969064516</c:v>
                </c:pt>
                <c:pt idx="1643">
                  <c:v>10.7609824480119</c:v>
                </c:pt>
                <c:pt idx="1644">
                  <c:v>10.7767554978567</c:v>
                </c:pt>
                <c:pt idx="1645">
                  <c:v>10.798775744663999</c:v>
                </c:pt>
                <c:pt idx="1646">
                  <c:v>10.825238049229199</c:v>
                </c:pt>
                <c:pt idx="1647">
                  <c:v>10.857775664337</c:v>
                </c:pt>
                <c:pt idx="1648">
                  <c:v>10.892054786540999</c:v>
                </c:pt>
                <c:pt idx="1649">
                  <c:v>10.9270497746631</c:v>
                </c:pt>
                <c:pt idx="1650">
                  <c:v>10.963504283402399</c:v>
                </c:pt>
                <c:pt idx="1651">
                  <c:v>11.000836200798298</c:v>
                </c:pt>
                <c:pt idx="1652">
                  <c:v>11.086328433676799</c:v>
                </c:pt>
                <c:pt idx="1653">
                  <c:v>11.171151675818999</c:v>
                </c:pt>
                <c:pt idx="1654">
                  <c:v>11.256404059377898</c:v>
                </c:pt>
                <c:pt idx="1655">
                  <c:v>11.338778490558299</c:v>
                </c:pt>
                <c:pt idx="1656">
                  <c:v>11.417222989262999</c:v>
                </c:pt>
                <c:pt idx="1657">
                  <c:v>11.492069738375399</c:v>
                </c:pt>
                <c:pt idx="1658">
                  <c:v>11.564467937756699</c:v>
                </c:pt>
                <c:pt idx="1659">
                  <c:v>11.6324175545145</c:v>
                </c:pt>
                <c:pt idx="1660">
                  <c:v>11.696348141364899</c:v>
                </c:pt>
                <c:pt idx="1661">
                  <c:v>11.7580342669884</c:v>
                </c:pt>
                <c:pt idx="1662">
                  <c:v>11.817215783998799</c:v>
                </c:pt>
                <c:pt idx="1663">
                  <c:v>11.873046395920499</c:v>
                </c:pt>
                <c:pt idx="1664">
                  <c:v>11.9259725392011</c:v>
                </c:pt>
                <c:pt idx="1665">
                  <c:v>11.9788785480639</c:v>
                </c:pt>
                <c:pt idx="1666">
                  <c:v>12.030434734351799</c:v>
                </c:pt>
                <c:pt idx="1667">
                  <c:v>12.0802132416579</c:v>
                </c:pt>
                <c:pt idx="1668">
                  <c:v>12.1288804545999</c:v>
                </c:pt>
                <c:pt idx="1669">
                  <c:v>12.1790066770431</c:v>
                </c:pt>
                <c:pt idx="1670">
                  <c:v>12.2284511816178</c:v>
                </c:pt>
                <c:pt idx="1671">
                  <c:v>12.277223916406198</c:v>
                </c:pt>
                <c:pt idx="1672">
                  <c:v>12.3257842143096</c:v>
                </c:pt>
                <c:pt idx="1673">
                  <c:v>12.376562887271099</c:v>
                </c:pt>
                <c:pt idx="1674">
                  <c:v>12.427330949361298</c:v>
                </c:pt>
                <c:pt idx="1675">
                  <c:v>12.478221948314999</c:v>
                </c:pt>
                <c:pt idx="1676">
                  <c:v>12.5291310360192</c:v>
                </c:pt>
                <c:pt idx="1677">
                  <c:v>12.582381274689299</c:v>
                </c:pt>
                <c:pt idx="1678">
                  <c:v>12.6360612865659</c:v>
                </c:pt>
                <c:pt idx="1679">
                  <c:v>12.689501510548499</c:v>
                </c:pt>
                <c:pt idx="1680">
                  <c:v>12.742974499014901</c:v>
                </c:pt>
                <c:pt idx="1681">
                  <c:v>12.797988130745399</c:v>
                </c:pt>
                <c:pt idx="1682">
                  <c:v>12.8537651310108</c:v>
                </c:pt>
                <c:pt idx="1683">
                  <c:v>12.9092328160206</c:v>
                </c:pt>
                <c:pt idx="1684">
                  <c:v>12.964383873435301</c:v>
                </c:pt>
                <c:pt idx="1685">
                  <c:v>13.019894876500199</c:v>
                </c:pt>
                <c:pt idx="1686">
                  <c:v>13.076259362721299</c:v>
                </c:pt>
                <c:pt idx="1687">
                  <c:v>13.132083480260999</c:v>
                </c:pt>
                <c:pt idx="1688">
                  <c:v>13.187194498784999</c:v>
                </c:pt>
                <c:pt idx="1689">
                  <c:v>13.241939908241399</c:v>
                </c:pt>
                <c:pt idx="1690">
                  <c:v>13.298269903300501</c:v>
                </c:pt>
                <c:pt idx="1691">
                  <c:v>13.353743880480598</c:v>
                </c:pt>
                <c:pt idx="1692">
                  <c:v>13.407999651237599</c:v>
                </c:pt>
                <c:pt idx="1693">
                  <c:v>13.460785256813699</c:v>
                </c:pt>
                <c:pt idx="1694">
                  <c:v>13.513313623035899</c:v>
                </c:pt>
                <c:pt idx="1695">
                  <c:v>13.5658390050741</c:v>
                </c:pt>
                <c:pt idx="1696">
                  <c:v>13.617024529694998</c:v>
                </c:pt>
                <c:pt idx="1697">
                  <c:v>13.666862466842099</c:v>
                </c:pt>
                <c:pt idx="1698">
                  <c:v>13.715806469210399</c:v>
                </c:pt>
                <c:pt idx="1699">
                  <c:v>13.765142860374299</c:v>
                </c:pt>
                <c:pt idx="1700">
                  <c:v>13.813462897257599</c:v>
                </c:pt>
                <c:pt idx="1701">
                  <c:v>13.8605300344014</c:v>
                </c:pt>
                <c:pt idx="1702">
                  <c:v>13.906244607852898</c:v>
                </c:pt>
                <c:pt idx="1703">
                  <c:v>13.9510415828862</c:v>
                </c:pt>
                <c:pt idx="1704">
                  <c:v>13.996604247505498</c:v>
                </c:pt>
                <c:pt idx="1705">
                  <c:v>14.041044801583499</c:v>
                </c:pt>
                <c:pt idx="1706">
                  <c:v>14.0840206346682</c:v>
                </c:pt>
                <c:pt idx="1707">
                  <c:v>14.1254606821536</c:v>
                </c:pt>
                <c:pt idx="1708">
                  <c:v>14.166074444386199</c:v>
                </c:pt>
                <c:pt idx="1709">
                  <c:v>14.207421354789901</c:v>
                </c:pt>
                <c:pt idx="1710">
                  <c:v>14.2477075070802</c:v>
                </c:pt>
                <c:pt idx="1711">
                  <c:v>14.2868187726642</c:v>
                </c:pt>
                <c:pt idx="1712">
                  <c:v>14.325223694673301</c:v>
                </c:pt>
                <c:pt idx="1713">
                  <c:v>14.362545715900799</c:v>
                </c:pt>
                <c:pt idx="1714">
                  <c:v>14.3999451230703</c:v>
                </c:pt>
                <c:pt idx="1715">
                  <c:v>14.4369600760617</c:v>
                </c:pt>
                <c:pt idx="1716">
                  <c:v>14.4729949153035</c:v>
                </c:pt>
                <c:pt idx="1717">
                  <c:v>14.508559325613598</c:v>
                </c:pt>
                <c:pt idx="1718">
                  <c:v>14.543437619363399</c:v>
                </c:pt>
                <c:pt idx="1719">
                  <c:v>14.578251429985199</c:v>
                </c:pt>
                <c:pt idx="1720">
                  <c:v>14.613543119741999</c:v>
                </c:pt>
                <c:pt idx="1721">
                  <c:v>14.648049469622698</c:v>
                </c:pt>
                <c:pt idx="1722">
                  <c:v>14.682526852118698</c:v>
                </c:pt>
                <c:pt idx="1723">
                  <c:v>14.716755783018</c:v>
                </c:pt>
                <c:pt idx="1724">
                  <c:v>14.7510563954151</c:v>
                </c:pt>
                <c:pt idx="1725">
                  <c:v>14.786638498876497</c:v>
                </c:pt>
                <c:pt idx="1726">
                  <c:v>14.822451972861899</c:v>
                </c:pt>
                <c:pt idx="1727">
                  <c:v>14.8580690575149</c:v>
                </c:pt>
                <c:pt idx="1728">
                  <c:v>14.894011364591099</c:v>
                </c:pt>
                <c:pt idx="1729">
                  <c:v>14.929913449760399</c:v>
                </c:pt>
                <c:pt idx="1730">
                  <c:v>14.965521078538199</c:v>
                </c:pt>
                <c:pt idx="1731">
                  <c:v>15.0030073889505</c:v>
                </c:pt>
                <c:pt idx="1732">
                  <c:v>15.0408868521966</c:v>
                </c:pt>
                <c:pt idx="1733">
                  <c:v>15.079202052547798</c:v>
                </c:pt>
                <c:pt idx="1734">
                  <c:v>15.118149934917298</c:v>
                </c:pt>
                <c:pt idx="1735">
                  <c:v>15.158379856310999</c:v>
                </c:pt>
                <c:pt idx="1736">
                  <c:v>15.199624057266899</c:v>
                </c:pt>
                <c:pt idx="1737">
                  <c:v>15.243044783710198</c:v>
                </c:pt>
                <c:pt idx="1738">
                  <c:v>15.296329809840598</c:v>
                </c:pt>
                <c:pt idx="1739">
                  <c:v>15.396285727513499</c:v>
                </c:pt>
                <c:pt idx="1740">
                  <c:v>15.514006839375298</c:v>
                </c:pt>
                <c:pt idx="1741">
                  <c:v>15.622903421475598</c:v>
                </c:pt>
                <c:pt idx="1742">
                  <c:v>15.725346722923199</c:v>
                </c:pt>
                <c:pt idx="1743">
                  <c:v>15.8147735489448</c:v>
                </c:pt>
                <c:pt idx="1744">
                  <c:v>15.886051129762199</c:v>
                </c:pt>
                <c:pt idx="1745">
                  <c:v>15.9387961699752</c:v>
                </c:pt>
                <c:pt idx="1746">
                  <c:v>15.973037444039399</c:v>
                </c:pt>
                <c:pt idx="1747">
                  <c:v>15.992716056326097</c:v>
                </c:pt>
                <c:pt idx="1748">
                  <c:v>16.002011807936697</c:v>
                </c:pt>
                <c:pt idx="1749">
                  <c:v>16.008027367242601</c:v>
                </c:pt>
                <c:pt idx="1750">
                  <c:v>16.017908237975099</c:v>
                </c:pt>
                <c:pt idx="1751">
                  <c:v>16.0374225903</c:v>
                </c:pt>
                <c:pt idx="1752">
                  <c:v>16.070784592196997</c:v>
                </c:pt>
                <c:pt idx="1753">
                  <c:v>16.121705868069601</c:v>
                </c:pt>
                <c:pt idx="1754">
                  <c:v>16.191204487645802</c:v>
                </c:pt>
                <c:pt idx="1755">
                  <c:v>16.279248807229799</c:v>
                </c:pt>
                <c:pt idx="1756">
                  <c:v>16.385624386900499</c:v>
                </c:pt>
                <c:pt idx="1757">
                  <c:v>16.5060294150048</c:v>
                </c:pt>
                <c:pt idx="1758">
                  <c:v>16.637219473003199</c:v>
                </c:pt>
                <c:pt idx="1759">
                  <c:v>16.775697403401598</c:v>
                </c:pt>
                <c:pt idx="1760">
                  <c:v>16.918575486062398</c:v>
                </c:pt>
                <c:pt idx="1761">
                  <c:v>17.062574443819198</c:v>
                </c:pt>
                <c:pt idx="1762">
                  <c:v>17.206393389500398</c:v>
                </c:pt>
                <c:pt idx="1763">
                  <c:v>17.3486618277798</c:v>
                </c:pt>
                <c:pt idx="1764">
                  <c:v>17.488187744981097</c:v>
                </c:pt>
                <c:pt idx="1765">
                  <c:v>17.624652112983</c:v>
                </c:pt>
                <c:pt idx="1766">
                  <c:v>17.758513529699698</c:v>
                </c:pt>
                <c:pt idx="1767">
                  <c:v>17.8914811443444</c:v>
                </c:pt>
                <c:pt idx="1768">
                  <c:v>18.025057057565398</c:v>
                </c:pt>
                <c:pt idx="1769">
                  <c:v>18.162203477552097</c:v>
                </c:pt>
                <c:pt idx="1770">
                  <c:v>18.304845968741699</c:v>
                </c:pt>
                <c:pt idx="1771">
                  <c:v>18.452883180154799</c:v>
                </c:pt>
                <c:pt idx="1772">
                  <c:v>18.607455682845597</c:v>
                </c:pt>
                <c:pt idx="1773">
                  <c:v>18.769802620026898</c:v>
                </c:pt>
                <c:pt idx="1774">
                  <c:v>18.939835482623398</c:v>
                </c:pt>
                <c:pt idx="1775">
                  <c:v>19.117241673120898</c:v>
                </c:pt>
                <c:pt idx="1776">
                  <c:v>19.302214915599599</c:v>
                </c:pt>
                <c:pt idx="1777">
                  <c:v>19.495909870668001</c:v>
                </c:pt>
                <c:pt idx="1778">
                  <c:v>19.697150169039599</c:v>
                </c:pt>
                <c:pt idx="1779">
                  <c:v>19.904507583919202</c:v>
                </c:pt>
                <c:pt idx="1780">
                  <c:v>20.117614317207298</c:v>
                </c:pt>
                <c:pt idx="1781">
                  <c:v>20.335662476263497</c:v>
                </c:pt>
                <c:pt idx="1782">
                  <c:v>20.558421547829099</c:v>
                </c:pt>
                <c:pt idx="1783">
                  <c:v>20.785258259351998</c:v>
                </c:pt>
                <c:pt idx="1784">
                  <c:v>21.016193173223698</c:v>
                </c:pt>
                <c:pt idx="1785">
                  <c:v>21.252133546071899</c:v>
                </c:pt>
                <c:pt idx="1786">
                  <c:v>21.492068830340699</c:v>
                </c:pt>
                <c:pt idx="1787">
                  <c:v>21.7361311612053</c:v>
                </c:pt>
                <c:pt idx="1788">
                  <c:v>21.9841761134427</c:v>
                </c:pt>
                <c:pt idx="1789">
                  <c:v>22.237046889844198</c:v>
                </c:pt>
                <c:pt idx="1790">
                  <c:v>22.494352996697099</c:v>
                </c:pt>
                <c:pt idx="1791">
                  <c:v>22.756090912056898</c:v>
                </c:pt>
                <c:pt idx="1792">
                  <c:v>23.0220954207708</c:v>
                </c:pt>
                <c:pt idx="1793">
                  <c:v>23.292953790997199</c:v>
                </c:pt>
                <c:pt idx="1794">
                  <c:v>23.5698779287377</c:v>
                </c:pt>
                <c:pt idx="1795">
                  <c:v>23.850548657060699</c:v>
                </c:pt>
                <c:pt idx="1796">
                  <c:v>24.134326624858197</c:v>
                </c:pt>
                <c:pt idx="1797">
                  <c:v>24.421532198149201</c:v>
                </c:pt>
                <c:pt idx="1798">
                  <c:v>24.710919042055199</c:v>
                </c:pt>
                <c:pt idx="1799">
                  <c:v>25.0014760928619</c:v>
                </c:pt>
                <c:pt idx="1800">
                  <c:v>25.294327179594898</c:v>
                </c:pt>
                <c:pt idx="1801">
                  <c:v>25.588578586246797</c:v>
                </c:pt>
                <c:pt idx="1802">
                  <c:v>25.884305929049098</c:v>
                </c:pt>
                <c:pt idx="1803">
                  <c:v>26.1820822791111</c:v>
                </c:pt>
                <c:pt idx="1804">
                  <c:v>26.482487895196797</c:v>
                </c:pt>
                <c:pt idx="1805">
                  <c:v>26.7833646294186</c:v>
                </c:pt>
                <c:pt idx="1806">
                  <c:v>27.084449434265402</c:v>
                </c:pt>
                <c:pt idx="1807">
                  <c:v>27.385039966103399</c:v>
                </c:pt>
                <c:pt idx="1808">
                  <c:v>27.685753734426601</c:v>
                </c:pt>
                <c:pt idx="1809">
                  <c:v>27.985432996631399</c:v>
                </c:pt>
                <c:pt idx="1810">
                  <c:v>28.284302325914698</c:v>
                </c:pt>
                <c:pt idx="1811">
                  <c:v>28.5808542800076</c:v>
                </c:pt>
                <c:pt idx="1812">
                  <c:v>28.873713026604594</c:v>
                </c:pt>
                <c:pt idx="1813">
                  <c:v>29.165123537361001</c:v>
                </c:pt>
                <c:pt idx="1814">
                  <c:v>29.455011696331198</c:v>
                </c:pt>
                <c:pt idx="1815">
                  <c:v>29.742740786602802</c:v>
                </c:pt>
                <c:pt idx="1816">
                  <c:v>30.027001865770199</c:v>
                </c:pt>
                <c:pt idx="1817">
                  <c:v>30.307687022233196</c:v>
                </c:pt>
                <c:pt idx="1818">
                  <c:v>30.583744033916702</c:v>
                </c:pt>
                <c:pt idx="1819">
                  <c:v>30.855999433208396</c:v>
                </c:pt>
                <c:pt idx="1820">
                  <c:v>31.122963280582795</c:v>
                </c:pt>
                <c:pt idx="1821">
                  <c:v>31.384963975920002</c:v>
                </c:pt>
                <c:pt idx="1822">
                  <c:v>31.640581517094901</c:v>
                </c:pt>
                <c:pt idx="1823">
                  <c:v>31.890196659112199</c:v>
                </c:pt>
                <c:pt idx="1824">
                  <c:v>32.132366377795499</c:v>
                </c:pt>
                <c:pt idx="1825">
                  <c:v>32.3689912062489</c:v>
                </c:pt>
                <c:pt idx="1826">
                  <c:v>32.596649471820896</c:v>
                </c:pt>
                <c:pt idx="1827">
                  <c:v>32.813692425457496</c:v>
                </c:pt>
                <c:pt idx="1828">
                  <c:v>33.023388832410902</c:v>
                </c:pt>
                <c:pt idx="1829">
                  <c:v>33.224557683870898</c:v>
                </c:pt>
                <c:pt idx="1830">
                  <c:v>33.417243567030297</c:v>
                </c:pt>
                <c:pt idx="1831">
                  <c:v>33.600439227708002</c:v>
                </c:pt>
                <c:pt idx="1832">
                  <c:v>33.7750378717122</c:v>
                </c:pt>
                <c:pt idx="1833">
                  <c:v>33.939959741109</c:v>
                </c:pt>
                <c:pt idx="1834">
                  <c:v>34.096508153334895</c:v>
                </c:pt>
                <c:pt idx="1835">
                  <c:v>34.243112701156498</c:v>
                </c:pt>
                <c:pt idx="1836">
                  <c:v>34.379848633454998</c:v>
                </c:pt>
                <c:pt idx="1837">
                  <c:v>34.5058748093223</c:v>
                </c:pt>
                <c:pt idx="1838">
                  <c:v>34.622970643013396</c:v>
                </c:pt>
                <c:pt idx="1839">
                  <c:v>34.728659014730695</c:v>
                </c:pt>
                <c:pt idx="1840">
                  <c:v>34.823029580122501</c:v>
                </c:pt>
                <c:pt idx="1841">
                  <c:v>34.904191367162696</c:v>
                </c:pt>
                <c:pt idx="1842">
                  <c:v>34.970584816310101</c:v>
                </c:pt>
                <c:pt idx="1843">
                  <c:v>35.025035307021298</c:v>
                </c:pt>
                <c:pt idx="1844">
                  <c:v>35.067032097809097</c:v>
                </c:pt>
                <c:pt idx="1845">
                  <c:v>35.096792710475093</c:v>
                </c:pt>
                <c:pt idx="1846">
                  <c:v>35.113944706135499</c:v>
                </c:pt>
                <c:pt idx="1847">
                  <c:v>35.120368409101197</c:v>
                </c:pt>
                <c:pt idx="1848">
                  <c:v>35.115294498112199</c:v>
                </c:pt>
                <c:pt idx="1849">
                  <c:v>35.099052342392696</c:v>
                </c:pt>
                <c:pt idx="1850">
                  <c:v>35.070804553554296</c:v>
                </c:pt>
                <c:pt idx="1851">
                  <c:v>35.030709822686397</c:v>
                </c:pt>
                <c:pt idx="1852">
                  <c:v>34.978936526641199</c:v>
                </c:pt>
                <c:pt idx="1853">
                  <c:v>34.9155363568374</c:v>
                </c:pt>
                <c:pt idx="1854">
                  <c:v>34.840017584844603</c:v>
                </c:pt>
                <c:pt idx="1855">
                  <c:v>34.753104831333296</c:v>
                </c:pt>
                <c:pt idx="1856">
                  <c:v>34.654421018125198</c:v>
                </c:pt>
                <c:pt idx="1857">
                  <c:v>34.544078361024596</c:v>
                </c:pt>
                <c:pt idx="1858">
                  <c:v>34.422056059730402</c:v>
                </c:pt>
                <c:pt idx="1859">
                  <c:v>34.289106359071198</c:v>
                </c:pt>
                <c:pt idx="1860">
                  <c:v>34.145180137189499</c:v>
                </c:pt>
                <c:pt idx="1861">
                  <c:v>33.989938050191697</c:v>
                </c:pt>
                <c:pt idx="1862">
                  <c:v>33.823306755739495</c:v>
                </c:pt>
                <c:pt idx="1863">
                  <c:v>33.646170890426099</c:v>
                </c:pt>
                <c:pt idx="1864">
                  <c:v>33.459841140639895</c:v>
                </c:pt>
                <c:pt idx="1865">
                  <c:v>33.264877397229597</c:v>
                </c:pt>
                <c:pt idx="1866">
                  <c:v>33.061266177505196</c:v>
                </c:pt>
                <c:pt idx="1867">
                  <c:v>32.849532950142596</c:v>
                </c:pt>
                <c:pt idx="1868">
                  <c:v>32.629525090632598</c:v>
                </c:pt>
                <c:pt idx="1869">
                  <c:v>32.402135386779896</c:v>
                </c:pt>
                <c:pt idx="1870">
                  <c:v>32.168117420279401</c:v>
                </c:pt>
                <c:pt idx="1871">
                  <c:v>31.927798873844395</c:v>
                </c:pt>
                <c:pt idx="1872">
                  <c:v>31.6807493892927</c:v>
                </c:pt>
                <c:pt idx="1873">
                  <c:v>31.428214369461003</c:v>
                </c:pt>
                <c:pt idx="1874">
                  <c:v>31.171147364506496</c:v>
                </c:pt>
                <c:pt idx="1875">
                  <c:v>30.875564600376602</c:v>
                </c:pt>
                <c:pt idx="1876">
                  <c:v>30.577361029307401</c:v>
                </c:pt>
                <c:pt idx="1877">
                  <c:v>30.279228085301401</c:v>
                </c:pt>
                <c:pt idx="1878">
                  <c:v>29.982173763543301</c:v>
                </c:pt>
                <c:pt idx="1879">
                  <c:v>29.687648979565498</c:v>
                </c:pt>
                <c:pt idx="1880">
                  <c:v>29.395185500057696</c:v>
                </c:pt>
                <c:pt idx="1881">
                  <c:v>29.106317885545195</c:v>
                </c:pt>
                <c:pt idx="1882">
                  <c:v>28.821895164223797</c:v>
                </c:pt>
                <c:pt idx="1883">
                  <c:v>28.543746205978497</c:v>
                </c:pt>
                <c:pt idx="1884">
                  <c:v>28.273239855437101</c:v>
                </c:pt>
                <c:pt idx="1885">
                  <c:v>28.008535683413697</c:v>
                </c:pt>
                <c:pt idx="1886">
                  <c:v>27.7501026547104</c:v>
                </c:pt>
                <c:pt idx="1887">
                  <c:v>27.497591341722298</c:v>
                </c:pt>
                <c:pt idx="1888">
                  <c:v>27.252242102708699</c:v>
                </c:pt>
                <c:pt idx="1889">
                  <c:v>27.014319047866497</c:v>
                </c:pt>
                <c:pt idx="1890">
                  <c:v>26.784609544574998</c:v>
                </c:pt>
                <c:pt idx="1891">
                  <c:v>26.562130999026</c:v>
                </c:pt>
                <c:pt idx="1892">
                  <c:v>26.347917208995298</c:v>
                </c:pt>
                <c:pt idx="1893">
                  <c:v>26.142322299713697</c:v>
                </c:pt>
                <c:pt idx="1894">
                  <c:v>25.946268002992202</c:v>
                </c:pt>
                <c:pt idx="1895">
                  <c:v>25.7593633988634</c:v>
                </c:pt>
                <c:pt idx="1896">
                  <c:v>25.582199444115901</c:v>
                </c:pt>
                <c:pt idx="1897">
                  <c:v>25.414288677679497</c:v>
                </c:pt>
                <c:pt idx="1898">
                  <c:v>25.256081841294602</c:v>
                </c:pt>
                <c:pt idx="1899">
                  <c:v>25.106925933617998</c:v>
                </c:pt>
                <c:pt idx="1900">
                  <c:v>24.967136181030597</c:v>
                </c:pt>
                <c:pt idx="1901">
                  <c:v>24.835978080674696</c:v>
                </c:pt>
                <c:pt idx="1902">
                  <c:v>24.678236927234401</c:v>
                </c:pt>
                <c:pt idx="1903">
                  <c:v>24.527316135551398</c:v>
                </c:pt>
                <c:pt idx="1904">
                  <c:v>24.3841766677671</c:v>
                </c:pt>
                <c:pt idx="1905">
                  <c:v>24.249212035126799</c:v>
                </c:pt>
                <c:pt idx="1906">
                  <c:v>24.1229995923159</c:v>
                </c:pt>
                <c:pt idx="1907">
                  <c:v>24.005308691821799</c:v>
                </c:pt>
                <c:pt idx="1908">
                  <c:v>23.8964874879861</c:v>
                </c:pt>
                <c:pt idx="1909">
                  <c:v>23.796250923909298</c:v>
                </c:pt>
                <c:pt idx="1910">
                  <c:v>23.705005255903799</c:v>
                </c:pt>
                <c:pt idx="1911">
                  <c:v>23.6230504902672</c:v>
                </c:pt>
                <c:pt idx="1912">
                  <c:v>23.550518637432599</c:v>
                </c:pt>
                <c:pt idx="1913">
                  <c:v>23.487212506612501</c:v>
                </c:pt>
                <c:pt idx="1914">
                  <c:v>23.431951546594497</c:v>
                </c:pt>
                <c:pt idx="1915">
                  <c:v>23.3848723121028</c:v>
                </c:pt>
                <c:pt idx="1916">
                  <c:v>23.346283218611099</c:v>
                </c:pt>
                <c:pt idx="1917">
                  <c:v>23.3162547766917</c:v>
                </c:pt>
                <c:pt idx="1918">
                  <c:v>23.294566160567697</c:v>
                </c:pt>
                <c:pt idx="1919">
                  <c:v>23.2814503502055</c:v>
                </c:pt>
                <c:pt idx="1920">
                  <c:v>23.2775014556127</c:v>
                </c:pt>
                <c:pt idx="1921">
                  <c:v>23.282536119711597</c:v>
                </c:pt>
                <c:pt idx="1922">
                  <c:v>23.295935253132598</c:v>
                </c:pt>
                <c:pt idx="1923">
                  <c:v>23.317877484156298</c:v>
                </c:pt>
                <c:pt idx="1924">
                  <c:v>23.348976094396196</c:v>
                </c:pt>
                <c:pt idx="1925">
                  <c:v>23.389045612920299</c:v>
                </c:pt>
                <c:pt idx="1926">
                  <c:v>23.437523289323398</c:v>
                </c:pt>
                <c:pt idx="1927">
                  <c:v>23.4946873735515</c:v>
                </c:pt>
                <c:pt idx="1928">
                  <c:v>23.561254565180398</c:v>
                </c:pt>
                <c:pt idx="1929">
                  <c:v>23.637300955573199</c:v>
                </c:pt>
                <c:pt idx="1930">
                  <c:v>23.723033011126798</c:v>
                </c:pt>
                <c:pt idx="1931">
                  <c:v>23.818682144480697</c:v>
                </c:pt>
                <c:pt idx="1932">
                  <c:v>23.925145082699999</c:v>
                </c:pt>
                <c:pt idx="1933">
                  <c:v>24.042175845250501</c:v>
                </c:pt>
                <c:pt idx="1934">
                  <c:v>24.169512727675802</c:v>
                </c:pt>
                <c:pt idx="1935">
                  <c:v>24.3072759144912</c:v>
                </c:pt>
                <c:pt idx="1936">
                  <c:v>24.456321897618601</c:v>
                </c:pt>
                <c:pt idx="1937">
                  <c:v>24.616497208978199</c:v>
                </c:pt>
                <c:pt idx="1938">
                  <c:v>24.820766071345798</c:v>
                </c:pt>
                <c:pt idx="1939">
                  <c:v>25.0347842579136</c:v>
                </c:pt>
                <c:pt idx="1940">
                  <c:v>25.258161695092497</c:v>
                </c:pt>
                <c:pt idx="1941">
                  <c:v>25.616310178179599</c:v>
                </c:pt>
                <c:pt idx="1942">
                  <c:v>26.453338636572298</c:v>
                </c:pt>
                <c:pt idx="1943">
                  <c:v>27.381763381406699</c:v>
                </c:pt>
                <c:pt idx="1944">
                  <c:v>28.715419604877297</c:v>
                </c:pt>
                <c:pt idx="1945">
                  <c:v>30.058589267528998</c:v>
                </c:pt>
                <c:pt idx="1946">
                  <c:v>30.8562254317428</c:v>
                </c:pt>
                <c:pt idx="1947">
                  <c:v>31.142877884753098</c:v>
                </c:pt>
                <c:pt idx="1948">
                  <c:v>31.094211787442099</c:v>
                </c:pt>
                <c:pt idx="1949">
                  <c:v>30.670332743493901</c:v>
                </c:pt>
                <c:pt idx="1950">
                  <c:v>29.789983028879401</c:v>
                </c:pt>
                <c:pt idx="1951">
                  <c:v>28.5453163429851</c:v>
                </c:pt>
                <c:pt idx="1952">
                  <c:v>27.073784614786199</c:v>
                </c:pt>
                <c:pt idx="1953">
                  <c:v>25.455946782091196</c:v>
                </c:pt>
                <c:pt idx="1954">
                  <c:v>23.747046150215098</c:v>
                </c:pt>
                <c:pt idx="1955">
                  <c:v>22.044886704617998</c:v>
                </c:pt>
                <c:pt idx="1956">
                  <c:v>20.426424925232396</c:v>
                </c:pt>
                <c:pt idx="1957">
                  <c:v>18.918577488376201</c:v>
                </c:pt>
                <c:pt idx="1958">
                  <c:v>17.526770283066298</c:v>
                </c:pt>
                <c:pt idx="1959">
                  <c:v>16.262123688478198</c:v>
                </c:pt>
                <c:pt idx="1960">
                  <c:v>15.108123083324097</c:v>
                </c:pt>
                <c:pt idx="1961">
                  <c:v>14.046318933154799</c:v>
                </c:pt>
                <c:pt idx="1962">
                  <c:v>13.0453829099676</c:v>
                </c:pt>
                <c:pt idx="1963">
                  <c:v>12.003169843355399</c:v>
                </c:pt>
                <c:pt idx="1964">
                  <c:v>10.9370723422791</c:v>
                </c:pt>
                <c:pt idx="1965">
                  <c:v>9.9063891179492991</c:v>
                </c:pt>
                <c:pt idx="1966">
                  <c:v>8.9799165074474985</c:v>
                </c:pt>
                <c:pt idx="1967">
                  <c:v>8.2046572356695986</c:v>
                </c:pt>
                <c:pt idx="1968">
                  <c:v>7.6407244329938999</c:v>
                </c:pt>
                <c:pt idx="1969">
                  <c:v>7.3068966893189993</c:v>
                </c:pt>
                <c:pt idx="1970">
                  <c:v>7.2131332912868995</c:v>
                </c:pt>
                <c:pt idx="1971">
                  <c:v>7.3357246450121991</c:v>
                </c:pt>
                <c:pt idx="1972">
                  <c:v>7.6049321280350997</c:v>
                </c:pt>
                <c:pt idx="1973">
                  <c:v>7.9379913697253999</c:v>
                </c:pt>
                <c:pt idx="1974">
                  <c:v>8.2645156624481988</c:v>
                </c:pt>
                <c:pt idx="1975">
                  <c:v>8.5327053835013995</c:v>
                </c:pt>
                <c:pt idx="1976">
                  <c:v>8.7425835977393991</c:v>
                </c:pt>
                <c:pt idx="1977">
                  <c:v>8.8815437137115989</c:v>
                </c:pt>
                <c:pt idx="1978">
                  <c:v>8.9353232904693005</c:v>
                </c:pt>
                <c:pt idx="1979">
                  <c:v>8.9573410104611995</c:v>
                </c:pt>
                <c:pt idx="1980">
                  <c:v>8.9837225374400997</c:v>
                </c:pt>
                <c:pt idx="1981">
                  <c:v>9.0637208372651994</c:v>
                </c:pt>
                <c:pt idx="1982">
                  <c:v>9.2324665303100986</c:v>
                </c:pt>
                <c:pt idx="1983">
                  <c:v>9.519706344247501</c:v>
                </c:pt>
                <c:pt idx="1984">
                  <c:v>9.9464100986747983</c:v>
                </c:pt>
                <c:pt idx="1985">
                  <c:v>10.5148346975139</c:v>
                </c:pt>
                <c:pt idx="1986">
                  <c:v>11.201880318122999</c:v>
                </c:pt>
                <c:pt idx="1987">
                  <c:v>12.0090589342269</c:v>
                </c:pt>
                <c:pt idx="1988">
                  <c:v>12.9019188774495</c:v>
                </c:pt>
                <c:pt idx="1989">
                  <c:v>13.832428249458298</c:v>
                </c:pt>
                <c:pt idx="1990">
                  <c:v>14.778320228768099</c:v>
                </c:pt>
                <c:pt idx="1991">
                  <c:v>15.717777334248</c:v>
                </c:pt>
                <c:pt idx="1992">
                  <c:v>16.655490013082101</c:v>
                </c:pt>
                <c:pt idx="1993">
                  <c:v>17.609127061893002</c:v>
                </c:pt>
                <c:pt idx="1994">
                  <c:v>18.557524400388598</c:v>
                </c:pt>
                <c:pt idx="1995">
                  <c:v>19.4992139903067</c:v>
                </c:pt>
                <c:pt idx="1996">
                  <c:v>20.453440676631001</c:v>
                </c:pt>
                <c:pt idx="1997">
                  <c:v>21.440052042300298</c:v>
                </c:pt>
                <c:pt idx="1998">
                  <c:v>22.428069321228001</c:v>
                </c:pt>
                <c:pt idx="1999">
                  <c:v>23.432321928924001</c:v>
                </c:pt>
                <c:pt idx="2000">
                  <c:v>24.443563700911199</c:v>
                </c:pt>
                <c:pt idx="2001">
                  <c:v>25.458519764616899</c:v>
                </c:pt>
                <c:pt idx="2002">
                  <c:v>26.463756344300698</c:v>
                </c:pt>
                <c:pt idx="2003">
                  <c:v>27.453247011477</c:v>
                </c:pt>
                <c:pt idx="2004">
                  <c:v>28.438406792178</c:v>
                </c:pt>
                <c:pt idx="2005">
                  <c:v>29.384986428329398</c:v>
                </c:pt>
                <c:pt idx="2006">
                  <c:v>30.294138847845002</c:v>
                </c:pt>
                <c:pt idx="2007">
                  <c:v>31.164911906308497</c:v>
                </c:pt>
                <c:pt idx="2008">
                  <c:v>31.999098520777203</c:v>
                </c:pt>
                <c:pt idx="2009">
                  <c:v>32.804170583403298</c:v>
                </c:pt>
                <c:pt idx="2010">
                  <c:v>33.5793689558244</c:v>
                </c:pt>
                <c:pt idx="2011">
                  <c:v>34.337482223344502</c:v>
                </c:pt>
                <c:pt idx="2012">
                  <c:v>35.054932853622901</c:v>
                </c:pt>
                <c:pt idx="2013">
                  <c:v>35.729809531471794</c:v>
                </c:pt>
                <c:pt idx="2014">
                  <c:v>36.369262963748994</c:v>
                </c:pt>
                <c:pt idx="2015">
                  <c:v>36.961243205583898</c:v>
                </c:pt>
                <c:pt idx="2016">
                  <c:v>37.501295910316799</c:v>
                </c:pt>
                <c:pt idx="2017">
                  <c:v>37.990477602221397</c:v>
                </c:pt>
                <c:pt idx="2018">
                  <c:v>38.431655865183899</c:v>
                </c:pt>
                <c:pt idx="2019">
                  <c:v>38.816705488381494</c:v>
                </c:pt>
                <c:pt idx="2020">
                  <c:v>39.152183197761296</c:v>
                </c:pt>
                <c:pt idx="2021">
                  <c:v>39.495897138203695</c:v>
                </c:pt>
                <c:pt idx="2022">
                  <c:v>39.746060711069696</c:v>
                </c:pt>
                <c:pt idx="2023">
                  <c:v>39.714271422501902</c:v>
                </c:pt>
                <c:pt idx="2024">
                  <c:v>39.595056884065798</c:v>
                </c:pt>
                <c:pt idx="2025">
                  <c:v>39.531359818093797</c:v>
                </c:pt>
                <c:pt idx="2026">
                  <c:v>39.3776375454663</c:v>
                </c:pt>
                <c:pt idx="2027">
                  <c:v>39.133297219583397</c:v>
                </c:pt>
                <c:pt idx="2028">
                  <c:v>38.901713278238098</c:v>
                </c:pt>
                <c:pt idx="2029">
                  <c:v>38.719790467555498</c:v>
                </c:pt>
                <c:pt idx="2030">
                  <c:v>38.612935109541297</c:v>
                </c:pt>
                <c:pt idx="2031">
                  <c:v>38.820183428830795</c:v>
                </c:pt>
                <c:pt idx="2032">
                  <c:v>39.363028397573999</c:v>
                </c:pt>
                <c:pt idx="2033">
                  <c:v>40.045501165554299</c:v>
                </c:pt>
                <c:pt idx="2034">
                  <c:v>40.761359835490801</c:v>
                </c:pt>
                <c:pt idx="2035">
                  <c:v>41.397077544474293</c:v>
                </c:pt>
                <c:pt idx="2036">
                  <c:v>41.972053923124498</c:v>
                </c:pt>
                <c:pt idx="2037">
                  <c:v>42.565941771920393</c:v>
                </c:pt>
                <c:pt idx="2038">
                  <c:v>43.194954077787294</c:v>
                </c:pt>
                <c:pt idx="2039">
                  <c:v>43.838512571337901</c:v>
                </c:pt>
                <c:pt idx="2040">
                  <c:v>44.4970227763041</c:v>
                </c:pt>
                <c:pt idx="2041">
                  <c:v>45.177824608097396</c:v>
                </c:pt>
                <c:pt idx="2042">
                  <c:v>45.8725913058381</c:v>
                </c:pt>
                <c:pt idx="2043">
                  <c:v>46.575891250853097</c:v>
                </c:pt>
                <c:pt idx="2044">
                  <c:v>47.283225961215003</c:v>
                </c:pt>
                <c:pt idx="2045">
                  <c:v>47.971868987671499</c:v>
                </c:pt>
                <c:pt idx="2046">
                  <c:v>48.632485421568298</c:v>
                </c:pt>
                <c:pt idx="2047">
                  <c:v>49.248540617330399</c:v>
                </c:pt>
                <c:pt idx="2048">
                  <c:v>49.808673321652201</c:v>
                </c:pt>
                <c:pt idx="2049">
                  <c:v>50.290993191582295</c:v>
                </c:pt>
                <c:pt idx="2050">
                  <c:v>50.670359196551395</c:v>
                </c:pt>
                <c:pt idx="2051">
                  <c:v>51.005308908090598</c:v>
                </c:pt>
                <c:pt idx="2052">
                  <c:v>51.257338576474197</c:v>
                </c:pt>
                <c:pt idx="2053">
                  <c:v>51.432796576025098</c:v>
                </c:pt>
                <c:pt idx="2054">
                  <c:v>51.514160770903196</c:v>
                </c:pt>
                <c:pt idx="2055">
                  <c:v>51.526054817486397</c:v>
                </c:pt>
                <c:pt idx="2056">
                  <c:v>51.507268549674301</c:v>
                </c:pt>
                <c:pt idx="2057">
                  <c:v>51.484018753565095</c:v>
                </c:pt>
                <c:pt idx="2058">
                  <c:v>51.456174891221096</c:v>
                </c:pt>
                <c:pt idx="2059">
                  <c:v>51.418704448553996</c:v>
                </c:pt>
                <c:pt idx="2060">
                  <c:v>51.368243174617497</c:v>
                </c:pt>
                <c:pt idx="2061">
                  <c:v>51.294880564436994</c:v>
                </c:pt>
                <c:pt idx="2062">
                  <c:v>51.187548464062495</c:v>
                </c:pt>
                <c:pt idx="2063">
                  <c:v>51.037960821227394</c:v>
                </c:pt>
                <c:pt idx="2064">
                  <c:v>50.837453169308098</c:v>
                </c:pt>
                <c:pt idx="2065">
                  <c:v>50.574439423092599</c:v>
                </c:pt>
                <c:pt idx="2066">
                  <c:v>50.241370831245597</c:v>
                </c:pt>
                <c:pt idx="2067">
                  <c:v>49.837085094323697</c:v>
                </c:pt>
                <c:pt idx="2068">
                  <c:v>49.362941003383199</c:v>
                </c:pt>
                <c:pt idx="2069">
                  <c:v>48.8183747143338</c:v>
                </c:pt>
                <c:pt idx="2070">
                  <c:v>48.208658109206098</c:v>
                </c:pt>
                <c:pt idx="2071">
                  <c:v>47.536027650318893</c:v>
                </c:pt>
                <c:pt idx="2072">
                  <c:v>46.759775632547999</c:v>
                </c:pt>
                <c:pt idx="2073">
                  <c:v>45.924939726223499</c:v>
                </c:pt>
                <c:pt idx="2074">
                  <c:v>45.039334531760694</c:v>
                </c:pt>
                <c:pt idx="2075">
                  <c:v>44.109424916216099</c:v>
                </c:pt>
                <c:pt idx="2076">
                  <c:v>43.143014128187396</c:v>
                </c:pt>
                <c:pt idx="2077">
                  <c:v>42.146428281921601</c:v>
                </c:pt>
                <c:pt idx="2078">
                  <c:v>41.121038557709099</c:v>
                </c:pt>
                <c:pt idx="2079">
                  <c:v>40.072192823626196</c:v>
                </c:pt>
                <c:pt idx="2080">
                  <c:v>39.000543727475097</c:v>
                </c:pt>
                <c:pt idx="2081">
                  <c:v>37.907801602000497</c:v>
                </c:pt>
                <c:pt idx="2082">
                  <c:v>36.794042277392101</c:v>
                </c:pt>
                <c:pt idx="2083">
                  <c:v>35.664202086880501</c:v>
                </c:pt>
                <c:pt idx="2084">
                  <c:v>34.522469646026103</c:v>
                </c:pt>
                <c:pt idx="2085">
                  <c:v>33.3665682535851</c:v>
                </c:pt>
                <c:pt idx="2086">
                  <c:v>32.197871857609798</c:v>
                </c:pt>
                <c:pt idx="2087">
                  <c:v>31.017917197056899</c:v>
                </c:pt>
                <c:pt idx="2088">
                  <c:v>29.831370999890101</c:v>
                </c:pt>
                <c:pt idx="2089">
                  <c:v>28.640023288313401</c:v>
                </c:pt>
                <c:pt idx="2090">
                  <c:v>27.450592913237696</c:v>
                </c:pt>
                <c:pt idx="2091">
                  <c:v>26.270981697997797</c:v>
                </c:pt>
                <c:pt idx="2092">
                  <c:v>25.105115944885199</c:v>
                </c:pt>
                <c:pt idx="2093">
                  <c:v>23.955647908454399</c:v>
                </c:pt>
                <c:pt idx="2094">
                  <c:v>22.827214026341998</c:v>
                </c:pt>
                <c:pt idx="2095">
                  <c:v>21.727254093990599</c:v>
                </c:pt>
                <c:pt idx="2096">
                  <c:v>20.665829683126198</c:v>
                </c:pt>
                <c:pt idx="2097">
                  <c:v>19.6443400258845</c:v>
                </c:pt>
                <c:pt idx="2098">
                  <c:v>18.6663997587981</c:v>
                </c:pt>
                <c:pt idx="2099">
                  <c:v>17.734190135521199</c:v>
                </c:pt>
                <c:pt idx="2100">
                  <c:v>16.853403270267897</c:v>
                </c:pt>
                <c:pt idx="2101">
                  <c:v>16.028240503152297</c:v>
                </c:pt>
                <c:pt idx="2102">
                  <c:v>15.2627156462865</c:v>
                </c:pt>
                <c:pt idx="2103">
                  <c:v>14.562203423741098</c:v>
                </c:pt>
                <c:pt idx="2104">
                  <c:v>13.928049537476099</c:v>
                </c:pt>
                <c:pt idx="2105">
                  <c:v>13.3645066429071</c:v>
                </c:pt>
                <c:pt idx="2106">
                  <c:v>12.871445685708</c:v>
                </c:pt>
                <c:pt idx="2107">
                  <c:v>12.451058812664099</c:v>
                </c:pt>
                <c:pt idx="2108">
                  <c:v>12.1039973456556</c:v>
                </c:pt>
                <c:pt idx="2109">
                  <c:v>11.831648884287899</c:v>
                </c:pt>
                <c:pt idx="2110">
                  <c:v>11.635178341400099</c:v>
                </c:pt>
                <c:pt idx="2111">
                  <c:v>11.5128985572843</c:v>
                </c:pt>
                <c:pt idx="2112">
                  <c:v>11.4647715368835</c:v>
                </c:pt>
                <c:pt idx="2113">
                  <c:v>11.486492203361399</c:v>
                </c:pt>
                <c:pt idx="2114">
                  <c:v>11.5736867425152</c:v>
                </c:pt>
                <c:pt idx="2115">
                  <c:v>11.722181417703601</c:v>
                </c:pt>
                <c:pt idx="2116">
                  <c:v>11.924202521057399</c:v>
                </c:pt>
                <c:pt idx="2117">
                  <c:v>12.171551309064899</c:v>
                </c:pt>
                <c:pt idx="2118">
                  <c:v>12.4566423337518</c:v>
                </c:pt>
                <c:pt idx="2119">
                  <c:v>12.771332743974599</c:v>
                </c:pt>
                <c:pt idx="2120">
                  <c:v>13.1059616382</c:v>
                </c:pt>
                <c:pt idx="2121">
                  <c:v>13.449201001935599</c:v>
                </c:pt>
                <c:pt idx="2122">
                  <c:v>13.789185184128899</c:v>
                </c:pt>
                <c:pt idx="2123">
                  <c:v>14.116686213854999</c:v>
                </c:pt>
                <c:pt idx="2124">
                  <c:v>14.4226418771133</c:v>
                </c:pt>
                <c:pt idx="2125">
                  <c:v>14.699767155158399</c:v>
                </c:pt>
                <c:pt idx="2126">
                  <c:v>14.942317931390397</c:v>
                </c:pt>
                <c:pt idx="2127">
                  <c:v>15.142369662050401</c:v>
                </c:pt>
                <c:pt idx="2128">
                  <c:v>15.2961732496809</c:v>
                </c:pt>
                <c:pt idx="2129">
                  <c:v>15.401112905046299</c:v>
                </c:pt>
                <c:pt idx="2130">
                  <c:v>15.456833243690999</c:v>
                </c:pt>
                <c:pt idx="2131">
                  <c:v>15.465097277859599</c:v>
                </c:pt>
                <c:pt idx="2132">
                  <c:v>15.428083827503398</c:v>
                </c:pt>
                <c:pt idx="2133">
                  <c:v>15.347758147107898</c:v>
                </c:pt>
                <c:pt idx="2134">
                  <c:v>15.2290757023737</c:v>
                </c:pt>
                <c:pt idx="2135">
                  <c:v>15.077518083303898</c:v>
                </c:pt>
                <c:pt idx="2136">
                  <c:v>14.9131732318404</c:v>
                </c:pt>
                <c:pt idx="2137">
                  <c:v>14.803968375625498</c:v>
                </c:pt>
                <c:pt idx="2138">
                  <c:v>14.7002470678131</c:v>
                </c:pt>
                <c:pt idx="2139">
                  <c:v>14.565707748376498</c:v>
                </c:pt>
                <c:pt idx="2140">
                  <c:v>14.411795094951898</c:v>
                </c:pt>
                <c:pt idx="2141">
                  <c:v>14.232291027285299</c:v>
                </c:pt>
                <c:pt idx="2142">
                  <c:v>14.026385623399499</c:v>
                </c:pt>
                <c:pt idx="2143">
                  <c:v>13.800563058674699</c:v>
                </c:pt>
                <c:pt idx="2144">
                  <c:v>13.5579043821879</c:v>
                </c:pt>
                <c:pt idx="2145">
                  <c:v>13.305766367812799</c:v>
                </c:pt>
                <c:pt idx="2146">
                  <c:v>13.092360918565799</c:v>
                </c:pt>
                <c:pt idx="2147">
                  <c:v>12.8831527553433</c:v>
                </c:pt>
                <c:pt idx="2148">
                  <c:v>12.686233677968399</c:v>
                </c:pt>
                <c:pt idx="2149">
                  <c:v>12.5097539110632</c:v>
                </c:pt>
                <c:pt idx="2150">
                  <c:v>12.357617437652399</c:v>
                </c:pt>
                <c:pt idx="2151">
                  <c:v>12.233532282381599</c:v>
                </c:pt>
                <c:pt idx="2152">
                  <c:v>12.139032286775699</c:v>
                </c:pt>
                <c:pt idx="2153">
                  <c:v>12.073417511508898</c:v>
                </c:pt>
                <c:pt idx="2154">
                  <c:v>12.0345417820443</c:v>
                </c:pt>
                <c:pt idx="2155">
                  <c:v>12.020405777613899</c:v>
                </c:pt>
                <c:pt idx="2156">
                  <c:v>12.025608528798898</c:v>
                </c:pt>
                <c:pt idx="2157">
                  <c:v>12.045486629717701</c:v>
                </c:pt>
                <c:pt idx="2158">
                  <c:v>12.075539680382699</c:v>
                </c:pt>
                <c:pt idx="2159">
                  <c:v>12.112216344659998</c:v>
                </c:pt>
                <c:pt idx="2160">
                  <c:v>12.1526878994088</c:v>
                </c:pt>
                <c:pt idx="2161">
                  <c:v>12.1965715243032</c:v>
                </c:pt>
                <c:pt idx="2162">
                  <c:v>12.241424743813198</c:v>
                </c:pt>
                <c:pt idx="2163">
                  <c:v>12.2865497416353</c:v>
                </c:pt>
                <c:pt idx="2164">
                  <c:v>12.332621020651199</c:v>
                </c:pt>
                <c:pt idx="2165">
                  <c:v>12.380869747340698</c:v>
                </c:pt>
                <c:pt idx="2166">
                  <c:v>12.432529054146599</c:v>
                </c:pt>
                <c:pt idx="2167">
                  <c:v>12.489706882925701</c:v>
                </c:pt>
                <c:pt idx="2168">
                  <c:v>12.554481685917899</c:v>
                </c:pt>
                <c:pt idx="2169">
                  <c:v>12.626807159795399</c:v>
                </c:pt>
                <c:pt idx="2170">
                  <c:v>12.707494973612398</c:v>
                </c:pt>
                <c:pt idx="2171">
                  <c:v>12.7970662568304</c:v>
                </c:pt>
                <c:pt idx="2172">
                  <c:v>12.895943654650498</c:v>
                </c:pt>
                <c:pt idx="2173">
                  <c:v>13.004067493133698</c:v>
                </c:pt>
                <c:pt idx="2174">
                  <c:v>13.122161824248</c:v>
                </c:pt>
                <c:pt idx="2175">
                  <c:v>13.250074141923299</c:v>
                </c:pt>
                <c:pt idx="2176">
                  <c:v>13.426570917875098</c:v>
                </c:pt>
                <c:pt idx="2177">
                  <c:v>13.612056687194398</c:v>
                </c:pt>
                <c:pt idx="2178">
                  <c:v>13.8049375336038</c:v>
                </c:pt>
                <c:pt idx="2179">
                  <c:v>14.004073334765399</c:v>
                </c:pt>
                <c:pt idx="2180">
                  <c:v>14.2086637201536</c:v>
                </c:pt>
                <c:pt idx="2181">
                  <c:v>14.418872707981498</c:v>
                </c:pt>
                <c:pt idx="2182">
                  <c:v>14.6354373217338</c:v>
                </c:pt>
                <c:pt idx="2183">
                  <c:v>14.856705392463297</c:v>
                </c:pt>
                <c:pt idx="2184">
                  <c:v>15.082657679116499</c:v>
                </c:pt>
                <c:pt idx="2185">
                  <c:v>15.3136735763388</c:v>
                </c:pt>
                <c:pt idx="2186">
                  <c:v>15.5495971959849</c:v>
                </c:pt>
                <c:pt idx="2187">
                  <c:v>15.790389271568099</c:v>
                </c:pt>
                <c:pt idx="2188">
                  <c:v>16.036182878270097</c:v>
                </c:pt>
                <c:pt idx="2189">
                  <c:v>16.288743525182998</c:v>
                </c:pt>
                <c:pt idx="2190">
                  <c:v>16.5470539174467</c:v>
                </c:pt>
                <c:pt idx="2191">
                  <c:v>16.810017484562398</c:v>
                </c:pt>
                <c:pt idx="2192">
                  <c:v>17.0776639790394</c:v>
                </c:pt>
                <c:pt idx="2193">
                  <c:v>17.3497388012775</c:v>
                </c:pt>
                <c:pt idx="2194">
                  <c:v>17.626351574026799</c:v>
                </c:pt>
                <c:pt idx="2195">
                  <c:v>17.907044599670698</c:v>
                </c:pt>
                <c:pt idx="2196">
                  <c:v>18.191661742241397</c:v>
                </c:pt>
                <c:pt idx="2197">
                  <c:v>18.481103902535999</c:v>
                </c:pt>
                <c:pt idx="2198">
                  <c:v>18.774441771563399</c:v>
                </c:pt>
                <c:pt idx="2199">
                  <c:v>19.070258158622998</c:v>
                </c:pt>
                <c:pt idx="2200">
                  <c:v>19.3682207249181</c:v>
                </c:pt>
                <c:pt idx="2201">
                  <c:v>19.667572320510899</c:v>
                </c:pt>
                <c:pt idx="2202">
                  <c:v>19.967607963446401</c:v>
                </c:pt>
                <c:pt idx="2203">
                  <c:v>20.2684710825006</c:v>
                </c:pt>
                <c:pt idx="2204">
                  <c:v>20.569512832585801</c:v>
                </c:pt>
                <c:pt idx="2205">
                  <c:v>20.8711536239739</c:v>
                </c:pt>
                <c:pt idx="2206">
                  <c:v>21.1739317936029</c:v>
                </c:pt>
                <c:pt idx="2207">
                  <c:v>21.475458517537199</c:v>
                </c:pt>
                <c:pt idx="2208">
                  <c:v>21.775049424918297</c:v>
                </c:pt>
                <c:pt idx="2209">
                  <c:v>22.072627009818</c:v>
                </c:pt>
                <c:pt idx="2210">
                  <c:v>22.367079865850698</c:v>
                </c:pt>
                <c:pt idx="2211">
                  <c:v>22.658061112511099</c:v>
                </c:pt>
                <c:pt idx="2212">
                  <c:v>22.944491963501399</c:v>
                </c:pt>
                <c:pt idx="2213">
                  <c:v>23.2259428714917</c:v>
                </c:pt>
                <c:pt idx="2214">
                  <c:v>23.5011691838742</c:v>
                </c:pt>
                <c:pt idx="2215">
                  <c:v>23.770581119714699</c:v>
                </c:pt>
                <c:pt idx="2216">
                  <c:v>24.033375006460499</c:v>
                </c:pt>
                <c:pt idx="2217">
                  <c:v>24.287999117996097</c:v>
                </c:pt>
                <c:pt idx="2218">
                  <c:v>24.533860477765199</c:v>
                </c:pt>
                <c:pt idx="2219">
                  <c:v>24.770170563908099</c:v>
                </c:pt>
                <c:pt idx="2220">
                  <c:v>24.9971536971006</c:v>
                </c:pt>
                <c:pt idx="2221">
                  <c:v>25.2136184362653</c:v>
                </c:pt>
                <c:pt idx="2222">
                  <c:v>25.420055949495897</c:v>
                </c:pt>
                <c:pt idx="2223">
                  <c:v>25.6149471317961</c:v>
                </c:pt>
                <c:pt idx="2224">
                  <c:v>25.7982191722278</c:v>
                </c:pt>
                <c:pt idx="2225">
                  <c:v>25.9695104754738</c:v>
                </c:pt>
                <c:pt idx="2226">
                  <c:v>26.128184686643099</c:v>
                </c:pt>
                <c:pt idx="2227">
                  <c:v>26.272735531126198</c:v>
                </c:pt>
                <c:pt idx="2228">
                  <c:v>26.403432905789696</c:v>
                </c:pt>
                <c:pt idx="2229">
                  <c:v>26.518519511370897</c:v>
                </c:pt>
                <c:pt idx="2230">
                  <c:v>26.616613655206798</c:v>
                </c:pt>
                <c:pt idx="2231">
                  <c:v>26.699939833084198</c:v>
                </c:pt>
                <c:pt idx="2232">
                  <c:v>26.767348670090399</c:v>
                </c:pt>
                <c:pt idx="2233">
                  <c:v>26.819476071254098</c:v>
                </c:pt>
                <c:pt idx="2234">
                  <c:v>26.855610111350099</c:v>
                </c:pt>
                <c:pt idx="2235">
                  <c:v>26.877041585587499</c:v>
                </c:pt>
                <c:pt idx="2236">
                  <c:v>26.882829443345699</c:v>
                </c:pt>
                <c:pt idx="2237">
                  <c:v>26.873323007026798</c:v>
                </c:pt>
                <c:pt idx="2238">
                  <c:v>26.847590389139697</c:v>
                </c:pt>
                <c:pt idx="2239">
                  <c:v>26.8064728528134</c:v>
                </c:pt>
                <c:pt idx="2240">
                  <c:v>26.749061850279301</c:v>
                </c:pt>
                <c:pt idx="2241">
                  <c:v>26.676263298491101</c:v>
                </c:pt>
                <c:pt idx="2242">
                  <c:v>26.587235533105201</c:v>
                </c:pt>
                <c:pt idx="2243">
                  <c:v>26.482989066896398</c:v>
                </c:pt>
                <c:pt idx="2244">
                  <c:v>26.362236263203499</c:v>
                </c:pt>
                <c:pt idx="2245">
                  <c:v>26.2240556464611</c:v>
                </c:pt>
                <c:pt idx="2246">
                  <c:v>26.070912240551397</c:v>
                </c:pt>
                <c:pt idx="2247">
                  <c:v>25.902920628055199</c:v>
                </c:pt>
                <c:pt idx="2248">
                  <c:v>25.721001275026499</c:v>
                </c:pt>
                <c:pt idx="2249">
                  <c:v>25.5249069769458</c:v>
                </c:pt>
                <c:pt idx="2250">
                  <c:v>25.315460487838799</c:v>
                </c:pt>
                <c:pt idx="2251">
                  <c:v>25.092847080895201</c:v>
                </c:pt>
                <c:pt idx="2252">
                  <c:v>24.858256208710497</c:v>
                </c:pt>
                <c:pt idx="2253">
                  <c:v>24.611691030405598</c:v>
                </c:pt>
                <c:pt idx="2254">
                  <c:v>24.353695326475798</c:v>
                </c:pt>
                <c:pt idx="2255">
                  <c:v>24.0845598898944</c:v>
                </c:pt>
                <c:pt idx="2256">
                  <c:v>23.8046475171585</c:v>
                </c:pt>
                <c:pt idx="2257">
                  <c:v>23.514479162334297</c:v>
                </c:pt>
                <c:pt idx="2258">
                  <c:v>23.214280086218697</c:v>
                </c:pt>
                <c:pt idx="2259">
                  <c:v>22.905044750194801</c:v>
                </c:pt>
                <c:pt idx="2260">
                  <c:v>22.587594873908699</c:v>
                </c:pt>
                <c:pt idx="2261">
                  <c:v>22.263078916504501</c:v>
                </c:pt>
                <c:pt idx="2262">
                  <c:v>21.932132368559998</c:v>
                </c:pt>
                <c:pt idx="2263">
                  <c:v>21.5939171393034</c:v>
                </c:pt>
                <c:pt idx="2264">
                  <c:v>21.249952375158898</c:v>
                </c:pt>
                <c:pt idx="2265">
                  <c:v>20.900507400222299</c:v>
                </c:pt>
                <c:pt idx="2266">
                  <c:v>20.546896005968996</c:v>
                </c:pt>
                <c:pt idx="2267">
                  <c:v>20.189286789970801</c:v>
                </c:pt>
                <c:pt idx="2268">
                  <c:v>19.8287726498538</c:v>
                </c:pt>
                <c:pt idx="2269">
                  <c:v>19.464256958392202</c:v>
                </c:pt>
                <c:pt idx="2270">
                  <c:v>19.0976486549439</c:v>
                </c:pt>
                <c:pt idx="2271">
                  <c:v>18.729145886346899</c:v>
                </c:pt>
                <c:pt idx="2272">
                  <c:v>18.359889634496398</c:v>
                </c:pt>
                <c:pt idx="2273">
                  <c:v>17.989017668531698</c:v>
                </c:pt>
                <c:pt idx="2274">
                  <c:v>17.618101881360602</c:v>
                </c:pt>
                <c:pt idx="2275">
                  <c:v>17.246544627852</c:v>
                </c:pt>
                <c:pt idx="2276">
                  <c:v>16.875661633356298</c:v>
                </c:pt>
                <c:pt idx="2277">
                  <c:v>16.504819320599999</c:v>
                </c:pt>
                <c:pt idx="2278">
                  <c:v>16.135181900841001</c:v>
                </c:pt>
                <c:pt idx="2279">
                  <c:v>15.765981247810798</c:v>
                </c:pt>
                <c:pt idx="2280">
                  <c:v>15.398903728758301</c:v>
                </c:pt>
                <c:pt idx="2281">
                  <c:v>15.034960483778701</c:v>
                </c:pt>
                <c:pt idx="2282">
                  <c:v>14.671435241325</c:v>
                </c:pt>
                <c:pt idx="2283">
                  <c:v>14.309595069764999</c:v>
                </c:pt>
                <c:pt idx="2284">
                  <c:v>13.9490918467878</c:v>
                </c:pt>
                <c:pt idx="2285">
                  <c:v>13.5902294059872</c:v>
                </c:pt>
                <c:pt idx="2286">
                  <c:v>13.231828589514899</c:v>
                </c:pt>
                <c:pt idx="2287">
                  <c:v>12.875058779380799</c:v>
                </c:pt>
                <c:pt idx="2288">
                  <c:v>12.5196075154188</c:v>
                </c:pt>
                <c:pt idx="2289">
                  <c:v>12.166310652898499</c:v>
                </c:pt>
                <c:pt idx="2290">
                  <c:v>11.815136945614199</c:v>
                </c:pt>
                <c:pt idx="2291">
                  <c:v>11.466550967067899</c:v>
                </c:pt>
                <c:pt idx="2292">
                  <c:v>11.1197778459216</c:v>
                </c:pt>
                <c:pt idx="2293">
                  <c:v>10.7758170765612</c:v>
                </c:pt>
                <c:pt idx="2294">
                  <c:v>10.434946190963698</c:v>
                </c:pt>
                <c:pt idx="2295">
                  <c:v>10.0625704034025</c:v>
                </c:pt>
                <c:pt idx="2296">
                  <c:v>9.6946746150807002</c:v>
                </c:pt>
                <c:pt idx="2297">
                  <c:v>9.3334805134548002</c:v>
                </c:pt>
                <c:pt idx="2298">
                  <c:v>8.9793047912126998</c:v>
                </c:pt>
                <c:pt idx="2299">
                  <c:v>8.6324533864052988</c:v>
                </c:pt>
                <c:pt idx="2300">
                  <c:v>8.292714009866998</c:v>
                </c:pt>
                <c:pt idx="2301">
                  <c:v>7.9602085008224996</c:v>
                </c:pt>
                <c:pt idx="2302">
                  <c:v>7.6345161948170999</c:v>
                </c:pt>
                <c:pt idx="2303">
                  <c:v>7.3157242328885985</c:v>
                </c:pt>
                <c:pt idx="2304">
                  <c:v>7.0037978309000994</c:v>
                </c:pt>
                <c:pt idx="2305">
                  <c:v>6.6981587211479994</c:v>
                </c:pt>
                <c:pt idx="2306">
                  <c:v>6.3986215597343996</c:v>
                </c:pt>
                <c:pt idx="2307">
                  <c:v>6.1048044633603</c:v>
                </c:pt>
                <c:pt idx="2308">
                  <c:v>5.8164323936873998</c:v>
                </c:pt>
                <c:pt idx="2309">
                  <c:v>5.5331426546081994</c:v>
                </c:pt>
                <c:pt idx="2310">
                  <c:v>5.2547094028712991</c:v>
                </c:pt>
                <c:pt idx="2311">
                  <c:v>4.9807996924718996</c:v>
                </c:pt>
                <c:pt idx="2312">
                  <c:v>4.7112711217365</c:v>
                </c:pt>
                <c:pt idx="2313">
                  <c:v>4.4460411088163996</c:v>
                </c:pt>
                <c:pt idx="2314">
                  <c:v>4.1847561911552997</c:v>
                </c:pt>
                <c:pt idx="2315">
                  <c:v>3.9270439053450001</c:v>
                </c:pt>
                <c:pt idx="2316">
                  <c:v>3.6728449988879999</c:v>
                </c:pt>
                <c:pt idx="2317">
                  <c:v>3.4220909205281997</c:v>
                </c:pt>
                <c:pt idx="2318">
                  <c:v>3.1745442811787998</c:v>
                </c:pt>
                <c:pt idx="2319">
                  <c:v>2.9301065734875</c:v>
                </c:pt>
                <c:pt idx="2320">
                  <c:v>2.6885880144107999</c:v>
                </c:pt>
                <c:pt idx="2321">
                  <c:v>2.4497766616200001</c:v>
                </c:pt>
                <c:pt idx="2322">
                  <c:v>2.2136726365338002</c:v>
                </c:pt>
                <c:pt idx="2323">
                  <c:v>1.9802419180220998</c:v>
                </c:pt>
                <c:pt idx="2324">
                  <c:v>1.7493337169519998</c:v>
                </c:pt>
                <c:pt idx="2325">
                  <c:v>1.52088354246</c:v>
                </c:pt>
                <c:pt idx="2326">
                  <c:v>1.2947699949842999</c:v>
                </c:pt>
                <c:pt idx="2327">
                  <c:v>1.0708975885442999</c:v>
                </c:pt>
                <c:pt idx="2328">
                  <c:v>0.84913609009559998</c:v>
                </c:pt>
                <c:pt idx="2329">
                  <c:v>0.62938388731349992</c:v>
                </c:pt>
                <c:pt idx="2330">
                  <c:v>0.41150464395869996</c:v>
                </c:pt>
                <c:pt idx="2331">
                  <c:v>0.19539293439149999</c:v>
                </c:pt>
                <c:pt idx="2332">
                  <c:v>-1.9086160369200002E-2</c:v>
                </c:pt>
                <c:pt idx="2333">
                  <c:v>-0.23204501398919997</c:v>
                </c:pt>
                <c:pt idx="2334">
                  <c:v>-0.44360716887839996</c:v>
                </c:pt>
                <c:pt idx="2335">
                  <c:v>-0.65383908805169988</c:v>
                </c:pt>
                <c:pt idx="2336">
                  <c:v>-0.86293166554229994</c:v>
                </c:pt>
                <c:pt idx="2337">
                  <c:v>-1.0710354092546999</c:v>
                </c:pt>
                <c:pt idx="2338">
                  <c:v>-1.2782909575694998</c:v>
                </c:pt>
                <c:pt idx="2339">
                  <c:v>-1.4848457557062</c:v>
                </c:pt>
                <c:pt idx="2340">
                  <c:v>-1.6908304851389999</c:v>
                </c:pt>
                <c:pt idx="2341">
                  <c:v>-1.8963938962095002</c:v>
                </c:pt>
                <c:pt idx="2342">
                  <c:v>-2.1016807790270997</c:v>
                </c:pt>
                <c:pt idx="2343">
                  <c:v>-2.3068406981664</c:v>
                </c:pt>
                <c:pt idx="2344">
                  <c:v>-2.5120248239198997</c:v>
                </c:pt>
                <c:pt idx="2345">
                  <c:v>-2.7173848740816</c:v>
                </c:pt>
                <c:pt idx="2346">
                  <c:v>-2.9230852847534998</c:v>
                </c:pt>
                <c:pt idx="2347">
                  <c:v>-3.1292772501794999</c:v>
                </c:pt>
                <c:pt idx="2348">
                  <c:v>-3.3361077327119997</c:v>
                </c:pt>
                <c:pt idx="2349">
                  <c:v>-3.5437259154221996</c:v>
                </c:pt>
                <c:pt idx="2350">
                  <c:v>-3.7522814037396</c:v>
                </c:pt>
                <c:pt idx="2351">
                  <c:v>-3.9619155976763993</c:v>
                </c:pt>
                <c:pt idx="2352">
                  <c:v>-4.1727834869711993</c:v>
                </c:pt>
                <c:pt idx="2353">
                  <c:v>-4.3850351874245996</c:v>
                </c:pt>
                <c:pt idx="2354">
                  <c:v>-4.5988779933611994</c:v>
                </c:pt>
                <c:pt idx="2355">
                  <c:v>-4.8144632069780995</c:v>
                </c:pt>
                <c:pt idx="2356">
                  <c:v>-5.032200155638499</c:v>
                </c:pt>
                <c:pt idx="2357">
                  <c:v>-5.2519718902142998</c:v>
                </c:pt>
                <c:pt idx="2358">
                  <c:v>-5.4734388404195995</c:v>
                </c:pt>
                <c:pt idx="2359">
                  <c:v>-5.696590703829</c:v>
                </c:pt>
                <c:pt idx="2360">
                  <c:v>-5.9214598399871994</c:v>
                </c:pt>
                <c:pt idx="2361">
                  <c:v>-6.1483350446760001</c:v>
                </c:pt>
                <c:pt idx="2362">
                  <c:v>-6.3772504433687995</c:v>
                </c:pt>
                <c:pt idx="2363">
                  <c:v>-6.6084644651394004</c:v>
                </c:pt>
                <c:pt idx="2364">
                  <c:v>-6.8425931610249</c:v>
                </c:pt>
                <c:pt idx="2365">
                  <c:v>-7.0798607977817998</c:v>
                </c:pt>
                <c:pt idx="2366">
                  <c:v>-7.3204670939297998</c:v>
                </c:pt>
                <c:pt idx="2367">
                  <c:v>-7.5646476220884002</c:v>
                </c:pt>
                <c:pt idx="2368">
                  <c:v>-7.8127089405236996</c:v>
                </c:pt>
                <c:pt idx="2369">
                  <c:v>-8.0647133585162987</c:v>
                </c:pt>
                <c:pt idx="2370">
                  <c:v>-8.3207631881957997</c:v>
                </c:pt>
                <c:pt idx="2371">
                  <c:v>-8.5810246903826997</c:v>
                </c:pt>
                <c:pt idx="2372">
                  <c:v>-8.8457631773705998</c:v>
                </c:pt>
                <c:pt idx="2373">
                  <c:v>-9.1149698423786987</c:v>
                </c:pt>
                <c:pt idx="2374">
                  <c:v>-9.3886920110240997</c:v>
                </c:pt>
                <c:pt idx="2375">
                  <c:v>-9.6670582748780998</c:v>
                </c:pt>
                <c:pt idx="2376">
                  <c:v>-9.9503160544238991</c:v>
                </c:pt>
                <c:pt idx="2377">
                  <c:v>-10.238428801143</c:v>
                </c:pt>
                <c:pt idx="2378">
                  <c:v>-10.531564887017099</c:v>
                </c:pt>
                <c:pt idx="2379">
                  <c:v>-10.8298453218534</c:v>
                </c:pt>
                <c:pt idx="2380">
                  <c:v>-11.133532120043999</c:v>
                </c:pt>
                <c:pt idx="2381">
                  <c:v>-11.4421941273951</c:v>
                </c:pt>
                <c:pt idx="2382">
                  <c:v>-11.7560420789244</c:v>
                </c:pt>
                <c:pt idx="2383">
                  <c:v>-12.074950566935099</c:v>
                </c:pt>
                <c:pt idx="2384">
                  <c:v>-12.399054462104401</c:v>
                </c:pt>
                <c:pt idx="2385">
                  <c:v>-12.728254606667701</c:v>
                </c:pt>
                <c:pt idx="2386">
                  <c:v>-13.0626429148674</c:v>
                </c:pt>
                <c:pt idx="2387">
                  <c:v>-13.4020813484823</c:v>
                </c:pt>
                <c:pt idx="2388">
                  <c:v>-13.746643760107199</c:v>
                </c:pt>
                <c:pt idx="2389">
                  <c:v>-14.096152020200698</c:v>
                </c:pt>
                <c:pt idx="2390">
                  <c:v>-14.450669781842999</c:v>
                </c:pt>
                <c:pt idx="2391">
                  <c:v>-14.810008533821399</c:v>
                </c:pt>
                <c:pt idx="2392">
                  <c:v>-15.174238929614399</c:v>
                </c:pt>
                <c:pt idx="2393">
                  <c:v>-15.543169731159599</c:v>
                </c:pt>
                <c:pt idx="2394">
                  <c:v>-15.917196055649399</c:v>
                </c:pt>
                <c:pt idx="2395">
                  <c:v>-16.296526773502201</c:v>
                </c:pt>
                <c:pt idx="2396">
                  <c:v>-16.680517412709001</c:v>
                </c:pt>
                <c:pt idx="2397">
                  <c:v>-17.068976358574499</c:v>
                </c:pt>
                <c:pt idx="2398">
                  <c:v>-17.4622356019125</c:v>
                </c:pt>
                <c:pt idx="2399">
                  <c:v>-17.859790429081201</c:v>
                </c:pt>
                <c:pt idx="2400">
                  <c:v>-18.261443617090499</c:v>
                </c:pt>
                <c:pt idx="2401">
                  <c:v>-18.666949002160798</c:v>
                </c:pt>
                <c:pt idx="2402">
                  <c:v>-19.076698288925698</c:v>
                </c:pt>
                <c:pt idx="2403">
                  <c:v>-19.490696680511697</c:v>
                </c:pt>
                <c:pt idx="2404">
                  <c:v>-19.907792229751799</c:v>
                </c:pt>
                <c:pt idx="2405">
                  <c:v>-20.328086332605899</c:v>
                </c:pt>
                <c:pt idx="2406">
                  <c:v>-20.750902014098401</c:v>
                </c:pt>
                <c:pt idx="2407">
                  <c:v>-21.1762013168184</c:v>
                </c:pt>
                <c:pt idx="2408">
                  <c:v>-21.6044668321383</c:v>
                </c:pt>
                <c:pt idx="2409">
                  <c:v>-22.034508612677097</c:v>
                </c:pt>
                <c:pt idx="2410">
                  <c:v>-22.465747033924501</c:v>
                </c:pt>
                <c:pt idx="2411">
                  <c:v>-22.898646265417497</c:v>
                </c:pt>
                <c:pt idx="2412">
                  <c:v>-23.332418754239399</c:v>
                </c:pt>
                <c:pt idx="2413">
                  <c:v>-23.767327969342798</c:v>
                </c:pt>
                <c:pt idx="2414">
                  <c:v>-24.202590638808598</c:v>
                </c:pt>
                <c:pt idx="2415">
                  <c:v>-24.6383975441328</c:v>
                </c:pt>
                <c:pt idx="2416">
                  <c:v>-25.073845218853496</c:v>
                </c:pt>
                <c:pt idx="2417">
                  <c:v>-25.509079247315398</c:v>
                </c:pt>
                <c:pt idx="2418">
                  <c:v>-25.9431304584072</c:v>
                </c:pt>
                <c:pt idx="2419">
                  <c:v>-26.3761267528341</c:v>
                </c:pt>
                <c:pt idx="2420">
                  <c:v>-26.808277353466799</c:v>
                </c:pt>
                <c:pt idx="2421">
                  <c:v>-27.239361431777997</c:v>
                </c:pt>
                <c:pt idx="2422">
                  <c:v>-27.667890087606899</c:v>
                </c:pt>
                <c:pt idx="2423">
                  <c:v>-28.094186548821</c:v>
                </c:pt>
                <c:pt idx="2424">
                  <c:v>-28.517077066405498</c:v>
                </c:pt>
                <c:pt idx="2425">
                  <c:v>-28.936900679647195</c:v>
                </c:pt>
                <c:pt idx="2426">
                  <c:v>-29.383031888256298</c:v>
                </c:pt>
                <c:pt idx="2427">
                  <c:v>-29.8255222579023</c:v>
                </c:pt>
                <c:pt idx="2428">
                  <c:v>-30.262799757125997</c:v>
                </c:pt>
                <c:pt idx="2429">
                  <c:v>-30.695539891673697</c:v>
                </c:pt>
                <c:pt idx="2430">
                  <c:v>-31.122154356542399</c:v>
                </c:pt>
                <c:pt idx="2431">
                  <c:v>-31.543454561331902</c:v>
                </c:pt>
                <c:pt idx="2432">
                  <c:v>-31.9586568799518</c:v>
                </c:pt>
                <c:pt idx="2433">
                  <c:v>-32.367306957896702</c:v>
                </c:pt>
                <c:pt idx="2434">
                  <c:v>-32.767946151583196</c:v>
                </c:pt>
                <c:pt idx="2435">
                  <c:v>-33.161240081991899</c:v>
                </c:pt>
                <c:pt idx="2436">
                  <c:v>-33.5458309437984</c:v>
                </c:pt>
                <c:pt idx="2437">
                  <c:v>-33.922509397756798</c:v>
                </c:pt>
                <c:pt idx="2438">
                  <c:v>-34.290148940937001</c:v>
                </c:pt>
                <c:pt idx="2439">
                  <c:v>-34.650239856378001</c:v>
                </c:pt>
                <c:pt idx="2440">
                  <c:v>-35.001256882370399</c:v>
                </c:pt>
                <c:pt idx="2441">
                  <c:v>-35.344558801490102</c:v>
                </c:pt>
                <c:pt idx="2442">
                  <c:v>-35.682093180973197</c:v>
                </c:pt>
                <c:pt idx="2443">
                  <c:v>-36.011239191533399</c:v>
                </c:pt>
                <c:pt idx="2444">
                  <c:v>-36.3309587060361</c:v>
                </c:pt>
                <c:pt idx="2445">
                  <c:v>-36.640253412652804</c:v>
                </c:pt>
                <c:pt idx="2446">
                  <c:v>-36.9405642796359</c:v>
                </c:pt>
                <c:pt idx="2447">
                  <c:v>-37.230272970995102</c:v>
                </c:pt>
                <c:pt idx="2448">
                  <c:v>-37.479989986797001</c:v>
                </c:pt>
                <c:pt idx="2449">
                  <c:v>-37.7192861732238</c:v>
                </c:pt>
                <c:pt idx="2450">
                  <c:v>-37.950427101452696</c:v>
                </c:pt>
                <c:pt idx="2451">
                  <c:v>-38.172828244671898</c:v>
                </c:pt>
                <c:pt idx="2452">
                  <c:v>-38.388110210071794</c:v>
                </c:pt>
                <c:pt idx="2453">
                  <c:v>-38.595861210170995</c:v>
                </c:pt>
                <c:pt idx="2454">
                  <c:v>-38.797714632924901</c:v>
                </c:pt>
                <c:pt idx="2455">
                  <c:v>-38.9923431098523</c:v>
                </c:pt>
                <c:pt idx="2456">
                  <c:v>-39.181118260562698</c:v>
                </c:pt>
                <c:pt idx="2457">
                  <c:v>-39.363595800452693</c:v>
                </c:pt>
                <c:pt idx="2458">
                  <c:v>-39.541032944754001</c:v>
                </c:pt>
                <c:pt idx="2459">
                  <c:v>-39.712844642646303</c:v>
                </c:pt>
                <c:pt idx="2460">
                  <c:v>-39.879659024293197</c:v>
                </c:pt>
                <c:pt idx="2461">
                  <c:v>-40.106118376409398</c:v>
                </c:pt>
                <c:pt idx="2462">
                  <c:v>-40.670264888201999</c:v>
                </c:pt>
                <c:pt idx="2463">
                  <c:v>-41.415490904574</c:v>
                </c:pt>
                <c:pt idx="2464">
                  <c:v>-42.275315029243799</c:v>
                </c:pt>
                <c:pt idx="2465">
                  <c:v>-43.085695991304895</c:v>
                </c:pt>
                <c:pt idx="2466">
                  <c:v>-43.680584519737195</c:v>
                </c:pt>
                <c:pt idx="2467">
                  <c:v>-44.051751319585797</c:v>
                </c:pt>
                <c:pt idx="2468">
                  <c:v>-44.213686110759596</c:v>
                </c:pt>
                <c:pt idx="2469">
                  <c:v>-44.140555255184999</c:v>
                </c:pt>
                <c:pt idx="2470">
                  <c:v>-43.816259878428298</c:v>
                </c:pt>
                <c:pt idx="2471">
                  <c:v>-43.283018756978102</c:v>
                </c:pt>
                <c:pt idx="2472">
                  <c:v>-42.579554819534998</c:v>
                </c:pt>
                <c:pt idx="2473">
                  <c:v>-41.709482980708493</c:v>
                </c:pt>
                <c:pt idx="2474">
                  <c:v>-40.730413004756997</c:v>
                </c:pt>
                <c:pt idx="2475">
                  <c:v>-39.691478941302599</c:v>
                </c:pt>
                <c:pt idx="2476">
                  <c:v>-38.618848098237301</c:v>
                </c:pt>
                <c:pt idx="2477">
                  <c:v>-37.5459127519131</c:v>
                </c:pt>
                <c:pt idx="2478">
                  <c:v>-36.485298048838501</c:v>
                </c:pt>
                <c:pt idx="2479">
                  <c:v>-35.461841813538598</c:v>
                </c:pt>
                <c:pt idx="2480">
                  <c:v>-34.484062912190993</c:v>
                </c:pt>
                <c:pt idx="2481">
                  <c:v>-33.573222780251697</c:v>
                </c:pt>
                <c:pt idx="2482">
                  <c:v>-32.716363676169898</c:v>
                </c:pt>
                <c:pt idx="2483">
                  <c:v>-31.898441503797301</c:v>
                </c:pt>
                <c:pt idx="2484">
                  <c:v>-31.0898443833903</c:v>
                </c:pt>
                <c:pt idx="2485">
                  <c:v>-30.278142559950599</c:v>
                </c:pt>
                <c:pt idx="2486">
                  <c:v>-29.436059922626097</c:v>
                </c:pt>
                <c:pt idx="2487">
                  <c:v>-28.555653030232499</c:v>
                </c:pt>
                <c:pt idx="2488">
                  <c:v>-27.620918062790398</c:v>
                </c:pt>
                <c:pt idx="2489">
                  <c:v>-26.641279418718899</c:v>
                </c:pt>
                <c:pt idx="2490">
                  <c:v>-25.604675866537196</c:v>
                </c:pt>
                <c:pt idx="2491">
                  <c:v>-24.510659532484496</c:v>
                </c:pt>
                <c:pt idx="2492">
                  <c:v>-23.358943650975299</c:v>
                </c:pt>
                <c:pt idx="2493">
                  <c:v>-22.167291258051296</c:v>
                </c:pt>
                <c:pt idx="2494">
                  <c:v>-20.935405800599401</c:v>
                </c:pt>
                <c:pt idx="2495">
                  <c:v>-19.677691444471499</c:v>
                </c:pt>
                <c:pt idx="2496">
                  <c:v>-18.397082345839799</c:v>
                </c:pt>
                <c:pt idx="2497">
                  <c:v>-17.1136527515451</c:v>
                </c:pt>
                <c:pt idx="2498">
                  <c:v>-15.824197461058798</c:v>
                </c:pt>
                <c:pt idx="2499">
                  <c:v>-14.539723665084599</c:v>
                </c:pt>
                <c:pt idx="2500">
                  <c:v>-13.2534841379808</c:v>
                </c:pt>
                <c:pt idx="2501">
                  <c:v>-11.973915941809199</c:v>
                </c:pt>
                <c:pt idx="2502">
                  <c:v>-10.688245094457299</c:v>
                </c:pt>
                <c:pt idx="2503">
                  <c:v>-9.4002464010275997</c:v>
                </c:pt>
                <c:pt idx="2504">
                  <c:v>-8.1007302076782004</c:v>
                </c:pt>
                <c:pt idx="2505">
                  <c:v>-6.7961700176069995</c:v>
                </c:pt>
                <c:pt idx="2506">
                  <c:v>-5.4736135366595997</c:v>
                </c:pt>
                <c:pt idx="2507">
                  <c:v>-4.1366135676779994</c:v>
                </c:pt>
                <c:pt idx="2508">
                  <c:v>-2.7815537868737996</c:v>
                </c:pt>
                <c:pt idx="2509">
                  <c:v>-1.4125425517601999</c:v>
                </c:pt>
                <c:pt idx="2510">
                  <c:v>-2.6706597900899999E-2</c:v>
                </c:pt>
                <c:pt idx="2511">
                  <c:v>1.3676815154987998</c:v>
                </c:pt>
                <c:pt idx="2512">
                  <c:v>2.7619448309310002</c:v>
                </c:pt>
                <c:pt idx="2513">
                  <c:v>4.1493267582722995</c:v>
                </c:pt>
                <c:pt idx="2514">
                  <c:v>5.4948411362937</c:v>
                </c:pt>
                <c:pt idx="2515">
                  <c:v>6.7677676532516999</c:v>
                </c:pt>
                <c:pt idx="2516">
                  <c:v>7.9681881154394993</c:v>
                </c:pt>
                <c:pt idx="2517">
                  <c:v>9.1101602631656995</c:v>
                </c:pt>
                <c:pt idx="2518">
                  <c:v>10.195559830781999</c:v>
                </c:pt>
                <c:pt idx="2519">
                  <c:v>11.2305437888946</c:v>
                </c:pt>
                <c:pt idx="2520">
                  <c:v>12.208851029304299</c:v>
                </c:pt>
                <c:pt idx="2521">
                  <c:v>13.140528231696299</c:v>
                </c:pt>
                <c:pt idx="2522">
                  <c:v>14.034288937508398</c:v>
                </c:pt>
                <c:pt idx="2523">
                  <c:v>14.889471076010699</c:v>
                </c:pt>
                <c:pt idx="2524">
                  <c:v>15.713267958788398</c:v>
                </c:pt>
                <c:pt idx="2525">
                  <c:v>16.504261997249699</c:v>
                </c:pt>
                <c:pt idx="2526">
                  <c:v>17.257534647693898</c:v>
                </c:pt>
                <c:pt idx="2527">
                  <c:v>17.978666702124301</c:v>
                </c:pt>
                <c:pt idx="2528">
                  <c:v>18.655324930429497</c:v>
                </c:pt>
                <c:pt idx="2529">
                  <c:v>19.2982309243557</c:v>
                </c:pt>
                <c:pt idx="2530">
                  <c:v>19.910451531461398</c:v>
                </c:pt>
                <c:pt idx="2531">
                  <c:v>20.4865628478309</c:v>
                </c:pt>
                <c:pt idx="2532">
                  <c:v>21.022005843600898</c:v>
                </c:pt>
                <c:pt idx="2533">
                  <c:v>21.5056868800161</c:v>
                </c:pt>
                <c:pt idx="2534">
                  <c:v>21.952335452731798</c:v>
                </c:pt>
                <c:pt idx="2535">
                  <c:v>22.358929503078301</c:v>
                </c:pt>
                <c:pt idx="2536">
                  <c:v>22.7381408359227</c:v>
                </c:pt>
                <c:pt idx="2537">
                  <c:v>23.087425982021099</c:v>
                </c:pt>
                <c:pt idx="2538">
                  <c:v>23.411260563637796</c:v>
                </c:pt>
                <c:pt idx="2539">
                  <c:v>23.715192205014898</c:v>
                </c:pt>
                <c:pt idx="2540">
                  <c:v>23.9989116405186</c:v>
                </c:pt>
                <c:pt idx="2541">
                  <c:v>24.271644358780499</c:v>
                </c:pt>
                <c:pt idx="2542">
                  <c:v>24.5252697124644</c:v>
                </c:pt>
                <c:pt idx="2543">
                  <c:v>24.771178952972999</c:v>
                </c:pt>
                <c:pt idx="2544">
                  <c:v>24.998842994843397</c:v>
                </c:pt>
                <c:pt idx="2545">
                  <c:v>25.231980760572899</c:v>
                </c:pt>
                <c:pt idx="2546">
                  <c:v>25.452727077557398</c:v>
                </c:pt>
                <c:pt idx="2547">
                  <c:v>25.654951795085999</c:v>
                </c:pt>
                <c:pt idx="2548">
                  <c:v>25.816743428455499</c:v>
                </c:pt>
                <c:pt idx="2549">
                  <c:v>25.9515124415889</c:v>
                </c:pt>
                <c:pt idx="2550">
                  <c:v>26.053149854463598</c:v>
                </c:pt>
                <c:pt idx="2551">
                  <c:v>26.129642072949895</c:v>
                </c:pt>
                <c:pt idx="2552">
                  <c:v>26.168624371819497</c:v>
                </c:pt>
                <c:pt idx="2553">
                  <c:v>26.179667577464098</c:v>
                </c:pt>
                <c:pt idx="2554">
                  <c:v>26.154867424422896</c:v>
                </c:pt>
                <c:pt idx="2555">
                  <c:v>26.1025765187979</c:v>
                </c:pt>
                <c:pt idx="2556">
                  <c:v>26.025613447703698</c:v>
                </c:pt>
                <c:pt idx="2557">
                  <c:v>25.9376046023778</c:v>
                </c:pt>
                <c:pt idx="2558">
                  <c:v>25.833267692760298</c:v>
                </c:pt>
                <c:pt idx="2559">
                  <c:v>25.728512258384701</c:v>
                </c:pt>
                <c:pt idx="2560">
                  <c:v>25.634183034656399</c:v>
                </c:pt>
                <c:pt idx="2561">
                  <c:v>25.551764923399496</c:v>
                </c:pt>
                <c:pt idx="2562">
                  <c:v>25.437168534560097</c:v>
                </c:pt>
                <c:pt idx="2563">
                  <c:v>25.308796310467798</c:v>
                </c:pt>
                <c:pt idx="2564">
                  <c:v>25.1555097876087</c:v>
                </c:pt>
                <c:pt idx="2565">
                  <c:v>24.998513834076597</c:v>
                </c:pt>
                <c:pt idx="2566">
                  <c:v>24.815266282003201</c:v>
                </c:pt>
                <c:pt idx="2567">
                  <c:v>24.6186688474059</c:v>
                </c:pt>
                <c:pt idx="2568">
                  <c:v>24.395450037484199</c:v>
                </c:pt>
                <c:pt idx="2569">
                  <c:v>24.1477678043316</c:v>
                </c:pt>
                <c:pt idx="2570">
                  <c:v>23.891448603398398</c:v>
                </c:pt>
                <c:pt idx="2571">
                  <c:v>23.628530070186301</c:v>
                </c:pt>
                <c:pt idx="2572">
                  <c:v>23.3706662174529</c:v>
                </c:pt>
                <c:pt idx="2573">
                  <c:v>23.097304695351298</c:v>
                </c:pt>
                <c:pt idx="2574">
                  <c:v>22.819535213805</c:v>
                </c:pt>
                <c:pt idx="2575">
                  <c:v>22.538176966045796</c:v>
                </c:pt>
                <c:pt idx="2576">
                  <c:v>22.274719856095199</c:v>
                </c:pt>
                <c:pt idx="2577">
                  <c:v>22.014003500319902</c:v>
                </c:pt>
                <c:pt idx="2578">
                  <c:v>21.750325575937797</c:v>
                </c:pt>
                <c:pt idx="2579">
                  <c:v>21.473864846159998</c:v>
                </c:pt>
                <c:pt idx="2580">
                  <c:v>21.203664787955397</c:v>
                </c:pt>
                <c:pt idx="2581">
                  <c:v>20.948531678113198</c:v>
                </c:pt>
                <c:pt idx="2582">
                  <c:v>20.699357407682097</c:v>
                </c:pt>
                <c:pt idx="2583">
                  <c:v>20.458459157261697</c:v>
                </c:pt>
                <c:pt idx="2584">
                  <c:v>20.204570037467398</c:v>
                </c:pt>
                <c:pt idx="2585">
                  <c:v>19.973240689591201</c:v>
                </c:pt>
                <c:pt idx="2586">
                  <c:v>19.7565587109993</c:v>
                </c:pt>
                <c:pt idx="2587">
                  <c:v>19.552107490866</c:v>
                </c:pt>
                <c:pt idx="2588">
                  <c:v>19.3548971137566</c:v>
                </c:pt>
                <c:pt idx="2589">
                  <c:v>19.149782299916698</c:v>
                </c:pt>
                <c:pt idx="2590">
                  <c:v>18.976192944415498</c:v>
                </c:pt>
                <c:pt idx="2591">
                  <c:v>18.8190004975515</c:v>
                </c:pt>
                <c:pt idx="2592">
                  <c:v>18.689475459801599</c:v>
                </c:pt>
                <c:pt idx="2593">
                  <c:v>18.572215471638</c:v>
                </c:pt>
                <c:pt idx="2594">
                  <c:v>18.462882789608997</c:v>
                </c:pt>
                <c:pt idx="2595">
                  <c:v>18.389322391116597</c:v>
                </c:pt>
                <c:pt idx="2596">
                  <c:v>18.331837783867499</c:v>
                </c:pt>
                <c:pt idx="2597">
                  <c:v>18.303956359883699</c:v>
                </c:pt>
                <c:pt idx="2598">
                  <c:v>18.281916080251502</c:v>
                </c:pt>
                <c:pt idx="2599">
                  <c:v>18.269319689117697</c:v>
                </c:pt>
                <c:pt idx="2600">
                  <c:v>18.2845067459583</c:v>
                </c:pt>
                <c:pt idx="2601">
                  <c:v>18.3169064141238</c:v>
                </c:pt>
                <c:pt idx="2602">
                  <c:v>18.378673426203598</c:v>
                </c:pt>
                <c:pt idx="2603">
                  <c:v>18.447760257782697</c:v>
                </c:pt>
                <c:pt idx="2604">
                  <c:v>18.5384171115039</c:v>
                </c:pt>
                <c:pt idx="2605">
                  <c:v>18.6640149841962</c:v>
                </c:pt>
                <c:pt idx="2606">
                  <c:v>18.819368174346902</c:v>
                </c:pt>
                <c:pt idx="2607">
                  <c:v>19.005367485003298</c:v>
                </c:pt>
                <c:pt idx="2608">
                  <c:v>19.220022365277</c:v>
                </c:pt>
                <c:pt idx="2609">
                  <c:v>19.4866881045882</c:v>
                </c:pt>
                <c:pt idx="2610">
                  <c:v>19.793593316801999</c:v>
                </c:pt>
                <c:pt idx="2611">
                  <c:v>20.133295204757999</c:v>
                </c:pt>
                <c:pt idx="2612">
                  <c:v>20.504671437653698</c:v>
                </c:pt>
                <c:pt idx="2613">
                  <c:v>20.879988879550499</c:v>
                </c:pt>
                <c:pt idx="2614">
                  <c:v>21.312501045761699</c:v>
                </c:pt>
                <c:pt idx="2615">
                  <c:v>21.894953622888298</c:v>
                </c:pt>
                <c:pt idx="2616">
                  <c:v>22.562395929083401</c:v>
                </c:pt>
                <c:pt idx="2617">
                  <c:v>23.220056137369198</c:v>
                </c:pt>
                <c:pt idx="2618">
                  <c:v>23.926764256931996</c:v>
                </c:pt>
                <c:pt idx="2619">
                  <c:v>24.748129579142098</c:v>
                </c:pt>
                <c:pt idx="2620">
                  <c:v>25.613282466234597</c:v>
                </c:pt>
                <c:pt idx="2621">
                  <c:v>26.5231033664592</c:v>
                </c:pt>
                <c:pt idx="2622">
                  <c:v>27.475937405105398</c:v>
                </c:pt>
                <c:pt idx="2623">
                  <c:v>28.445531813565896</c:v>
                </c:pt>
                <c:pt idx="2624">
                  <c:v>29.368492414356297</c:v>
                </c:pt>
                <c:pt idx="2625">
                  <c:v>30.171787356389096</c:v>
                </c:pt>
                <c:pt idx="2626">
                  <c:v>30.788505544207801</c:v>
                </c:pt>
                <c:pt idx="2627">
                  <c:v>31.1135627886405</c:v>
                </c:pt>
                <c:pt idx="2628">
                  <c:v>31.185037395679799</c:v>
                </c:pt>
                <c:pt idx="2629">
                  <c:v>31.109663695769697</c:v>
                </c:pt>
                <c:pt idx="2630">
                  <c:v>31.017299686989901</c:v>
                </c:pt>
                <c:pt idx="2631">
                  <c:v>31.032846185985594</c:v>
                </c:pt>
                <c:pt idx="2632">
                  <c:v>31.198411564006499</c:v>
                </c:pt>
                <c:pt idx="2633">
                  <c:v>31.550875818276296</c:v>
                </c:pt>
                <c:pt idx="2634">
                  <c:v>32.120617901575798</c:v>
                </c:pt>
                <c:pt idx="2635">
                  <c:v>32.895706929667497</c:v>
                </c:pt>
                <c:pt idx="2636">
                  <c:v>33.916704173228098</c:v>
                </c:pt>
                <c:pt idx="2637">
                  <c:v>35.199754451206495</c:v>
                </c:pt>
                <c:pt idx="2638">
                  <c:v>36.602291499577198</c:v>
                </c:pt>
                <c:pt idx="2639">
                  <c:v>37.900436997623402</c:v>
                </c:pt>
                <c:pt idx="2640">
                  <c:v>38.9615239881552</c:v>
                </c:pt>
                <c:pt idx="2641">
                  <c:v>39.7703854179912</c:v>
                </c:pt>
                <c:pt idx="2642">
                  <c:v>40.399650522920396</c:v>
                </c:pt>
                <c:pt idx="2643">
                  <c:v>40.8540829982067</c:v>
                </c:pt>
                <c:pt idx="2644">
                  <c:v>41.1559319914941</c:v>
                </c:pt>
                <c:pt idx="2645">
                  <c:v>41.342808635744092</c:v>
                </c:pt>
                <c:pt idx="2646">
                  <c:v>41.481972101508902</c:v>
                </c:pt>
                <c:pt idx="2647">
                  <c:v>41.618109069286504</c:v>
                </c:pt>
                <c:pt idx="2648">
                  <c:v>41.831860940638798</c:v>
                </c:pt>
                <c:pt idx="2649">
                  <c:v>42.164143171810196</c:v>
                </c:pt>
                <c:pt idx="2650">
                  <c:v>42.6730648021287</c:v>
                </c:pt>
                <c:pt idx="2651">
                  <c:v>43.352783436154496</c:v>
                </c:pt>
                <c:pt idx="2652">
                  <c:v>44.191680077790295</c:v>
                </c:pt>
                <c:pt idx="2653">
                  <c:v>45.183512159913597</c:v>
                </c:pt>
                <c:pt idx="2654">
                  <c:v>46.317521116864498</c:v>
                </c:pt>
                <c:pt idx="2655">
                  <c:v>47.560026578262303</c:v>
                </c:pt>
                <c:pt idx="2656">
                  <c:v>48.889380035805601</c:v>
                </c:pt>
                <c:pt idx="2657">
                  <c:v>50.2785854669442</c:v>
                </c:pt>
                <c:pt idx="2658">
                  <c:v>51.711593183965498</c:v>
                </c:pt>
                <c:pt idx="2659">
                  <c:v>53.171973175449303</c:v>
                </c:pt>
                <c:pt idx="2660">
                  <c:v>54.649447264094995</c:v>
                </c:pt>
                <c:pt idx="2661">
                  <c:v>56.140968186968401</c:v>
                </c:pt>
                <c:pt idx="2662">
                  <c:v>57.643175732544002</c:v>
                </c:pt>
                <c:pt idx="2663">
                  <c:v>59.158849337252995</c:v>
                </c:pt>
                <c:pt idx="2664">
                  <c:v>60.689217088617006</c:v>
                </c:pt>
                <c:pt idx="2665">
                  <c:v>62.24280697428599</c:v>
                </c:pt>
                <c:pt idx="2666">
                  <c:v>63.819648308367</c:v>
                </c:pt>
                <c:pt idx="2667">
                  <c:v>65.428685189963986</c:v>
                </c:pt>
                <c:pt idx="2668">
                  <c:v>67.063907628357001</c:v>
                </c:pt>
                <c:pt idx="2669">
                  <c:v>68.735794482521996</c:v>
                </c:pt>
                <c:pt idx="2670">
                  <c:v>70.434067915061988</c:v>
                </c:pt>
                <c:pt idx="2671">
                  <c:v>72.164587666928995</c:v>
                </c:pt>
                <c:pt idx="2672">
                  <c:v>73.914521744057993</c:v>
                </c:pt>
                <c:pt idx="2673">
                  <c:v>75.687250715231997</c:v>
                </c:pt>
                <c:pt idx="2674">
                  <c:v>77.468582660846991</c:v>
                </c:pt>
                <c:pt idx="2675">
                  <c:v>79.256024814881997</c:v>
                </c:pt>
                <c:pt idx="2676">
                  <c:v>81.033581818733992</c:v>
                </c:pt>
                <c:pt idx="2677">
                  <c:v>82.79745686209499</c:v>
                </c:pt>
                <c:pt idx="2678">
                  <c:v>84.535177805213991</c:v>
                </c:pt>
                <c:pt idx="2679">
                  <c:v>86.238996898496993</c:v>
                </c:pt>
                <c:pt idx="2680">
                  <c:v>87.902324382374985</c:v>
                </c:pt>
                <c:pt idx="2681">
                  <c:v>89.517874179084004</c:v>
                </c:pt>
                <c:pt idx="2682">
                  <c:v>91.083422424053992</c:v>
                </c:pt>
                <c:pt idx="2683">
                  <c:v>92.58983699739899</c:v>
                </c:pt>
                <c:pt idx="2684">
                  <c:v>94.036275487697992</c:v>
                </c:pt>
                <c:pt idx="2685">
                  <c:v>95.413081235966999</c:v>
                </c:pt>
                <c:pt idx="2686">
                  <c:v>96.723007502621996</c:v>
                </c:pt>
                <c:pt idx="2687">
                  <c:v>97.956231046118987</c:v>
                </c:pt>
                <c:pt idx="2688">
                  <c:v>99.113251874279996</c:v>
                </c:pt>
                <c:pt idx="2689">
                  <c:v>100.18372518377099</c:v>
                </c:pt>
                <c:pt idx="2690">
                  <c:v>101.16501412657499</c:v>
                </c:pt>
                <c:pt idx="2691">
                  <c:v>102.050515866117</c:v>
                </c:pt>
                <c:pt idx="2692">
                  <c:v>102.83160122925</c:v>
                </c:pt>
                <c:pt idx="2693">
                  <c:v>103.506771905778</c:v>
                </c:pt>
                <c:pt idx="2694">
                  <c:v>104.06435455290298</c:v>
                </c:pt>
                <c:pt idx="2695">
                  <c:v>104.50503798481201</c:v>
                </c:pt>
                <c:pt idx="2696">
                  <c:v>104.818473399204</c:v>
                </c:pt>
                <c:pt idx="2697">
                  <c:v>105.00048991188899</c:v>
                </c:pt>
                <c:pt idx="2698">
                  <c:v>105.04720708435499</c:v>
                </c:pt>
                <c:pt idx="2699">
                  <c:v>104.950798062639</c:v>
                </c:pt>
                <c:pt idx="2700">
                  <c:v>104.71018155047399</c:v>
                </c:pt>
                <c:pt idx="2701">
                  <c:v>104.31832490684999</c:v>
                </c:pt>
                <c:pt idx="2702">
                  <c:v>103.773599751717</c:v>
                </c:pt>
                <c:pt idx="2703">
                  <c:v>103.07332422160499</c:v>
                </c:pt>
                <c:pt idx="2704">
                  <c:v>102.20948851396498</c:v>
                </c:pt>
                <c:pt idx="2705">
                  <c:v>101.18137107969299</c:v>
                </c:pt>
                <c:pt idx="2706">
                  <c:v>99.983891727146997</c:v>
                </c:pt>
                <c:pt idx="2707">
                  <c:v>98.612200958496004</c:v>
                </c:pt>
                <c:pt idx="2708">
                  <c:v>97.065306454058998</c:v>
                </c:pt>
                <c:pt idx="2709">
                  <c:v>95.336271494744992</c:v>
                </c:pt>
                <c:pt idx="2710">
                  <c:v>93.420029126930999</c:v>
                </c:pt>
                <c:pt idx="2711">
                  <c:v>91.314138191267986</c:v>
                </c:pt>
                <c:pt idx="2712">
                  <c:v>89.011321093830006</c:v>
                </c:pt>
                <c:pt idx="2713">
                  <c:v>86.505563423774987</c:v>
                </c:pt>
                <c:pt idx="2714">
                  <c:v>83.793311137142993</c:v>
                </c:pt>
                <c:pt idx="2715">
                  <c:v>80.865549709118994</c:v>
                </c:pt>
                <c:pt idx="2716">
                  <c:v>77.708319914252996</c:v>
                </c:pt>
                <c:pt idx="2717">
                  <c:v>74.304535648331992</c:v>
                </c:pt>
                <c:pt idx="2718">
                  <c:v>70.631432200085996</c:v>
                </c:pt>
                <c:pt idx="2719">
                  <c:v>66.667556187654</c:v>
                </c:pt>
                <c:pt idx="2720">
                  <c:v>62.402450221223994</c:v>
                </c:pt>
                <c:pt idx="2721">
                  <c:v>57.835450496339995</c:v>
                </c:pt>
                <c:pt idx="2722">
                  <c:v>52.976069637033298</c:v>
                </c:pt>
                <c:pt idx="2723">
                  <c:v>47.845249855073703</c:v>
                </c:pt>
                <c:pt idx="2724">
                  <c:v>42.483153283949399</c:v>
                </c:pt>
                <c:pt idx="2725">
                  <c:v>36.944164571342696</c:v>
                </c:pt>
                <c:pt idx="2726">
                  <c:v>31.299304536770997</c:v>
                </c:pt>
                <c:pt idx="2727">
                  <c:v>25.6404174328617</c:v>
                </c:pt>
                <c:pt idx="2728">
                  <c:v>20.077901298998999</c:v>
                </c:pt>
                <c:pt idx="2729">
                  <c:v>14.734129751773198</c:v>
                </c:pt>
                <c:pt idx="2730">
                  <c:v>9.7317776203517994</c:v>
                </c:pt>
                <c:pt idx="2731">
                  <c:v>5.1854099682945005</c:v>
                </c:pt>
                <c:pt idx="2732">
                  <c:v>1.1829216146147998</c:v>
                </c:pt>
                <c:pt idx="2733">
                  <c:v>-2.2255873856642996</c:v>
                </c:pt>
                <c:pt idx="2734">
                  <c:v>-5.0270459287292999</c:v>
                </c:pt>
                <c:pt idx="2735">
                  <c:v>-7.2401830508657996</c:v>
                </c:pt>
                <c:pt idx="2736">
                  <c:v>-8.9094455076161996</c:v>
                </c:pt>
                <c:pt idx="2737">
                  <c:v>-10.095076482309301</c:v>
                </c:pt>
                <c:pt idx="2738">
                  <c:v>-10.861123257141898</c:v>
                </c:pt>
                <c:pt idx="2739">
                  <c:v>-11.2747991449032</c:v>
                </c:pt>
                <c:pt idx="2740">
                  <c:v>-11.4020384746515</c:v>
                </c:pt>
                <c:pt idx="2741">
                  <c:v>-11.301510587576399</c:v>
                </c:pt>
                <c:pt idx="2742">
                  <c:v>-11.027743913505299</c:v>
                </c:pt>
                <c:pt idx="2743">
                  <c:v>-10.6302628665615</c:v>
                </c:pt>
                <c:pt idx="2744">
                  <c:v>-10.149225676727999</c:v>
                </c:pt>
                <c:pt idx="2745">
                  <c:v>-9.6191316513143992</c:v>
                </c:pt>
                <c:pt idx="2746">
                  <c:v>-9.0805195374560999</c:v>
                </c:pt>
                <c:pt idx="2747">
                  <c:v>-8.5549197401324992</c:v>
                </c:pt>
                <c:pt idx="2748">
                  <c:v>-8.1077847446798987</c:v>
                </c:pt>
                <c:pt idx="2749">
                  <c:v>-7.7027732331228007</c:v>
                </c:pt>
                <c:pt idx="2750">
                  <c:v>-7.3461341743115991</c:v>
                </c:pt>
                <c:pt idx="2751">
                  <c:v>-7.0441770792452996</c:v>
                </c:pt>
                <c:pt idx="2752">
                  <c:v>-6.7977241266002997</c:v>
                </c:pt>
                <c:pt idx="2753">
                  <c:v>-6.6062175936453</c:v>
                </c:pt>
                <c:pt idx="2754">
                  <c:v>-6.4673563430357994</c:v>
                </c:pt>
                <c:pt idx="2755">
                  <c:v>-6.3771418388969989</c:v>
                </c:pt>
                <c:pt idx="2756">
                  <c:v>-6.3292389147851997</c:v>
                </c:pt>
                <c:pt idx="2757">
                  <c:v>-6.3175021445543997</c:v>
                </c:pt>
                <c:pt idx="2758">
                  <c:v>-6.3374099222318998</c:v>
                </c:pt>
                <c:pt idx="2759">
                  <c:v>-6.3863697194597995</c:v>
                </c:pt>
                <c:pt idx="2760">
                  <c:v>-6.4478763720860997</c:v>
                </c:pt>
                <c:pt idx="2761">
                  <c:v>-6.5180581066766994</c:v>
                </c:pt>
                <c:pt idx="2762">
                  <c:v>-6.5947526398883998</c:v>
                </c:pt>
                <c:pt idx="2763">
                  <c:v>-6.6741481365509996</c:v>
                </c:pt>
                <c:pt idx="2764">
                  <c:v>-6.7527340231775996</c:v>
                </c:pt>
                <c:pt idx="2765">
                  <c:v>-6.8280343949597997</c:v>
                </c:pt>
                <c:pt idx="2766">
                  <c:v>-6.8985776504349001</c:v>
                </c:pt>
                <c:pt idx="2767">
                  <c:v>-6.9629529881960996</c:v>
                </c:pt>
                <c:pt idx="2768">
                  <c:v>-7.0197367401789004</c:v>
                </c:pt>
                <c:pt idx="2769">
                  <c:v>-7.0684516745090997</c:v>
                </c:pt>
                <c:pt idx="2770">
                  <c:v>-7.1087627545340997</c:v>
                </c:pt>
                <c:pt idx="2771">
                  <c:v>-7.1405050369322991</c:v>
                </c:pt>
                <c:pt idx="2772">
                  <c:v>-7.1631076532636992</c:v>
                </c:pt>
                <c:pt idx="2773">
                  <c:v>-7.1767855810953005</c:v>
                </c:pt>
                <c:pt idx="2774">
                  <c:v>-7.1815072985511001</c:v>
                </c:pt>
                <c:pt idx="2775">
                  <c:v>-7.1780482877870995</c:v>
                </c:pt>
                <c:pt idx="2776">
                  <c:v>-7.1660783756600992</c:v>
                </c:pt>
                <c:pt idx="2777">
                  <c:v>-7.1461121381732999</c:v>
                </c:pt>
                <c:pt idx="2778">
                  <c:v>-7.1189627238668995</c:v>
                </c:pt>
                <c:pt idx="2779">
                  <c:v>-7.085577374913</c:v>
                </c:pt>
                <c:pt idx="2780">
                  <c:v>-7.0463793801062993</c:v>
                </c:pt>
                <c:pt idx="2781">
                  <c:v>-7.0019449174193999</c:v>
                </c:pt>
                <c:pt idx="2782">
                  <c:v>-6.9531231664346995</c:v>
                </c:pt>
                <c:pt idx="2783">
                  <c:v>-6.9009470150039993</c:v>
                </c:pt>
                <c:pt idx="2784">
                  <c:v>-6.8464838858036998</c:v>
                </c:pt>
                <c:pt idx="2785">
                  <c:v>-6.7898775471695991</c:v>
                </c:pt>
                <c:pt idx="2786">
                  <c:v>-6.7314984532853996</c:v>
                </c:pt>
                <c:pt idx="2787">
                  <c:v>-6.6716460768710997</c:v>
                </c:pt>
                <c:pt idx="2788">
                  <c:v>-6.6110563470386996</c:v>
                </c:pt>
                <c:pt idx="2789">
                  <c:v>-6.5498869136219993</c:v>
                </c:pt>
                <c:pt idx="2790">
                  <c:v>-6.4877865736329001</c:v>
                </c:pt>
                <c:pt idx="2791">
                  <c:v>-6.4250006150778001</c:v>
                </c:pt>
                <c:pt idx="2792">
                  <c:v>-6.3618291681369001</c:v>
                </c:pt>
                <c:pt idx="2793">
                  <c:v>-6.2983706113520999</c:v>
                </c:pt>
                <c:pt idx="2794">
                  <c:v>-6.1898785077170997</c:v>
                </c:pt>
                <c:pt idx="2795">
                  <c:v>-6.0815356703529</c:v>
                </c:pt>
                <c:pt idx="2796">
                  <c:v>-5.9746635795926997</c:v>
                </c:pt>
                <c:pt idx="2797">
                  <c:v>-5.8701680657525994</c:v>
                </c:pt>
                <c:pt idx="2798">
                  <c:v>-5.7686217983835002</c:v>
                </c:pt>
                <c:pt idx="2799">
                  <c:v>-5.6704574196455999</c:v>
                </c:pt>
                <c:pt idx="2800">
                  <c:v>-5.5753850582933993</c:v>
                </c:pt>
                <c:pt idx="2801">
                  <c:v>-5.4833230203990002</c:v>
                </c:pt>
                <c:pt idx="2802">
                  <c:v>-5.3944065441044993</c:v>
                </c:pt>
                <c:pt idx="2803">
                  <c:v>-5.3083649632908001</c:v>
                </c:pt>
                <c:pt idx="2804">
                  <c:v>-5.2253862556503003</c:v>
                </c:pt>
                <c:pt idx="2805">
                  <c:v>-5.1448558023021</c:v>
                </c:pt>
                <c:pt idx="2806">
                  <c:v>-5.0666053338888002</c:v>
                </c:pt>
                <c:pt idx="2807">
                  <c:v>-4.9902823539320993</c:v>
                </c:pt>
                <c:pt idx="2808">
                  <c:v>-4.9156083953762995</c:v>
                </c:pt>
                <c:pt idx="2809">
                  <c:v>-4.8427358093523001</c:v>
                </c:pt>
                <c:pt idx="2810">
                  <c:v>-4.7713271350737001</c:v>
                </c:pt>
                <c:pt idx="2811">
                  <c:v>-4.7011224895938</c:v>
                </c:pt>
                <c:pt idx="2812">
                  <c:v>-4.6318956932528996</c:v>
                </c:pt>
                <c:pt idx="2813">
                  <c:v>-4.5635596411695003</c:v>
                </c:pt>
                <c:pt idx="2814">
                  <c:v>-4.4959181164268998</c:v>
                </c:pt>
                <c:pt idx="2815">
                  <c:v>-4.4291124783542992</c:v>
                </c:pt>
                <c:pt idx="2816">
                  <c:v>-4.3628587701549</c:v>
                </c:pt>
                <c:pt idx="2817">
                  <c:v>-4.2969804511016996</c:v>
                </c:pt>
                <c:pt idx="2818">
                  <c:v>-4.2316505094362995</c:v>
                </c:pt>
                <c:pt idx="2819">
                  <c:v>-4.1667665559605993</c:v>
                </c:pt>
                <c:pt idx="2820">
                  <c:v>-4.1024272768029002</c:v>
                </c:pt>
                <c:pt idx="2821">
                  <c:v>-4.0387356124445999</c:v>
                </c:pt>
                <c:pt idx="2822">
                  <c:v>-3.9757646845617001</c:v>
                </c:pt>
                <c:pt idx="2823">
                  <c:v>-3.9133536180180002</c:v>
                </c:pt>
                <c:pt idx="2824">
                  <c:v>-3.8515011551358</c:v>
                </c:pt>
                <c:pt idx="2825">
                  <c:v>-3.7904109887627997</c:v>
                </c:pt>
                <c:pt idx="2826">
                  <c:v>-3.7300009866833994</c:v>
                </c:pt>
                <c:pt idx="2827">
                  <c:v>-3.6703550175324002</c:v>
                </c:pt>
                <c:pt idx="2828">
                  <c:v>-3.6116214162836999</c:v>
                </c:pt>
                <c:pt idx="2829">
                  <c:v>-3.5590304405861999</c:v>
                </c:pt>
                <c:pt idx="2830">
                  <c:v>-3.5321071055498998</c:v>
                </c:pt>
                <c:pt idx="2831">
                  <c:v>-3.5091858909044999</c:v>
                </c:pt>
                <c:pt idx="2832">
                  <c:v>-3.4810678525298999</c:v>
                </c:pt>
                <c:pt idx="2833">
                  <c:v>-3.4509594498356995</c:v>
                </c:pt>
                <c:pt idx="2834">
                  <c:v>-3.4139445441167999</c:v>
                </c:pt>
                <c:pt idx="2835">
                  <c:v>-3.3695173352660999</c:v>
                </c:pt>
                <c:pt idx="2836">
                  <c:v>-3.3183153720200997</c:v>
                </c:pt>
                <c:pt idx="2837">
                  <c:v>-3.2601282330785999</c:v>
                </c:pt>
                <c:pt idx="2838">
                  <c:v>-3.1966389397142998</c:v>
                </c:pt>
                <c:pt idx="2839">
                  <c:v>-3.1295421735206999</c:v>
                </c:pt>
                <c:pt idx="2840">
                  <c:v>-3.0610104949397998</c:v>
                </c:pt>
                <c:pt idx="2841">
                  <c:v>-2.9937171688316999</c:v>
                </c:pt>
                <c:pt idx="2842">
                  <c:v>-2.9293513185753</c:v>
                </c:pt>
                <c:pt idx="2843">
                  <c:v>-2.8692642881177997</c:v>
                </c:pt>
                <c:pt idx="2844">
                  <c:v>-2.8142535304979996</c:v>
                </c:pt>
                <c:pt idx="2845">
                  <c:v>-2.7646339158053999</c:v>
                </c:pt>
                <c:pt idx="2846">
                  <c:v>-2.7201694472285998</c:v>
                </c:pt>
                <c:pt idx="2847">
                  <c:v>-2.6805025193067</c:v>
                </c:pt>
                <c:pt idx="2848">
                  <c:v>-2.6445256694412</c:v>
                </c:pt>
                <c:pt idx="2849">
                  <c:v>-2.6111541281255999</c:v>
                </c:pt>
                <c:pt idx="2850">
                  <c:v>-2.5792748128346998</c:v>
                </c:pt>
                <c:pt idx="2851">
                  <c:v>-2.5478618759384997</c:v>
                </c:pt>
                <c:pt idx="2852">
                  <c:v>-2.5162151581364998</c:v>
                </c:pt>
                <c:pt idx="2853">
                  <c:v>-2.4836728636242</c:v>
                </c:pt>
                <c:pt idx="2854">
                  <c:v>-2.4500008412805001</c:v>
                </c:pt>
                <c:pt idx="2855">
                  <c:v>-2.4150802954847999</c:v>
                </c:pt>
                <c:pt idx="2856">
                  <c:v>-2.3789889135770999</c:v>
                </c:pt>
                <c:pt idx="2857">
                  <c:v>-2.3419767618681</c:v>
                </c:pt>
                <c:pt idx="2858">
                  <c:v>-2.3045516770787997</c:v>
                </c:pt>
                <c:pt idx="2859">
                  <c:v>-2.2669798932878997</c:v>
                </c:pt>
                <c:pt idx="2860">
                  <c:v>-2.2296854957601</c:v>
                </c:pt>
                <c:pt idx="2861">
                  <c:v>-2.1930045809115</c:v>
                </c:pt>
                <c:pt idx="2862">
                  <c:v>-2.1572713334009999</c:v>
                </c:pt>
                <c:pt idx="2863">
                  <c:v>-2.1227695430531996</c:v>
                </c:pt>
                <c:pt idx="2864">
                  <c:v>-2.0895240318843</c:v>
                </c:pt>
                <c:pt idx="2865">
                  <c:v>-2.0576264315330999</c:v>
                </c:pt>
                <c:pt idx="2866">
                  <c:v>-2.0270415662744998</c:v>
                </c:pt>
                <c:pt idx="2867">
                  <c:v>-1.9978089638832</c:v>
                </c:pt>
                <c:pt idx="2868">
                  <c:v>-1.9696765658994</c:v>
                </c:pt>
                <c:pt idx="2869">
                  <c:v>-1.9425198010343998</c:v>
                </c:pt>
                <c:pt idx="2870">
                  <c:v>-1.9162003815254998</c:v>
                </c:pt>
                <c:pt idx="2871">
                  <c:v>-1.8906764345955001</c:v>
                </c:pt>
                <c:pt idx="2872">
                  <c:v>-1.8657199311699</c:v>
                </c:pt>
                <c:pt idx="2873">
                  <c:v>-1.8412754746400999</c:v>
                </c:pt>
                <c:pt idx="2874">
                  <c:v>-1.8174590269124997</c:v>
                </c:pt>
                <c:pt idx="2875">
                  <c:v>-1.7940969853749</c:v>
                </c:pt>
                <c:pt idx="2876">
                  <c:v>-1.7712057204081</c:v>
                </c:pt>
                <c:pt idx="2877">
                  <c:v>-1.7487844669424999</c:v>
                </c:pt>
                <c:pt idx="2878">
                  <c:v>-1.7268620665893</c:v>
                </c:pt>
                <c:pt idx="2879">
                  <c:v>-1.7054245154004</c:v>
                </c:pt>
                <c:pt idx="2880">
                  <c:v>-1.6845736983338999</c:v>
                </c:pt>
                <c:pt idx="2881">
                  <c:v>-1.6642745425182</c:v>
                </c:pt>
                <c:pt idx="2882">
                  <c:v>-1.6446138739556999</c:v>
                </c:pt>
                <c:pt idx="2883">
                  <c:v>-1.6254513569817</c:v>
                </c:pt>
                <c:pt idx="2884">
                  <c:v>-1.606742089368</c:v>
                </c:pt>
                <c:pt idx="2885">
                  <c:v>-1.5885554931588</c:v>
                </c:pt>
                <c:pt idx="2886">
                  <c:v>-1.5707939755671001</c:v>
                </c:pt>
                <c:pt idx="2887">
                  <c:v>-1.5534667980491998</c:v>
                </c:pt>
                <c:pt idx="2888">
                  <c:v>-1.5365370625565999</c:v>
                </c:pt>
                <c:pt idx="2889">
                  <c:v>-1.5200651949188999</c:v>
                </c:pt>
                <c:pt idx="2890">
                  <c:v>-1.5039078268116</c:v>
                </c:pt>
                <c:pt idx="2891">
                  <c:v>-1.4880892901639999</c:v>
                </c:pt>
                <c:pt idx="2892">
                  <c:v>-1.4725188511137</c:v>
                </c:pt>
                <c:pt idx="2893">
                  <c:v>-1.4571757994925001</c:v>
                </c:pt>
                <c:pt idx="2894">
                  <c:v>-1.4420043689922</c:v>
                </c:pt>
                <c:pt idx="2895">
                  <c:v>-1.4270130993182999</c:v>
                </c:pt>
                <c:pt idx="2896">
                  <c:v>-1.4121376542599999</c:v>
                </c:pt>
                <c:pt idx="2897">
                  <c:v>-1.3973742721869</c:v>
                </c:pt>
                <c:pt idx="2898">
                  <c:v>-1.3828323470502</c:v>
                </c:pt>
                <c:pt idx="2899">
                  <c:v>-1.3683650109851999</c:v>
                </c:pt>
                <c:pt idx="2900">
                  <c:v>-1.3539650548497</c:v>
                </c:pt>
                <c:pt idx="2901">
                  <c:v>-1.3395961769735998</c:v>
                </c:pt>
                <c:pt idx="2902">
                  <c:v>-1.3252370959649999</c:v>
                </c:pt>
                <c:pt idx="2903">
                  <c:v>-1.3108445241377999</c:v>
                </c:pt>
                <c:pt idx="2904">
                  <c:v>-1.2964969989347999</c:v>
                </c:pt>
                <c:pt idx="2905">
                  <c:v>-1.2820249449023999</c:v>
                </c:pt>
                <c:pt idx="2906">
                  <c:v>-1.2673941629367</c:v>
                </c:pt>
                <c:pt idx="2907">
                  <c:v>-1.2525533211191999</c:v>
                </c:pt>
                <c:pt idx="2908">
                  <c:v>-1.2374761052270999</c:v>
                </c:pt>
                <c:pt idx="2909">
                  <c:v>-1.2221173814255999</c:v>
                </c:pt>
                <c:pt idx="2910">
                  <c:v>-1.2065301394367998</c:v>
                </c:pt>
                <c:pt idx="2911">
                  <c:v>-1.1905721302343999</c:v>
                </c:pt>
                <c:pt idx="2912">
                  <c:v>-1.1741966575272</c:v>
                </c:pt>
                <c:pt idx="2913">
                  <c:v>-1.1574498762932999</c:v>
                </c:pt>
                <c:pt idx="2914">
                  <c:v>-1.1402544634487999</c:v>
                </c:pt>
                <c:pt idx="2915">
                  <c:v>-1.1226241806774</c:v>
                </c:pt>
                <c:pt idx="2916">
                  <c:v>-1.1045408555706</c:v>
                </c:pt>
                <c:pt idx="2917">
                  <c:v>-1.0860677657216999</c:v>
                </c:pt>
                <c:pt idx="2918">
                  <c:v>-1.0671011463315001</c:v>
                </c:pt>
                <c:pt idx="2919">
                  <c:v>-1.0476408290526</c:v>
                </c:pt>
                <c:pt idx="2920">
                  <c:v>-1.0276690425765</c:v>
                </c:pt>
                <c:pt idx="2921">
                  <c:v>-1.0071936029096999</c:v>
                </c:pt>
                <c:pt idx="2922">
                  <c:v>-0.98620547687909998</c:v>
                </c:pt>
                <c:pt idx="2923">
                  <c:v>-0.96478787525819987</c:v>
                </c:pt>
                <c:pt idx="2924">
                  <c:v>-0.94285853335379999</c:v>
                </c:pt>
                <c:pt idx="2925">
                  <c:v>-0.92044373885879993</c:v>
                </c:pt>
                <c:pt idx="2926">
                  <c:v>-0.89755800362849991</c:v>
                </c:pt>
                <c:pt idx="2927">
                  <c:v>-0.87424306555589992</c:v>
                </c:pt>
                <c:pt idx="2928">
                  <c:v>-0.85050502835159991</c:v>
                </c:pt>
                <c:pt idx="2929">
                  <c:v>-0.82640926426770001</c:v>
                </c:pt>
                <c:pt idx="2930">
                  <c:v>-0.80211078263939994</c:v>
                </c:pt>
                <c:pt idx="2931">
                  <c:v>-0.77757471143159995</c:v>
                </c:pt>
                <c:pt idx="2932">
                  <c:v>-0.75289497124619997</c:v>
                </c:pt>
                <c:pt idx="2933">
                  <c:v>-0.72815203214040003</c:v>
                </c:pt>
                <c:pt idx="2934">
                  <c:v>-0.7034528539614</c:v>
                </c:pt>
                <c:pt idx="2935">
                  <c:v>-0.67888510055219997</c:v>
                </c:pt>
                <c:pt idx="2936">
                  <c:v>-0.65459440708259997</c:v>
                </c:pt>
                <c:pt idx="2937">
                  <c:v>-0.63070459638869991</c:v>
                </c:pt>
                <c:pt idx="2938">
                  <c:v>-0.60743127060749991</c:v>
                </c:pt>
                <c:pt idx="2939">
                  <c:v>-0.58484976869579997</c:v>
                </c:pt>
                <c:pt idx="2940">
                  <c:v>-0.56314533496409991</c:v>
                </c:pt>
                <c:pt idx="2941">
                  <c:v>-0.54249478867469991</c:v>
                </c:pt>
                <c:pt idx="2942">
                  <c:v>-0.52311259089240003</c:v>
                </c:pt>
                <c:pt idx="2943">
                  <c:v>-0.50520763564319993</c:v>
                </c:pt>
                <c:pt idx="2944">
                  <c:v>-0.48908011103760002</c:v>
                </c:pt>
                <c:pt idx="2945">
                  <c:v>-0.47489802967169997</c:v>
                </c:pt>
                <c:pt idx="2946">
                  <c:v>-0.46294351090319996</c:v>
                </c:pt>
                <c:pt idx="2947">
                  <c:v>-0.45348876422670004</c:v>
                </c:pt>
                <c:pt idx="2948">
                  <c:v>-0.44684795259239996</c:v>
                </c:pt>
                <c:pt idx="2949">
                  <c:v>-0.44332901840519995</c:v>
                </c:pt>
                <c:pt idx="2950">
                  <c:v>-0.44332899731879993</c:v>
                </c:pt>
                <c:pt idx="2951">
                  <c:v>-0.44711447947409999</c:v>
                </c:pt>
                <c:pt idx="2952">
                  <c:v>-0.4550564714841</c:v>
                </c:pt>
                <c:pt idx="2953">
                  <c:v>-0.46757768192370003</c:v>
                </c:pt>
                <c:pt idx="2954">
                  <c:v>-0.48505130999040003</c:v>
                </c:pt>
                <c:pt idx="2955">
                  <c:v>-0.50791028606339994</c:v>
                </c:pt>
                <c:pt idx="2956">
                  <c:v>-0.55799767457759997</c:v>
                </c:pt>
                <c:pt idx="2957">
                  <c:v>-0.66424631331809991</c:v>
                </c:pt>
                <c:pt idx="2958">
                  <c:v>-0.78203943328769998</c:v>
                </c:pt>
                <c:pt idx="2959">
                  <c:v>-0.94237188531329996</c:v>
                </c:pt>
                <c:pt idx="2960">
                  <c:v>-1.1054491791243</c:v>
                </c:pt>
                <c:pt idx="2961">
                  <c:v>-1.2431576665574999</c:v>
                </c:pt>
                <c:pt idx="2962">
                  <c:v>-1.3547685867308998</c:v>
                </c:pt>
                <c:pt idx="2963">
                  <c:v>-1.4535989140908001</c:v>
                </c:pt>
                <c:pt idx="2964">
                  <c:v>-1.5407537287016999</c:v>
                </c:pt>
                <c:pt idx="2965">
                  <c:v>-1.6168983084890998</c:v>
                </c:pt>
                <c:pt idx="2966">
                  <c:v>-1.6890846725208</c:v>
                </c:pt>
                <c:pt idx="2967">
                  <c:v>-1.7641140028116</c:v>
                </c:pt>
                <c:pt idx="2968">
                  <c:v>-1.8441456383442001</c:v>
                </c:pt>
                <c:pt idx="2969">
                  <c:v>-1.9283153709495</c:v>
                </c:pt>
                <c:pt idx="2970">
                  <c:v>-2.0235306936815998</c:v>
                </c:pt>
                <c:pt idx="2971">
                  <c:v>-2.1295073798034001</c:v>
                </c:pt>
                <c:pt idx="2972">
                  <c:v>-2.2327804096035</c:v>
                </c:pt>
                <c:pt idx="2973">
                  <c:v>-2.3223850618775996</c:v>
                </c:pt>
                <c:pt idx="2974">
                  <c:v>-2.4457591242629997</c:v>
                </c:pt>
                <c:pt idx="2975">
                  <c:v>-2.6027476741766997</c:v>
                </c:pt>
                <c:pt idx="2976">
                  <c:v>-2.777848462548</c:v>
                </c:pt>
                <c:pt idx="2977">
                  <c:v>-2.9617111922346</c:v>
                </c:pt>
                <c:pt idx="2978">
                  <c:v>-3.1512631736565</c:v>
                </c:pt>
                <c:pt idx="2979">
                  <c:v>-3.3328800049175999</c:v>
                </c:pt>
                <c:pt idx="2980">
                  <c:v>-3.5035586664765002</c:v>
                </c:pt>
                <c:pt idx="2981">
                  <c:v>-3.6526341252968999</c:v>
                </c:pt>
                <c:pt idx="2982">
                  <c:v>-3.7800346867019998</c:v>
                </c:pt>
                <c:pt idx="2983">
                  <c:v>-3.8817338336225995</c:v>
                </c:pt>
                <c:pt idx="2984">
                  <c:v>-3.9608798180655</c:v>
                </c:pt>
                <c:pt idx="2985">
                  <c:v>-4.0202809518227998</c:v>
                </c:pt>
                <c:pt idx="2986">
                  <c:v>-4.0626793020992995</c:v>
                </c:pt>
                <c:pt idx="2987">
                  <c:v>-4.0970084353994993</c:v>
                </c:pt>
                <c:pt idx="2988">
                  <c:v>-4.1244757258106999</c:v>
                </c:pt>
                <c:pt idx="2989">
                  <c:v>-4.1580930259668003</c:v>
                </c:pt>
                <c:pt idx="2990">
                  <c:v>-4.2006398223218993</c:v>
                </c:pt>
                <c:pt idx="2991">
                  <c:v>-4.2607366400778002</c:v>
                </c:pt>
                <c:pt idx="2992">
                  <c:v>-4.3462110865778998</c:v>
                </c:pt>
                <c:pt idx="2993">
                  <c:v>-4.4552323299851997</c:v>
                </c:pt>
                <c:pt idx="2994">
                  <c:v>-4.5940875767006997</c:v>
                </c:pt>
                <c:pt idx="2995">
                  <c:v>-4.7562368018363994</c:v>
                </c:pt>
                <c:pt idx="2996">
                  <c:v>-4.9357772814756</c:v>
                </c:pt>
                <c:pt idx="2997">
                  <c:v>-5.1343264219161</c:v>
                </c:pt>
                <c:pt idx="2998">
                  <c:v>-5.3375725294212</c:v>
                </c:pt>
                <c:pt idx="2999">
                  <c:v>-5.541048666</c:v>
                </c:pt>
                <c:pt idx="3000">
                  <c:v>-5.7445755703787995</c:v>
                </c:pt>
                <c:pt idx="3001">
                  <c:v>-5.9371987080899995</c:v>
                </c:pt>
                <c:pt idx="3002">
                  <c:v>-6.1183923472214996</c:v>
                </c:pt>
                <c:pt idx="3003">
                  <c:v>-6.2928786191069994</c:v>
                </c:pt>
                <c:pt idx="3004">
                  <c:v>-6.4542387325940993</c:v>
                </c:pt>
                <c:pt idx="3005">
                  <c:v>-6.6047868540158996</c:v>
                </c:pt>
                <c:pt idx="3006">
                  <c:v>-6.7567819960598996</c:v>
                </c:pt>
                <c:pt idx="3007">
                  <c:v>-6.9043915622738998</c:v>
                </c:pt>
                <c:pt idx="3008">
                  <c:v>-7.0509451098866993</c:v>
                </c:pt>
                <c:pt idx="3009">
                  <c:v>-7.2058569624875997</c:v>
                </c:pt>
                <c:pt idx="3010">
                  <c:v>-7.3690883546211001</c:v>
                </c:pt>
                <c:pt idx="3011">
                  <c:v>-7.5381113692947004</c:v>
                </c:pt>
                <c:pt idx="3012">
                  <c:v>-7.7131091187431995</c:v>
                </c:pt>
                <c:pt idx="3013">
                  <c:v>-7.9034461051226987</c:v>
                </c:pt>
                <c:pt idx="3014">
                  <c:v>-8.1025384703057988</c:v>
                </c:pt>
                <c:pt idx="3015">
                  <c:v>-8.3137123335213001</c:v>
                </c:pt>
                <c:pt idx="3016">
                  <c:v>-8.5379476996487984</c:v>
                </c:pt>
                <c:pt idx="3017">
                  <c:v>-8.7858362184741008</c:v>
                </c:pt>
                <c:pt idx="3018">
                  <c:v>-9.0481415227313988</c:v>
                </c:pt>
                <c:pt idx="3019">
                  <c:v>-9.3245176070583007</c:v>
                </c:pt>
                <c:pt idx="3020">
                  <c:v>-9.6156276371876999</c:v>
                </c:pt>
                <c:pt idx="3021">
                  <c:v>-9.9286755383265</c:v>
                </c:pt>
                <c:pt idx="3022">
                  <c:v>-10.2641565924219</c:v>
                </c:pt>
                <c:pt idx="3023">
                  <c:v>-10.619146607084099</c:v>
                </c:pt>
                <c:pt idx="3024">
                  <c:v>-10.9956156073674</c:v>
                </c:pt>
                <c:pt idx="3025">
                  <c:v>-11.395506901914601</c:v>
                </c:pt>
                <c:pt idx="3026">
                  <c:v>-11.883592656542699</c:v>
                </c:pt>
                <c:pt idx="3027">
                  <c:v>-12.398904361488299</c:v>
                </c:pt>
                <c:pt idx="3028">
                  <c:v>-12.934586348051999</c:v>
                </c:pt>
                <c:pt idx="3029">
                  <c:v>-13.4892268438785</c:v>
                </c:pt>
                <c:pt idx="3030">
                  <c:v>-14.061439971743098</c:v>
                </c:pt>
                <c:pt idx="3031">
                  <c:v>-14.649337439769901</c:v>
                </c:pt>
                <c:pt idx="3032">
                  <c:v>-15.258894806765099</c:v>
                </c:pt>
                <c:pt idx="3033">
                  <c:v>-15.882792088090801</c:v>
                </c:pt>
                <c:pt idx="3034">
                  <c:v>-16.517024958623999</c:v>
                </c:pt>
                <c:pt idx="3035">
                  <c:v>-17.160209561022299</c:v>
                </c:pt>
                <c:pt idx="3036">
                  <c:v>-17.811470775191097</c:v>
                </c:pt>
                <c:pt idx="3037">
                  <c:v>-18.470236237389599</c:v>
                </c:pt>
                <c:pt idx="3038">
                  <c:v>-19.136329040629199</c:v>
                </c:pt>
                <c:pt idx="3039">
                  <c:v>-19.814722916074199</c:v>
                </c:pt>
                <c:pt idx="3040">
                  <c:v>-20.505804667030802</c:v>
                </c:pt>
                <c:pt idx="3041">
                  <c:v>-21.205968039326102</c:v>
                </c:pt>
                <c:pt idx="3042">
                  <c:v>-21.915968233208101</c:v>
                </c:pt>
                <c:pt idx="3043">
                  <c:v>-22.6365688198245</c:v>
                </c:pt>
                <c:pt idx="3044">
                  <c:v>-23.368553883379196</c:v>
                </c:pt>
                <c:pt idx="3045">
                  <c:v>-24.111603533729699</c:v>
                </c:pt>
                <c:pt idx="3046">
                  <c:v>-24.864754297275599</c:v>
                </c:pt>
                <c:pt idx="3047">
                  <c:v>-25.628181652287299</c:v>
                </c:pt>
                <c:pt idx="3048">
                  <c:v>-26.402930839178698</c:v>
                </c:pt>
                <c:pt idx="3049">
                  <c:v>-27.190687514392199</c:v>
                </c:pt>
                <c:pt idx="3050">
                  <c:v>-27.9957480280314</c:v>
                </c:pt>
                <c:pt idx="3051">
                  <c:v>-28.821288346164899</c:v>
                </c:pt>
                <c:pt idx="3052">
                  <c:v>-29.665634851596</c:v>
                </c:pt>
                <c:pt idx="3053">
                  <c:v>-30.603397722537</c:v>
                </c:pt>
                <c:pt idx="3054">
                  <c:v>-31.568994857842796</c:v>
                </c:pt>
                <c:pt idx="3055">
                  <c:v>-32.561713649959799</c:v>
                </c:pt>
                <c:pt idx="3056">
                  <c:v>-33.581031469026001</c:v>
                </c:pt>
                <c:pt idx="3057">
                  <c:v>-34.626121003430995</c:v>
                </c:pt>
                <c:pt idx="3058">
                  <c:v>-35.695718162458803</c:v>
                </c:pt>
                <c:pt idx="3059">
                  <c:v>-36.788326557411594</c:v>
                </c:pt>
                <c:pt idx="3060">
                  <c:v>-37.902552582669898</c:v>
                </c:pt>
                <c:pt idx="3061">
                  <c:v>-39.037080156076193</c:v>
                </c:pt>
                <c:pt idx="3062">
                  <c:v>-40.190638473646501</c:v>
                </c:pt>
                <c:pt idx="3063">
                  <c:v>-41.361329869454096</c:v>
                </c:pt>
                <c:pt idx="3064">
                  <c:v>-42.370337537303996</c:v>
                </c:pt>
                <c:pt idx="3065">
                  <c:v>-42.681603530377195</c:v>
                </c:pt>
                <c:pt idx="3066">
                  <c:v>-42.749346630371399</c:v>
                </c:pt>
                <c:pt idx="3067">
                  <c:v>-43.082592170692195</c:v>
                </c:pt>
                <c:pt idx="3068">
                  <c:v>-43.540715023599297</c:v>
                </c:pt>
                <c:pt idx="3069">
                  <c:v>-43.926442203940496</c:v>
                </c:pt>
                <c:pt idx="3070">
                  <c:v>-44.332692251846098</c:v>
                </c:pt>
                <c:pt idx="3071">
                  <c:v>-44.9345996809203</c:v>
                </c:pt>
                <c:pt idx="3072">
                  <c:v>-45.627950133123896</c:v>
                </c:pt>
                <c:pt idx="3073">
                  <c:v>-46.223904720721798</c:v>
                </c:pt>
                <c:pt idx="3074">
                  <c:v>-46.775006594883301</c:v>
                </c:pt>
                <c:pt idx="3075">
                  <c:v>-47.334477618745495</c:v>
                </c:pt>
                <c:pt idx="3076">
                  <c:v>-47.780121528672595</c:v>
                </c:pt>
                <c:pt idx="3077">
                  <c:v>-48.0995714184264</c:v>
                </c:pt>
                <c:pt idx="3078">
                  <c:v>-48.359319313037403</c:v>
                </c:pt>
                <c:pt idx="3079">
                  <c:v>-48.534816219345601</c:v>
                </c:pt>
                <c:pt idx="3080">
                  <c:v>-48.643888144430996</c:v>
                </c:pt>
                <c:pt idx="3081">
                  <c:v>-48.742397012602503</c:v>
                </c:pt>
                <c:pt idx="3082">
                  <c:v>-48.827145941859001</c:v>
                </c:pt>
                <c:pt idx="3083">
                  <c:v>-48.853698414277197</c:v>
                </c:pt>
                <c:pt idx="3084">
                  <c:v>-48.867834990217794</c:v>
                </c:pt>
                <c:pt idx="3085">
                  <c:v>-48.896875262294095</c:v>
                </c:pt>
                <c:pt idx="3086">
                  <c:v>-48.880291990334698</c:v>
                </c:pt>
                <c:pt idx="3087">
                  <c:v>-48.848379156434703</c:v>
                </c:pt>
                <c:pt idx="3088">
                  <c:v>-48.857545402367101</c:v>
                </c:pt>
                <c:pt idx="3089">
                  <c:v>-48.886354321223997</c:v>
                </c:pt>
                <c:pt idx="3090">
                  <c:v>-48.954905355515699</c:v>
                </c:pt>
                <c:pt idx="3091">
                  <c:v>-49.099629210300897</c:v>
                </c:pt>
                <c:pt idx="3092">
                  <c:v>-49.292876106987897</c:v>
                </c:pt>
                <c:pt idx="3093">
                  <c:v>-49.474832632818597</c:v>
                </c:pt>
                <c:pt idx="3094">
                  <c:v>-49.687719432719994</c:v>
                </c:pt>
                <c:pt idx="3095">
                  <c:v>-49.946638710197398</c:v>
                </c:pt>
                <c:pt idx="3096">
                  <c:v>-50.166383261939693</c:v>
                </c:pt>
                <c:pt idx="3097">
                  <c:v>-50.3652560901375</c:v>
                </c:pt>
                <c:pt idx="3098">
                  <c:v>-50.581888371407999</c:v>
                </c:pt>
                <c:pt idx="3099">
                  <c:v>-50.751184228282796</c:v>
                </c:pt>
                <c:pt idx="3100">
                  <c:v>-50.887091606191191</c:v>
                </c:pt>
                <c:pt idx="3101">
                  <c:v>-51.051702637527598</c:v>
                </c:pt>
                <c:pt idx="3102">
                  <c:v>-51.229137630557695</c:v>
                </c:pt>
                <c:pt idx="3103">
                  <c:v>-51.369007928437199</c:v>
                </c:pt>
                <c:pt idx="3104">
                  <c:v>-51.533529466799997</c:v>
                </c:pt>
                <c:pt idx="3105">
                  <c:v>-51.761790026080199</c:v>
                </c:pt>
                <c:pt idx="3106">
                  <c:v>-51.9844168067292</c:v>
                </c:pt>
                <c:pt idx="3107">
                  <c:v>-52.218377838689101</c:v>
                </c:pt>
                <c:pt idx="3108">
                  <c:v>-52.514913361777801</c:v>
                </c:pt>
                <c:pt idx="3109">
                  <c:v>-52.833153792927597</c:v>
                </c:pt>
                <c:pt idx="3110">
                  <c:v>-53.112426077219098</c:v>
                </c:pt>
                <c:pt idx="3111">
                  <c:v>-53.392245969703197</c:v>
                </c:pt>
                <c:pt idx="3112">
                  <c:v>-53.694185038361397</c:v>
                </c:pt>
                <c:pt idx="3113">
                  <c:v>-53.952297269977798</c:v>
                </c:pt>
                <c:pt idx="3114">
                  <c:v>-54.174405504421195</c:v>
                </c:pt>
                <c:pt idx="3115">
                  <c:v>-54.408020251910401</c:v>
                </c:pt>
                <c:pt idx="3116">
                  <c:v>-54.6348706897056</c:v>
                </c:pt>
                <c:pt idx="3117">
                  <c:v>-54.816598455256496</c:v>
                </c:pt>
                <c:pt idx="3118">
                  <c:v>-54.987727938145497</c:v>
                </c:pt>
                <c:pt idx="3119">
                  <c:v>-55.166004751661696</c:v>
                </c:pt>
                <c:pt idx="3120">
                  <c:v>-55.291437662639098</c:v>
                </c:pt>
                <c:pt idx="3121">
                  <c:v>-55.394899771265699</c:v>
                </c:pt>
                <c:pt idx="3122">
                  <c:v>-55.528841705312097</c:v>
                </c:pt>
                <c:pt idx="3123">
                  <c:v>-55.659710882565598</c:v>
                </c:pt>
                <c:pt idx="3124">
                  <c:v>-55.748769624159593</c:v>
                </c:pt>
                <c:pt idx="3125">
                  <c:v>-55.832870334560099</c:v>
                </c:pt>
                <c:pt idx="3126">
                  <c:v>-55.916997821938196</c:v>
                </c:pt>
                <c:pt idx="3127">
                  <c:v>-55.923813154875596</c:v>
                </c:pt>
                <c:pt idx="3128">
                  <c:v>-55.901834898596995</c:v>
                </c:pt>
                <c:pt idx="3129">
                  <c:v>-55.914662544394197</c:v>
                </c:pt>
                <c:pt idx="3130">
                  <c:v>-55.893602157734698</c:v>
                </c:pt>
                <c:pt idx="3131">
                  <c:v>-55.730255181244502</c:v>
                </c:pt>
                <c:pt idx="3132">
                  <c:v>-55.636682269384202</c:v>
                </c:pt>
                <c:pt idx="3133">
                  <c:v>-55.755619900413301</c:v>
                </c:pt>
                <c:pt idx="3134">
                  <c:v>-55.946954825139898</c:v>
                </c:pt>
                <c:pt idx="3135">
                  <c:v>-56.2417168464168</c:v>
                </c:pt>
                <c:pt idx="3136">
                  <c:v>-56.806583359067396</c:v>
                </c:pt>
                <c:pt idx="3137">
                  <c:v>-57.567033861212991</c:v>
                </c:pt>
                <c:pt idx="3138">
                  <c:v>-58.342377605051993</c:v>
                </c:pt>
                <c:pt idx="3139">
                  <c:v>-59.167468361996988</c:v>
                </c:pt>
                <c:pt idx="3140">
                  <c:v>-60.154412296235996</c:v>
                </c:pt>
                <c:pt idx="3141">
                  <c:v>-61.288055936865</c:v>
                </c:pt>
                <c:pt idx="3142">
                  <c:v>-62.524758712295998</c:v>
                </c:pt>
                <c:pt idx="3143">
                  <c:v>-63.833723002484994</c:v>
                </c:pt>
                <c:pt idx="3144">
                  <c:v>-65.187676625468995</c:v>
                </c:pt>
                <c:pt idx="3145">
                  <c:v>-66.52258597919699</c:v>
                </c:pt>
                <c:pt idx="3146">
                  <c:v>-67.805368354004997</c:v>
                </c:pt>
                <c:pt idx="3147">
                  <c:v>-69.019696530890997</c:v>
                </c:pt>
                <c:pt idx="3148">
                  <c:v>-70.107532818767993</c:v>
                </c:pt>
                <c:pt idx="3149">
                  <c:v>-71.06077186217999</c:v>
                </c:pt>
                <c:pt idx="3150">
                  <c:v>-71.900452368618005</c:v>
                </c:pt>
                <c:pt idx="3151">
                  <c:v>-72.629572652834995</c:v>
                </c:pt>
                <c:pt idx="3152">
                  <c:v>-73.187146732463987</c:v>
                </c:pt>
                <c:pt idx="3153">
                  <c:v>-73.603406175746997</c:v>
                </c:pt>
                <c:pt idx="3154">
                  <c:v>-73.931325569562006</c:v>
                </c:pt>
                <c:pt idx="3155">
                  <c:v>-74.170540963217988</c:v>
                </c:pt>
                <c:pt idx="3156">
                  <c:v>-74.270976042228</c:v>
                </c:pt>
                <c:pt idx="3157">
                  <c:v>-74.275718886422993</c:v>
                </c:pt>
                <c:pt idx="3158">
                  <c:v>-74.236050309005989</c:v>
                </c:pt>
                <c:pt idx="3159">
                  <c:v>-74.111075410566002</c:v>
                </c:pt>
                <c:pt idx="3160">
                  <c:v>-73.912766706368998</c:v>
                </c:pt>
                <c:pt idx="3161">
                  <c:v>-73.704556649268</c:v>
                </c:pt>
                <c:pt idx="3162">
                  <c:v>-73.482967289129988</c:v>
                </c:pt>
                <c:pt idx="3163">
                  <c:v>-73.173908111240991</c:v>
                </c:pt>
                <c:pt idx="3164">
                  <c:v>-72.806193406161</c:v>
                </c:pt>
                <c:pt idx="3165">
                  <c:v>-72.444758000082004</c:v>
                </c:pt>
                <c:pt idx="3166">
                  <c:v>-72.018577554578997</c:v>
                </c:pt>
                <c:pt idx="3167">
                  <c:v>-71.530287384893995</c:v>
                </c:pt>
                <c:pt idx="3168">
                  <c:v>-71.039930922774005</c:v>
                </c:pt>
                <c:pt idx="3169">
                  <c:v>-70.552489728224998</c:v>
                </c:pt>
                <c:pt idx="3170">
                  <c:v>-69.994219140737997</c:v>
                </c:pt>
                <c:pt idx="3171">
                  <c:v>-69.400281440540994</c:v>
                </c:pt>
                <c:pt idx="3172">
                  <c:v>-68.801181764985003</c:v>
                </c:pt>
                <c:pt idx="3173">
                  <c:v>-68.169367799282995</c:v>
                </c:pt>
                <c:pt idx="3174">
                  <c:v>-67.50662681294699</c:v>
                </c:pt>
                <c:pt idx="3175">
                  <c:v>-66.852642167366994</c:v>
                </c:pt>
                <c:pt idx="3176">
                  <c:v>-66.239330822042987</c:v>
                </c:pt>
                <c:pt idx="3177">
                  <c:v>-65.590288243589995</c:v>
                </c:pt>
                <c:pt idx="3178">
                  <c:v>-64.904313886419004</c:v>
                </c:pt>
                <c:pt idx="3179">
                  <c:v>-64.220882565131987</c:v>
                </c:pt>
                <c:pt idx="3180">
                  <c:v>-63.515097927665991</c:v>
                </c:pt>
                <c:pt idx="3181">
                  <c:v>-62.812064915846989</c:v>
                </c:pt>
                <c:pt idx="3182">
                  <c:v>-62.122636593176992</c:v>
                </c:pt>
                <c:pt idx="3183">
                  <c:v>-61.467514462949993</c:v>
                </c:pt>
                <c:pt idx="3184">
                  <c:v>-60.829891743555002</c:v>
                </c:pt>
                <c:pt idx="3185">
                  <c:v>-60.215737223001</c:v>
                </c:pt>
                <c:pt idx="3186">
                  <c:v>-59.63398907442599</c:v>
                </c:pt>
                <c:pt idx="3187">
                  <c:v>-59.074437638265003</c:v>
                </c:pt>
                <c:pt idx="3188">
                  <c:v>-58.534418073731992</c:v>
                </c:pt>
                <c:pt idx="3189">
                  <c:v>-58.010813493465001</c:v>
                </c:pt>
                <c:pt idx="3190">
                  <c:v>-57.520579331891994</c:v>
                </c:pt>
                <c:pt idx="3191">
                  <c:v>-57.0311957956377</c:v>
                </c:pt>
                <c:pt idx="3192">
                  <c:v>-56.539041570370195</c:v>
                </c:pt>
                <c:pt idx="3193">
                  <c:v>-56.043477710321696</c:v>
                </c:pt>
                <c:pt idx="3194">
                  <c:v>-55.565393180091</c:v>
                </c:pt>
                <c:pt idx="3195">
                  <c:v>-55.089200068310696</c:v>
                </c:pt>
                <c:pt idx="3196">
                  <c:v>-54.609620163993291</c:v>
                </c:pt>
                <c:pt idx="3197">
                  <c:v>-54.128176221801297</c:v>
                </c:pt>
                <c:pt idx="3198">
                  <c:v>-53.662489645813793</c:v>
                </c:pt>
                <c:pt idx="3199">
                  <c:v>-53.209604479156795</c:v>
                </c:pt>
                <c:pt idx="3200">
                  <c:v>-52.7597639504637</c:v>
                </c:pt>
                <c:pt idx="3201">
                  <c:v>-52.314076055624099</c:v>
                </c:pt>
                <c:pt idx="3202">
                  <c:v>-51.888044415871796</c:v>
                </c:pt>
                <c:pt idx="3203">
                  <c:v>-51.483467920585795</c:v>
                </c:pt>
                <c:pt idx="3204">
                  <c:v>-51.0865467311421</c:v>
                </c:pt>
                <c:pt idx="3205">
                  <c:v>-50.697799092806697</c:v>
                </c:pt>
                <c:pt idx="3206">
                  <c:v>-50.3314607077698</c:v>
                </c:pt>
                <c:pt idx="3207">
                  <c:v>-49.986404953458901</c:v>
                </c:pt>
                <c:pt idx="3208">
                  <c:v>-49.646318293252499</c:v>
                </c:pt>
                <c:pt idx="3209">
                  <c:v>-49.309427911735497</c:v>
                </c:pt>
                <c:pt idx="3210">
                  <c:v>-48.991108404408301</c:v>
                </c:pt>
                <c:pt idx="3211">
                  <c:v>-48.684254130461994</c:v>
                </c:pt>
                <c:pt idx="3212">
                  <c:v>-48.375990183861603</c:v>
                </c:pt>
                <c:pt idx="3213">
                  <c:v>-48.064809409067401</c:v>
                </c:pt>
                <c:pt idx="3214">
                  <c:v>-47.771229951092401</c:v>
                </c:pt>
                <c:pt idx="3215">
                  <c:v>-47.478908447576401</c:v>
                </c:pt>
                <c:pt idx="3216">
                  <c:v>-47.178834906650096</c:v>
                </c:pt>
                <c:pt idx="3217">
                  <c:v>-46.875627551999095</c:v>
                </c:pt>
                <c:pt idx="3218">
                  <c:v>-46.634749642104595</c:v>
                </c:pt>
                <c:pt idx="3219">
                  <c:v>-46.435648440688496</c:v>
                </c:pt>
                <c:pt idx="3220">
                  <c:v>-46.256314383611695</c:v>
                </c:pt>
                <c:pt idx="3221">
                  <c:v>-46.087532293377599</c:v>
                </c:pt>
                <c:pt idx="3222">
                  <c:v>-45.982165755189598</c:v>
                </c:pt>
                <c:pt idx="3223">
                  <c:v>-45.9250191684906</c:v>
                </c:pt>
                <c:pt idx="3224">
                  <c:v>-45.892198253702396</c:v>
                </c:pt>
                <c:pt idx="3225">
                  <c:v>-45.906344020792197</c:v>
                </c:pt>
                <c:pt idx="3226">
                  <c:v>-45.9578997737202</c:v>
                </c:pt>
                <c:pt idx="3227">
                  <c:v>-46.009661244305995</c:v>
                </c:pt>
                <c:pt idx="3228">
                  <c:v>-46.090554333997801</c:v>
                </c:pt>
                <c:pt idx="3229">
                  <c:v>-46.219952806934693</c:v>
                </c:pt>
                <c:pt idx="3230">
                  <c:v>-46.356825232474492</c:v>
                </c:pt>
                <c:pt idx="3231">
                  <c:v>-46.474025573859301</c:v>
                </c:pt>
                <c:pt idx="3232">
                  <c:v>-46.6221277869654</c:v>
                </c:pt>
                <c:pt idx="3233">
                  <c:v>-46.837438089278095</c:v>
                </c:pt>
                <c:pt idx="3234">
                  <c:v>-47.082016256631299</c:v>
                </c:pt>
                <c:pt idx="3235">
                  <c:v>-47.380527425216698</c:v>
                </c:pt>
                <c:pt idx="3236">
                  <c:v>-47.729907863908196</c:v>
                </c:pt>
                <c:pt idx="3237">
                  <c:v>-48.126185066559295</c:v>
                </c:pt>
                <c:pt idx="3238">
                  <c:v>-48.577925869876196</c:v>
                </c:pt>
                <c:pt idx="3239">
                  <c:v>-49.076933670387604</c:v>
                </c:pt>
                <c:pt idx="3240">
                  <c:v>-49.584715895592296</c:v>
                </c:pt>
                <c:pt idx="3241">
                  <c:v>-50.105626346120999</c:v>
                </c:pt>
                <c:pt idx="3242">
                  <c:v>-50.674675072489492</c:v>
                </c:pt>
                <c:pt idx="3243">
                  <c:v>-51.290869742410798</c:v>
                </c:pt>
                <c:pt idx="3244">
                  <c:v>-51.923515480528195</c:v>
                </c:pt>
                <c:pt idx="3245">
                  <c:v>-52.616779922051101</c:v>
                </c:pt>
                <c:pt idx="3246">
                  <c:v>-53.358292331153102</c:v>
                </c:pt>
                <c:pt idx="3247">
                  <c:v>-54.111998799840002</c:v>
                </c:pt>
                <c:pt idx="3248">
                  <c:v>-54.9062400009378</c:v>
                </c:pt>
                <c:pt idx="3249">
                  <c:v>-55.74227836203</c:v>
                </c:pt>
                <c:pt idx="3250">
                  <c:v>-56.596702177835397</c:v>
                </c:pt>
                <c:pt idx="3251">
                  <c:v>-57.477150625335</c:v>
                </c:pt>
                <c:pt idx="3252">
                  <c:v>-58.375957644336005</c:v>
                </c:pt>
                <c:pt idx="3253">
                  <c:v>-59.258780122973995</c:v>
                </c:pt>
                <c:pt idx="3254">
                  <c:v>-60.167518186020004</c:v>
                </c:pt>
                <c:pt idx="3255">
                  <c:v>-61.263588008306996</c:v>
                </c:pt>
                <c:pt idx="3256">
                  <c:v>-62.469225956031003</c:v>
                </c:pt>
                <c:pt idx="3257">
                  <c:v>-63.644713173206995</c:v>
                </c:pt>
                <c:pt idx="3258">
                  <c:v>-64.881349525331999</c:v>
                </c:pt>
                <c:pt idx="3259">
                  <c:v>-66.160076198691002</c:v>
                </c:pt>
                <c:pt idx="3260">
                  <c:v>-67.322053116435001</c:v>
                </c:pt>
                <c:pt idx="3261">
                  <c:v>-68.338920721377008</c:v>
                </c:pt>
                <c:pt idx="3262">
                  <c:v>-69.242020462703991</c:v>
                </c:pt>
                <c:pt idx="3263">
                  <c:v>-70.020495204602994</c:v>
                </c:pt>
                <c:pt idx="3264">
                  <c:v>-70.673113027442994</c:v>
                </c:pt>
                <c:pt idx="3265">
                  <c:v>-71.197488261195005</c:v>
                </c:pt>
                <c:pt idx="3266">
                  <c:v>-71.625100697300994</c:v>
                </c:pt>
                <c:pt idx="3267">
                  <c:v>-71.99529582311699</c:v>
                </c:pt>
                <c:pt idx="3268">
                  <c:v>-72.297018005889001</c:v>
                </c:pt>
                <c:pt idx="3269">
                  <c:v>-72.575462163935995</c:v>
                </c:pt>
                <c:pt idx="3270">
                  <c:v>-72.875961388796995</c:v>
                </c:pt>
                <c:pt idx="3271">
                  <c:v>-73.133171492193</c:v>
                </c:pt>
                <c:pt idx="3272">
                  <c:v>-73.377166445591996</c:v>
                </c:pt>
                <c:pt idx="3273">
                  <c:v>-73.653006073967987</c:v>
                </c:pt>
                <c:pt idx="3274">
                  <c:v>-73.934791923893997</c:v>
                </c:pt>
                <c:pt idx="3275">
                  <c:v>-74.221497747786003</c:v>
                </c:pt>
                <c:pt idx="3276">
                  <c:v>-74.515541607362991</c:v>
                </c:pt>
                <c:pt idx="3277">
                  <c:v>-74.798467691189984</c:v>
                </c:pt>
                <c:pt idx="3278">
                  <c:v>-75.015595119236991</c:v>
                </c:pt>
                <c:pt idx="3279">
                  <c:v>-75.179870716487997</c:v>
                </c:pt>
                <c:pt idx="3280">
                  <c:v>-75.294285754952995</c:v>
                </c:pt>
                <c:pt idx="3281">
                  <c:v>-75.340118868638996</c:v>
                </c:pt>
                <c:pt idx="3282">
                  <c:v>-75.306504986828998</c:v>
                </c:pt>
                <c:pt idx="3283">
                  <c:v>-75.195264410193005</c:v>
                </c:pt>
                <c:pt idx="3284">
                  <c:v>-75.005564608122</c:v>
                </c:pt>
                <c:pt idx="3285">
                  <c:v>-74.727248354561993</c:v>
                </c:pt>
                <c:pt idx="3286">
                  <c:v>-74.374401838583992</c:v>
                </c:pt>
                <c:pt idx="3287">
                  <c:v>-73.948679704265999</c:v>
                </c:pt>
                <c:pt idx="3288">
                  <c:v>-73.448594124446984</c:v>
                </c:pt>
                <c:pt idx="3289">
                  <c:v>-72.880195226778</c:v>
                </c:pt>
                <c:pt idx="3290">
                  <c:v>-72.256915473798003</c:v>
                </c:pt>
                <c:pt idx="3291">
                  <c:v>-71.557106911755</c:v>
                </c:pt>
                <c:pt idx="3292">
                  <c:v>-70.807355739044993</c:v>
                </c:pt>
                <c:pt idx="3293">
                  <c:v>-70.033859898431999</c:v>
                </c:pt>
                <c:pt idx="3294">
                  <c:v>-69.199055136089996</c:v>
                </c:pt>
                <c:pt idx="3295">
                  <c:v>-68.319260962452006</c:v>
                </c:pt>
                <c:pt idx="3296">
                  <c:v>-67.428454089803992</c:v>
                </c:pt>
                <c:pt idx="3297">
                  <c:v>-66.499897616738991</c:v>
                </c:pt>
                <c:pt idx="3298">
                  <c:v>-65.534174988473993</c:v>
                </c:pt>
                <c:pt idx="3299">
                  <c:v>-64.570849635779993</c:v>
                </c:pt>
                <c:pt idx="3300">
                  <c:v>-63.619862685782991</c:v>
                </c:pt>
                <c:pt idx="3301">
                  <c:v>-62.630820082317001</c:v>
                </c:pt>
                <c:pt idx="3302">
                  <c:v>-61.603542655730998</c:v>
                </c:pt>
                <c:pt idx="3303">
                  <c:v>-60.571568465609992</c:v>
                </c:pt>
                <c:pt idx="3304">
                  <c:v>-59.503197425505</c:v>
                </c:pt>
                <c:pt idx="3305">
                  <c:v>-58.403950629357006</c:v>
                </c:pt>
                <c:pt idx="3306">
                  <c:v>-57.299743180139401</c:v>
                </c:pt>
                <c:pt idx="3307">
                  <c:v>-56.148716928425401</c:v>
                </c:pt>
                <c:pt idx="3308">
                  <c:v>-54.981544488349797</c:v>
                </c:pt>
                <c:pt idx="3309">
                  <c:v>-53.818805426915695</c:v>
                </c:pt>
                <c:pt idx="3310">
                  <c:v>-52.616742361729202</c:v>
                </c:pt>
                <c:pt idx="3311">
                  <c:v>-51.396300765846902</c:v>
                </c:pt>
                <c:pt idx="3312">
                  <c:v>-50.214968813843996</c:v>
                </c:pt>
                <c:pt idx="3313">
                  <c:v>-49.081251049705799</c:v>
                </c:pt>
                <c:pt idx="3314">
                  <c:v>-47.9239392274485</c:v>
                </c:pt>
                <c:pt idx="3315">
                  <c:v>-46.752083052998401</c:v>
                </c:pt>
                <c:pt idx="3316">
                  <c:v>-45.589204136245499</c:v>
                </c:pt>
                <c:pt idx="3317">
                  <c:v>-44.4041842486332</c:v>
                </c:pt>
                <c:pt idx="3318">
                  <c:v>-43.218800837272198</c:v>
                </c:pt>
                <c:pt idx="3319">
                  <c:v>-42.044776836735302</c:v>
                </c:pt>
                <c:pt idx="3320">
                  <c:v>-40.830552249482395</c:v>
                </c:pt>
                <c:pt idx="3321">
                  <c:v>-39.592489280921399</c:v>
                </c:pt>
                <c:pt idx="3322">
                  <c:v>-38.365605951883495</c:v>
                </c:pt>
                <c:pt idx="3323">
                  <c:v>-37.166114334155701</c:v>
                </c:pt>
                <c:pt idx="3324">
                  <c:v>-36.025985723108995</c:v>
                </c:pt>
                <c:pt idx="3325">
                  <c:v>-34.946103060402599</c:v>
                </c:pt>
                <c:pt idx="3326">
                  <c:v>-33.931418911612198</c:v>
                </c:pt>
                <c:pt idx="3327">
                  <c:v>-32.994078240937803</c:v>
                </c:pt>
                <c:pt idx="3328">
                  <c:v>-32.106329594891399</c:v>
                </c:pt>
                <c:pt idx="3329">
                  <c:v>-31.262117636507096</c:v>
                </c:pt>
                <c:pt idx="3330">
                  <c:v>-30.465271538273399</c:v>
                </c:pt>
                <c:pt idx="3331">
                  <c:v>-29.693123702106295</c:v>
                </c:pt>
                <c:pt idx="3332">
                  <c:v>-28.9492480332345</c:v>
                </c:pt>
                <c:pt idx="3333">
                  <c:v>-28.236936916371299</c:v>
                </c:pt>
                <c:pt idx="3334">
                  <c:v>-27.544551253146899</c:v>
                </c:pt>
                <c:pt idx="3335">
                  <c:v>-26.887026417371697</c:v>
                </c:pt>
                <c:pt idx="3336">
                  <c:v>-26.266146314990401</c:v>
                </c:pt>
                <c:pt idx="3337">
                  <c:v>-25.678953434121599</c:v>
                </c:pt>
                <c:pt idx="3338">
                  <c:v>-25.1466075205416</c:v>
                </c:pt>
                <c:pt idx="3339">
                  <c:v>-24.661837398325499</c:v>
                </c:pt>
                <c:pt idx="3340">
                  <c:v>-24.2267253797277</c:v>
                </c:pt>
                <c:pt idx="3341">
                  <c:v>-23.860509497793299</c:v>
                </c:pt>
                <c:pt idx="3342">
                  <c:v>-23.547905018663702</c:v>
                </c:pt>
                <c:pt idx="3343">
                  <c:v>-23.297612646284701</c:v>
                </c:pt>
                <c:pt idx="3344">
                  <c:v>-23.115197762454898</c:v>
                </c:pt>
                <c:pt idx="3345">
                  <c:v>-22.9928221726245</c:v>
                </c:pt>
                <c:pt idx="3346">
                  <c:v>-22.935823291802699</c:v>
                </c:pt>
                <c:pt idx="3347">
                  <c:v>-22.9293948366042</c:v>
                </c:pt>
                <c:pt idx="3348">
                  <c:v>-22.9741276614225</c:v>
                </c:pt>
                <c:pt idx="3349">
                  <c:v>-23.070238194889797</c:v>
                </c:pt>
                <c:pt idx="3350">
                  <c:v>-23.201663655326701</c:v>
                </c:pt>
                <c:pt idx="3351">
                  <c:v>-23.375211701252397</c:v>
                </c:pt>
                <c:pt idx="3352">
                  <c:v>-23.573128284473999</c:v>
                </c:pt>
                <c:pt idx="3353">
                  <c:v>-23.788561592467499</c:v>
                </c:pt>
                <c:pt idx="3354">
                  <c:v>-24.025947643341599</c:v>
                </c:pt>
                <c:pt idx="3355">
                  <c:v>-24.266357845137598</c:v>
                </c:pt>
                <c:pt idx="3356">
                  <c:v>-24.515174628890698</c:v>
                </c:pt>
                <c:pt idx="3357">
                  <c:v>-24.7615353305412</c:v>
                </c:pt>
                <c:pt idx="3358">
                  <c:v>-24.998029392257997</c:v>
                </c:pt>
                <c:pt idx="3359">
                  <c:v>-25.223875708348501</c:v>
                </c:pt>
                <c:pt idx="3360">
                  <c:v>-25.430091513897899</c:v>
                </c:pt>
                <c:pt idx="3361">
                  <c:v>-25.622329888010999</c:v>
                </c:pt>
                <c:pt idx="3362">
                  <c:v>-25.784756073040498</c:v>
                </c:pt>
                <c:pt idx="3363">
                  <c:v>-25.923869877411001</c:v>
                </c:pt>
                <c:pt idx="3364">
                  <c:v>-26.030052029930097</c:v>
                </c:pt>
                <c:pt idx="3365">
                  <c:v>-26.100152690177698</c:v>
                </c:pt>
                <c:pt idx="3366">
                  <c:v>-26.139538628583299</c:v>
                </c:pt>
                <c:pt idx="3367">
                  <c:v>-26.135307813291899</c:v>
                </c:pt>
                <c:pt idx="3368">
                  <c:v>-26.098743366480601</c:v>
                </c:pt>
                <c:pt idx="3369">
                  <c:v>-26.0214264459978</c:v>
                </c:pt>
                <c:pt idx="3370">
                  <c:v>-25.909459426551301</c:v>
                </c:pt>
                <c:pt idx="3371">
                  <c:v>-25.759503907058399</c:v>
                </c:pt>
                <c:pt idx="3372">
                  <c:v>-25.579700029289398</c:v>
                </c:pt>
                <c:pt idx="3373">
                  <c:v>-25.368778187059501</c:v>
                </c:pt>
                <c:pt idx="3374">
                  <c:v>-25.129082107084198</c:v>
                </c:pt>
                <c:pt idx="3375">
                  <c:v>-24.870542653543797</c:v>
                </c:pt>
                <c:pt idx="3376">
                  <c:v>-24.588759454774198</c:v>
                </c:pt>
                <c:pt idx="3377">
                  <c:v>-24.294766302259198</c:v>
                </c:pt>
                <c:pt idx="3378">
                  <c:v>-23.985470238377399</c:v>
                </c:pt>
                <c:pt idx="3379">
                  <c:v>-23.671215621814799</c:v>
                </c:pt>
                <c:pt idx="3380">
                  <c:v>-23.345903237041799</c:v>
                </c:pt>
                <c:pt idx="3381">
                  <c:v>-23.022517413324898</c:v>
                </c:pt>
                <c:pt idx="3382">
                  <c:v>-22.6935357621993</c:v>
                </c:pt>
                <c:pt idx="3383">
                  <c:v>-22.367837097612899</c:v>
                </c:pt>
                <c:pt idx="3384">
                  <c:v>-22.0438232071062</c:v>
                </c:pt>
                <c:pt idx="3385">
                  <c:v>-21.724594627772699</c:v>
                </c:pt>
                <c:pt idx="3386">
                  <c:v>-21.4083571361151</c:v>
                </c:pt>
                <c:pt idx="3387">
                  <c:v>-21.100907095904699</c:v>
                </c:pt>
                <c:pt idx="3388">
                  <c:v>-20.798535599331</c:v>
                </c:pt>
                <c:pt idx="3389">
                  <c:v>-20.504024402099997</c:v>
                </c:pt>
                <c:pt idx="3390">
                  <c:v>-20.216746551735</c:v>
                </c:pt>
                <c:pt idx="3391">
                  <c:v>-19.936557391750199</c:v>
                </c:pt>
                <c:pt idx="3392">
                  <c:v>-19.662141856432797</c:v>
                </c:pt>
                <c:pt idx="3393">
                  <c:v>-19.395834020313298</c:v>
                </c:pt>
                <c:pt idx="3394">
                  <c:v>-19.1348016430623</c:v>
                </c:pt>
                <c:pt idx="3395">
                  <c:v>-18.880233822187197</c:v>
                </c:pt>
                <c:pt idx="3396">
                  <c:v>-18.630215131397101</c:v>
                </c:pt>
                <c:pt idx="3397">
                  <c:v>-18.3846225960678</c:v>
                </c:pt>
                <c:pt idx="3398">
                  <c:v>-18.166159037624698</c:v>
                </c:pt>
                <c:pt idx="3399">
                  <c:v>-18.087813644484299</c:v>
                </c:pt>
                <c:pt idx="3400">
                  <c:v>-18.067020443885699</c:v>
                </c:pt>
                <c:pt idx="3401">
                  <c:v>-18.014305913401497</c:v>
                </c:pt>
                <c:pt idx="3402">
                  <c:v>-17.938193017247997</c:v>
                </c:pt>
                <c:pt idx="3403">
                  <c:v>-17.827815658980899</c:v>
                </c:pt>
                <c:pt idx="3404">
                  <c:v>-17.6620150897866</c:v>
                </c:pt>
                <c:pt idx="3405">
                  <c:v>-17.443627018420798</c:v>
                </c:pt>
                <c:pt idx="3406">
                  <c:v>-17.175610620470401</c:v>
                </c:pt>
                <c:pt idx="3407">
                  <c:v>-16.8647720900385</c:v>
                </c:pt>
                <c:pt idx="3408">
                  <c:v>-16.519059585188099</c:v>
                </c:pt>
                <c:pt idx="3409">
                  <c:v>-16.156385096233198</c:v>
                </c:pt>
                <c:pt idx="3410">
                  <c:v>-15.794617424243098</c:v>
                </c:pt>
                <c:pt idx="3411">
                  <c:v>-15.451628889653099</c:v>
                </c:pt>
                <c:pt idx="3412">
                  <c:v>-15.132914697060899</c:v>
                </c:pt>
                <c:pt idx="3413">
                  <c:v>-14.848334371172699</c:v>
                </c:pt>
                <c:pt idx="3414">
                  <c:v>-14.5960457815083</c:v>
                </c:pt>
                <c:pt idx="3415">
                  <c:v>-14.378120616271801</c:v>
                </c:pt>
                <c:pt idx="3416">
                  <c:v>-14.185942052242499</c:v>
                </c:pt>
                <c:pt idx="3417">
                  <c:v>-14.016303024464399</c:v>
                </c:pt>
                <c:pt idx="3418">
                  <c:v>-13.859104528324799</c:v>
                </c:pt>
                <c:pt idx="3419">
                  <c:v>-13.7094045098757</c:v>
                </c:pt>
                <c:pt idx="3420">
                  <c:v>-13.558650102494699</c:v>
                </c:pt>
                <c:pt idx="3421">
                  <c:v>-13.401715042704</c:v>
                </c:pt>
                <c:pt idx="3422">
                  <c:v>-13.235399149569599</c:v>
                </c:pt>
                <c:pt idx="3423">
                  <c:v>-13.0563905963736</c:v>
                </c:pt>
                <c:pt idx="3424">
                  <c:v>-12.8649818989857</c:v>
                </c:pt>
                <c:pt idx="3425">
                  <c:v>-12.660300256700699</c:v>
                </c:pt>
                <c:pt idx="3426">
                  <c:v>-12.446761279888499</c:v>
                </c:pt>
                <c:pt idx="3427">
                  <c:v>-12.224479718331299</c:v>
                </c:pt>
                <c:pt idx="3428">
                  <c:v>-11.9996825245578</c:v>
                </c:pt>
                <c:pt idx="3429">
                  <c:v>-11.773055766767101</c:v>
                </c:pt>
                <c:pt idx="3430">
                  <c:v>-11.5479083448504</c:v>
                </c:pt>
                <c:pt idx="3431">
                  <c:v>-11.3261428197015</c:v>
                </c:pt>
                <c:pt idx="3432">
                  <c:v>-11.108396762633099</c:v>
                </c:pt>
                <c:pt idx="3433">
                  <c:v>-10.8973026441714</c:v>
                </c:pt>
                <c:pt idx="3434">
                  <c:v>-10.691171807989798</c:v>
                </c:pt>
                <c:pt idx="3435">
                  <c:v>-10.491475498915799</c:v>
                </c:pt>
                <c:pt idx="3436">
                  <c:v>-10.297175675249099</c:v>
                </c:pt>
                <c:pt idx="3437">
                  <c:v>-10.1075282852016</c:v>
                </c:pt>
                <c:pt idx="3438">
                  <c:v>-9.9210694514651987</c:v>
                </c:pt>
                <c:pt idx="3439">
                  <c:v>-9.7369648815705006</c:v>
                </c:pt>
                <c:pt idx="3440">
                  <c:v>-9.5554785077405988</c:v>
                </c:pt>
                <c:pt idx="3441">
                  <c:v>-9.3749890817126982</c:v>
                </c:pt>
                <c:pt idx="3442">
                  <c:v>-9.1956804355815009</c:v>
                </c:pt>
                <c:pt idx="3443">
                  <c:v>-9.0164178831173984</c:v>
                </c:pt>
                <c:pt idx="3444">
                  <c:v>-8.8379414061467987</c:v>
                </c:pt>
                <c:pt idx="3445">
                  <c:v>-8.660432306510998</c:v>
                </c:pt>
                <c:pt idx="3446">
                  <c:v>-8.4827240399252997</c:v>
                </c:pt>
                <c:pt idx="3447">
                  <c:v>-8.3068822560905993</c:v>
                </c:pt>
                <c:pt idx="3448">
                  <c:v>-8.1321754714007994</c:v>
                </c:pt>
                <c:pt idx="3449">
                  <c:v>-7.9589043033726004</c:v>
                </c:pt>
                <c:pt idx="3450">
                  <c:v>-7.7875748746547995</c:v>
                </c:pt>
                <c:pt idx="3451">
                  <c:v>-7.6172073157676996</c:v>
                </c:pt>
                <c:pt idx="3452">
                  <c:v>-7.4491679496806986</c:v>
                </c:pt>
                <c:pt idx="3453">
                  <c:v>-7.2827497720925995</c:v>
                </c:pt>
                <c:pt idx="3454">
                  <c:v>-7.0614149809565996</c:v>
                </c:pt>
                <c:pt idx="3455">
                  <c:v>-6.8438133978734994</c:v>
                </c:pt>
                <c:pt idx="3456">
                  <c:v>-6.6322806895115995</c:v>
                </c:pt>
                <c:pt idx="3457">
                  <c:v>-6.4278868966415992</c:v>
                </c:pt>
                <c:pt idx="3458">
                  <c:v>-6.2310212261900997</c:v>
                </c:pt>
                <c:pt idx="3459">
                  <c:v>-6.0411769851440997</c:v>
                </c:pt>
                <c:pt idx="3460">
                  <c:v>-5.8594500400145995</c:v>
                </c:pt>
                <c:pt idx="3461">
                  <c:v>-5.6847685135086001</c:v>
                </c:pt>
                <c:pt idx="3462">
                  <c:v>-5.5162412525331002</c:v>
                </c:pt>
                <c:pt idx="3463">
                  <c:v>-5.3546033222306999</c:v>
                </c:pt>
                <c:pt idx="3464">
                  <c:v>-5.1988151072138997</c:v>
                </c:pt>
                <c:pt idx="3465">
                  <c:v>-5.0488649571893998</c:v>
                </c:pt>
                <c:pt idx="3466">
                  <c:v>-4.9041748064934003</c:v>
                </c:pt>
                <c:pt idx="3467">
                  <c:v>-4.76375379012</c:v>
                </c:pt>
                <c:pt idx="3468">
                  <c:v>-4.6279156787435998</c:v>
                </c:pt>
                <c:pt idx="3469">
                  <c:v>-4.4961737492033995</c:v>
                </c:pt>
                <c:pt idx="3470">
                  <c:v>-4.3683799093055997</c:v>
                </c:pt>
                <c:pt idx="3471">
                  <c:v>-4.2439919561957993</c:v>
                </c:pt>
                <c:pt idx="3472">
                  <c:v>-4.1224677169874999</c:v>
                </c:pt>
                <c:pt idx="3473">
                  <c:v>-4.0041867756452998</c:v>
                </c:pt>
                <c:pt idx="3474">
                  <c:v>-3.8884990881362995</c:v>
                </c:pt>
                <c:pt idx="3475">
                  <c:v>-3.7748725777194001</c:v>
                </c:pt>
                <c:pt idx="3476">
                  <c:v>-3.6636611493069</c:v>
                </c:pt>
                <c:pt idx="3477">
                  <c:v>-3.5545736331780002</c:v>
                </c:pt>
                <c:pt idx="3478">
                  <c:v>-3.4477498486671001</c:v>
                </c:pt>
                <c:pt idx="3479">
                  <c:v>-3.3428551713378001</c:v>
                </c:pt>
                <c:pt idx="3480">
                  <c:v>-3.2396586147479995</c:v>
                </c:pt>
                <c:pt idx="3481">
                  <c:v>-3.1387095802938001</c:v>
                </c:pt>
                <c:pt idx="3482">
                  <c:v>-3.0397158490914</c:v>
                </c:pt>
                <c:pt idx="3483">
                  <c:v>-2.9428063573143</c:v>
                </c:pt>
                <c:pt idx="3484">
                  <c:v>-2.8477905870465001</c:v>
                </c:pt>
                <c:pt idx="3485">
                  <c:v>-2.7544976425278</c:v>
                </c:pt>
                <c:pt idx="3486">
                  <c:v>-2.6634237036536996</c:v>
                </c:pt>
                <c:pt idx="3487">
                  <c:v>-2.5743185405792999</c:v>
                </c:pt>
                <c:pt idx="3488">
                  <c:v>-2.4873285741719995</c:v>
                </c:pt>
                <c:pt idx="3489">
                  <c:v>-2.4023012646692998</c:v>
                </c:pt>
                <c:pt idx="3490">
                  <c:v>-2.3190429075302998</c:v>
                </c:pt>
                <c:pt idx="3491">
                  <c:v>-2.2380121937244</c:v>
                </c:pt>
                <c:pt idx="3492">
                  <c:v>-2.1590417113313998</c:v>
                </c:pt>
                <c:pt idx="3493">
                  <c:v>-2.0823149211419998</c:v>
                </c:pt>
                <c:pt idx="3494">
                  <c:v>-2.0075744714943</c:v>
                </c:pt>
                <c:pt idx="3495">
                  <c:v>-1.9346266683333</c:v>
                </c:pt>
                <c:pt idx="3496">
                  <c:v>-1.8638391120161999</c:v>
                </c:pt>
                <c:pt idx="3497">
                  <c:v>-1.7949686584733999</c:v>
                </c:pt>
                <c:pt idx="3498">
                  <c:v>-1.7282215515485999</c:v>
                </c:pt>
                <c:pt idx="3499">
                  <c:v>-1.6633595649446999</c:v>
                </c:pt>
                <c:pt idx="3500">
                  <c:v>-1.6001422857393</c:v>
                </c:pt>
                <c:pt idx="3501">
                  <c:v>-1.5388902617643001</c:v>
                </c:pt>
                <c:pt idx="3502">
                  <c:v>-1.4794311803450999</c:v>
                </c:pt>
                <c:pt idx="3503">
                  <c:v>-1.4218035989955</c:v>
                </c:pt>
                <c:pt idx="3504">
                  <c:v>-1.3658230345208999</c:v>
                </c:pt>
                <c:pt idx="3505">
                  <c:v>-1.3114506870284999</c:v>
                </c:pt>
                <c:pt idx="3506">
                  <c:v>-1.2590106512774999</c:v>
                </c:pt>
                <c:pt idx="3507">
                  <c:v>-1.2082524493139999</c:v>
                </c:pt>
                <c:pt idx="3508">
                  <c:v>-1.1591371353594</c:v>
                </c:pt>
                <c:pt idx="3509">
                  <c:v>-1.1116005261938999</c:v>
                </c:pt>
                <c:pt idx="3510">
                  <c:v>-1.0655084668172998</c:v>
                </c:pt>
                <c:pt idx="3511">
                  <c:v>-1.0209841749203998</c:v>
                </c:pt>
                <c:pt idx="3512">
                  <c:v>-0.9780407461317</c:v>
                </c:pt>
                <c:pt idx="3513">
                  <c:v>-0.93663851876640003</c:v>
                </c:pt>
                <c:pt idx="3514">
                  <c:v>-0.89675424667290005</c:v>
                </c:pt>
                <c:pt idx="3515">
                  <c:v>-0.85833413437649997</c:v>
                </c:pt>
                <c:pt idx="3516">
                  <c:v>-0.82131502759349995</c:v>
                </c:pt>
                <c:pt idx="3517">
                  <c:v>-0.78566841218219996</c:v>
                </c:pt>
                <c:pt idx="3518">
                  <c:v>-0.75134190660269995</c:v>
                </c:pt>
                <c:pt idx="3519">
                  <c:v>-0.71827315917239998</c:v>
                </c:pt>
                <c:pt idx="3520">
                  <c:v>-0.68640114756869997</c:v>
                </c:pt>
                <c:pt idx="3521">
                  <c:v>-0.65570718958499996</c:v>
                </c:pt>
                <c:pt idx="3522">
                  <c:v>-0.62615231870010002</c:v>
                </c:pt>
                <c:pt idx="3523">
                  <c:v>-0.59770117227630004</c:v>
                </c:pt>
                <c:pt idx="3524">
                  <c:v>-0.57029854800930002</c:v>
                </c:pt>
                <c:pt idx="3525">
                  <c:v>-0.54394287135239994</c:v>
                </c:pt>
                <c:pt idx="3526">
                  <c:v>-0.51860725680179998</c:v>
                </c:pt>
                <c:pt idx="3527">
                  <c:v>-0.49426542674939999</c:v>
                </c:pt>
                <c:pt idx="3528">
                  <c:v>-0.47088093850979995</c:v>
                </c:pt>
                <c:pt idx="3529">
                  <c:v>-0.44843095304789998</c:v>
                </c:pt>
                <c:pt idx="3530">
                  <c:v>-0.42689678437529999</c:v>
                </c:pt>
                <c:pt idx="3531">
                  <c:v>-0.40624994785979995</c:v>
                </c:pt>
                <c:pt idx="3532">
                  <c:v>-0.38646056785439997</c:v>
                </c:pt>
                <c:pt idx="3533">
                  <c:v>-0.36748687334669999</c:v>
                </c:pt>
                <c:pt idx="3534">
                  <c:v>-0.34930948398689998</c:v>
                </c:pt>
                <c:pt idx="3535">
                  <c:v>-0.33189845101319998</c:v>
                </c:pt>
                <c:pt idx="3536">
                  <c:v>-0.31522220143799995</c:v>
                </c:pt>
                <c:pt idx="3537">
                  <c:v>-0.2992491528192</c:v>
                </c:pt>
                <c:pt idx="3538">
                  <c:v>-0.28394115407189996</c:v>
                </c:pt>
                <c:pt idx="3539">
                  <c:v>-0.26927782438829995</c:v>
                </c:pt>
                <c:pt idx="3540">
                  <c:v>-0.25523055554009999</c:v>
                </c:pt>
                <c:pt idx="3541">
                  <c:v>-0.24177169706849999</c:v>
                </c:pt>
                <c:pt idx="3542">
                  <c:v>-0.2288749158417</c:v>
                </c:pt>
                <c:pt idx="3543">
                  <c:v>-0.21651015159209999</c:v>
                </c:pt>
                <c:pt idx="3544">
                  <c:v>-0.20465823036449998</c:v>
                </c:pt>
                <c:pt idx="3545">
                  <c:v>-0.19329686979329999</c:v>
                </c:pt>
                <c:pt idx="3546">
                  <c:v>-0.18240371697659999</c:v>
                </c:pt>
                <c:pt idx="3547">
                  <c:v>-0.17195732893649998</c:v>
                </c:pt>
                <c:pt idx="3548">
                  <c:v>-0.16193566259219999</c:v>
                </c:pt>
                <c:pt idx="3549">
                  <c:v>-0.15231886945289999</c:v>
                </c:pt>
                <c:pt idx="3550">
                  <c:v>-0.14308950969059997</c:v>
                </c:pt>
                <c:pt idx="3551">
                  <c:v>-0.13421474587859999</c:v>
                </c:pt>
                <c:pt idx="3552">
                  <c:v>-0.12560489010869999</c:v>
                </c:pt>
                <c:pt idx="3553">
                  <c:v>-0.1173072865059</c:v>
                </c:pt>
                <c:pt idx="3554">
                  <c:v>-0.10941646534409999</c:v>
                </c:pt>
                <c:pt idx="3555">
                  <c:v>-0.10193181735239999</c:v>
                </c:pt>
                <c:pt idx="3556">
                  <c:v>-9.4866535282799994E-2</c:v>
                </c:pt>
                <c:pt idx="3557">
                  <c:v>-8.8220657297100005E-2</c:v>
                </c:pt>
                <c:pt idx="3558">
                  <c:v>-8.1949942638299994E-2</c:v>
                </c:pt>
                <c:pt idx="3559">
                  <c:v>-7.6013425301699994E-2</c:v>
                </c:pt>
                <c:pt idx="3560">
                  <c:v>-7.036831083959999E-2</c:v>
                </c:pt>
                <c:pt idx="3561">
                  <c:v>-6.4966595489399995E-2</c:v>
                </c:pt>
                <c:pt idx="3562">
                  <c:v>-5.9774456207099994E-2</c:v>
                </c:pt>
                <c:pt idx="3563">
                  <c:v>-5.4765559459799995E-2</c:v>
                </c:pt>
                <c:pt idx="3564">
                  <c:v>-4.9919366520900003E-2</c:v>
                </c:pt>
                <c:pt idx="3565">
                  <c:v>-4.5223702515599998E-2</c:v>
                </c:pt>
                <c:pt idx="3566">
                  <c:v>-4.0670975709600002E-2</c:v>
                </c:pt>
                <c:pt idx="3567">
                  <c:v>-3.62540489868E-2</c:v>
                </c:pt>
                <c:pt idx="3568">
                  <c:v>-3.1968100036499997E-2</c:v>
                </c:pt>
                <c:pt idx="3569">
                  <c:v>-2.7808683295499997E-2</c:v>
                </c:pt>
                <c:pt idx="3570">
                  <c:v>-2.3769081198299999E-2</c:v>
                </c:pt>
                <c:pt idx="3571">
                  <c:v>-1.9841797701599998E-2</c:v>
                </c:pt>
                <c:pt idx="3572">
                  <c:v>-1.6018589971200002E-2</c:v>
                </c:pt>
                <c:pt idx="3573">
                  <c:v>-1.22938032993E-2</c:v>
                </c:pt>
                <c:pt idx="3574">
                  <c:v>-8.7180644705999993E-3</c:v>
                </c:pt>
                <c:pt idx="3575">
                  <c:v>-5.4174521075999998E-3</c:v>
                </c:pt>
                <c:pt idx="3576">
                  <c:v>-2.4742329089999997E-3</c:v>
                </c:pt>
                <c:pt idx="3577">
                  <c:v>8.5659546300000003E-5</c:v>
                </c:pt>
                <c:pt idx="3578">
                  <c:v>2.2538518373999999E-3</c:v>
                </c:pt>
                <c:pt idx="3579">
                  <c:v>3.9927296084999999E-3</c:v>
                </c:pt>
                <c:pt idx="3580">
                  <c:v>5.3303530707E-3</c:v>
                </c:pt>
                <c:pt idx="3581">
                  <c:v>6.4342818635999997E-3</c:v>
                </c:pt>
                <c:pt idx="3582">
                  <c:v>7.4586156848999996E-3</c:v>
                </c:pt>
                <c:pt idx="3583">
                  <c:v>8.5706674976999998E-3</c:v>
                </c:pt>
                <c:pt idx="3584">
                  <c:v>9.8992189373999992E-3</c:v>
                </c:pt>
                <c:pt idx="3585">
                  <c:v>1.14293314356E-2</c:v>
                </c:pt>
                <c:pt idx="3586">
                  <c:v>1.31489986941E-2</c:v>
                </c:pt>
                <c:pt idx="3587">
                  <c:v>1.50596336736E-2</c:v>
                </c:pt>
                <c:pt idx="3588">
                  <c:v>1.7132349610499999E-2</c:v>
                </c:pt>
                <c:pt idx="3589">
                  <c:v>1.93370376468E-2</c:v>
                </c:pt>
                <c:pt idx="3590">
                  <c:v>2.1646213722899998E-2</c:v>
                </c:pt>
                <c:pt idx="3591">
                  <c:v>2.4033996975900002E-2</c:v>
                </c:pt>
                <c:pt idx="3592">
                  <c:v>2.64729482121E-2</c:v>
                </c:pt>
                <c:pt idx="3593">
                  <c:v>2.8943589728999998E-2</c:v>
                </c:pt>
                <c:pt idx="3594">
                  <c:v>3.1431777995699996E-2</c:v>
                </c:pt>
                <c:pt idx="3595">
                  <c:v>3.39277672563E-2</c:v>
                </c:pt>
                <c:pt idx="3596">
                  <c:v>3.6425030983500001E-2</c:v>
                </c:pt>
                <c:pt idx="3597">
                  <c:v>3.8919197072700001E-2</c:v>
                </c:pt>
                <c:pt idx="3598">
                  <c:v>4.1406798644699996E-2</c:v>
                </c:pt>
                <c:pt idx="3599">
                  <c:v>4.3884205171499997E-2</c:v>
                </c:pt>
                <c:pt idx="3600">
                  <c:v>4.6349485815000001E-2</c:v>
                </c:pt>
                <c:pt idx="3601">
                  <c:v>4.8796542480000003E-2</c:v>
                </c:pt>
                <c:pt idx="3602">
                  <c:v>5.1217597550999999E-2</c:v>
                </c:pt>
                <c:pt idx="3603">
                  <c:v>5.3606254571699992E-2</c:v>
                </c:pt>
                <c:pt idx="3604">
                  <c:v>5.5956562249499998E-2</c:v>
                </c:pt>
                <c:pt idx="3605">
                  <c:v>5.826367317629999E-2</c:v>
                </c:pt>
                <c:pt idx="3606">
                  <c:v>6.0524273463899998E-2</c:v>
                </c:pt>
                <c:pt idx="3607">
                  <c:v>6.2736958345499999E-2</c:v>
                </c:pt>
                <c:pt idx="3608">
                  <c:v>6.4902055920899995E-2</c:v>
                </c:pt>
                <c:pt idx="3609">
                  <c:v>6.7021441504499998E-2</c:v>
                </c:pt>
                <c:pt idx="3610">
                  <c:v>6.9098092633499988E-2</c:v>
                </c:pt>
                <c:pt idx="3611">
                  <c:v>7.1137618576799996E-2</c:v>
                </c:pt>
                <c:pt idx="3612">
                  <c:v>7.3142651925600002E-2</c:v>
                </c:pt>
                <c:pt idx="3613">
                  <c:v>7.5114398443799996E-2</c:v>
                </c:pt>
                <c:pt idx="3614">
                  <c:v>7.7054412966899993E-2</c:v>
                </c:pt>
                <c:pt idx="3615">
                  <c:v>7.8962989272000003E-2</c:v>
                </c:pt>
                <c:pt idx="3616">
                  <c:v>8.0839077336599993E-2</c:v>
                </c:pt>
                <c:pt idx="3617">
                  <c:v>8.2680566916299991E-2</c:v>
                </c:pt>
                <c:pt idx="3618">
                  <c:v>8.4484595589599989E-2</c:v>
                </c:pt>
                <c:pt idx="3619">
                  <c:v>8.6248007559000001E-2</c:v>
                </c:pt>
                <c:pt idx="3620">
                  <c:v>8.7967750568099995E-2</c:v>
                </c:pt>
                <c:pt idx="3621">
                  <c:v>8.9641237808399998E-2</c:v>
                </c:pt>
                <c:pt idx="3622">
                  <c:v>9.1266563653799995E-2</c:v>
                </c:pt>
                <c:pt idx="3623">
                  <c:v>9.2842649317200002E-2</c:v>
                </c:pt>
                <c:pt idx="3624">
                  <c:v>9.4369215002699985E-2</c:v>
                </c:pt>
                <c:pt idx="3625">
                  <c:v>9.5847470313300001E-2</c:v>
                </c:pt>
                <c:pt idx="3626">
                  <c:v>9.7279219224900002E-2</c:v>
                </c:pt>
                <c:pt idx="3627">
                  <c:v>9.866387693369999E-2</c:v>
                </c:pt>
                <c:pt idx="3628">
                  <c:v>0.10000269286619999</c:v>
                </c:pt>
                <c:pt idx="3629">
                  <c:v>0.10129685410649999</c:v>
                </c:pt>
                <c:pt idx="3630">
                  <c:v>0.1025473434642</c:v>
                </c:pt>
                <c:pt idx="3631">
                  <c:v>0.10375486343729999</c:v>
                </c:pt>
                <c:pt idx="3632">
                  <c:v>0.10491982062659999</c:v>
                </c:pt>
                <c:pt idx="3633">
                  <c:v>0.1060423562193</c:v>
                </c:pt>
                <c:pt idx="3634">
                  <c:v>0.10712241921839999</c:v>
                </c:pt>
                <c:pt idx="3635">
                  <c:v>0.1081598243157</c:v>
                </c:pt>
                <c:pt idx="3636">
                  <c:v>0.10915432666829999</c:v>
                </c:pt>
                <c:pt idx="3637">
                  <c:v>0.11010570870810001</c:v>
                </c:pt>
                <c:pt idx="3638">
                  <c:v>0.11101384603679999</c:v>
                </c:pt>
                <c:pt idx="3639">
                  <c:v>0.11187875458379999</c:v>
                </c:pt>
                <c:pt idx="3640">
                  <c:v>0.1127006206887</c:v>
                </c:pt>
                <c:pt idx="3641">
                  <c:v>0.11347981330619999</c:v>
                </c:pt>
                <c:pt idx="3642">
                  <c:v>0.1142169017691</c:v>
                </c:pt>
                <c:pt idx="3643">
                  <c:v>0.11491263200879999</c:v>
                </c:pt>
                <c:pt idx="3644">
                  <c:v>0.1155678815748</c:v>
                </c:pt>
                <c:pt idx="3645">
                  <c:v>0.1161836569989</c:v>
                </c:pt>
                <c:pt idx="3646">
                  <c:v>0.11676105763889998</c:v>
                </c:pt>
                <c:pt idx="3647">
                  <c:v>0.11730125178449999</c:v>
                </c:pt>
                <c:pt idx="3648">
                  <c:v>0.11780543190599999</c:v>
                </c:pt>
                <c:pt idx="3649">
                  <c:v>0.1182747958026</c:v>
                </c:pt>
                <c:pt idx="3650">
                  <c:v>0.11871049738169999</c:v>
                </c:pt>
                <c:pt idx="3651">
                  <c:v>0.11911364843519999</c:v>
                </c:pt>
                <c:pt idx="3652">
                  <c:v>0.11948528649420001</c:v>
                </c:pt>
                <c:pt idx="3653">
                  <c:v>0.11982637379759999</c:v>
                </c:pt>
                <c:pt idx="3654">
                  <c:v>0.1201380162927</c:v>
                </c:pt>
                <c:pt idx="3655">
                  <c:v>0.12042095377979999</c:v>
                </c:pt>
                <c:pt idx="3656">
                  <c:v>0.12067572688439998</c:v>
                </c:pt>
                <c:pt idx="3657">
                  <c:v>0.1209030901902</c:v>
                </c:pt>
                <c:pt idx="3658">
                  <c:v>0.12110380424009999</c:v>
                </c:pt>
                <c:pt idx="3659">
                  <c:v>0.12127868653320001</c:v>
                </c:pt>
                <c:pt idx="3660">
                  <c:v>0.12142860424769999</c:v>
                </c:pt>
                <c:pt idx="3661">
                  <c:v>0.1215545114859</c:v>
                </c:pt>
                <c:pt idx="3662">
                  <c:v>0.1216574305371</c:v>
                </c:pt>
                <c:pt idx="3663">
                  <c:v>0.1217384718753</c:v>
                </c:pt>
                <c:pt idx="3664">
                  <c:v>0.121798769754</c:v>
                </c:pt>
                <c:pt idx="3665">
                  <c:v>0.12183948948329998</c:v>
                </c:pt>
                <c:pt idx="3666">
                  <c:v>0.12186178737719999</c:v>
                </c:pt>
                <c:pt idx="3667">
                  <c:v>0.1218668237034</c:v>
                </c:pt>
                <c:pt idx="3668">
                  <c:v>0.12185599555049999</c:v>
                </c:pt>
                <c:pt idx="3669">
                  <c:v>0.12183034589309999</c:v>
                </c:pt>
                <c:pt idx="3670">
                  <c:v>0.12179070122639998</c:v>
                </c:pt>
                <c:pt idx="3671">
                  <c:v>0.1217380399479</c:v>
                </c:pt>
                <c:pt idx="3672">
                  <c:v>0.1216732891716</c:v>
                </c:pt>
                <c:pt idx="3673">
                  <c:v>0.12159737841810001</c:v>
                </c:pt>
                <c:pt idx="3674">
                  <c:v>0.12151122517499999</c:v>
                </c:pt>
                <c:pt idx="3675">
                  <c:v>0.12141576641189999</c:v>
                </c:pt>
                <c:pt idx="3676">
                  <c:v>0.12131192993039999</c:v>
                </c:pt>
                <c:pt idx="3677">
                  <c:v>0.12120067819859999</c:v>
                </c:pt>
                <c:pt idx="3678">
                  <c:v>0.12108297849779999</c:v>
                </c:pt>
                <c:pt idx="3679">
                  <c:v>0.12095982309209999</c:v>
                </c:pt>
                <c:pt idx="3680">
                  <c:v>0.12083221765380001</c:v>
                </c:pt>
                <c:pt idx="3681">
                  <c:v>0.1207012073922</c:v>
                </c:pt>
                <c:pt idx="3682">
                  <c:v>0.1205678549358</c:v>
                </c:pt>
                <c:pt idx="3683">
                  <c:v>0.12043325924129999</c:v>
                </c:pt>
                <c:pt idx="3684">
                  <c:v>0.12029853181409998</c:v>
                </c:pt>
                <c:pt idx="3685">
                  <c:v>0.1201648079391</c:v>
                </c:pt>
                <c:pt idx="3686">
                  <c:v>0.1200332252505</c:v>
                </c:pt>
                <c:pt idx="3687">
                  <c:v>0.11990493072239999</c:v>
                </c:pt>
                <c:pt idx="3688">
                  <c:v>0.11978106090029998</c:v>
                </c:pt>
                <c:pt idx="3689">
                  <c:v>0.11966274321899999</c:v>
                </c:pt>
                <c:pt idx="3690">
                  <c:v>0.11955107634869999</c:v>
                </c:pt>
                <c:pt idx="3691">
                  <c:v>0.11944712526719999</c:v>
                </c:pt>
                <c:pt idx="3692">
                  <c:v>0.1193519217756</c:v>
                </c:pt>
                <c:pt idx="3693">
                  <c:v>0.1192664658735</c:v>
                </c:pt>
                <c:pt idx="3694">
                  <c:v>0.1191917340675</c:v>
                </c:pt>
                <c:pt idx="3695">
                  <c:v>0.1191286732401</c:v>
                </c:pt>
                <c:pt idx="3696">
                  <c:v>0.11907821348489998</c:v>
                </c:pt>
                <c:pt idx="3697">
                  <c:v>0.11904260371229999</c:v>
                </c:pt>
                <c:pt idx="3698">
                  <c:v>0.11902305335340001</c:v>
                </c:pt>
                <c:pt idx="3699">
                  <c:v>0.11901879699479999</c:v>
                </c:pt>
                <c:pt idx="3700">
                  <c:v>0.1190306215374</c:v>
                </c:pt>
                <c:pt idx="3701">
                  <c:v>0.11905931749199999</c:v>
                </c:pt>
                <c:pt idx="3702">
                  <c:v>0.1191056929605</c:v>
                </c:pt>
                <c:pt idx="3703">
                  <c:v>0.11917054097489999</c:v>
                </c:pt>
                <c:pt idx="3704">
                  <c:v>0.11925467095499999</c:v>
                </c:pt>
                <c:pt idx="3705">
                  <c:v>0.1193588758182</c:v>
                </c:pt>
                <c:pt idx="3706">
                  <c:v>0.11948396653139999</c:v>
                </c:pt>
                <c:pt idx="3707">
                  <c:v>0.11963074145549998</c:v>
                </c:pt>
                <c:pt idx="3708">
                  <c:v>0.11980003252919999</c:v>
                </c:pt>
                <c:pt idx="3709">
                  <c:v>0.11999266143449999</c:v>
                </c:pt>
                <c:pt idx="3710">
                  <c:v>0.1202094787326</c:v>
                </c:pt>
                <c:pt idx="3711">
                  <c:v>0.12045131945639999</c:v>
                </c:pt>
                <c:pt idx="3712">
                  <c:v>0.1207233367095</c:v>
                </c:pt>
                <c:pt idx="3713">
                  <c:v>0.12102295336709998</c:v>
                </c:pt>
                <c:pt idx="3714">
                  <c:v>0.12135019595909999</c:v>
                </c:pt>
                <c:pt idx="3715">
                  <c:v>0.12170583998369999</c:v>
                </c:pt>
                <c:pt idx="3716">
                  <c:v>0.12209072242199999</c:v>
                </c:pt>
                <c:pt idx="3717">
                  <c:v>0.12250568810519999</c:v>
                </c:pt>
                <c:pt idx="3718">
                  <c:v>0.12295160673269999</c:v>
                </c:pt>
                <c:pt idx="3719">
                  <c:v>0.12342935384849998</c:v>
                </c:pt>
                <c:pt idx="3720">
                  <c:v>0.12393982052489999</c:v>
                </c:pt>
                <c:pt idx="3721">
                  <c:v>0.12448390803359999</c:v>
                </c:pt>
                <c:pt idx="3722">
                  <c:v>0.1250625217719</c:v>
                </c:pt>
                <c:pt idx="3723">
                  <c:v>0.1256805355059</c:v>
                </c:pt>
                <c:pt idx="3724">
                  <c:v>0.12633836494709999</c:v>
                </c:pt>
                <c:pt idx="3725">
                  <c:v>0.12703360303710001</c:v>
                </c:pt>
                <c:pt idx="3726">
                  <c:v>0.12776703621839999</c:v>
                </c:pt>
                <c:pt idx="3727">
                  <c:v>0.12853955097929998</c:v>
                </c:pt>
                <c:pt idx="3728">
                  <c:v>0.12935204796120001</c:v>
                </c:pt>
                <c:pt idx="3729">
                  <c:v>0.1302054712389</c:v>
                </c:pt>
                <c:pt idx="3730">
                  <c:v>0.1311007478691</c:v>
                </c:pt>
                <c:pt idx="3731">
                  <c:v>0.13203884272649999</c:v>
                </c:pt>
                <c:pt idx="3732">
                  <c:v>0.1330206967917</c:v>
                </c:pt>
                <c:pt idx="3733">
                  <c:v>0.134056785135</c:v>
                </c:pt>
                <c:pt idx="3734">
                  <c:v>0.135139131711</c:v>
                </c:pt>
                <c:pt idx="3735">
                  <c:v>0.1362681706245</c:v>
                </c:pt>
                <c:pt idx="3736">
                  <c:v>0.13744475512979998</c:v>
                </c:pt>
                <c:pt idx="3737">
                  <c:v>0.1386698300466</c:v>
                </c:pt>
                <c:pt idx="3738">
                  <c:v>0.1399443709647</c:v>
                </c:pt>
                <c:pt idx="3739">
                  <c:v>0.14126938183740001</c:v>
                </c:pt>
                <c:pt idx="3740">
                  <c:v>0.14264587847910001</c:v>
                </c:pt>
                <c:pt idx="3741">
                  <c:v>0.14408111908080001</c:v>
                </c:pt>
                <c:pt idx="3742">
                  <c:v>0.14557643134079998</c:v>
                </c:pt>
                <c:pt idx="3743">
                  <c:v>0.14712640000799998</c:v>
                </c:pt>
                <c:pt idx="3744">
                  <c:v>0.1487317902093</c:v>
                </c:pt>
                <c:pt idx="3745">
                  <c:v>0.15039347393609998</c:v>
                </c:pt>
                <c:pt idx="3746">
                  <c:v>0.15211241697989999</c:v>
                </c:pt>
                <c:pt idx="3747">
                  <c:v>0.15388959407099997</c:v>
                </c:pt>
                <c:pt idx="3748">
                  <c:v>0.15572603970359999</c:v>
                </c:pt>
                <c:pt idx="3749">
                  <c:v>0.1576356890085</c:v>
                </c:pt>
                <c:pt idx="3750">
                  <c:v>0.1596097853997</c:v>
                </c:pt>
                <c:pt idx="3751">
                  <c:v>0.16164613766789998</c:v>
                </c:pt>
                <c:pt idx="3752">
                  <c:v>0.16374547982609999</c:v>
                </c:pt>
                <c:pt idx="3753">
                  <c:v>0.16590863974469999</c:v>
                </c:pt>
                <c:pt idx="3754">
                  <c:v>0.1681365022503</c:v>
                </c:pt>
                <c:pt idx="3755">
                  <c:v>0.17042997302669999</c:v>
                </c:pt>
                <c:pt idx="3756">
                  <c:v>0.17280421313819999</c:v>
                </c:pt>
                <c:pt idx="3757">
                  <c:v>0.1752511778367</c:v>
                </c:pt>
                <c:pt idx="3758">
                  <c:v>0.1777664419578</c:v>
                </c:pt>
                <c:pt idx="3759">
                  <c:v>0.18035054372039999</c:v>
                </c:pt>
                <c:pt idx="3760">
                  <c:v>0.18300413920949998</c:v>
                </c:pt>
                <c:pt idx="3761">
                  <c:v>0.18572797865400001</c:v>
                </c:pt>
                <c:pt idx="3762">
                  <c:v>0.18852604847219998</c:v>
                </c:pt>
                <c:pt idx="3763">
                  <c:v>0.1914157431105</c:v>
                </c:pt>
                <c:pt idx="3764">
                  <c:v>0.1943783475294</c:v>
                </c:pt>
                <c:pt idx="3765">
                  <c:v>0.1974140123133</c:v>
                </c:pt>
                <c:pt idx="3766">
                  <c:v>0.2005231534602</c:v>
                </c:pt>
                <c:pt idx="3767">
                  <c:v>0.20370631176750001</c:v>
                </c:pt>
                <c:pt idx="3768">
                  <c:v>0.20696409197939997</c:v>
                </c:pt>
                <c:pt idx="3769">
                  <c:v>0.2103221683923</c:v>
                </c:pt>
                <c:pt idx="3770">
                  <c:v>0.21375847368750001</c:v>
                </c:pt>
                <c:pt idx="3771">
                  <c:v>0.2172711248151</c:v>
                </c:pt>
                <c:pt idx="3772">
                  <c:v>0.22086042947609999</c:v>
                </c:pt>
                <c:pt idx="3773">
                  <c:v>0.2245270233567</c:v>
                </c:pt>
                <c:pt idx="3774">
                  <c:v>0.22827212992650001</c:v>
                </c:pt>
                <c:pt idx="3775">
                  <c:v>0.23210833398450001</c:v>
                </c:pt>
                <c:pt idx="3776">
                  <c:v>0.23597756616360002</c:v>
                </c:pt>
                <c:pt idx="3777">
                  <c:v>0.2398670949768</c:v>
                </c:pt>
                <c:pt idx="3778">
                  <c:v>0.24378536730360001</c:v>
                </c:pt>
                <c:pt idx="3779">
                  <c:v>0.247750712841</c:v>
                </c:pt>
                <c:pt idx="3780">
                  <c:v>0.2517872201652</c:v>
                </c:pt>
                <c:pt idx="3781">
                  <c:v>0.2558974970565</c:v>
                </c:pt>
                <c:pt idx="3782">
                  <c:v>0.260069888523</c:v>
                </c:pt>
                <c:pt idx="3783">
                  <c:v>0.26432148623789997</c:v>
                </c:pt>
                <c:pt idx="3784">
                  <c:v>0.26866294066679997</c:v>
                </c:pt>
                <c:pt idx="3785">
                  <c:v>0.27306724007399996</c:v>
                </c:pt>
                <c:pt idx="3786">
                  <c:v>0.27750055350809999</c:v>
                </c:pt>
                <c:pt idx="3787">
                  <c:v>0.2819207653545</c:v>
                </c:pt>
                <c:pt idx="3788">
                  <c:v>0.28630642673340001</c:v>
                </c:pt>
                <c:pt idx="3789">
                  <c:v>0.29068712232239996</c:v>
                </c:pt>
                <c:pt idx="3790">
                  <c:v>0.29511290504670001</c:v>
                </c:pt>
                <c:pt idx="3791">
                  <c:v>0.29965074972479999</c:v>
                </c:pt>
                <c:pt idx="3792">
                  <c:v>0.30441317149620001</c:v>
                </c:pt>
                <c:pt idx="3793">
                  <c:v>0.30942081595199999</c:v>
                </c:pt>
                <c:pt idx="3794">
                  <c:v>0.31471984815509996</c:v>
                </c:pt>
                <c:pt idx="3795">
                  <c:v>0.32033751969899998</c:v>
                </c:pt>
                <c:pt idx="3796">
                  <c:v>0.32627999371439997</c:v>
                </c:pt>
                <c:pt idx="3797">
                  <c:v>0.33256897979610001</c:v>
                </c:pt>
                <c:pt idx="3798">
                  <c:v>0.33916155737909998</c:v>
                </c:pt>
                <c:pt idx="3799">
                  <c:v>0.34600597201470001</c:v>
                </c:pt>
                <c:pt idx="3800">
                  <c:v>0.35306454551489996</c:v>
                </c:pt>
                <c:pt idx="3801">
                  <c:v>0.36030311613539995</c:v>
                </c:pt>
                <c:pt idx="3802">
                  <c:v>0.36772471756739999</c:v>
                </c:pt>
                <c:pt idx="3803">
                  <c:v>0.3753144503784</c:v>
                </c:pt>
                <c:pt idx="3804">
                  <c:v>0.38303806572810001</c:v>
                </c:pt>
                <c:pt idx="3805">
                  <c:v>0.39090192941729995</c:v>
                </c:pt>
                <c:pt idx="3806">
                  <c:v>0.39892330484729999</c:v>
                </c:pt>
                <c:pt idx="3807">
                  <c:v>0.40716387770279999</c:v>
                </c:pt>
                <c:pt idx="3808">
                  <c:v>0.41566110270179996</c:v>
                </c:pt>
                <c:pt idx="3809">
                  <c:v>0.42441786449819996</c:v>
                </c:pt>
                <c:pt idx="3810">
                  <c:v>0.43347411517319995</c:v>
                </c:pt>
                <c:pt idx="3811">
                  <c:v>0.44287163714189998</c:v>
                </c:pt>
                <c:pt idx="3812">
                  <c:v>0.4527060998595</c:v>
                </c:pt>
                <c:pt idx="3813">
                  <c:v>0.46300013304420001</c:v>
                </c:pt>
                <c:pt idx="3814">
                  <c:v>0.4737599022906</c:v>
                </c:pt>
                <c:pt idx="3815">
                  <c:v>0.48502014199920002</c:v>
                </c:pt>
                <c:pt idx="3816">
                  <c:v>0.49681486946100001</c:v>
                </c:pt>
                <c:pt idx="3817">
                  <c:v>0.50927158038480003</c:v>
                </c:pt>
                <c:pt idx="3818">
                  <c:v>0.52234330109009997</c:v>
                </c:pt>
                <c:pt idx="3819">
                  <c:v>0.53604718364429993</c:v>
                </c:pt>
                <c:pt idx="3820">
                  <c:v>0.55041339449189997</c:v>
                </c:pt>
                <c:pt idx="3821">
                  <c:v>0.56551153170269997</c:v>
                </c:pt>
                <c:pt idx="3822">
                  <c:v>0.58143820107119992</c:v>
                </c:pt>
                <c:pt idx="3823">
                  <c:v>0.59813999332470003</c:v>
                </c:pt>
                <c:pt idx="3824">
                  <c:v>0.61565489005469998</c:v>
                </c:pt>
                <c:pt idx="3825">
                  <c:v>0.63402674472749998</c:v>
                </c:pt>
                <c:pt idx="3826">
                  <c:v>0.6534329576847</c:v>
                </c:pt>
                <c:pt idx="3827">
                  <c:v>0.67383817998329998</c:v>
                </c:pt>
                <c:pt idx="3828">
                  <c:v>0.69525822779849988</c:v>
                </c:pt>
                <c:pt idx="3829">
                  <c:v>0.71774548903049995</c:v>
                </c:pt>
                <c:pt idx="3830">
                  <c:v>0.74143487572709998</c:v>
                </c:pt>
                <c:pt idx="3831">
                  <c:v>0.76643010100289988</c:v>
                </c:pt>
                <c:pt idx="3832">
                  <c:v>0.79266599051999997</c:v>
                </c:pt>
                <c:pt idx="3833">
                  <c:v>0.82019046232019988</c:v>
                </c:pt>
                <c:pt idx="3834">
                  <c:v>0.84907925617379998</c:v>
                </c:pt>
                <c:pt idx="3835">
                  <c:v>0.87957680098829993</c:v>
                </c:pt>
                <c:pt idx="3836">
                  <c:v>0.91151531090369997</c:v>
                </c:pt>
                <c:pt idx="3837">
                  <c:v>0.94492893706379999</c:v>
                </c:pt>
                <c:pt idx="3838">
                  <c:v>0.97985172151319999</c:v>
                </c:pt>
                <c:pt idx="3839">
                  <c:v>1.0165865283870001</c:v>
                </c:pt>
                <c:pt idx="3840">
                  <c:v>1.0549299020595</c:v>
                </c:pt>
                <c:pt idx="3841">
                  <c:v>1.0948711916067</c:v>
                </c:pt>
                <c:pt idx="3842">
                  <c:v>1.1364392492402999</c:v>
                </c:pt>
                <c:pt idx="3843">
                  <c:v>1.1799431858840999</c:v>
                </c:pt>
                <c:pt idx="3844">
                  <c:v>1.2252030632076001</c:v>
                </c:pt>
                <c:pt idx="3845">
                  <c:v>1.2721450334865001</c:v>
                </c:pt>
                <c:pt idx="3846">
                  <c:v>1.3207568373284999</c:v>
                </c:pt>
                <c:pt idx="3847">
                  <c:v>1.3713187734983998</c:v>
                </c:pt>
                <c:pt idx="3848">
                  <c:v>1.4236021588421999</c:v>
                </c:pt>
                <c:pt idx="3849">
                  <c:v>1.4774654042003998</c:v>
                </c:pt>
                <c:pt idx="3850">
                  <c:v>1.5328463652017998</c:v>
                </c:pt>
                <c:pt idx="3851">
                  <c:v>1.5900219126386999</c:v>
                </c:pt>
                <c:pt idx="3852">
                  <c:v>1.6486452057719998</c:v>
                </c:pt>
                <c:pt idx="3853">
                  <c:v>1.7085223518302999</c:v>
                </c:pt>
                <c:pt idx="3854">
                  <c:v>1.7695292233133999</c:v>
                </c:pt>
                <c:pt idx="3855">
                  <c:v>1.8319454641044</c:v>
                </c:pt>
                <c:pt idx="3856">
                  <c:v>1.8952317389847</c:v>
                </c:pt>
                <c:pt idx="3857">
                  <c:v>1.9591648149470997</c:v>
                </c:pt>
                <c:pt idx="3858">
                  <c:v>2.0235964077281996</c:v>
                </c:pt>
                <c:pt idx="3859">
                  <c:v>2.0886680815047001</c:v>
                </c:pt>
                <c:pt idx="3860">
                  <c:v>2.1537263040489001</c:v>
                </c:pt>
                <c:pt idx="3861">
                  <c:v>2.2185046044038996</c:v>
                </c:pt>
                <c:pt idx="3862">
                  <c:v>2.2828744474388998</c:v>
                </c:pt>
                <c:pt idx="3863">
                  <c:v>2.3466537429791998</c:v>
                </c:pt>
                <c:pt idx="3864">
                  <c:v>2.40922353207</c:v>
                </c:pt>
                <c:pt idx="3865">
                  <c:v>2.4702398164532999</c:v>
                </c:pt>
                <c:pt idx="3866">
                  <c:v>2.5295759722971001</c:v>
                </c:pt>
                <c:pt idx="3867">
                  <c:v>2.5867022563455002</c:v>
                </c:pt>
                <c:pt idx="3868">
                  <c:v>2.6410709836812001</c:v>
                </c:pt>
                <c:pt idx="3869">
                  <c:v>2.6922614998197001</c:v>
                </c:pt>
                <c:pt idx="3870">
                  <c:v>2.7400722317267996</c:v>
                </c:pt>
                <c:pt idx="3871">
                  <c:v>2.7837293494919999</c:v>
                </c:pt>
                <c:pt idx="3872">
                  <c:v>2.8227528763418999</c:v>
                </c:pt>
                <c:pt idx="3873">
                  <c:v>2.8566997282799997</c:v>
                </c:pt>
                <c:pt idx="3874">
                  <c:v>2.8850240587449001</c:v>
                </c:pt>
                <c:pt idx="3875">
                  <c:v>2.9071119406385999</c:v>
                </c:pt>
                <c:pt idx="3876">
                  <c:v>2.9224048207236</c:v>
                </c:pt>
                <c:pt idx="3877">
                  <c:v>2.9302738752197999</c:v>
                </c:pt>
                <c:pt idx="3878">
                  <c:v>2.9301905860598998</c:v>
                </c:pt>
                <c:pt idx="3879">
                  <c:v>2.9216433111152997</c:v>
                </c:pt>
                <c:pt idx="3880">
                  <c:v>2.9039780421099</c:v>
                </c:pt>
                <c:pt idx="3881">
                  <c:v>2.8765968727391997</c:v>
                </c:pt>
                <c:pt idx="3882">
                  <c:v>2.8391498447429999</c:v>
                </c:pt>
                <c:pt idx="3883">
                  <c:v>2.7911236198553997</c:v>
                </c:pt>
                <c:pt idx="3884">
                  <c:v>2.7314514947441997</c:v>
                </c:pt>
                <c:pt idx="3885">
                  <c:v>2.6601608250597</c:v>
                </c:pt>
                <c:pt idx="3886">
                  <c:v>2.5768553450883003</c:v>
                </c:pt>
                <c:pt idx="3887">
                  <c:v>2.4806080835069997</c:v>
                </c:pt>
                <c:pt idx="3888">
                  <c:v>2.3712164849303998</c:v>
                </c:pt>
                <c:pt idx="3889">
                  <c:v>2.2487052424496996</c:v>
                </c:pt>
                <c:pt idx="3890">
                  <c:v>2.1125074415540999</c:v>
                </c:pt>
                <c:pt idx="3891">
                  <c:v>1.9618995870024001</c:v>
                </c:pt>
                <c:pt idx="3892">
                  <c:v>1.7975456299386001</c:v>
                </c:pt>
                <c:pt idx="3893">
                  <c:v>1.6194056795351999</c:v>
                </c:pt>
                <c:pt idx="3894">
                  <c:v>1.4260331895567</c:v>
                </c:pt>
                <c:pt idx="3895">
                  <c:v>1.2188897749353</c:v>
                </c:pt>
                <c:pt idx="3896">
                  <c:v>0.99818133382379992</c:v>
                </c:pt>
                <c:pt idx="3897">
                  <c:v>0.76286445774660006</c:v>
                </c:pt>
                <c:pt idx="3898">
                  <c:v>0.51404977346550007</c:v>
                </c:pt>
                <c:pt idx="3899">
                  <c:v>0.25261011486239998</c:v>
                </c:pt>
                <c:pt idx="3900">
                  <c:v>-2.19735530373E-2</c:v>
                </c:pt>
                <c:pt idx="3901">
                  <c:v>-0.3090648261792</c:v>
                </c:pt>
                <c:pt idx="3902">
                  <c:v>-0.60708653971170001</c:v>
                </c:pt>
                <c:pt idx="3903">
                  <c:v>-0.91599256564499987</c:v>
                </c:pt>
                <c:pt idx="3904">
                  <c:v>-1.2356775452658</c:v>
                </c:pt>
                <c:pt idx="3905">
                  <c:v>-1.5638893433301</c:v>
                </c:pt>
                <c:pt idx="3906">
                  <c:v>-1.9000569499241999</c:v>
                </c:pt>
                <c:pt idx="3907">
                  <c:v>-2.2446064186823995</c:v>
                </c:pt>
                <c:pt idx="3908">
                  <c:v>-2.5947057371573998</c:v>
                </c:pt>
                <c:pt idx="3909">
                  <c:v>-2.9493744748451998</c:v>
                </c:pt>
                <c:pt idx="3910">
                  <c:v>-3.3094916719052998</c:v>
                </c:pt>
                <c:pt idx="3911">
                  <c:v>-3.6718290069725996</c:v>
                </c:pt>
                <c:pt idx="3912">
                  <c:v>-4.0352409135788996</c:v>
                </c:pt>
                <c:pt idx="3913">
                  <c:v>-4.4006177302403993</c:v>
                </c:pt>
                <c:pt idx="3914">
                  <c:v>-4.7648785812699002</c:v>
                </c:pt>
                <c:pt idx="3915">
                  <c:v>-5.1267808260344996</c:v>
                </c:pt>
                <c:pt idx="3916">
                  <c:v>-5.4870139702175997</c:v>
                </c:pt>
                <c:pt idx="3917">
                  <c:v>-5.8429238491691997</c:v>
                </c:pt>
                <c:pt idx="3918">
                  <c:v>-6.1932166348484996</c:v>
                </c:pt>
                <c:pt idx="3919">
                  <c:v>-6.5385274628024996</c:v>
                </c:pt>
                <c:pt idx="3920">
                  <c:v>-6.8770387448285994</c:v>
                </c:pt>
                <c:pt idx="3921">
                  <c:v>-7.2073901863757994</c:v>
                </c:pt>
                <c:pt idx="3922">
                  <c:v>-7.5292956314159998</c:v>
                </c:pt>
                <c:pt idx="3923">
                  <c:v>-7.8404189113328995</c:v>
                </c:pt>
                <c:pt idx="3924">
                  <c:v>-8.1393285439463998</c:v>
                </c:pt>
                <c:pt idx="3925">
                  <c:v>-8.4272992088978995</c:v>
                </c:pt>
                <c:pt idx="3926">
                  <c:v>-8.7030346554452986</c:v>
                </c:pt>
                <c:pt idx="3927">
                  <c:v>-8.9659365944055001</c:v>
                </c:pt>
                <c:pt idx="3928">
                  <c:v>-9.2168738688872995</c:v>
                </c:pt>
                <c:pt idx="3929">
                  <c:v>-9.4543921515444005</c:v>
                </c:pt>
                <c:pt idx="3930">
                  <c:v>-9.6781287463838996</c:v>
                </c:pt>
                <c:pt idx="3931">
                  <c:v>-9.8890358425160994</c:v>
                </c:pt>
                <c:pt idx="3932">
                  <c:v>-10.085775993593099</c:v>
                </c:pt>
                <c:pt idx="3933">
                  <c:v>-10.2927167659623</c:v>
                </c:pt>
                <c:pt idx="3934">
                  <c:v>-10.487862671000398</c:v>
                </c:pt>
                <c:pt idx="3935">
                  <c:v>-10.669664376757799</c:v>
                </c:pt>
                <c:pt idx="3936">
                  <c:v>-10.838046009668698</c:v>
                </c:pt>
                <c:pt idx="3937">
                  <c:v>-10.993244508957599</c:v>
                </c:pt>
                <c:pt idx="3938">
                  <c:v>-11.1345603001278</c:v>
                </c:pt>
                <c:pt idx="3939">
                  <c:v>-11.262365644948799</c:v>
                </c:pt>
                <c:pt idx="3940">
                  <c:v>-11.3768601516378</c:v>
                </c:pt>
                <c:pt idx="3941">
                  <c:v>-11.477814110282099</c:v>
                </c:pt>
                <c:pt idx="3942">
                  <c:v>-11.565895723055398</c:v>
                </c:pt>
                <c:pt idx="3943">
                  <c:v>-11.641224282541199</c:v>
                </c:pt>
                <c:pt idx="3944">
                  <c:v>-11.7039300473397</c:v>
                </c:pt>
                <c:pt idx="3945">
                  <c:v>-11.754904619661298</c:v>
                </c:pt>
                <c:pt idx="3946">
                  <c:v>-11.794174664061</c:v>
                </c:pt>
                <c:pt idx="3947">
                  <c:v>-11.8221977475114</c:v>
                </c:pt>
                <c:pt idx="3948">
                  <c:v>-11.839893434909399</c:v>
                </c:pt>
                <c:pt idx="3949">
                  <c:v>-11.847326479609798</c:v>
                </c:pt>
                <c:pt idx="3950">
                  <c:v>-11.845236043017598</c:v>
                </c:pt>
                <c:pt idx="3951">
                  <c:v>-11.834314357379398</c:v>
                </c:pt>
                <c:pt idx="3952">
                  <c:v>-11.814827341108201</c:v>
                </c:pt>
                <c:pt idx="3953">
                  <c:v>-11.787675289855798</c:v>
                </c:pt>
                <c:pt idx="3954">
                  <c:v>-11.753283784875299</c:v>
                </c:pt>
                <c:pt idx="3955">
                  <c:v>-11.712060183613199</c:v>
                </c:pt>
                <c:pt idx="3956">
                  <c:v>-11.6650653313935</c:v>
                </c:pt>
                <c:pt idx="3957">
                  <c:v>-11.612400541893299</c:v>
                </c:pt>
                <c:pt idx="3958">
                  <c:v>-11.554758458486699</c:v>
                </c:pt>
                <c:pt idx="3959">
                  <c:v>-11.492913709044</c:v>
                </c:pt>
                <c:pt idx="3960">
                  <c:v>-11.427032178211199</c:v>
                </c:pt>
                <c:pt idx="3961">
                  <c:v>-11.358000989974499</c:v>
                </c:pt>
                <c:pt idx="3962">
                  <c:v>-11.2861803948774</c:v>
                </c:pt>
                <c:pt idx="3963">
                  <c:v>-11.2118566832019</c:v>
                </c:pt>
                <c:pt idx="3964">
                  <c:v>-11.136118109039399</c:v>
                </c:pt>
                <c:pt idx="3965">
                  <c:v>-11.058810622199399</c:v>
                </c:pt>
                <c:pt idx="3966">
                  <c:v>-10.9806151855656</c:v>
                </c:pt>
                <c:pt idx="3967">
                  <c:v>-10.902106157434499</c:v>
                </c:pt>
                <c:pt idx="3968">
                  <c:v>-10.8232489995435</c:v>
                </c:pt>
                <c:pt idx="3969">
                  <c:v>-10.744988937219299</c:v>
                </c:pt>
                <c:pt idx="3970">
                  <c:v>-10.667255355660899</c:v>
                </c:pt>
                <c:pt idx="3971">
                  <c:v>-10.5903620234226</c:v>
                </c:pt>
                <c:pt idx="3972">
                  <c:v>-10.5151104143988</c:v>
                </c:pt>
                <c:pt idx="3973">
                  <c:v>-10.4411368850265</c:v>
                </c:pt>
                <c:pt idx="3974">
                  <c:v>-10.3692652401561</c:v>
                </c:pt>
                <c:pt idx="3975">
                  <c:v>-10.2995318827641</c:v>
                </c:pt>
                <c:pt idx="3976">
                  <c:v>-10.231918540510799</c:v>
                </c:pt>
                <c:pt idx="3977">
                  <c:v>-10.1674785230253</c:v>
                </c:pt>
                <c:pt idx="3978">
                  <c:v>-10.105548219411</c:v>
                </c:pt>
                <c:pt idx="3979">
                  <c:v>-10.046899366065599</c:v>
                </c:pt>
                <c:pt idx="3980">
                  <c:v>-9.9691635716957983</c:v>
                </c:pt>
                <c:pt idx="3981">
                  <c:v>-9.8958906117201</c:v>
                </c:pt>
                <c:pt idx="3982">
                  <c:v>-9.8302019868953998</c:v>
                </c:pt>
                <c:pt idx="3983">
                  <c:v>-9.7713560724323987</c:v>
                </c:pt>
                <c:pt idx="3984">
                  <c:v>-9.7201762652055006</c:v>
                </c:pt>
                <c:pt idx="3985">
                  <c:v>-9.6767456656284008</c:v>
                </c:pt>
                <c:pt idx="3986">
                  <c:v>-9.6405355296425981</c:v>
                </c:pt>
                <c:pt idx="3987">
                  <c:v>-9.6127893348048001</c:v>
                </c:pt>
                <c:pt idx="3988">
                  <c:v>-9.5921775886946996</c:v>
                </c:pt>
                <c:pt idx="3989">
                  <c:v>-9.5793903583064992</c:v>
                </c:pt>
                <c:pt idx="3990">
                  <c:v>-9.5741985275274004</c:v>
                </c:pt>
                <c:pt idx="3991">
                  <c:v>-9.5759760759797992</c:v>
                </c:pt>
                <c:pt idx="3992">
                  <c:v>-9.5858608562912995</c:v>
                </c:pt>
                <c:pt idx="3993">
                  <c:v>-9.6023434780502992</c:v>
                </c:pt>
                <c:pt idx="3994">
                  <c:v>-9.6263401148531997</c:v>
                </c:pt>
                <c:pt idx="3995">
                  <c:v>-9.6572835726225001</c:v>
                </c:pt>
                <c:pt idx="3996">
                  <c:v>-9.6948316708853994</c:v>
                </c:pt>
                <c:pt idx="3997">
                  <c:v>-9.7399193565518996</c:v>
                </c:pt>
                <c:pt idx="3998">
                  <c:v>-9.7910833955063996</c:v>
                </c:pt>
                <c:pt idx="3999">
                  <c:v>-9.8497362089120983</c:v>
                </c:pt>
                <c:pt idx="4000">
                  <c:v>-9.9147707813969994</c:v>
                </c:pt>
                <c:pt idx="4001">
                  <c:v>-9.9865203927383988</c:v>
                </c:pt>
                <c:pt idx="4002">
                  <c:v>-10.065481675100701</c:v>
                </c:pt>
                <c:pt idx="4003">
                  <c:v>-10.150435416789598</c:v>
                </c:pt>
                <c:pt idx="4004">
                  <c:v>-10.243544399772901</c:v>
                </c:pt>
                <c:pt idx="4005">
                  <c:v>-10.342793412445499</c:v>
                </c:pt>
                <c:pt idx="4006">
                  <c:v>-10.4495888132295</c:v>
                </c:pt>
                <c:pt idx="4007">
                  <c:v>-10.5635660829606</c:v>
                </c:pt>
                <c:pt idx="4008">
                  <c:v>-10.684473610290899</c:v>
                </c:pt>
                <c:pt idx="4009">
                  <c:v>-10.813718093718</c:v>
                </c:pt>
                <c:pt idx="4010">
                  <c:v>-10.949555685956399</c:v>
                </c:pt>
                <c:pt idx="4011">
                  <c:v>-11.094350377580099</c:v>
                </c:pt>
                <c:pt idx="4012">
                  <c:v>-11.246305825106401</c:v>
                </c:pt>
                <c:pt idx="4013">
                  <c:v>-11.4066310193994</c:v>
                </c:pt>
                <c:pt idx="4014">
                  <c:v>-11.575338727586699</c:v>
                </c:pt>
                <c:pt idx="4015">
                  <c:v>-11.751773219011499</c:v>
                </c:pt>
                <c:pt idx="4016">
                  <c:v>-11.937887495127299</c:v>
                </c:pt>
                <c:pt idx="4017">
                  <c:v>-12.131440112411701</c:v>
                </c:pt>
                <c:pt idx="4018">
                  <c:v>-12.3351701782953</c:v>
                </c:pt>
                <c:pt idx="4019">
                  <c:v>-12.547008768554099</c:v>
                </c:pt>
                <c:pt idx="4020">
                  <c:v>-12.7683300961956</c:v>
                </c:pt>
                <c:pt idx="4021">
                  <c:v>-12.9990201872223</c:v>
                </c:pt>
                <c:pt idx="4022">
                  <c:v>-13.2384028988838</c:v>
                </c:pt>
                <c:pt idx="4023">
                  <c:v>-13.488454834847399</c:v>
                </c:pt>
                <c:pt idx="4024">
                  <c:v>-13.746591916270498</c:v>
                </c:pt>
                <c:pt idx="4025">
                  <c:v>-14.016631815015899</c:v>
                </c:pt>
                <c:pt idx="4026">
                  <c:v>-14.296991036931299</c:v>
                </c:pt>
                <c:pt idx="4027">
                  <c:v>-14.5911622982451</c:v>
                </c:pt>
                <c:pt idx="4028">
                  <c:v>-14.899142470319997</c:v>
                </c:pt>
                <c:pt idx="4029">
                  <c:v>-15.220898351931599</c:v>
                </c:pt>
                <c:pt idx="4030">
                  <c:v>-15.557573336388298</c:v>
                </c:pt>
                <c:pt idx="4031">
                  <c:v>-15.9060953514603</c:v>
                </c:pt>
                <c:pt idx="4032">
                  <c:v>-16.268711356138798</c:v>
                </c:pt>
                <c:pt idx="4033">
                  <c:v>-16.638460522071298</c:v>
                </c:pt>
                <c:pt idx="4034">
                  <c:v>-17.014403835594898</c:v>
                </c:pt>
                <c:pt idx="4035">
                  <c:v>-17.392246087334399</c:v>
                </c:pt>
                <c:pt idx="4036">
                  <c:v>-17.7703931919201</c:v>
                </c:pt>
                <c:pt idx="4037">
                  <c:v>-18.150696846067198</c:v>
                </c:pt>
                <c:pt idx="4038">
                  <c:v>-18.530847456899401</c:v>
                </c:pt>
                <c:pt idx="4039">
                  <c:v>-18.9166400976201</c:v>
                </c:pt>
                <c:pt idx="4040">
                  <c:v>-19.306019959974901</c:v>
                </c:pt>
                <c:pt idx="4041">
                  <c:v>-19.703805971041501</c:v>
                </c:pt>
                <c:pt idx="4042">
                  <c:v>-20.111065880507397</c:v>
                </c:pt>
                <c:pt idx="4043">
                  <c:v>-20.529201461304897</c:v>
                </c:pt>
                <c:pt idx="4044">
                  <c:v>-20.961606773043599</c:v>
                </c:pt>
                <c:pt idx="4045">
                  <c:v>-21.4056627285864</c:v>
                </c:pt>
                <c:pt idx="4046">
                  <c:v>-21.8660673991116</c:v>
                </c:pt>
                <c:pt idx="4047">
                  <c:v>-22.3379364275883</c:v>
                </c:pt>
                <c:pt idx="4048">
                  <c:v>-22.823005664342102</c:v>
                </c:pt>
                <c:pt idx="4049">
                  <c:v>-23.318582693878799</c:v>
                </c:pt>
                <c:pt idx="4050">
                  <c:v>-23.822528507484897</c:v>
                </c:pt>
                <c:pt idx="4051">
                  <c:v>-24.334978954464297</c:v>
                </c:pt>
                <c:pt idx="4052">
                  <c:v>-24.850674014287499</c:v>
                </c:pt>
                <c:pt idx="4053">
                  <c:v>-25.372705270980301</c:v>
                </c:pt>
                <c:pt idx="4054">
                  <c:v>-25.895129004023097</c:v>
                </c:pt>
                <c:pt idx="4055">
                  <c:v>-26.706687125938796</c:v>
                </c:pt>
                <c:pt idx="4056">
                  <c:v>-28.2990050551929</c:v>
                </c:pt>
                <c:pt idx="4057">
                  <c:v>-29.973612523499998</c:v>
                </c:pt>
                <c:pt idx="4058">
                  <c:v>-31.2853147752915</c:v>
                </c:pt>
                <c:pt idx="4059">
                  <c:v>-32.215981897179901</c:v>
                </c:pt>
                <c:pt idx="4060">
                  <c:v>-32.739644355718497</c:v>
                </c:pt>
                <c:pt idx="4061">
                  <c:v>-32.890492415651998</c:v>
                </c:pt>
                <c:pt idx="4062">
                  <c:v>-32.642734962898494</c:v>
                </c:pt>
                <c:pt idx="4063">
                  <c:v>-32.003278320388794</c:v>
                </c:pt>
                <c:pt idx="4064">
                  <c:v>-31.050877882474499</c:v>
                </c:pt>
                <c:pt idx="4065">
                  <c:v>-29.895300437417095</c:v>
                </c:pt>
                <c:pt idx="4066">
                  <c:v>-28.590966198722398</c:v>
                </c:pt>
                <c:pt idx="4067">
                  <c:v>-27.207578961795601</c:v>
                </c:pt>
                <c:pt idx="4068">
                  <c:v>-25.864258223052598</c:v>
                </c:pt>
                <c:pt idx="4069">
                  <c:v>-24.6004549037403</c:v>
                </c:pt>
                <c:pt idx="4070">
                  <c:v>-23.4174809045487</c:v>
                </c:pt>
                <c:pt idx="4071">
                  <c:v>-22.334069434292097</c:v>
                </c:pt>
                <c:pt idx="4072">
                  <c:v>-21.358878772225498</c:v>
                </c:pt>
                <c:pt idx="4073">
                  <c:v>-20.444969015167498</c:v>
                </c:pt>
                <c:pt idx="4074">
                  <c:v>-19.5639331475499</c:v>
                </c:pt>
                <c:pt idx="4075">
                  <c:v>-18.724409576815798</c:v>
                </c:pt>
                <c:pt idx="4076">
                  <c:v>-17.818326202256401</c:v>
                </c:pt>
                <c:pt idx="4077">
                  <c:v>-16.847953576023301</c:v>
                </c:pt>
                <c:pt idx="4078">
                  <c:v>-15.835042538888999</c:v>
                </c:pt>
                <c:pt idx="4079">
                  <c:v>-14.8275431488566</c:v>
                </c:pt>
                <c:pt idx="4080">
                  <c:v>-13.902999399089099</c:v>
                </c:pt>
                <c:pt idx="4081">
                  <c:v>-13.084982784054299</c:v>
                </c:pt>
                <c:pt idx="4082">
                  <c:v>-12.389391976054199</c:v>
                </c:pt>
                <c:pt idx="4083">
                  <c:v>-11.803598715872401</c:v>
                </c:pt>
                <c:pt idx="4084">
                  <c:v>-11.316765643988699</c:v>
                </c:pt>
                <c:pt idx="4085">
                  <c:v>-10.8627519635727</c:v>
                </c:pt>
                <c:pt idx="4086">
                  <c:v>-10.3739357347353</c:v>
                </c:pt>
                <c:pt idx="4087">
                  <c:v>-9.8409721601028011</c:v>
                </c:pt>
                <c:pt idx="4088">
                  <c:v>-9.2364378332712</c:v>
                </c:pt>
                <c:pt idx="4089">
                  <c:v>-8.4782297573429997</c:v>
                </c:pt>
                <c:pt idx="4090">
                  <c:v>-7.4700573918749997</c:v>
                </c:pt>
                <c:pt idx="4091">
                  <c:v>-6.3342781847153997</c:v>
                </c:pt>
                <c:pt idx="4092">
                  <c:v>-5.1596143365087004</c:v>
                </c:pt>
                <c:pt idx="4093">
                  <c:v>-3.9717287399235</c:v>
                </c:pt>
                <c:pt idx="4094">
                  <c:v>-2.8839802583946001</c:v>
                </c:pt>
                <c:pt idx="4095">
                  <c:v>-2.0977873248773999</c:v>
                </c:pt>
                <c:pt idx="4096">
                  <c:v>-1.6612155966297</c:v>
                </c:pt>
                <c:pt idx="4097">
                  <c:v>-1.4837942078228998</c:v>
                </c:pt>
                <c:pt idx="4098">
                  <c:v>-1.4501257779599999</c:v>
                </c:pt>
                <c:pt idx="4099">
                  <c:v>-1.5023960574185999</c:v>
                </c:pt>
                <c:pt idx="4100">
                  <c:v>-1.6430717285148</c:v>
                </c:pt>
                <c:pt idx="4101">
                  <c:v>-1.8851603446061997</c:v>
                </c:pt>
                <c:pt idx="4102">
                  <c:v>-2.2288636536066</c:v>
                </c:pt>
                <c:pt idx="4103">
                  <c:v>-2.6591798860182001</c:v>
                </c:pt>
                <c:pt idx="4104">
                  <c:v>-3.1531299887474997</c:v>
                </c:pt>
                <c:pt idx="4105">
                  <c:v>-3.6722687201246997</c:v>
                </c:pt>
                <c:pt idx="4106">
                  <c:v>-4.1258453770505996</c:v>
                </c:pt>
                <c:pt idx="4107">
                  <c:v>-4.4718166208532004</c:v>
                </c:pt>
                <c:pt idx="4108">
                  <c:v>-4.7236215640229995</c:v>
                </c:pt>
                <c:pt idx="4109">
                  <c:v>-4.9156196356308</c:v>
                </c:pt>
                <c:pt idx="4110">
                  <c:v>-5.0814343743701995</c:v>
                </c:pt>
                <c:pt idx="4111">
                  <c:v>-5.2463425060919997</c:v>
                </c:pt>
                <c:pt idx="4112">
                  <c:v>-5.4235715744394</c:v>
                </c:pt>
                <c:pt idx="4113">
                  <c:v>-5.6185509856752001</c:v>
                </c:pt>
                <c:pt idx="4114">
                  <c:v>-5.8338772558361995</c:v>
                </c:pt>
                <c:pt idx="4115">
                  <c:v>-6.0717423232502998</c:v>
                </c:pt>
                <c:pt idx="4116">
                  <c:v>-6.3376526536268996</c:v>
                </c:pt>
                <c:pt idx="4117">
                  <c:v>-6.6332798713832997</c:v>
                </c:pt>
                <c:pt idx="4118">
                  <c:v>-6.9523850001587997</c:v>
                </c:pt>
                <c:pt idx="4119">
                  <c:v>-7.2835413150947996</c:v>
                </c:pt>
                <c:pt idx="4120">
                  <c:v>-7.6128762096614997</c:v>
                </c:pt>
                <c:pt idx="4121">
                  <c:v>-7.9287018092652</c:v>
                </c:pt>
                <c:pt idx="4122">
                  <c:v>-8.2219143917852993</c:v>
                </c:pt>
                <c:pt idx="4123">
                  <c:v>-8.4862292519657991</c:v>
                </c:pt>
                <c:pt idx="4124">
                  <c:v>-8.7183320169632985</c:v>
                </c:pt>
                <c:pt idx="4125">
                  <c:v>-8.9189132129741999</c:v>
                </c:pt>
                <c:pt idx="4126">
                  <c:v>-9.0894607883489993</c:v>
                </c:pt>
                <c:pt idx="4127">
                  <c:v>-9.2311463707418984</c:v>
                </c:pt>
                <c:pt idx="4128">
                  <c:v>-9.3501822061209001</c:v>
                </c:pt>
                <c:pt idx="4129">
                  <c:v>-9.4527877222640999</c:v>
                </c:pt>
                <c:pt idx="4130">
                  <c:v>-9.5457096707703002</c:v>
                </c:pt>
                <c:pt idx="4131">
                  <c:v>-9.6314120864663995</c:v>
                </c:pt>
                <c:pt idx="4132">
                  <c:v>-9.7128591325604994</c:v>
                </c:pt>
                <c:pt idx="4133">
                  <c:v>-9.7911660754527006</c:v>
                </c:pt>
                <c:pt idx="4134">
                  <c:v>-9.8674720235573989</c:v>
                </c:pt>
                <c:pt idx="4135">
                  <c:v>-9.9394071863946003</c:v>
                </c:pt>
                <c:pt idx="4136">
                  <c:v>-10.004780313064501</c:v>
                </c:pt>
                <c:pt idx="4137">
                  <c:v>-10.064931343152599</c:v>
                </c:pt>
                <c:pt idx="4138">
                  <c:v>-10.12016237412</c:v>
                </c:pt>
                <c:pt idx="4139">
                  <c:v>-10.1714964764949</c:v>
                </c:pt>
                <c:pt idx="4140">
                  <c:v>-10.2189732968349</c:v>
                </c:pt>
                <c:pt idx="4141">
                  <c:v>-10.264324944520499</c:v>
                </c:pt>
                <c:pt idx="4142">
                  <c:v>-10.307147984920499</c:v>
                </c:pt>
                <c:pt idx="4143">
                  <c:v>-10.348660380474598</c:v>
                </c:pt>
                <c:pt idx="4144">
                  <c:v>-10.391371813424399</c:v>
                </c:pt>
                <c:pt idx="4145">
                  <c:v>-10.4378344306977</c:v>
                </c:pt>
                <c:pt idx="4146">
                  <c:v>-10.489221616136399</c:v>
                </c:pt>
                <c:pt idx="4147">
                  <c:v>-10.546768573979399</c:v>
                </c:pt>
                <c:pt idx="4148">
                  <c:v>-10.612194995952299</c:v>
                </c:pt>
                <c:pt idx="4149">
                  <c:v>-10.6864578009366</c:v>
                </c:pt>
                <c:pt idx="4150">
                  <c:v>-10.771049486960099</c:v>
                </c:pt>
                <c:pt idx="4151">
                  <c:v>-10.867990149478798</c:v>
                </c:pt>
                <c:pt idx="4152">
                  <c:v>-10.979175921873599</c:v>
                </c:pt>
                <c:pt idx="4153">
                  <c:v>-11.1055736499072</c:v>
                </c:pt>
                <c:pt idx="4154">
                  <c:v>-11.248102131344099</c:v>
                </c:pt>
                <c:pt idx="4155">
                  <c:v>-11.407689730584899</c:v>
                </c:pt>
                <c:pt idx="4156">
                  <c:v>-11.583290339063399</c:v>
                </c:pt>
                <c:pt idx="4157">
                  <c:v>-11.773797122704799</c:v>
                </c:pt>
                <c:pt idx="4158">
                  <c:v>-11.977894660307101</c:v>
                </c:pt>
                <c:pt idx="4159">
                  <c:v>-12.193024798355401</c:v>
                </c:pt>
                <c:pt idx="4160">
                  <c:v>-12.4161303837063</c:v>
                </c:pt>
                <c:pt idx="4161">
                  <c:v>-12.644114805405</c:v>
                </c:pt>
                <c:pt idx="4162">
                  <c:v>-12.873189523137899</c:v>
                </c:pt>
                <c:pt idx="4163">
                  <c:v>-13.098626712873598</c:v>
                </c:pt>
                <c:pt idx="4164">
                  <c:v>-13.315675613562599</c:v>
                </c:pt>
                <c:pt idx="4165">
                  <c:v>-13.519280877353101</c:v>
                </c:pt>
                <c:pt idx="4166">
                  <c:v>-13.703256612266101</c:v>
                </c:pt>
                <c:pt idx="4167">
                  <c:v>-13.8617125014966</c:v>
                </c:pt>
                <c:pt idx="4168">
                  <c:v>-13.989135796332899</c:v>
                </c:pt>
                <c:pt idx="4169">
                  <c:v>-14.079182457884698</c:v>
                </c:pt>
                <c:pt idx="4170">
                  <c:v>-14.126573284791299</c:v>
                </c:pt>
                <c:pt idx="4171">
                  <c:v>-14.127459844257899</c:v>
                </c:pt>
                <c:pt idx="4172">
                  <c:v>-14.078095402050899</c:v>
                </c:pt>
                <c:pt idx="4173">
                  <c:v>-13.9765202451678</c:v>
                </c:pt>
                <c:pt idx="4174">
                  <c:v>-13.8226325538579</c:v>
                </c:pt>
                <c:pt idx="4175">
                  <c:v>-13.616810174978999</c:v>
                </c:pt>
                <c:pt idx="4176">
                  <c:v>-13.3608344482953</c:v>
                </c:pt>
                <c:pt idx="4177">
                  <c:v>-13.058262461886599</c:v>
                </c:pt>
                <c:pt idx="4178">
                  <c:v>-12.712907555793</c:v>
                </c:pt>
                <c:pt idx="4179">
                  <c:v>-12.3295895830029</c:v>
                </c:pt>
                <c:pt idx="4180">
                  <c:v>-11.914243841222399</c:v>
                </c:pt>
                <c:pt idx="4181">
                  <c:v>-11.472452923680299</c:v>
                </c:pt>
                <c:pt idx="4182">
                  <c:v>-11.010217019473199</c:v>
                </c:pt>
                <c:pt idx="4183">
                  <c:v>-10.534062260703001</c:v>
                </c:pt>
                <c:pt idx="4184">
                  <c:v>-10.049587503198</c:v>
                </c:pt>
                <c:pt idx="4185">
                  <c:v>-9.5623348310351997</c:v>
                </c:pt>
                <c:pt idx="4186">
                  <c:v>-9.0779288707178996</c:v>
                </c:pt>
                <c:pt idx="4187">
                  <c:v>-8.6006310223292992</c:v>
                </c:pt>
                <c:pt idx="4188">
                  <c:v>-8.1344515457825999</c:v>
                </c:pt>
                <c:pt idx="4189">
                  <c:v>-7.6833462282302998</c:v>
                </c:pt>
                <c:pt idx="4190">
                  <c:v>-7.2497115721517993</c:v>
                </c:pt>
                <c:pt idx="4191">
                  <c:v>-6.8358103971209996</c:v>
                </c:pt>
                <c:pt idx="4192">
                  <c:v>-6.4437629451845995</c:v>
                </c:pt>
                <c:pt idx="4193">
                  <c:v>-6.0742200813125997</c:v>
                </c:pt>
                <c:pt idx="4194">
                  <c:v>-5.7278990377988999</c:v>
                </c:pt>
                <c:pt idx="4195">
                  <c:v>-5.4052730536244997</c:v>
                </c:pt>
                <c:pt idx="4196">
                  <c:v>-5.1056946226308</c:v>
                </c:pt>
                <c:pt idx="4197">
                  <c:v>-4.8287641499741998</c:v>
                </c:pt>
                <c:pt idx="4198">
                  <c:v>-4.5737616330776998</c:v>
                </c:pt>
                <c:pt idx="4199">
                  <c:v>-4.3392663680631003</c:v>
                </c:pt>
                <c:pt idx="4200">
                  <c:v>-4.1243068638566998</c:v>
                </c:pt>
                <c:pt idx="4201">
                  <c:v>-3.9274651540305001</c:v>
                </c:pt>
                <c:pt idx="4202">
                  <c:v>-3.7470783220481998</c:v>
                </c:pt>
                <c:pt idx="4203">
                  <c:v>-3.5821114417250999</c:v>
                </c:pt>
                <c:pt idx="4204">
                  <c:v>-3.4308672782943002</c:v>
                </c:pt>
                <c:pt idx="4205">
                  <c:v>-3.2918659463747999</c:v>
                </c:pt>
                <c:pt idx="4206">
                  <c:v>-3.1643705536989</c:v>
                </c:pt>
                <c:pt idx="4207">
                  <c:v>-3.0466823705426997</c:v>
                </c:pt>
                <c:pt idx="4208">
                  <c:v>-2.9379053603633998</c:v>
                </c:pt>
                <c:pt idx="4209">
                  <c:v>-2.8373831329811998</c:v>
                </c:pt>
                <c:pt idx="4210">
                  <c:v>-2.7439289276399998</c:v>
                </c:pt>
                <c:pt idx="4211">
                  <c:v>-2.6572070627183999</c:v>
                </c:pt>
                <c:pt idx="4212">
                  <c:v>-2.5766217985394997</c:v>
                </c:pt>
                <c:pt idx="4213">
                  <c:v>-2.5014988752309</c:v>
                </c:pt>
                <c:pt idx="4214">
                  <c:v>-2.4320409468486002</c:v>
                </c:pt>
                <c:pt idx="4215">
                  <c:v>-2.3675871679085998</c:v>
                </c:pt>
                <c:pt idx="4216">
                  <c:v>-2.3080323912492</c:v>
                </c:pt>
                <c:pt idx="4217">
                  <c:v>-2.2536716323379999</c:v>
                </c:pt>
                <c:pt idx="4218">
                  <c:v>-2.2039851895721996</c:v>
                </c:pt>
                <c:pt idx="4219">
                  <c:v>-2.1593399200706997</c:v>
                </c:pt>
                <c:pt idx="4220">
                  <c:v>-2.1197238923118</c:v>
                </c:pt>
                <c:pt idx="4221">
                  <c:v>-2.0849124478361998</c:v>
                </c:pt>
                <c:pt idx="4222">
                  <c:v>-2.0556127164320999</c:v>
                </c:pt>
                <c:pt idx="4223">
                  <c:v>-2.0313376018584002</c:v>
                </c:pt>
                <c:pt idx="4224">
                  <c:v>-2.0123348976786</c:v>
                </c:pt>
                <c:pt idx="4225">
                  <c:v>-1.9989484023455999</c:v>
                </c:pt>
                <c:pt idx="4226">
                  <c:v>-1.9907545256666999</c:v>
                </c:pt>
                <c:pt idx="4227">
                  <c:v>-1.9883435641625997</c:v>
                </c:pt>
                <c:pt idx="4228">
                  <c:v>-1.9914172427405998</c:v>
                </c:pt>
                <c:pt idx="4229">
                  <c:v>-1.9999023066740997</c:v>
                </c:pt>
                <c:pt idx="4230">
                  <c:v>-2.0143451773007999</c:v>
                </c:pt>
                <c:pt idx="4231">
                  <c:v>-2.0340618347246999</c:v>
                </c:pt>
                <c:pt idx="4232">
                  <c:v>-2.0595095627991</c:v>
                </c:pt>
                <c:pt idx="4233">
                  <c:v>-2.0904729370743</c:v>
                </c:pt>
                <c:pt idx="4234">
                  <c:v>-2.1266044853652</c:v>
                </c:pt>
                <c:pt idx="4235">
                  <c:v>-2.1685847530103999</c:v>
                </c:pt>
                <c:pt idx="4236">
                  <c:v>-2.2155023802437999</c:v>
                </c:pt>
                <c:pt idx="4237">
                  <c:v>-2.2677506879028</c:v>
                </c:pt>
                <c:pt idx="4238">
                  <c:v>-2.3251340055981</c:v>
                </c:pt>
                <c:pt idx="4239">
                  <c:v>-2.3871514868649002</c:v>
                </c:pt>
                <c:pt idx="4240">
                  <c:v>-2.4545644986344999</c:v>
                </c:pt>
                <c:pt idx="4241">
                  <c:v>-2.5263136425797996</c:v>
                </c:pt>
                <c:pt idx="4242">
                  <c:v>-2.6028353019779997</c:v>
                </c:pt>
                <c:pt idx="4243">
                  <c:v>-2.6838806475107999</c:v>
                </c:pt>
                <c:pt idx="4244">
                  <c:v>-2.7689482932911997</c:v>
                </c:pt>
                <c:pt idx="4245">
                  <c:v>-2.8809556321118999</c:v>
                </c:pt>
                <c:pt idx="4246">
                  <c:v>-2.9958488825103</c:v>
                </c:pt>
                <c:pt idx="4247">
                  <c:v>-3.1120388900681997</c:v>
                </c:pt>
                <c:pt idx="4248">
                  <c:v>-3.2289591412028997</c:v>
                </c:pt>
                <c:pt idx="4249">
                  <c:v>-3.3463503599465998</c:v>
                </c:pt>
                <c:pt idx="4250">
                  <c:v>-3.4648358116355999</c:v>
                </c:pt>
                <c:pt idx="4251">
                  <c:v>-3.5834323396037999</c:v>
                </c:pt>
                <c:pt idx="4252">
                  <c:v>-3.7032021046686001</c:v>
                </c:pt>
                <c:pt idx="4253">
                  <c:v>-3.8234841745938</c:v>
                </c:pt>
                <c:pt idx="4254">
                  <c:v>-3.9444545314314001</c:v>
                </c:pt>
                <c:pt idx="4255">
                  <c:v>-4.0665663858642001</c:v>
                </c:pt>
                <c:pt idx="4256">
                  <c:v>-4.1890448276474999</c:v>
                </c:pt>
                <c:pt idx="4257">
                  <c:v>-4.3132518309672001</c:v>
                </c:pt>
                <c:pt idx="4258">
                  <c:v>-4.4381102716839003</c:v>
                </c:pt>
                <c:pt idx="4259">
                  <c:v>-4.5643407353447998</c:v>
                </c:pt>
                <c:pt idx="4260">
                  <c:v>-4.6917693135276002</c:v>
                </c:pt>
                <c:pt idx="4261">
                  <c:v>-4.8201286687847995</c:v>
                </c:pt>
                <c:pt idx="4262">
                  <c:v>-4.9503048034550998</c:v>
                </c:pt>
                <c:pt idx="4263">
                  <c:v>-5.0812566282231</c:v>
                </c:pt>
                <c:pt idx="4264">
                  <c:v>-5.2140840235220995</c:v>
                </c:pt>
                <c:pt idx="4265">
                  <c:v>-5.3477267736404999</c:v>
                </c:pt>
                <c:pt idx="4266">
                  <c:v>-5.4825868491372001</c:v>
                </c:pt>
                <c:pt idx="4267">
                  <c:v>-5.6186776364954998</c:v>
                </c:pt>
                <c:pt idx="4268">
                  <c:v>-5.755248171026099</c:v>
                </c:pt>
                <c:pt idx="4269">
                  <c:v>-5.8931114593370992</c:v>
                </c:pt>
                <c:pt idx="4270">
                  <c:v>-6.0308469077954996</c:v>
                </c:pt>
                <c:pt idx="4271">
                  <c:v>-6.1694465755392001</c:v>
                </c:pt>
                <c:pt idx="4272">
                  <c:v>-6.3078628404797996</c:v>
                </c:pt>
                <c:pt idx="4273">
                  <c:v>-6.4462795571736002</c:v>
                </c:pt>
                <c:pt idx="4274">
                  <c:v>-6.5844234091472993</c:v>
                </c:pt>
                <c:pt idx="4275">
                  <c:v>-6.7217821150334993</c:v>
                </c:pt>
                <c:pt idx="4276">
                  <c:v>-6.8588865634577996</c:v>
                </c:pt>
                <c:pt idx="4277">
                  <c:v>-6.994285592383199</c:v>
                </c:pt>
                <c:pt idx="4278">
                  <c:v>-7.1291011413104997</c:v>
                </c:pt>
                <c:pt idx="4279">
                  <c:v>-7.2620603455185</c:v>
                </c:pt>
                <c:pt idx="4280">
                  <c:v>-7.3936421275179001</c:v>
                </c:pt>
                <c:pt idx="4281">
                  <c:v>-7.5463794546305989</c:v>
                </c:pt>
                <c:pt idx="4282">
                  <c:v>-7.6973631971823</c:v>
                </c:pt>
                <c:pt idx="4283">
                  <c:v>-7.846071761868</c:v>
                </c:pt>
                <c:pt idx="4284">
                  <c:v>-7.992612971358299</c:v>
                </c:pt>
                <c:pt idx="4285">
                  <c:v>-8.1443858258450987</c:v>
                </c:pt>
                <c:pt idx="4286">
                  <c:v>-8.2948639349180997</c:v>
                </c:pt>
                <c:pt idx="4287">
                  <c:v>-8.4405218631893995</c:v>
                </c:pt>
                <c:pt idx="4288">
                  <c:v>-8.5803889201235997</c:v>
                </c:pt>
                <c:pt idx="4289">
                  <c:v>-8.7131234372796005</c:v>
                </c:pt>
                <c:pt idx="4290">
                  <c:v>-8.8374717853169997</c:v>
                </c:pt>
                <c:pt idx="4291">
                  <c:v>-8.953028607705301</c:v>
                </c:pt>
                <c:pt idx="4292">
                  <c:v>-9.0600674441585998</c:v>
                </c:pt>
                <c:pt idx="4293">
                  <c:v>-9.1576411542122997</c:v>
                </c:pt>
                <c:pt idx="4294">
                  <c:v>-9.2482540898901</c:v>
                </c:pt>
                <c:pt idx="4295">
                  <c:v>-9.331851508490999</c:v>
                </c:pt>
                <c:pt idx="4296">
                  <c:v>-9.4101333842949</c:v>
                </c:pt>
                <c:pt idx="4297">
                  <c:v>-9.4838460856142994</c:v>
                </c:pt>
                <c:pt idx="4298">
                  <c:v>-9.5541610303853997</c:v>
                </c:pt>
                <c:pt idx="4299">
                  <c:v>-9.6219417183773981</c:v>
                </c:pt>
                <c:pt idx="4300">
                  <c:v>-9.6873357282615</c:v>
                </c:pt>
                <c:pt idx="4301">
                  <c:v>-9.7511410850451004</c:v>
                </c:pt>
                <c:pt idx="4302">
                  <c:v>-9.8124474970340998</c:v>
                </c:pt>
                <c:pt idx="4303">
                  <c:v>-9.8718900896333999</c:v>
                </c:pt>
                <c:pt idx="4304">
                  <c:v>-9.9279761466167997</c:v>
                </c:pt>
                <c:pt idx="4305">
                  <c:v>-9.9807658595142001</c:v>
                </c:pt>
                <c:pt idx="4306">
                  <c:v>-10.029087675562499</c:v>
                </c:pt>
                <c:pt idx="4307">
                  <c:v>-10.0725778932684</c:v>
                </c:pt>
                <c:pt idx="4308">
                  <c:v>-10.1106271048422</c:v>
                </c:pt>
                <c:pt idx="4309">
                  <c:v>-10.142736504730498</c:v>
                </c:pt>
                <c:pt idx="4310">
                  <c:v>-10.1689841111808</c:v>
                </c:pt>
                <c:pt idx="4311">
                  <c:v>-10.188870258509398</c:v>
                </c:pt>
                <c:pt idx="4312">
                  <c:v>-10.2031314985074</c:v>
                </c:pt>
                <c:pt idx="4313">
                  <c:v>-10.211292358983599</c:v>
                </c:pt>
                <c:pt idx="4314">
                  <c:v>-10.214468523424799</c:v>
                </c:pt>
                <c:pt idx="4315">
                  <c:v>-10.2123283767333</c:v>
                </c:pt>
                <c:pt idx="4316">
                  <c:v>-10.2058413008844</c:v>
                </c:pt>
                <c:pt idx="4317">
                  <c:v>-10.194979324080901</c:v>
                </c:pt>
                <c:pt idx="4318">
                  <c:v>-10.1803573022538</c:v>
                </c:pt>
                <c:pt idx="4319">
                  <c:v>-10.1621188738398</c:v>
                </c:pt>
                <c:pt idx="4320">
                  <c:v>-10.1404911107742</c:v>
                </c:pt>
                <c:pt idx="4321">
                  <c:v>-10.1157322940103</c:v>
                </c:pt>
                <c:pt idx="4322">
                  <c:v>-10.087713623805898</c:v>
                </c:pt>
                <c:pt idx="4323">
                  <c:v>-10.056812542366201</c:v>
                </c:pt>
                <c:pt idx="4324">
                  <c:v>-10.022617257281999</c:v>
                </c:pt>
                <c:pt idx="4325">
                  <c:v>-9.9856623407093998</c:v>
                </c:pt>
                <c:pt idx="4326">
                  <c:v>-9.9453516588047997</c:v>
                </c:pt>
                <c:pt idx="4327">
                  <c:v>-9.9023653774088984</c:v>
                </c:pt>
                <c:pt idx="4328">
                  <c:v>-9.8561097223493999</c:v>
                </c:pt>
                <c:pt idx="4329">
                  <c:v>-9.8071940548310987</c:v>
                </c:pt>
                <c:pt idx="4330">
                  <c:v>-9.7552711170854991</c:v>
                </c:pt>
                <c:pt idx="4331">
                  <c:v>-9.7008234431276996</c:v>
                </c:pt>
                <c:pt idx="4332">
                  <c:v>-9.6437255921987983</c:v>
                </c:pt>
                <c:pt idx="4333">
                  <c:v>-9.5843335755590999</c:v>
                </c:pt>
                <c:pt idx="4334">
                  <c:v>-9.5227052513678991</c:v>
                </c:pt>
                <c:pt idx="4335">
                  <c:v>-9.4590594095331006</c:v>
                </c:pt>
                <c:pt idx="4336">
                  <c:v>-9.3716340760640993</c:v>
                </c:pt>
                <c:pt idx="4337">
                  <c:v>-9.2832910534137003</c:v>
                </c:pt>
                <c:pt idx="4338">
                  <c:v>-9.1953397374023993</c:v>
                </c:pt>
                <c:pt idx="4339">
                  <c:v>-9.1079343149958003</c:v>
                </c:pt>
                <c:pt idx="4340">
                  <c:v>-9.0216009153668999</c:v>
                </c:pt>
                <c:pt idx="4341">
                  <c:v>-8.936160153416699</c:v>
                </c:pt>
                <c:pt idx="4342">
                  <c:v>-8.8521081060152991</c:v>
                </c:pt>
                <c:pt idx="4343">
                  <c:v>-8.7690556422158998</c:v>
                </c:pt>
                <c:pt idx="4344">
                  <c:v>-8.6875294668845999</c:v>
                </c:pt>
                <c:pt idx="4345">
                  <c:v>-8.6069877756312003</c:v>
                </c:pt>
                <c:pt idx="4346">
                  <c:v>-8.5280175237561</c:v>
                </c:pt>
                <c:pt idx="4347">
                  <c:v>-8.4499943851854002</c:v>
                </c:pt>
                <c:pt idx="4348">
                  <c:v>-8.3734714748136003</c:v>
                </c:pt>
                <c:pt idx="4349">
                  <c:v>-8.2978739042045984</c:v>
                </c:pt>
                <c:pt idx="4350">
                  <c:v>-8.223675146524501</c:v>
                </c:pt>
                <c:pt idx="4351">
                  <c:v>-8.1503742515381994</c:v>
                </c:pt>
                <c:pt idx="4352">
                  <c:v>-8.0783712982169984</c:v>
                </c:pt>
                <c:pt idx="4353">
                  <c:v>-8.0072387412929995</c:v>
                </c:pt>
                <c:pt idx="4354">
                  <c:v>-7.9373195761023005</c:v>
                </c:pt>
                <c:pt idx="4355">
                  <c:v>-7.8682590546203999</c:v>
                </c:pt>
                <c:pt idx="4356">
                  <c:v>-7.8003580049987997</c:v>
                </c:pt>
                <c:pt idx="4357">
                  <c:v>-7.7333328879284995</c:v>
                </c:pt>
                <c:pt idx="4358">
                  <c:v>-7.6674537392285993</c:v>
                </c:pt>
                <c:pt idx="4359">
                  <c:v>-7.6025044167668989</c:v>
                </c:pt>
                <c:pt idx="4360">
                  <c:v>-7.5387312536444995</c:v>
                </c:pt>
                <c:pt idx="4361">
                  <c:v>-7.4759769275543997</c:v>
                </c:pt>
                <c:pt idx="4362">
                  <c:v>-7.414468269256199</c:v>
                </c:pt>
                <c:pt idx="4363">
                  <c:v>-7.3540954764215991</c:v>
                </c:pt>
                <c:pt idx="4364">
                  <c:v>-7.2950700378497988</c:v>
                </c:pt>
                <c:pt idx="4365">
                  <c:v>-7.2373188913422002</c:v>
                </c:pt>
                <c:pt idx="4366">
                  <c:v>-7.1810420463305986</c:v>
                </c:pt>
                <c:pt idx="4367">
                  <c:v>-7.1261920274156996</c:v>
                </c:pt>
                <c:pt idx="4368">
                  <c:v>-7.0729630542653998</c:v>
                </c:pt>
                <c:pt idx="4369">
                  <c:v>-7.0213235291957998</c:v>
                </c:pt>
                <c:pt idx="4370">
                  <c:v>-6.9714689475446994</c:v>
                </c:pt>
                <c:pt idx="4371">
                  <c:v>-6.9233722542576004</c:v>
                </c:pt>
                <c:pt idx="4372">
                  <c:v>-6.8772370799543996</c:v>
                </c:pt>
                <c:pt idx="4373">
                  <c:v>-6.833027443386599</c:v>
                </c:pt>
                <c:pt idx="4374">
                  <c:v>-6.7909611856887002</c:v>
                </c:pt>
                <c:pt idx="4375">
                  <c:v>-6.7509792439688994</c:v>
                </c:pt>
                <c:pt idx="4376">
                  <c:v>-6.7133202549641995</c:v>
                </c:pt>
                <c:pt idx="4377">
                  <c:v>-6.6778879625819991</c:v>
                </c:pt>
                <c:pt idx="4378">
                  <c:v>-6.6449517227768995</c:v>
                </c:pt>
                <c:pt idx="4379">
                  <c:v>-6.6143637607970991</c:v>
                </c:pt>
                <c:pt idx="4380">
                  <c:v>-6.5864374514312996</c:v>
                </c:pt>
                <c:pt idx="4381">
                  <c:v>-6.5609603917733992</c:v>
                </c:pt>
                <c:pt idx="4382">
                  <c:v>-6.5383058324189998</c:v>
                </c:pt>
                <c:pt idx="4383">
                  <c:v>-6.5181840625625993</c:v>
                </c:pt>
                <c:pt idx="4384">
                  <c:v>-6.5010456415586999</c:v>
                </c:pt>
                <c:pt idx="4385">
                  <c:v>-6.4865092823147998</c:v>
                </c:pt>
                <c:pt idx="4386">
                  <c:v>-6.4751221431039001</c:v>
                </c:pt>
                <c:pt idx="4387">
                  <c:v>-6.4663939004915996</c:v>
                </c:pt>
                <c:pt idx="4388">
                  <c:v>-6.4609894106754</c:v>
                </c:pt>
                <c:pt idx="4389">
                  <c:v>-6.4582893079277994</c:v>
                </c:pt>
                <c:pt idx="4390">
                  <c:v>-6.4590980685485997</c:v>
                </c:pt>
                <c:pt idx="4391">
                  <c:v>-6.4626458822222999</c:v>
                </c:pt>
                <c:pt idx="4392">
                  <c:v>-6.4699002289080001</c:v>
                </c:pt>
                <c:pt idx="4393">
                  <c:v>-6.4799171475461996</c:v>
                </c:pt>
                <c:pt idx="4394">
                  <c:v>-6.4938537471170994</c:v>
                </c:pt>
                <c:pt idx="4395">
                  <c:v>-6.5106491126199</c:v>
                </c:pt>
                <c:pt idx="4396">
                  <c:v>-6.5314253758541998</c:v>
                </c:pt>
                <c:pt idx="4397">
                  <c:v>-6.5552479489517994</c:v>
                </c:pt>
                <c:pt idx="4398">
                  <c:v>-6.5830964030312993</c:v>
                </c:pt>
                <c:pt idx="4399">
                  <c:v>-6.6142025930297992</c:v>
                </c:pt>
                <c:pt idx="4400">
                  <c:v>-6.6493702126436993</c:v>
                </c:pt>
                <c:pt idx="4401">
                  <c:v>-6.6880284564057</c:v>
                </c:pt>
                <c:pt idx="4402">
                  <c:v>-6.7307737311366003</c:v>
                </c:pt>
                <c:pt idx="4403">
                  <c:v>-6.7772656129523998</c:v>
                </c:pt>
                <c:pt idx="4404">
                  <c:v>-6.8278589415002999</c:v>
                </c:pt>
                <c:pt idx="4405">
                  <c:v>-6.8824807447718994</c:v>
                </c:pt>
                <c:pt idx="4406">
                  <c:v>-6.9412052588135991</c:v>
                </c:pt>
                <c:pt idx="4407">
                  <c:v>-7.0042690745231999</c:v>
                </c:pt>
                <c:pt idx="4408">
                  <c:v>-7.1907960574988996</c:v>
                </c:pt>
                <c:pt idx="4409">
                  <c:v>-7.6754883698102994</c:v>
                </c:pt>
                <c:pt idx="4410">
                  <c:v>-8.1598102579631995</c:v>
                </c:pt>
                <c:pt idx="4411">
                  <c:v>-8.4771403633826985</c:v>
                </c:pt>
                <c:pt idx="4412">
                  <c:v>-8.6252822155973981</c:v>
                </c:pt>
                <c:pt idx="4413">
                  <c:v>-8.6286422093255997</c:v>
                </c:pt>
                <c:pt idx="4414">
                  <c:v>-8.5091547052641001</c:v>
                </c:pt>
                <c:pt idx="4415">
                  <c:v>-8.2455594342411</c:v>
                </c:pt>
                <c:pt idx="4416">
                  <c:v>-7.8592589876268004</c:v>
                </c:pt>
                <c:pt idx="4417">
                  <c:v>-7.4170863066573007</c:v>
                </c:pt>
                <c:pt idx="4418">
                  <c:v>-6.9531290705120998</c:v>
                </c:pt>
                <c:pt idx="4419">
                  <c:v>-6.4710010485455998</c:v>
                </c:pt>
                <c:pt idx="4420">
                  <c:v>-5.9701029803969998</c:v>
                </c:pt>
                <c:pt idx="4421">
                  <c:v>-5.4490372801595992</c:v>
                </c:pt>
                <c:pt idx="4422">
                  <c:v>-4.9044675414209999</c:v>
                </c:pt>
                <c:pt idx="4423">
                  <c:v>-4.3422439308188991</c:v>
                </c:pt>
                <c:pt idx="4424">
                  <c:v>-3.8279886160076999</c:v>
                </c:pt>
                <c:pt idx="4425">
                  <c:v>-3.4988262136364998</c:v>
                </c:pt>
                <c:pt idx="4426">
                  <c:v>-3.4046386592876998</c:v>
                </c:pt>
                <c:pt idx="4427">
                  <c:v>-3.4776246224723999</c:v>
                </c:pt>
                <c:pt idx="4428">
                  <c:v>-3.6656372375606998</c:v>
                </c:pt>
                <c:pt idx="4429">
                  <c:v>-3.9248652830787001</c:v>
                </c:pt>
                <c:pt idx="4430">
                  <c:v>-4.2085673400653993</c:v>
                </c:pt>
                <c:pt idx="4431">
                  <c:v>-4.4741554335779998</c:v>
                </c:pt>
                <c:pt idx="4432">
                  <c:v>-4.6863419353982998</c:v>
                </c:pt>
                <c:pt idx="4433">
                  <c:v>-4.8186720806669996</c:v>
                </c:pt>
                <c:pt idx="4434">
                  <c:v>-4.8553129461389997</c:v>
                </c:pt>
                <c:pt idx="4435">
                  <c:v>-4.7916638629578001</c:v>
                </c:pt>
                <c:pt idx="4436">
                  <c:v>-4.6344839873700003</c:v>
                </c:pt>
                <c:pt idx="4437">
                  <c:v>-4.4034846478422001</c:v>
                </c:pt>
                <c:pt idx="4438">
                  <c:v>-4.1215858850573994</c:v>
                </c:pt>
                <c:pt idx="4439">
                  <c:v>-3.8127076032110998</c:v>
                </c:pt>
                <c:pt idx="4440">
                  <c:v>-3.5007704096843999</c:v>
                </c:pt>
                <c:pt idx="4441">
                  <c:v>-3.2076968793090002</c:v>
                </c:pt>
                <c:pt idx="4442">
                  <c:v>-2.9528438797145999</c:v>
                </c:pt>
                <c:pt idx="4443">
                  <c:v>-2.7483007690038002</c:v>
                </c:pt>
                <c:pt idx="4444">
                  <c:v>-2.5991531473082996</c:v>
                </c:pt>
                <c:pt idx="4445">
                  <c:v>-2.503524995037</c:v>
                </c:pt>
                <c:pt idx="4446">
                  <c:v>-2.4540650234733001</c:v>
                </c:pt>
                <c:pt idx="4447">
                  <c:v>-2.4400375403723999</c:v>
                </c:pt>
                <c:pt idx="4448">
                  <c:v>-2.4495136992566997</c:v>
                </c:pt>
                <c:pt idx="4449">
                  <c:v>-2.4713602654664997</c:v>
                </c:pt>
                <c:pt idx="4450">
                  <c:v>-2.4989186776037999</c:v>
                </c:pt>
                <c:pt idx="4451">
                  <c:v>-2.5301762799872995</c:v>
                </c:pt>
                <c:pt idx="4452">
                  <c:v>-2.5651458736662001</c:v>
                </c:pt>
                <c:pt idx="4453">
                  <c:v>-2.6045387001048002</c:v>
                </c:pt>
                <c:pt idx="4454">
                  <c:v>-2.6518682816198997</c:v>
                </c:pt>
                <c:pt idx="4455">
                  <c:v>-2.7117143331455997</c:v>
                </c:pt>
                <c:pt idx="4456">
                  <c:v>-2.7888390361944002</c:v>
                </c:pt>
                <c:pt idx="4457">
                  <c:v>-2.88744252483</c:v>
                </c:pt>
                <c:pt idx="4458">
                  <c:v>-3.0119100931955995</c:v>
                </c:pt>
                <c:pt idx="4459">
                  <c:v>-3.1635382201445998</c:v>
                </c:pt>
                <c:pt idx="4460">
                  <c:v>-3.3420959313825001</c:v>
                </c:pt>
                <c:pt idx="4461">
                  <c:v>-3.5467583713487998</c:v>
                </c:pt>
                <c:pt idx="4462">
                  <c:v>-3.7757178205052999</c:v>
                </c:pt>
                <c:pt idx="4463">
                  <c:v>-4.0273799918436</c:v>
                </c:pt>
                <c:pt idx="4464">
                  <c:v>-4.2996729470450994</c:v>
                </c:pt>
                <c:pt idx="4465">
                  <c:v>-4.5878834578782</c:v>
                </c:pt>
                <c:pt idx="4466">
                  <c:v>-4.8889363948142996</c:v>
                </c:pt>
                <c:pt idx="4467">
                  <c:v>-5.2305759125819993</c:v>
                </c:pt>
                <c:pt idx="4468">
                  <c:v>-5.5836762919698</c:v>
                </c:pt>
                <c:pt idx="4469">
                  <c:v>-5.9436662124935999</c:v>
                </c:pt>
                <c:pt idx="4470">
                  <c:v>-6.3073742676176998</c:v>
                </c:pt>
                <c:pt idx="4471">
                  <c:v>-6.6731124247832998</c:v>
                </c:pt>
                <c:pt idx="4472">
                  <c:v>-7.0430801438027997</c:v>
                </c:pt>
                <c:pt idx="4473">
                  <c:v>-7.4159224873314002</c:v>
                </c:pt>
                <c:pt idx="4474">
                  <c:v>-7.7908782411422992</c:v>
                </c:pt>
                <c:pt idx="4475">
                  <c:v>-8.1685566446204998</c:v>
                </c:pt>
                <c:pt idx="4476">
                  <c:v>-8.554271794482899</c:v>
                </c:pt>
                <c:pt idx="4477">
                  <c:v>-8.9445174016781994</c:v>
                </c:pt>
                <c:pt idx="4478">
                  <c:v>-9.3396023981250007</c:v>
                </c:pt>
                <c:pt idx="4479">
                  <c:v>-9.7424025587444998</c:v>
                </c:pt>
                <c:pt idx="4480">
                  <c:v>-10.152343971549898</c:v>
                </c:pt>
                <c:pt idx="4481">
                  <c:v>-10.566090543330599</c:v>
                </c:pt>
                <c:pt idx="4482">
                  <c:v>-10.984133389349701</c:v>
                </c:pt>
                <c:pt idx="4483">
                  <c:v>-11.4072774378894</c:v>
                </c:pt>
                <c:pt idx="4484">
                  <c:v>-11.8298874837777</c:v>
                </c:pt>
                <c:pt idx="4485">
                  <c:v>-12.252129899169001</c:v>
                </c:pt>
                <c:pt idx="4486">
                  <c:v>-12.676101373518</c:v>
                </c:pt>
                <c:pt idx="4487">
                  <c:v>-13.0963920296052</c:v>
                </c:pt>
                <c:pt idx="4488">
                  <c:v>-13.5154535278068</c:v>
                </c:pt>
                <c:pt idx="4489">
                  <c:v>-13.9359538320453</c:v>
                </c:pt>
                <c:pt idx="4490">
                  <c:v>-14.354375819386501</c:v>
                </c:pt>
                <c:pt idx="4491">
                  <c:v>-14.776741749053398</c:v>
                </c:pt>
                <c:pt idx="4492">
                  <c:v>-15.203525955889498</c:v>
                </c:pt>
                <c:pt idx="4493">
                  <c:v>-15.633222012065097</c:v>
                </c:pt>
                <c:pt idx="4494">
                  <c:v>-16.075441733354999</c:v>
                </c:pt>
                <c:pt idx="4495">
                  <c:v>-16.5244881263928</c:v>
                </c:pt>
                <c:pt idx="4496">
                  <c:v>-16.983942590043899</c:v>
                </c:pt>
                <c:pt idx="4497">
                  <c:v>-17.455848354753901</c:v>
                </c:pt>
                <c:pt idx="4498">
                  <c:v>-17.934519899303996</c:v>
                </c:pt>
                <c:pt idx="4499">
                  <c:v>-18.429336051194099</c:v>
                </c:pt>
                <c:pt idx="4500">
                  <c:v>-18.9337455885432</c:v>
                </c:pt>
                <c:pt idx="4501">
                  <c:v>-19.4530057912791</c:v>
                </c:pt>
                <c:pt idx="4502">
                  <c:v>-19.988789978351999</c:v>
                </c:pt>
                <c:pt idx="4503">
                  <c:v>-20.538941455575301</c:v>
                </c:pt>
                <c:pt idx="4504">
                  <c:v>-21.112196442809999</c:v>
                </c:pt>
                <c:pt idx="4505">
                  <c:v>-21.700436476422901</c:v>
                </c:pt>
                <c:pt idx="4506">
                  <c:v>-22.314338138609099</c:v>
                </c:pt>
                <c:pt idx="4507">
                  <c:v>-22.945765913427298</c:v>
                </c:pt>
                <c:pt idx="4508">
                  <c:v>-23.601193101577199</c:v>
                </c:pt>
                <c:pt idx="4509">
                  <c:v>-24.276877189314</c:v>
                </c:pt>
                <c:pt idx="4510">
                  <c:v>-24.974263283841001</c:v>
                </c:pt>
                <c:pt idx="4511">
                  <c:v>-25.693264114393198</c:v>
                </c:pt>
                <c:pt idx="4512">
                  <c:v>-26.431359955987197</c:v>
                </c:pt>
                <c:pt idx="4513">
                  <c:v>-27.1913751318687</c:v>
                </c:pt>
                <c:pt idx="4514">
                  <c:v>-27.967958999380798</c:v>
                </c:pt>
                <c:pt idx="4515">
                  <c:v>-28.766011832864102</c:v>
                </c:pt>
                <c:pt idx="4516">
                  <c:v>-29.578372692769495</c:v>
                </c:pt>
                <c:pt idx="4517">
                  <c:v>-30.4107971538633</c:v>
                </c:pt>
                <c:pt idx="4518">
                  <c:v>-31.255652340846595</c:v>
                </c:pt>
                <c:pt idx="4519">
                  <c:v>-32.1192518644188</c:v>
                </c:pt>
                <c:pt idx="4520">
                  <c:v>-32.994718774660498</c:v>
                </c:pt>
                <c:pt idx="4521">
                  <c:v>-33.887495307018</c:v>
                </c:pt>
                <c:pt idx="4522">
                  <c:v>-34.792450576424699</c:v>
                </c:pt>
                <c:pt idx="4523">
                  <c:v>-35.712959499247795</c:v>
                </c:pt>
                <c:pt idx="4524">
                  <c:v>-36.646237174756202</c:v>
                </c:pt>
                <c:pt idx="4525">
                  <c:v>-37.3803648145797</c:v>
                </c:pt>
                <c:pt idx="4526">
                  <c:v>-37.300600202605203</c:v>
                </c:pt>
                <c:pt idx="4527">
                  <c:v>-36.952333654254296</c:v>
                </c:pt>
                <c:pt idx="4528">
                  <c:v>-36.881573015242502</c:v>
                </c:pt>
                <c:pt idx="4529">
                  <c:v>-36.920645049751194</c:v>
                </c:pt>
                <c:pt idx="4530">
                  <c:v>-36.861139047023698</c:v>
                </c:pt>
                <c:pt idx="4531">
                  <c:v>-36.878906294730001</c:v>
                </c:pt>
                <c:pt idx="4532">
                  <c:v>-37.053019121314499</c:v>
                </c:pt>
                <c:pt idx="4533">
                  <c:v>-37.275185535599398</c:v>
                </c:pt>
                <c:pt idx="4534">
                  <c:v>-37.484133550633494</c:v>
                </c:pt>
                <c:pt idx="4535">
                  <c:v>-37.668386123219399</c:v>
                </c:pt>
                <c:pt idx="4536">
                  <c:v>-37.837828721096699</c:v>
                </c:pt>
                <c:pt idx="4537">
                  <c:v>-37.926955389147594</c:v>
                </c:pt>
                <c:pt idx="4538">
                  <c:v>-37.922369135252097</c:v>
                </c:pt>
                <c:pt idx="4539">
                  <c:v>-37.804907062594495</c:v>
                </c:pt>
                <c:pt idx="4540">
                  <c:v>-37.594839993572997</c:v>
                </c:pt>
                <c:pt idx="4541">
                  <c:v>-37.299655114110898</c:v>
                </c:pt>
                <c:pt idx="4542">
                  <c:v>-36.909697202651998</c:v>
                </c:pt>
                <c:pt idx="4543">
                  <c:v>-36.4636192855641</c:v>
                </c:pt>
                <c:pt idx="4544">
                  <c:v>-35.968516461773994</c:v>
                </c:pt>
                <c:pt idx="4545">
                  <c:v>-35.448282977167494</c:v>
                </c:pt>
                <c:pt idx="4546">
                  <c:v>-34.894195922845498</c:v>
                </c:pt>
                <c:pt idx="4547">
                  <c:v>-34.345808668386596</c:v>
                </c:pt>
                <c:pt idx="4548">
                  <c:v>-33.824955640938299</c:v>
                </c:pt>
                <c:pt idx="4549">
                  <c:v>-33.309661803565199</c:v>
                </c:pt>
                <c:pt idx="4550">
                  <c:v>-32.830650799031702</c:v>
                </c:pt>
                <c:pt idx="4551">
                  <c:v>-32.391442067999698</c:v>
                </c:pt>
                <c:pt idx="4552">
                  <c:v>-32.011398693487195</c:v>
                </c:pt>
                <c:pt idx="4553">
                  <c:v>-31.666603745684402</c:v>
                </c:pt>
                <c:pt idx="4554">
                  <c:v>-31.363681142409298</c:v>
                </c:pt>
                <c:pt idx="4555">
                  <c:v>-31.093683249606297</c:v>
                </c:pt>
                <c:pt idx="4556">
                  <c:v>-30.816348677867698</c:v>
                </c:pt>
                <c:pt idx="4557">
                  <c:v>-30.534470506811996</c:v>
                </c:pt>
                <c:pt idx="4558">
                  <c:v>-30.231763384427097</c:v>
                </c:pt>
                <c:pt idx="4559">
                  <c:v>-29.919362162779798</c:v>
                </c:pt>
                <c:pt idx="4560">
                  <c:v>-29.586760150737</c:v>
                </c:pt>
                <c:pt idx="4561">
                  <c:v>-29.231763285401399</c:v>
                </c:pt>
                <c:pt idx="4562">
                  <c:v>-28.864962988733996</c:v>
                </c:pt>
                <c:pt idx="4563">
                  <c:v>-28.496727850444799</c:v>
                </c:pt>
                <c:pt idx="4564">
                  <c:v>-28.146808515280796</c:v>
                </c:pt>
                <c:pt idx="4565">
                  <c:v>-27.820660678515598</c:v>
                </c:pt>
                <c:pt idx="4566">
                  <c:v>-27.5348700284496</c:v>
                </c:pt>
                <c:pt idx="4567">
                  <c:v>-27.264682512240899</c:v>
                </c:pt>
                <c:pt idx="4568">
                  <c:v>-26.986424662909197</c:v>
                </c:pt>
                <c:pt idx="4569">
                  <c:v>-26.7215095427694</c:v>
                </c:pt>
                <c:pt idx="4570">
                  <c:v>-26.435876079037499</c:v>
                </c:pt>
                <c:pt idx="4571">
                  <c:v>-26.225637756245398</c:v>
                </c:pt>
                <c:pt idx="4572">
                  <c:v>-26.1976560875733</c:v>
                </c:pt>
                <c:pt idx="4573">
                  <c:v>-26.290950004473</c:v>
                </c:pt>
                <c:pt idx="4574">
                  <c:v>-26.4021075053343</c:v>
                </c:pt>
                <c:pt idx="4575">
                  <c:v>-26.518438969803299</c:v>
                </c:pt>
                <c:pt idx="4576">
                  <c:v>-26.753841028060499</c:v>
                </c:pt>
                <c:pt idx="4577">
                  <c:v>-27.199211484509998</c:v>
                </c:pt>
                <c:pt idx="4578">
                  <c:v>-27.871751527320598</c:v>
                </c:pt>
                <c:pt idx="4579">
                  <c:v>-28.757297250800995</c:v>
                </c:pt>
                <c:pt idx="4580">
                  <c:v>-29.818510534543798</c:v>
                </c:pt>
                <c:pt idx="4581">
                  <c:v>-31.027143276967195</c:v>
                </c:pt>
                <c:pt idx="4582">
                  <c:v>-32.328236045665797</c:v>
                </c:pt>
                <c:pt idx="4583">
                  <c:v>-33.679467188074796</c:v>
                </c:pt>
                <c:pt idx="4584">
                  <c:v>-35.055662059611294</c:v>
                </c:pt>
                <c:pt idx="4585">
                  <c:v>-36.394111500107996</c:v>
                </c:pt>
                <c:pt idx="4586">
                  <c:v>-37.666710274703398</c:v>
                </c:pt>
                <c:pt idx="4587">
                  <c:v>-38.855411993870696</c:v>
                </c:pt>
                <c:pt idx="4588">
                  <c:v>-39.957367269281399</c:v>
                </c:pt>
                <c:pt idx="4589">
                  <c:v>-40.987048701495297</c:v>
                </c:pt>
                <c:pt idx="4590">
                  <c:v>-41.925843991574098</c:v>
                </c:pt>
                <c:pt idx="4591">
                  <c:v>-42.770970721366496</c:v>
                </c:pt>
                <c:pt idx="4592">
                  <c:v>-43.520705050913399</c:v>
                </c:pt>
                <c:pt idx="4593">
                  <c:v>-44.2172903488893</c:v>
                </c:pt>
                <c:pt idx="4594">
                  <c:v>-44.883491053472397</c:v>
                </c:pt>
                <c:pt idx="4595">
                  <c:v>-45.496670099399395</c:v>
                </c:pt>
                <c:pt idx="4596">
                  <c:v>-46.075590744750599</c:v>
                </c:pt>
                <c:pt idx="4597">
                  <c:v>-46.619568373881897</c:v>
                </c:pt>
                <c:pt idx="4598">
                  <c:v>-47.145896933462694</c:v>
                </c:pt>
                <c:pt idx="4599">
                  <c:v>-47.677762362132896</c:v>
                </c:pt>
                <c:pt idx="4600">
                  <c:v>-48.210127555730395</c:v>
                </c:pt>
                <c:pt idx="4601">
                  <c:v>-48.7294150643229</c:v>
                </c:pt>
                <c:pt idx="4602">
                  <c:v>-49.227378267211797</c:v>
                </c:pt>
                <c:pt idx="4603">
                  <c:v>-49.691851707310498</c:v>
                </c:pt>
                <c:pt idx="4604">
                  <c:v>-50.105246632887599</c:v>
                </c:pt>
                <c:pt idx="4605">
                  <c:v>-50.458237418347196</c:v>
                </c:pt>
                <c:pt idx="4606">
                  <c:v>-50.748188588351098</c:v>
                </c:pt>
                <c:pt idx="4607">
                  <c:v>-50.961953860397102</c:v>
                </c:pt>
                <c:pt idx="4608">
                  <c:v>-51.098004762428701</c:v>
                </c:pt>
                <c:pt idx="4609">
                  <c:v>-51.1668306125055</c:v>
                </c:pt>
                <c:pt idx="4610">
                  <c:v>-51.165726913199094</c:v>
                </c:pt>
                <c:pt idx="4611">
                  <c:v>-51.100407786736795</c:v>
                </c:pt>
                <c:pt idx="4612">
                  <c:v>-50.984333507186697</c:v>
                </c:pt>
                <c:pt idx="4613">
                  <c:v>-50.780361860549398</c:v>
                </c:pt>
                <c:pt idx="4614">
                  <c:v>-50.541668925027295</c:v>
                </c:pt>
                <c:pt idx="4615">
                  <c:v>-50.2783042627821</c:v>
                </c:pt>
                <c:pt idx="4616">
                  <c:v>-50.007144907230298</c:v>
                </c:pt>
                <c:pt idx="4617">
                  <c:v>-49.725862979461198</c:v>
                </c:pt>
                <c:pt idx="4618">
                  <c:v>-49.439824341068999</c:v>
                </c:pt>
                <c:pt idx="4619">
                  <c:v>-49.158404724322196</c:v>
                </c:pt>
                <c:pt idx="4620">
                  <c:v>-48.882751159016401</c:v>
                </c:pt>
                <c:pt idx="4621">
                  <c:v>-48.609962968567196</c:v>
                </c:pt>
                <c:pt idx="4622">
                  <c:v>-48.340871767757697</c:v>
                </c:pt>
                <c:pt idx="4623">
                  <c:v>-48.0842656375902</c:v>
                </c:pt>
                <c:pt idx="4624">
                  <c:v>-47.830431648360602</c:v>
                </c:pt>
                <c:pt idx="4625">
                  <c:v>-47.578903890216296</c:v>
                </c:pt>
                <c:pt idx="4626">
                  <c:v>-47.334223170188096</c:v>
                </c:pt>
                <c:pt idx="4627">
                  <c:v>-47.096705326907397</c:v>
                </c:pt>
                <c:pt idx="4628">
                  <c:v>-46.861809957766795</c:v>
                </c:pt>
                <c:pt idx="4629">
                  <c:v>-46.630377383711398</c:v>
                </c:pt>
                <c:pt idx="4630">
                  <c:v>-46.412516516008203</c:v>
                </c:pt>
                <c:pt idx="4631">
                  <c:v>-46.201701244730401</c:v>
                </c:pt>
                <c:pt idx="4632">
                  <c:v>-45.998915891796898</c:v>
                </c:pt>
                <c:pt idx="4633">
                  <c:v>-46.017811499583594</c:v>
                </c:pt>
                <c:pt idx="4634">
                  <c:v>-47.0403773092713</c:v>
                </c:pt>
                <c:pt idx="4635">
                  <c:v>-48.380195284803897</c:v>
                </c:pt>
                <c:pt idx="4636">
                  <c:v>-49.292914476786898</c:v>
                </c:pt>
                <c:pt idx="4637">
                  <c:v>-49.901966694316499</c:v>
                </c:pt>
                <c:pt idx="4638">
                  <c:v>-50.469524748005995</c:v>
                </c:pt>
                <c:pt idx="4639">
                  <c:v>-50.779011930078596</c:v>
                </c:pt>
                <c:pt idx="4640">
                  <c:v>-50.724634741251897</c:v>
                </c:pt>
                <c:pt idx="4641">
                  <c:v>-50.421297369692091</c:v>
                </c:pt>
                <c:pt idx="4642">
                  <c:v>-49.924901150418897</c:v>
                </c:pt>
                <c:pt idx="4643">
                  <c:v>-49.233104784460494</c:v>
                </c:pt>
                <c:pt idx="4644">
                  <c:v>-48.387093602867402</c:v>
                </c:pt>
                <c:pt idx="4645">
                  <c:v>-47.464636394667302</c:v>
                </c:pt>
                <c:pt idx="4646">
                  <c:v>-46.498270935350696</c:v>
                </c:pt>
                <c:pt idx="4647">
                  <c:v>-45.533863326786602</c:v>
                </c:pt>
                <c:pt idx="4648">
                  <c:v>-44.570720895117297</c:v>
                </c:pt>
                <c:pt idx="4649">
                  <c:v>-43.6283326826847</c:v>
                </c:pt>
                <c:pt idx="4650">
                  <c:v>-42.691078969745398</c:v>
                </c:pt>
                <c:pt idx="4651">
                  <c:v>-41.757307620528898</c:v>
                </c:pt>
                <c:pt idx="4652">
                  <c:v>-40.809431445932098</c:v>
                </c:pt>
                <c:pt idx="4653">
                  <c:v>-39.841964046820202</c:v>
                </c:pt>
                <c:pt idx="4654">
                  <c:v>-38.855314392316799</c:v>
                </c:pt>
                <c:pt idx="4655">
                  <c:v>-37.843632000920699</c:v>
                </c:pt>
                <c:pt idx="4656">
                  <c:v>-36.8035734430158</c:v>
                </c:pt>
                <c:pt idx="4657">
                  <c:v>-35.707641739284597</c:v>
                </c:pt>
                <c:pt idx="4658">
                  <c:v>-34.602323593914896</c:v>
                </c:pt>
                <c:pt idx="4659">
                  <c:v>-33.465103901255397</c:v>
                </c:pt>
                <c:pt idx="4660">
                  <c:v>-32.375925398066101</c:v>
                </c:pt>
                <c:pt idx="4661">
                  <c:v>-31.345163707574695</c:v>
                </c:pt>
                <c:pt idx="4662">
                  <c:v>-30.3845134584978</c:v>
                </c:pt>
                <c:pt idx="4663">
                  <c:v>-29.479128776931901</c:v>
                </c:pt>
                <c:pt idx="4664">
                  <c:v>-28.6252984911435</c:v>
                </c:pt>
                <c:pt idx="4665">
                  <c:v>-27.770835833902797</c:v>
                </c:pt>
                <c:pt idx="4666">
                  <c:v>-26.890643035166399</c:v>
                </c:pt>
                <c:pt idx="4667">
                  <c:v>-25.939954739989197</c:v>
                </c:pt>
                <c:pt idx="4668">
                  <c:v>-24.919292299526397</c:v>
                </c:pt>
                <c:pt idx="4669">
                  <c:v>-23.808126155006097</c:v>
                </c:pt>
                <c:pt idx="4670">
                  <c:v>-22.621214466866999</c:v>
                </c:pt>
                <c:pt idx="4671">
                  <c:v>-21.361009698430198</c:v>
                </c:pt>
                <c:pt idx="4672">
                  <c:v>-20.070220126962599</c:v>
                </c:pt>
                <c:pt idx="4673">
                  <c:v>-18.763622622040497</c:v>
                </c:pt>
                <c:pt idx="4674">
                  <c:v>-17.480548186554</c:v>
                </c:pt>
                <c:pt idx="4675">
                  <c:v>-16.2152832245763</c:v>
                </c:pt>
                <c:pt idx="4676">
                  <c:v>-14.989746103686599</c:v>
                </c:pt>
                <c:pt idx="4677">
                  <c:v>-13.788778706466598</c:v>
                </c:pt>
                <c:pt idx="4678">
                  <c:v>-12.619278827658901</c:v>
                </c:pt>
                <c:pt idx="4679">
                  <c:v>-11.453527547340299</c:v>
                </c:pt>
                <c:pt idx="4680">
                  <c:v>-10.282127478598198</c:v>
                </c:pt>
                <c:pt idx="4681">
                  <c:v>-9.0788297325510001</c:v>
                </c:pt>
                <c:pt idx="4682">
                  <c:v>-7.8459208518321004</c:v>
                </c:pt>
                <c:pt idx="4683">
                  <c:v>-6.5706152826512998</c:v>
                </c:pt>
                <c:pt idx="4684">
                  <c:v>-5.2617282769260001</c:v>
                </c:pt>
                <c:pt idx="4685">
                  <c:v>-3.9174225741029995</c:v>
                </c:pt>
                <c:pt idx="4686">
                  <c:v>-2.5473245583674999</c:v>
                </c:pt>
                <c:pt idx="4687">
                  <c:v>-1.1431884398709</c:v>
                </c:pt>
                <c:pt idx="4688">
                  <c:v>0.2743122291474</c:v>
                </c:pt>
                <c:pt idx="4689">
                  <c:v>1.6887429834527998</c:v>
                </c:pt>
                <c:pt idx="4690">
                  <c:v>3.1292928926211001</c:v>
                </c:pt>
                <c:pt idx="4691">
                  <c:v>4.5754267460948999</c:v>
                </c:pt>
                <c:pt idx="4692">
                  <c:v>6.0040704449786997</c:v>
                </c:pt>
                <c:pt idx="4693">
                  <c:v>7.3605899458613999</c:v>
                </c:pt>
                <c:pt idx="4694">
                  <c:v>8.5798173668339999</c:v>
                </c:pt>
                <c:pt idx="4695">
                  <c:v>9.6371220634970989</c:v>
                </c:pt>
                <c:pt idx="4696">
                  <c:v>10.5658510794108</c:v>
                </c:pt>
                <c:pt idx="4697">
                  <c:v>11.422225356274199</c:v>
                </c:pt>
                <c:pt idx="4698">
                  <c:v>12.280285872321</c:v>
                </c:pt>
                <c:pt idx="4699">
                  <c:v>13.152987305156399</c:v>
                </c:pt>
                <c:pt idx="4700">
                  <c:v>14.031368184952198</c:v>
                </c:pt>
                <c:pt idx="4701">
                  <c:v>14.887554240598199</c:v>
                </c:pt>
                <c:pt idx="4702">
                  <c:v>15.663735424510199</c:v>
                </c:pt>
                <c:pt idx="4703">
                  <c:v>16.3398733409676</c:v>
                </c:pt>
                <c:pt idx="4704">
                  <c:v>16.8969184816035</c:v>
                </c:pt>
                <c:pt idx="4705">
                  <c:v>17.362803233136297</c:v>
                </c:pt>
                <c:pt idx="4706">
                  <c:v>17.762107675408501</c:v>
                </c:pt>
                <c:pt idx="4707">
                  <c:v>18.126066400212302</c:v>
                </c:pt>
                <c:pt idx="4708">
                  <c:v>18.498360220409999</c:v>
                </c:pt>
                <c:pt idx="4709">
                  <c:v>18.903606525822298</c:v>
                </c:pt>
                <c:pt idx="4710">
                  <c:v>19.384745608120198</c:v>
                </c:pt>
                <c:pt idx="4711">
                  <c:v>19.9432639740435</c:v>
                </c:pt>
                <c:pt idx="4712">
                  <c:v>20.579520990111298</c:v>
                </c:pt>
                <c:pt idx="4713">
                  <c:v>21.296801244340497</c:v>
                </c:pt>
                <c:pt idx="4714">
                  <c:v>22.085510979624299</c:v>
                </c:pt>
                <c:pt idx="4715">
                  <c:v>22.928387688485401</c:v>
                </c:pt>
                <c:pt idx="4716">
                  <c:v>23.818191250853999</c:v>
                </c:pt>
                <c:pt idx="4717">
                  <c:v>24.7601999080293</c:v>
                </c:pt>
                <c:pt idx="4718">
                  <c:v>25.761615913376097</c:v>
                </c:pt>
                <c:pt idx="4719">
                  <c:v>26.816014719154797</c:v>
                </c:pt>
                <c:pt idx="4720">
                  <c:v>27.905359993707599</c:v>
                </c:pt>
                <c:pt idx="4721">
                  <c:v>29.026762644504597</c:v>
                </c:pt>
                <c:pt idx="4722">
                  <c:v>30.183052168351196</c:v>
                </c:pt>
                <c:pt idx="4723">
                  <c:v>31.3527590973282</c:v>
                </c:pt>
                <c:pt idx="4724">
                  <c:v>32.519797296740101</c:v>
                </c:pt>
                <c:pt idx="4725">
                  <c:v>33.679117020898794</c:v>
                </c:pt>
                <c:pt idx="4726">
                  <c:v>34.820529837654604</c:v>
                </c:pt>
                <c:pt idx="4727">
                  <c:v>35.951342697270597</c:v>
                </c:pt>
                <c:pt idx="4728">
                  <c:v>37.077690868493704</c:v>
                </c:pt>
                <c:pt idx="4729">
                  <c:v>38.202532375524598</c:v>
                </c:pt>
                <c:pt idx="4730">
                  <c:v>39.339363048972295</c:v>
                </c:pt>
                <c:pt idx="4731">
                  <c:v>40.490341197450896</c:v>
                </c:pt>
                <c:pt idx="4732">
                  <c:v>41.6589178115007</c:v>
                </c:pt>
                <c:pt idx="4733">
                  <c:v>42.846907384608599</c:v>
                </c:pt>
                <c:pt idx="4734">
                  <c:v>44.043573520656601</c:v>
                </c:pt>
                <c:pt idx="4735">
                  <c:v>45.245795142277501</c:v>
                </c:pt>
                <c:pt idx="4736">
                  <c:v>46.4431595864922</c:v>
                </c:pt>
                <c:pt idx="4737">
                  <c:v>47.619186497928595</c:v>
                </c:pt>
                <c:pt idx="4738">
                  <c:v>48.766895982633301</c:v>
                </c:pt>
                <c:pt idx="4739">
                  <c:v>49.871387483307295</c:v>
                </c:pt>
                <c:pt idx="4740">
                  <c:v>50.920288656228898</c:v>
                </c:pt>
                <c:pt idx="4741">
                  <c:v>51.907189385121896</c:v>
                </c:pt>
                <c:pt idx="4742">
                  <c:v>52.819946065457998</c:v>
                </c:pt>
                <c:pt idx="4743">
                  <c:v>53.653322778749391</c:v>
                </c:pt>
                <c:pt idx="4744">
                  <c:v>54.403546563349195</c:v>
                </c:pt>
                <c:pt idx="4745">
                  <c:v>55.061166988703398</c:v>
                </c:pt>
                <c:pt idx="4746">
                  <c:v>55.625100732187796</c:v>
                </c:pt>
                <c:pt idx="4747">
                  <c:v>56.091506320665594</c:v>
                </c:pt>
                <c:pt idx="4748">
                  <c:v>56.450198611236303</c:v>
                </c:pt>
                <c:pt idx="4749">
                  <c:v>56.699226697907399</c:v>
                </c:pt>
                <c:pt idx="4750">
                  <c:v>56.8315084853568</c:v>
                </c:pt>
                <c:pt idx="4751">
                  <c:v>56.834715782492403</c:v>
                </c:pt>
                <c:pt idx="4752">
                  <c:v>56.705618599888794</c:v>
                </c:pt>
                <c:pt idx="4753">
                  <c:v>56.436230967614101</c:v>
                </c:pt>
                <c:pt idx="4754">
                  <c:v>56.014561410577194</c:v>
                </c:pt>
                <c:pt idx="4755">
                  <c:v>55.436742904883694</c:v>
                </c:pt>
                <c:pt idx="4756">
                  <c:v>54.6949351135368</c:v>
                </c:pt>
                <c:pt idx="4757">
                  <c:v>53.777788329925798</c:v>
                </c:pt>
                <c:pt idx="4758">
                  <c:v>52.679312187663896</c:v>
                </c:pt>
                <c:pt idx="4759">
                  <c:v>51.391912197753598</c:v>
                </c:pt>
                <c:pt idx="4760">
                  <c:v>49.9054726286235</c:v>
                </c:pt>
                <c:pt idx="4761">
                  <c:v>48.212466354645898</c:v>
                </c:pt>
                <c:pt idx="4762">
                  <c:v>46.307147337550802</c:v>
                </c:pt>
                <c:pt idx="4763">
                  <c:v>44.1829420347579</c:v>
                </c:pt>
                <c:pt idx="4764">
                  <c:v>41.833285380018602</c:v>
                </c:pt>
                <c:pt idx="4765">
                  <c:v>39.259355406382198</c:v>
                </c:pt>
                <c:pt idx="4766">
                  <c:v>36.462930740916299</c:v>
                </c:pt>
                <c:pt idx="4767">
                  <c:v>33.447836668075198</c:v>
                </c:pt>
                <c:pt idx="4768">
                  <c:v>30.226255162358097</c:v>
                </c:pt>
                <c:pt idx="4769">
                  <c:v>26.817786633756597</c:v>
                </c:pt>
                <c:pt idx="4770">
                  <c:v>23.2467218820318</c:v>
                </c:pt>
                <c:pt idx="4771">
                  <c:v>19.542779902974299</c:v>
                </c:pt>
                <c:pt idx="4772">
                  <c:v>15.748931594362501</c:v>
                </c:pt>
                <c:pt idx="4773">
                  <c:v>11.916375984765599</c:v>
                </c:pt>
                <c:pt idx="4774">
                  <c:v>8.1054199265219999</c:v>
                </c:pt>
                <c:pt idx="4775">
                  <c:v>4.3832879827028997</c:v>
                </c:pt>
                <c:pt idx="4776">
                  <c:v>0.82608647205209995</c:v>
                </c:pt>
                <c:pt idx="4777">
                  <c:v>-2.5363113674369999</c:v>
                </c:pt>
                <c:pt idx="4778">
                  <c:v>-5.5862927340242994</c:v>
                </c:pt>
                <c:pt idx="4779">
                  <c:v>-8.2667142639639</c:v>
                </c:pt>
                <c:pt idx="4780">
                  <c:v>-10.5394165445457</c:v>
                </c:pt>
                <c:pt idx="4781">
                  <c:v>-12.3879799931214</c:v>
                </c:pt>
                <c:pt idx="4782">
                  <c:v>-13.818096336843599</c:v>
                </c:pt>
                <c:pt idx="4783">
                  <c:v>-14.848997186802599</c:v>
                </c:pt>
                <c:pt idx="4784">
                  <c:v>-15.514569613617299</c:v>
                </c:pt>
                <c:pt idx="4785">
                  <c:v>-15.8583727495317</c:v>
                </c:pt>
                <c:pt idx="4786">
                  <c:v>-15.9295891683864</c:v>
                </c:pt>
                <c:pt idx="4787">
                  <c:v>-15.7756557824466</c:v>
                </c:pt>
                <c:pt idx="4788">
                  <c:v>-15.444440787382797</c:v>
                </c:pt>
                <c:pt idx="4789">
                  <c:v>-14.981317035032101</c:v>
                </c:pt>
                <c:pt idx="4790">
                  <c:v>-14.4271685832444</c:v>
                </c:pt>
                <c:pt idx="4791">
                  <c:v>-13.8640948550589</c:v>
                </c:pt>
                <c:pt idx="4792">
                  <c:v>-13.2772303332726</c:v>
                </c:pt>
                <c:pt idx="4793">
                  <c:v>-12.690743457450299</c:v>
                </c:pt>
                <c:pt idx="4794">
                  <c:v>-12.124055445757499</c:v>
                </c:pt>
                <c:pt idx="4795">
                  <c:v>-11.590983859135198</c:v>
                </c:pt>
                <c:pt idx="4796">
                  <c:v>-11.102308926826199</c:v>
                </c:pt>
                <c:pt idx="4797">
                  <c:v>-10.665590372771998</c:v>
                </c:pt>
                <c:pt idx="4798">
                  <c:v>-10.285129514699699</c:v>
                </c:pt>
                <c:pt idx="4799">
                  <c:v>-9.9607240054521</c:v>
                </c:pt>
                <c:pt idx="4800">
                  <c:v>-9.6909461286624001</c:v>
                </c:pt>
                <c:pt idx="4801">
                  <c:v>-9.4727260177496984</c:v>
                </c:pt>
                <c:pt idx="4802">
                  <c:v>-9.3026860306430983</c:v>
                </c:pt>
                <c:pt idx="4803">
                  <c:v>-9.1741546608431985</c:v>
                </c:pt>
                <c:pt idx="4804">
                  <c:v>-9.0813689716223998</c:v>
                </c:pt>
                <c:pt idx="4805">
                  <c:v>-9.0185135732600994</c:v>
                </c:pt>
                <c:pt idx="4806">
                  <c:v>-8.9809922974136995</c:v>
                </c:pt>
                <c:pt idx="4807">
                  <c:v>-8.9628096057410982</c:v>
                </c:pt>
                <c:pt idx="4808">
                  <c:v>-8.9589302547258001</c:v>
                </c:pt>
                <c:pt idx="4809">
                  <c:v>-8.9652215424912001</c:v>
                </c:pt>
                <c:pt idx="4810">
                  <c:v>-8.9785378442354986</c:v>
                </c:pt>
                <c:pt idx="4811">
                  <c:v>-8.9963576206280997</c:v>
                </c:pt>
                <c:pt idx="4812">
                  <c:v>-9.0153860612747998</c:v>
                </c:pt>
                <c:pt idx="4813">
                  <c:v>-9.0336406359693004</c:v>
                </c:pt>
                <c:pt idx="4814">
                  <c:v>-9.0495509881313989</c:v>
                </c:pt>
                <c:pt idx="4815">
                  <c:v>-9.0626638255976992</c:v>
                </c:pt>
                <c:pt idx="4816">
                  <c:v>-9.0715604907875989</c:v>
                </c:pt>
                <c:pt idx="4817">
                  <c:v>-9.075185906023199</c:v>
                </c:pt>
                <c:pt idx="4818">
                  <c:v>-9.0730516200329987</c:v>
                </c:pt>
                <c:pt idx="4819">
                  <c:v>-9.0648680656625995</c:v>
                </c:pt>
                <c:pt idx="4820">
                  <c:v>-9.0514468547807994</c:v>
                </c:pt>
                <c:pt idx="4821">
                  <c:v>-9.0319538118101992</c:v>
                </c:pt>
                <c:pt idx="4822">
                  <c:v>-9.0064568742666005</c:v>
                </c:pt>
                <c:pt idx="4823">
                  <c:v>-8.9752549551062994</c:v>
                </c:pt>
                <c:pt idx="4824">
                  <c:v>-8.9387629053551994</c:v>
                </c:pt>
                <c:pt idx="4825">
                  <c:v>-8.8983535285554005</c:v>
                </c:pt>
                <c:pt idx="4826">
                  <c:v>-8.8537705247864995</c:v>
                </c:pt>
                <c:pt idx="4827">
                  <c:v>-8.805542081838599</c:v>
                </c:pt>
                <c:pt idx="4828">
                  <c:v>-8.7542950658372991</c:v>
                </c:pt>
                <c:pt idx="4829">
                  <c:v>-8.7006584825474995</c:v>
                </c:pt>
                <c:pt idx="4830">
                  <c:v>-8.6458524217859996</c:v>
                </c:pt>
                <c:pt idx="4831">
                  <c:v>-8.5900334104784992</c:v>
                </c:pt>
                <c:pt idx="4832">
                  <c:v>-8.533484976474</c:v>
                </c:pt>
                <c:pt idx="4833">
                  <c:v>-8.4768132459339007</c:v>
                </c:pt>
                <c:pt idx="4834">
                  <c:v>-8.4199410673877999</c:v>
                </c:pt>
                <c:pt idx="4835">
                  <c:v>-8.3633764987919985</c:v>
                </c:pt>
                <c:pt idx="4836">
                  <c:v>-8.3079436970481009</c:v>
                </c:pt>
                <c:pt idx="4837">
                  <c:v>-8.2531414120128002</c:v>
                </c:pt>
                <c:pt idx="4838">
                  <c:v>-8.1991036999583997</c:v>
                </c:pt>
                <c:pt idx="4839">
                  <c:v>-8.1459775932578999</c:v>
                </c:pt>
                <c:pt idx="4840">
                  <c:v>-8.0938514626070983</c:v>
                </c:pt>
                <c:pt idx="4841">
                  <c:v>-8.0431702388960993</c:v>
                </c:pt>
                <c:pt idx="4842">
                  <c:v>-7.9940018348297999</c:v>
                </c:pt>
                <c:pt idx="4843">
                  <c:v>-7.9460031639077986</c:v>
                </c:pt>
                <c:pt idx="4844">
                  <c:v>-7.8992039430561007</c:v>
                </c:pt>
                <c:pt idx="4845">
                  <c:v>-7.8536329768127997</c:v>
                </c:pt>
                <c:pt idx="4846">
                  <c:v>-7.8093122719304997</c:v>
                </c:pt>
                <c:pt idx="4847">
                  <c:v>-7.7665240716494992</c:v>
                </c:pt>
                <c:pt idx="4848">
                  <c:v>-7.7254281774758988</c:v>
                </c:pt>
                <c:pt idx="4849">
                  <c:v>-7.6855821497516992</c:v>
                </c:pt>
                <c:pt idx="4850">
                  <c:v>-7.6469662214093992</c:v>
                </c:pt>
                <c:pt idx="4851">
                  <c:v>-7.6095658024364994</c:v>
                </c:pt>
                <c:pt idx="4852">
                  <c:v>-7.5733661948673001</c:v>
                </c:pt>
                <c:pt idx="4853">
                  <c:v>-7.5383553483972001</c:v>
                </c:pt>
                <c:pt idx="4854">
                  <c:v>-7.5050752540424988</c:v>
                </c:pt>
                <c:pt idx="4855">
                  <c:v>-7.473045425804699</c:v>
                </c:pt>
                <c:pt idx="4856">
                  <c:v>-7.4421492063273007</c:v>
                </c:pt>
                <c:pt idx="4857">
                  <c:v>-7.4123775013554001</c:v>
                </c:pt>
                <c:pt idx="4858">
                  <c:v>-7.3837316569232989</c:v>
                </c:pt>
                <c:pt idx="4859">
                  <c:v>-7.3562211165293991</c:v>
                </c:pt>
                <c:pt idx="4860">
                  <c:v>-7.3298633418903005</c:v>
                </c:pt>
                <c:pt idx="4861">
                  <c:v>-7.3051689365720991</c:v>
                </c:pt>
                <c:pt idx="4862">
                  <c:v>-7.2817866911117992</c:v>
                </c:pt>
                <c:pt idx="4863">
                  <c:v>-7.2596133010010995</c:v>
                </c:pt>
                <c:pt idx="4864">
                  <c:v>-7.2386758603157997</c:v>
                </c:pt>
                <c:pt idx="4865">
                  <c:v>-7.2190080905069998</c:v>
                </c:pt>
                <c:pt idx="4866">
                  <c:v>-7.2006476778420003</c:v>
                </c:pt>
                <c:pt idx="4867">
                  <c:v>-7.1836329200937001</c:v>
                </c:pt>
                <c:pt idx="4868">
                  <c:v>-7.1680483435862996</c:v>
                </c:pt>
                <c:pt idx="4869">
                  <c:v>-7.1543965917698991</c:v>
                </c:pt>
                <c:pt idx="4870">
                  <c:v>-7.1421748828149001</c:v>
                </c:pt>
                <c:pt idx="4871">
                  <c:v>-7.1313905064272998</c:v>
                </c:pt>
                <c:pt idx="4872">
                  <c:v>-7.1220513470297995</c:v>
                </c:pt>
                <c:pt idx="4873">
                  <c:v>-7.1141615458652998</c:v>
                </c:pt>
                <c:pt idx="4874">
                  <c:v>-7.1077198906949999</c:v>
                </c:pt>
                <c:pt idx="4875">
                  <c:v>-7.102719515431799</c:v>
                </c:pt>
                <c:pt idx="4876">
                  <c:v>-7.0991481264179992</c:v>
                </c:pt>
                <c:pt idx="4877">
                  <c:v>-7.0972262423597998</c:v>
                </c:pt>
                <c:pt idx="4878">
                  <c:v>-7.0969614650189996</c:v>
                </c:pt>
                <c:pt idx="4879">
                  <c:v>-7.0980364529570998</c:v>
                </c:pt>
                <c:pt idx="4880">
                  <c:v>-7.1004097245839999</c:v>
                </c:pt>
                <c:pt idx="4881">
                  <c:v>-7.1040414010478994</c:v>
                </c:pt>
                <c:pt idx="4882">
                  <c:v>-7.1088927245714997</c:v>
                </c:pt>
                <c:pt idx="4883">
                  <c:v>-7.1149230158792998</c:v>
                </c:pt>
                <c:pt idx="4884">
                  <c:v>-7.1220915531791995</c:v>
                </c:pt>
                <c:pt idx="4885">
                  <c:v>-7.1303545978340992</c:v>
                </c:pt>
                <c:pt idx="4886">
                  <c:v>-7.1396676995982</c:v>
                </c:pt>
                <c:pt idx="4887">
                  <c:v>-7.1502211883861992</c:v>
                </c:pt>
                <c:pt idx="4888">
                  <c:v>-7.1619221507009998</c:v>
                </c:pt>
                <c:pt idx="4889">
                  <c:v>-7.1744972277245997</c:v>
                </c:pt>
                <c:pt idx="4890">
                  <c:v>-7.1878810108767004</c:v>
                </c:pt>
                <c:pt idx="4891">
                  <c:v>-7.2020088604284007</c:v>
                </c:pt>
                <c:pt idx="4892">
                  <c:v>-7.2168158479733995</c:v>
                </c:pt>
                <c:pt idx="4893">
                  <c:v>-7.2322351607948994</c:v>
                </c:pt>
                <c:pt idx="4894">
                  <c:v>-7.2481975920102002</c:v>
                </c:pt>
                <c:pt idx="4895">
                  <c:v>-7.2646319885421002</c:v>
                </c:pt>
                <c:pt idx="4896">
                  <c:v>-7.2814993830671995</c:v>
                </c:pt>
                <c:pt idx="4897">
                  <c:v>-7.2989706571925996</c:v>
                </c:pt>
                <c:pt idx="4898">
                  <c:v>-7.3172400832448998</c:v>
                </c:pt>
                <c:pt idx="4899">
                  <c:v>-7.3361529483017991</c:v>
                </c:pt>
                <c:pt idx="4900">
                  <c:v>-7.3555967296602001</c:v>
                </c:pt>
                <c:pt idx="4901">
                  <c:v>-7.3752045775928998</c:v>
                </c:pt>
                <c:pt idx="4902">
                  <c:v>-7.3950019927772992</c:v>
                </c:pt>
                <c:pt idx="4903">
                  <c:v>-7.4145284299013996</c:v>
                </c:pt>
                <c:pt idx="4904">
                  <c:v>-7.4333958193862992</c:v>
                </c:pt>
                <c:pt idx="4905">
                  <c:v>-7.4516542228095002</c:v>
                </c:pt>
                <c:pt idx="4906">
                  <c:v>-7.4690954755167001</c:v>
                </c:pt>
                <c:pt idx="4907">
                  <c:v>-7.4858656682126989</c:v>
                </c:pt>
                <c:pt idx="4908">
                  <c:v>-7.5016988103438003</c:v>
                </c:pt>
                <c:pt idx="4909">
                  <c:v>-7.516461588131099</c:v>
                </c:pt>
                <c:pt idx="4910">
                  <c:v>-7.5301021860440995</c:v>
                </c:pt>
                <c:pt idx="4911">
                  <c:v>-7.5426376716899997</c:v>
                </c:pt>
                <c:pt idx="4912">
                  <c:v>-7.5540280302441003</c:v>
                </c:pt>
                <c:pt idx="4913">
                  <c:v>-7.5645413658851988</c:v>
                </c:pt>
                <c:pt idx="4914">
                  <c:v>-7.5739442797266001</c:v>
                </c:pt>
                <c:pt idx="4915">
                  <c:v>-7.5821893551014989</c:v>
                </c:pt>
                <c:pt idx="4916">
                  <c:v>-7.5892739017175996</c:v>
                </c:pt>
                <c:pt idx="4917">
                  <c:v>-7.5949458385961996</c:v>
                </c:pt>
                <c:pt idx="4918">
                  <c:v>-7.5995198877635994</c:v>
                </c:pt>
                <c:pt idx="4919">
                  <c:v>-7.6026818746376996</c:v>
                </c:pt>
                <c:pt idx="4920">
                  <c:v>-7.6042775952920998</c:v>
                </c:pt>
                <c:pt idx="4921">
                  <c:v>-7.6042719415583999</c:v>
                </c:pt>
                <c:pt idx="4922">
                  <c:v>-7.6028208178550996</c:v>
                </c:pt>
                <c:pt idx="4923">
                  <c:v>-7.5996015678248989</c:v>
                </c:pt>
                <c:pt idx="4924">
                  <c:v>-7.5944716487789989</c:v>
                </c:pt>
                <c:pt idx="4925">
                  <c:v>-7.5873878927882998</c:v>
                </c:pt>
                <c:pt idx="4926">
                  <c:v>-7.5785362039155002</c:v>
                </c:pt>
                <c:pt idx="4927">
                  <c:v>-7.5676355366622001</c:v>
                </c:pt>
                <c:pt idx="4928">
                  <c:v>-7.5545892439206002</c:v>
                </c:pt>
                <c:pt idx="4929">
                  <c:v>-7.5393621597066005</c:v>
                </c:pt>
                <c:pt idx="4930">
                  <c:v>-7.5219835624292992</c:v>
                </c:pt>
                <c:pt idx="4931">
                  <c:v>-7.5024438251156997</c:v>
                </c:pt>
                <c:pt idx="4932">
                  <c:v>-7.4810468328722992</c:v>
                </c:pt>
                <c:pt idx="4933">
                  <c:v>-7.4575653302318994</c:v>
                </c:pt>
                <c:pt idx="4934">
                  <c:v>-7.4318421341838006</c:v>
                </c:pt>
                <c:pt idx="4935">
                  <c:v>-7.4041308895383002</c:v>
                </c:pt>
                <c:pt idx="4936">
                  <c:v>-7.3743975579752989</c:v>
                </c:pt>
                <c:pt idx="4937">
                  <c:v>-7.3429325778956995</c:v>
                </c:pt>
                <c:pt idx="4938">
                  <c:v>-7.3095635392149001</c:v>
                </c:pt>
                <c:pt idx="4939">
                  <c:v>-7.2742310869257008</c:v>
                </c:pt>
                <c:pt idx="4940">
                  <c:v>-7.2369371427554992</c:v>
                </c:pt>
                <c:pt idx="4941">
                  <c:v>-7.1977325639495993</c:v>
                </c:pt>
                <c:pt idx="4942">
                  <c:v>-7.1566134592076995</c:v>
                </c:pt>
                <c:pt idx="4943">
                  <c:v>-7.113884161894199</c:v>
                </c:pt>
                <c:pt idx="4944">
                  <c:v>-7.0693496568452998</c:v>
                </c:pt>
                <c:pt idx="4945">
                  <c:v>-7.022972897147099</c:v>
                </c:pt>
                <c:pt idx="4946">
                  <c:v>-6.9748248609971997</c:v>
                </c:pt>
                <c:pt idx="4947">
                  <c:v>-6.9251832139389</c:v>
                </c:pt>
                <c:pt idx="4948">
                  <c:v>-6.8738569065987001</c:v>
                </c:pt>
                <c:pt idx="4949">
                  <c:v>-6.8208359959940994</c:v>
                </c:pt>
                <c:pt idx="4950">
                  <c:v>-6.7661593135328992</c:v>
                </c:pt>
                <c:pt idx="4951">
                  <c:v>-6.7099175893530001</c:v>
                </c:pt>
                <c:pt idx="4952">
                  <c:v>-6.6521180107079996</c:v>
                </c:pt>
                <c:pt idx="4953">
                  <c:v>-6.5929035176049</c:v>
                </c:pt>
                <c:pt idx="4954">
                  <c:v>-6.5323504873911</c:v>
                </c:pt>
                <c:pt idx="4955">
                  <c:v>-6.4707983319752991</c:v>
                </c:pt>
                <c:pt idx="4956">
                  <c:v>-6.4080877765529998</c:v>
                </c:pt>
                <c:pt idx="4957">
                  <c:v>-6.3441278146283997</c:v>
                </c:pt>
                <c:pt idx="4958">
                  <c:v>-6.2791808559062989</c:v>
                </c:pt>
                <c:pt idx="4959">
                  <c:v>-6.2132071322384999</c:v>
                </c:pt>
                <c:pt idx="4960">
                  <c:v>-6.1463109322607998</c:v>
                </c:pt>
                <c:pt idx="4961">
                  <c:v>-6.0785259944996994</c:v>
                </c:pt>
                <c:pt idx="4962">
                  <c:v>-6.0099575797428004</c:v>
                </c:pt>
                <c:pt idx="4963">
                  <c:v>-5.9406187994333992</c:v>
                </c:pt>
                <c:pt idx="4964">
                  <c:v>-5.8706230062650997</c:v>
                </c:pt>
                <c:pt idx="4965">
                  <c:v>-5.7999806168621992</c:v>
                </c:pt>
                <c:pt idx="4966">
                  <c:v>-5.7287989419770993</c:v>
                </c:pt>
                <c:pt idx="4967">
                  <c:v>-5.6570879962745995</c:v>
                </c:pt>
                <c:pt idx="4968">
                  <c:v>-5.5849510276505994</c:v>
                </c:pt>
                <c:pt idx="4969">
                  <c:v>-5.5123962538992002</c:v>
                </c:pt>
                <c:pt idx="4970">
                  <c:v>-5.4395240602083001</c:v>
                </c:pt>
                <c:pt idx="4971">
                  <c:v>-5.3663805008798997</c:v>
                </c:pt>
                <c:pt idx="4972">
                  <c:v>-5.2932330900173996</c:v>
                </c:pt>
                <c:pt idx="4973">
                  <c:v>-5.219938350884699</c:v>
                </c:pt>
                <c:pt idx="4974">
                  <c:v>-5.1464812363299002</c:v>
                </c:pt>
                <c:pt idx="4975">
                  <c:v>-5.0728847998047</c:v>
                </c:pt>
                <c:pt idx="4976">
                  <c:v>-4.9992081468320997</c:v>
                </c:pt>
                <c:pt idx="4977">
                  <c:v>-4.9254402509438995</c:v>
                </c:pt>
                <c:pt idx="4978">
                  <c:v>-4.8516771876230997</c:v>
                </c:pt>
                <c:pt idx="4979">
                  <c:v>-4.7779291419446999</c:v>
                </c:pt>
                <c:pt idx="4980">
                  <c:v>-4.7042959459796991</c:v>
                </c:pt>
                <c:pt idx="4981">
                  <c:v>-4.6307984430042</c:v>
                </c:pt>
                <c:pt idx="4982">
                  <c:v>-4.5575371992167995</c:v>
                </c:pt>
                <c:pt idx="4983">
                  <c:v>-4.4845301590865994</c:v>
                </c:pt>
                <c:pt idx="4984">
                  <c:v>-4.4118703893881994</c:v>
                </c:pt>
                <c:pt idx="4985">
                  <c:v>-4.3395670208192998</c:v>
                </c:pt>
                <c:pt idx="4986">
                  <c:v>-4.2677004087797998</c:v>
                </c:pt>
                <c:pt idx="4987">
                  <c:v>-4.1962685689706998</c:v>
                </c:pt>
                <c:pt idx="4988">
                  <c:v>-4.125338887911</c:v>
                </c:pt>
                <c:pt idx="4989">
                  <c:v>-4.0549280663160001</c:v>
                </c:pt>
                <c:pt idx="4990">
                  <c:v>-3.9850740020619</c:v>
                </c:pt>
                <c:pt idx="4991">
                  <c:v>-3.9157781261015994</c:v>
                </c:pt>
                <c:pt idx="4992">
                  <c:v>-3.8472214561829996</c:v>
                </c:pt>
                <c:pt idx="4993">
                  <c:v>-3.7792656590472</c:v>
                </c:pt>
                <c:pt idx="4994">
                  <c:v>-3.7118780680787999</c:v>
                </c:pt>
                <c:pt idx="4995">
                  <c:v>-3.6450548577005999</c:v>
                </c:pt>
                <c:pt idx="4996">
                  <c:v>-3.5788191243965999</c:v>
                </c:pt>
                <c:pt idx="4997">
                  <c:v>-3.5131442097428995</c:v>
                </c:pt>
                <c:pt idx="4998">
                  <c:v>-3.4480846492436998</c:v>
                </c:pt>
                <c:pt idx="4999">
                  <c:v>-3.3514005422606998</c:v>
                </c:pt>
                <c:pt idx="5000">
                  <c:v>-3.2559677566313998</c:v>
                </c:pt>
                <c:pt idx="5001">
                  <c:v>-3.1632910413527999</c:v>
                </c:pt>
                <c:pt idx="5002">
                  <c:v>-3.0738640999862996</c:v>
                </c:pt>
                <c:pt idx="5003">
                  <c:v>-2.9879132894777998</c:v>
                </c:pt>
                <c:pt idx="5004">
                  <c:v>-2.9056616258966996</c:v>
                </c:pt>
                <c:pt idx="5005">
                  <c:v>-2.8269741966795001</c:v>
                </c:pt>
                <c:pt idx="5006">
                  <c:v>-2.7517726724969997</c:v>
                </c:pt>
                <c:pt idx="5007">
                  <c:v>-2.6798791285979999</c:v>
                </c:pt>
                <c:pt idx="5008">
                  <c:v>-2.6111437258835997</c:v>
                </c:pt>
                <c:pt idx="5009">
                  <c:v>-2.5453595243724001</c:v>
                </c:pt>
                <c:pt idx="5010">
                  <c:v>-2.4823725660695999</c:v>
                </c:pt>
                <c:pt idx="5011">
                  <c:v>-2.4219943337459999</c:v>
                </c:pt>
                <c:pt idx="5012">
                  <c:v>-2.3641544393939999</c:v>
                </c:pt>
                <c:pt idx="5013">
                  <c:v>-2.3085640278116997</c:v>
                </c:pt>
                <c:pt idx="5014">
                  <c:v>-2.2550104005968996</c:v>
                </c:pt>
                <c:pt idx="5015">
                  <c:v>-2.2033036217724002</c:v>
                </c:pt>
                <c:pt idx="5016">
                  <c:v>-2.1532757458976999</c:v>
                </c:pt>
                <c:pt idx="5017">
                  <c:v>-2.1047355866522999</c:v>
                </c:pt>
                <c:pt idx="5018">
                  <c:v>-2.0575677059664002</c:v>
                </c:pt>
                <c:pt idx="5019">
                  <c:v>-2.0116495900224001</c:v>
                </c:pt>
                <c:pt idx="5020">
                  <c:v>-1.9669388019245999</c:v>
                </c:pt>
                <c:pt idx="5021">
                  <c:v>-1.9232563887306</c:v>
                </c:pt>
                <c:pt idx="5022">
                  <c:v>-1.8805056004790999</c:v>
                </c:pt>
                <c:pt idx="5023">
                  <c:v>-1.8386235528839998</c:v>
                </c:pt>
                <c:pt idx="5024">
                  <c:v>-1.7975746132527002</c:v>
                </c:pt>
                <c:pt idx="5025">
                  <c:v>-1.7573234737835999</c:v>
                </c:pt>
                <c:pt idx="5026">
                  <c:v>-1.7179338574055998</c:v>
                </c:pt>
                <c:pt idx="5027">
                  <c:v>-1.6793161304736</c:v>
                </c:pt>
                <c:pt idx="5028">
                  <c:v>-1.6414416789719999</c:v>
                </c:pt>
                <c:pt idx="5029">
                  <c:v>-1.6043187735828</c:v>
                </c:pt>
                <c:pt idx="5030">
                  <c:v>-1.5679390804220998</c:v>
                </c:pt>
                <c:pt idx="5031">
                  <c:v>-1.5322819027871999</c:v>
                </c:pt>
                <c:pt idx="5032">
                  <c:v>-1.4974189692765001</c:v>
                </c:pt>
                <c:pt idx="5033">
                  <c:v>-1.4632842333887999</c:v>
                </c:pt>
                <c:pt idx="5034">
                  <c:v>-1.4298629236425</c:v>
                </c:pt>
                <c:pt idx="5035">
                  <c:v>-1.3971535625570999</c:v>
                </c:pt>
                <c:pt idx="5036">
                  <c:v>-1.3651635012641998</c:v>
                </c:pt>
                <c:pt idx="5037">
                  <c:v>-1.333879621158</c:v>
                </c:pt>
                <c:pt idx="5038">
                  <c:v>-1.3033240570566</c:v>
                </c:pt>
                <c:pt idx="5039">
                  <c:v>-1.2735122678697</c:v>
                </c:pt>
                <c:pt idx="5040">
                  <c:v>-1.2444787899117</c:v>
                </c:pt>
                <c:pt idx="5041">
                  <c:v>-1.2161628365349</c:v>
                </c:pt>
                <c:pt idx="5042">
                  <c:v>-1.1885416101894</c:v>
                </c:pt>
                <c:pt idx="5043">
                  <c:v>-1.1615990837787</c:v>
                </c:pt>
                <c:pt idx="5044">
                  <c:v>-1.1353242512906998</c:v>
                </c:pt>
                <c:pt idx="5045">
                  <c:v>-1.1096974689674999</c:v>
                </c:pt>
                <c:pt idx="5046">
                  <c:v>-1.0847552494578001</c:v>
                </c:pt>
                <c:pt idx="5047">
                  <c:v>-1.0604467053191999</c:v>
                </c:pt>
                <c:pt idx="5048">
                  <c:v>-1.0367334571262998</c:v>
                </c:pt>
                <c:pt idx="5049">
                  <c:v>-1.0135868948172</c:v>
                </c:pt>
                <c:pt idx="5050">
                  <c:v>-0.9909935198298</c:v>
                </c:pt>
                <c:pt idx="5051">
                  <c:v>-0.96893493605639991</c:v>
                </c:pt>
                <c:pt idx="5052">
                  <c:v>-0.94744372089630002</c:v>
                </c:pt>
                <c:pt idx="5053">
                  <c:v>-0.92646209228459997</c:v>
                </c:pt>
                <c:pt idx="5054">
                  <c:v>-0.90596652971729996</c:v>
                </c:pt>
                <c:pt idx="5055">
                  <c:v>-0.88595835573569992</c:v>
                </c:pt>
                <c:pt idx="5056">
                  <c:v>-0.86642501590979992</c:v>
                </c:pt>
                <c:pt idx="5057">
                  <c:v>-0.84738536067899994</c:v>
                </c:pt>
                <c:pt idx="5058">
                  <c:v>-0.82877433362879993</c:v>
                </c:pt>
                <c:pt idx="5059">
                  <c:v>-0.81057469685639993</c:v>
                </c:pt>
                <c:pt idx="5060">
                  <c:v>-0.79277127187829999</c:v>
                </c:pt>
                <c:pt idx="5061">
                  <c:v>-0.77535470383919991</c:v>
                </c:pt>
                <c:pt idx="5062">
                  <c:v>-0.75832302190559997</c:v>
                </c:pt>
                <c:pt idx="5063">
                  <c:v>-0.7417039058739</c:v>
                </c:pt>
                <c:pt idx="5064">
                  <c:v>-0.72544515189149994</c:v>
                </c:pt>
                <c:pt idx="5065">
                  <c:v>-0.70953206938439994</c:v>
                </c:pt>
                <c:pt idx="5066">
                  <c:v>-0.69395598376289991</c:v>
                </c:pt>
                <c:pt idx="5067">
                  <c:v>-0.67871254750410004</c:v>
                </c:pt>
                <c:pt idx="5068">
                  <c:v>-0.66379369379940001</c:v>
                </c:pt>
                <c:pt idx="5069">
                  <c:v>-0.64923559802969999</c:v>
                </c:pt>
                <c:pt idx="5070">
                  <c:v>-0.6349960350228</c:v>
                </c:pt>
                <c:pt idx="5071">
                  <c:v>-0.62105586680789993</c:v>
                </c:pt>
                <c:pt idx="5072">
                  <c:v>-0.60740675663609989</c:v>
                </c:pt>
                <c:pt idx="5073">
                  <c:v>-0.59404405982669994</c:v>
                </c:pt>
                <c:pt idx="5074">
                  <c:v>-0.58095985133130001</c:v>
                </c:pt>
                <c:pt idx="5075">
                  <c:v>-0.5681786337186</c:v>
                </c:pt>
                <c:pt idx="5076">
                  <c:v>-0.55567464284579993</c:v>
                </c:pt>
                <c:pt idx="5077">
                  <c:v>-0.54341814150269996</c:v>
                </c:pt>
                <c:pt idx="5078">
                  <c:v>-0.53139578916060004</c:v>
                </c:pt>
                <c:pt idx="5079">
                  <c:v>-0.51961195018859996</c:v>
                </c:pt>
                <c:pt idx="5080">
                  <c:v>-0.50808563896139991</c:v>
                </c:pt>
                <c:pt idx="5081">
                  <c:v>-0.49726494755279999</c:v>
                </c:pt>
                <c:pt idx="5082">
                  <c:v>-0.48905187629069996</c:v>
                </c:pt>
                <c:pt idx="5083">
                  <c:v>-0.48112278869910002</c:v>
                </c:pt>
                <c:pt idx="5084">
                  <c:v>-0.47307084801659999</c:v>
                </c:pt>
                <c:pt idx="5085">
                  <c:v>-0.46558949867130001</c:v>
                </c:pt>
                <c:pt idx="5086">
                  <c:v>-0.45735469036769999</c:v>
                </c:pt>
                <c:pt idx="5087">
                  <c:v>-0.44857459652699994</c:v>
                </c:pt>
                <c:pt idx="5088">
                  <c:v>-0.43927850071529995</c:v>
                </c:pt>
                <c:pt idx="5089">
                  <c:v>-0.42915602779889994</c:v>
                </c:pt>
                <c:pt idx="5090">
                  <c:v>-0.41851558116119997</c:v>
                </c:pt>
                <c:pt idx="5091">
                  <c:v>-0.40750242231869999</c:v>
                </c:pt>
                <c:pt idx="5092">
                  <c:v>-0.39633393022409996</c:v>
                </c:pt>
                <c:pt idx="5093">
                  <c:v>-0.38537039507249998</c:v>
                </c:pt>
                <c:pt idx="5094">
                  <c:v>-0.37480569089819998</c:v>
                </c:pt>
                <c:pt idx="5095">
                  <c:v>-0.36483609105839998</c:v>
                </c:pt>
                <c:pt idx="5096">
                  <c:v>-0.35561367783239994</c:v>
                </c:pt>
                <c:pt idx="5097">
                  <c:v>-0.34712226528809997</c:v>
                </c:pt>
                <c:pt idx="5098">
                  <c:v>-0.3393342368883</c:v>
                </c:pt>
                <c:pt idx="5099">
                  <c:v>-0.33214915197869999</c:v>
                </c:pt>
                <c:pt idx="5100">
                  <c:v>-0.32540075919329997</c:v>
                </c:pt>
                <c:pt idx="5101">
                  <c:v>-0.31896281832359996</c:v>
                </c:pt>
                <c:pt idx="5102">
                  <c:v>-0.31265372343719999</c:v>
                </c:pt>
                <c:pt idx="5103">
                  <c:v>-0.3063564277095</c:v>
                </c:pt>
                <c:pt idx="5104">
                  <c:v>-0.29998597569659996</c:v>
                </c:pt>
                <c:pt idx="5105">
                  <c:v>-0.29348447480189999</c:v>
                </c:pt>
                <c:pt idx="5106">
                  <c:v>-0.28684202518979995</c:v>
                </c:pt>
                <c:pt idx="5107">
                  <c:v>-0.28008896743950001</c:v>
                </c:pt>
                <c:pt idx="5108">
                  <c:v>-0.27323717353800003</c:v>
                </c:pt>
                <c:pt idx="5109">
                  <c:v>-0.26634311441159997</c:v>
                </c:pt>
                <c:pt idx="5110">
                  <c:v>-0.25945435421730001</c:v>
                </c:pt>
                <c:pt idx="5111">
                  <c:v>-0.25260859629779997</c:v>
                </c:pt>
                <c:pt idx="5112">
                  <c:v>-0.24584150841329996</c:v>
                </c:pt>
                <c:pt idx="5113">
                  <c:v>-0.23919050287980001</c:v>
                </c:pt>
                <c:pt idx="5114">
                  <c:v>-0.23264859305099997</c:v>
                </c:pt>
                <c:pt idx="5115">
                  <c:v>-0.22623159057540002</c:v>
                </c:pt>
                <c:pt idx="5116">
                  <c:v>-0.21994111795979998</c:v>
                </c:pt>
                <c:pt idx="5117">
                  <c:v>-0.21375722076569997</c:v>
                </c:pt>
                <c:pt idx="5118">
                  <c:v>-0.20769323493779998</c:v>
                </c:pt>
                <c:pt idx="5119">
                  <c:v>-0.20171803414199999</c:v>
                </c:pt>
                <c:pt idx="5120">
                  <c:v>-0.19582664932229998</c:v>
                </c:pt>
                <c:pt idx="5121">
                  <c:v>-0.19001355595649999</c:v>
                </c:pt>
                <c:pt idx="5122">
                  <c:v>-0.18426972551279999</c:v>
                </c:pt>
                <c:pt idx="5123">
                  <c:v>-0.17857186118639998</c:v>
                </c:pt>
                <c:pt idx="5124">
                  <c:v>-0.1729202471853</c:v>
                </c:pt>
                <c:pt idx="5125">
                  <c:v>-0.16730603747819997</c:v>
                </c:pt>
                <c:pt idx="5126">
                  <c:v>-0.16172123739719999</c:v>
                </c:pt>
                <c:pt idx="5127">
                  <c:v>-0.15615893931269997</c:v>
                </c:pt>
                <c:pt idx="5128">
                  <c:v>-0.15062906191199998</c:v>
                </c:pt>
                <c:pt idx="5129">
                  <c:v>-0.14512002933449999</c:v>
                </c:pt>
                <c:pt idx="5130">
                  <c:v>-0.13963035447329999</c:v>
                </c:pt>
                <c:pt idx="5131">
                  <c:v>-0.13417064734019998</c:v>
                </c:pt>
                <c:pt idx="5132">
                  <c:v>-0.12872692392749999</c:v>
                </c:pt>
                <c:pt idx="5133">
                  <c:v>-0.12331475384849999</c:v>
                </c:pt>
                <c:pt idx="5134">
                  <c:v>-0.1179233543892</c:v>
                </c:pt>
                <c:pt idx="5135">
                  <c:v>-0.11255498236739998</c:v>
                </c:pt>
                <c:pt idx="5136">
                  <c:v>-0.1072112118141</c:v>
                </c:pt>
                <c:pt idx="5137">
                  <c:v>-0.1018828702599</c:v>
                </c:pt>
                <c:pt idx="5138">
                  <c:v>-9.6563738592000001E-2</c:v>
                </c:pt>
                <c:pt idx="5139">
                  <c:v>-9.1256105315099992E-2</c:v>
                </c:pt>
                <c:pt idx="5140">
                  <c:v>-8.5954952095199988E-2</c:v>
                </c:pt>
                <c:pt idx="5141">
                  <c:v>-8.0654381387100002E-2</c:v>
                </c:pt>
                <c:pt idx="5142">
                  <c:v>-7.5351583256100002E-2</c:v>
                </c:pt>
                <c:pt idx="5143">
                  <c:v>-7.0039155115199994E-2</c:v>
                </c:pt>
                <c:pt idx="5144">
                  <c:v>-6.472153989179999E-2</c:v>
                </c:pt>
                <c:pt idx="5145">
                  <c:v>-5.9398115422499995E-2</c:v>
                </c:pt>
                <c:pt idx="5146">
                  <c:v>-5.4058992758699999E-2</c:v>
                </c:pt>
                <c:pt idx="5147">
                  <c:v>-4.8700381619999997E-2</c:v>
                </c:pt>
                <c:pt idx="5148">
                  <c:v>-4.3328786816999997E-2</c:v>
                </c:pt>
                <c:pt idx="5149">
                  <c:v>-3.7942259003699998E-2</c:v>
                </c:pt>
                <c:pt idx="5150">
                  <c:v>-3.2531938625999998E-2</c:v>
                </c:pt>
                <c:pt idx="5151">
                  <c:v>-2.7088391353499996E-2</c:v>
                </c:pt>
                <c:pt idx="5152">
                  <c:v>-2.1630420868799998E-2</c:v>
                </c:pt>
                <c:pt idx="5153">
                  <c:v>-1.6144339920899999E-2</c:v>
                </c:pt>
                <c:pt idx="5154">
                  <c:v>-1.0633735661699999E-2</c:v>
                </c:pt>
                <c:pt idx="5155">
                  <c:v>-5.0790101159999997E-3</c:v>
                </c:pt>
                <c:pt idx="5156">
                  <c:v>5.157685880999999E-4</c:v>
                </c:pt>
                <c:pt idx="5157">
                  <c:v>6.1475220080999997E-3</c:v>
                </c:pt>
                <c:pt idx="5158">
                  <c:v>1.18187142732E-2</c:v>
                </c:pt>
                <c:pt idx="5159">
                  <c:v>1.7549225331899999E-2</c:v>
                </c:pt>
                <c:pt idx="5160">
                  <c:v>2.3339618615099998E-2</c:v>
                </c:pt>
                <c:pt idx="5161">
                  <c:v>2.91837286428E-2</c:v>
                </c:pt>
                <c:pt idx="5162">
                  <c:v>3.5085313893899996E-2</c:v>
                </c:pt>
                <c:pt idx="5163">
                  <c:v>4.1065662922799999E-2</c:v>
                </c:pt>
                <c:pt idx="5164">
                  <c:v>4.7124940466999998E-2</c:v>
                </c:pt>
                <c:pt idx="5165">
                  <c:v>5.3246888396400002E-2</c:v>
                </c:pt>
                <c:pt idx="5166">
                  <c:v>5.9443182560099991E-2</c:v>
                </c:pt>
                <c:pt idx="5167">
                  <c:v>6.5735928152099998E-2</c:v>
                </c:pt>
                <c:pt idx="5168">
                  <c:v>7.212438989879999E-2</c:v>
                </c:pt>
                <c:pt idx="5169">
                  <c:v>7.8604699591799998E-2</c:v>
                </c:pt>
                <c:pt idx="5170">
                  <c:v>8.5179855510899988E-2</c:v>
                </c:pt>
                <c:pt idx="5171">
                  <c:v>9.1874295017399993E-2</c:v>
                </c:pt>
                <c:pt idx="5172">
                  <c:v>9.8697041314199985E-2</c:v>
                </c:pt>
                <c:pt idx="5173">
                  <c:v>0.1056316347471</c:v>
                </c:pt>
                <c:pt idx="5174">
                  <c:v>0.11267830640699998</c:v>
                </c:pt>
                <c:pt idx="5175">
                  <c:v>0.11987481848369999</c:v>
                </c:pt>
                <c:pt idx="5176">
                  <c:v>0.12722683428000001</c:v>
                </c:pt>
                <c:pt idx="5177">
                  <c:v>0.13471325708189999</c:v>
                </c:pt>
                <c:pt idx="5178">
                  <c:v>0.1423467017136</c:v>
                </c:pt>
                <c:pt idx="5179">
                  <c:v>0.15016935002849999</c:v>
                </c:pt>
                <c:pt idx="5180">
                  <c:v>0.158172463662</c:v>
                </c:pt>
                <c:pt idx="5181">
                  <c:v>0.16634273268359998</c:v>
                </c:pt>
                <c:pt idx="5182">
                  <c:v>0.17468675450069998</c:v>
                </c:pt>
                <c:pt idx="5183">
                  <c:v>0.18326195305320001</c:v>
                </c:pt>
                <c:pt idx="5184">
                  <c:v>0.19203932669099999</c:v>
                </c:pt>
                <c:pt idx="5185">
                  <c:v>0.20101526390969998</c:v>
                </c:pt>
                <c:pt idx="5186">
                  <c:v>0.21020310787379998</c:v>
                </c:pt>
                <c:pt idx="5187">
                  <c:v>0.21967062941339999</c:v>
                </c:pt>
                <c:pt idx="5188">
                  <c:v>0.229365395877</c:v>
                </c:pt>
                <c:pt idx="5189">
                  <c:v>0.23929235013449995</c:v>
                </c:pt>
                <c:pt idx="5190">
                  <c:v>0.24948860413529997</c:v>
                </c:pt>
                <c:pt idx="5191">
                  <c:v>0.25997657810879998</c:v>
                </c:pt>
                <c:pt idx="5192">
                  <c:v>0.27071464251630001</c:v>
                </c:pt>
                <c:pt idx="5193">
                  <c:v>0.28171110316469999</c:v>
                </c:pt>
                <c:pt idx="5194">
                  <c:v>0.29304322933319998</c:v>
                </c:pt>
                <c:pt idx="5195">
                  <c:v>0.30466853530649995</c:v>
                </c:pt>
                <c:pt idx="5196">
                  <c:v>0.31657177389839997</c:v>
                </c:pt>
                <c:pt idx="5197">
                  <c:v>0.32878078792379994</c:v>
                </c:pt>
                <c:pt idx="5198">
                  <c:v>0.34135727859569998</c:v>
                </c:pt>
                <c:pt idx="5199">
                  <c:v>0.35422168131149995</c:v>
                </c:pt>
                <c:pt idx="5200">
                  <c:v>0.36737727861629998</c:v>
                </c:pt>
                <c:pt idx="5201">
                  <c:v>0.38090059551959998</c:v>
                </c:pt>
                <c:pt idx="5202">
                  <c:v>0.39475435378739998</c:v>
                </c:pt>
                <c:pt idx="5203">
                  <c:v>0.40889633701439998</c:v>
                </c:pt>
                <c:pt idx="5204">
                  <c:v>0.42335043666479999</c:v>
                </c:pt>
                <c:pt idx="5205">
                  <c:v>0.43818724771379997</c:v>
                </c:pt>
                <c:pt idx="5206">
                  <c:v>0.45331022235449997</c:v>
                </c:pt>
                <c:pt idx="5207">
                  <c:v>0.46870994866079996</c:v>
                </c:pt>
                <c:pt idx="5208">
                  <c:v>0.48447557042009998</c:v>
                </c:pt>
                <c:pt idx="5209">
                  <c:v>0.50053072862100001</c:v>
                </c:pt>
                <c:pt idx="5210">
                  <c:v>0.51683348739899992</c:v>
                </c:pt>
                <c:pt idx="5211">
                  <c:v>0.53342028124559993</c:v>
                </c:pt>
                <c:pt idx="5212">
                  <c:v>0.55030530417299994</c:v>
                </c:pt>
                <c:pt idx="5213">
                  <c:v>0.56738894173559995</c:v>
                </c:pt>
                <c:pt idx="5214">
                  <c:v>0.58464932676359993</c:v>
                </c:pt>
                <c:pt idx="5215">
                  <c:v>0.60220653776729993</c:v>
                </c:pt>
                <c:pt idx="5216">
                  <c:v>0.61989440297039999</c:v>
                </c:pt>
                <c:pt idx="5217">
                  <c:v>0.63768135356819999</c:v>
                </c:pt>
                <c:pt idx="5218">
                  <c:v>0.65564459495039995</c:v>
                </c:pt>
                <c:pt idx="5219">
                  <c:v>0.67368778822589992</c:v>
                </c:pt>
                <c:pt idx="5220">
                  <c:v>0.69173571448139992</c:v>
                </c:pt>
                <c:pt idx="5221">
                  <c:v>0.70981122535800001</c:v>
                </c:pt>
                <c:pt idx="5222">
                  <c:v>0.72789753304439997</c:v>
                </c:pt>
                <c:pt idx="5223">
                  <c:v>0.74586059244179992</c:v>
                </c:pt>
                <c:pt idx="5224">
                  <c:v>0.76369716254759989</c:v>
                </c:pt>
                <c:pt idx="5225">
                  <c:v>0.78144058216349999</c:v>
                </c:pt>
                <c:pt idx="5226">
                  <c:v>0.79892622626940002</c:v>
                </c:pt>
                <c:pt idx="5227">
                  <c:v>0.81610580208149996</c:v>
                </c:pt>
                <c:pt idx="5228">
                  <c:v>0.83306111228309998</c:v>
                </c:pt>
                <c:pt idx="5229">
                  <c:v>0.84960349782749989</c:v>
                </c:pt>
                <c:pt idx="5230">
                  <c:v>0.86566336047299997</c:v>
                </c:pt>
                <c:pt idx="5231">
                  <c:v>0.88132520184749996</c:v>
                </c:pt>
                <c:pt idx="5232">
                  <c:v>0.8964039897078</c:v>
                </c:pt>
                <c:pt idx="5233">
                  <c:v>0.91083641884199984</c:v>
                </c:pt>
                <c:pt idx="5234">
                  <c:v>0.92466713626410002</c:v>
                </c:pt>
                <c:pt idx="5235">
                  <c:v>0.93776317829819988</c:v>
                </c:pt>
                <c:pt idx="5236">
                  <c:v>0.95004938103899994</c:v>
                </c:pt>
                <c:pt idx="5237">
                  <c:v>0.96156153979649994</c:v>
                </c:pt>
                <c:pt idx="5238">
                  <c:v>0.97221183028769986</c:v>
                </c:pt>
                <c:pt idx="5239">
                  <c:v>0.98192444318009986</c:v>
                </c:pt>
                <c:pt idx="5240">
                  <c:v>0.99072810955320001</c:v>
                </c:pt>
                <c:pt idx="5241">
                  <c:v>0.99853809622979983</c:v>
                </c:pt>
                <c:pt idx="5242">
                  <c:v>1.0052765625350999</c:v>
                </c:pt>
                <c:pt idx="5243">
                  <c:v>1.0109553436121999</c:v>
                </c:pt>
                <c:pt idx="5244">
                  <c:v>1.0155106648475998</c:v>
                </c:pt>
                <c:pt idx="5245">
                  <c:v>1.0189121385041999</c:v>
                </c:pt>
                <c:pt idx="5246">
                  <c:v>1.0211567791373999</c:v>
                </c:pt>
                <c:pt idx="5247">
                  <c:v>1.0221974197365</c:v>
                </c:pt>
                <c:pt idx="5248">
                  <c:v>1.0218168578328</c:v>
                </c:pt>
              </c:numCache>
            </c:numRef>
          </c:yVal>
          <c:smooth val="0"/>
          <c:extLst>
            <c:ext xmlns:c16="http://schemas.microsoft.com/office/drawing/2014/chart" uri="{C3380CC4-5D6E-409C-BE32-E72D297353CC}">
              <c16:uniqueId val="{00000001-A386-40A8-9CD5-9E166337D083}"/>
            </c:ext>
          </c:extLst>
        </c:ser>
        <c:dLbls>
          <c:showLegendKey val="0"/>
          <c:showVal val="0"/>
          <c:showCatName val="0"/>
          <c:showSerName val="0"/>
          <c:showPercent val="0"/>
          <c:showBubbleSize val="0"/>
        </c:dLbls>
        <c:axId val="502531792"/>
        <c:axId val="3883103"/>
      </c:scatterChart>
      <c:valAx>
        <c:axId val="502531792"/>
        <c:scaling>
          <c:orientation val="minMax"/>
          <c:max val="2279"/>
          <c:min val="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Distance (m)</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883103"/>
        <c:crosses val="autoZero"/>
        <c:crossBetween val="midCat"/>
      </c:valAx>
      <c:valAx>
        <c:axId val="388310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Steering</a:t>
                </a:r>
                <a:r>
                  <a:rPr lang="en-GB" baseline="0"/>
                  <a:t> Ang;e (deg)</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2531792"/>
        <c:crosses val="autoZero"/>
        <c:crossBetween val="midCat"/>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24496-085E-4402-9869-76B847B9C0D3}" type="doc">
      <dgm:prSet loTypeId="urn:microsoft.com/office/officeart/2005/8/layout/bProcess4" loCatId="process" qsTypeId="urn:microsoft.com/office/officeart/2005/8/quickstyle/simple1" qsCatId="simple" csTypeId="urn:microsoft.com/office/officeart/2005/8/colors/accent0_2" csCatId="mainScheme" phldr="1"/>
      <dgm:spPr/>
      <dgm:t>
        <a:bodyPr/>
        <a:lstStyle/>
        <a:p>
          <a:endParaRPr lang="en-GB"/>
        </a:p>
      </dgm:t>
    </dgm:pt>
    <dgm:pt modelId="{D57F40BA-59F0-457E-BD25-7F9B966B9DEF}">
      <dgm:prSet phldrT="[Text]"/>
      <dgm:spPr/>
      <dgm:t>
        <a:bodyPr/>
        <a:lstStyle/>
        <a:p>
          <a:r>
            <a:rPr lang="en-GB" dirty="0"/>
            <a:t>Problem Definition</a:t>
          </a:r>
        </a:p>
      </dgm:t>
    </dgm:pt>
    <dgm:pt modelId="{17C9C66A-6CFF-45D3-9F64-438C0FA81B31}" type="parTrans" cxnId="{7838A1C9-ECE3-4B95-B876-523D2DB3B1C1}">
      <dgm:prSet/>
      <dgm:spPr/>
      <dgm:t>
        <a:bodyPr/>
        <a:lstStyle/>
        <a:p>
          <a:endParaRPr lang="en-GB"/>
        </a:p>
      </dgm:t>
    </dgm:pt>
    <dgm:pt modelId="{BB43C475-7469-4788-BDD1-CB6789216136}" type="sibTrans" cxnId="{7838A1C9-ECE3-4B95-B876-523D2DB3B1C1}">
      <dgm:prSet/>
      <dgm:spPr/>
      <dgm:t>
        <a:bodyPr/>
        <a:lstStyle/>
        <a:p>
          <a:endParaRPr lang="en-GB"/>
        </a:p>
      </dgm:t>
    </dgm:pt>
    <dgm:pt modelId="{C13C46DC-7918-4CE7-870F-BA10DE7B68BF}">
      <dgm:prSet phldrT="[Text]"/>
      <dgm:spPr/>
      <dgm:t>
        <a:bodyPr/>
        <a:lstStyle/>
        <a:p>
          <a:r>
            <a:rPr lang="en-GB" dirty="0"/>
            <a:t>Standard Model Set-up</a:t>
          </a:r>
        </a:p>
      </dgm:t>
    </dgm:pt>
    <dgm:pt modelId="{A44D3595-9206-4704-AE68-8AB43F7D25EC}" type="parTrans" cxnId="{4A2105CD-BABA-4CE7-98AE-0252EDE68F2D}">
      <dgm:prSet/>
      <dgm:spPr/>
      <dgm:t>
        <a:bodyPr/>
        <a:lstStyle/>
        <a:p>
          <a:endParaRPr lang="en-GB"/>
        </a:p>
      </dgm:t>
    </dgm:pt>
    <dgm:pt modelId="{BC57BADE-69D5-45D9-9D87-F5D1821E8C02}" type="sibTrans" cxnId="{4A2105CD-BABA-4CE7-98AE-0252EDE68F2D}">
      <dgm:prSet/>
      <dgm:spPr/>
      <dgm:t>
        <a:bodyPr/>
        <a:lstStyle/>
        <a:p>
          <a:endParaRPr lang="en-GB"/>
        </a:p>
      </dgm:t>
    </dgm:pt>
    <dgm:pt modelId="{AE02576B-68CE-4312-B8F0-E975DCB63A69}">
      <dgm:prSet phldrT="[Text]"/>
      <dgm:spPr/>
      <dgm:t>
        <a:bodyPr/>
        <a:lstStyle/>
        <a:p>
          <a:r>
            <a:rPr lang="en-GB" dirty="0"/>
            <a:t>Four Basic Exp Set-up</a:t>
          </a:r>
        </a:p>
      </dgm:t>
    </dgm:pt>
    <dgm:pt modelId="{ECB8B99B-1C6C-4460-910C-674372352EA7}" type="parTrans" cxnId="{76BD8118-1135-4AD6-BBD5-81220D7816A2}">
      <dgm:prSet/>
      <dgm:spPr/>
      <dgm:t>
        <a:bodyPr/>
        <a:lstStyle/>
        <a:p>
          <a:endParaRPr lang="en-GB"/>
        </a:p>
      </dgm:t>
    </dgm:pt>
    <dgm:pt modelId="{E0DBB316-FC01-4A83-B6DD-5E8687925BD7}" type="sibTrans" cxnId="{76BD8118-1135-4AD6-BBD5-81220D7816A2}">
      <dgm:prSet/>
      <dgm:spPr/>
      <dgm:t>
        <a:bodyPr/>
        <a:lstStyle/>
        <a:p>
          <a:endParaRPr lang="en-GB"/>
        </a:p>
      </dgm:t>
    </dgm:pt>
    <dgm:pt modelId="{6484909A-46E9-4F74-8031-316C02497C6B}">
      <dgm:prSet phldrT="[Text]"/>
      <dgm:spPr/>
      <dgm:t>
        <a:bodyPr/>
        <a:lstStyle/>
        <a:p>
          <a:r>
            <a:rPr lang="en-GB" dirty="0"/>
            <a:t>Detailed Exp</a:t>
          </a:r>
        </a:p>
      </dgm:t>
    </dgm:pt>
    <dgm:pt modelId="{DCCCF884-FC19-46FF-98CE-C5B720A57CD6}" type="parTrans" cxnId="{670ACC98-13C2-42F6-9064-08B2658ECDDC}">
      <dgm:prSet/>
      <dgm:spPr/>
      <dgm:t>
        <a:bodyPr/>
        <a:lstStyle/>
        <a:p>
          <a:endParaRPr lang="en-GB"/>
        </a:p>
      </dgm:t>
    </dgm:pt>
    <dgm:pt modelId="{E0C2F59F-313D-4BE2-AB33-A33EEE66717A}" type="sibTrans" cxnId="{670ACC98-13C2-42F6-9064-08B2658ECDDC}">
      <dgm:prSet/>
      <dgm:spPr/>
      <dgm:t>
        <a:bodyPr/>
        <a:lstStyle/>
        <a:p>
          <a:endParaRPr lang="en-GB"/>
        </a:p>
      </dgm:t>
    </dgm:pt>
    <dgm:pt modelId="{30B68B5E-6846-4B34-AF20-9CF9FE9C7929}">
      <dgm:prSet phldrT="[Text]"/>
      <dgm:spPr/>
      <dgm:t>
        <a:bodyPr/>
        <a:lstStyle/>
        <a:p>
          <a:r>
            <a:rPr lang="en-GB" dirty="0"/>
            <a:t>Run Exp</a:t>
          </a:r>
        </a:p>
      </dgm:t>
    </dgm:pt>
    <dgm:pt modelId="{7E847E7B-4816-4912-99E2-C3230671848F}" type="parTrans" cxnId="{E42D586D-B991-46B4-B898-3206D05C1C3A}">
      <dgm:prSet/>
      <dgm:spPr/>
      <dgm:t>
        <a:bodyPr/>
        <a:lstStyle/>
        <a:p>
          <a:endParaRPr lang="en-GB"/>
        </a:p>
      </dgm:t>
    </dgm:pt>
    <dgm:pt modelId="{01F2C1BE-4EFB-4134-822C-D7780BA576BC}" type="sibTrans" cxnId="{E42D586D-B991-46B4-B898-3206D05C1C3A}">
      <dgm:prSet/>
      <dgm:spPr/>
      <dgm:t>
        <a:bodyPr/>
        <a:lstStyle/>
        <a:p>
          <a:endParaRPr lang="en-GB"/>
        </a:p>
      </dgm:t>
    </dgm:pt>
    <dgm:pt modelId="{D96473E5-3459-4B12-BE17-90B0B1CC776F}">
      <dgm:prSet phldrT="[Text]"/>
      <dgm:spPr/>
      <dgm:t>
        <a:bodyPr/>
        <a:lstStyle/>
        <a:p>
          <a:r>
            <a:rPr lang="en-GB" dirty="0"/>
            <a:t>Analysis</a:t>
          </a:r>
        </a:p>
      </dgm:t>
    </dgm:pt>
    <dgm:pt modelId="{4299F758-0827-4FA9-B9E5-B104D6ADB9C8}" type="parTrans" cxnId="{C4F2F723-C0C5-41A2-858B-E7213E7D1653}">
      <dgm:prSet/>
      <dgm:spPr/>
      <dgm:t>
        <a:bodyPr/>
        <a:lstStyle/>
        <a:p>
          <a:endParaRPr lang="en-GB"/>
        </a:p>
      </dgm:t>
    </dgm:pt>
    <dgm:pt modelId="{4008ECA4-4A64-4922-91BA-FF0DE385E7B5}" type="sibTrans" cxnId="{C4F2F723-C0C5-41A2-858B-E7213E7D1653}">
      <dgm:prSet/>
      <dgm:spPr/>
      <dgm:t>
        <a:bodyPr/>
        <a:lstStyle/>
        <a:p>
          <a:endParaRPr lang="en-GB"/>
        </a:p>
      </dgm:t>
    </dgm:pt>
    <dgm:pt modelId="{D020AFB6-9A38-4E78-99A6-5F92F3963877}">
      <dgm:prSet phldrT="[Text]"/>
      <dgm:spPr/>
      <dgm:t>
        <a:bodyPr/>
        <a:lstStyle/>
        <a:p>
          <a:r>
            <a:rPr lang="en-GB" dirty="0"/>
            <a:t>Conclusion and Recommendation</a:t>
          </a:r>
        </a:p>
      </dgm:t>
    </dgm:pt>
    <dgm:pt modelId="{5A9842B8-5CDC-4F4F-BB82-039066857F2A}" type="parTrans" cxnId="{5766B0ED-9D15-4D38-87F5-6FD00D89368A}">
      <dgm:prSet/>
      <dgm:spPr/>
      <dgm:t>
        <a:bodyPr/>
        <a:lstStyle/>
        <a:p>
          <a:endParaRPr lang="en-GB"/>
        </a:p>
      </dgm:t>
    </dgm:pt>
    <dgm:pt modelId="{30D9D059-A3EC-49EE-A815-08C95E459F4E}" type="sibTrans" cxnId="{5766B0ED-9D15-4D38-87F5-6FD00D89368A}">
      <dgm:prSet/>
      <dgm:spPr/>
      <dgm:t>
        <a:bodyPr/>
        <a:lstStyle/>
        <a:p>
          <a:endParaRPr lang="en-GB"/>
        </a:p>
      </dgm:t>
    </dgm:pt>
    <dgm:pt modelId="{DB0BEC48-3523-48BD-831E-FA16BA57AA83}">
      <dgm:prSet phldrT="[Text]"/>
      <dgm:spPr/>
      <dgm:t>
        <a:bodyPr/>
        <a:lstStyle/>
        <a:p>
          <a:r>
            <a:rPr lang="en-GB" dirty="0"/>
            <a:t>Standard and Best Set-up Exp </a:t>
          </a:r>
        </a:p>
      </dgm:t>
    </dgm:pt>
    <dgm:pt modelId="{118B57C2-0E24-4BC5-B501-CAE92DA2A64D}" type="parTrans" cxnId="{49B8600C-C310-4E23-AB8E-01A0C50A0454}">
      <dgm:prSet/>
      <dgm:spPr/>
      <dgm:t>
        <a:bodyPr/>
        <a:lstStyle/>
        <a:p>
          <a:endParaRPr lang="en-GB"/>
        </a:p>
      </dgm:t>
    </dgm:pt>
    <dgm:pt modelId="{C70AC7E2-2566-41D1-BF3B-E10C04F51006}" type="sibTrans" cxnId="{49B8600C-C310-4E23-AB8E-01A0C50A0454}">
      <dgm:prSet/>
      <dgm:spPr/>
      <dgm:t>
        <a:bodyPr/>
        <a:lstStyle/>
        <a:p>
          <a:endParaRPr lang="en-GB"/>
        </a:p>
      </dgm:t>
    </dgm:pt>
    <dgm:pt modelId="{9869706E-145F-49EB-841B-A0C30D145538}">
      <dgm:prSet phldrT="[Text]"/>
      <dgm:spPr/>
      <dgm:t>
        <a:bodyPr/>
        <a:lstStyle/>
        <a:p>
          <a:r>
            <a:rPr lang="en-GB" dirty="0"/>
            <a:t>Analysis</a:t>
          </a:r>
        </a:p>
      </dgm:t>
    </dgm:pt>
    <dgm:pt modelId="{9AD1C238-7BB9-4F1C-91B3-F39ACBEA58A9}" type="parTrans" cxnId="{8E2E86D7-3D2B-47D9-A179-64E23F538979}">
      <dgm:prSet/>
      <dgm:spPr/>
      <dgm:t>
        <a:bodyPr/>
        <a:lstStyle/>
        <a:p>
          <a:endParaRPr lang="en-GB"/>
        </a:p>
      </dgm:t>
    </dgm:pt>
    <dgm:pt modelId="{8A6C5F6E-5737-434A-BEB8-C513FF921DA2}" type="sibTrans" cxnId="{8E2E86D7-3D2B-47D9-A179-64E23F538979}">
      <dgm:prSet/>
      <dgm:spPr/>
      <dgm:t>
        <a:bodyPr/>
        <a:lstStyle/>
        <a:p>
          <a:endParaRPr lang="en-GB"/>
        </a:p>
      </dgm:t>
    </dgm:pt>
    <dgm:pt modelId="{8EF9F338-F27D-4793-A876-F3FA5A9895B1}" type="pres">
      <dgm:prSet presAssocID="{A7924496-085E-4402-9869-76B847B9C0D3}" presName="Name0" presStyleCnt="0">
        <dgm:presLayoutVars>
          <dgm:dir/>
          <dgm:resizeHandles/>
        </dgm:presLayoutVars>
      </dgm:prSet>
      <dgm:spPr/>
    </dgm:pt>
    <dgm:pt modelId="{0269B673-7E3E-4BA9-A90E-8AEC7F86C562}" type="pres">
      <dgm:prSet presAssocID="{D57F40BA-59F0-457E-BD25-7F9B966B9DEF}" presName="compNode" presStyleCnt="0"/>
      <dgm:spPr/>
    </dgm:pt>
    <dgm:pt modelId="{EBC99135-5673-47A8-A1D1-C12C23911024}" type="pres">
      <dgm:prSet presAssocID="{D57F40BA-59F0-457E-BD25-7F9B966B9DEF}" presName="dummyConnPt" presStyleCnt="0"/>
      <dgm:spPr/>
    </dgm:pt>
    <dgm:pt modelId="{01C982BB-A6E4-4627-BCBE-CBB7EDB36E0A}" type="pres">
      <dgm:prSet presAssocID="{D57F40BA-59F0-457E-BD25-7F9B966B9DEF}" presName="node" presStyleLbl="node1" presStyleIdx="0" presStyleCnt="9">
        <dgm:presLayoutVars>
          <dgm:bulletEnabled val="1"/>
        </dgm:presLayoutVars>
      </dgm:prSet>
      <dgm:spPr/>
    </dgm:pt>
    <dgm:pt modelId="{34B3F305-914A-43E1-B59D-ABE03EB0FC00}" type="pres">
      <dgm:prSet presAssocID="{BB43C475-7469-4788-BDD1-CB6789216136}" presName="sibTrans" presStyleLbl="bgSibTrans2D1" presStyleIdx="0" presStyleCnt="8"/>
      <dgm:spPr/>
    </dgm:pt>
    <dgm:pt modelId="{F8ED3375-0BBA-4020-8680-EB63A60E0F34}" type="pres">
      <dgm:prSet presAssocID="{C13C46DC-7918-4CE7-870F-BA10DE7B68BF}" presName="compNode" presStyleCnt="0"/>
      <dgm:spPr/>
    </dgm:pt>
    <dgm:pt modelId="{0C793303-4BA9-417E-A698-BF239B3B2184}" type="pres">
      <dgm:prSet presAssocID="{C13C46DC-7918-4CE7-870F-BA10DE7B68BF}" presName="dummyConnPt" presStyleCnt="0"/>
      <dgm:spPr/>
    </dgm:pt>
    <dgm:pt modelId="{3630E7F6-658E-492E-A1EF-E62B368FE076}" type="pres">
      <dgm:prSet presAssocID="{C13C46DC-7918-4CE7-870F-BA10DE7B68BF}" presName="node" presStyleLbl="node1" presStyleIdx="1" presStyleCnt="9">
        <dgm:presLayoutVars>
          <dgm:bulletEnabled val="1"/>
        </dgm:presLayoutVars>
      </dgm:prSet>
      <dgm:spPr/>
    </dgm:pt>
    <dgm:pt modelId="{8C8249EA-67F1-4720-BC5C-1F68E708B08C}" type="pres">
      <dgm:prSet presAssocID="{BC57BADE-69D5-45D9-9D87-F5D1821E8C02}" presName="sibTrans" presStyleLbl="bgSibTrans2D1" presStyleIdx="1" presStyleCnt="8"/>
      <dgm:spPr/>
    </dgm:pt>
    <dgm:pt modelId="{317C4183-E447-447C-8036-4C0067D58A5D}" type="pres">
      <dgm:prSet presAssocID="{AE02576B-68CE-4312-B8F0-E975DCB63A69}" presName="compNode" presStyleCnt="0"/>
      <dgm:spPr/>
    </dgm:pt>
    <dgm:pt modelId="{B7D048F6-FC94-4D95-9B70-662C079C3BD5}" type="pres">
      <dgm:prSet presAssocID="{AE02576B-68CE-4312-B8F0-E975DCB63A69}" presName="dummyConnPt" presStyleCnt="0"/>
      <dgm:spPr/>
    </dgm:pt>
    <dgm:pt modelId="{82AC574E-6CC2-4515-B0C3-C8D2E5281ACB}" type="pres">
      <dgm:prSet presAssocID="{AE02576B-68CE-4312-B8F0-E975DCB63A69}" presName="node" presStyleLbl="node1" presStyleIdx="2" presStyleCnt="9">
        <dgm:presLayoutVars>
          <dgm:bulletEnabled val="1"/>
        </dgm:presLayoutVars>
      </dgm:prSet>
      <dgm:spPr/>
    </dgm:pt>
    <dgm:pt modelId="{017C7763-D93C-4FAE-A144-7A2C40D3A933}" type="pres">
      <dgm:prSet presAssocID="{E0DBB316-FC01-4A83-B6DD-5E8687925BD7}" presName="sibTrans" presStyleLbl="bgSibTrans2D1" presStyleIdx="2" presStyleCnt="8"/>
      <dgm:spPr/>
    </dgm:pt>
    <dgm:pt modelId="{D45C8CAA-FE73-4A7D-ADA2-FFD0B4CD020B}" type="pres">
      <dgm:prSet presAssocID="{6484909A-46E9-4F74-8031-316C02497C6B}" presName="compNode" presStyleCnt="0"/>
      <dgm:spPr/>
    </dgm:pt>
    <dgm:pt modelId="{DAA2FB75-8731-4DD0-8F7B-0C8539020A7F}" type="pres">
      <dgm:prSet presAssocID="{6484909A-46E9-4F74-8031-316C02497C6B}" presName="dummyConnPt" presStyleCnt="0"/>
      <dgm:spPr/>
    </dgm:pt>
    <dgm:pt modelId="{FC27030C-EACC-42ED-8109-75D55D4FB383}" type="pres">
      <dgm:prSet presAssocID="{6484909A-46E9-4F74-8031-316C02497C6B}" presName="node" presStyleLbl="node1" presStyleIdx="3" presStyleCnt="9">
        <dgm:presLayoutVars>
          <dgm:bulletEnabled val="1"/>
        </dgm:presLayoutVars>
      </dgm:prSet>
      <dgm:spPr/>
    </dgm:pt>
    <dgm:pt modelId="{C56891DF-C699-435F-82C8-F4B432882AE0}" type="pres">
      <dgm:prSet presAssocID="{E0C2F59F-313D-4BE2-AB33-A33EEE66717A}" presName="sibTrans" presStyleLbl="bgSibTrans2D1" presStyleIdx="3" presStyleCnt="8"/>
      <dgm:spPr/>
    </dgm:pt>
    <dgm:pt modelId="{1082FB2F-ACC4-4658-90CD-96B927EE1E6A}" type="pres">
      <dgm:prSet presAssocID="{30B68B5E-6846-4B34-AF20-9CF9FE9C7929}" presName="compNode" presStyleCnt="0"/>
      <dgm:spPr/>
    </dgm:pt>
    <dgm:pt modelId="{0F11CA97-5B16-4C05-81D1-2A6AC6AAC538}" type="pres">
      <dgm:prSet presAssocID="{30B68B5E-6846-4B34-AF20-9CF9FE9C7929}" presName="dummyConnPt" presStyleCnt="0"/>
      <dgm:spPr/>
    </dgm:pt>
    <dgm:pt modelId="{BD4E1F9C-DC22-4D80-AD9A-F9B49A31006A}" type="pres">
      <dgm:prSet presAssocID="{30B68B5E-6846-4B34-AF20-9CF9FE9C7929}" presName="node" presStyleLbl="node1" presStyleIdx="4" presStyleCnt="9">
        <dgm:presLayoutVars>
          <dgm:bulletEnabled val="1"/>
        </dgm:presLayoutVars>
      </dgm:prSet>
      <dgm:spPr/>
    </dgm:pt>
    <dgm:pt modelId="{5A8CE147-EF28-461E-AA19-921AF01A0312}" type="pres">
      <dgm:prSet presAssocID="{01F2C1BE-4EFB-4134-822C-D7780BA576BC}" presName="sibTrans" presStyleLbl="bgSibTrans2D1" presStyleIdx="4" presStyleCnt="8"/>
      <dgm:spPr/>
    </dgm:pt>
    <dgm:pt modelId="{5A422CC7-AC9C-4D65-B75E-00726D6F4072}" type="pres">
      <dgm:prSet presAssocID="{D96473E5-3459-4B12-BE17-90B0B1CC776F}" presName="compNode" presStyleCnt="0"/>
      <dgm:spPr/>
    </dgm:pt>
    <dgm:pt modelId="{A54F430A-CF8A-444A-9D22-772387F89172}" type="pres">
      <dgm:prSet presAssocID="{D96473E5-3459-4B12-BE17-90B0B1CC776F}" presName="dummyConnPt" presStyleCnt="0"/>
      <dgm:spPr/>
    </dgm:pt>
    <dgm:pt modelId="{25BF1B02-797E-42E8-9B02-F95B85588155}" type="pres">
      <dgm:prSet presAssocID="{D96473E5-3459-4B12-BE17-90B0B1CC776F}" presName="node" presStyleLbl="node1" presStyleIdx="5" presStyleCnt="9">
        <dgm:presLayoutVars>
          <dgm:bulletEnabled val="1"/>
        </dgm:presLayoutVars>
      </dgm:prSet>
      <dgm:spPr/>
    </dgm:pt>
    <dgm:pt modelId="{0C66A3FA-9C8E-4CB3-B16B-CBA3CC326D7C}" type="pres">
      <dgm:prSet presAssocID="{4008ECA4-4A64-4922-91BA-FF0DE385E7B5}" presName="sibTrans" presStyleLbl="bgSibTrans2D1" presStyleIdx="5" presStyleCnt="8"/>
      <dgm:spPr/>
    </dgm:pt>
    <dgm:pt modelId="{F23CF139-68E6-4C11-8207-6451B4E3C1A9}" type="pres">
      <dgm:prSet presAssocID="{DB0BEC48-3523-48BD-831E-FA16BA57AA83}" presName="compNode" presStyleCnt="0"/>
      <dgm:spPr/>
    </dgm:pt>
    <dgm:pt modelId="{2D8FFF68-1591-4C57-B917-9822A9030E69}" type="pres">
      <dgm:prSet presAssocID="{DB0BEC48-3523-48BD-831E-FA16BA57AA83}" presName="dummyConnPt" presStyleCnt="0"/>
      <dgm:spPr/>
    </dgm:pt>
    <dgm:pt modelId="{3EB38F2E-CE71-4B76-A469-12B5978B90AB}" type="pres">
      <dgm:prSet presAssocID="{DB0BEC48-3523-48BD-831E-FA16BA57AA83}" presName="node" presStyleLbl="node1" presStyleIdx="6" presStyleCnt="9">
        <dgm:presLayoutVars>
          <dgm:bulletEnabled val="1"/>
        </dgm:presLayoutVars>
      </dgm:prSet>
      <dgm:spPr/>
    </dgm:pt>
    <dgm:pt modelId="{7177AEA7-A933-474C-B9F0-7E5348AE7687}" type="pres">
      <dgm:prSet presAssocID="{C70AC7E2-2566-41D1-BF3B-E10C04F51006}" presName="sibTrans" presStyleLbl="bgSibTrans2D1" presStyleIdx="6" presStyleCnt="8"/>
      <dgm:spPr/>
    </dgm:pt>
    <dgm:pt modelId="{B0EAE663-B176-48CF-ABFE-B953557D3411}" type="pres">
      <dgm:prSet presAssocID="{9869706E-145F-49EB-841B-A0C30D145538}" presName="compNode" presStyleCnt="0"/>
      <dgm:spPr/>
    </dgm:pt>
    <dgm:pt modelId="{FC526318-D303-426A-B90B-D1F0086AF928}" type="pres">
      <dgm:prSet presAssocID="{9869706E-145F-49EB-841B-A0C30D145538}" presName="dummyConnPt" presStyleCnt="0"/>
      <dgm:spPr/>
    </dgm:pt>
    <dgm:pt modelId="{76E9DBF4-3ACC-467C-A202-564B87125E1B}" type="pres">
      <dgm:prSet presAssocID="{9869706E-145F-49EB-841B-A0C30D145538}" presName="node" presStyleLbl="node1" presStyleIdx="7" presStyleCnt="9">
        <dgm:presLayoutVars>
          <dgm:bulletEnabled val="1"/>
        </dgm:presLayoutVars>
      </dgm:prSet>
      <dgm:spPr/>
    </dgm:pt>
    <dgm:pt modelId="{3B45FE85-B01F-464D-8570-2111EE223141}" type="pres">
      <dgm:prSet presAssocID="{8A6C5F6E-5737-434A-BEB8-C513FF921DA2}" presName="sibTrans" presStyleLbl="bgSibTrans2D1" presStyleIdx="7" presStyleCnt="8"/>
      <dgm:spPr/>
    </dgm:pt>
    <dgm:pt modelId="{75303413-7C62-44F5-B5E0-7227BE0C8AF8}" type="pres">
      <dgm:prSet presAssocID="{D020AFB6-9A38-4E78-99A6-5F92F3963877}" presName="compNode" presStyleCnt="0"/>
      <dgm:spPr/>
    </dgm:pt>
    <dgm:pt modelId="{7D917A14-4C3F-452C-8623-8FA85D34E11C}" type="pres">
      <dgm:prSet presAssocID="{D020AFB6-9A38-4E78-99A6-5F92F3963877}" presName="dummyConnPt" presStyleCnt="0"/>
      <dgm:spPr/>
    </dgm:pt>
    <dgm:pt modelId="{4B8B7D69-F898-4DC2-BDF9-3C6C315271C9}" type="pres">
      <dgm:prSet presAssocID="{D020AFB6-9A38-4E78-99A6-5F92F3963877}" presName="node" presStyleLbl="node1" presStyleIdx="8" presStyleCnt="9">
        <dgm:presLayoutVars>
          <dgm:bulletEnabled val="1"/>
        </dgm:presLayoutVars>
      </dgm:prSet>
      <dgm:spPr/>
    </dgm:pt>
  </dgm:ptLst>
  <dgm:cxnLst>
    <dgm:cxn modelId="{99C15105-349E-4CA5-AC14-6B1306571DAF}" type="presOf" srcId="{BC57BADE-69D5-45D9-9D87-F5D1821E8C02}" destId="{8C8249EA-67F1-4720-BC5C-1F68E708B08C}" srcOrd="0" destOrd="0" presId="urn:microsoft.com/office/officeart/2005/8/layout/bProcess4"/>
    <dgm:cxn modelId="{49B8600C-C310-4E23-AB8E-01A0C50A0454}" srcId="{A7924496-085E-4402-9869-76B847B9C0D3}" destId="{DB0BEC48-3523-48BD-831E-FA16BA57AA83}" srcOrd="6" destOrd="0" parTransId="{118B57C2-0E24-4BC5-B501-CAE92DA2A64D}" sibTransId="{C70AC7E2-2566-41D1-BF3B-E10C04F51006}"/>
    <dgm:cxn modelId="{76BD8118-1135-4AD6-BBD5-81220D7816A2}" srcId="{A7924496-085E-4402-9869-76B847B9C0D3}" destId="{AE02576B-68CE-4312-B8F0-E975DCB63A69}" srcOrd="2" destOrd="0" parTransId="{ECB8B99B-1C6C-4460-910C-674372352EA7}" sibTransId="{E0DBB316-FC01-4A83-B6DD-5E8687925BD7}"/>
    <dgm:cxn modelId="{C4F2F723-C0C5-41A2-858B-E7213E7D1653}" srcId="{A7924496-085E-4402-9869-76B847B9C0D3}" destId="{D96473E5-3459-4B12-BE17-90B0B1CC776F}" srcOrd="5" destOrd="0" parTransId="{4299F758-0827-4FA9-B9E5-B104D6ADB9C8}" sibTransId="{4008ECA4-4A64-4922-91BA-FF0DE385E7B5}"/>
    <dgm:cxn modelId="{C3CA802A-EC25-4667-8C57-F5D5B6F67022}" type="presOf" srcId="{9869706E-145F-49EB-841B-A0C30D145538}" destId="{76E9DBF4-3ACC-467C-A202-564B87125E1B}" srcOrd="0" destOrd="0" presId="urn:microsoft.com/office/officeart/2005/8/layout/bProcess4"/>
    <dgm:cxn modelId="{B327D52D-6B49-493E-9323-41E9C50A5F08}" type="presOf" srcId="{D57F40BA-59F0-457E-BD25-7F9B966B9DEF}" destId="{01C982BB-A6E4-4627-BCBE-CBB7EDB36E0A}" srcOrd="0" destOrd="0" presId="urn:microsoft.com/office/officeart/2005/8/layout/bProcess4"/>
    <dgm:cxn modelId="{D1887F31-D576-4FCF-857F-6764A3EF76FA}" type="presOf" srcId="{DB0BEC48-3523-48BD-831E-FA16BA57AA83}" destId="{3EB38F2E-CE71-4B76-A469-12B5978B90AB}" srcOrd="0" destOrd="0" presId="urn:microsoft.com/office/officeart/2005/8/layout/bProcess4"/>
    <dgm:cxn modelId="{DD888D34-335D-40C6-A88A-CD065074ABE9}" type="presOf" srcId="{AE02576B-68CE-4312-B8F0-E975DCB63A69}" destId="{82AC574E-6CC2-4515-B0C3-C8D2E5281ACB}" srcOrd="0" destOrd="0" presId="urn:microsoft.com/office/officeart/2005/8/layout/bProcess4"/>
    <dgm:cxn modelId="{77A0E45F-7F51-4D58-A342-7C3CC2C11DC8}" type="presOf" srcId="{C70AC7E2-2566-41D1-BF3B-E10C04F51006}" destId="{7177AEA7-A933-474C-B9F0-7E5348AE7687}" srcOrd="0" destOrd="0" presId="urn:microsoft.com/office/officeart/2005/8/layout/bProcess4"/>
    <dgm:cxn modelId="{6CFFC846-55AD-4947-8229-D9011CDB6B0A}" type="presOf" srcId="{D96473E5-3459-4B12-BE17-90B0B1CC776F}" destId="{25BF1B02-797E-42E8-9B02-F95B85588155}" srcOrd="0" destOrd="0" presId="urn:microsoft.com/office/officeart/2005/8/layout/bProcess4"/>
    <dgm:cxn modelId="{3614584D-8B92-4453-8DED-BF233EFAD227}" type="presOf" srcId="{01F2C1BE-4EFB-4134-822C-D7780BA576BC}" destId="{5A8CE147-EF28-461E-AA19-921AF01A0312}" srcOrd="0" destOrd="0" presId="urn:microsoft.com/office/officeart/2005/8/layout/bProcess4"/>
    <dgm:cxn modelId="{E42D586D-B991-46B4-B898-3206D05C1C3A}" srcId="{A7924496-085E-4402-9869-76B847B9C0D3}" destId="{30B68B5E-6846-4B34-AF20-9CF9FE9C7929}" srcOrd="4" destOrd="0" parTransId="{7E847E7B-4816-4912-99E2-C3230671848F}" sibTransId="{01F2C1BE-4EFB-4134-822C-D7780BA576BC}"/>
    <dgm:cxn modelId="{6D62B672-EB11-4BBA-BBBD-6C3EB18D11A4}" type="presOf" srcId="{6484909A-46E9-4F74-8031-316C02497C6B}" destId="{FC27030C-EACC-42ED-8109-75D55D4FB383}" srcOrd="0" destOrd="0" presId="urn:microsoft.com/office/officeart/2005/8/layout/bProcess4"/>
    <dgm:cxn modelId="{7345A053-7C9C-476B-BFA1-CC1E78FC190D}" type="presOf" srcId="{E0DBB316-FC01-4A83-B6DD-5E8687925BD7}" destId="{017C7763-D93C-4FAE-A144-7A2C40D3A933}" srcOrd="0" destOrd="0" presId="urn:microsoft.com/office/officeart/2005/8/layout/bProcess4"/>
    <dgm:cxn modelId="{224D5C55-7BBA-42BA-AD5F-C503A7205FC9}" type="presOf" srcId="{30B68B5E-6846-4B34-AF20-9CF9FE9C7929}" destId="{BD4E1F9C-DC22-4D80-AD9A-F9B49A31006A}" srcOrd="0" destOrd="0" presId="urn:microsoft.com/office/officeart/2005/8/layout/bProcess4"/>
    <dgm:cxn modelId="{1A7FBF56-AA5F-435A-92EB-2AA05392A59C}" type="presOf" srcId="{D020AFB6-9A38-4E78-99A6-5F92F3963877}" destId="{4B8B7D69-F898-4DC2-BDF9-3C6C315271C9}" srcOrd="0" destOrd="0" presId="urn:microsoft.com/office/officeart/2005/8/layout/bProcess4"/>
    <dgm:cxn modelId="{7E1B0B58-9962-4789-8FBE-1AB0C363578B}" type="presOf" srcId="{8A6C5F6E-5737-434A-BEB8-C513FF921DA2}" destId="{3B45FE85-B01F-464D-8570-2111EE223141}" srcOrd="0" destOrd="0" presId="urn:microsoft.com/office/officeart/2005/8/layout/bProcess4"/>
    <dgm:cxn modelId="{7F5DC496-9F0A-4215-9D47-579864DB52AD}" type="presOf" srcId="{4008ECA4-4A64-4922-91BA-FF0DE385E7B5}" destId="{0C66A3FA-9C8E-4CB3-B16B-CBA3CC326D7C}" srcOrd="0" destOrd="0" presId="urn:microsoft.com/office/officeart/2005/8/layout/bProcess4"/>
    <dgm:cxn modelId="{670ACC98-13C2-42F6-9064-08B2658ECDDC}" srcId="{A7924496-085E-4402-9869-76B847B9C0D3}" destId="{6484909A-46E9-4F74-8031-316C02497C6B}" srcOrd="3" destOrd="0" parTransId="{DCCCF884-FC19-46FF-98CE-C5B720A57CD6}" sibTransId="{E0C2F59F-313D-4BE2-AB33-A33EEE66717A}"/>
    <dgm:cxn modelId="{2168AEA5-C637-4E04-B8CA-A30B02DD9105}" type="presOf" srcId="{BB43C475-7469-4788-BDD1-CB6789216136}" destId="{34B3F305-914A-43E1-B59D-ABE03EB0FC00}" srcOrd="0" destOrd="0" presId="urn:microsoft.com/office/officeart/2005/8/layout/bProcess4"/>
    <dgm:cxn modelId="{9998B2AC-9477-406A-B385-5910441159CD}" type="presOf" srcId="{E0C2F59F-313D-4BE2-AB33-A33EEE66717A}" destId="{C56891DF-C699-435F-82C8-F4B432882AE0}" srcOrd="0" destOrd="0" presId="urn:microsoft.com/office/officeart/2005/8/layout/bProcess4"/>
    <dgm:cxn modelId="{7838A1C9-ECE3-4B95-B876-523D2DB3B1C1}" srcId="{A7924496-085E-4402-9869-76B847B9C0D3}" destId="{D57F40BA-59F0-457E-BD25-7F9B966B9DEF}" srcOrd="0" destOrd="0" parTransId="{17C9C66A-6CFF-45D3-9F64-438C0FA81B31}" sibTransId="{BB43C475-7469-4788-BDD1-CB6789216136}"/>
    <dgm:cxn modelId="{4A2105CD-BABA-4CE7-98AE-0252EDE68F2D}" srcId="{A7924496-085E-4402-9869-76B847B9C0D3}" destId="{C13C46DC-7918-4CE7-870F-BA10DE7B68BF}" srcOrd="1" destOrd="0" parTransId="{A44D3595-9206-4704-AE68-8AB43F7D25EC}" sibTransId="{BC57BADE-69D5-45D9-9D87-F5D1821E8C02}"/>
    <dgm:cxn modelId="{8E2E86D7-3D2B-47D9-A179-64E23F538979}" srcId="{A7924496-085E-4402-9869-76B847B9C0D3}" destId="{9869706E-145F-49EB-841B-A0C30D145538}" srcOrd="7" destOrd="0" parTransId="{9AD1C238-7BB9-4F1C-91B3-F39ACBEA58A9}" sibTransId="{8A6C5F6E-5737-434A-BEB8-C513FF921DA2}"/>
    <dgm:cxn modelId="{0ACEE6DC-F4B2-456E-B53B-916672E70A8B}" type="presOf" srcId="{C13C46DC-7918-4CE7-870F-BA10DE7B68BF}" destId="{3630E7F6-658E-492E-A1EF-E62B368FE076}" srcOrd="0" destOrd="0" presId="urn:microsoft.com/office/officeart/2005/8/layout/bProcess4"/>
    <dgm:cxn modelId="{5766B0ED-9D15-4D38-87F5-6FD00D89368A}" srcId="{A7924496-085E-4402-9869-76B847B9C0D3}" destId="{D020AFB6-9A38-4E78-99A6-5F92F3963877}" srcOrd="8" destOrd="0" parTransId="{5A9842B8-5CDC-4F4F-BB82-039066857F2A}" sibTransId="{30D9D059-A3EC-49EE-A815-08C95E459F4E}"/>
    <dgm:cxn modelId="{AF359DF0-132C-42BA-BAA5-6E697E00AEE5}" type="presOf" srcId="{A7924496-085E-4402-9869-76B847B9C0D3}" destId="{8EF9F338-F27D-4793-A876-F3FA5A9895B1}" srcOrd="0" destOrd="0" presId="urn:microsoft.com/office/officeart/2005/8/layout/bProcess4"/>
    <dgm:cxn modelId="{6BFF697B-052F-403B-975F-50F2CBA6FC89}" type="presParOf" srcId="{8EF9F338-F27D-4793-A876-F3FA5A9895B1}" destId="{0269B673-7E3E-4BA9-A90E-8AEC7F86C562}" srcOrd="0" destOrd="0" presId="urn:microsoft.com/office/officeart/2005/8/layout/bProcess4"/>
    <dgm:cxn modelId="{A11FD064-6DD5-4E6D-B482-BC5660845A94}" type="presParOf" srcId="{0269B673-7E3E-4BA9-A90E-8AEC7F86C562}" destId="{EBC99135-5673-47A8-A1D1-C12C23911024}" srcOrd="0" destOrd="0" presId="urn:microsoft.com/office/officeart/2005/8/layout/bProcess4"/>
    <dgm:cxn modelId="{C9B93E27-000A-4245-95DE-71CCBABDF2B4}" type="presParOf" srcId="{0269B673-7E3E-4BA9-A90E-8AEC7F86C562}" destId="{01C982BB-A6E4-4627-BCBE-CBB7EDB36E0A}" srcOrd="1" destOrd="0" presId="urn:microsoft.com/office/officeart/2005/8/layout/bProcess4"/>
    <dgm:cxn modelId="{F66F65DB-67A4-49FE-8E7C-07EDEAD04697}" type="presParOf" srcId="{8EF9F338-F27D-4793-A876-F3FA5A9895B1}" destId="{34B3F305-914A-43E1-B59D-ABE03EB0FC00}" srcOrd="1" destOrd="0" presId="urn:microsoft.com/office/officeart/2005/8/layout/bProcess4"/>
    <dgm:cxn modelId="{7513CC39-6A36-4C33-9340-BF201C895B05}" type="presParOf" srcId="{8EF9F338-F27D-4793-A876-F3FA5A9895B1}" destId="{F8ED3375-0BBA-4020-8680-EB63A60E0F34}" srcOrd="2" destOrd="0" presId="urn:microsoft.com/office/officeart/2005/8/layout/bProcess4"/>
    <dgm:cxn modelId="{8798876B-E1BD-466E-80F6-53CBA825D3C6}" type="presParOf" srcId="{F8ED3375-0BBA-4020-8680-EB63A60E0F34}" destId="{0C793303-4BA9-417E-A698-BF239B3B2184}" srcOrd="0" destOrd="0" presId="urn:microsoft.com/office/officeart/2005/8/layout/bProcess4"/>
    <dgm:cxn modelId="{E6E907C0-1949-4069-9560-6C9F3A98D23B}" type="presParOf" srcId="{F8ED3375-0BBA-4020-8680-EB63A60E0F34}" destId="{3630E7F6-658E-492E-A1EF-E62B368FE076}" srcOrd="1" destOrd="0" presId="urn:microsoft.com/office/officeart/2005/8/layout/bProcess4"/>
    <dgm:cxn modelId="{1B5FEC52-9E60-46BA-AE45-CE7C4E8B6FD0}" type="presParOf" srcId="{8EF9F338-F27D-4793-A876-F3FA5A9895B1}" destId="{8C8249EA-67F1-4720-BC5C-1F68E708B08C}" srcOrd="3" destOrd="0" presId="urn:microsoft.com/office/officeart/2005/8/layout/bProcess4"/>
    <dgm:cxn modelId="{B6D2A5D7-2DE4-4B1A-A6D1-838D86516077}" type="presParOf" srcId="{8EF9F338-F27D-4793-A876-F3FA5A9895B1}" destId="{317C4183-E447-447C-8036-4C0067D58A5D}" srcOrd="4" destOrd="0" presId="urn:microsoft.com/office/officeart/2005/8/layout/bProcess4"/>
    <dgm:cxn modelId="{885E202B-CCBB-4FB0-B5D1-057DC9B4523C}" type="presParOf" srcId="{317C4183-E447-447C-8036-4C0067D58A5D}" destId="{B7D048F6-FC94-4D95-9B70-662C079C3BD5}" srcOrd="0" destOrd="0" presId="urn:microsoft.com/office/officeart/2005/8/layout/bProcess4"/>
    <dgm:cxn modelId="{D1B1F3DA-7D58-4429-9B4C-84DD059120C5}" type="presParOf" srcId="{317C4183-E447-447C-8036-4C0067D58A5D}" destId="{82AC574E-6CC2-4515-B0C3-C8D2E5281ACB}" srcOrd="1" destOrd="0" presId="urn:microsoft.com/office/officeart/2005/8/layout/bProcess4"/>
    <dgm:cxn modelId="{404ECD54-2469-4627-8AFD-C9268EC27F0C}" type="presParOf" srcId="{8EF9F338-F27D-4793-A876-F3FA5A9895B1}" destId="{017C7763-D93C-4FAE-A144-7A2C40D3A933}" srcOrd="5" destOrd="0" presId="urn:microsoft.com/office/officeart/2005/8/layout/bProcess4"/>
    <dgm:cxn modelId="{C7293494-A86A-4CBA-9125-398DEF713C52}" type="presParOf" srcId="{8EF9F338-F27D-4793-A876-F3FA5A9895B1}" destId="{D45C8CAA-FE73-4A7D-ADA2-FFD0B4CD020B}" srcOrd="6" destOrd="0" presId="urn:microsoft.com/office/officeart/2005/8/layout/bProcess4"/>
    <dgm:cxn modelId="{55B4B47D-A432-44AE-BF16-2FD5C38327CE}" type="presParOf" srcId="{D45C8CAA-FE73-4A7D-ADA2-FFD0B4CD020B}" destId="{DAA2FB75-8731-4DD0-8F7B-0C8539020A7F}" srcOrd="0" destOrd="0" presId="urn:microsoft.com/office/officeart/2005/8/layout/bProcess4"/>
    <dgm:cxn modelId="{94380867-2FFA-455C-A3B9-7CAA4D19DFD8}" type="presParOf" srcId="{D45C8CAA-FE73-4A7D-ADA2-FFD0B4CD020B}" destId="{FC27030C-EACC-42ED-8109-75D55D4FB383}" srcOrd="1" destOrd="0" presId="urn:microsoft.com/office/officeart/2005/8/layout/bProcess4"/>
    <dgm:cxn modelId="{F2C7EA71-CF42-4236-9BA5-179ADD83E3E0}" type="presParOf" srcId="{8EF9F338-F27D-4793-A876-F3FA5A9895B1}" destId="{C56891DF-C699-435F-82C8-F4B432882AE0}" srcOrd="7" destOrd="0" presId="urn:microsoft.com/office/officeart/2005/8/layout/bProcess4"/>
    <dgm:cxn modelId="{A1FF700F-D79A-47A7-BC7A-BFD0A72F4103}" type="presParOf" srcId="{8EF9F338-F27D-4793-A876-F3FA5A9895B1}" destId="{1082FB2F-ACC4-4658-90CD-96B927EE1E6A}" srcOrd="8" destOrd="0" presId="urn:microsoft.com/office/officeart/2005/8/layout/bProcess4"/>
    <dgm:cxn modelId="{070A01EC-138E-4D2C-B458-DDE61B40BE4A}" type="presParOf" srcId="{1082FB2F-ACC4-4658-90CD-96B927EE1E6A}" destId="{0F11CA97-5B16-4C05-81D1-2A6AC6AAC538}" srcOrd="0" destOrd="0" presId="urn:microsoft.com/office/officeart/2005/8/layout/bProcess4"/>
    <dgm:cxn modelId="{02309181-742B-4515-A27C-978DE3F72EC3}" type="presParOf" srcId="{1082FB2F-ACC4-4658-90CD-96B927EE1E6A}" destId="{BD4E1F9C-DC22-4D80-AD9A-F9B49A31006A}" srcOrd="1" destOrd="0" presId="urn:microsoft.com/office/officeart/2005/8/layout/bProcess4"/>
    <dgm:cxn modelId="{8CFA43C3-7C3E-482D-8E57-E23A9D7768C1}" type="presParOf" srcId="{8EF9F338-F27D-4793-A876-F3FA5A9895B1}" destId="{5A8CE147-EF28-461E-AA19-921AF01A0312}" srcOrd="9" destOrd="0" presId="urn:microsoft.com/office/officeart/2005/8/layout/bProcess4"/>
    <dgm:cxn modelId="{36566E28-153E-4447-8CEE-0727E6869DCE}" type="presParOf" srcId="{8EF9F338-F27D-4793-A876-F3FA5A9895B1}" destId="{5A422CC7-AC9C-4D65-B75E-00726D6F4072}" srcOrd="10" destOrd="0" presId="urn:microsoft.com/office/officeart/2005/8/layout/bProcess4"/>
    <dgm:cxn modelId="{E163C3A6-4581-4352-9B74-B272D13C8458}" type="presParOf" srcId="{5A422CC7-AC9C-4D65-B75E-00726D6F4072}" destId="{A54F430A-CF8A-444A-9D22-772387F89172}" srcOrd="0" destOrd="0" presId="urn:microsoft.com/office/officeart/2005/8/layout/bProcess4"/>
    <dgm:cxn modelId="{6A51588E-53DE-4070-80D9-CAFD4EE9D351}" type="presParOf" srcId="{5A422CC7-AC9C-4D65-B75E-00726D6F4072}" destId="{25BF1B02-797E-42E8-9B02-F95B85588155}" srcOrd="1" destOrd="0" presId="urn:microsoft.com/office/officeart/2005/8/layout/bProcess4"/>
    <dgm:cxn modelId="{83C785F8-6166-4EEB-9F30-3BA4F72D0FB8}" type="presParOf" srcId="{8EF9F338-F27D-4793-A876-F3FA5A9895B1}" destId="{0C66A3FA-9C8E-4CB3-B16B-CBA3CC326D7C}" srcOrd="11" destOrd="0" presId="urn:microsoft.com/office/officeart/2005/8/layout/bProcess4"/>
    <dgm:cxn modelId="{6A6F83CE-F967-48F9-B9CF-F5A98D63E835}" type="presParOf" srcId="{8EF9F338-F27D-4793-A876-F3FA5A9895B1}" destId="{F23CF139-68E6-4C11-8207-6451B4E3C1A9}" srcOrd="12" destOrd="0" presId="urn:microsoft.com/office/officeart/2005/8/layout/bProcess4"/>
    <dgm:cxn modelId="{9A98623E-6F4F-4224-9AB2-6D0135C39539}" type="presParOf" srcId="{F23CF139-68E6-4C11-8207-6451B4E3C1A9}" destId="{2D8FFF68-1591-4C57-B917-9822A9030E69}" srcOrd="0" destOrd="0" presId="urn:microsoft.com/office/officeart/2005/8/layout/bProcess4"/>
    <dgm:cxn modelId="{B12DA64C-5844-460A-B529-F7654F2490E0}" type="presParOf" srcId="{F23CF139-68E6-4C11-8207-6451B4E3C1A9}" destId="{3EB38F2E-CE71-4B76-A469-12B5978B90AB}" srcOrd="1" destOrd="0" presId="urn:microsoft.com/office/officeart/2005/8/layout/bProcess4"/>
    <dgm:cxn modelId="{898FF69B-6E23-4FBA-BB9A-8E78E4EE06AC}" type="presParOf" srcId="{8EF9F338-F27D-4793-A876-F3FA5A9895B1}" destId="{7177AEA7-A933-474C-B9F0-7E5348AE7687}" srcOrd="13" destOrd="0" presId="urn:microsoft.com/office/officeart/2005/8/layout/bProcess4"/>
    <dgm:cxn modelId="{7AE35BE0-D164-4376-959A-C8123E8B4A09}" type="presParOf" srcId="{8EF9F338-F27D-4793-A876-F3FA5A9895B1}" destId="{B0EAE663-B176-48CF-ABFE-B953557D3411}" srcOrd="14" destOrd="0" presId="urn:microsoft.com/office/officeart/2005/8/layout/bProcess4"/>
    <dgm:cxn modelId="{F5B3A7C1-5450-414B-8CD0-99981B652521}" type="presParOf" srcId="{B0EAE663-B176-48CF-ABFE-B953557D3411}" destId="{FC526318-D303-426A-B90B-D1F0086AF928}" srcOrd="0" destOrd="0" presId="urn:microsoft.com/office/officeart/2005/8/layout/bProcess4"/>
    <dgm:cxn modelId="{5E4AD6AD-B117-423A-9B19-57A8B791DBB3}" type="presParOf" srcId="{B0EAE663-B176-48CF-ABFE-B953557D3411}" destId="{76E9DBF4-3ACC-467C-A202-564B87125E1B}" srcOrd="1" destOrd="0" presId="urn:microsoft.com/office/officeart/2005/8/layout/bProcess4"/>
    <dgm:cxn modelId="{1EC68D99-C4A7-4CE7-904E-72E8735362AF}" type="presParOf" srcId="{8EF9F338-F27D-4793-A876-F3FA5A9895B1}" destId="{3B45FE85-B01F-464D-8570-2111EE223141}" srcOrd="15" destOrd="0" presId="urn:microsoft.com/office/officeart/2005/8/layout/bProcess4"/>
    <dgm:cxn modelId="{88320917-6DD0-463F-9301-C9634A39BDD7}" type="presParOf" srcId="{8EF9F338-F27D-4793-A876-F3FA5A9895B1}" destId="{75303413-7C62-44F5-B5E0-7227BE0C8AF8}" srcOrd="16" destOrd="0" presId="urn:microsoft.com/office/officeart/2005/8/layout/bProcess4"/>
    <dgm:cxn modelId="{52968A80-0B65-47B9-A8DA-D2C1F1B3BD0C}" type="presParOf" srcId="{75303413-7C62-44F5-B5E0-7227BE0C8AF8}" destId="{7D917A14-4C3F-452C-8623-8FA85D34E11C}" srcOrd="0" destOrd="0" presId="urn:microsoft.com/office/officeart/2005/8/layout/bProcess4"/>
    <dgm:cxn modelId="{05D25B4C-0727-400A-B581-BBFFF497DDDA}" type="presParOf" srcId="{75303413-7C62-44F5-B5E0-7227BE0C8AF8}" destId="{4B8B7D69-F898-4DC2-BDF9-3C6C315271C9}"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BC9C2-D8B8-40A4-BA66-C08F7A7EAA47}" type="doc">
      <dgm:prSet loTypeId="urn:microsoft.com/office/officeart/2005/8/layout/process2" loCatId="process" qsTypeId="urn:microsoft.com/office/officeart/2005/8/quickstyle/simple1" qsCatId="simple" csTypeId="urn:microsoft.com/office/officeart/2005/8/colors/accent0_1" csCatId="mainScheme" phldr="1"/>
      <dgm:spPr/>
    </dgm:pt>
    <dgm:pt modelId="{854DA383-25BF-4E5B-B070-63FED4CDF16E}">
      <dgm:prSet phldrT="[Text]"/>
      <dgm:spPr/>
      <dgm:t>
        <a:bodyPr/>
        <a:lstStyle/>
        <a:p>
          <a:r>
            <a:rPr lang="en-GB" dirty="0"/>
            <a:t>Build</a:t>
          </a:r>
        </a:p>
      </dgm:t>
    </dgm:pt>
    <dgm:pt modelId="{6FBB3671-3DB5-444B-B276-17B79C4270D0}" type="parTrans" cxnId="{9774420B-FE6C-4FC1-AFB6-4B2443AE2F77}">
      <dgm:prSet/>
      <dgm:spPr/>
      <dgm:t>
        <a:bodyPr/>
        <a:lstStyle/>
        <a:p>
          <a:endParaRPr lang="en-GB"/>
        </a:p>
      </dgm:t>
    </dgm:pt>
    <dgm:pt modelId="{3E26FDC0-CFBF-49DF-B8B3-B2067E54F854}" type="sibTrans" cxnId="{9774420B-FE6C-4FC1-AFB6-4B2443AE2F77}">
      <dgm:prSet/>
      <dgm:spPr/>
      <dgm:t>
        <a:bodyPr/>
        <a:lstStyle/>
        <a:p>
          <a:endParaRPr lang="en-GB"/>
        </a:p>
      </dgm:t>
    </dgm:pt>
    <dgm:pt modelId="{F5A7D061-56FA-47DA-A488-F6C9CB2EBFD5}">
      <dgm:prSet phldrT="[Text]"/>
      <dgm:spPr/>
      <dgm:t>
        <a:bodyPr/>
        <a:lstStyle/>
        <a:p>
          <a:r>
            <a:rPr lang="en-GB" dirty="0"/>
            <a:t>Load Model</a:t>
          </a:r>
        </a:p>
      </dgm:t>
    </dgm:pt>
    <dgm:pt modelId="{39B1BC82-97A2-43D5-A746-B5E7103A78A3}" type="parTrans" cxnId="{58C92D53-AAAE-4D6E-BD87-285D05945592}">
      <dgm:prSet/>
      <dgm:spPr/>
      <dgm:t>
        <a:bodyPr/>
        <a:lstStyle/>
        <a:p>
          <a:endParaRPr lang="en-GB"/>
        </a:p>
      </dgm:t>
    </dgm:pt>
    <dgm:pt modelId="{3057D316-AFCC-44CE-859C-4424BAA0C9D4}" type="sibTrans" cxnId="{58C92D53-AAAE-4D6E-BD87-285D05945592}">
      <dgm:prSet/>
      <dgm:spPr/>
      <dgm:t>
        <a:bodyPr/>
        <a:lstStyle/>
        <a:p>
          <a:endParaRPr lang="en-GB"/>
        </a:p>
      </dgm:t>
    </dgm:pt>
    <dgm:pt modelId="{6863F8C7-421A-4EE2-861B-EF14A9E54B8A}">
      <dgm:prSet phldrT="[Text]"/>
      <dgm:spPr/>
      <dgm:t>
        <a:bodyPr/>
        <a:lstStyle/>
        <a:p>
          <a:r>
            <a:rPr lang="en-GB" dirty="0"/>
            <a:t>VI_CRT_RaceCar</a:t>
          </a:r>
        </a:p>
      </dgm:t>
    </dgm:pt>
    <dgm:pt modelId="{75FA6145-FB0E-4B76-8F94-314CF92189AF}" type="parTrans" cxnId="{A9BE9593-0767-4A83-A980-DBFDEF1F669C}">
      <dgm:prSet/>
      <dgm:spPr/>
      <dgm:t>
        <a:bodyPr/>
        <a:lstStyle/>
        <a:p>
          <a:endParaRPr lang="en-GB"/>
        </a:p>
      </dgm:t>
    </dgm:pt>
    <dgm:pt modelId="{3592EC72-7424-4D28-BEAC-39741EED67CD}" type="sibTrans" cxnId="{A9BE9593-0767-4A83-A980-DBFDEF1F669C}">
      <dgm:prSet/>
      <dgm:spPr/>
      <dgm:t>
        <a:bodyPr/>
        <a:lstStyle/>
        <a:p>
          <a:endParaRPr lang="en-GB"/>
        </a:p>
      </dgm:t>
    </dgm:pt>
    <dgm:pt modelId="{93F29CE4-FDCB-4346-A568-6A2658FBF1BC}" type="pres">
      <dgm:prSet presAssocID="{4C8BC9C2-D8B8-40A4-BA66-C08F7A7EAA47}" presName="linearFlow" presStyleCnt="0">
        <dgm:presLayoutVars>
          <dgm:resizeHandles val="exact"/>
        </dgm:presLayoutVars>
      </dgm:prSet>
      <dgm:spPr/>
    </dgm:pt>
    <dgm:pt modelId="{8D7ECD18-6814-44E0-B1D7-E8FCAFCDABA0}" type="pres">
      <dgm:prSet presAssocID="{854DA383-25BF-4E5B-B070-63FED4CDF16E}" presName="node" presStyleLbl="node1" presStyleIdx="0" presStyleCnt="3">
        <dgm:presLayoutVars>
          <dgm:bulletEnabled val="1"/>
        </dgm:presLayoutVars>
      </dgm:prSet>
      <dgm:spPr/>
    </dgm:pt>
    <dgm:pt modelId="{46A3F422-7E6D-4928-889A-C57E63FE20BF}" type="pres">
      <dgm:prSet presAssocID="{3E26FDC0-CFBF-49DF-B8B3-B2067E54F854}" presName="sibTrans" presStyleLbl="sibTrans2D1" presStyleIdx="0" presStyleCnt="2"/>
      <dgm:spPr/>
    </dgm:pt>
    <dgm:pt modelId="{32ECCAF7-FDFE-4B85-BF13-771A9103B97F}" type="pres">
      <dgm:prSet presAssocID="{3E26FDC0-CFBF-49DF-B8B3-B2067E54F854}" presName="connectorText" presStyleLbl="sibTrans2D1" presStyleIdx="0" presStyleCnt="2"/>
      <dgm:spPr/>
    </dgm:pt>
    <dgm:pt modelId="{46AB97F0-7091-41C2-9330-F41987FAA16C}" type="pres">
      <dgm:prSet presAssocID="{F5A7D061-56FA-47DA-A488-F6C9CB2EBFD5}" presName="node" presStyleLbl="node1" presStyleIdx="1" presStyleCnt="3">
        <dgm:presLayoutVars>
          <dgm:bulletEnabled val="1"/>
        </dgm:presLayoutVars>
      </dgm:prSet>
      <dgm:spPr/>
    </dgm:pt>
    <dgm:pt modelId="{79BAD937-EEF6-4CBC-9EB1-0A934D619910}" type="pres">
      <dgm:prSet presAssocID="{3057D316-AFCC-44CE-859C-4424BAA0C9D4}" presName="sibTrans" presStyleLbl="sibTrans2D1" presStyleIdx="1" presStyleCnt="2"/>
      <dgm:spPr/>
    </dgm:pt>
    <dgm:pt modelId="{790E67A1-CC1D-47D6-950C-C202B0335225}" type="pres">
      <dgm:prSet presAssocID="{3057D316-AFCC-44CE-859C-4424BAA0C9D4}" presName="connectorText" presStyleLbl="sibTrans2D1" presStyleIdx="1" presStyleCnt="2"/>
      <dgm:spPr/>
    </dgm:pt>
    <dgm:pt modelId="{ACD14A86-CE98-4BED-A006-7E9EBB89C849}" type="pres">
      <dgm:prSet presAssocID="{6863F8C7-421A-4EE2-861B-EF14A9E54B8A}" presName="node" presStyleLbl="node1" presStyleIdx="2" presStyleCnt="3">
        <dgm:presLayoutVars>
          <dgm:bulletEnabled val="1"/>
        </dgm:presLayoutVars>
      </dgm:prSet>
      <dgm:spPr/>
    </dgm:pt>
  </dgm:ptLst>
  <dgm:cxnLst>
    <dgm:cxn modelId="{11366005-EFB3-43CE-BED4-F35BDBD6BA8A}" type="presOf" srcId="{854DA383-25BF-4E5B-B070-63FED4CDF16E}" destId="{8D7ECD18-6814-44E0-B1D7-E8FCAFCDABA0}" srcOrd="0" destOrd="0" presId="urn:microsoft.com/office/officeart/2005/8/layout/process2"/>
    <dgm:cxn modelId="{9774420B-FE6C-4FC1-AFB6-4B2443AE2F77}" srcId="{4C8BC9C2-D8B8-40A4-BA66-C08F7A7EAA47}" destId="{854DA383-25BF-4E5B-B070-63FED4CDF16E}" srcOrd="0" destOrd="0" parTransId="{6FBB3671-3DB5-444B-B276-17B79C4270D0}" sibTransId="{3E26FDC0-CFBF-49DF-B8B3-B2067E54F854}"/>
    <dgm:cxn modelId="{DBBBE44A-FE96-4F0E-B18F-30AA9A7A37CC}" type="presOf" srcId="{4C8BC9C2-D8B8-40A4-BA66-C08F7A7EAA47}" destId="{93F29CE4-FDCB-4346-A568-6A2658FBF1BC}" srcOrd="0" destOrd="0" presId="urn:microsoft.com/office/officeart/2005/8/layout/process2"/>
    <dgm:cxn modelId="{58C92D53-AAAE-4D6E-BD87-285D05945592}" srcId="{4C8BC9C2-D8B8-40A4-BA66-C08F7A7EAA47}" destId="{F5A7D061-56FA-47DA-A488-F6C9CB2EBFD5}" srcOrd="1" destOrd="0" parTransId="{39B1BC82-97A2-43D5-A746-B5E7103A78A3}" sibTransId="{3057D316-AFCC-44CE-859C-4424BAA0C9D4}"/>
    <dgm:cxn modelId="{FCF7A056-BFB6-48F4-A8F2-DC9C055888FD}" type="presOf" srcId="{3E26FDC0-CFBF-49DF-B8B3-B2067E54F854}" destId="{32ECCAF7-FDFE-4B85-BF13-771A9103B97F}" srcOrd="1" destOrd="0" presId="urn:microsoft.com/office/officeart/2005/8/layout/process2"/>
    <dgm:cxn modelId="{A9BE9593-0767-4A83-A980-DBFDEF1F669C}" srcId="{4C8BC9C2-D8B8-40A4-BA66-C08F7A7EAA47}" destId="{6863F8C7-421A-4EE2-861B-EF14A9E54B8A}" srcOrd="2" destOrd="0" parTransId="{75FA6145-FB0E-4B76-8F94-314CF92189AF}" sibTransId="{3592EC72-7424-4D28-BEAC-39741EED67CD}"/>
    <dgm:cxn modelId="{3DCE7F95-5AA6-4977-9927-14CB95E7CDCB}" type="presOf" srcId="{6863F8C7-421A-4EE2-861B-EF14A9E54B8A}" destId="{ACD14A86-CE98-4BED-A006-7E9EBB89C849}" srcOrd="0" destOrd="0" presId="urn:microsoft.com/office/officeart/2005/8/layout/process2"/>
    <dgm:cxn modelId="{1767639A-FD8B-414A-A5F1-E95F5DF4EF96}" type="presOf" srcId="{3057D316-AFCC-44CE-859C-4424BAA0C9D4}" destId="{79BAD937-EEF6-4CBC-9EB1-0A934D619910}" srcOrd="0" destOrd="0" presId="urn:microsoft.com/office/officeart/2005/8/layout/process2"/>
    <dgm:cxn modelId="{ED78FAB6-B474-4DCB-8186-2663AAB7E20F}" type="presOf" srcId="{3E26FDC0-CFBF-49DF-B8B3-B2067E54F854}" destId="{46A3F422-7E6D-4928-889A-C57E63FE20BF}" srcOrd="0" destOrd="0" presId="urn:microsoft.com/office/officeart/2005/8/layout/process2"/>
    <dgm:cxn modelId="{0AC3F6D4-C040-4ABA-95F5-A409DE5318DD}" type="presOf" srcId="{3057D316-AFCC-44CE-859C-4424BAA0C9D4}" destId="{790E67A1-CC1D-47D6-950C-C202B0335225}" srcOrd="1" destOrd="0" presId="urn:microsoft.com/office/officeart/2005/8/layout/process2"/>
    <dgm:cxn modelId="{FEA4FDE9-BF37-4404-A3E6-52C45F32DBC4}" type="presOf" srcId="{F5A7D061-56FA-47DA-A488-F6C9CB2EBFD5}" destId="{46AB97F0-7091-41C2-9330-F41987FAA16C}" srcOrd="0" destOrd="0" presId="urn:microsoft.com/office/officeart/2005/8/layout/process2"/>
    <dgm:cxn modelId="{0997A918-CAC1-4EFF-B1B0-56398409DAC4}" type="presParOf" srcId="{93F29CE4-FDCB-4346-A568-6A2658FBF1BC}" destId="{8D7ECD18-6814-44E0-B1D7-E8FCAFCDABA0}" srcOrd="0" destOrd="0" presId="urn:microsoft.com/office/officeart/2005/8/layout/process2"/>
    <dgm:cxn modelId="{B0AA9BA1-B1C7-4D73-8EDD-9BF7A1CCF648}" type="presParOf" srcId="{93F29CE4-FDCB-4346-A568-6A2658FBF1BC}" destId="{46A3F422-7E6D-4928-889A-C57E63FE20BF}" srcOrd="1" destOrd="0" presId="urn:microsoft.com/office/officeart/2005/8/layout/process2"/>
    <dgm:cxn modelId="{48937E9E-5766-4F26-B410-A6B2B21B9F7C}" type="presParOf" srcId="{46A3F422-7E6D-4928-889A-C57E63FE20BF}" destId="{32ECCAF7-FDFE-4B85-BF13-771A9103B97F}" srcOrd="0" destOrd="0" presId="urn:microsoft.com/office/officeart/2005/8/layout/process2"/>
    <dgm:cxn modelId="{46AFEAA4-00BB-45B0-A9AD-177900B0157C}" type="presParOf" srcId="{93F29CE4-FDCB-4346-A568-6A2658FBF1BC}" destId="{46AB97F0-7091-41C2-9330-F41987FAA16C}" srcOrd="2" destOrd="0" presId="urn:microsoft.com/office/officeart/2005/8/layout/process2"/>
    <dgm:cxn modelId="{9B462A9C-3075-4B3E-B068-926F5B213F7E}" type="presParOf" srcId="{93F29CE4-FDCB-4346-A568-6A2658FBF1BC}" destId="{79BAD937-EEF6-4CBC-9EB1-0A934D619910}" srcOrd="3" destOrd="0" presId="urn:microsoft.com/office/officeart/2005/8/layout/process2"/>
    <dgm:cxn modelId="{4F63C032-979E-40BC-A2A9-D22BC39C32E6}" type="presParOf" srcId="{79BAD937-EEF6-4CBC-9EB1-0A934D619910}" destId="{790E67A1-CC1D-47D6-950C-C202B0335225}" srcOrd="0" destOrd="0" presId="urn:microsoft.com/office/officeart/2005/8/layout/process2"/>
    <dgm:cxn modelId="{B726D955-AD80-4192-88A7-ECF59E55E52F}" type="presParOf" srcId="{93F29CE4-FDCB-4346-A568-6A2658FBF1BC}" destId="{ACD14A86-CE98-4BED-A006-7E9EBB89C849}" srcOrd="4"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8BC9C2-D8B8-40A4-BA66-C08F7A7EAA47}" type="doc">
      <dgm:prSet loTypeId="urn:microsoft.com/office/officeart/2005/8/layout/process2" loCatId="process" qsTypeId="urn:microsoft.com/office/officeart/2005/8/quickstyle/simple1" qsCatId="simple" csTypeId="urn:microsoft.com/office/officeart/2005/8/colors/accent0_2" csCatId="mainScheme" phldr="1"/>
      <dgm:spPr/>
    </dgm:pt>
    <dgm:pt modelId="{854DA383-25BF-4E5B-B070-63FED4CDF16E}">
      <dgm:prSet phldrT="[Text]"/>
      <dgm:spPr/>
      <dgm:t>
        <a:bodyPr/>
        <a:lstStyle/>
        <a:p>
          <a:r>
            <a:rPr lang="en-GB" dirty="0"/>
            <a:t>Event</a:t>
          </a:r>
        </a:p>
      </dgm:t>
    </dgm:pt>
    <dgm:pt modelId="{6FBB3671-3DB5-444B-B276-17B79C4270D0}" type="parTrans" cxnId="{9774420B-FE6C-4FC1-AFB6-4B2443AE2F77}">
      <dgm:prSet/>
      <dgm:spPr/>
      <dgm:t>
        <a:bodyPr/>
        <a:lstStyle/>
        <a:p>
          <a:endParaRPr lang="en-GB"/>
        </a:p>
      </dgm:t>
    </dgm:pt>
    <dgm:pt modelId="{3E26FDC0-CFBF-49DF-B8B3-B2067E54F854}" type="sibTrans" cxnId="{9774420B-FE6C-4FC1-AFB6-4B2443AE2F77}">
      <dgm:prSet/>
      <dgm:spPr/>
      <dgm:t>
        <a:bodyPr/>
        <a:lstStyle/>
        <a:p>
          <a:endParaRPr lang="en-GB"/>
        </a:p>
      </dgm:t>
    </dgm:pt>
    <dgm:pt modelId="{F5A7D061-56FA-47DA-A488-F6C9CB2EBFD5}">
      <dgm:prSet phldrT="[Text]"/>
      <dgm:spPr/>
      <dgm:t>
        <a:bodyPr/>
        <a:lstStyle/>
        <a:p>
          <a:r>
            <a:rPr lang="en-GB" dirty="0"/>
            <a:t>VIDriver</a:t>
          </a:r>
        </a:p>
      </dgm:t>
    </dgm:pt>
    <dgm:pt modelId="{39B1BC82-97A2-43D5-A746-B5E7103A78A3}" type="parTrans" cxnId="{58C92D53-AAAE-4D6E-BD87-285D05945592}">
      <dgm:prSet/>
      <dgm:spPr/>
      <dgm:t>
        <a:bodyPr/>
        <a:lstStyle/>
        <a:p>
          <a:endParaRPr lang="en-GB"/>
        </a:p>
      </dgm:t>
    </dgm:pt>
    <dgm:pt modelId="{3057D316-AFCC-44CE-859C-4424BAA0C9D4}" type="sibTrans" cxnId="{58C92D53-AAAE-4D6E-BD87-285D05945592}">
      <dgm:prSet/>
      <dgm:spPr/>
      <dgm:t>
        <a:bodyPr/>
        <a:lstStyle/>
        <a:p>
          <a:endParaRPr lang="en-GB"/>
        </a:p>
      </dgm:t>
    </dgm:pt>
    <dgm:pt modelId="{6863F8C7-421A-4EE2-861B-EF14A9E54B8A}">
      <dgm:prSet phldrT="[Text]"/>
      <dgm:spPr/>
      <dgm:t>
        <a:bodyPr/>
        <a:lstStyle/>
        <a:p>
          <a:r>
            <a:rPr lang="en-GB" dirty="0"/>
            <a:t>CourseEvent</a:t>
          </a:r>
        </a:p>
      </dgm:t>
    </dgm:pt>
    <dgm:pt modelId="{75FA6145-FB0E-4B76-8F94-314CF92189AF}" type="parTrans" cxnId="{A9BE9593-0767-4A83-A980-DBFDEF1F669C}">
      <dgm:prSet/>
      <dgm:spPr/>
      <dgm:t>
        <a:bodyPr/>
        <a:lstStyle/>
        <a:p>
          <a:endParaRPr lang="en-GB"/>
        </a:p>
      </dgm:t>
    </dgm:pt>
    <dgm:pt modelId="{3592EC72-7424-4D28-BEAC-39741EED67CD}" type="sibTrans" cxnId="{A9BE9593-0767-4A83-A980-DBFDEF1F669C}">
      <dgm:prSet/>
      <dgm:spPr/>
      <dgm:t>
        <a:bodyPr/>
        <a:lstStyle/>
        <a:p>
          <a:endParaRPr lang="en-GB"/>
        </a:p>
      </dgm:t>
    </dgm:pt>
    <dgm:pt modelId="{B07CA411-8A07-49E8-9633-A87D36C32DE1}">
      <dgm:prSet phldrT="[Text]"/>
      <dgm:spPr/>
      <dgm:t>
        <a:bodyPr/>
        <a:lstStyle/>
        <a:p>
          <a:r>
            <a:rPr lang="en-GB" dirty="0"/>
            <a:t>MaxPerformance</a:t>
          </a:r>
        </a:p>
      </dgm:t>
    </dgm:pt>
    <dgm:pt modelId="{89A6717A-223D-4CB6-B8BB-82C81627C41E}" type="parTrans" cxnId="{C995FCFA-B017-4785-9194-2AF47EB08F25}">
      <dgm:prSet/>
      <dgm:spPr/>
      <dgm:t>
        <a:bodyPr/>
        <a:lstStyle/>
        <a:p>
          <a:endParaRPr lang="en-GB"/>
        </a:p>
      </dgm:t>
    </dgm:pt>
    <dgm:pt modelId="{376FF7E2-A83D-4CA3-8DE0-FDC802A9B09B}" type="sibTrans" cxnId="{C995FCFA-B017-4785-9194-2AF47EB08F25}">
      <dgm:prSet/>
      <dgm:spPr/>
      <dgm:t>
        <a:bodyPr/>
        <a:lstStyle/>
        <a:p>
          <a:endParaRPr lang="en-GB"/>
        </a:p>
      </dgm:t>
    </dgm:pt>
    <dgm:pt modelId="{93F29CE4-FDCB-4346-A568-6A2658FBF1BC}" type="pres">
      <dgm:prSet presAssocID="{4C8BC9C2-D8B8-40A4-BA66-C08F7A7EAA47}" presName="linearFlow" presStyleCnt="0">
        <dgm:presLayoutVars>
          <dgm:resizeHandles val="exact"/>
        </dgm:presLayoutVars>
      </dgm:prSet>
      <dgm:spPr/>
    </dgm:pt>
    <dgm:pt modelId="{8D7ECD18-6814-44E0-B1D7-E8FCAFCDABA0}" type="pres">
      <dgm:prSet presAssocID="{854DA383-25BF-4E5B-B070-63FED4CDF16E}" presName="node" presStyleLbl="node1" presStyleIdx="0" presStyleCnt="4">
        <dgm:presLayoutVars>
          <dgm:bulletEnabled val="1"/>
        </dgm:presLayoutVars>
      </dgm:prSet>
      <dgm:spPr/>
    </dgm:pt>
    <dgm:pt modelId="{46A3F422-7E6D-4928-889A-C57E63FE20BF}" type="pres">
      <dgm:prSet presAssocID="{3E26FDC0-CFBF-49DF-B8B3-B2067E54F854}" presName="sibTrans" presStyleLbl="sibTrans2D1" presStyleIdx="0" presStyleCnt="3"/>
      <dgm:spPr/>
    </dgm:pt>
    <dgm:pt modelId="{32ECCAF7-FDFE-4B85-BF13-771A9103B97F}" type="pres">
      <dgm:prSet presAssocID="{3E26FDC0-CFBF-49DF-B8B3-B2067E54F854}" presName="connectorText" presStyleLbl="sibTrans2D1" presStyleIdx="0" presStyleCnt="3"/>
      <dgm:spPr/>
    </dgm:pt>
    <dgm:pt modelId="{46AB97F0-7091-41C2-9330-F41987FAA16C}" type="pres">
      <dgm:prSet presAssocID="{F5A7D061-56FA-47DA-A488-F6C9CB2EBFD5}" presName="node" presStyleLbl="node1" presStyleIdx="1" presStyleCnt="4">
        <dgm:presLayoutVars>
          <dgm:bulletEnabled val="1"/>
        </dgm:presLayoutVars>
      </dgm:prSet>
      <dgm:spPr/>
    </dgm:pt>
    <dgm:pt modelId="{79BAD937-EEF6-4CBC-9EB1-0A934D619910}" type="pres">
      <dgm:prSet presAssocID="{3057D316-AFCC-44CE-859C-4424BAA0C9D4}" presName="sibTrans" presStyleLbl="sibTrans2D1" presStyleIdx="1" presStyleCnt="3"/>
      <dgm:spPr/>
    </dgm:pt>
    <dgm:pt modelId="{790E67A1-CC1D-47D6-950C-C202B0335225}" type="pres">
      <dgm:prSet presAssocID="{3057D316-AFCC-44CE-859C-4424BAA0C9D4}" presName="connectorText" presStyleLbl="sibTrans2D1" presStyleIdx="1" presStyleCnt="3"/>
      <dgm:spPr/>
    </dgm:pt>
    <dgm:pt modelId="{ACD14A86-CE98-4BED-A006-7E9EBB89C849}" type="pres">
      <dgm:prSet presAssocID="{6863F8C7-421A-4EE2-861B-EF14A9E54B8A}" presName="node" presStyleLbl="node1" presStyleIdx="2" presStyleCnt="4">
        <dgm:presLayoutVars>
          <dgm:bulletEnabled val="1"/>
        </dgm:presLayoutVars>
      </dgm:prSet>
      <dgm:spPr/>
    </dgm:pt>
    <dgm:pt modelId="{ED82A4A1-7972-4866-9D1F-1084DEBC8481}" type="pres">
      <dgm:prSet presAssocID="{3592EC72-7424-4D28-BEAC-39741EED67CD}" presName="sibTrans" presStyleLbl="sibTrans2D1" presStyleIdx="2" presStyleCnt="3"/>
      <dgm:spPr/>
    </dgm:pt>
    <dgm:pt modelId="{85F6DDDF-769A-4A01-957C-5F9D21A4B0F8}" type="pres">
      <dgm:prSet presAssocID="{3592EC72-7424-4D28-BEAC-39741EED67CD}" presName="connectorText" presStyleLbl="sibTrans2D1" presStyleIdx="2" presStyleCnt="3"/>
      <dgm:spPr/>
    </dgm:pt>
    <dgm:pt modelId="{F19CEB00-E845-426D-AD9F-9A71684455A2}" type="pres">
      <dgm:prSet presAssocID="{B07CA411-8A07-49E8-9633-A87D36C32DE1}" presName="node" presStyleLbl="node1" presStyleIdx="3" presStyleCnt="4">
        <dgm:presLayoutVars>
          <dgm:bulletEnabled val="1"/>
        </dgm:presLayoutVars>
      </dgm:prSet>
      <dgm:spPr/>
    </dgm:pt>
  </dgm:ptLst>
  <dgm:cxnLst>
    <dgm:cxn modelId="{11366005-EFB3-43CE-BED4-F35BDBD6BA8A}" type="presOf" srcId="{854DA383-25BF-4E5B-B070-63FED4CDF16E}" destId="{8D7ECD18-6814-44E0-B1D7-E8FCAFCDABA0}" srcOrd="0" destOrd="0" presId="urn:microsoft.com/office/officeart/2005/8/layout/process2"/>
    <dgm:cxn modelId="{9774420B-FE6C-4FC1-AFB6-4B2443AE2F77}" srcId="{4C8BC9C2-D8B8-40A4-BA66-C08F7A7EAA47}" destId="{854DA383-25BF-4E5B-B070-63FED4CDF16E}" srcOrd="0" destOrd="0" parTransId="{6FBB3671-3DB5-444B-B276-17B79C4270D0}" sibTransId="{3E26FDC0-CFBF-49DF-B8B3-B2067E54F854}"/>
    <dgm:cxn modelId="{C71D0263-02F0-4EF2-B5F5-2E7C0930A15B}" type="presOf" srcId="{B07CA411-8A07-49E8-9633-A87D36C32DE1}" destId="{F19CEB00-E845-426D-AD9F-9A71684455A2}" srcOrd="0" destOrd="0" presId="urn:microsoft.com/office/officeart/2005/8/layout/process2"/>
    <dgm:cxn modelId="{DBBBE44A-FE96-4F0E-B18F-30AA9A7A37CC}" type="presOf" srcId="{4C8BC9C2-D8B8-40A4-BA66-C08F7A7EAA47}" destId="{93F29CE4-FDCB-4346-A568-6A2658FBF1BC}" srcOrd="0" destOrd="0" presId="urn:microsoft.com/office/officeart/2005/8/layout/process2"/>
    <dgm:cxn modelId="{58C92D53-AAAE-4D6E-BD87-285D05945592}" srcId="{4C8BC9C2-D8B8-40A4-BA66-C08F7A7EAA47}" destId="{F5A7D061-56FA-47DA-A488-F6C9CB2EBFD5}" srcOrd="1" destOrd="0" parTransId="{39B1BC82-97A2-43D5-A746-B5E7103A78A3}" sibTransId="{3057D316-AFCC-44CE-859C-4424BAA0C9D4}"/>
    <dgm:cxn modelId="{FCF7A056-BFB6-48F4-A8F2-DC9C055888FD}" type="presOf" srcId="{3E26FDC0-CFBF-49DF-B8B3-B2067E54F854}" destId="{32ECCAF7-FDFE-4B85-BF13-771A9103B97F}" srcOrd="1" destOrd="0" presId="urn:microsoft.com/office/officeart/2005/8/layout/process2"/>
    <dgm:cxn modelId="{A9BE9593-0767-4A83-A980-DBFDEF1F669C}" srcId="{4C8BC9C2-D8B8-40A4-BA66-C08F7A7EAA47}" destId="{6863F8C7-421A-4EE2-861B-EF14A9E54B8A}" srcOrd="2" destOrd="0" parTransId="{75FA6145-FB0E-4B76-8F94-314CF92189AF}" sibTransId="{3592EC72-7424-4D28-BEAC-39741EED67CD}"/>
    <dgm:cxn modelId="{3DCE7F95-5AA6-4977-9927-14CB95E7CDCB}" type="presOf" srcId="{6863F8C7-421A-4EE2-861B-EF14A9E54B8A}" destId="{ACD14A86-CE98-4BED-A006-7E9EBB89C849}" srcOrd="0" destOrd="0" presId="urn:microsoft.com/office/officeart/2005/8/layout/process2"/>
    <dgm:cxn modelId="{1767639A-FD8B-414A-A5F1-E95F5DF4EF96}" type="presOf" srcId="{3057D316-AFCC-44CE-859C-4424BAA0C9D4}" destId="{79BAD937-EEF6-4CBC-9EB1-0A934D619910}" srcOrd="0" destOrd="0" presId="urn:microsoft.com/office/officeart/2005/8/layout/process2"/>
    <dgm:cxn modelId="{027BC8A2-9EF6-478A-9FD7-89B0D3CF46EF}" type="presOf" srcId="{3592EC72-7424-4D28-BEAC-39741EED67CD}" destId="{85F6DDDF-769A-4A01-957C-5F9D21A4B0F8}" srcOrd="1" destOrd="0" presId="urn:microsoft.com/office/officeart/2005/8/layout/process2"/>
    <dgm:cxn modelId="{4395E2A2-3BCB-4C41-9C34-6DED087D2F11}" type="presOf" srcId="{3592EC72-7424-4D28-BEAC-39741EED67CD}" destId="{ED82A4A1-7972-4866-9D1F-1084DEBC8481}" srcOrd="0" destOrd="0" presId="urn:microsoft.com/office/officeart/2005/8/layout/process2"/>
    <dgm:cxn modelId="{ED78FAB6-B474-4DCB-8186-2663AAB7E20F}" type="presOf" srcId="{3E26FDC0-CFBF-49DF-B8B3-B2067E54F854}" destId="{46A3F422-7E6D-4928-889A-C57E63FE20BF}" srcOrd="0" destOrd="0" presId="urn:microsoft.com/office/officeart/2005/8/layout/process2"/>
    <dgm:cxn modelId="{0AC3F6D4-C040-4ABA-95F5-A409DE5318DD}" type="presOf" srcId="{3057D316-AFCC-44CE-859C-4424BAA0C9D4}" destId="{790E67A1-CC1D-47D6-950C-C202B0335225}" srcOrd="1" destOrd="0" presId="urn:microsoft.com/office/officeart/2005/8/layout/process2"/>
    <dgm:cxn modelId="{FEA4FDE9-BF37-4404-A3E6-52C45F32DBC4}" type="presOf" srcId="{F5A7D061-56FA-47DA-A488-F6C9CB2EBFD5}" destId="{46AB97F0-7091-41C2-9330-F41987FAA16C}" srcOrd="0" destOrd="0" presId="urn:microsoft.com/office/officeart/2005/8/layout/process2"/>
    <dgm:cxn modelId="{C995FCFA-B017-4785-9194-2AF47EB08F25}" srcId="{4C8BC9C2-D8B8-40A4-BA66-C08F7A7EAA47}" destId="{B07CA411-8A07-49E8-9633-A87D36C32DE1}" srcOrd="3" destOrd="0" parTransId="{89A6717A-223D-4CB6-B8BB-82C81627C41E}" sibTransId="{376FF7E2-A83D-4CA3-8DE0-FDC802A9B09B}"/>
    <dgm:cxn modelId="{0997A918-CAC1-4EFF-B1B0-56398409DAC4}" type="presParOf" srcId="{93F29CE4-FDCB-4346-A568-6A2658FBF1BC}" destId="{8D7ECD18-6814-44E0-B1D7-E8FCAFCDABA0}" srcOrd="0" destOrd="0" presId="urn:microsoft.com/office/officeart/2005/8/layout/process2"/>
    <dgm:cxn modelId="{B0AA9BA1-B1C7-4D73-8EDD-9BF7A1CCF648}" type="presParOf" srcId="{93F29CE4-FDCB-4346-A568-6A2658FBF1BC}" destId="{46A3F422-7E6D-4928-889A-C57E63FE20BF}" srcOrd="1" destOrd="0" presId="urn:microsoft.com/office/officeart/2005/8/layout/process2"/>
    <dgm:cxn modelId="{48937E9E-5766-4F26-B410-A6B2B21B9F7C}" type="presParOf" srcId="{46A3F422-7E6D-4928-889A-C57E63FE20BF}" destId="{32ECCAF7-FDFE-4B85-BF13-771A9103B97F}" srcOrd="0" destOrd="0" presId="urn:microsoft.com/office/officeart/2005/8/layout/process2"/>
    <dgm:cxn modelId="{46AFEAA4-00BB-45B0-A9AD-177900B0157C}" type="presParOf" srcId="{93F29CE4-FDCB-4346-A568-6A2658FBF1BC}" destId="{46AB97F0-7091-41C2-9330-F41987FAA16C}" srcOrd="2" destOrd="0" presId="urn:microsoft.com/office/officeart/2005/8/layout/process2"/>
    <dgm:cxn modelId="{9B462A9C-3075-4B3E-B068-926F5B213F7E}" type="presParOf" srcId="{93F29CE4-FDCB-4346-A568-6A2658FBF1BC}" destId="{79BAD937-EEF6-4CBC-9EB1-0A934D619910}" srcOrd="3" destOrd="0" presId="urn:microsoft.com/office/officeart/2005/8/layout/process2"/>
    <dgm:cxn modelId="{4F63C032-979E-40BC-A2A9-D22BC39C32E6}" type="presParOf" srcId="{79BAD937-EEF6-4CBC-9EB1-0A934D619910}" destId="{790E67A1-CC1D-47D6-950C-C202B0335225}" srcOrd="0" destOrd="0" presId="urn:microsoft.com/office/officeart/2005/8/layout/process2"/>
    <dgm:cxn modelId="{B726D955-AD80-4192-88A7-ECF59E55E52F}" type="presParOf" srcId="{93F29CE4-FDCB-4346-A568-6A2658FBF1BC}" destId="{ACD14A86-CE98-4BED-A006-7E9EBB89C849}" srcOrd="4" destOrd="0" presId="urn:microsoft.com/office/officeart/2005/8/layout/process2"/>
    <dgm:cxn modelId="{E337F931-8255-410F-A19C-C9A81971E6F5}" type="presParOf" srcId="{93F29CE4-FDCB-4346-A568-6A2658FBF1BC}" destId="{ED82A4A1-7972-4866-9D1F-1084DEBC8481}" srcOrd="5" destOrd="0" presId="urn:microsoft.com/office/officeart/2005/8/layout/process2"/>
    <dgm:cxn modelId="{5ABD7E80-DF29-48C7-A4F4-93FD656D38EA}" type="presParOf" srcId="{ED82A4A1-7972-4866-9D1F-1084DEBC8481}" destId="{85F6DDDF-769A-4A01-957C-5F9D21A4B0F8}" srcOrd="0" destOrd="0" presId="urn:microsoft.com/office/officeart/2005/8/layout/process2"/>
    <dgm:cxn modelId="{5B6F2C97-ADF7-450D-A18D-E32F4A1DB0ED}" type="presParOf" srcId="{93F29CE4-FDCB-4346-A568-6A2658FBF1BC}" destId="{F19CEB00-E845-426D-AD9F-9A71684455A2}" srcOrd="6" destOrd="0" presId="urn:microsoft.com/office/officeart/2005/8/layout/process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3F305-914A-43E1-B59D-ABE03EB0FC00}">
      <dsp:nvSpPr>
        <dsp:cNvPr id="0" name=""/>
        <dsp:cNvSpPr/>
      </dsp:nvSpPr>
      <dsp:spPr>
        <a:xfrm rot="5400000">
          <a:off x="1497995" y="991433"/>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1C982BB-A6E4-4627-BCBE-CBB7EDB36E0A}">
      <dsp:nvSpPr>
        <dsp:cNvPr id="0" name=""/>
        <dsp:cNvSpPr/>
      </dsp:nvSpPr>
      <dsp:spPr>
        <a:xfrm>
          <a:off x="1854681" y="2042"/>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Problem Definition</a:t>
          </a:r>
        </a:p>
      </dsp:txBody>
      <dsp:txXfrm>
        <a:off x="1891163" y="38524"/>
        <a:ext cx="2003007" cy="1172618"/>
      </dsp:txXfrm>
    </dsp:sp>
    <dsp:sp modelId="{8C8249EA-67F1-4720-BC5C-1F68E708B08C}">
      <dsp:nvSpPr>
        <dsp:cNvPr id="0" name=""/>
        <dsp:cNvSpPr/>
      </dsp:nvSpPr>
      <dsp:spPr>
        <a:xfrm rot="5400000">
          <a:off x="1497995" y="2548411"/>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630E7F6-658E-492E-A1EF-E62B368FE076}">
      <dsp:nvSpPr>
        <dsp:cNvPr id="0" name=""/>
        <dsp:cNvSpPr/>
      </dsp:nvSpPr>
      <dsp:spPr>
        <a:xfrm>
          <a:off x="1854681" y="1559020"/>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Standard Model Set-up</a:t>
          </a:r>
        </a:p>
      </dsp:txBody>
      <dsp:txXfrm>
        <a:off x="1891163" y="1595502"/>
        <a:ext cx="2003007" cy="1172618"/>
      </dsp:txXfrm>
    </dsp:sp>
    <dsp:sp modelId="{017C7763-D93C-4FAE-A144-7A2C40D3A933}">
      <dsp:nvSpPr>
        <dsp:cNvPr id="0" name=""/>
        <dsp:cNvSpPr/>
      </dsp:nvSpPr>
      <dsp:spPr>
        <a:xfrm>
          <a:off x="2276484" y="3326900"/>
          <a:ext cx="2754432"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AC574E-6CC2-4515-B0C3-C8D2E5281ACB}">
      <dsp:nvSpPr>
        <dsp:cNvPr id="0" name=""/>
        <dsp:cNvSpPr/>
      </dsp:nvSpPr>
      <dsp:spPr>
        <a:xfrm>
          <a:off x="1854681" y="3115998"/>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Four Basic Exp Set-up</a:t>
          </a:r>
        </a:p>
      </dsp:txBody>
      <dsp:txXfrm>
        <a:off x="1891163" y="3152480"/>
        <a:ext cx="2003007" cy="1172618"/>
      </dsp:txXfrm>
    </dsp:sp>
    <dsp:sp modelId="{C56891DF-C699-435F-82C8-F4B432882AE0}">
      <dsp:nvSpPr>
        <dsp:cNvPr id="0" name=""/>
        <dsp:cNvSpPr/>
      </dsp:nvSpPr>
      <dsp:spPr>
        <a:xfrm rot="16200000">
          <a:off x="4259037" y="2548411"/>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27030C-EACC-42ED-8109-75D55D4FB383}">
      <dsp:nvSpPr>
        <dsp:cNvPr id="0" name=""/>
        <dsp:cNvSpPr/>
      </dsp:nvSpPr>
      <dsp:spPr>
        <a:xfrm>
          <a:off x="4615722" y="3115998"/>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Detailed Exp</a:t>
          </a:r>
        </a:p>
      </dsp:txBody>
      <dsp:txXfrm>
        <a:off x="4652204" y="3152480"/>
        <a:ext cx="2003007" cy="1172618"/>
      </dsp:txXfrm>
    </dsp:sp>
    <dsp:sp modelId="{5A8CE147-EF28-461E-AA19-921AF01A0312}">
      <dsp:nvSpPr>
        <dsp:cNvPr id="0" name=""/>
        <dsp:cNvSpPr/>
      </dsp:nvSpPr>
      <dsp:spPr>
        <a:xfrm rot="16200000">
          <a:off x="4259037" y="991433"/>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4E1F9C-DC22-4D80-AD9A-F9B49A31006A}">
      <dsp:nvSpPr>
        <dsp:cNvPr id="0" name=""/>
        <dsp:cNvSpPr/>
      </dsp:nvSpPr>
      <dsp:spPr>
        <a:xfrm>
          <a:off x="4615722" y="1559020"/>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Run Exp</a:t>
          </a:r>
        </a:p>
      </dsp:txBody>
      <dsp:txXfrm>
        <a:off x="4652204" y="1595502"/>
        <a:ext cx="2003007" cy="1172618"/>
      </dsp:txXfrm>
    </dsp:sp>
    <dsp:sp modelId="{0C66A3FA-9C8E-4CB3-B16B-CBA3CC326D7C}">
      <dsp:nvSpPr>
        <dsp:cNvPr id="0" name=""/>
        <dsp:cNvSpPr/>
      </dsp:nvSpPr>
      <dsp:spPr>
        <a:xfrm>
          <a:off x="5037526" y="212944"/>
          <a:ext cx="2754432"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5BF1B02-797E-42E8-9B02-F95B85588155}">
      <dsp:nvSpPr>
        <dsp:cNvPr id="0" name=""/>
        <dsp:cNvSpPr/>
      </dsp:nvSpPr>
      <dsp:spPr>
        <a:xfrm>
          <a:off x="4615722" y="2042"/>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Analysis</a:t>
          </a:r>
        </a:p>
      </dsp:txBody>
      <dsp:txXfrm>
        <a:off x="4652204" y="38524"/>
        <a:ext cx="2003007" cy="1172618"/>
      </dsp:txXfrm>
    </dsp:sp>
    <dsp:sp modelId="{7177AEA7-A933-474C-B9F0-7E5348AE7687}">
      <dsp:nvSpPr>
        <dsp:cNvPr id="0" name=""/>
        <dsp:cNvSpPr/>
      </dsp:nvSpPr>
      <dsp:spPr>
        <a:xfrm rot="5400000">
          <a:off x="7020078" y="991433"/>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B38F2E-CE71-4B76-A469-12B5978B90AB}">
      <dsp:nvSpPr>
        <dsp:cNvPr id="0" name=""/>
        <dsp:cNvSpPr/>
      </dsp:nvSpPr>
      <dsp:spPr>
        <a:xfrm>
          <a:off x="7376764" y="2042"/>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Standard and Best Set-up Exp </a:t>
          </a:r>
        </a:p>
      </dsp:txBody>
      <dsp:txXfrm>
        <a:off x="7413246" y="38524"/>
        <a:ext cx="2003007" cy="1172618"/>
      </dsp:txXfrm>
    </dsp:sp>
    <dsp:sp modelId="{3B45FE85-B01F-464D-8570-2111EE223141}">
      <dsp:nvSpPr>
        <dsp:cNvPr id="0" name=""/>
        <dsp:cNvSpPr/>
      </dsp:nvSpPr>
      <dsp:spPr>
        <a:xfrm rot="5400000">
          <a:off x="7020078" y="2548411"/>
          <a:ext cx="1550368" cy="186837"/>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6E9DBF4-3ACC-467C-A202-564B87125E1B}">
      <dsp:nvSpPr>
        <dsp:cNvPr id="0" name=""/>
        <dsp:cNvSpPr/>
      </dsp:nvSpPr>
      <dsp:spPr>
        <a:xfrm>
          <a:off x="7376764" y="1559020"/>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Analysis</a:t>
          </a:r>
        </a:p>
      </dsp:txBody>
      <dsp:txXfrm>
        <a:off x="7413246" y="1595502"/>
        <a:ext cx="2003007" cy="1172618"/>
      </dsp:txXfrm>
    </dsp:sp>
    <dsp:sp modelId="{4B8B7D69-F898-4DC2-BDF9-3C6C315271C9}">
      <dsp:nvSpPr>
        <dsp:cNvPr id="0" name=""/>
        <dsp:cNvSpPr/>
      </dsp:nvSpPr>
      <dsp:spPr>
        <a:xfrm>
          <a:off x="7376764" y="3115998"/>
          <a:ext cx="2075971" cy="1245582"/>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Conclusion and Recommendation</a:t>
          </a:r>
        </a:p>
      </dsp:txBody>
      <dsp:txXfrm>
        <a:off x="7413246" y="3152480"/>
        <a:ext cx="2003007" cy="11726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ECD18-6814-44E0-B1D7-E8FCAFCDABA0}">
      <dsp:nvSpPr>
        <dsp:cNvPr id="0" name=""/>
        <dsp:cNvSpPr/>
      </dsp:nvSpPr>
      <dsp:spPr>
        <a:xfrm>
          <a:off x="1045994" y="0"/>
          <a:ext cx="1765823" cy="981013"/>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Build</a:t>
          </a:r>
        </a:p>
      </dsp:txBody>
      <dsp:txXfrm>
        <a:off x="1074727" y="28733"/>
        <a:ext cx="1708357" cy="923547"/>
      </dsp:txXfrm>
    </dsp:sp>
    <dsp:sp modelId="{46A3F422-7E6D-4928-889A-C57E63FE20BF}">
      <dsp:nvSpPr>
        <dsp:cNvPr id="0" name=""/>
        <dsp:cNvSpPr/>
      </dsp:nvSpPr>
      <dsp:spPr>
        <a:xfrm rot="5400000">
          <a:off x="1744966" y="1005538"/>
          <a:ext cx="367879" cy="44145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796469" y="1042326"/>
        <a:ext cx="264873" cy="257515"/>
      </dsp:txXfrm>
    </dsp:sp>
    <dsp:sp modelId="{46AB97F0-7091-41C2-9330-F41987FAA16C}">
      <dsp:nvSpPr>
        <dsp:cNvPr id="0" name=""/>
        <dsp:cNvSpPr/>
      </dsp:nvSpPr>
      <dsp:spPr>
        <a:xfrm>
          <a:off x="1045994" y="1471519"/>
          <a:ext cx="1765823" cy="981013"/>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Load Model</a:t>
          </a:r>
        </a:p>
      </dsp:txBody>
      <dsp:txXfrm>
        <a:off x="1074727" y="1500252"/>
        <a:ext cx="1708357" cy="923547"/>
      </dsp:txXfrm>
    </dsp:sp>
    <dsp:sp modelId="{79BAD937-EEF6-4CBC-9EB1-0A934D619910}">
      <dsp:nvSpPr>
        <dsp:cNvPr id="0" name=""/>
        <dsp:cNvSpPr/>
      </dsp:nvSpPr>
      <dsp:spPr>
        <a:xfrm rot="5400000">
          <a:off x="1744966" y="2477057"/>
          <a:ext cx="367879" cy="44145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796469" y="2513845"/>
        <a:ext cx="264873" cy="257515"/>
      </dsp:txXfrm>
    </dsp:sp>
    <dsp:sp modelId="{ACD14A86-CE98-4BED-A006-7E9EBB89C849}">
      <dsp:nvSpPr>
        <dsp:cNvPr id="0" name=""/>
        <dsp:cNvSpPr/>
      </dsp:nvSpPr>
      <dsp:spPr>
        <a:xfrm>
          <a:off x="1045994" y="2943038"/>
          <a:ext cx="1765823" cy="981013"/>
        </a:xfrm>
        <a:prstGeom prst="roundRect">
          <a:avLst>
            <a:gd name="adj" fmla="val 10000"/>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VI_CRT_RaceCar</a:t>
          </a:r>
        </a:p>
      </dsp:txBody>
      <dsp:txXfrm>
        <a:off x="1074727" y="2971771"/>
        <a:ext cx="1708357" cy="923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7ECD18-6814-44E0-B1D7-E8FCAFCDABA0}">
      <dsp:nvSpPr>
        <dsp:cNvPr id="0" name=""/>
        <dsp:cNvSpPr/>
      </dsp:nvSpPr>
      <dsp:spPr>
        <a:xfrm>
          <a:off x="1008712" y="1916"/>
          <a:ext cx="1840387" cy="712767"/>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Event</a:t>
          </a:r>
        </a:p>
      </dsp:txBody>
      <dsp:txXfrm>
        <a:off x="1029588" y="22792"/>
        <a:ext cx="1798635" cy="671015"/>
      </dsp:txXfrm>
    </dsp:sp>
    <dsp:sp modelId="{46A3F422-7E6D-4928-889A-C57E63FE20BF}">
      <dsp:nvSpPr>
        <dsp:cNvPr id="0" name=""/>
        <dsp:cNvSpPr/>
      </dsp:nvSpPr>
      <dsp:spPr>
        <a:xfrm rot="5400000">
          <a:off x="1795262" y="732502"/>
          <a:ext cx="267287" cy="3207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832682" y="759231"/>
        <a:ext cx="192447" cy="187101"/>
      </dsp:txXfrm>
    </dsp:sp>
    <dsp:sp modelId="{46AB97F0-7091-41C2-9330-F41987FAA16C}">
      <dsp:nvSpPr>
        <dsp:cNvPr id="0" name=""/>
        <dsp:cNvSpPr/>
      </dsp:nvSpPr>
      <dsp:spPr>
        <a:xfrm>
          <a:off x="1008712" y="1071066"/>
          <a:ext cx="1840387" cy="712767"/>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VIDriver</a:t>
          </a:r>
        </a:p>
      </dsp:txBody>
      <dsp:txXfrm>
        <a:off x="1029588" y="1091942"/>
        <a:ext cx="1798635" cy="671015"/>
      </dsp:txXfrm>
    </dsp:sp>
    <dsp:sp modelId="{79BAD937-EEF6-4CBC-9EB1-0A934D619910}">
      <dsp:nvSpPr>
        <dsp:cNvPr id="0" name=""/>
        <dsp:cNvSpPr/>
      </dsp:nvSpPr>
      <dsp:spPr>
        <a:xfrm rot="5400000">
          <a:off x="1795262" y="1801653"/>
          <a:ext cx="267287" cy="3207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832682" y="1828382"/>
        <a:ext cx="192447" cy="187101"/>
      </dsp:txXfrm>
    </dsp:sp>
    <dsp:sp modelId="{ACD14A86-CE98-4BED-A006-7E9EBB89C849}">
      <dsp:nvSpPr>
        <dsp:cNvPr id="0" name=""/>
        <dsp:cNvSpPr/>
      </dsp:nvSpPr>
      <dsp:spPr>
        <a:xfrm>
          <a:off x="1008712" y="2140217"/>
          <a:ext cx="1840387" cy="712767"/>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CourseEvent</a:t>
          </a:r>
        </a:p>
      </dsp:txBody>
      <dsp:txXfrm>
        <a:off x="1029588" y="2161093"/>
        <a:ext cx="1798635" cy="671015"/>
      </dsp:txXfrm>
    </dsp:sp>
    <dsp:sp modelId="{ED82A4A1-7972-4866-9D1F-1084DEBC8481}">
      <dsp:nvSpPr>
        <dsp:cNvPr id="0" name=""/>
        <dsp:cNvSpPr/>
      </dsp:nvSpPr>
      <dsp:spPr>
        <a:xfrm rot="5400000">
          <a:off x="1795262" y="2870804"/>
          <a:ext cx="267287" cy="320745"/>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832682" y="2897533"/>
        <a:ext cx="192447" cy="187101"/>
      </dsp:txXfrm>
    </dsp:sp>
    <dsp:sp modelId="{F19CEB00-E845-426D-AD9F-9A71684455A2}">
      <dsp:nvSpPr>
        <dsp:cNvPr id="0" name=""/>
        <dsp:cNvSpPr/>
      </dsp:nvSpPr>
      <dsp:spPr>
        <a:xfrm>
          <a:off x="1008712" y="3209368"/>
          <a:ext cx="1840387" cy="712767"/>
        </a:xfrm>
        <a:prstGeom prst="roundRect">
          <a:avLst>
            <a:gd name="adj" fmla="val 10000"/>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MaxPerformance</a:t>
          </a:r>
        </a:p>
      </dsp:txBody>
      <dsp:txXfrm>
        <a:off x="1029588" y="3230244"/>
        <a:ext cx="1798635" cy="67101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0.26152</cdr:x>
      <cdr:y>0.48881</cdr:y>
    </cdr:from>
    <cdr:to>
      <cdr:x>0.31352</cdr:x>
      <cdr:y>0.62687</cdr:y>
    </cdr:to>
    <cdr:sp macro="" textlink="">
      <cdr:nvSpPr>
        <cdr:cNvPr id="2" name="Oval 1">
          <a:extLst xmlns:a="http://schemas.openxmlformats.org/drawingml/2006/main">
            <a:ext uri="{FF2B5EF4-FFF2-40B4-BE49-F238E27FC236}">
              <a16:creationId xmlns:a16="http://schemas.microsoft.com/office/drawing/2014/main" id="{EB831351-B9D8-3D38-2036-09DA7C7ADB0A}"/>
            </a:ext>
          </a:extLst>
        </cdr:cNvPr>
        <cdr:cNvSpPr/>
      </cdr:nvSpPr>
      <cdr:spPr>
        <a:xfrm xmlns:a="http://schemas.openxmlformats.org/drawingml/2006/main">
          <a:off x="2980267" y="2218264"/>
          <a:ext cx="592666" cy="626535"/>
        </a:xfrm>
        <a:prstGeom xmlns:a="http://schemas.openxmlformats.org/drawingml/2006/main" prst="ellipse">
          <a:avLst/>
        </a:prstGeom>
        <a:noFill xmlns:a="http://schemas.openxmlformats.org/drawingml/2006/main"/>
      </cdr:spPr>
      <cdr:style>
        <a:lnRef xmlns:a="http://schemas.openxmlformats.org/drawingml/2006/main" idx="2">
          <a:schemeClr val="dk1"/>
        </a:lnRef>
        <a:fillRef xmlns:a="http://schemas.openxmlformats.org/drawingml/2006/main" idx="1">
          <a:schemeClr val="lt1"/>
        </a:fillRef>
        <a:effectRef xmlns:a="http://schemas.openxmlformats.org/drawingml/2006/main" idx="0">
          <a:schemeClr val="dk1"/>
        </a:effectRef>
        <a:fontRef xmlns:a="http://schemas.openxmlformats.org/drawingml/2006/main" idx="minor">
          <a:schemeClr val="dk1"/>
        </a:fontRef>
      </cdr:style>
      <cdr:txBody>
        <a:bodyPr xmlns:a="http://schemas.openxmlformats.org/drawingml/2006/main" rtlCol="0" anchor="ctr"/>
        <a:lstStyle xmlns:a="http://schemas.openxmlformats.org/drawingml/2006/main">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xmlns:a="http://schemas.openxmlformats.org/drawingml/2006/main">
          <a:pPr algn="ctr"/>
          <a:endParaRPr lang="en-GB"/>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DF28A5-31D2-4176-8249-C2499FD878D6}" type="datetimeFigureOut">
              <a:rPr lang="en-GB" smtClean="0"/>
              <a:t>02/04/2023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88755D-F1BF-4142-A418-5C98D1B86156}" type="slidenum">
              <a:rPr lang="en-GB" smtClean="0"/>
              <a:t>‹#›</a:t>
            </a:fld>
            <a:endParaRPr lang="en-GB"/>
          </a:p>
        </p:txBody>
      </p:sp>
    </p:spTree>
    <p:extLst>
      <p:ext uri="{BB962C8B-B14F-4D97-AF65-F5344CB8AC3E}">
        <p14:creationId xmlns:p14="http://schemas.microsoft.com/office/powerpoint/2010/main" val="1498028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Good day; I am Tharish Ravin Ranjit. This presentation describes simulation work on the </a:t>
            </a:r>
            <a:r>
              <a:rPr lang="en-GB" sz="1200" dirty="0"/>
              <a:t>Vehicle Handling Optimisation of a standard VI-CarRealTime Racecar around the Pembrey circuit.</a:t>
            </a:r>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1</a:t>
            </a:fld>
            <a:endParaRPr lang="en-GB"/>
          </a:p>
        </p:txBody>
      </p:sp>
    </p:spTree>
    <p:extLst>
      <p:ext uri="{BB962C8B-B14F-4D97-AF65-F5344CB8AC3E}">
        <p14:creationId xmlns:p14="http://schemas.microsoft.com/office/powerpoint/2010/main" val="3877470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aim of this project is to optimise a vehicle's suspension systems using multi-body dynamics modelling software to enhance performance. Specifically, we will investigate how altering spring rate, damping characteristics and anti-roll bar rates affect vehicle handling and performance.</a:t>
            </a:r>
          </a:p>
          <a:p>
            <a:pPr algn="just"/>
            <a:endParaRPr lang="en-GB" dirty="0"/>
          </a:p>
          <a:p>
            <a:pPr algn="just"/>
            <a:r>
              <a:rPr lang="en-GB" dirty="0"/>
              <a:t>Our objectives are to gain a deeper understanding of the interactions between the altered vehicle parameters and their relation to vehicle performance and handling characteristics. We will map variable interactions over a wide range of values and analyse the data outputs to achieve the optimal vehicle setup.</a:t>
            </a:r>
          </a:p>
          <a:p>
            <a:pPr algn="just"/>
            <a:endParaRPr lang="en-GB" dirty="0"/>
          </a:p>
          <a:p>
            <a:pPr algn="just"/>
            <a:r>
              <a:rPr lang="en-GB" dirty="0"/>
              <a:t>Ultimately, this project will provide insights into the modelling and optimisation processes and the methodologies used to help make informed decisions and achieve the goal of improving vehicle performance.</a:t>
            </a:r>
          </a:p>
        </p:txBody>
      </p:sp>
      <p:sp>
        <p:nvSpPr>
          <p:cNvPr id="4" name="Slide Number Placeholder 3"/>
          <p:cNvSpPr>
            <a:spLocks noGrp="1"/>
          </p:cNvSpPr>
          <p:nvPr>
            <p:ph type="sldNum" sz="quarter" idx="5"/>
          </p:nvPr>
        </p:nvSpPr>
        <p:spPr/>
        <p:txBody>
          <a:bodyPr/>
          <a:lstStyle/>
          <a:p>
            <a:fld id="{0B88755D-F1BF-4142-A418-5C98D1B86156}" type="slidenum">
              <a:rPr lang="en-GB" smtClean="0"/>
              <a:t>2</a:t>
            </a:fld>
            <a:endParaRPr lang="en-GB"/>
          </a:p>
        </p:txBody>
      </p:sp>
    </p:spTree>
    <p:extLst>
      <p:ext uri="{BB962C8B-B14F-4D97-AF65-F5344CB8AC3E}">
        <p14:creationId xmlns:p14="http://schemas.microsoft.com/office/powerpoint/2010/main" val="3375167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VI-CarRealTime is a real-time vehicle simulation environment that enables users to model and simulate vehicles across various conditions and applications. It can be applied to vehicle dynamics analysis, control system development, optimisation studies, driving simulator integration, and ADAS development.</a:t>
            </a:r>
          </a:p>
          <a:p>
            <a:pPr algn="just"/>
            <a:endParaRPr lang="en-GB" dirty="0"/>
          </a:p>
          <a:p>
            <a:pPr algn="just"/>
            <a:r>
              <a:rPr lang="en-GB" dirty="0"/>
              <a:t>Suspension modelling is a fundamental aspect of VI-CarRealTime, as it significantly impacts vehicle performance, handling, comfort, and safety. VI-CarRealTime provides two methods for modelling suspension systems: curve-based and template-based.</a:t>
            </a:r>
          </a:p>
          <a:p>
            <a:pPr algn="just"/>
            <a:endParaRPr lang="en-GB" dirty="0"/>
          </a:p>
          <a:p>
            <a:pPr algn="just"/>
            <a:r>
              <a:rPr lang="en-GB" dirty="0"/>
              <a:t>The curve-based approach is the traditional method of modelling suspension systems in VI-CarRealTime. It requires users to supply suspension curves that describe the kinematic and compliance behaviour of suspension components, such as camber, toe, caster, roll centre, etc. These curves can be obtained from ADAMS Car models or K&amp;C test rigs using VI-</a:t>
            </a:r>
            <a:r>
              <a:rPr lang="en-GB" dirty="0" err="1"/>
              <a:t>SuspensionGen</a:t>
            </a:r>
            <a:r>
              <a:rPr lang="en-GB" dirty="0"/>
              <a:t> or other sources. The curve-based approach is highly flexible and accurate but necessitates extensive data preparation and validation.</a:t>
            </a:r>
          </a:p>
          <a:p>
            <a:pPr algn="just"/>
            <a:endParaRPr lang="en-GB" dirty="0"/>
          </a:p>
          <a:p>
            <a:pPr algn="just"/>
            <a:r>
              <a:rPr lang="en-GB" dirty="0"/>
              <a:t>The template-based approach is a novel method of modelling suspension systems in VI-CarRealTime. It enables users to select from pre-defined templates for typical suspension architectures, such as a double wishbone, MacPherson strut, multi-link, etc. These templates are parametric and can be tailored by users to match their specific suspension geometry and properties. The template-based approach is simpler and faster than the curve-based method but may not capture all the suspension system's nonlinearities and details.</a:t>
            </a:r>
          </a:p>
          <a:p>
            <a:pPr algn="just"/>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3</a:t>
            </a:fld>
            <a:endParaRPr lang="en-GB"/>
          </a:p>
        </p:txBody>
      </p:sp>
    </p:spTree>
    <p:extLst>
      <p:ext uri="{BB962C8B-B14F-4D97-AF65-F5344CB8AC3E}">
        <p14:creationId xmlns:p14="http://schemas.microsoft.com/office/powerpoint/2010/main" val="4143208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methodology for the investigation is as follows: Firstly, aims and objectives need to be defined. The standard model set-up follows. After the setup, four basic experiments will be conducted; independent spring, damper, and anti-roll bar studies will be done with a 60% range (±30%) and a 20% range (±10%) full factorial study on all investigated components. The full factorial study is inspired by Virtual Formula work. The results will be analysed and dictate a more specific region for further full factorial investigation. These runs make use of scaling factors. To better represent the racecar, the racecar’s set-up will be modified to match scaling factors. Using Test Mode, two studies will follow, and the best result will be compared to baseline data to understand vehicle characteristics better. </a:t>
            </a:r>
          </a:p>
        </p:txBody>
      </p:sp>
      <p:sp>
        <p:nvSpPr>
          <p:cNvPr id="4" name="Slide Number Placeholder 3"/>
          <p:cNvSpPr>
            <a:spLocks noGrp="1"/>
          </p:cNvSpPr>
          <p:nvPr>
            <p:ph type="sldNum" sz="quarter" idx="5"/>
          </p:nvPr>
        </p:nvSpPr>
        <p:spPr/>
        <p:txBody>
          <a:bodyPr/>
          <a:lstStyle/>
          <a:p>
            <a:fld id="{0B88755D-F1BF-4142-A418-5C98D1B86156}" type="slidenum">
              <a:rPr lang="en-GB" smtClean="0"/>
              <a:t>4</a:t>
            </a:fld>
            <a:endParaRPr lang="en-GB"/>
          </a:p>
        </p:txBody>
      </p:sp>
    </p:spTree>
    <p:extLst>
      <p:ext uri="{BB962C8B-B14F-4D97-AF65-F5344CB8AC3E}">
        <p14:creationId xmlns:p14="http://schemas.microsoft.com/office/powerpoint/2010/main" val="3916021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To utilise the VI-CarRealTime simulation environment for this project, these steps were followed:</a:t>
            </a:r>
          </a:p>
          <a:p>
            <a:pPr algn="just"/>
            <a:endParaRPr lang="en-GB" dirty="0"/>
          </a:p>
          <a:p>
            <a:pPr algn="just"/>
            <a:r>
              <a:rPr lang="en-GB" dirty="0"/>
              <a:t>The "</a:t>
            </a:r>
            <a:r>
              <a:rPr lang="en-GB" dirty="0" err="1"/>
              <a:t>VI_CRT_RaceCar</a:t>
            </a:r>
            <a:r>
              <a:rPr lang="en-GB" dirty="0"/>
              <a:t>" vehicle model was loaded from the </a:t>
            </a:r>
            <a:r>
              <a:rPr lang="en-GB" dirty="0" err="1"/>
              <a:t>carrealtime_shared</a:t>
            </a:r>
            <a:r>
              <a:rPr lang="en-GB" dirty="0"/>
              <a:t> database in Build mode.</a:t>
            </a:r>
          </a:p>
          <a:p>
            <a:pPr algn="just"/>
            <a:endParaRPr lang="en-GB" dirty="0"/>
          </a:p>
          <a:p>
            <a:pPr algn="just"/>
            <a:r>
              <a:rPr lang="en-GB" dirty="0"/>
              <a:t>In the VI-CarRealTime Test mode, simulation events can be created and run. A MaxPerformance event and tracks were set up.</a:t>
            </a:r>
          </a:p>
        </p:txBody>
      </p:sp>
      <p:sp>
        <p:nvSpPr>
          <p:cNvPr id="4" name="Slide Number Placeholder 3"/>
          <p:cNvSpPr>
            <a:spLocks noGrp="1"/>
          </p:cNvSpPr>
          <p:nvPr>
            <p:ph type="sldNum" sz="quarter" idx="5"/>
          </p:nvPr>
        </p:nvSpPr>
        <p:spPr/>
        <p:txBody>
          <a:bodyPr/>
          <a:lstStyle/>
          <a:p>
            <a:fld id="{0B88755D-F1BF-4142-A418-5C98D1B86156}" type="slidenum">
              <a:rPr lang="en-GB" smtClean="0"/>
              <a:t>5</a:t>
            </a:fld>
            <a:endParaRPr lang="en-GB"/>
          </a:p>
        </p:txBody>
      </p:sp>
    </p:spTree>
    <p:extLst>
      <p:ext uri="{BB962C8B-B14F-4D97-AF65-F5344CB8AC3E}">
        <p14:creationId xmlns:p14="http://schemas.microsoft.com/office/powerpoint/2010/main" val="580905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VI-Driver is a VI-Grade driver model, which is a control system that controls the vehicle during a simulation. As such, there is a variety of customisation of the control system. Examples of such customisation are the performance factors. Performance factors greater than one are necessary for the virtual driver to push the car beyond a safe limit to mimic a race car driver; however, utilising a performance factor that is too far away from the limit of grip of the car will result in long computational times. To minimise this time, position-specific performance factors were used. </a:t>
            </a:r>
          </a:p>
        </p:txBody>
      </p:sp>
      <p:sp>
        <p:nvSpPr>
          <p:cNvPr id="4" name="Slide Number Placeholder 3"/>
          <p:cNvSpPr>
            <a:spLocks noGrp="1"/>
          </p:cNvSpPr>
          <p:nvPr>
            <p:ph type="sldNum" sz="quarter" idx="5"/>
          </p:nvPr>
        </p:nvSpPr>
        <p:spPr/>
        <p:txBody>
          <a:bodyPr/>
          <a:lstStyle/>
          <a:p>
            <a:fld id="{0B88755D-F1BF-4142-A418-5C98D1B86156}" type="slidenum">
              <a:rPr lang="en-GB" smtClean="0"/>
              <a:t>6</a:t>
            </a:fld>
            <a:endParaRPr lang="en-GB"/>
          </a:p>
        </p:txBody>
      </p:sp>
    </p:spTree>
    <p:extLst>
      <p:ext uri="{BB962C8B-B14F-4D97-AF65-F5344CB8AC3E}">
        <p14:creationId xmlns:p14="http://schemas.microsoft.com/office/powerpoint/2010/main" val="3384497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Four basic experiments were conducted with varying spring, damper, and antiroll bar scaling factors with a 60% range (±30%) and all components a 20% range (±10% scaling factor) full factorial study.</a:t>
            </a:r>
          </a:p>
        </p:txBody>
      </p:sp>
      <p:sp>
        <p:nvSpPr>
          <p:cNvPr id="4" name="Slide Number Placeholder 3"/>
          <p:cNvSpPr>
            <a:spLocks noGrp="1"/>
          </p:cNvSpPr>
          <p:nvPr>
            <p:ph type="sldNum" sz="quarter" idx="5"/>
          </p:nvPr>
        </p:nvSpPr>
        <p:spPr/>
        <p:txBody>
          <a:bodyPr/>
          <a:lstStyle/>
          <a:p>
            <a:fld id="{0B88755D-F1BF-4142-A418-5C98D1B86156}" type="slidenum">
              <a:rPr lang="en-GB" smtClean="0"/>
              <a:t>7</a:t>
            </a:fld>
            <a:endParaRPr lang="en-GB"/>
          </a:p>
        </p:txBody>
      </p:sp>
    </p:spTree>
    <p:extLst>
      <p:ext uri="{BB962C8B-B14F-4D97-AF65-F5344CB8AC3E}">
        <p14:creationId xmlns:p14="http://schemas.microsoft.com/office/powerpoint/2010/main" val="1718761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Changing front and rear spring rates can significantly affect a race car's handling characteristics. The front springs control weight transfer during braking and corner entry, while the rear springs control weight transfer during acceleration and corner exit.</a:t>
            </a:r>
          </a:p>
          <a:p>
            <a:pPr algn="just"/>
            <a:endParaRPr lang="en-GB" dirty="0"/>
          </a:p>
          <a:p>
            <a:pPr algn="just"/>
            <a:r>
              <a:rPr lang="en-GB" dirty="0"/>
              <a:t>Increasing the spring rate at one end of the car will increase the amount of weight transfer to that end of the car during cornering. This can lead to more grip at that end of the car, but it can also lead to less grip at the other end of the car.</a:t>
            </a:r>
          </a:p>
          <a:p>
            <a:pPr algn="just"/>
            <a:endParaRPr lang="en-GB" dirty="0"/>
          </a:p>
          <a:p>
            <a:pPr algn="just"/>
            <a:r>
              <a:rPr lang="en-GB" dirty="0"/>
              <a:t>In general, increasing front spring rates will make a car more responsive and reduce turn-in understeer. Increasing rear spring rates will give more turn-out understeer.</a:t>
            </a:r>
          </a:p>
          <a:p>
            <a:pPr algn="just"/>
            <a:endParaRPr lang="en-GB" dirty="0"/>
          </a:p>
          <a:p>
            <a:pPr algn="just"/>
            <a:r>
              <a:rPr lang="en-GB" dirty="0"/>
              <a:t>Results show that decreasing front spring rates and increasing rear spring rates yielded the lowest lap times. These changes indicate that the car requires more oversteer to minimise lap times. </a:t>
            </a: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8</a:t>
            </a:fld>
            <a:endParaRPr lang="en-GB"/>
          </a:p>
        </p:txBody>
      </p:sp>
    </p:spTree>
    <p:extLst>
      <p:ext uri="{BB962C8B-B14F-4D97-AF65-F5344CB8AC3E}">
        <p14:creationId xmlns:p14="http://schemas.microsoft.com/office/powerpoint/2010/main" val="23698120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Damping controls the motion of the car’s sprung and unsprung masses and optimises the tyre contact patch for maximum grip. Changing front and rear damper rates can have different effects on a race car depending on the type of damping and the frequency of road inputs. In general, front-to-rear damping rate ratios should equal the spring rate ratio. Ride damping affects the vertical movement of the car body. In roll damping, which affects the lateral movement of the car body due to cornering forces, the damper rates are influenced by the spring rates and the anti-roll bars. </a:t>
            </a:r>
          </a:p>
          <a:p>
            <a:pPr algn="just"/>
            <a:endParaRPr lang="en-GB" dirty="0"/>
          </a:p>
          <a:p>
            <a:pPr algn="just"/>
            <a:r>
              <a:rPr lang="en-GB" dirty="0"/>
              <a:t>Under high speeds, the spring and anti-roll bar rates determine the roll stiffness of each axle, which affects how much lateral weight transfer occurs between the front and rear tyres. Stiffening front and softening rear dampers improved lap times. These damper adjustments at low speeds help overcome corner entry oversteer.</a:t>
            </a: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9</a:t>
            </a:fld>
            <a:endParaRPr lang="en-GB"/>
          </a:p>
        </p:txBody>
      </p:sp>
    </p:spTree>
    <p:extLst>
      <p:ext uri="{BB962C8B-B14F-4D97-AF65-F5344CB8AC3E}">
        <p14:creationId xmlns:p14="http://schemas.microsoft.com/office/powerpoint/2010/main" val="16565916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ARBs have two main functions: They affect the roll stiffness of each axle, which is the resistance to body roll. A stiffer ARB means more roll stiffness and less body roll. This can improve the car’s aerodynamic efficiency by keeping it more horizontal. They affect the lateral load transfer distribution (LLTD) between the front and rear axles, which is the ratio of lateral weight transfer at each axle. A stiffer ARB means more weight transfer at that axle, which can reduce the tyres’ grip due to load sensitivity. This can influence the car’s balance by inducing oversteer or understeer depending on whether the stiffer ARB is at the rear or front.</a:t>
            </a:r>
          </a:p>
          <a:p>
            <a:pPr algn="just"/>
            <a:endParaRPr lang="en-GB" dirty="0"/>
          </a:p>
          <a:p>
            <a:pPr algn="just"/>
            <a:r>
              <a:rPr lang="en-GB" dirty="0"/>
              <a:t>For corner entry balance and exit grip, stiffening the front and/or softening the rear anti-roll bars reduces oversteer. The fastest time, Version 0012, has the rear anti-roll bar softened with the front maintained.</a:t>
            </a:r>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10</a:t>
            </a:fld>
            <a:endParaRPr lang="en-GB"/>
          </a:p>
        </p:txBody>
      </p:sp>
    </p:spTree>
    <p:extLst>
      <p:ext uri="{BB962C8B-B14F-4D97-AF65-F5344CB8AC3E}">
        <p14:creationId xmlns:p14="http://schemas.microsoft.com/office/powerpoint/2010/main" val="2123096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Results form the ±10% Full Factorial investigation shows applying factors known to reduce oversteer has resulted in minimum lap times while …</a:t>
            </a:r>
          </a:p>
        </p:txBody>
      </p:sp>
      <p:sp>
        <p:nvSpPr>
          <p:cNvPr id="4" name="Slide Number Placeholder 3"/>
          <p:cNvSpPr>
            <a:spLocks noGrp="1"/>
          </p:cNvSpPr>
          <p:nvPr>
            <p:ph type="sldNum" sz="quarter" idx="5"/>
          </p:nvPr>
        </p:nvSpPr>
        <p:spPr/>
        <p:txBody>
          <a:bodyPr/>
          <a:lstStyle/>
          <a:p>
            <a:fld id="{0B88755D-F1BF-4142-A418-5C98D1B86156}" type="slidenum">
              <a:rPr lang="en-GB" smtClean="0"/>
              <a:t>11</a:t>
            </a:fld>
            <a:endParaRPr lang="en-GB"/>
          </a:p>
        </p:txBody>
      </p:sp>
    </p:spTree>
    <p:extLst>
      <p:ext uri="{BB962C8B-B14F-4D97-AF65-F5344CB8AC3E}">
        <p14:creationId xmlns:p14="http://schemas.microsoft.com/office/powerpoint/2010/main" val="2569282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 applying factors known to increase oversteer has resulted in undesirable, higher lap times.</a:t>
            </a:r>
          </a:p>
        </p:txBody>
      </p:sp>
      <p:sp>
        <p:nvSpPr>
          <p:cNvPr id="4" name="Slide Number Placeholder 3"/>
          <p:cNvSpPr>
            <a:spLocks noGrp="1"/>
          </p:cNvSpPr>
          <p:nvPr>
            <p:ph type="sldNum" sz="quarter" idx="5"/>
          </p:nvPr>
        </p:nvSpPr>
        <p:spPr/>
        <p:txBody>
          <a:bodyPr/>
          <a:lstStyle/>
          <a:p>
            <a:fld id="{0B88755D-F1BF-4142-A418-5C98D1B86156}" type="slidenum">
              <a:rPr lang="en-GB" smtClean="0"/>
              <a:t>12</a:t>
            </a:fld>
            <a:endParaRPr lang="en-GB"/>
          </a:p>
        </p:txBody>
      </p:sp>
    </p:spTree>
    <p:extLst>
      <p:ext uri="{BB962C8B-B14F-4D97-AF65-F5344CB8AC3E}">
        <p14:creationId xmlns:p14="http://schemas.microsoft.com/office/powerpoint/2010/main" val="3229857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biggest lap time gains were seen in the independent spring investigation. The 85% and 130% scaling factors were applied directly by altering the spring rates and preload length. An investigation was then conducted with varying damper and ARB rates. The damper and ARB studies informed the values for these factors.</a:t>
            </a:r>
          </a:p>
          <a:p>
            <a:endParaRPr lang="en-GB" dirty="0"/>
          </a:p>
          <a:p>
            <a:endParaRPr lang="en-GB" dirty="0"/>
          </a:p>
        </p:txBody>
      </p:sp>
      <p:sp>
        <p:nvSpPr>
          <p:cNvPr id="4" name="Slide Number Placeholder 3"/>
          <p:cNvSpPr>
            <a:spLocks noGrp="1"/>
          </p:cNvSpPr>
          <p:nvPr>
            <p:ph type="sldNum" sz="quarter" idx="5"/>
          </p:nvPr>
        </p:nvSpPr>
        <p:spPr/>
        <p:txBody>
          <a:bodyPr/>
          <a:lstStyle/>
          <a:p>
            <a:fld id="{0B88755D-F1BF-4142-A418-5C98D1B86156}" type="slidenum">
              <a:rPr lang="en-GB" smtClean="0"/>
              <a:t>13</a:t>
            </a:fld>
            <a:endParaRPr lang="en-GB"/>
          </a:p>
        </p:txBody>
      </p:sp>
    </p:spTree>
    <p:extLst>
      <p:ext uri="{BB962C8B-B14F-4D97-AF65-F5344CB8AC3E}">
        <p14:creationId xmlns:p14="http://schemas.microsoft.com/office/powerpoint/2010/main" val="486347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Results correlated with those of the independent studies. Stiffening front and softening rear dampers improved lap times. Stiffening the front and/or softening the rear anti-roll bars reduces oversteer and lap times.</a:t>
            </a:r>
          </a:p>
        </p:txBody>
      </p:sp>
      <p:sp>
        <p:nvSpPr>
          <p:cNvPr id="4" name="Slide Number Placeholder 3"/>
          <p:cNvSpPr>
            <a:spLocks noGrp="1"/>
          </p:cNvSpPr>
          <p:nvPr>
            <p:ph type="sldNum" sz="quarter" idx="5"/>
          </p:nvPr>
        </p:nvSpPr>
        <p:spPr/>
        <p:txBody>
          <a:bodyPr/>
          <a:lstStyle/>
          <a:p>
            <a:fld id="{0B88755D-F1BF-4142-A418-5C98D1B86156}" type="slidenum">
              <a:rPr lang="en-GB" smtClean="0"/>
              <a:t>14</a:t>
            </a:fld>
            <a:endParaRPr lang="en-GB"/>
          </a:p>
        </p:txBody>
      </p:sp>
    </p:spTree>
    <p:extLst>
      <p:ext uri="{BB962C8B-B14F-4D97-AF65-F5344CB8AC3E}">
        <p14:creationId xmlns:p14="http://schemas.microsoft.com/office/powerpoint/2010/main" val="1892237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Three different set-up directions were able to produce identical lap times of 52.471. The one under investigation ran 15% softer front and 30% harder rear springs. Version </a:t>
            </a:r>
            <a:r>
              <a:rPr lang="en-GB" sz="1200" b="0" i="0" u="none" strike="noStrike" dirty="0">
                <a:solidFill>
                  <a:srgbClr val="000000"/>
                </a:solidFill>
                <a:effectLst/>
                <a:latin typeface="Calibri" panose="020F0502020204030204" pitchFamily="34" charset="0"/>
              </a:rPr>
              <a:t>0481 from the </a:t>
            </a:r>
            <a:r>
              <a:rPr lang="en-GB" dirty="0"/>
              <a:t>±10% Full Factorial and Version </a:t>
            </a:r>
            <a:r>
              <a:rPr lang="en-GB" sz="1200" b="0" i="0" u="none" strike="noStrike" dirty="0">
                <a:solidFill>
                  <a:srgbClr val="000000"/>
                </a:solidFill>
                <a:effectLst/>
                <a:latin typeface="Calibri" panose="020F0502020204030204" pitchFamily="34" charset="0"/>
              </a:rPr>
              <a:t>0047 from the detailed study were</a:t>
            </a:r>
            <a:r>
              <a:rPr lang="en-GB" dirty="0"/>
              <a:t> able to obtain the same lap time by different set-ups.  </a:t>
            </a:r>
            <a:endParaRPr lang="en-GB" sz="1200" b="0" i="0" u="none" strike="noStrike" dirty="0">
              <a:solidFill>
                <a:srgbClr val="000000"/>
              </a:solidFill>
              <a:effectLst/>
              <a:latin typeface="Calibri" panose="020F0502020204030204" pitchFamily="34" charset="0"/>
            </a:endParaRPr>
          </a:p>
          <a:p>
            <a:pPr algn="just"/>
            <a:endParaRPr lang="en-GB" dirty="0"/>
          </a:p>
          <a:p>
            <a:pPr algn="just"/>
            <a:r>
              <a:rPr lang="en-GB" dirty="0"/>
              <a:t>For the following test, the car with a standard set-up is compared to a modified set-up where only spring rates and preloads are modified. </a:t>
            </a:r>
          </a:p>
        </p:txBody>
      </p:sp>
      <p:sp>
        <p:nvSpPr>
          <p:cNvPr id="4" name="Slide Number Placeholder 3"/>
          <p:cNvSpPr>
            <a:spLocks noGrp="1"/>
          </p:cNvSpPr>
          <p:nvPr>
            <p:ph type="sldNum" sz="quarter" idx="5"/>
          </p:nvPr>
        </p:nvSpPr>
        <p:spPr/>
        <p:txBody>
          <a:bodyPr/>
          <a:lstStyle/>
          <a:p>
            <a:fld id="{0B88755D-F1BF-4142-A418-5C98D1B86156}" type="slidenum">
              <a:rPr lang="en-GB" smtClean="0"/>
              <a:t>15</a:t>
            </a:fld>
            <a:endParaRPr lang="en-GB"/>
          </a:p>
        </p:txBody>
      </p:sp>
    </p:spTree>
    <p:extLst>
      <p:ext uri="{BB962C8B-B14F-4D97-AF65-F5344CB8AC3E}">
        <p14:creationId xmlns:p14="http://schemas.microsoft.com/office/powerpoint/2010/main" val="27391677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Stiffer front springs in the standard model allow the driver to brake later than in the optimised model; however, better load distribution allows the blue car to maximise cornering grip allowing it to set the faster lap time.</a:t>
            </a:r>
          </a:p>
        </p:txBody>
      </p:sp>
      <p:sp>
        <p:nvSpPr>
          <p:cNvPr id="4" name="Slide Number Placeholder 3"/>
          <p:cNvSpPr>
            <a:spLocks noGrp="1"/>
          </p:cNvSpPr>
          <p:nvPr>
            <p:ph type="sldNum" sz="quarter" idx="5"/>
          </p:nvPr>
        </p:nvSpPr>
        <p:spPr/>
        <p:txBody>
          <a:bodyPr/>
          <a:lstStyle/>
          <a:p>
            <a:fld id="{0B88755D-F1BF-4142-A418-5C98D1B86156}" type="slidenum">
              <a:rPr lang="en-GB" smtClean="0"/>
              <a:t>16</a:t>
            </a:fld>
            <a:endParaRPr lang="en-GB"/>
          </a:p>
        </p:txBody>
      </p:sp>
    </p:spTree>
    <p:extLst>
      <p:ext uri="{BB962C8B-B14F-4D97-AF65-F5344CB8AC3E}">
        <p14:creationId xmlns:p14="http://schemas.microsoft.com/office/powerpoint/2010/main" val="35605569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As touched on in the previous slide: </a:t>
            </a:r>
          </a:p>
          <a:p>
            <a:pPr algn="just"/>
            <a:endParaRPr lang="en-GB" dirty="0"/>
          </a:p>
          <a:p>
            <a:pPr algn="just"/>
            <a:r>
              <a:rPr lang="en-GB" dirty="0"/>
              <a:t>The black circles highlight mid and high-speed corners with proceeding short braking zones. The red car generates more load through the rear wheels and is able to carry more speed through these corners.</a:t>
            </a:r>
          </a:p>
          <a:p>
            <a:pPr algn="just"/>
            <a:endParaRPr lang="en-GB" dirty="0"/>
          </a:p>
          <a:p>
            <a:pPr algn="just"/>
            <a:r>
              <a:rPr lang="en-GB" dirty="0"/>
              <a:t>The green arrows show where the standard car brakes later than the modified car. This could be due to the blue car not reaching the same top speed on the preceding straight. Another reason is that the stiffer front springs on the blue car allow for more front weight transfer hence more front wheel grip and braking potential.</a:t>
            </a:r>
          </a:p>
        </p:txBody>
      </p:sp>
      <p:sp>
        <p:nvSpPr>
          <p:cNvPr id="4" name="Slide Number Placeholder 3"/>
          <p:cNvSpPr>
            <a:spLocks noGrp="1"/>
          </p:cNvSpPr>
          <p:nvPr>
            <p:ph type="sldNum" sz="quarter" idx="5"/>
          </p:nvPr>
        </p:nvSpPr>
        <p:spPr/>
        <p:txBody>
          <a:bodyPr/>
          <a:lstStyle/>
          <a:p>
            <a:fld id="{0B88755D-F1BF-4142-A418-5C98D1B86156}" type="slidenum">
              <a:rPr lang="en-GB" smtClean="0"/>
              <a:t>17</a:t>
            </a:fld>
            <a:endParaRPr lang="en-GB"/>
          </a:p>
        </p:txBody>
      </p:sp>
    </p:spTree>
    <p:extLst>
      <p:ext uri="{BB962C8B-B14F-4D97-AF65-F5344CB8AC3E}">
        <p14:creationId xmlns:p14="http://schemas.microsoft.com/office/powerpoint/2010/main" val="18249283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As expected, the faster blue car regularly experiences oversteer. A set-up with a modified anti-roll bar and damper rates could help alleviate this. </a:t>
            </a:r>
          </a:p>
        </p:txBody>
      </p:sp>
      <p:sp>
        <p:nvSpPr>
          <p:cNvPr id="4" name="Slide Number Placeholder 3"/>
          <p:cNvSpPr>
            <a:spLocks noGrp="1"/>
          </p:cNvSpPr>
          <p:nvPr>
            <p:ph type="sldNum" sz="quarter" idx="5"/>
          </p:nvPr>
        </p:nvSpPr>
        <p:spPr/>
        <p:txBody>
          <a:bodyPr/>
          <a:lstStyle/>
          <a:p>
            <a:fld id="{0B88755D-F1BF-4142-A418-5C98D1B86156}" type="slidenum">
              <a:rPr lang="en-GB" smtClean="0"/>
              <a:t>18</a:t>
            </a:fld>
            <a:endParaRPr lang="en-GB"/>
          </a:p>
        </p:txBody>
      </p:sp>
    </p:spTree>
    <p:extLst>
      <p:ext uri="{BB962C8B-B14F-4D97-AF65-F5344CB8AC3E}">
        <p14:creationId xmlns:p14="http://schemas.microsoft.com/office/powerpoint/2010/main" val="488940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It can be concluded that the aim of the project, which is to optimise a vehicle's suspension system using multi-body dynamics modelling software to enhance performance, has been achieved. </a:t>
            </a:r>
          </a:p>
          <a:p>
            <a:pPr algn="just"/>
            <a:endParaRPr lang="en-GB" dirty="0"/>
          </a:p>
          <a:p>
            <a:pPr algn="just"/>
            <a:r>
              <a:rPr lang="en-GB" dirty="0"/>
              <a:t>The vehicle's handling and performance were investigated by altering the spring rate, damping characteristics, and antiroll bar rates. The interactions between the modified vehicle parameters and their relation to vehicle performance and handling characteristics were analysed. </a:t>
            </a:r>
          </a:p>
          <a:p>
            <a:pPr algn="just"/>
            <a:endParaRPr lang="en-GB" dirty="0"/>
          </a:p>
          <a:p>
            <a:pPr algn="just"/>
            <a:r>
              <a:rPr lang="en-GB" dirty="0"/>
              <a:t>The results show that decreasing front spring rates, increasing rear spring rates, stiffening front and softening rear dampers, and reducing oversteer by stiffening the front and/or softening the rear anti-roll bars yielded the lowest lap times. The study provides insights into how suspension systems can be optimised to enhance vehicle performance. Precise factor values vary depending on other relative values. </a:t>
            </a:r>
          </a:p>
          <a:p>
            <a:pPr algn="just"/>
            <a:endParaRPr lang="en-GB" dirty="0"/>
          </a:p>
          <a:p>
            <a:pPr algn="just"/>
            <a:r>
              <a:rPr lang="en-GB" dirty="0"/>
              <a:t>These results can be used to improve the performance of race cars on the Pembrey circuit.</a:t>
            </a:r>
          </a:p>
        </p:txBody>
      </p:sp>
      <p:sp>
        <p:nvSpPr>
          <p:cNvPr id="4" name="Slide Number Placeholder 3"/>
          <p:cNvSpPr>
            <a:spLocks noGrp="1"/>
          </p:cNvSpPr>
          <p:nvPr>
            <p:ph type="sldNum" sz="quarter" idx="5"/>
          </p:nvPr>
        </p:nvSpPr>
        <p:spPr/>
        <p:txBody>
          <a:bodyPr/>
          <a:lstStyle/>
          <a:p>
            <a:fld id="{0B88755D-F1BF-4142-A418-5C98D1B86156}" type="slidenum">
              <a:rPr lang="en-GB" smtClean="0"/>
              <a:t>19</a:t>
            </a:fld>
            <a:endParaRPr lang="en-GB"/>
          </a:p>
        </p:txBody>
      </p:sp>
    </p:spTree>
    <p:extLst>
      <p:ext uri="{BB962C8B-B14F-4D97-AF65-F5344CB8AC3E}">
        <p14:creationId xmlns:p14="http://schemas.microsoft.com/office/powerpoint/2010/main" val="35860424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D1D5DB"/>
                </a:solidFill>
                <a:effectLst/>
                <a:latin typeface="Söhne"/>
              </a:rPr>
              <a:t>Based on the findings of this study, it is recommended that a detailed investigation of a more extensive range of damper and anti-roll bar values be conducted. This will enable the identification of the most effective values for optimising the vehicle's performance in speed and handling.</a:t>
            </a:r>
          </a:p>
          <a:p>
            <a:pPr algn="just"/>
            <a:endParaRPr lang="en-GB" b="0" i="0" dirty="0">
              <a:solidFill>
                <a:srgbClr val="D1D5DB"/>
              </a:solidFill>
              <a:effectLst/>
              <a:latin typeface="Söhne"/>
            </a:endParaRPr>
          </a:p>
          <a:p>
            <a:pPr algn="just"/>
            <a:r>
              <a:rPr lang="en-GB" b="0" i="0" dirty="0">
                <a:solidFill>
                  <a:srgbClr val="D1D5DB"/>
                </a:solidFill>
                <a:effectLst/>
                <a:latin typeface="Söhne"/>
              </a:rPr>
              <a:t>Furthermore, it is suggested that comparisons be made between different set-ups producing 52.471 lap times, explicitly focusing on vehicle dynamics and response. This will facilitate a better understanding of how the vehicle performs and handles under varying conditions.</a:t>
            </a:r>
          </a:p>
          <a:p>
            <a:pPr algn="just"/>
            <a:endParaRPr lang="en-GB" b="0" i="0" dirty="0">
              <a:solidFill>
                <a:srgbClr val="D1D5DB"/>
              </a:solidFill>
              <a:effectLst/>
              <a:latin typeface="Söhne"/>
            </a:endParaRPr>
          </a:p>
          <a:p>
            <a:pPr algn="just"/>
            <a:r>
              <a:rPr lang="en-GB" b="0" i="0" dirty="0">
                <a:solidFill>
                  <a:srgbClr val="D1D5DB"/>
                </a:solidFill>
                <a:effectLst/>
                <a:latin typeface="Söhne"/>
              </a:rPr>
              <a:t>It is recommended that DIL simulators be utilised to obtain comprehensive feedback on the drivability of various set-ups. These will allow for the simulation of multiple scenarios and for any necessary modifications to be made to improve the performance and handling of the vehicle.</a:t>
            </a:r>
          </a:p>
          <a:p>
            <a:pPr algn="just"/>
            <a:endParaRPr lang="en-GB" b="0" i="0" dirty="0">
              <a:solidFill>
                <a:srgbClr val="D1D5DB"/>
              </a:solidFill>
              <a:effectLst/>
              <a:latin typeface="Söhne"/>
            </a:endParaRPr>
          </a:p>
          <a:p>
            <a:pPr algn="just"/>
            <a:r>
              <a:rPr lang="en-GB" b="0" i="0" dirty="0">
                <a:solidFill>
                  <a:srgbClr val="D1D5DB"/>
                </a:solidFill>
                <a:effectLst/>
                <a:latin typeface="Söhne"/>
              </a:rPr>
              <a:t>Overall, by following these recommendations, it is anticipated that significant improvements can be made to the performance and drivability of the vehicle, thereby contributing to the advancement of the field of vehicle dynamics and response.</a:t>
            </a:r>
          </a:p>
        </p:txBody>
      </p:sp>
      <p:sp>
        <p:nvSpPr>
          <p:cNvPr id="4" name="Slide Number Placeholder 3"/>
          <p:cNvSpPr>
            <a:spLocks noGrp="1"/>
          </p:cNvSpPr>
          <p:nvPr>
            <p:ph type="sldNum" sz="quarter" idx="5"/>
          </p:nvPr>
        </p:nvSpPr>
        <p:spPr/>
        <p:txBody>
          <a:bodyPr/>
          <a:lstStyle/>
          <a:p>
            <a:fld id="{0B88755D-F1BF-4142-A418-5C98D1B86156}" type="slidenum">
              <a:rPr lang="en-GB" smtClean="0"/>
              <a:t>20</a:t>
            </a:fld>
            <a:endParaRPr lang="en-GB"/>
          </a:p>
        </p:txBody>
      </p:sp>
    </p:spTree>
    <p:extLst>
      <p:ext uri="{BB962C8B-B14F-4D97-AF65-F5344CB8AC3E}">
        <p14:creationId xmlns:p14="http://schemas.microsoft.com/office/powerpoint/2010/main" val="2161147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02/04/2023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spd="slow">
    <p:cover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spd="slow">
    <p:cover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spd="slow">
    <p:cover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spd="slow">
    <p:cover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spd="slow">
    <p:cover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spd="slow">
    <p:cover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spd="slow">
    <p:cover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spd="slow">
    <p:cover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spd="slow">
    <p:cover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spd="slow">
    <p:cover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spd="slow">
    <p:cover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02/04/2023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spd="slow">
    <p:cover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5"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ransition spd="slow">
    <p:cover dir="u"/>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7.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6.pn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8.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0136" y="700088"/>
            <a:ext cx="9251728" cy="2863531"/>
          </a:xfrm>
        </p:spPr>
        <p:txBody>
          <a:bodyPr>
            <a:noAutofit/>
          </a:bodyPr>
          <a:lstStyle/>
          <a:p>
            <a:r>
              <a:rPr lang="en-GB" sz="6600" dirty="0"/>
              <a:t>Vehicle Handling Optimisation through Simulation</a:t>
            </a:r>
            <a:endParaRPr lang="en-GB" sz="8800" dirty="0"/>
          </a:p>
        </p:txBody>
      </p:sp>
      <p:sp>
        <p:nvSpPr>
          <p:cNvPr id="3" name="Content Placeholder 2"/>
          <p:cNvSpPr>
            <a:spLocks noGrp="1"/>
          </p:cNvSpPr>
          <p:nvPr>
            <p:ph idx="1"/>
          </p:nvPr>
        </p:nvSpPr>
        <p:spPr>
          <a:xfrm>
            <a:off x="337335" y="3765056"/>
            <a:ext cx="11517330" cy="1705056"/>
          </a:xfrm>
        </p:spPr>
        <p:txBody>
          <a:bodyPr>
            <a:normAutofit/>
          </a:bodyPr>
          <a:lstStyle/>
          <a:p>
            <a:pPr marL="0" indent="0" algn="ctr">
              <a:buNone/>
            </a:pPr>
            <a:endParaRPr lang="en-GB" sz="2400" dirty="0"/>
          </a:p>
          <a:p>
            <a:pPr marL="0" indent="0" algn="ctr">
              <a:buNone/>
            </a:pPr>
            <a:r>
              <a:rPr lang="en-GB" sz="1600" dirty="0"/>
              <a:t>MSc Motorsport Engineering</a:t>
            </a:r>
          </a:p>
          <a:p>
            <a:pPr marL="0" indent="0" algn="ctr">
              <a:buNone/>
            </a:pPr>
            <a:r>
              <a:rPr lang="en-GB" sz="1600" dirty="0"/>
              <a:t>Advanced Motorsport Dynamics - ACEA7002 </a:t>
            </a:r>
          </a:p>
          <a:p>
            <a:pPr marL="0" indent="0" algn="ctr">
              <a:buNone/>
            </a:pPr>
            <a:r>
              <a:rPr lang="en-GB" sz="1600" dirty="0"/>
              <a:t>Tharish Ravin Ranjit - 2208284</a:t>
            </a:r>
          </a:p>
        </p:txBody>
      </p:sp>
    </p:spTree>
    <p:extLst>
      <p:ext uri="{BB962C8B-B14F-4D97-AF65-F5344CB8AC3E}">
        <p14:creationId xmlns:p14="http://schemas.microsoft.com/office/powerpoint/2010/main" val="4144746128"/>
      </p:ext>
    </p:extLst>
  </p:cSld>
  <p:clrMapOvr>
    <a:masterClrMapping/>
  </p:clrMapOvr>
  <p:transition spd="slow">
    <p:cover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8EBA-A51F-BE20-1166-A52B6757C6D5}"/>
              </a:ext>
            </a:extLst>
          </p:cNvPr>
          <p:cNvSpPr>
            <a:spLocks noGrp="1"/>
          </p:cNvSpPr>
          <p:nvPr>
            <p:ph type="title"/>
          </p:nvPr>
        </p:nvSpPr>
        <p:spPr>
          <a:xfrm>
            <a:off x="1408385" y="197767"/>
            <a:ext cx="9375230" cy="1143000"/>
          </a:xfrm>
        </p:spPr>
        <p:txBody>
          <a:bodyPr>
            <a:normAutofit/>
          </a:bodyPr>
          <a:lstStyle/>
          <a:p>
            <a:r>
              <a:rPr lang="en-GB" dirty="0"/>
              <a:t>Problem Definition: Aims and Objective</a:t>
            </a:r>
          </a:p>
        </p:txBody>
      </p:sp>
      <p:sp>
        <p:nvSpPr>
          <p:cNvPr id="3" name="Content Placeholder 2">
            <a:extLst>
              <a:ext uri="{FF2B5EF4-FFF2-40B4-BE49-F238E27FC236}">
                <a16:creationId xmlns:a16="http://schemas.microsoft.com/office/drawing/2014/main" id="{4F5A75AC-BEE3-3312-FD3D-1F22E2C0D6F6}"/>
              </a:ext>
            </a:extLst>
          </p:cNvPr>
          <p:cNvSpPr>
            <a:spLocks noGrp="1"/>
          </p:cNvSpPr>
          <p:nvPr>
            <p:ph idx="1"/>
          </p:nvPr>
        </p:nvSpPr>
        <p:spPr/>
        <p:txBody>
          <a:bodyPr>
            <a:normAutofit lnSpcReduction="10000"/>
          </a:bodyPr>
          <a:lstStyle/>
          <a:p>
            <a:pPr algn="just"/>
            <a:r>
              <a:rPr lang="en-GB" dirty="0"/>
              <a:t>To optimise a vehicle’s suspension systems (spring rate, damping characteristics, and anti-roll bar rates) using a multi-body dynamics modelling software for improved performance.</a:t>
            </a:r>
          </a:p>
          <a:p>
            <a:pPr algn="just"/>
            <a:endParaRPr lang="en-GB" dirty="0"/>
          </a:p>
          <a:p>
            <a:pPr algn="just"/>
            <a:r>
              <a:rPr lang="en-GB" dirty="0"/>
              <a:t>To understand the interactions between the altered vehicle parameters and their relation to vehicle performance and handling characteristics.</a:t>
            </a:r>
          </a:p>
        </p:txBody>
      </p:sp>
    </p:spTree>
    <p:extLst>
      <p:ext uri="{BB962C8B-B14F-4D97-AF65-F5344CB8AC3E}">
        <p14:creationId xmlns:p14="http://schemas.microsoft.com/office/powerpoint/2010/main" val="17244338"/>
      </p:ext>
    </p:extLst>
  </p:cSld>
  <p:clrMapOvr>
    <a:masterClrMapping/>
  </p:clrMapOvr>
  <p:transition spd="slow">
    <p:cover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8EBA-A51F-BE20-1166-A52B6757C6D5}"/>
              </a:ext>
            </a:extLst>
          </p:cNvPr>
          <p:cNvSpPr>
            <a:spLocks noGrp="1"/>
          </p:cNvSpPr>
          <p:nvPr>
            <p:ph type="title"/>
          </p:nvPr>
        </p:nvSpPr>
        <p:spPr>
          <a:xfrm>
            <a:off x="1408385" y="197767"/>
            <a:ext cx="9375230" cy="1143000"/>
          </a:xfrm>
        </p:spPr>
        <p:txBody>
          <a:bodyPr>
            <a:normAutofit fontScale="90000"/>
          </a:bodyPr>
          <a:lstStyle/>
          <a:p>
            <a:r>
              <a:rPr lang="en-GB" dirty="0"/>
              <a:t>VI-CarRealTime and Suspension Modelling</a:t>
            </a:r>
          </a:p>
        </p:txBody>
      </p:sp>
      <p:pic>
        <p:nvPicPr>
          <p:cNvPr id="5" name="Picture 4">
            <a:extLst>
              <a:ext uri="{FF2B5EF4-FFF2-40B4-BE49-F238E27FC236}">
                <a16:creationId xmlns:a16="http://schemas.microsoft.com/office/drawing/2014/main" id="{C8452558-3EA3-3631-C59F-5875A0F77D43}"/>
              </a:ext>
            </a:extLst>
          </p:cNvPr>
          <p:cNvPicPr>
            <a:picLocks noChangeAspect="1"/>
          </p:cNvPicPr>
          <p:nvPr/>
        </p:nvPicPr>
        <p:blipFill>
          <a:blip r:embed="rId3"/>
          <a:stretch>
            <a:fillRect/>
          </a:stretch>
        </p:blipFill>
        <p:spPr>
          <a:xfrm>
            <a:off x="985152" y="2856439"/>
            <a:ext cx="4514850" cy="2266950"/>
          </a:xfrm>
          <a:prstGeom prst="rect">
            <a:avLst/>
          </a:prstGeom>
        </p:spPr>
      </p:pic>
      <p:pic>
        <p:nvPicPr>
          <p:cNvPr id="8" name="Content Placeholder 7">
            <a:extLst>
              <a:ext uri="{FF2B5EF4-FFF2-40B4-BE49-F238E27FC236}">
                <a16:creationId xmlns:a16="http://schemas.microsoft.com/office/drawing/2014/main" id="{7B2C3FD4-F43E-E9DF-773F-18EBD16D698B}"/>
              </a:ext>
            </a:extLst>
          </p:cNvPr>
          <p:cNvPicPr>
            <a:picLocks noGrp="1" noChangeAspect="1"/>
          </p:cNvPicPr>
          <p:nvPr>
            <p:ph idx="1"/>
          </p:nvPr>
        </p:nvPicPr>
        <p:blipFill>
          <a:blip r:embed="rId4"/>
          <a:stretch>
            <a:fillRect/>
          </a:stretch>
        </p:blipFill>
        <p:spPr>
          <a:xfrm>
            <a:off x="6692000" y="2719287"/>
            <a:ext cx="4808204" cy="2404102"/>
          </a:xfrm>
          <a:prstGeom prst="rect">
            <a:avLst/>
          </a:prstGeom>
        </p:spPr>
      </p:pic>
      <p:pic>
        <p:nvPicPr>
          <p:cNvPr id="9" name="Picture 8">
            <a:extLst>
              <a:ext uri="{FF2B5EF4-FFF2-40B4-BE49-F238E27FC236}">
                <a16:creationId xmlns:a16="http://schemas.microsoft.com/office/drawing/2014/main" id="{786963A3-36A7-662A-B2D1-B192AEA9FFF5}"/>
              </a:ext>
            </a:extLst>
          </p:cNvPr>
          <p:cNvPicPr>
            <a:picLocks noChangeAspect="1"/>
          </p:cNvPicPr>
          <p:nvPr/>
        </p:nvPicPr>
        <p:blipFill rotWithShape="1">
          <a:blip r:embed="rId5"/>
          <a:srcRect t="29034" b="24917"/>
          <a:stretch/>
        </p:blipFill>
        <p:spPr>
          <a:xfrm>
            <a:off x="4967287" y="1340767"/>
            <a:ext cx="2257425" cy="693019"/>
          </a:xfrm>
          <a:prstGeom prst="rect">
            <a:avLst/>
          </a:prstGeom>
        </p:spPr>
      </p:pic>
    </p:spTree>
    <p:extLst>
      <p:ext uri="{BB962C8B-B14F-4D97-AF65-F5344CB8AC3E}">
        <p14:creationId xmlns:p14="http://schemas.microsoft.com/office/powerpoint/2010/main" val="2997333901"/>
      </p:ext>
    </p:extLst>
  </p:cSld>
  <p:clrMapOvr>
    <a:masterClrMapping/>
  </p:clrMapOvr>
  <p:transition spd="slow">
    <p:cover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99D8A-EEEA-0D50-51D7-1875BF140FC1}"/>
              </a:ext>
            </a:extLst>
          </p:cNvPr>
          <p:cNvSpPr>
            <a:spLocks noGrp="1"/>
          </p:cNvSpPr>
          <p:nvPr>
            <p:ph type="title"/>
          </p:nvPr>
        </p:nvSpPr>
        <p:spPr>
          <a:xfrm>
            <a:off x="609600" y="274638"/>
            <a:ext cx="10972800" cy="749092"/>
          </a:xfrm>
        </p:spPr>
        <p:txBody>
          <a:bodyPr>
            <a:normAutofit fontScale="90000"/>
          </a:bodyPr>
          <a:lstStyle/>
          <a:p>
            <a:r>
              <a:rPr lang="en-GB" dirty="0"/>
              <a:t>Methodology</a:t>
            </a:r>
          </a:p>
        </p:txBody>
      </p:sp>
      <p:graphicFrame>
        <p:nvGraphicFramePr>
          <p:cNvPr id="4" name="Content Placeholder 3">
            <a:extLst>
              <a:ext uri="{FF2B5EF4-FFF2-40B4-BE49-F238E27FC236}">
                <a16:creationId xmlns:a16="http://schemas.microsoft.com/office/drawing/2014/main" id="{A37BABBF-FC2C-5F2B-BC61-4D233D0C7FB1}"/>
              </a:ext>
            </a:extLst>
          </p:cNvPr>
          <p:cNvGraphicFramePr>
            <a:graphicFrameLocks noGrp="1"/>
          </p:cNvGraphicFramePr>
          <p:nvPr>
            <p:ph idx="1"/>
            <p:extLst>
              <p:ext uri="{D42A27DB-BD31-4B8C-83A1-F6EECF244321}">
                <p14:modId xmlns:p14="http://schemas.microsoft.com/office/powerpoint/2010/main" val="1962122118"/>
              </p:ext>
            </p:extLst>
          </p:nvPr>
        </p:nvGraphicFramePr>
        <p:xfrm>
          <a:off x="442291" y="1093306"/>
          <a:ext cx="11307417" cy="4363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7090498"/>
      </p:ext>
    </p:extLst>
  </p:cSld>
  <p:clrMapOvr>
    <a:masterClrMapping/>
  </p:clrMapOvr>
  <p:transition spd="slow">
    <p:cover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99D8A-EEEA-0D50-51D7-1875BF140FC1}"/>
              </a:ext>
            </a:extLst>
          </p:cNvPr>
          <p:cNvSpPr>
            <a:spLocks noGrp="1"/>
          </p:cNvSpPr>
          <p:nvPr>
            <p:ph type="title"/>
          </p:nvPr>
        </p:nvSpPr>
        <p:spPr>
          <a:xfrm>
            <a:off x="609600" y="274638"/>
            <a:ext cx="10972800" cy="1143000"/>
          </a:xfrm>
        </p:spPr>
        <p:txBody>
          <a:bodyPr anchor="ctr">
            <a:normAutofit/>
          </a:bodyPr>
          <a:lstStyle/>
          <a:p>
            <a:r>
              <a:rPr lang="en-GB" dirty="0"/>
              <a:t>Standard Model Set-up Vehicle and Tracks</a:t>
            </a:r>
          </a:p>
        </p:txBody>
      </p:sp>
      <p:pic>
        <p:nvPicPr>
          <p:cNvPr id="4" name="Content Placeholder 3">
            <a:extLst>
              <a:ext uri="{FF2B5EF4-FFF2-40B4-BE49-F238E27FC236}">
                <a16:creationId xmlns:a16="http://schemas.microsoft.com/office/drawing/2014/main" id="{B9D645B8-E3E3-3629-1B4A-9686E630FE32}"/>
              </a:ext>
            </a:extLst>
          </p:cNvPr>
          <p:cNvPicPr>
            <a:picLocks noGrp="1" noChangeAspect="1"/>
          </p:cNvPicPr>
          <p:nvPr>
            <p:ph sz="half" idx="1"/>
          </p:nvPr>
        </p:nvPicPr>
        <p:blipFill>
          <a:blip r:embed="rId3"/>
          <a:stretch>
            <a:fillRect/>
          </a:stretch>
        </p:blipFill>
        <p:spPr>
          <a:xfrm>
            <a:off x="9336137" y="2508455"/>
            <a:ext cx="1941411" cy="1742417"/>
          </a:xfrm>
          <a:prstGeom prst="rect">
            <a:avLst/>
          </a:prstGeom>
          <a:noFill/>
        </p:spPr>
      </p:pic>
      <p:pic>
        <p:nvPicPr>
          <p:cNvPr id="7" name="Picture 6">
            <a:extLst>
              <a:ext uri="{FF2B5EF4-FFF2-40B4-BE49-F238E27FC236}">
                <a16:creationId xmlns:a16="http://schemas.microsoft.com/office/drawing/2014/main" id="{AE35DB20-598E-137E-D847-4B6DB2319EA3}"/>
              </a:ext>
            </a:extLst>
          </p:cNvPr>
          <p:cNvPicPr>
            <a:picLocks noChangeAspect="1"/>
          </p:cNvPicPr>
          <p:nvPr/>
        </p:nvPicPr>
        <p:blipFill>
          <a:blip r:embed="rId4"/>
          <a:stretch>
            <a:fillRect/>
          </a:stretch>
        </p:blipFill>
        <p:spPr>
          <a:xfrm>
            <a:off x="3626303" y="3796558"/>
            <a:ext cx="2540408" cy="1040487"/>
          </a:xfrm>
          <a:prstGeom prst="rect">
            <a:avLst/>
          </a:prstGeom>
        </p:spPr>
      </p:pic>
      <p:pic>
        <p:nvPicPr>
          <p:cNvPr id="3" name="Picture 2">
            <a:extLst>
              <a:ext uri="{FF2B5EF4-FFF2-40B4-BE49-F238E27FC236}">
                <a16:creationId xmlns:a16="http://schemas.microsoft.com/office/drawing/2014/main" id="{F2CC32DB-CA70-69C0-438A-4661F42220FC}"/>
              </a:ext>
            </a:extLst>
          </p:cNvPr>
          <p:cNvPicPr>
            <a:picLocks noChangeAspect="1"/>
          </p:cNvPicPr>
          <p:nvPr/>
        </p:nvPicPr>
        <p:blipFill>
          <a:blip r:embed="rId5"/>
          <a:stretch>
            <a:fillRect/>
          </a:stretch>
        </p:blipFill>
        <p:spPr>
          <a:xfrm>
            <a:off x="3711856" y="1345943"/>
            <a:ext cx="2257425" cy="1504950"/>
          </a:xfrm>
          <a:prstGeom prst="rect">
            <a:avLst/>
          </a:prstGeom>
        </p:spPr>
      </p:pic>
      <p:graphicFrame>
        <p:nvGraphicFramePr>
          <p:cNvPr id="8" name="Diagram 7">
            <a:extLst>
              <a:ext uri="{FF2B5EF4-FFF2-40B4-BE49-F238E27FC236}">
                <a16:creationId xmlns:a16="http://schemas.microsoft.com/office/drawing/2014/main" id="{DD29CF29-FB28-3754-DF04-A97A5072AA23}"/>
              </a:ext>
            </a:extLst>
          </p:cNvPr>
          <p:cNvGraphicFramePr/>
          <p:nvPr>
            <p:extLst>
              <p:ext uri="{D42A27DB-BD31-4B8C-83A1-F6EECF244321}">
                <p14:modId xmlns:p14="http://schemas.microsoft.com/office/powerpoint/2010/main" val="171028304"/>
              </p:ext>
            </p:extLst>
          </p:nvPr>
        </p:nvGraphicFramePr>
        <p:xfrm>
          <a:off x="-34079" y="1466974"/>
          <a:ext cx="3857812" cy="392405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9" name="Diagram 8">
            <a:extLst>
              <a:ext uri="{FF2B5EF4-FFF2-40B4-BE49-F238E27FC236}">
                <a16:creationId xmlns:a16="http://schemas.microsoft.com/office/drawing/2014/main" id="{65D7A05F-B67B-32AE-5520-C983D5797D23}"/>
              </a:ext>
            </a:extLst>
          </p:cNvPr>
          <p:cNvGraphicFramePr/>
          <p:nvPr>
            <p:extLst>
              <p:ext uri="{D42A27DB-BD31-4B8C-83A1-F6EECF244321}">
                <p14:modId xmlns:p14="http://schemas.microsoft.com/office/powerpoint/2010/main" val="734616004"/>
              </p:ext>
            </p:extLst>
          </p:nvPr>
        </p:nvGraphicFramePr>
        <p:xfrm>
          <a:off x="5818719" y="1417638"/>
          <a:ext cx="3857812" cy="392405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904445270"/>
      </p:ext>
    </p:extLst>
  </p:cSld>
  <p:clrMapOvr>
    <a:masterClrMapping/>
  </p:clrMapOvr>
  <p:transition spd="slow">
    <p:cover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DBA28-2FF2-37BD-17C7-54E479AB9D2C}"/>
              </a:ext>
            </a:extLst>
          </p:cNvPr>
          <p:cNvSpPr>
            <a:spLocks noGrp="1"/>
          </p:cNvSpPr>
          <p:nvPr>
            <p:ph type="title"/>
          </p:nvPr>
        </p:nvSpPr>
        <p:spPr>
          <a:xfrm>
            <a:off x="602456" y="267494"/>
            <a:ext cx="10972800" cy="1143000"/>
          </a:xfrm>
        </p:spPr>
        <p:txBody>
          <a:bodyPr/>
          <a:lstStyle/>
          <a:p>
            <a:r>
              <a:rPr lang="en-GB" dirty="0"/>
              <a:t>Set Up - Driver Performance Factors</a:t>
            </a:r>
          </a:p>
        </p:txBody>
      </p:sp>
      <p:pic>
        <p:nvPicPr>
          <p:cNvPr id="7" name="Picture 6" descr="Chart&#10;&#10;Description automatically generated">
            <a:extLst>
              <a:ext uri="{FF2B5EF4-FFF2-40B4-BE49-F238E27FC236}">
                <a16:creationId xmlns:a16="http://schemas.microsoft.com/office/drawing/2014/main" id="{1C31FA31-B25A-6C0F-6D5C-958C443C66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72716" y="1700386"/>
            <a:ext cx="3364058" cy="3448160"/>
          </a:xfrm>
          <a:prstGeom prst="rect">
            <a:avLst/>
          </a:prstGeom>
        </p:spPr>
      </p:pic>
      <p:pic>
        <p:nvPicPr>
          <p:cNvPr id="9" name="Picture 8" descr="Chart&#10;&#10;Description automatically generated">
            <a:extLst>
              <a:ext uri="{FF2B5EF4-FFF2-40B4-BE49-F238E27FC236}">
                <a16:creationId xmlns:a16="http://schemas.microsoft.com/office/drawing/2014/main" id="{D733696C-4E54-E8F2-C987-595C1346FD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89830" y="1700386"/>
            <a:ext cx="3405752" cy="3447798"/>
          </a:xfrm>
          <a:prstGeom prst="rect">
            <a:avLst/>
          </a:prstGeom>
        </p:spPr>
      </p:pic>
      <p:pic>
        <p:nvPicPr>
          <p:cNvPr id="3" name="Picture 2">
            <a:extLst>
              <a:ext uri="{FF2B5EF4-FFF2-40B4-BE49-F238E27FC236}">
                <a16:creationId xmlns:a16="http://schemas.microsoft.com/office/drawing/2014/main" id="{DACBB4C2-6034-5E05-BF0E-370B08C1D16A}"/>
              </a:ext>
            </a:extLst>
          </p:cNvPr>
          <p:cNvPicPr>
            <a:picLocks noChangeAspect="1"/>
          </p:cNvPicPr>
          <p:nvPr/>
        </p:nvPicPr>
        <p:blipFill>
          <a:blip r:embed="rId5"/>
          <a:stretch>
            <a:fillRect/>
          </a:stretch>
        </p:blipFill>
        <p:spPr>
          <a:xfrm>
            <a:off x="201283" y="2365177"/>
            <a:ext cx="4311413" cy="2118216"/>
          </a:xfrm>
          <a:prstGeom prst="rect">
            <a:avLst/>
          </a:prstGeom>
        </p:spPr>
      </p:pic>
      <p:sp>
        <p:nvSpPr>
          <p:cNvPr id="4" name="TextBox 3">
            <a:extLst>
              <a:ext uri="{FF2B5EF4-FFF2-40B4-BE49-F238E27FC236}">
                <a16:creationId xmlns:a16="http://schemas.microsoft.com/office/drawing/2014/main" id="{8EDA0AED-9C84-01F3-99F2-1BB405643F65}"/>
              </a:ext>
            </a:extLst>
          </p:cNvPr>
          <p:cNvSpPr txBox="1"/>
          <p:nvPr/>
        </p:nvSpPr>
        <p:spPr>
          <a:xfrm>
            <a:off x="4789830" y="5253410"/>
            <a:ext cx="3405752" cy="369332"/>
          </a:xfrm>
          <a:prstGeom prst="rect">
            <a:avLst/>
          </a:prstGeom>
          <a:noFill/>
        </p:spPr>
        <p:txBody>
          <a:bodyPr wrap="square" rtlCol="0">
            <a:spAutoFit/>
          </a:bodyPr>
          <a:lstStyle/>
          <a:p>
            <a:pPr algn="ctr"/>
            <a:r>
              <a:rPr lang="en-GB" dirty="0"/>
              <a:t>Deceleration Performance Factor</a:t>
            </a:r>
          </a:p>
        </p:txBody>
      </p:sp>
      <p:sp>
        <p:nvSpPr>
          <p:cNvPr id="5" name="TextBox 4">
            <a:extLst>
              <a:ext uri="{FF2B5EF4-FFF2-40B4-BE49-F238E27FC236}">
                <a16:creationId xmlns:a16="http://schemas.microsoft.com/office/drawing/2014/main" id="{E91D8951-EFA2-509F-89C2-59F8679F6FCD}"/>
              </a:ext>
            </a:extLst>
          </p:cNvPr>
          <p:cNvSpPr txBox="1"/>
          <p:nvPr/>
        </p:nvSpPr>
        <p:spPr>
          <a:xfrm>
            <a:off x="8472715" y="5253410"/>
            <a:ext cx="3364059" cy="369332"/>
          </a:xfrm>
          <a:prstGeom prst="rect">
            <a:avLst/>
          </a:prstGeom>
          <a:noFill/>
        </p:spPr>
        <p:txBody>
          <a:bodyPr wrap="square" rtlCol="0">
            <a:spAutoFit/>
          </a:bodyPr>
          <a:lstStyle/>
          <a:p>
            <a:pPr algn="ctr"/>
            <a:r>
              <a:rPr lang="en-GB" dirty="0"/>
              <a:t>Lateral Performance Factor</a:t>
            </a:r>
          </a:p>
        </p:txBody>
      </p:sp>
    </p:spTree>
    <p:extLst>
      <p:ext uri="{BB962C8B-B14F-4D97-AF65-F5344CB8AC3E}">
        <p14:creationId xmlns:p14="http://schemas.microsoft.com/office/powerpoint/2010/main" val="2116748643"/>
      </p:ext>
    </p:extLst>
  </p:cSld>
  <p:clrMapOvr>
    <a:masterClrMapping/>
  </p:clrMapOvr>
  <p:transition spd="slow">
    <p:cover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8CD4-C225-8E7F-F699-6F7ECDE43EDB}"/>
              </a:ext>
            </a:extLst>
          </p:cNvPr>
          <p:cNvSpPr>
            <a:spLocks noGrp="1"/>
          </p:cNvSpPr>
          <p:nvPr>
            <p:ph type="title"/>
          </p:nvPr>
        </p:nvSpPr>
        <p:spPr/>
        <p:txBody>
          <a:bodyPr/>
          <a:lstStyle/>
          <a:p>
            <a:r>
              <a:rPr lang="en-GB" dirty="0"/>
              <a:t>Investigations - Basic</a:t>
            </a:r>
          </a:p>
        </p:txBody>
      </p:sp>
      <p:sp>
        <p:nvSpPr>
          <p:cNvPr id="3" name="Content Placeholder 2">
            <a:extLst>
              <a:ext uri="{FF2B5EF4-FFF2-40B4-BE49-F238E27FC236}">
                <a16:creationId xmlns:a16="http://schemas.microsoft.com/office/drawing/2014/main" id="{9019D70C-0540-6FD5-B84F-5BC2A0B8E0DD}"/>
              </a:ext>
            </a:extLst>
          </p:cNvPr>
          <p:cNvSpPr>
            <a:spLocks noGrp="1"/>
          </p:cNvSpPr>
          <p:nvPr>
            <p:ph idx="1"/>
          </p:nvPr>
        </p:nvSpPr>
        <p:spPr/>
        <p:txBody>
          <a:bodyPr/>
          <a:lstStyle/>
          <a:p>
            <a:r>
              <a:rPr lang="en-GB" dirty="0"/>
              <a:t>Variable Front and Rear Springs (25) - ±30%</a:t>
            </a:r>
          </a:p>
          <a:p>
            <a:r>
              <a:rPr lang="en-GB" dirty="0"/>
              <a:t>Variable Front and Rear Dampers (25) - ±30%</a:t>
            </a:r>
          </a:p>
          <a:p>
            <a:r>
              <a:rPr lang="en-GB" dirty="0"/>
              <a:t>Variable Front and Anti-Roll bars (25) - ±30%</a:t>
            </a:r>
          </a:p>
          <a:p>
            <a:pPr marL="0" indent="0">
              <a:buNone/>
            </a:pPr>
            <a:endParaRPr lang="en-GB" dirty="0"/>
          </a:p>
          <a:p>
            <a:r>
              <a:rPr lang="en-GB" dirty="0"/>
              <a:t>Variable Springs, Dampers and Anti-Roll bars (729) - ±10%</a:t>
            </a:r>
          </a:p>
        </p:txBody>
      </p:sp>
    </p:spTree>
    <p:extLst>
      <p:ext uri="{BB962C8B-B14F-4D97-AF65-F5344CB8AC3E}">
        <p14:creationId xmlns:p14="http://schemas.microsoft.com/office/powerpoint/2010/main" val="2022877814"/>
      </p:ext>
    </p:extLst>
  </p:cSld>
  <p:clrMapOvr>
    <a:masterClrMapping/>
  </p:clrMapOvr>
  <p:transition spd="slow">
    <p:cover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Springs</a:t>
            </a:r>
          </a:p>
        </p:txBody>
      </p:sp>
      <p:graphicFrame>
        <p:nvGraphicFramePr>
          <p:cNvPr id="9" name="Content Placeholder 8">
            <a:extLst>
              <a:ext uri="{FF2B5EF4-FFF2-40B4-BE49-F238E27FC236}">
                <a16:creationId xmlns:a16="http://schemas.microsoft.com/office/drawing/2014/main" id="{B0AD694C-64C0-EDD4-4FC5-50A29E9AC9E3}"/>
              </a:ext>
            </a:extLst>
          </p:cNvPr>
          <p:cNvGraphicFramePr>
            <a:graphicFrameLocks noGrp="1"/>
          </p:cNvGraphicFramePr>
          <p:nvPr>
            <p:ph sz="half" idx="2"/>
            <p:extLst>
              <p:ext uri="{D42A27DB-BD31-4B8C-83A1-F6EECF244321}">
                <p14:modId xmlns:p14="http://schemas.microsoft.com/office/powerpoint/2010/main" val="193219534"/>
              </p:ext>
            </p:extLst>
          </p:nvPr>
        </p:nvGraphicFramePr>
        <p:xfrm>
          <a:off x="4358640" y="1417638"/>
          <a:ext cx="3474719" cy="3993242"/>
        </p:xfrm>
        <a:graphic>
          <a:graphicData uri="http://schemas.openxmlformats.org/drawingml/2006/table">
            <a:tbl>
              <a:tblPr/>
              <a:tblGrid>
                <a:gridCol w="910712">
                  <a:extLst>
                    <a:ext uri="{9D8B030D-6E8A-4147-A177-3AD203B41FA5}">
                      <a16:colId xmlns:a16="http://schemas.microsoft.com/office/drawing/2014/main" val="469513731"/>
                    </a:ext>
                  </a:extLst>
                </a:gridCol>
                <a:gridCol w="924723">
                  <a:extLst>
                    <a:ext uri="{9D8B030D-6E8A-4147-A177-3AD203B41FA5}">
                      <a16:colId xmlns:a16="http://schemas.microsoft.com/office/drawing/2014/main" val="1670560371"/>
                    </a:ext>
                  </a:extLst>
                </a:gridCol>
                <a:gridCol w="840659">
                  <a:extLst>
                    <a:ext uri="{9D8B030D-6E8A-4147-A177-3AD203B41FA5}">
                      <a16:colId xmlns:a16="http://schemas.microsoft.com/office/drawing/2014/main" val="1040535321"/>
                    </a:ext>
                  </a:extLst>
                </a:gridCol>
                <a:gridCol w="798625">
                  <a:extLst>
                    <a:ext uri="{9D8B030D-6E8A-4147-A177-3AD203B41FA5}">
                      <a16:colId xmlns:a16="http://schemas.microsoft.com/office/drawing/2014/main" val="718157543"/>
                    </a:ext>
                  </a:extLst>
                </a:gridCol>
              </a:tblGrid>
              <a:tr h="275589">
                <a:tc>
                  <a:txBody>
                    <a:bodyPr/>
                    <a:lstStyle/>
                    <a:p>
                      <a:pPr algn="l" fontAlgn="b"/>
                      <a:r>
                        <a:rPr lang="en-GB" sz="900" b="1" i="0" u="none" strike="noStrike">
                          <a:solidFill>
                            <a:srgbClr val="FFFFFF"/>
                          </a:solidFill>
                          <a:effectLst/>
                          <a:latin typeface="Calibri" panose="020F0502020204030204" pitchFamily="34" charset="0"/>
                        </a:rPr>
                        <a:t>Identifier</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Front Springs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Rear Springs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a:solidFill>
                            <a:srgbClr val="FFFFFF"/>
                          </a:solidFill>
                          <a:effectLst/>
                          <a:latin typeface="Calibri" panose="020F0502020204030204" pitchFamily="34" charset="0"/>
                        </a:rPr>
                        <a:t>Lap Time</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1521463084"/>
                  </a:ext>
                </a:extLst>
              </a:tr>
              <a:tr h="148552">
                <a:tc>
                  <a:txBody>
                    <a:bodyPr/>
                    <a:lstStyle/>
                    <a:p>
                      <a:pPr algn="l" fontAlgn="b"/>
                      <a:r>
                        <a:rPr lang="en-GB" sz="900" b="0" i="0" u="none" strike="noStrike">
                          <a:solidFill>
                            <a:srgbClr val="000000"/>
                          </a:solidFill>
                          <a:effectLst/>
                          <a:latin typeface="Calibri" panose="020F0502020204030204" pitchFamily="34" charset="0"/>
                        </a:rPr>
                        <a:t>v0010</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dirty="0">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dirty="0">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dirty="0">
                          <a:solidFill>
                            <a:srgbClr val="000000"/>
                          </a:solidFill>
                          <a:effectLst/>
                          <a:latin typeface="Calibri" panose="020F0502020204030204" pitchFamily="34" charset="0"/>
                        </a:rPr>
                        <a:t>52.471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3BE7B"/>
                    </a:solidFill>
                  </a:tcPr>
                </a:tc>
                <a:extLst>
                  <a:ext uri="{0D108BD9-81ED-4DB2-BD59-A6C34878D82A}">
                    <a16:rowId xmlns:a16="http://schemas.microsoft.com/office/drawing/2014/main" val="4241282808"/>
                  </a:ext>
                </a:extLst>
              </a:tr>
              <a:tr h="148552">
                <a:tc>
                  <a:txBody>
                    <a:bodyPr/>
                    <a:lstStyle/>
                    <a:p>
                      <a:pPr algn="l" fontAlgn="b"/>
                      <a:r>
                        <a:rPr lang="en-GB" sz="900" b="0" i="0" u="none" strike="noStrike">
                          <a:solidFill>
                            <a:srgbClr val="000000"/>
                          </a:solidFill>
                          <a:effectLst/>
                          <a:latin typeface="Calibri" panose="020F0502020204030204" pitchFamily="34" charset="0"/>
                        </a:rPr>
                        <a:t>v0004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52.491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4C589"/>
                    </a:solidFill>
                  </a:tcPr>
                </a:tc>
                <a:extLst>
                  <a:ext uri="{0D108BD9-81ED-4DB2-BD59-A6C34878D82A}">
                    <a16:rowId xmlns:a16="http://schemas.microsoft.com/office/drawing/2014/main" val="1363371303"/>
                  </a:ext>
                </a:extLst>
              </a:tr>
              <a:tr h="148552">
                <a:tc>
                  <a:txBody>
                    <a:bodyPr/>
                    <a:lstStyle/>
                    <a:p>
                      <a:pPr algn="l" fontAlgn="b"/>
                      <a:r>
                        <a:rPr lang="en-GB" sz="900" b="0" i="0" u="none" strike="noStrike">
                          <a:solidFill>
                            <a:srgbClr val="000000"/>
                          </a:solidFill>
                          <a:effectLst/>
                          <a:latin typeface="Calibri" panose="020F0502020204030204" pitchFamily="34" charset="0"/>
                        </a:rPr>
                        <a:t>v0005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52.521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EC992"/>
                    </a:solidFill>
                  </a:tcPr>
                </a:tc>
                <a:extLst>
                  <a:ext uri="{0D108BD9-81ED-4DB2-BD59-A6C34878D82A}">
                    <a16:rowId xmlns:a16="http://schemas.microsoft.com/office/drawing/2014/main" val="2501309322"/>
                  </a:ext>
                </a:extLst>
              </a:tr>
              <a:tr h="148552">
                <a:tc>
                  <a:txBody>
                    <a:bodyPr/>
                    <a:lstStyle/>
                    <a:p>
                      <a:pPr algn="l" fontAlgn="b"/>
                      <a:r>
                        <a:rPr lang="en-GB" sz="900" b="0" i="0" u="none" strike="noStrike">
                          <a:solidFill>
                            <a:srgbClr val="000000"/>
                          </a:solidFill>
                          <a:effectLst/>
                          <a:latin typeface="Calibri" panose="020F0502020204030204" pitchFamily="34" charset="0"/>
                        </a:rPr>
                        <a:t>v0013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dirty="0">
                          <a:solidFill>
                            <a:srgbClr val="000000"/>
                          </a:solidFill>
                          <a:effectLst/>
                          <a:latin typeface="Calibri" panose="020F0502020204030204" pitchFamily="34" charset="0"/>
                        </a:rPr>
                        <a:t>52.581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93D1A5"/>
                    </a:solidFill>
                  </a:tcPr>
                </a:tc>
                <a:extLst>
                  <a:ext uri="{0D108BD9-81ED-4DB2-BD59-A6C34878D82A}">
                    <a16:rowId xmlns:a16="http://schemas.microsoft.com/office/drawing/2014/main" val="3643219125"/>
                  </a:ext>
                </a:extLst>
              </a:tr>
              <a:tr h="148552">
                <a:tc>
                  <a:txBody>
                    <a:bodyPr/>
                    <a:lstStyle/>
                    <a:p>
                      <a:pPr algn="l" fontAlgn="b"/>
                      <a:r>
                        <a:rPr lang="en-GB" sz="900" b="0" i="0" u="none" strike="noStrike">
                          <a:solidFill>
                            <a:srgbClr val="000000"/>
                          </a:solidFill>
                          <a:effectLst/>
                          <a:latin typeface="Calibri" panose="020F0502020204030204" pitchFamily="34" charset="0"/>
                        </a:rPr>
                        <a:t>v0025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52.601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9AD4AA"/>
                    </a:solidFill>
                  </a:tcPr>
                </a:tc>
                <a:extLst>
                  <a:ext uri="{0D108BD9-81ED-4DB2-BD59-A6C34878D82A}">
                    <a16:rowId xmlns:a16="http://schemas.microsoft.com/office/drawing/2014/main" val="1647056107"/>
                  </a:ext>
                </a:extLst>
              </a:tr>
              <a:tr h="148552">
                <a:tc>
                  <a:txBody>
                    <a:bodyPr/>
                    <a:lstStyle/>
                    <a:p>
                      <a:pPr algn="l" fontAlgn="b"/>
                      <a:r>
                        <a:rPr lang="en-GB" sz="900" b="0" i="0" u="none" strike="noStrike">
                          <a:solidFill>
                            <a:srgbClr val="000000"/>
                          </a:solidFill>
                          <a:effectLst/>
                          <a:latin typeface="Calibri" panose="020F0502020204030204" pitchFamily="34" charset="0"/>
                        </a:rPr>
                        <a:t>v0003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52.691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B9E1C6"/>
                    </a:solidFill>
                  </a:tcPr>
                </a:tc>
                <a:extLst>
                  <a:ext uri="{0D108BD9-81ED-4DB2-BD59-A6C34878D82A}">
                    <a16:rowId xmlns:a16="http://schemas.microsoft.com/office/drawing/2014/main" val="3923793437"/>
                  </a:ext>
                </a:extLst>
              </a:tr>
              <a:tr h="148552">
                <a:tc>
                  <a:txBody>
                    <a:bodyPr/>
                    <a:lstStyle/>
                    <a:p>
                      <a:pPr algn="l" fontAlgn="b"/>
                      <a:r>
                        <a:rPr lang="en-GB" sz="900" b="0" i="0" u="none" strike="noStrike">
                          <a:solidFill>
                            <a:srgbClr val="000000"/>
                          </a:solidFill>
                          <a:effectLst/>
                          <a:latin typeface="Calibri" panose="020F0502020204030204" pitchFamily="34" charset="0"/>
                        </a:rPr>
                        <a:t>v0009</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52.691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B9E1C6"/>
                    </a:solidFill>
                  </a:tcPr>
                </a:tc>
                <a:extLst>
                  <a:ext uri="{0D108BD9-81ED-4DB2-BD59-A6C34878D82A}">
                    <a16:rowId xmlns:a16="http://schemas.microsoft.com/office/drawing/2014/main" val="2748104382"/>
                  </a:ext>
                </a:extLst>
              </a:tr>
              <a:tr h="148552">
                <a:tc>
                  <a:txBody>
                    <a:bodyPr/>
                    <a:lstStyle/>
                    <a:p>
                      <a:pPr algn="l" fontAlgn="b"/>
                      <a:r>
                        <a:rPr lang="en-GB" sz="900" b="0" i="0" u="none" strike="noStrike">
                          <a:solidFill>
                            <a:srgbClr val="000000"/>
                          </a:solidFill>
                          <a:effectLst/>
                          <a:latin typeface="Calibri" panose="020F0502020204030204" pitchFamily="34" charset="0"/>
                        </a:rPr>
                        <a:t>v0015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52.731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7E6D2"/>
                    </a:solidFill>
                  </a:tcPr>
                </a:tc>
                <a:extLst>
                  <a:ext uri="{0D108BD9-81ED-4DB2-BD59-A6C34878D82A}">
                    <a16:rowId xmlns:a16="http://schemas.microsoft.com/office/drawing/2014/main" val="2283062895"/>
                  </a:ext>
                </a:extLst>
              </a:tr>
              <a:tr h="148552">
                <a:tc>
                  <a:txBody>
                    <a:bodyPr/>
                    <a:lstStyle/>
                    <a:p>
                      <a:pPr algn="l" fontAlgn="b"/>
                      <a:r>
                        <a:rPr lang="en-GB" sz="900" b="0" i="0" u="none" strike="noStrike">
                          <a:solidFill>
                            <a:srgbClr val="000000"/>
                          </a:solidFill>
                          <a:effectLst/>
                          <a:latin typeface="Calibri" panose="020F0502020204030204" pitchFamily="34" charset="0"/>
                        </a:rPr>
                        <a:t>v0007</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52.741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BE8D4"/>
                    </a:solidFill>
                  </a:tcPr>
                </a:tc>
                <a:extLst>
                  <a:ext uri="{0D108BD9-81ED-4DB2-BD59-A6C34878D82A}">
                    <a16:rowId xmlns:a16="http://schemas.microsoft.com/office/drawing/2014/main" val="3568437648"/>
                  </a:ext>
                </a:extLst>
              </a:tr>
              <a:tr h="148552">
                <a:tc>
                  <a:txBody>
                    <a:bodyPr/>
                    <a:lstStyle/>
                    <a:p>
                      <a:pPr algn="l" fontAlgn="b"/>
                      <a:r>
                        <a:rPr lang="en-GB" sz="900" b="0" i="0" u="none" strike="noStrike">
                          <a:solidFill>
                            <a:srgbClr val="000000"/>
                          </a:solidFill>
                          <a:effectLst/>
                          <a:latin typeface="Calibri" panose="020F0502020204030204" pitchFamily="34" charset="0"/>
                        </a:rPr>
                        <a:t>v0008</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52.751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EE9D7"/>
                    </a:solidFill>
                  </a:tcPr>
                </a:tc>
                <a:extLst>
                  <a:ext uri="{0D108BD9-81ED-4DB2-BD59-A6C34878D82A}">
                    <a16:rowId xmlns:a16="http://schemas.microsoft.com/office/drawing/2014/main" val="2698919552"/>
                  </a:ext>
                </a:extLst>
              </a:tr>
              <a:tr h="148552">
                <a:tc>
                  <a:txBody>
                    <a:bodyPr/>
                    <a:lstStyle/>
                    <a:p>
                      <a:pPr algn="l" fontAlgn="b"/>
                      <a:r>
                        <a:rPr lang="en-GB" sz="900" b="0" i="0" u="none" strike="noStrike">
                          <a:solidFill>
                            <a:srgbClr val="000000"/>
                          </a:solidFill>
                          <a:effectLst/>
                          <a:latin typeface="Calibri" panose="020F0502020204030204" pitchFamily="34" charset="0"/>
                        </a:rPr>
                        <a:t>v0014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52.851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1F7F5"/>
                    </a:solidFill>
                  </a:tcPr>
                </a:tc>
                <a:extLst>
                  <a:ext uri="{0D108BD9-81ED-4DB2-BD59-A6C34878D82A}">
                    <a16:rowId xmlns:a16="http://schemas.microsoft.com/office/drawing/2014/main" val="3686593110"/>
                  </a:ext>
                </a:extLst>
              </a:tr>
              <a:tr h="148552">
                <a:tc>
                  <a:txBody>
                    <a:bodyPr/>
                    <a:lstStyle/>
                    <a:p>
                      <a:pPr algn="l" fontAlgn="b"/>
                      <a:r>
                        <a:rPr lang="en-GB" sz="900" b="0" i="0" u="none" strike="noStrike">
                          <a:solidFill>
                            <a:srgbClr val="000000"/>
                          </a:solidFill>
                          <a:effectLst/>
                          <a:latin typeface="Calibri" panose="020F0502020204030204" pitchFamily="34" charset="0"/>
                        </a:rPr>
                        <a:t>v0024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52.861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5F9F8"/>
                    </a:solidFill>
                  </a:tcPr>
                </a:tc>
                <a:extLst>
                  <a:ext uri="{0D108BD9-81ED-4DB2-BD59-A6C34878D82A}">
                    <a16:rowId xmlns:a16="http://schemas.microsoft.com/office/drawing/2014/main" val="61170934"/>
                  </a:ext>
                </a:extLst>
              </a:tr>
              <a:tr h="148552">
                <a:tc>
                  <a:txBody>
                    <a:bodyPr/>
                    <a:lstStyle/>
                    <a:p>
                      <a:pPr algn="l" fontAlgn="b"/>
                      <a:r>
                        <a:rPr lang="en-GB" sz="900" b="0" i="0" u="none" strike="noStrike">
                          <a:solidFill>
                            <a:srgbClr val="000000"/>
                          </a:solidFill>
                          <a:effectLst/>
                          <a:latin typeface="Calibri" panose="020F0502020204030204" pitchFamily="34" charset="0"/>
                        </a:rPr>
                        <a:t>v0012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52.881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extLst>
                  <a:ext uri="{0D108BD9-81ED-4DB2-BD59-A6C34878D82A}">
                    <a16:rowId xmlns:a16="http://schemas.microsoft.com/office/drawing/2014/main" val="144923516"/>
                  </a:ext>
                </a:extLst>
              </a:tr>
              <a:tr h="148552">
                <a:tc>
                  <a:txBody>
                    <a:bodyPr/>
                    <a:lstStyle/>
                    <a:p>
                      <a:pPr algn="l" fontAlgn="b"/>
                      <a:r>
                        <a:rPr lang="en-GB" sz="900" b="0" i="0" u="none" strike="noStrike">
                          <a:solidFill>
                            <a:srgbClr val="000000"/>
                          </a:solidFill>
                          <a:effectLst/>
                          <a:latin typeface="Calibri" panose="020F0502020204030204" pitchFamily="34" charset="0"/>
                        </a:rPr>
                        <a:t>v0002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52.911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1F3"/>
                    </a:solidFill>
                  </a:tcPr>
                </a:tc>
                <a:extLst>
                  <a:ext uri="{0D108BD9-81ED-4DB2-BD59-A6C34878D82A}">
                    <a16:rowId xmlns:a16="http://schemas.microsoft.com/office/drawing/2014/main" val="2799179281"/>
                  </a:ext>
                </a:extLst>
              </a:tr>
              <a:tr h="148552">
                <a:tc>
                  <a:txBody>
                    <a:bodyPr/>
                    <a:lstStyle/>
                    <a:p>
                      <a:pPr algn="l" fontAlgn="b"/>
                      <a:r>
                        <a:rPr lang="en-GB" sz="900" b="0" i="0" u="none" strike="noStrike">
                          <a:solidFill>
                            <a:srgbClr val="000000"/>
                          </a:solidFill>
                          <a:effectLst/>
                          <a:latin typeface="Calibri" panose="020F0502020204030204" pitchFamily="34" charset="0"/>
                        </a:rPr>
                        <a:t>v0020</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52.911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1F3"/>
                    </a:solidFill>
                  </a:tcPr>
                </a:tc>
                <a:extLst>
                  <a:ext uri="{0D108BD9-81ED-4DB2-BD59-A6C34878D82A}">
                    <a16:rowId xmlns:a16="http://schemas.microsoft.com/office/drawing/2014/main" val="465783129"/>
                  </a:ext>
                </a:extLst>
              </a:tr>
              <a:tr h="148552">
                <a:tc>
                  <a:txBody>
                    <a:bodyPr/>
                    <a:lstStyle/>
                    <a:p>
                      <a:pPr algn="l" fontAlgn="b"/>
                      <a:r>
                        <a:rPr lang="en-GB" sz="900" b="0" i="0" u="none" strike="noStrike">
                          <a:solidFill>
                            <a:srgbClr val="000000"/>
                          </a:solidFill>
                          <a:effectLst/>
                          <a:latin typeface="Calibri" panose="020F0502020204030204" pitchFamily="34" charset="0"/>
                        </a:rPr>
                        <a:t>v0018</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52.951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1E3"/>
                    </a:solidFill>
                  </a:tcPr>
                </a:tc>
                <a:extLst>
                  <a:ext uri="{0D108BD9-81ED-4DB2-BD59-A6C34878D82A}">
                    <a16:rowId xmlns:a16="http://schemas.microsoft.com/office/drawing/2014/main" val="3269979510"/>
                  </a:ext>
                </a:extLst>
              </a:tr>
              <a:tr h="148552">
                <a:tc>
                  <a:txBody>
                    <a:bodyPr/>
                    <a:lstStyle/>
                    <a:p>
                      <a:pPr algn="l" fontAlgn="b"/>
                      <a:r>
                        <a:rPr lang="en-GB" sz="900" b="0" i="0" u="none" strike="noStrike">
                          <a:solidFill>
                            <a:srgbClr val="000000"/>
                          </a:solidFill>
                          <a:effectLst/>
                          <a:latin typeface="Calibri" panose="020F0502020204030204" pitchFamily="34" charset="0"/>
                        </a:rPr>
                        <a:t>v0019</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52.961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DDE0"/>
                    </a:solidFill>
                  </a:tcPr>
                </a:tc>
                <a:extLst>
                  <a:ext uri="{0D108BD9-81ED-4DB2-BD59-A6C34878D82A}">
                    <a16:rowId xmlns:a16="http://schemas.microsoft.com/office/drawing/2014/main" val="1105859566"/>
                  </a:ext>
                </a:extLst>
              </a:tr>
              <a:tr h="148552">
                <a:tc>
                  <a:txBody>
                    <a:bodyPr/>
                    <a:lstStyle/>
                    <a:p>
                      <a:pPr algn="l" fontAlgn="b"/>
                      <a:r>
                        <a:rPr lang="en-GB" sz="900" b="0" i="0" u="none" strike="noStrike">
                          <a:solidFill>
                            <a:srgbClr val="000000"/>
                          </a:solidFill>
                          <a:effectLst/>
                          <a:latin typeface="Calibri" panose="020F0502020204030204" pitchFamily="34" charset="0"/>
                        </a:rPr>
                        <a:t>v0006</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53.011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C9CB"/>
                    </a:solidFill>
                  </a:tcPr>
                </a:tc>
                <a:extLst>
                  <a:ext uri="{0D108BD9-81ED-4DB2-BD59-A6C34878D82A}">
                    <a16:rowId xmlns:a16="http://schemas.microsoft.com/office/drawing/2014/main" val="4228393019"/>
                  </a:ext>
                </a:extLst>
              </a:tr>
              <a:tr h="148552">
                <a:tc>
                  <a:txBody>
                    <a:bodyPr/>
                    <a:lstStyle/>
                    <a:p>
                      <a:pPr algn="l" fontAlgn="b"/>
                      <a:r>
                        <a:rPr lang="en-GB" sz="900" b="0" i="0" u="none" strike="noStrike">
                          <a:solidFill>
                            <a:srgbClr val="000000"/>
                          </a:solidFill>
                          <a:effectLst/>
                          <a:latin typeface="Calibri" panose="020F0502020204030204" pitchFamily="34" charset="0"/>
                        </a:rPr>
                        <a:t>v0001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53.051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9BB"/>
                    </a:solidFill>
                  </a:tcPr>
                </a:tc>
                <a:extLst>
                  <a:ext uri="{0D108BD9-81ED-4DB2-BD59-A6C34878D82A}">
                    <a16:rowId xmlns:a16="http://schemas.microsoft.com/office/drawing/2014/main" val="2317936216"/>
                  </a:ext>
                </a:extLst>
              </a:tr>
              <a:tr h="148552">
                <a:tc>
                  <a:txBody>
                    <a:bodyPr/>
                    <a:lstStyle/>
                    <a:p>
                      <a:pPr algn="l" fontAlgn="b"/>
                      <a:r>
                        <a:rPr lang="en-GB" sz="900" b="0" i="0" u="none" strike="noStrike">
                          <a:solidFill>
                            <a:srgbClr val="000000"/>
                          </a:solidFill>
                          <a:effectLst/>
                          <a:latin typeface="Calibri" panose="020F0502020204030204" pitchFamily="34" charset="0"/>
                        </a:rPr>
                        <a:t>v0011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53.121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D9F"/>
                    </a:solidFill>
                  </a:tcPr>
                </a:tc>
                <a:extLst>
                  <a:ext uri="{0D108BD9-81ED-4DB2-BD59-A6C34878D82A}">
                    <a16:rowId xmlns:a16="http://schemas.microsoft.com/office/drawing/2014/main" val="3885606883"/>
                  </a:ext>
                </a:extLst>
              </a:tr>
              <a:tr h="148552">
                <a:tc>
                  <a:txBody>
                    <a:bodyPr/>
                    <a:lstStyle/>
                    <a:p>
                      <a:pPr algn="l" fontAlgn="b"/>
                      <a:r>
                        <a:rPr lang="en-GB" sz="900" b="0" i="0" u="none" strike="noStrike">
                          <a:solidFill>
                            <a:srgbClr val="000000"/>
                          </a:solidFill>
                          <a:effectLst/>
                          <a:latin typeface="Calibri" panose="020F0502020204030204" pitchFamily="34" charset="0"/>
                        </a:rPr>
                        <a:t>v0017</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53.121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D9F"/>
                    </a:solidFill>
                  </a:tcPr>
                </a:tc>
                <a:extLst>
                  <a:ext uri="{0D108BD9-81ED-4DB2-BD59-A6C34878D82A}">
                    <a16:rowId xmlns:a16="http://schemas.microsoft.com/office/drawing/2014/main" val="281752386"/>
                  </a:ext>
                </a:extLst>
              </a:tr>
              <a:tr h="148552">
                <a:tc>
                  <a:txBody>
                    <a:bodyPr/>
                    <a:lstStyle/>
                    <a:p>
                      <a:pPr algn="l" fontAlgn="b"/>
                      <a:r>
                        <a:rPr lang="en-GB" sz="900" b="0" i="0" u="none" strike="noStrike">
                          <a:solidFill>
                            <a:srgbClr val="000000"/>
                          </a:solidFill>
                          <a:effectLst/>
                          <a:latin typeface="Calibri" panose="020F0502020204030204" pitchFamily="34" charset="0"/>
                        </a:rPr>
                        <a:t>v0023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53.141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598"/>
                    </a:solidFill>
                  </a:tcPr>
                </a:tc>
                <a:extLst>
                  <a:ext uri="{0D108BD9-81ED-4DB2-BD59-A6C34878D82A}">
                    <a16:rowId xmlns:a16="http://schemas.microsoft.com/office/drawing/2014/main" val="3644677703"/>
                  </a:ext>
                </a:extLst>
              </a:tr>
              <a:tr h="148552">
                <a:tc>
                  <a:txBody>
                    <a:bodyPr/>
                    <a:lstStyle/>
                    <a:p>
                      <a:pPr algn="l" fontAlgn="b"/>
                      <a:r>
                        <a:rPr lang="en-GB" sz="900" b="0" i="0" u="none" strike="noStrike">
                          <a:solidFill>
                            <a:srgbClr val="000000"/>
                          </a:solidFill>
                          <a:effectLst/>
                          <a:latin typeface="Calibri" panose="020F0502020204030204" pitchFamily="34" charset="0"/>
                        </a:rPr>
                        <a:t>v0016</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53.161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D8F"/>
                    </a:solidFill>
                  </a:tcPr>
                </a:tc>
                <a:extLst>
                  <a:ext uri="{0D108BD9-81ED-4DB2-BD59-A6C34878D82A}">
                    <a16:rowId xmlns:a16="http://schemas.microsoft.com/office/drawing/2014/main" val="3187869437"/>
                  </a:ext>
                </a:extLst>
              </a:tr>
              <a:tr h="148552">
                <a:tc>
                  <a:txBody>
                    <a:bodyPr/>
                    <a:lstStyle/>
                    <a:p>
                      <a:pPr algn="l" fontAlgn="b"/>
                      <a:r>
                        <a:rPr lang="en-GB" sz="900" b="0" i="0" u="none" strike="noStrike">
                          <a:solidFill>
                            <a:srgbClr val="000000"/>
                          </a:solidFill>
                          <a:effectLst/>
                          <a:latin typeface="Calibri" panose="020F0502020204030204" pitchFamily="34" charset="0"/>
                        </a:rPr>
                        <a:t>v0022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53.231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7173"/>
                    </a:solidFill>
                  </a:tcPr>
                </a:tc>
                <a:extLst>
                  <a:ext uri="{0D108BD9-81ED-4DB2-BD59-A6C34878D82A}">
                    <a16:rowId xmlns:a16="http://schemas.microsoft.com/office/drawing/2014/main" val="1582591864"/>
                  </a:ext>
                </a:extLst>
              </a:tr>
              <a:tr h="148552">
                <a:tc>
                  <a:txBody>
                    <a:bodyPr/>
                    <a:lstStyle/>
                    <a:p>
                      <a:pPr algn="l" fontAlgn="b"/>
                      <a:r>
                        <a:rPr lang="en-GB" sz="900" b="0" i="0" u="none" strike="noStrike">
                          <a:solidFill>
                            <a:srgbClr val="000000"/>
                          </a:solidFill>
                          <a:effectLst/>
                          <a:latin typeface="Calibri" panose="020F0502020204030204" pitchFamily="34" charset="0"/>
                        </a:rPr>
                        <a:t>v0021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dirty="0">
                          <a:solidFill>
                            <a:srgbClr val="000000"/>
                          </a:solidFill>
                          <a:effectLst/>
                          <a:latin typeface="Calibri" panose="020F0502020204030204" pitchFamily="34" charset="0"/>
                        </a:rPr>
                        <a:t>53.251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extLst>
                  <a:ext uri="{0D108BD9-81ED-4DB2-BD59-A6C34878D82A}">
                    <a16:rowId xmlns:a16="http://schemas.microsoft.com/office/drawing/2014/main" val="4126772757"/>
                  </a:ext>
                </a:extLst>
              </a:tr>
            </a:tbl>
          </a:graphicData>
        </a:graphic>
      </p:graphicFrame>
    </p:spTree>
    <p:extLst>
      <p:ext uri="{BB962C8B-B14F-4D97-AF65-F5344CB8AC3E}">
        <p14:creationId xmlns:p14="http://schemas.microsoft.com/office/powerpoint/2010/main" val="2434296589"/>
      </p:ext>
    </p:extLst>
  </p:cSld>
  <p:clrMapOvr>
    <a:masterClrMapping/>
  </p:clrMapOvr>
  <p:transition spd="slow">
    <p:cover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Dampers</a:t>
            </a:r>
          </a:p>
        </p:txBody>
      </p:sp>
      <p:graphicFrame>
        <p:nvGraphicFramePr>
          <p:cNvPr id="3" name="Content Placeholder 2">
            <a:extLst>
              <a:ext uri="{FF2B5EF4-FFF2-40B4-BE49-F238E27FC236}">
                <a16:creationId xmlns:a16="http://schemas.microsoft.com/office/drawing/2014/main" id="{B2B5D22F-316A-C7EC-58D0-72EC76F1FBEB}"/>
              </a:ext>
            </a:extLst>
          </p:cNvPr>
          <p:cNvGraphicFramePr>
            <a:graphicFrameLocks noGrp="1"/>
          </p:cNvGraphicFramePr>
          <p:nvPr>
            <p:ph sz="half" idx="2"/>
            <p:extLst>
              <p:ext uri="{D42A27DB-BD31-4B8C-83A1-F6EECF244321}">
                <p14:modId xmlns:p14="http://schemas.microsoft.com/office/powerpoint/2010/main" val="2927952511"/>
              </p:ext>
            </p:extLst>
          </p:nvPr>
        </p:nvGraphicFramePr>
        <p:xfrm>
          <a:off x="4358640" y="1417638"/>
          <a:ext cx="3474719" cy="3997436"/>
        </p:xfrm>
        <a:graphic>
          <a:graphicData uri="http://schemas.openxmlformats.org/drawingml/2006/table">
            <a:tbl>
              <a:tblPr/>
              <a:tblGrid>
                <a:gridCol w="814388">
                  <a:extLst>
                    <a:ext uri="{9D8B030D-6E8A-4147-A177-3AD203B41FA5}">
                      <a16:colId xmlns:a16="http://schemas.microsoft.com/office/drawing/2014/main" val="4287951551"/>
                    </a:ext>
                  </a:extLst>
                </a:gridCol>
                <a:gridCol w="990838">
                  <a:extLst>
                    <a:ext uri="{9D8B030D-6E8A-4147-A177-3AD203B41FA5}">
                      <a16:colId xmlns:a16="http://schemas.microsoft.com/office/drawing/2014/main" val="1946108301"/>
                    </a:ext>
                  </a:extLst>
                </a:gridCol>
                <a:gridCol w="895825">
                  <a:extLst>
                    <a:ext uri="{9D8B030D-6E8A-4147-A177-3AD203B41FA5}">
                      <a16:colId xmlns:a16="http://schemas.microsoft.com/office/drawing/2014/main" val="2992435668"/>
                    </a:ext>
                  </a:extLst>
                </a:gridCol>
                <a:gridCol w="773668">
                  <a:extLst>
                    <a:ext uri="{9D8B030D-6E8A-4147-A177-3AD203B41FA5}">
                      <a16:colId xmlns:a16="http://schemas.microsoft.com/office/drawing/2014/main" val="2454575945"/>
                    </a:ext>
                  </a:extLst>
                </a:gridCol>
              </a:tblGrid>
              <a:tr h="279736">
                <a:tc>
                  <a:txBody>
                    <a:bodyPr/>
                    <a:lstStyle/>
                    <a:p>
                      <a:pPr algn="l" fontAlgn="b"/>
                      <a:r>
                        <a:rPr lang="en-GB" sz="900" b="1" i="0" u="none" strike="noStrike">
                          <a:solidFill>
                            <a:srgbClr val="FFFFFF"/>
                          </a:solidFill>
                          <a:effectLst/>
                          <a:latin typeface="Calibri" panose="020F0502020204030204" pitchFamily="34" charset="0"/>
                        </a:rPr>
                        <a:t>Identifier</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Front Dampers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Rear Dampers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a:solidFill>
                            <a:srgbClr val="FFFFFF"/>
                          </a:solidFill>
                          <a:effectLst/>
                          <a:latin typeface="Calibri" panose="020F0502020204030204" pitchFamily="34" charset="0"/>
                        </a:rPr>
                        <a:t>Lap Time</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3219296801"/>
                  </a:ext>
                </a:extLst>
              </a:tr>
              <a:tr h="148708">
                <a:tc>
                  <a:txBody>
                    <a:bodyPr/>
                    <a:lstStyle/>
                    <a:p>
                      <a:pPr algn="l" fontAlgn="b"/>
                      <a:r>
                        <a:rPr lang="en-GB" sz="900" b="0" i="0" u="none" strike="noStrike">
                          <a:solidFill>
                            <a:srgbClr val="000000"/>
                          </a:solidFill>
                          <a:effectLst/>
                          <a:latin typeface="Calibri" panose="020F0502020204030204" pitchFamily="34" charset="0"/>
                        </a:rPr>
                        <a:t>v0022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dirty="0">
                          <a:solidFill>
                            <a:srgbClr val="000000"/>
                          </a:solidFill>
                          <a:effectLst/>
                          <a:latin typeface="Calibri" panose="020F0502020204030204" pitchFamily="34" charset="0"/>
                        </a:rPr>
                        <a:t>52.511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3BE7B"/>
                    </a:solidFill>
                  </a:tcPr>
                </a:tc>
                <a:extLst>
                  <a:ext uri="{0D108BD9-81ED-4DB2-BD59-A6C34878D82A}">
                    <a16:rowId xmlns:a16="http://schemas.microsoft.com/office/drawing/2014/main" val="1556387391"/>
                  </a:ext>
                </a:extLst>
              </a:tr>
              <a:tr h="148708">
                <a:tc>
                  <a:txBody>
                    <a:bodyPr/>
                    <a:lstStyle/>
                    <a:p>
                      <a:pPr algn="l" fontAlgn="b"/>
                      <a:r>
                        <a:rPr lang="en-GB" sz="900" b="0" i="0" u="none" strike="noStrike">
                          <a:solidFill>
                            <a:srgbClr val="000000"/>
                          </a:solidFill>
                          <a:effectLst/>
                          <a:latin typeface="Calibri" panose="020F0502020204030204" pitchFamily="34" charset="0"/>
                        </a:rPr>
                        <a:t>v0021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52.551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0C994"/>
                    </a:solidFill>
                  </a:tcPr>
                </a:tc>
                <a:extLst>
                  <a:ext uri="{0D108BD9-81ED-4DB2-BD59-A6C34878D82A}">
                    <a16:rowId xmlns:a16="http://schemas.microsoft.com/office/drawing/2014/main" val="3301048635"/>
                  </a:ext>
                </a:extLst>
              </a:tr>
              <a:tr h="148708">
                <a:tc>
                  <a:txBody>
                    <a:bodyPr/>
                    <a:lstStyle/>
                    <a:p>
                      <a:pPr algn="l" fontAlgn="b"/>
                      <a:r>
                        <a:rPr lang="en-GB" sz="900" b="0" i="0" u="none" strike="noStrike">
                          <a:solidFill>
                            <a:srgbClr val="000000"/>
                          </a:solidFill>
                          <a:effectLst/>
                          <a:latin typeface="Calibri" panose="020F0502020204030204" pitchFamily="34" charset="0"/>
                        </a:rPr>
                        <a:t>v0013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52.581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96D2A7"/>
                    </a:solidFill>
                  </a:tcPr>
                </a:tc>
                <a:extLst>
                  <a:ext uri="{0D108BD9-81ED-4DB2-BD59-A6C34878D82A}">
                    <a16:rowId xmlns:a16="http://schemas.microsoft.com/office/drawing/2014/main" val="3095345280"/>
                  </a:ext>
                </a:extLst>
              </a:tr>
              <a:tr h="148708">
                <a:tc>
                  <a:txBody>
                    <a:bodyPr/>
                    <a:lstStyle/>
                    <a:p>
                      <a:pPr algn="l" fontAlgn="b"/>
                      <a:r>
                        <a:rPr lang="en-GB" sz="900" b="0" i="0" u="none" strike="noStrike">
                          <a:solidFill>
                            <a:srgbClr val="000000"/>
                          </a:solidFill>
                          <a:effectLst/>
                          <a:latin typeface="Calibri" panose="020F0502020204030204" pitchFamily="34" charset="0"/>
                        </a:rPr>
                        <a:t>v0018</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52.581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96D2A7"/>
                    </a:solidFill>
                  </a:tcPr>
                </a:tc>
                <a:extLst>
                  <a:ext uri="{0D108BD9-81ED-4DB2-BD59-A6C34878D82A}">
                    <a16:rowId xmlns:a16="http://schemas.microsoft.com/office/drawing/2014/main" val="1897776116"/>
                  </a:ext>
                </a:extLst>
              </a:tr>
              <a:tr h="148708">
                <a:tc>
                  <a:txBody>
                    <a:bodyPr/>
                    <a:lstStyle/>
                    <a:p>
                      <a:pPr algn="l" fontAlgn="b"/>
                      <a:r>
                        <a:rPr lang="en-GB" sz="900" b="0" i="0" u="none" strike="noStrike">
                          <a:solidFill>
                            <a:srgbClr val="000000"/>
                          </a:solidFill>
                          <a:effectLst/>
                          <a:latin typeface="Calibri" panose="020F0502020204030204" pitchFamily="34" charset="0"/>
                        </a:rPr>
                        <a:t>v0007</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52.601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4D8B3"/>
                    </a:solidFill>
                  </a:tcPr>
                </a:tc>
                <a:extLst>
                  <a:ext uri="{0D108BD9-81ED-4DB2-BD59-A6C34878D82A}">
                    <a16:rowId xmlns:a16="http://schemas.microsoft.com/office/drawing/2014/main" val="1221191526"/>
                  </a:ext>
                </a:extLst>
              </a:tr>
              <a:tr h="148708">
                <a:tc>
                  <a:txBody>
                    <a:bodyPr/>
                    <a:lstStyle/>
                    <a:p>
                      <a:pPr algn="l" fontAlgn="b"/>
                      <a:r>
                        <a:rPr lang="en-GB" sz="900" b="0" i="0" u="none" strike="noStrike">
                          <a:solidFill>
                            <a:srgbClr val="000000"/>
                          </a:solidFill>
                          <a:effectLst/>
                          <a:latin typeface="Calibri" panose="020F0502020204030204" pitchFamily="34" charset="0"/>
                        </a:rPr>
                        <a:t>v0016</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52.621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B3DEC0"/>
                    </a:solidFill>
                  </a:tcPr>
                </a:tc>
                <a:extLst>
                  <a:ext uri="{0D108BD9-81ED-4DB2-BD59-A6C34878D82A}">
                    <a16:rowId xmlns:a16="http://schemas.microsoft.com/office/drawing/2014/main" val="792234955"/>
                  </a:ext>
                </a:extLst>
              </a:tr>
              <a:tr h="148708">
                <a:tc>
                  <a:txBody>
                    <a:bodyPr/>
                    <a:lstStyle/>
                    <a:p>
                      <a:pPr algn="l" fontAlgn="b"/>
                      <a:r>
                        <a:rPr lang="en-GB" sz="900" b="0" i="0" u="none" strike="noStrike">
                          <a:solidFill>
                            <a:srgbClr val="000000"/>
                          </a:solidFill>
                          <a:effectLst/>
                          <a:latin typeface="Calibri" panose="020F0502020204030204" pitchFamily="34" charset="0"/>
                        </a:rPr>
                        <a:t>v0008</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52.641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1E4CC"/>
                    </a:solidFill>
                  </a:tcPr>
                </a:tc>
                <a:extLst>
                  <a:ext uri="{0D108BD9-81ED-4DB2-BD59-A6C34878D82A}">
                    <a16:rowId xmlns:a16="http://schemas.microsoft.com/office/drawing/2014/main" val="1547511745"/>
                  </a:ext>
                </a:extLst>
              </a:tr>
              <a:tr h="148708">
                <a:tc>
                  <a:txBody>
                    <a:bodyPr/>
                    <a:lstStyle/>
                    <a:p>
                      <a:pPr algn="l" fontAlgn="b"/>
                      <a:r>
                        <a:rPr lang="en-GB" sz="900" b="0" i="0" u="none" strike="noStrike">
                          <a:solidFill>
                            <a:srgbClr val="000000"/>
                          </a:solidFill>
                          <a:effectLst/>
                          <a:latin typeface="Calibri" panose="020F0502020204030204" pitchFamily="34" charset="0"/>
                        </a:rPr>
                        <a:t>v0017</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52.651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9E7D3"/>
                    </a:solidFill>
                  </a:tcPr>
                </a:tc>
                <a:extLst>
                  <a:ext uri="{0D108BD9-81ED-4DB2-BD59-A6C34878D82A}">
                    <a16:rowId xmlns:a16="http://schemas.microsoft.com/office/drawing/2014/main" val="4252203478"/>
                  </a:ext>
                </a:extLst>
              </a:tr>
              <a:tr h="148708">
                <a:tc>
                  <a:txBody>
                    <a:bodyPr/>
                    <a:lstStyle/>
                    <a:p>
                      <a:pPr algn="l" fontAlgn="b"/>
                      <a:r>
                        <a:rPr lang="en-GB" sz="900" b="0" i="0" u="none" strike="noStrike">
                          <a:solidFill>
                            <a:srgbClr val="000000"/>
                          </a:solidFill>
                          <a:effectLst/>
                          <a:latin typeface="Calibri" panose="020F0502020204030204" pitchFamily="34" charset="0"/>
                        </a:rPr>
                        <a:t>v0014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52.661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0EAD9"/>
                    </a:solidFill>
                  </a:tcPr>
                </a:tc>
                <a:extLst>
                  <a:ext uri="{0D108BD9-81ED-4DB2-BD59-A6C34878D82A}">
                    <a16:rowId xmlns:a16="http://schemas.microsoft.com/office/drawing/2014/main" val="2762445971"/>
                  </a:ext>
                </a:extLst>
              </a:tr>
              <a:tr h="148708">
                <a:tc>
                  <a:txBody>
                    <a:bodyPr/>
                    <a:lstStyle/>
                    <a:p>
                      <a:pPr algn="l" fontAlgn="b"/>
                      <a:r>
                        <a:rPr lang="en-GB" sz="900" b="0" i="0" u="none" strike="noStrike">
                          <a:solidFill>
                            <a:srgbClr val="000000"/>
                          </a:solidFill>
                          <a:effectLst/>
                          <a:latin typeface="Calibri" panose="020F0502020204030204" pitchFamily="34" charset="0"/>
                        </a:rPr>
                        <a:t>v0006</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52.671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7EDDF"/>
                    </a:solidFill>
                  </a:tcPr>
                </a:tc>
                <a:extLst>
                  <a:ext uri="{0D108BD9-81ED-4DB2-BD59-A6C34878D82A}">
                    <a16:rowId xmlns:a16="http://schemas.microsoft.com/office/drawing/2014/main" val="1871761261"/>
                  </a:ext>
                </a:extLst>
              </a:tr>
              <a:tr h="148708">
                <a:tc>
                  <a:txBody>
                    <a:bodyPr/>
                    <a:lstStyle/>
                    <a:p>
                      <a:pPr algn="l" fontAlgn="b"/>
                      <a:r>
                        <a:rPr lang="en-GB" sz="900" b="0" i="0" u="none" strike="noStrike">
                          <a:solidFill>
                            <a:srgbClr val="000000"/>
                          </a:solidFill>
                          <a:effectLst/>
                          <a:latin typeface="Calibri" panose="020F0502020204030204" pitchFamily="34" charset="0"/>
                        </a:rPr>
                        <a:t>v0012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52.671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7EDDF"/>
                    </a:solidFill>
                  </a:tcPr>
                </a:tc>
                <a:extLst>
                  <a:ext uri="{0D108BD9-81ED-4DB2-BD59-A6C34878D82A}">
                    <a16:rowId xmlns:a16="http://schemas.microsoft.com/office/drawing/2014/main" val="404829581"/>
                  </a:ext>
                </a:extLst>
              </a:tr>
              <a:tr h="148708">
                <a:tc>
                  <a:txBody>
                    <a:bodyPr/>
                    <a:lstStyle/>
                    <a:p>
                      <a:pPr algn="l" fontAlgn="b"/>
                      <a:r>
                        <a:rPr lang="en-GB" sz="900" b="0" i="0" u="none" strike="noStrike">
                          <a:solidFill>
                            <a:srgbClr val="000000"/>
                          </a:solidFill>
                          <a:effectLst/>
                          <a:latin typeface="Calibri" panose="020F0502020204030204" pitchFamily="34" charset="0"/>
                        </a:rPr>
                        <a:t>v0011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52.681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EF0E5"/>
                    </a:solidFill>
                  </a:tcPr>
                </a:tc>
                <a:extLst>
                  <a:ext uri="{0D108BD9-81ED-4DB2-BD59-A6C34878D82A}">
                    <a16:rowId xmlns:a16="http://schemas.microsoft.com/office/drawing/2014/main" val="2142906750"/>
                  </a:ext>
                </a:extLst>
              </a:tr>
              <a:tr h="148708">
                <a:tc>
                  <a:txBody>
                    <a:bodyPr/>
                    <a:lstStyle/>
                    <a:p>
                      <a:pPr algn="l" fontAlgn="b"/>
                      <a:r>
                        <a:rPr lang="en-GB" sz="900" b="0" i="0" u="none" strike="noStrike">
                          <a:solidFill>
                            <a:srgbClr val="000000"/>
                          </a:solidFill>
                          <a:effectLst/>
                          <a:latin typeface="Calibri" panose="020F0502020204030204" pitchFamily="34" charset="0"/>
                        </a:rPr>
                        <a:t>v0003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52.721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extLst>
                  <a:ext uri="{0D108BD9-81ED-4DB2-BD59-A6C34878D82A}">
                    <a16:rowId xmlns:a16="http://schemas.microsoft.com/office/drawing/2014/main" val="3197278530"/>
                  </a:ext>
                </a:extLst>
              </a:tr>
              <a:tr h="148708">
                <a:tc>
                  <a:txBody>
                    <a:bodyPr/>
                    <a:lstStyle/>
                    <a:p>
                      <a:pPr algn="l" fontAlgn="b"/>
                      <a:r>
                        <a:rPr lang="en-GB" sz="900" b="0" i="0" u="none" strike="noStrike">
                          <a:solidFill>
                            <a:srgbClr val="000000"/>
                          </a:solidFill>
                          <a:effectLst/>
                          <a:latin typeface="Calibri" panose="020F0502020204030204" pitchFamily="34" charset="0"/>
                        </a:rPr>
                        <a:t>v0015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extLst>
                  <a:ext uri="{0D108BD9-81ED-4DB2-BD59-A6C34878D82A}">
                    <a16:rowId xmlns:a16="http://schemas.microsoft.com/office/drawing/2014/main" val="3799184400"/>
                  </a:ext>
                </a:extLst>
              </a:tr>
              <a:tr h="148708">
                <a:tc>
                  <a:txBody>
                    <a:bodyPr/>
                    <a:lstStyle/>
                    <a:p>
                      <a:pPr algn="l" fontAlgn="b"/>
                      <a:r>
                        <a:rPr lang="en-GB" sz="900" b="0" i="0" u="none" strike="noStrike">
                          <a:solidFill>
                            <a:srgbClr val="000000"/>
                          </a:solidFill>
                          <a:effectLst/>
                          <a:latin typeface="Calibri" panose="020F0502020204030204" pitchFamily="34" charset="0"/>
                        </a:rPr>
                        <a:t>v0019</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52.741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1F4"/>
                    </a:solidFill>
                  </a:tcPr>
                </a:tc>
                <a:extLst>
                  <a:ext uri="{0D108BD9-81ED-4DB2-BD59-A6C34878D82A}">
                    <a16:rowId xmlns:a16="http://schemas.microsoft.com/office/drawing/2014/main" val="768159439"/>
                  </a:ext>
                </a:extLst>
              </a:tr>
              <a:tr h="148708">
                <a:tc>
                  <a:txBody>
                    <a:bodyPr/>
                    <a:lstStyle/>
                    <a:p>
                      <a:pPr algn="l" fontAlgn="b"/>
                      <a:r>
                        <a:rPr lang="en-GB" sz="900" b="0" i="0" u="none" strike="noStrike">
                          <a:solidFill>
                            <a:srgbClr val="000000"/>
                          </a:solidFill>
                          <a:effectLst/>
                          <a:latin typeface="Calibri" panose="020F0502020204030204" pitchFamily="34" charset="0"/>
                        </a:rPr>
                        <a:t>v0020</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52.751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CEE"/>
                    </a:solidFill>
                  </a:tcPr>
                </a:tc>
                <a:extLst>
                  <a:ext uri="{0D108BD9-81ED-4DB2-BD59-A6C34878D82A}">
                    <a16:rowId xmlns:a16="http://schemas.microsoft.com/office/drawing/2014/main" val="2195502791"/>
                  </a:ext>
                </a:extLst>
              </a:tr>
              <a:tr h="148708">
                <a:tc>
                  <a:txBody>
                    <a:bodyPr/>
                    <a:lstStyle/>
                    <a:p>
                      <a:pPr algn="l" fontAlgn="b"/>
                      <a:r>
                        <a:rPr lang="en-GB" sz="900" b="0" i="0" u="none" strike="noStrike">
                          <a:solidFill>
                            <a:srgbClr val="000000"/>
                          </a:solidFill>
                          <a:effectLst/>
                          <a:latin typeface="Calibri" panose="020F0502020204030204" pitchFamily="34" charset="0"/>
                        </a:rPr>
                        <a:t>v0024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52.761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6E9"/>
                    </a:solidFill>
                  </a:tcPr>
                </a:tc>
                <a:extLst>
                  <a:ext uri="{0D108BD9-81ED-4DB2-BD59-A6C34878D82A}">
                    <a16:rowId xmlns:a16="http://schemas.microsoft.com/office/drawing/2014/main" val="4292974848"/>
                  </a:ext>
                </a:extLst>
              </a:tr>
              <a:tr h="148708">
                <a:tc>
                  <a:txBody>
                    <a:bodyPr/>
                    <a:lstStyle/>
                    <a:p>
                      <a:pPr algn="l" fontAlgn="b"/>
                      <a:r>
                        <a:rPr lang="en-GB" sz="900" b="0" i="0" u="none" strike="noStrike">
                          <a:solidFill>
                            <a:srgbClr val="000000"/>
                          </a:solidFill>
                          <a:effectLst/>
                          <a:latin typeface="Calibri" panose="020F0502020204030204" pitchFamily="34" charset="0"/>
                        </a:rPr>
                        <a:t>v0002</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52.771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0E3"/>
                    </a:solidFill>
                  </a:tcPr>
                </a:tc>
                <a:extLst>
                  <a:ext uri="{0D108BD9-81ED-4DB2-BD59-A6C34878D82A}">
                    <a16:rowId xmlns:a16="http://schemas.microsoft.com/office/drawing/2014/main" val="535258874"/>
                  </a:ext>
                </a:extLst>
              </a:tr>
              <a:tr h="148708">
                <a:tc>
                  <a:txBody>
                    <a:bodyPr/>
                    <a:lstStyle/>
                    <a:p>
                      <a:pPr algn="l" fontAlgn="b"/>
                      <a:r>
                        <a:rPr lang="en-GB" sz="900" b="0" i="0" u="none" strike="noStrike">
                          <a:solidFill>
                            <a:srgbClr val="000000"/>
                          </a:solidFill>
                          <a:effectLst/>
                          <a:latin typeface="Calibri" panose="020F0502020204030204" pitchFamily="34" charset="0"/>
                        </a:rPr>
                        <a:t>v0010</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52.771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0E3"/>
                    </a:solidFill>
                  </a:tcPr>
                </a:tc>
                <a:extLst>
                  <a:ext uri="{0D108BD9-81ED-4DB2-BD59-A6C34878D82A}">
                    <a16:rowId xmlns:a16="http://schemas.microsoft.com/office/drawing/2014/main" val="4262414572"/>
                  </a:ext>
                </a:extLst>
              </a:tr>
              <a:tr h="148708">
                <a:tc>
                  <a:txBody>
                    <a:bodyPr/>
                    <a:lstStyle/>
                    <a:p>
                      <a:pPr algn="l" fontAlgn="b"/>
                      <a:r>
                        <a:rPr lang="en-GB" sz="900" b="0" i="0" u="none" strike="noStrike">
                          <a:solidFill>
                            <a:srgbClr val="000000"/>
                          </a:solidFill>
                          <a:effectLst/>
                          <a:latin typeface="Calibri" panose="020F0502020204030204" pitchFamily="34" charset="0"/>
                        </a:rPr>
                        <a:t>v0001</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52.801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CFD2"/>
                    </a:solidFill>
                  </a:tcPr>
                </a:tc>
                <a:extLst>
                  <a:ext uri="{0D108BD9-81ED-4DB2-BD59-A6C34878D82A}">
                    <a16:rowId xmlns:a16="http://schemas.microsoft.com/office/drawing/2014/main" val="619596553"/>
                  </a:ext>
                </a:extLst>
              </a:tr>
              <a:tr h="148708">
                <a:tc>
                  <a:txBody>
                    <a:bodyPr/>
                    <a:lstStyle/>
                    <a:p>
                      <a:pPr algn="l" fontAlgn="b"/>
                      <a:r>
                        <a:rPr lang="en-GB" sz="900" b="0" i="0" u="none" strike="noStrike">
                          <a:solidFill>
                            <a:srgbClr val="000000"/>
                          </a:solidFill>
                          <a:effectLst/>
                          <a:latin typeface="Calibri" panose="020F0502020204030204" pitchFamily="34" charset="0"/>
                        </a:rPr>
                        <a:t>v0023</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52.841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9BB"/>
                    </a:solidFill>
                  </a:tcPr>
                </a:tc>
                <a:extLst>
                  <a:ext uri="{0D108BD9-81ED-4DB2-BD59-A6C34878D82A}">
                    <a16:rowId xmlns:a16="http://schemas.microsoft.com/office/drawing/2014/main" val="647213921"/>
                  </a:ext>
                </a:extLst>
              </a:tr>
              <a:tr h="148708">
                <a:tc>
                  <a:txBody>
                    <a:bodyPr/>
                    <a:lstStyle/>
                    <a:p>
                      <a:pPr algn="l" fontAlgn="b"/>
                      <a:r>
                        <a:rPr lang="en-GB" sz="900" b="0" i="0" u="none" strike="noStrike">
                          <a:solidFill>
                            <a:srgbClr val="000000"/>
                          </a:solidFill>
                          <a:effectLst/>
                          <a:latin typeface="Calibri" panose="020F0502020204030204" pitchFamily="34" charset="0"/>
                        </a:rPr>
                        <a:t>v0004</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52.891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C9F"/>
                    </a:solidFill>
                  </a:tcPr>
                </a:tc>
                <a:extLst>
                  <a:ext uri="{0D108BD9-81ED-4DB2-BD59-A6C34878D82A}">
                    <a16:rowId xmlns:a16="http://schemas.microsoft.com/office/drawing/2014/main" val="2001732094"/>
                  </a:ext>
                </a:extLst>
              </a:tr>
              <a:tr h="148708">
                <a:tc>
                  <a:txBody>
                    <a:bodyPr/>
                    <a:lstStyle/>
                    <a:p>
                      <a:pPr algn="l" fontAlgn="b"/>
                      <a:r>
                        <a:rPr lang="en-GB" sz="900" b="0" i="0" u="none" strike="noStrike">
                          <a:solidFill>
                            <a:srgbClr val="000000"/>
                          </a:solidFill>
                          <a:effectLst/>
                          <a:latin typeface="Calibri" panose="020F0502020204030204" pitchFamily="34" charset="0"/>
                        </a:rPr>
                        <a:t>v0005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52.901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799"/>
                    </a:solidFill>
                  </a:tcPr>
                </a:tc>
                <a:extLst>
                  <a:ext uri="{0D108BD9-81ED-4DB2-BD59-A6C34878D82A}">
                    <a16:rowId xmlns:a16="http://schemas.microsoft.com/office/drawing/2014/main" val="3863466859"/>
                  </a:ext>
                </a:extLst>
              </a:tr>
              <a:tr h="148708">
                <a:tc>
                  <a:txBody>
                    <a:bodyPr/>
                    <a:lstStyle/>
                    <a:p>
                      <a:pPr algn="l" fontAlgn="b"/>
                      <a:r>
                        <a:rPr lang="en-GB" sz="900" b="0" i="0" u="none" strike="noStrike">
                          <a:solidFill>
                            <a:srgbClr val="000000"/>
                          </a:solidFill>
                          <a:effectLst/>
                          <a:latin typeface="Calibri" panose="020F0502020204030204" pitchFamily="34" charset="0"/>
                        </a:rPr>
                        <a:t>v0009</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0.85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52.921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B8E"/>
                    </a:solidFill>
                  </a:tcPr>
                </a:tc>
                <a:extLst>
                  <a:ext uri="{0D108BD9-81ED-4DB2-BD59-A6C34878D82A}">
                    <a16:rowId xmlns:a16="http://schemas.microsoft.com/office/drawing/2014/main" val="3528024290"/>
                  </a:ext>
                </a:extLst>
              </a:tr>
              <a:tr h="148708">
                <a:tc>
                  <a:txBody>
                    <a:bodyPr/>
                    <a:lstStyle/>
                    <a:p>
                      <a:pPr algn="l" fontAlgn="b"/>
                      <a:r>
                        <a:rPr lang="en-GB" sz="900" b="0" i="0" u="none" strike="noStrike">
                          <a:solidFill>
                            <a:srgbClr val="000000"/>
                          </a:solidFill>
                          <a:effectLst/>
                          <a:latin typeface="Calibri" panose="020F0502020204030204" pitchFamily="34" charset="0"/>
                        </a:rPr>
                        <a:t>v0025</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dirty="0">
                          <a:solidFill>
                            <a:srgbClr val="000000"/>
                          </a:solidFill>
                          <a:effectLst/>
                          <a:latin typeface="Calibri" panose="020F0502020204030204" pitchFamily="34" charset="0"/>
                        </a:rPr>
                        <a:t>52.981</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extLst>
                  <a:ext uri="{0D108BD9-81ED-4DB2-BD59-A6C34878D82A}">
                    <a16:rowId xmlns:a16="http://schemas.microsoft.com/office/drawing/2014/main" val="1426175914"/>
                  </a:ext>
                </a:extLst>
              </a:tr>
            </a:tbl>
          </a:graphicData>
        </a:graphic>
      </p:graphicFrame>
    </p:spTree>
    <p:extLst>
      <p:ext uri="{BB962C8B-B14F-4D97-AF65-F5344CB8AC3E}">
        <p14:creationId xmlns:p14="http://schemas.microsoft.com/office/powerpoint/2010/main" val="1573826291"/>
      </p:ext>
    </p:extLst>
  </p:cSld>
  <p:clrMapOvr>
    <a:masterClrMapping/>
  </p:clrMapOvr>
  <p:transition spd="slow">
    <p:cover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Anti-Roll Bars</a:t>
            </a:r>
          </a:p>
        </p:txBody>
      </p:sp>
      <p:graphicFrame>
        <p:nvGraphicFramePr>
          <p:cNvPr id="7" name="Table 6">
            <a:extLst>
              <a:ext uri="{FF2B5EF4-FFF2-40B4-BE49-F238E27FC236}">
                <a16:creationId xmlns:a16="http://schemas.microsoft.com/office/drawing/2014/main" id="{C851A21E-9244-B4C7-9EA2-7BE404243F61}"/>
              </a:ext>
            </a:extLst>
          </p:cNvPr>
          <p:cNvGraphicFramePr>
            <a:graphicFrameLocks noGrp="1"/>
          </p:cNvGraphicFramePr>
          <p:nvPr>
            <p:extLst>
              <p:ext uri="{D42A27DB-BD31-4B8C-83A1-F6EECF244321}">
                <p14:modId xmlns:p14="http://schemas.microsoft.com/office/powerpoint/2010/main" val="3834617637"/>
              </p:ext>
            </p:extLst>
          </p:nvPr>
        </p:nvGraphicFramePr>
        <p:xfrm>
          <a:off x="4358641" y="1417638"/>
          <a:ext cx="3474718" cy="3989032"/>
        </p:xfrm>
        <a:graphic>
          <a:graphicData uri="http://schemas.openxmlformats.org/drawingml/2006/table">
            <a:tbl>
              <a:tblPr/>
              <a:tblGrid>
                <a:gridCol w="837282">
                  <a:extLst>
                    <a:ext uri="{9D8B030D-6E8A-4147-A177-3AD203B41FA5}">
                      <a16:colId xmlns:a16="http://schemas.microsoft.com/office/drawing/2014/main" val="1467818410"/>
                    </a:ext>
                  </a:extLst>
                </a:gridCol>
                <a:gridCol w="948919">
                  <a:extLst>
                    <a:ext uri="{9D8B030D-6E8A-4147-A177-3AD203B41FA5}">
                      <a16:colId xmlns:a16="http://schemas.microsoft.com/office/drawing/2014/main" val="1360527259"/>
                    </a:ext>
                  </a:extLst>
                </a:gridCol>
                <a:gridCol w="893100">
                  <a:extLst>
                    <a:ext uri="{9D8B030D-6E8A-4147-A177-3AD203B41FA5}">
                      <a16:colId xmlns:a16="http://schemas.microsoft.com/office/drawing/2014/main" val="1132866677"/>
                    </a:ext>
                  </a:extLst>
                </a:gridCol>
                <a:gridCol w="795417">
                  <a:extLst>
                    <a:ext uri="{9D8B030D-6E8A-4147-A177-3AD203B41FA5}">
                      <a16:colId xmlns:a16="http://schemas.microsoft.com/office/drawing/2014/main" val="4272027687"/>
                    </a:ext>
                  </a:extLst>
                </a:gridCol>
              </a:tblGrid>
              <a:tr h="283982">
                <a:tc>
                  <a:txBody>
                    <a:bodyPr/>
                    <a:lstStyle/>
                    <a:p>
                      <a:pPr algn="l" fontAlgn="b"/>
                      <a:r>
                        <a:rPr lang="en-GB" sz="900" b="1" i="0" u="none" strike="noStrike">
                          <a:solidFill>
                            <a:srgbClr val="FFFFFF"/>
                          </a:solidFill>
                          <a:effectLst/>
                          <a:latin typeface="Calibri" panose="020F0502020204030204" pitchFamily="34" charset="0"/>
                        </a:rPr>
                        <a:t>Identifier</a:t>
                      </a:r>
                    </a:p>
                  </a:txBody>
                  <a:tcPr marL="5122" marR="5122" marT="5122"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Front Antiroll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Rear Antiroll Scale Factor</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900" b="1" i="0" u="none" strike="noStrike" dirty="0">
                          <a:solidFill>
                            <a:srgbClr val="FFFFFF"/>
                          </a:solidFill>
                          <a:effectLst/>
                          <a:latin typeface="Calibri" panose="020F0502020204030204" pitchFamily="34" charset="0"/>
                        </a:rPr>
                        <a:t>Lap Time</a:t>
                      </a:r>
                    </a:p>
                  </a:txBody>
                  <a:tcPr marL="5122" marR="5122" marT="5122"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1001327"/>
                  </a:ext>
                </a:extLst>
              </a:tr>
              <a:tr h="148202">
                <a:tc>
                  <a:txBody>
                    <a:bodyPr/>
                    <a:lstStyle/>
                    <a:p>
                      <a:pPr algn="l" fontAlgn="b"/>
                      <a:r>
                        <a:rPr lang="en-GB" sz="900" b="0" i="0" u="none" strike="noStrike">
                          <a:solidFill>
                            <a:srgbClr val="000000"/>
                          </a:solidFill>
                          <a:effectLst/>
                          <a:latin typeface="Calibri" panose="020F0502020204030204" pitchFamily="34" charset="0"/>
                        </a:rPr>
                        <a:t>v0012</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52.561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3BE7B"/>
                    </a:solidFill>
                  </a:tcPr>
                </a:tc>
                <a:extLst>
                  <a:ext uri="{0D108BD9-81ED-4DB2-BD59-A6C34878D82A}">
                    <a16:rowId xmlns:a16="http://schemas.microsoft.com/office/drawing/2014/main" val="4079764175"/>
                  </a:ext>
                </a:extLst>
              </a:tr>
              <a:tr h="148202">
                <a:tc>
                  <a:txBody>
                    <a:bodyPr/>
                    <a:lstStyle/>
                    <a:p>
                      <a:pPr algn="l" fontAlgn="b"/>
                      <a:r>
                        <a:rPr lang="en-GB" sz="900" b="0" i="0" u="none" strike="noStrike">
                          <a:solidFill>
                            <a:srgbClr val="000000"/>
                          </a:solidFill>
                          <a:effectLst/>
                          <a:latin typeface="Calibri" panose="020F0502020204030204" pitchFamily="34" charset="0"/>
                        </a:rPr>
                        <a:t>v0025</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52.571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AC081"/>
                    </a:solidFill>
                  </a:tcPr>
                </a:tc>
                <a:extLst>
                  <a:ext uri="{0D108BD9-81ED-4DB2-BD59-A6C34878D82A}">
                    <a16:rowId xmlns:a16="http://schemas.microsoft.com/office/drawing/2014/main" val="1264693126"/>
                  </a:ext>
                </a:extLst>
              </a:tr>
              <a:tr h="148202">
                <a:tc>
                  <a:txBody>
                    <a:bodyPr/>
                    <a:lstStyle/>
                    <a:p>
                      <a:pPr algn="l" fontAlgn="b"/>
                      <a:r>
                        <a:rPr lang="en-GB" sz="900" b="0" i="0" u="none" strike="noStrike">
                          <a:solidFill>
                            <a:srgbClr val="000000"/>
                          </a:solidFill>
                          <a:effectLst/>
                          <a:latin typeface="Calibri" panose="020F0502020204030204" pitchFamily="34" charset="0"/>
                        </a:rPr>
                        <a:t>v0013</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52.581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1C387"/>
                    </a:solidFill>
                  </a:tcPr>
                </a:tc>
                <a:extLst>
                  <a:ext uri="{0D108BD9-81ED-4DB2-BD59-A6C34878D82A}">
                    <a16:rowId xmlns:a16="http://schemas.microsoft.com/office/drawing/2014/main" val="3176817578"/>
                  </a:ext>
                </a:extLst>
              </a:tr>
              <a:tr h="148202">
                <a:tc>
                  <a:txBody>
                    <a:bodyPr/>
                    <a:lstStyle/>
                    <a:p>
                      <a:pPr algn="l" fontAlgn="b"/>
                      <a:r>
                        <a:rPr lang="en-GB" sz="900" b="0" i="0" u="none" strike="noStrike">
                          <a:solidFill>
                            <a:srgbClr val="000000"/>
                          </a:solidFill>
                          <a:effectLst/>
                          <a:latin typeface="Calibri" panose="020F0502020204030204" pitchFamily="34" charset="0"/>
                        </a:rPr>
                        <a:t>v0023</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52.591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8C68D"/>
                    </a:solidFill>
                  </a:tcPr>
                </a:tc>
                <a:extLst>
                  <a:ext uri="{0D108BD9-81ED-4DB2-BD59-A6C34878D82A}">
                    <a16:rowId xmlns:a16="http://schemas.microsoft.com/office/drawing/2014/main" val="445804650"/>
                  </a:ext>
                </a:extLst>
              </a:tr>
              <a:tr h="148202">
                <a:tc>
                  <a:txBody>
                    <a:bodyPr/>
                    <a:lstStyle/>
                    <a:p>
                      <a:pPr algn="l" fontAlgn="b"/>
                      <a:r>
                        <a:rPr lang="en-GB" sz="900" b="0" i="0" u="none" strike="noStrike">
                          <a:solidFill>
                            <a:srgbClr val="000000"/>
                          </a:solidFill>
                          <a:effectLst/>
                          <a:latin typeface="Calibri" panose="020F0502020204030204" pitchFamily="34" charset="0"/>
                        </a:rPr>
                        <a:t>v0009</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52.601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0C994"/>
                    </a:solidFill>
                  </a:tcPr>
                </a:tc>
                <a:extLst>
                  <a:ext uri="{0D108BD9-81ED-4DB2-BD59-A6C34878D82A}">
                    <a16:rowId xmlns:a16="http://schemas.microsoft.com/office/drawing/2014/main" val="2762157222"/>
                  </a:ext>
                </a:extLst>
              </a:tr>
              <a:tr h="148202">
                <a:tc>
                  <a:txBody>
                    <a:bodyPr/>
                    <a:lstStyle/>
                    <a:p>
                      <a:pPr algn="l" fontAlgn="b"/>
                      <a:r>
                        <a:rPr lang="en-GB" sz="900" b="0" i="0" u="none" strike="noStrike">
                          <a:solidFill>
                            <a:srgbClr val="000000"/>
                          </a:solidFill>
                          <a:effectLst/>
                          <a:latin typeface="Calibri" panose="020F0502020204030204" pitchFamily="34" charset="0"/>
                        </a:rPr>
                        <a:t>v0005</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52.661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DBB9"/>
                    </a:solidFill>
                  </a:tcPr>
                </a:tc>
                <a:extLst>
                  <a:ext uri="{0D108BD9-81ED-4DB2-BD59-A6C34878D82A}">
                    <a16:rowId xmlns:a16="http://schemas.microsoft.com/office/drawing/2014/main" val="2902889729"/>
                  </a:ext>
                </a:extLst>
              </a:tr>
              <a:tr h="148202">
                <a:tc>
                  <a:txBody>
                    <a:bodyPr/>
                    <a:lstStyle/>
                    <a:p>
                      <a:pPr algn="l" fontAlgn="b"/>
                      <a:r>
                        <a:rPr lang="en-GB" sz="900" b="0" i="0" u="none" strike="noStrike">
                          <a:solidFill>
                            <a:srgbClr val="000000"/>
                          </a:solidFill>
                          <a:effectLst/>
                          <a:latin typeface="Calibri" panose="020F0502020204030204" pitchFamily="34" charset="0"/>
                        </a:rPr>
                        <a:t>v0008</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52.661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DBB9"/>
                    </a:solidFill>
                  </a:tcPr>
                </a:tc>
                <a:extLst>
                  <a:ext uri="{0D108BD9-81ED-4DB2-BD59-A6C34878D82A}">
                    <a16:rowId xmlns:a16="http://schemas.microsoft.com/office/drawing/2014/main" val="1392883679"/>
                  </a:ext>
                </a:extLst>
              </a:tr>
              <a:tr h="148202">
                <a:tc>
                  <a:txBody>
                    <a:bodyPr/>
                    <a:lstStyle/>
                    <a:p>
                      <a:pPr algn="l" fontAlgn="b"/>
                      <a:r>
                        <a:rPr lang="en-GB" sz="900" b="0" i="0" u="none" strike="noStrike">
                          <a:solidFill>
                            <a:srgbClr val="000000"/>
                          </a:solidFill>
                          <a:effectLst/>
                          <a:latin typeface="Calibri" panose="020F0502020204030204" pitchFamily="34" charset="0"/>
                        </a:rPr>
                        <a:t>v0007</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52.691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1E4CC"/>
                    </a:solidFill>
                  </a:tcPr>
                </a:tc>
                <a:extLst>
                  <a:ext uri="{0D108BD9-81ED-4DB2-BD59-A6C34878D82A}">
                    <a16:rowId xmlns:a16="http://schemas.microsoft.com/office/drawing/2014/main" val="146166922"/>
                  </a:ext>
                </a:extLst>
              </a:tr>
              <a:tr h="148202">
                <a:tc>
                  <a:txBody>
                    <a:bodyPr/>
                    <a:lstStyle/>
                    <a:p>
                      <a:pPr algn="l" fontAlgn="b"/>
                      <a:r>
                        <a:rPr lang="en-GB" sz="900" b="0" i="0" u="none" strike="noStrike">
                          <a:solidFill>
                            <a:srgbClr val="000000"/>
                          </a:solidFill>
                          <a:effectLst/>
                          <a:latin typeface="Calibri" panose="020F0502020204030204" pitchFamily="34" charset="0"/>
                        </a:rPr>
                        <a:t>v0020</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52.691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1E4CC"/>
                    </a:solidFill>
                  </a:tcPr>
                </a:tc>
                <a:extLst>
                  <a:ext uri="{0D108BD9-81ED-4DB2-BD59-A6C34878D82A}">
                    <a16:rowId xmlns:a16="http://schemas.microsoft.com/office/drawing/2014/main" val="3630660736"/>
                  </a:ext>
                </a:extLst>
              </a:tr>
              <a:tr h="148202">
                <a:tc>
                  <a:txBody>
                    <a:bodyPr/>
                    <a:lstStyle/>
                    <a:p>
                      <a:pPr algn="l" fontAlgn="b"/>
                      <a:r>
                        <a:rPr lang="en-GB" sz="900" b="0" i="0" u="none" strike="noStrike">
                          <a:solidFill>
                            <a:srgbClr val="000000"/>
                          </a:solidFill>
                          <a:effectLst/>
                          <a:latin typeface="Calibri" panose="020F0502020204030204" pitchFamily="34" charset="0"/>
                        </a:rPr>
                        <a:t>v0015</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52.711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0EAD9"/>
                    </a:solidFill>
                  </a:tcPr>
                </a:tc>
                <a:extLst>
                  <a:ext uri="{0D108BD9-81ED-4DB2-BD59-A6C34878D82A}">
                    <a16:rowId xmlns:a16="http://schemas.microsoft.com/office/drawing/2014/main" val="1095583259"/>
                  </a:ext>
                </a:extLst>
              </a:tr>
              <a:tr h="148202">
                <a:tc>
                  <a:txBody>
                    <a:bodyPr/>
                    <a:lstStyle/>
                    <a:p>
                      <a:pPr algn="l" fontAlgn="b"/>
                      <a:r>
                        <a:rPr lang="en-GB" sz="900" b="0" i="0" u="none" strike="noStrike">
                          <a:solidFill>
                            <a:srgbClr val="000000"/>
                          </a:solidFill>
                          <a:effectLst/>
                          <a:latin typeface="Calibri" panose="020F0502020204030204" pitchFamily="34" charset="0"/>
                        </a:rPr>
                        <a:t>v0001</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52.731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EF0E5"/>
                    </a:solidFill>
                  </a:tcPr>
                </a:tc>
                <a:extLst>
                  <a:ext uri="{0D108BD9-81ED-4DB2-BD59-A6C34878D82A}">
                    <a16:rowId xmlns:a16="http://schemas.microsoft.com/office/drawing/2014/main" val="2916905599"/>
                  </a:ext>
                </a:extLst>
              </a:tr>
              <a:tr h="148202">
                <a:tc>
                  <a:txBody>
                    <a:bodyPr/>
                    <a:lstStyle/>
                    <a:p>
                      <a:pPr algn="l" fontAlgn="b"/>
                      <a:r>
                        <a:rPr lang="en-GB" sz="900" b="0" i="0" u="none" strike="noStrike">
                          <a:solidFill>
                            <a:srgbClr val="000000"/>
                          </a:solidFill>
                          <a:effectLst/>
                          <a:latin typeface="Calibri" panose="020F0502020204030204" pitchFamily="34" charset="0"/>
                        </a:rPr>
                        <a:t>v0004</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52.751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EDF6F2"/>
                    </a:solidFill>
                  </a:tcPr>
                </a:tc>
                <a:extLst>
                  <a:ext uri="{0D108BD9-81ED-4DB2-BD59-A6C34878D82A}">
                    <a16:rowId xmlns:a16="http://schemas.microsoft.com/office/drawing/2014/main" val="1431194581"/>
                  </a:ext>
                </a:extLst>
              </a:tr>
              <a:tr h="148202">
                <a:tc>
                  <a:txBody>
                    <a:bodyPr/>
                    <a:lstStyle/>
                    <a:p>
                      <a:pPr algn="l" fontAlgn="b"/>
                      <a:r>
                        <a:rPr lang="en-GB" sz="900" b="0" i="0" u="none" strike="noStrike">
                          <a:solidFill>
                            <a:srgbClr val="000000"/>
                          </a:solidFill>
                          <a:effectLst/>
                          <a:latin typeface="Calibri" panose="020F0502020204030204" pitchFamily="34" charset="0"/>
                        </a:rPr>
                        <a:t>v0010</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52.771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extLst>
                  <a:ext uri="{0D108BD9-81ED-4DB2-BD59-A6C34878D82A}">
                    <a16:rowId xmlns:a16="http://schemas.microsoft.com/office/drawing/2014/main" val="3328042730"/>
                  </a:ext>
                </a:extLst>
              </a:tr>
              <a:tr h="148202">
                <a:tc>
                  <a:txBody>
                    <a:bodyPr/>
                    <a:lstStyle/>
                    <a:p>
                      <a:pPr algn="l" fontAlgn="b"/>
                      <a:r>
                        <a:rPr lang="en-GB" sz="900" b="0" i="0" u="none" strike="noStrike">
                          <a:solidFill>
                            <a:srgbClr val="000000"/>
                          </a:solidFill>
                          <a:effectLst/>
                          <a:latin typeface="Calibri" panose="020F0502020204030204" pitchFamily="34" charset="0"/>
                        </a:rPr>
                        <a:t>v0019</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52.781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9FC"/>
                    </a:solidFill>
                  </a:tcPr>
                </a:tc>
                <a:extLst>
                  <a:ext uri="{0D108BD9-81ED-4DB2-BD59-A6C34878D82A}">
                    <a16:rowId xmlns:a16="http://schemas.microsoft.com/office/drawing/2014/main" val="3377731975"/>
                  </a:ext>
                </a:extLst>
              </a:tr>
              <a:tr h="148202">
                <a:tc>
                  <a:txBody>
                    <a:bodyPr/>
                    <a:lstStyle/>
                    <a:p>
                      <a:pPr algn="l" fontAlgn="b"/>
                      <a:r>
                        <a:rPr lang="en-GB" sz="900" b="0" i="0" u="none" strike="noStrike">
                          <a:solidFill>
                            <a:srgbClr val="000000"/>
                          </a:solidFill>
                          <a:effectLst/>
                          <a:latin typeface="Calibri" panose="020F0502020204030204" pitchFamily="34" charset="0"/>
                        </a:rPr>
                        <a:t>v0006</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52.811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EF1"/>
                    </a:solidFill>
                  </a:tcPr>
                </a:tc>
                <a:extLst>
                  <a:ext uri="{0D108BD9-81ED-4DB2-BD59-A6C34878D82A}">
                    <a16:rowId xmlns:a16="http://schemas.microsoft.com/office/drawing/2014/main" val="3583708514"/>
                  </a:ext>
                </a:extLst>
              </a:tr>
              <a:tr h="148202">
                <a:tc>
                  <a:txBody>
                    <a:bodyPr/>
                    <a:lstStyle/>
                    <a:p>
                      <a:pPr algn="l" fontAlgn="b"/>
                      <a:r>
                        <a:rPr lang="en-GB" sz="900" b="0" i="0" u="none" strike="noStrike">
                          <a:solidFill>
                            <a:srgbClr val="000000"/>
                          </a:solidFill>
                          <a:effectLst/>
                          <a:latin typeface="Calibri" panose="020F0502020204030204" pitchFamily="34" charset="0"/>
                        </a:rPr>
                        <a:t>v0002</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52.821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BED"/>
                    </a:solidFill>
                  </a:tcPr>
                </a:tc>
                <a:extLst>
                  <a:ext uri="{0D108BD9-81ED-4DB2-BD59-A6C34878D82A}">
                    <a16:rowId xmlns:a16="http://schemas.microsoft.com/office/drawing/2014/main" val="1265941136"/>
                  </a:ext>
                </a:extLst>
              </a:tr>
              <a:tr h="148202">
                <a:tc>
                  <a:txBody>
                    <a:bodyPr/>
                    <a:lstStyle/>
                    <a:p>
                      <a:pPr algn="l" fontAlgn="b"/>
                      <a:r>
                        <a:rPr lang="en-GB" sz="900" b="0" i="0" u="none" strike="noStrike">
                          <a:solidFill>
                            <a:srgbClr val="000000"/>
                          </a:solidFill>
                          <a:effectLst/>
                          <a:latin typeface="Calibri" panose="020F0502020204030204" pitchFamily="34" charset="0"/>
                        </a:rPr>
                        <a:t>v0014</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52.821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BED"/>
                    </a:solidFill>
                  </a:tcPr>
                </a:tc>
                <a:extLst>
                  <a:ext uri="{0D108BD9-81ED-4DB2-BD59-A6C34878D82A}">
                    <a16:rowId xmlns:a16="http://schemas.microsoft.com/office/drawing/2014/main" val="3500806532"/>
                  </a:ext>
                </a:extLst>
              </a:tr>
              <a:tr h="148202">
                <a:tc>
                  <a:txBody>
                    <a:bodyPr/>
                    <a:lstStyle/>
                    <a:p>
                      <a:pPr algn="l" fontAlgn="b"/>
                      <a:r>
                        <a:rPr lang="en-GB" sz="900" b="0" i="0" u="none" strike="noStrike">
                          <a:solidFill>
                            <a:srgbClr val="000000"/>
                          </a:solidFill>
                          <a:effectLst/>
                          <a:latin typeface="Calibri" panose="020F0502020204030204" pitchFamily="34" charset="0"/>
                        </a:rPr>
                        <a:t>v0022</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52.821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BED"/>
                    </a:solidFill>
                  </a:tcPr>
                </a:tc>
                <a:extLst>
                  <a:ext uri="{0D108BD9-81ED-4DB2-BD59-A6C34878D82A}">
                    <a16:rowId xmlns:a16="http://schemas.microsoft.com/office/drawing/2014/main" val="607798135"/>
                  </a:ext>
                </a:extLst>
              </a:tr>
              <a:tr h="148202">
                <a:tc>
                  <a:txBody>
                    <a:bodyPr/>
                    <a:lstStyle/>
                    <a:p>
                      <a:pPr algn="l" fontAlgn="b"/>
                      <a:r>
                        <a:rPr lang="en-GB" sz="900" b="0" i="0" u="none" strike="noStrike">
                          <a:solidFill>
                            <a:srgbClr val="000000"/>
                          </a:solidFill>
                          <a:effectLst/>
                          <a:latin typeface="Calibri" panose="020F0502020204030204" pitchFamily="34" charset="0"/>
                        </a:rPr>
                        <a:t>v0003</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52.831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7EA"/>
                    </a:solidFill>
                  </a:tcPr>
                </a:tc>
                <a:extLst>
                  <a:ext uri="{0D108BD9-81ED-4DB2-BD59-A6C34878D82A}">
                    <a16:rowId xmlns:a16="http://schemas.microsoft.com/office/drawing/2014/main" val="1236406764"/>
                  </a:ext>
                </a:extLst>
              </a:tr>
              <a:tr h="148202">
                <a:tc>
                  <a:txBody>
                    <a:bodyPr/>
                    <a:lstStyle/>
                    <a:p>
                      <a:pPr algn="l" fontAlgn="b"/>
                      <a:r>
                        <a:rPr lang="en-GB" sz="900" b="0" i="0" u="none" strike="noStrike">
                          <a:solidFill>
                            <a:srgbClr val="000000"/>
                          </a:solidFill>
                          <a:effectLst/>
                          <a:latin typeface="Calibri" panose="020F0502020204030204" pitchFamily="34" charset="0"/>
                        </a:rPr>
                        <a:t>v0018</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dirty="0">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52.831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E7EA"/>
                    </a:solidFill>
                  </a:tcPr>
                </a:tc>
                <a:extLst>
                  <a:ext uri="{0D108BD9-81ED-4DB2-BD59-A6C34878D82A}">
                    <a16:rowId xmlns:a16="http://schemas.microsoft.com/office/drawing/2014/main" val="1132811999"/>
                  </a:ext>
                </a:extLst>
              </a:tr>
              <a:tr h="148202">
                <a:tc>
                  <a:txBody>
                    <a:bodyPr/>
                    <a:lstStyle/>
                    <a:p>
                      <a:pPr algn="l" fontAlgn="b"/>
                      <a:r>
                        <a:rPr lang="en-GB" sz="900" b="0" i="0" u="none" strike="noStrike">
                          <a:solidFill>
                            <a:srgbClr val="000000"/>
                          </a:solidFill>
                          <a:effectLst/>
                          <a:latin typeface="Calibri" panose="020F0502020204030204" pitchFamily="34" charset="0"/>
                        </a:rPr>
                        <a:t>v0017</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0.85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ABC3E2"/>
                    </a:solidFill>
                  </a:tcPr>
                </a:tc>
                <a:tc>
                  <a:txBody>
                    <a:bodyPr/>
                    <a:lstStyle/>
                    <a:p>
                      <a:pPr algn="r" fontAlgn="b"/>
                      <a:r>
                        <a:rPr lang="en-GB" sz="900" b="0" i="0" u="none" strike="noStrike">
                          <a:solidFill>
                            <a:srgbClr val="000000"/>
                          </a:solidFill>
                          <a:effectLst/>
                          <a:latin typeface="Calibri" panose="020F0502020204030204" pitchFamily="34" charset="0"/>
                        </a:rPr>
                        <a:t>52.861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DCDF"/>
                    </a:solidFill>
                  </a:tcPr>
                </a:tc>
                <a:extLst>
                  <a:ext uri="{0D108BD9-81ED-4DB2-BD59-A6C34878D82A}">
                    <a16:rowId xmlns:a16="http://schemas.microsoft.com/office/drawing/2014/main" val="4024647937"/>
                  </a:ext>
                </a:extLst>
              </a:tr>
              <a:tr h="148202">
                <a:tc>
                  <a:txBody>
                    <a:bodyPr/>
                    <a:lstStyle/>
                    <a:p>
                      <a:pPr algn="l" fontAlgn="b"/>
                      <a:r>
                        <a:rPr lang="en-GB" sz="900" b="0" i="0" u="none" strike="noStrike">
                          <a:solidFill>
                            <a:srgbClr val="000000"/>
                          </a:solidFill>
                          <a:effectLst/>
                          <a:latin typeface="Calibri" panose="020F0502020204030204" pitchFamily="34" charset="0"/>
                        </a:rPr>
                        <a:t>v0011</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52.871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D9DB"/>
                    </a:solidFill>
                  </a:tcPr>
                </a:tc>
                <a:extLst>
                  <a:ext uri="{0D108BD9-81ED-4DB2-BD59-A6C34878D82A}">
                    <a16:rowId xmlns:a16="http://schemas.microsoft.com/office/drawing/2014/main" val="784914872"/>
                  </a:ext>
                </a:extLst>
              </a:tr>
              <a:tr h="148202">
                <a:tc>
                  <a:txBody>
                    <a:bodyPr/>
                    <a:lstStyle/>
                    <a:p>
                      <a:pPr algn="l" fontAlgn="b"/>
                      <a:r>
                        <a:rPr lang="en-GB" sz="900" b="0" i="0" u="none" strike="noStrike">
                          <a:solidFill>
                            <a:srgbClr val="000000"/>
                          </a:solidFill>
                          <a:effectLst/>
                          <a:latin typeface="Calibri" panose="020F0502020204030204" pitchFamily="34" charset="0"/>
                        </a:rPr>
                        <a:t>v0024</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52.991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AEB0"/>
                    </a:solidFill>
                  </a:tcPr>
                </a:tc>
                <a:extLst>
                  <a:ext uri="{0D108BD9-81ED-4DB2-BD59-A6C34878D82A}">
                    <a16:rowId xmlns:a16="http://schemas.microsoft.com/office/drawing/2014/main" val="3732535768"/>
                  </a:ext>
                </a:extLst>
              </a:tr>
              <a:tr h="148202">
                <a:tc>
                  <a:txBody>
                    <a:bodyPr/>
                    <a:lstStyle/>
                    <a:p>
                      <a:pPr algn="l" fontAlgn="b"/>
                      <a:r>
                        <a:rPr lang="en-GB" sz="900" b="0" i="0" u="none" strike="noStrike">
                          <a:solidFill>
                            <a:srgbClr val="000000"/>
                          </a:solidFill>
                          <a:effectLst/>
                          <a:latin typeface="Calibri" panose="020F0502020204030204" pitchFamily="34" charset="0"/>
                        </a:rPr>
                        <a:t>v0021</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900" b="0" i="0" u="none" strike="noStrike">
                          <a:solidFill>
                            <a:srgbClr val="000000"/>
                          </a:solidFill>
                          <a:effectLst/>
                          <a:latin typeface="Calibri" panose="020F0502020204030204" pitchFamily="34" charset="0"/>
                        </a:rPr>
                        <a:t>1.3</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a:solidFill>
                            <a:srgbClr val="000000"/>
                          </a:solidFill>
                          <a:effectLst/>
                          <a:latin typeface="Calibri" panose="020F0502020204030204" pitchFamily="34" charset="0"/>
                        </a:rPr>
                        <a:t>53.151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7476"/>
                    </a:solidFill>
                  </a:tcPr>
                </a:tc>
                <a:extLst>
                  <a:ext uri="{0D108BD9-81ED-4DB2-BD59-A6C34878D82A}">
                    <a16:rowId xmlns:a16="http://schemas.microsoft.com/office/drawing/2014/main" val="2025163361"/>
                  </a:ext>
                </a:extLst>
              </a:tr>
              <a:tr h="148202">
                <a:tc>
                  <a:txBody>
                    <a:bodyPr/>
                    <a:lstStyle/>
                    <a:p>
                      <a:pPr algn="l" fontAlgn="b"/>
                      <a:r>
                        <a:rPr lang="en-GB" sz="900" b="0" i="0" u="none" strike="noStrike">
                          <a:solidFill>
                            <a:srgbClr val="000000"/>
                          </a:solidFill>
                          <a:effectLst/>
                          <a:latin typeface="Calibri" panose="020F0502020204030204" pitchFamily="34" charset="0"/>
                        </a:rPr>
                        <a:t>v0016</a:t>
                      </a:r>
                    </a:p>
                  </a:txBody>
                  <a:tcPr marL="5029" marR="5029" marT="5029"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900" b="0" i="0" u="none" strike="noStrike">
                          <a:solidFill>
                            <a:srgbClr val="000000"/>
                          </a:solidFill>
                          <a:effectLst/>
                          <a:latin typeface="Calibri" panose="020F0502020204030204" pitchFamily="34" charset="0"/>
                        </a:rPr>
                        <a:t>1.15</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BB3B6"/>
                    </a:solidFill>
                  </a:tcPr>
                </a:tc>
                <a:tc>
                  <a:txBody>
                    <a:bodyPr/>
                    <a:lstStyle/>
                    <a:p>
                      <a:pPr algn="r" fontAlgn="b"/>
                      <a:r>
                        <a:rPr lang="en-GB" sz="900" b="0" i="0" u="none" strike="noStrike">
                          <a:solidFill>
                            <a:srgbClr val="000000"/>
                          </a:solidFill>
                          <a:effectLst/>
                          <a:latin typeface="Calibri" panose="020F0502020204030204" pitchFamily="34" charset="0"/>
                        </a:rPr>
                        <a:t>0.7</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900" b="0" i="0" u="none" strike="noStrike" dirty="0">
                          <a:solidFill>
                            <a:srgbClr val="000000"/>
                          </a:solidFill>
                          <a:effectLst/>
                          <a:latin typeface="Calibri" panose="020F0502020204030204" pitchFamily="34" charset="0"/>
                        </a:rPr>
                        <a:t>53.181</a:t>
                      </a:r>
                    </a:p>
                  </a:txBody>
                  <a:tcPr marL="5029" marR="5029" marT="5029"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extLst>
                  <a:ext uri="{0D108BD9-81ED-4DB2-BD59-A6C34878D82A}">
                    <a16:rowId xmlns:a16="http://schemas.microsoft.com/office/drawing/2014/main" val="1327448246"/>
                  </a:ext>
                </a:extLst>
              </a:tr>
            </a:tbl>
          </a:graphicData>
        </a:graphic>
      </p:graphicFrame>
    </p:spTree>
    <p:extLst>
      <p:ext uri="{BB962C8B-B14F-4D97-AF65-F5344CB8AC3E}">
        <p14:creationId xmlns:p14="http://schemas.microsoft.com/office/powerpoint/2010/main" val="2999954504"/>
      </p:ext>
    </p:extLst>
  </p:cSld>
  <p:clrMapOvr>
    <a:masterClrMapping/>
  </p:clrMapOvr>
  <p:transition spd="slow">
    <p:cover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±10% Full Factorial</a:t>
            </a:r>
          </a:p>
        </p:txBody>
      </p:sp>
      <p:graphicFrame>
        <p:nvGraphicFramePr>
          <p:cNvPr id="9" name="Content Placeholder 8">
            <a:extLst>
              <a:ext uri="{FF2B5EF4-FFF2-40B4-BE49-F238E27FC236}">
                <a16:creationId xmlns:a16="http://schemas.microsoft.com/office/drawing/2014/main" id="{44FD8516-6536-A517-371B-16114B6D5FEA}"/>
              </a:ext>
            </a:extLst>
          </p:cNvPr>
          <p:cNvGraphicFramePr>
            <a:graphicFrameLocks noGrp="1"/>
          </p:cNvGraphicFramePr>
          <p:nvPr>
            <p:ph idx="1"/>
            <p:extLst>
              <p:ext uri="{D42A27DB-BD31-4B8C-83A1-F6EECF244321}">
                <p14:modId xmlns:p14="http://schemas.microsoft.com/office/powerpoint/2010/main" val="3007513687"/>
              </p:ext>
            </p:extLst>
          </p:nvPr>
        </p:nvGraphicFramePr>
        <p:xfrm>
          <a:off x="609600" y="1789148"/>
          <a:ext cx="10972799" cy="3700137"/>
        </p:xfrm>
        <a:graphic>
          <a:graphicData uri="http://schemas.openxmlformats.org/drawingml/2006/table">
            <a:tbl>
              <a:tblPr/>
              <a:tblGrid>
                <a:gridCol w="729090">
                  <a:extLst>
                    <a:ext uri="{9D8B030D-6E8A-4147-A177-3AD203B41FA5}">
                      <a16:colId xmlns:a16="http://schemas.microsoft.com/office/drawing/2014/main" val="3676987042"/>
                    </a:ext>
                  </a:extLst>
                </a:gridCol>
                <a:gridCol w="1579694">
                  <a:extLst>
                    <a:ext uri="{9D8B030D-6E8A-4147-A177-3AD203B41FA5}">
                      <a16:colId xmlns:a16="http://schemas.microsoft.com/office/drawing/2014/main" val="427194141"/>
                    </a:ext>
                  </a:extLst>
                </a:gridCol>
                <a:gridCol w="1676906">
                  <a:extLst>
                    <a:ext uri="{9D8B030D-6E8A-4147-A177-3AD203B41FA5}">
                      <a16:colId xmlns:a16="http://schemas.microsoft.com/office/drawing/2014/main" val="3591177281"/>
                    </a:ext>
                  </a:extLst>
                </a:gridCol>
                <a:gridCol w="1591846">
                  <a:extLst>
                    <a:ext uri="{9D8B030D-6E8A-4147-A177-3AD203B41FA5}">
                      <a16:colId xmlns:a16="http://schemas.microsoft.com/office/drawing/2014/main" val="3744667196"/>
                    </a:ext>
                  </a:extLst>
                </a:gridCol>
                <a:gridCol w="1531088">
                  <a:extLst>
                    <a:ext uri="{9D8B030D-6E8A-4147-A177-3AD203B41FA5}">
                      <a16:colId xmlns:a16="http://schemas.microsoft.com/office/drawing/2014/main" val="728289579"/>
                    </a:ext>
                  </a:extLst>
                </a:gridCol>
                <a:gridCol w="1616149">
                  <a:extLst>
                    <a:ext uri="{9D8B030D-6E8A-4147-A177-3AD203B41FA5}">
                      <a16:colId xmlns:a16="http://schemas.microsoft.com/office/drawing/2014/main" val="3872354969"/>
                    </a:ext>
                  </a:extLst>
                </a:gridCol>
                <a:gridCol w="1531088">
                  <a:extLst>
                    <a:ext uri="{9D8B030D-6E8A-4147-A177-3AD203B41FA5}">
                      <a16:colId xmlns:a16="http://schemas.microsoft.com/office/drawing/2014/main" val="1753921384"/>
                    </a:ext>
                  </a:extLst>
                </a:gridCol>
                <a:gridCol w="716938">
                  <a:extLst>
                    <a:ext uri="{9D8B030D-6E8A-4147-A177-3AD203B41FA5}">
                      <a16:colId xmlns:a16="http://schemas.microsoft.com/office/drawing/2014/main" val="328627641"/>
                    </a:ext>
                  </a:extLst>
                </a:gridCol>
              </a:tblGrid>
              <a:tr h="176197">
                <a:tc>
                  <a:txBody>
                    <a:bodyPr/>
                    <a:lstStyle/>
                    <a:p>
                      <a:pPr algn="l" fontAlgn="b"/>
                      <a:r>
                        <a:rPr lang="en-GB" sz="1100" b="1" i="0" u="none" strike="noStrike" dirty="0">
                          <a:solidFill>
                            <a:srgbClr val="FFFFFF"/>
                          </a:solidFill>
                          <a:effectLst/>
                          <a:latin typeface="Calibri" panose="020F0502020204030204" pitchFamily="34" charset="0"/>
                        </a:rPr>
                        <a:t>Identifier</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springs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dampers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antiroll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springs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dampers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antiroll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Lap-Time</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1163682059"/>
                  </a:ext>
                </a:extLst>
              </a:tr>
              <a:tr h="176197">
                <a:tc>
                  <a:txBody>
                    <a:bodyPr/>
                    <a:lstStyle/>
                    <a:p>
                      <a:pPr algn="l" fontAlgn="b"/>
                      <a:r>
                        <a:rPr lang="en-GB" sz="1100" b="0" i="0" u="none" strike="noStrike" dirty="0">
                          <a:solidFill>
                            <a:srgbClr val="000000"/>
                          </a:solidFill>
                          <a:effectLst/>
                          <a:latin typeface="Calibri" panose="020F0502020204030204" pitchFamily="34" charset="0"/>
                        </a:rPr>
                        <a:t>v0481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dirty="0">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dirty="0">
                          <a:solidFill>
                            <a:srgbClr val="000000"/>
                          </a:solidFill>
                          <a:effectLst/>
                          <a:latin typeface="Calibri" panose="020F0502020204030204" pitchFamily="34" charset="0"/>
                        </a:rPr>
                        <a:t>52.471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3BE7B"/>
                    </a:solidFill>
                  </a:tcPr>
                </a:tc>
                <a:extLst>
                  <a:ext uri="{0D108BD9-81ED-4DB2-BD59-A6C34878D82A}">
                    <a16:rowId xmlns:a16="http://schemas.microsoft.com/office/drawing/2014/main" val="2629126009"/>
                  </a:ext>
                </a:extLst>
              </a:tr>
              <a:tr h="176197">
                <a:tc>
                  <a:txBody>
                    <a:bodyPr/>
                    <a:lstStyle/>
                    <a:p>
                      <a:pPr algn="l" fontAlgn="b"/>
                      <a:r>
                        <a:rPr lang="en-GB" sz="1100" b="0" i="0" u="none" strike="noStrike">
                          <a:solidFill>
                            <a:srgbClr val="000000"/>
                          </a:solidFill>
                          <a:effectLst/>
                          <a:latin typeface="Calibri" panose="020F0502020204030204" pitchFamily="34" charset="0"/>
                        </a:rPr>
                        <a:t>v0121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dirty="0">
                          <a:solidFill>
                            <a:srgbClr val="000000"/>
                          </a:solidFill>
                          <a:effectLst/>
                          <a:latin typeface="Calibri" panose="020F0502020204030204" pitchFamily="34" charset="0"/>
                        </a:rPr>
                        <a:t>52.481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DC283"/>
                    </a:solidFill>
                  </a:tcPr>
                </a:tc>
                <a:extLst>
                  <a:ext uri="{0D108BD9-81ED-4DB2-BD59-A6C34878D82A}">
                    <a16:rowId xmlns:a16="http://schemas.microsoft.com/office/drawing/2014/main" val="2970723334"/>
                  </a:ext>
                </a:extLst>
              </a:tr>
              <a:tr h="176197">
                <a:tc>
                  <a:txBody>
                    <a:bodyPr/>
                    <a:lstStyle/>
                    <a:p>
                      <a:pPr algn="l" fontAlgn="b"/>
                      <a:r>
                        <a:rPr lang="en-GB" sz="1100" b="0" i="0" u="none" strike="noStrike">
                          <a:solidFill>
                            <a:srgbClr val="000000"/>
                          </a:solidFill>
                          <a:effectLst/>
                          <a:latin typeface="Calibri" panose="020F0502020204030204" pitchFamily="34" charset="0"/>
                        </a:rPr>
                        <a:t>v0202</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52.481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DC283"/>
                    </a:solidFill>
                  </a:tcPr>
                </a:tc>
                <a:extLst>
                  <a:ext uri="{0D108BD9-81ED-4DB2-BD59-A6C34878D82A}">
                    <a16:rowId xmlns:a16="http://schemas.microsoft.com/office/drawing/2014/main" val="3831704845"/>
                  </a:ext>
                </a:extLst>
              </a:tr>
              <a:tr h="176197">
                <a:tc>
                  <a:txBody>
                    <a:bodyPr/>
                    <a:lstStyle/>
                    <a:p>
                      <a:pPr algn="l" fontAlgn="b"/>
                      <a:r>
                        <a:rPr lang="en-GB" sz="1100" b="0" i="0" u="none" strike="noStrike">
                          <a:solidFill>
                            <a:srgbClr val="000000"/>
                          </a:solidFill>
                          <a:effectLst/>
                          <a:latin typeface="Calibri" panose="020F0502020204030204" pitchFamily="34" charset="0"/>
                        </a:rPr>
                        <a:t>v0471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52.491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2C488"/>
                    </a:solidFill>
                  </a:tcPr>
                </a:tc>
                <a:extLst>
                  <a:ext uri="{0D108BD9-81ED-4DB2-BD59-A6C34878D82A}">
                    <a16:rowId xmlns:a16="http://schemas.microsoft.com/office/drawing/2014/main" val="1573700081"/>
                  </a:ext>
                </a:extLst>
              </a:tr>
              <a:tr h="176197">
                <a:tc>
                  <a:txBody>
                    <a:bodyPr/>
                    <a:lstStyle/>
                    <a:p>
                      <a:pPr algn="l" fontAlgn="b"/>
                      <a:r>
                        <a:rPr lang="en-GB" sz="1100" b="0" i="0" u="none" strike="noStrike">
                          <a:solidFill>
                            <a:srgbClr val="000000"/>
                          </a:solidFill>
                          <a:effectLst/>
                          <a:latin typeface="Calibri" panose="020F0502020204030204" pitchFamily="34" charset="0"/>
                        </a:rPr>
                        <a:t>v0361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52.501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7C68C"/>
                    </a:solidFill>
                  </a:tcPr>
                </a:tc>
                <a:extLst>
                  <a:ext uri="{0D108BD9-81ED-4DB2-BD59-A6C34878D82A}">
                    <a16:rowId xmlns:a16="http://schemas.microsoft.com/office/drawing/2014/main" val="2716599801"/>
                  </a:ext>
                </a:extLst>
              </a:tr>
              <a:tr h="176197">
                <a:tc>
                  <a:txBody>
                    <a:bodyPr/>
                    <a:lstStyle/>
                    <a:p>
                      <a:pPr algn="l" fontAlgn="b"/>
                      <a:r>
                        <a:rPr lang="en-GB" sz="1100" b="0" i="0" u="none" strike="noStrike">
                          <a:solidFill>
                            <a:srgbClr val="000000"/>
                          </a:solidFill>
                          <a:effectLst/>
                          <a:latin typeface="Calibri" panose="020F0502020204030204" pitchFamily="34" charset="0"/>
                        </a:rPr>
                        <a:t>v0400</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52.501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7C68C"/>
                    </a:solidFill>
                  </a:tcPr>
                </a:tc>
                <a:extLst>
                  <a:ext uri="{0D108BD9-81ED-4DB2-BD59-A6C34878D82A}">
                    <a16:rowId xmlns:a16="http://schemas.microsoft.com/office/drawing/2014/main" val="1971162601"/>
                  </a:ext>
                </a:extLst>
              </a:tr>
              <a:tr h="176197">
                <a:tc>
                  <a:txBody>
                    <a:bodyPr/>
                    <a:lstStyle/>
                    <a:p>
                      <a:pPr algn="l" fontAlgn="b"/>
                      <a:r>
                        <a:rPr lang="en-GB" sz="1100" b="0" i="0" u="none" strike="noStrike">
                          <a:solidFill>
                            <a:srgbClr val="000000"/>
                          </a:solidFill>
                          <a:effectLst/>
                          <a:latin typeface="Calibri" panose="020F0502020204030204" pitchFamily="34" charset="0"/>
                        </a:rPr>
                        <a:t>v0446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52.501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7C68C"/>
                    </a:solidFill>
                  </a:tcPr>
                </a:tc>
                <a:extLst>
                  <a:ext uri="{0D108BD9-81ED-4DB2-BD59-A6C34878D82A}">
                    <a16:rowId xmlns:a16="http://schemas.microsoft.com/office/drawing/2014/main" val="4084823860"/>
                  </a:ext>
                </a:extLst>
              </a:tr>
              <a:tr h="176197">
                <a:tc>
                  <a:txBody>
                    <a:bodyPr/>
                    <a:lstStyle/>
                    <a:p>
                      <a:pPr algn="l" fontAlgn="b"/>
                      <a:r>
                        <a:rPr lang="en-GB" sz="1100" b="0" i="0" u="none" strike="noStrike">
                          <a:solidFill>
                            <a:srgbClr val="000000"/>
                          </a:solidFill>
                          <a:effectLst/>
                          <a:latin typeface="Calibri" panose="020F0502020204030204" pitchFamily="34" charset="0"/>
                        </a:rPr>
                        <a:t>v0670</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52.501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7C68C"/>
                    </a:solidFill>
                  </a:tcPr>
                </a:tc>
                <a:extLst>
                  <a:ext uri="{0D108BD9-81ED-4DB2-BD59-A6C34878D82A}">
                    <a16:rowId xmlns:a16="http://schemas.microsoft.com/office/drawing/2014/main" val="256526198"/>
                  </a:ext>
                </a:extLst>
              </a:tr>
              <a:tr h="176197">
                <a:tc>
                  <a:txBody>
                    <a:bodyPr/>
                    <a:lstStyle/>
                    <a:p>
                      <a:pPr algn="l" fontAlgn="b"/>
                      <a:r>
                        <a:rPr lang="en-GB" sz="1100" b="0" i="0" u="none" strike="noStrike">
                          <a:solidFill>
                            <a:srgbClr val="000000"/>
                          </a:solidFill>
                          <a:effectLst/>
                          <a:latin typeface="Calibri" panose="020F0502020204030204" pitchFamily="34" charset="0"/>
                        </a:rPr>
                        <a:t>v0280</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CC891"/>
                    </a:solidFill>
                  </a:tcPr>
                </a:tc>
                <a:extLst>
                  <a:ext uri="{0D108BD9-81ED-4DB2-BD59-A6C34878D82A}">
                    <a16:rowId xmlns:a16="http://schemas.microsoft.com/office/drawing/2014/main" val="2527980557"/>
                  </a:ext>
                </a:extLst>
              </a:tr>
              <a:tr h="176197">
                <a:tc>
                  <a:txBody>
                    <a:bodyPr/>
                    <a:lstStyle/>
                    <a:p>
                      <a:pPr algn="l" fontAlgn="b"/>
                      <a:r>
                        <a:rPr lang="en-GB" sz="1100" b="0" i="0" u="none" strike="noStrike">
                          <a:solidFill>
                            <a:srgbClr val="000000"/>
                          </a:solidFill>
                          <a:effectLst/>
                          <a:latin typeface="Calibri" panose="020F0502020204030204" pitchFamily="34" charset="0"/>
                        </a:rPr>
                        <a:t>v0505</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7CC891"/>
                    </a:solidFill>
                  </a:tcPr>
                </a:tc>
                <a:extLst>
                  <a:ext uri="{0D108BD9-81ED-4DB2-BD59-A6C34878D82A}">
                    <a16:rowId xmlns:a16="http://schemas.microsoft.com/office/drawing/2014/main" val="960792747"/>
                  </a:ext>
                </a:extLst>
              </a:tr>
              <a:tr h="176197">
                <a:tc>
                  <a:txBody>
                    <a:bodyPr/>
                    <a:lstStyle/>
                    <a:p>
                      <a:pPr algn="l" fontAlgn="b"/>
                      <a:r>
                        <a:rPr lang="en-GB" sz="1100" b="0" i="0" u="none" strike="noStrike">
                          <a:solidFill>
                            <a:srgbClr val="000000"/>
                          </a:solidFill>
                          <a:effectLst/>
                          <a:latin typeface="Calibri" panose="020F0502020204030204" pitchFamily="34" charset="0"/>
                        </a:rPr>
                        <a:t>v0068</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4105037975"/>
                  </a:ext>
                </a:extLst>
              </a:tr>
              <a:tr h="176197">
                <a:tc>
                  <a:txBody>
                    <a:bodyPr/>
                    <a:lstStyle/>
                    <a:p>
                      <a:pPr algn="l" fontAlgn="b"/>
                      <a:r>
                        <a:rPr lang="en-GB" sz="1100" b="0" i="0" u="none" strike="noStrike">
                          <a:solidFill>
                            <a:srgbClr val="000000"/>
                          </a:solidFill>
                          <a:effectLst/>
                          <a:latin typeface="Calibri" panose="020F0502020204030204" pitchFamily="34" charset="0"/>
                        </a:rPr>
                        <a:t>v0111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268634276"/>
                  </a:ext>
                </a:extLst>
              </a:tr>
              <a:tr h="176197">
                <a:tc>
                  <a:txBody>
                    <a:bodyPr/>
                    <a:lstStyle/>
                    <a:p>
                      <a:pPr algn="l" fontAlgn="b"/>
                      <a:r>
                        <a:rPr lang="en-GB" sz="1100" b="0" i="0" u="none" strike="noStrike" dirty="0">
                          <a:solidFill>
                            <a:srgbClr val="000000"/>
                          </a:solidFill>
                          <a:effectLst/>
                          <a:latin typeface="Calibri" panose="020F0502020204030204" pitchFamily="34" charset="0"/>
                        </a:rPr>
                        <a:t>v0146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dirty="0">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dirty="0">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503870244"/>
                  </a:ext>
                </a:extLst>
              </a:tr>
              <a:tr h="176197">
                <a:tc>
                  <a:txBody>
                    <a:bodyPr/>
                    <a:lstStyle/>
                    <a:p>
                      <a:pPr algn="l" fontAlgn="b"/>
                      <a:r>
                        <a:rPr lang="en-GB" sz="1100" b="0" i="0" u="none" strike="noStrike">
                          <a:solidFill>
                            <a:srgbClr val="000000"/>
                          </a:solidFill>
                          <a:effectLst/>
                          <a:latin typeface="Calibri" panose="020F0502020204030204" pitchFamily="34" charset="0"/>
                        </a:rPr>
                        <a:t>v0149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2007717018"/>
                  </a:ext>
                </a:extLst>
              </a:tr>
              <a:tr h="176197">
                <a:tc>
                  <a:txBody>
                    <a:bodyPr/>
                    <a:lstStyle/>
                    <a:p>
                      <a:pPr algn="l" fontAlgn="b"/>
                      <a:r>
                        <a:rPr lang="en-GB" sz="1100" b="0" i="0" u="none" strike="noStrike">
                          <a:solidFill>
                            <a:srgbClr val="000000"/>
                          </a:solidFill>
                          <a:effectLst/>
                          <a:latin typeface="Calibri" panose="020F0502020204030204" pitchFamily="34" charset="0"/>
                        </a:rPr>
                        <a:t>v0192</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1220447678"/>
                  </a:ext>
                </a:extLst>
              </a:tr>
              <a:tr h="176197">
                <a:tc>
                  <a:txBody>
                    <a:bodyPr/>
                    <a:lstStyle/>
                    <a:p>
                      <a:pPr algn="l" fontAlgn="b"/>
                      <a:r>
                        <a:rPr lang="en-GB" sz="1100" b="0" i="0" u="none" strike="noStrike">
                          <a:solidFill>
                            <a:srgbClr val="000000"/>
                          </a:solidFill>
                          <a:effectLst/>
                          <a:latin typeface="Calibri" panose="020F0502020204030204" pitchFamily="34" charset="0"/>
                        </a:rPr>
                        <a:t>v0233</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413348293"/>
                  </a:ext>
                </a:extLst>
              </a:tr>
              <a:tr h="176197">
                <a:tc>
                  <a:txBody>
                    <a:bodyPr/>
                    <a:lstStyle/>
                    <a:p>
                      <a:pPr algn="l" fontAlgn="b"/>
                      <a:r>
                        <a:rPr lang="en-GB" sz="1100" b="0" i="0" u="none" strike="noStrike">
                          <a:solidFill>
                            <a:srgbClr val="000000"/>
                          </a:solidFill>
                          <a:effectLst/>
                          <a:latin typeface="Calibri" panose="020F0502020204030204" pitchFamily="34" charset="0"/>
                        </a:rPr>
                        <a:t>v0319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2309508768"/>
                  </a:ext>
                </a:extLst>
              </a:tr>
              <a:tr h="176197">
                <a:tc>
                  <a:txBody>
                    <a:bodyPr/>
                    <a:lstStyle/>
                    <a:p>
                      <a:pPr algn="l" fontAlgn="b"/>
                      <a:r>
                        <a:rPr lang="en-GB" sz="1100" b="0" i="0" u="none" strike="noStrike">
                          <a:solidFill>
                            <a:srgbClr val="000000"/>
                          </a:solidFill>
                          <a:effectLst/>
                          <a:latin typeface="Calibri" panose="020F0502020204030204" pitchFamily="34" charset="0"/>
                        </a:rPr>
                        <a:t>v0327</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2924222501"/>
                  </a:ext>
                </a:extLst>
              </a:tr>
              <a:tr h="176197">
                <a:tc>
                  <a:txBody>
                    <a:bodyPr/>
                    <a:lstStyle/>
                    <a:p>
                      <a:pPr algn="l" fontAlgn="b"/>
                      <a:r>
                        <a:rPr lang="en-GB" sz="1100" b="0" i="0" u="none" strike="noStrike">
                          <a:solidFill>
                            <a:srgbClr val="000000"/>
                          </a:solidFill>
                          <a:effectLst/>
                          <a:latin typeface="Calibri" panose="020F0502020204030204" pitchFamily="34" charset="0"/>
                        </a:rPr>
                        <a:t>v0563</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877032004"/>
                  </a:ext>
                </a:extLst>
              </a:tr>
              <a:tr h="176197">
                <a:tc>
                  <a:txBody>
                    <a:bodyPr/>
                    <a:lstStyle/>
                    <a:p>
                      <a:pPr algn="l" fontAlgn="b"/>
                      <a:r>
                        <a:rPr lang="en-GB" sz="1100" b="0" i="0" u="none" strike="noStrike">
                          <a:solidFill>
                            <a:srgbClr val="000000"/>
                          </a:solidFill>
                          <a:effectLst/>
                          <a:latin typeface="Calibri" panose="020F0502020204030204" pitchFamily="34" charset="0"/>
                        </a:rPr>
                        <a:t>v0579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52.521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1CA95"/>
                    </a:solidFill>
                  </a:tcPr>
                </a:tc>
                <a:extLst>
                  <a:ext uri="{0D108BD9-81ED-4DB2-BD59-A6C34878D82A}">
                    <a16:rowId xmlns:a16="http://schemas.microsoft.com/office/drawing/2014/main" val="2093789667"/>
                  </a:ext>
                </a:extLst>
              </a:tr>
            </a:tbl>
          </a:graphicData>
        </a:graphic>
      </p:graphicFrame>
    </p:spTree>
    <p:extLst>
      <p:ext uri="{BB962C8B-B14F-4D97-AF65-F5344CB8AC3E}">
        <p14:creationId xmlns:p14="http://schemas.microsoft.com/office/powerpoint/2010/main" val="1947517190"/>
      </p:ext>
    </p:extLst>
  </p:cSld>
  <p:clrMapOvr>
    <a:masterClrMapping/>
  </p:clrMapOvr>
  <p:transition spd="slow">
    <p:cover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±10% Full Factorial</a:t>
            </a:r>
          </a:p>
        </p:txBody>
      </p:sp>
      <p:graphicFrame>
        <p:nvGraphicFramePr>
          <p:cNvPr id="8" name="Content Placeholder 7">
            <a:extLst>
              <a:ext uri="{FF2B5EF4-FFF2-40B4-BE49-F238E27FC236}">
                <a16:creationId xmlns:a16="http://schemas.microsoft.com/office/drawing/2014/main" id="{557EF74D-AE53-7AF1-AB1F-18639AF0BD48}"/>
              </a:ext>
            </a:extLst>
          </p:cNvPr>
          <p:cNvGraphicFramePr>
            <a:graphicFrameLocks noGrp="1"/>
          </p:cNvGraphicFramePr>
          <p:nvPr>
            <p:ph idx="1"/>
            <p:extLst>
              <p:ext uri="{D42A27DB-BD31-4B8C-83A1-F6EECF244321}">
                <p14:modId xmlns:p14="http://schemas.microsoft.com/office/powerpoint/2010/main" val="1275629487"/>
              </p:ext>
            </p:extLst>
          </p:nvPr>
        </p:nvGraphicFramePr>
        <p:xfrm>
          <a:off x="609600" y="1708313"/>
          <a:ext cx="10972799" cy="3700137"/>
        </p:xfrm>
        <a:graphic>
          <a:graphicData uri="http://schemas.openxmlformats.org/drawingml/2006/table">
            <a:tbl>
              <a:tblPr/>
              <a:tblGrid>
                <a:gridCol w="729090">
                  <a:extLst>
                    <a:ext uri="{9D8B030D-6E8A-4147-A177-3AD203B41FA5}">
                      <a16:colId xmlns:a16="http://schemas.microsoft.com/office/drawing/2014/main" val="1204890240"/>
                    </a:ext>
                  </a:extLst>
                </a:gridCol>
                <a:gridCol w="1579694">
                  <a:extLst>
                    <a:ext uri="{9D8B030D-6E8A-4147-A177-3AD203B41FA5}">
                      <a16:colId xmlns:a16="http://schemas.microsoft.com/office/drawing/2014/main" val="1219965634"/>
                    </a:ext>
                  </a:extLst>
                </a:gridCol>
                <a:gridCol w="1676906">
                  <a:extLst>
                    <a:ext uri="{9D8B030D-6E8A-4147-A177-3AD203B41FA5}">
                      <a16:colId xmlns:a16="http://schemas.microsoft.com/office/drawing/2014/main" val="3526509794"/>
                    </a:ext>
                  </a:extLst>
                </a:gridCol>
                <a:gridCol w="1591846">
                  <a:extLst>
                    <a:ext uri="{9D8B030D-6E8A-4147-A177-3AD203B41FA5}">
                      <a16:colId xmlns:a16="http://schemas.microsoft.com/office/drawing/2014/main" val="1564356585"/>
                    </a:ext>
                  </a:extLst>
                </a:gridCol>
                <a:gridCol w="1531088">
                  <a:extLst>
                    <a:ext uri="{9D8B030D-6E8A-4147-A177-3AD203B41FA5}">
                      <a16:colId xmlns:a16="http://schemas.microsoft.com/office/drawing/2014/main" val="3567348290"/>
                    </a:ext>
                  </a:extLst>
                </a:gridCol>
                <a:gridCol w="1616149">
                  <a:extLst>
                    <a:ext uri="{9D8B030D-6E8A-4147-A177-3AD203B41FA5}">
                      <a16:colId xmlns:a16="http://schemas.microsoft.com/office/drawing/2014/main" val="1352033205"/>
                    </a:ext>
                  </a:extLst>
                </a:gridCol>
                <a:gridCol w="1531088">
                  <a:extLst>
                    <a:ext uri="{9D8B030D-6E8A-4147-A177-3AD203B41FA5}">
                      <a16:colId xmlns:a16="http://schemas.microsoft.com/office/drawing/2014/main" val="1054299575"/>
                    </a:ext>
                  </a:extLst>
                </a:gridCol>
                <a:gridCol w="716938">
                  <a:extLst>
                    <a:ext uri="{9D8B030D-6E8A-4147-A177-3AD203B41FA5}">
                      <a16:colId xmlns:a16="http://schemas.microsoft.com/office/drawing/2014/main" val="937275829"/>
                    </a:ext>
                  </a:extLst>
                </a:gridCol>
              </a:tblGrid>
              <a:tr h="176197">
                <a:tc>
                  <a:txBody>
                    <a:bodyPr/>
                    <a:lstStyle/>
                    <a:p>
                      <a:pPr algn="l" fontAlgn="b"/>
                      <a:r>
                        <a:rPr lang="en-GB" sz="1100" b="1" i="0" u="none" strike="noStrike" dirty="0">
                          <a:solidFill>
                            <a:srgbClr val="FFFFFF"/>
                          </a:solidFill>
                          <a:effectLst/>
                          <a:latin typeface="Calibri" panose="020F0502020204030204" pitchFamily="34" charset="0"/>
                        </a:rPr>
                        <a:t>Identifier</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springs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dampers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antiroll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springs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dampers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antiroll scale Factor</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Lap-Time</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2763362142"/>
                  </a:ext>
                </a:extLst>
              </a:tr>
              <a:tr h="176197">
                <a:tc>
                  <a:txBody>
                    <a:bodyPr/>
                    <a:lstStyle/>
                    <a:p>
                      <a:pPr algn="l" fontAlgn="b"/>
                      <a:r>
                        <a:rPr lang="en-GB" sz="1100" b="0" i="0" u="none" strike="noStrike">
                          <a:solidFill>
                            <a:srgbClr val="000000"/>
                          </a:solidFill>
                          <a:effectLst/>
                          <a:latin typeface="Calibri" panose="020F0502020204030204" pitchFamily="34" charset="0"/>
                        </a:rPr>
                        <a:t>v0326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53.251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extLst>
                  <a:ext uri="{0D108BD9-81ED-4DB2-BD59-A6C34878D82A}">
                    <a16:rowId xmlns:a16="http://schemas.microsoft.com/office/drawing/2014/main" val="2792723814"/>
                  </a:ext>
                </a:extLst>
              </a:tr>
              <a:tr h="176197">
                <a:tc>
                  <a:txBody>
                    <a:bodyPr/>
                    <a:lstStyle/>
                    <a:p>
                      <a:pPr algn="l" fontAlgn="b"/>
                      <a:r>
                        <a:rPr lang="en-GB" sz="1100" b="0" i="0" u="none" strike="noStrike">
                          <a:solidFill>
                            <a:srgbClr val="000000"/>
                          </a:solidFill>
                          <a:effectLst/>
                          <a:latin typeface="Calibri" panose="020F0502020204030204" pitchFamily="34" charset="0"/>
                        </a:rPr>
                        <a:t>v0245</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53.241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6C6F"/>
                    </a:solidFill>
                  </a:tcPr>
                </a:tc>
                <a:extLst>
                  <a:ext uri="{0D108BD9-81ED-4DB2-BD59-A6C34878D82A}">
                    <a16:rowId xmlns:a16="http://schemas.microsoft.com/office/drawing/2014/main" val="2415583166"/>
                  </a:ext>
                </a:extLst>
              </a:tr>
              <a:tr h="176197">
                <a:tc>
                  <a:txBody>
                    <a:bodyPr/>
                    <a:lstStyle/>
                    <a:p>
                      <a:pPr algn="l" fontAlgn="b"/>
                      <a:r>
                        <a:rPr lang="en-GB" sz="1100" b="0" i="0" u="none" strike="noStrike">
                          <a:solidFill>
                            <a:srgbClr val="000000"/>
                          </a:solidFill>
                          <a:effectLst/>
                          <a:latin typeface="Calibri" panose="020F0502020204030204" pitchFamily="34" charset="0"/>
                        </a:rPr>
                        <a:t>v0407</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53.191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7B7E"/>
                    </a:solidFill>
                  </a:tcPr>
                </a:tc>
                <a:extLst>
                  <a:ext uri="{0D108BD9-81ED-4DB2-BD59-A6C34878D82A}">
                    <a16:rowId xmlns:a16="http://schemas.microsoft.com/office/drawing/2014/main" val="2515178642"/>
                  </a:ext>
                </a:extLst>
              </a:tr>
              <a:tr h="176197">
                <a:tc>
                  <a:txBody>
                    <a:bodyPr/>
                    <a:lstStyle/>
                    <a:p>
                      <a:pPr algn="l" fontAlgn="b"/>
                      <a:r>
                        <a:rPr lang="en-GB" sz="1100" b="0" i="0" u="none" strike="noStrike">
                          <a:solidFill>
                            <a:srgbClr val="000000"/>
                          </a:solidFill>
                          <a:effectLst/>
                          <a:latin typeface="Calibri" panose="020F0502020204030204" pitchFamily="34" charset="0"/>
                        </a:rPr>
                        <a:t>v0646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53.181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7F81"/>
                    </a:solidFill>
                  </a:tcPr>
                </a:tc>
                <a:extLst>
                  <a:ext uri="{0D108BD9-81ED-4DB2-BD59-A6C34878D82A}">
                    <a16:rowId xmlns:a16="http://schemas.microsoft.com/office/drawing/2014/main" val="324356627"/>
                  </a:ext>
                </a:extLst>
              </a:tr>
              <a:tr h="176197">
                <a:tc>
                  <a:txBody>
                    <a:bodyPr/>
                    <a:lstStyle/>
                    <a:p>
                      <a:pPr algn="l" fontAlgn="b"/>
                      <a:r>
                        <a:rPr lang="en-GB" sz="1100" b="0" i="0" u="none" strike="noStrike">
                          <a:solidFill>
                            <a:srgbClr val="000000"/>
                          </a:solidFill>
                          <a:effectLst/>
                          <a:latin typeface="Calibri" panose="020F0502020204030204" pitchFamily="34" charset="0"/>
                        </a:rPr>
                        <a:t>v0518</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53.171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184"/>
                    </a:solidFill>
                  </a:tcPr>
                </a:tc>
                <a:extLst>
                  <a:ext uri="{0D108BD9-81ED-4DB2-BD59-A6C34878D82A}">
                    <a16:rowId xmlns:a16="http://schemas.microsoft.com/office/drawing/2014/main" val="2473683776"/>
                  </a:ext>
                </a:extLst>
              </a:tr>
              <a:tr h="176197">
                <a:tc>
                  <a:txBody>
                    <a:bodyPr/>
                    <a:lstStyle/>
                    <a:p>
                      <a:pPr algn="l" fontAlgn="b"/>
                      <a:r>
                        <a:rPr lang="en-GB" sz="1100" b="0" i="0" u="none" strike="noStrike">
                          <a:solidFill>
                            <a:srgbClr val="000000"/>
                          </a:solidFill>
                          <a:effectLst/>
                          <a:latin typeface="Calibri" panose="020F0502020204030204" pitchFamily="34" charset="0"/>
                        </a:rPr>
                        <a:t>v0544</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53.171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184"/>
                    </a:solidFill>
                  </a:tcPr>
                </a:tc>
                <a:extLst>
                  <a:ext uri="{0D108BD9-81ED-4DB2-BD59-A6C34878D82A}">
                    <a16:rowId xmlns:a16="http://schemas.microsoft.com/office/drawing/2014/main" val="4099291444"/>
                  </a:ext>
                </a:extLst>
              </a:tr>
              <a:tr h="176197">
                <a:tc>
                  <a:txBody>
                    <a:bodyPr/>
                    <a:lstStyle/>
                    <a:p>
                      <a:pPr algn="l" fontAlgn="b"/>
                      <a:r>
                        <a:rPr lang="en-GB" sz="1100" b="0" i="0" u="none" strike="noStrike">
                          <a:solidFill>
                            <a:srgbClr val="000000"/>
                          </a:solidFill>
                          <a:effectLst/>
                          <a:latin typeface="Calibri" panose="020F0502020204030204" pitchFamily="34" charset="0"/>
                        </a:rPr>
                        <a:t>v0564</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53.161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487"/>
                    </a:solidFill>
                  </a:tcPr>
                </a:tc>
                <a:extLst>
                  <a:ext uri="{0D108BD9-81ED-4DB2-BD59-A6C34878D82A}">
                    <a16:rowId xmlns:a16="http://schemas.microsoft.com/office/drawing/2014/main" val="2728362792"/>
                  </a:ext>
                </a:extLst>
              </a:tr>
              <a:tr h="176197">
                <a:tc>
                  <a:txBody>
                    <a:bodyPr/>
                    <a:lstStyle/>
                    <a:p>
                      <a:pPr algn="l" fontAlgn="b"/>
                      <a:r>
                        <a:rPr lang="en-GB" sz="1100" b="0" i="0" u="none" strike="noStrike">
                          <a:solidFill>
                            <a:srgbClr val="000000"/>
                          </a:solidFill>
                          <a:effectLst/>
                          <a:latin typeface="Calibri" panose="020F0502020204030204" pitchFamily="34" charset="0"/>
                        </a:rPr>
                        <a:t>v0599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53.161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487"/>
                    </a:solidFill>
                  </a:tcPr>
                </a:tc>
                <a:extLst>
                  <a:ext uri="{0D108BD9-81ED-4DB2-BD59-A6C34878D82A}">
                    <a16:rowId xmlns:a16="http://schemas.microsoft.com/office/drawing/2014/main" val="3292525607"/>
                  </a:ext>
                </a:extLst>
              </a:tr>
              <a:tr h="176197">
                <a:tc>
                  <a:txBody>
                    <a:bodyPr/>
                    <a:lstStyle/>
                    <a:p>
                      <a:pPr algn="l" fontAlgn="b"/>
                      <a:r>
                        <a:rPr lang="en-GB" sz="1100" b="0" i="0" u="none" strike="noStrike">
                          <a:solidFill>
                            <a:srgbClr val="000000"/>
                          </a:solidFill>
                          <a:effectLst/>
                          <a:latin typeface="Calibri" panose="020F0502020204030204" pitchFamily="34" charset="0"/>
                        </a:rPr>
                        <a:t>v0355</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53.141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B8D"/>
                    </a:solidFill>
                  </a:tcPr>
                </a:tc>
                <a:extLst>
                  <a:ext uri="{0D108BD9-81ED-4DB2-BD59-A6C34878D82A}">
                    <a16:rowId xmlns:a16="http://schemas.microsoft.com/office/drawing/2014/main" val="352749588"/>
                  </a:ext>
                </a:extLst>
              </a:tr>
              <a:tr h="176197">
                <a:tc>
                  <a:txBody>
                    <a:bodyPr/>
                    <a:lstStyle/>
                    <a:p>
                      <a:pPr algn="l" fontAlgn="b"/>
                      <a:r>
                        <a:rPr lang="en-GB" sz="1100" b="0" i="0" u="none" strike="noStrike">
                          <a:solidFill>
                            <a:srgbClr val="000000"/>
                          </a:solidFill>
                          <a:effectLst/>
                          <a:latin typeface="Calibri" panose="020F0502020204030204" pitchFamily="34" charset="0"/>
                        </a:rPr>
                        <a:t>v0727</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53.141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98B8D"/>
                    </a:solidFill>
                  </a:tcPr>
                </a:tc>
                <a:extLst>
                  <a:ext uri="{0D108BD9-81ED-4DB2-BD59-A6C34878D82A}">
                    <a16:rowId xmlns:a16="http://schemas.microsoft.com/office/drawing/2014/main" val="979616361"/>
                  </a:ext>
                </a:extLst>
              </a:tr>
              <a:tr h="176197">
                <a:tc>
                  <a:txBody>
                    <a:bodyPr/>
                    <a:lstStyle/>
                    <a:p>
                      <a:pPr algn="l" fontAlgn="b"/>
                      <a:r>
                        <a:rPr lang="en-GB" sz="1100" b="0" i="0" u="none" strike="noStrike">
                          <a:solidFill>
                            <a:srgbClr val="000000"/>
                          </a:solidFill>
                          <a:effectLst/>
                          <a:latin typeface="Calibri" panose="020F0502020204030204" pitchFamily="34" charset="0"/>
                        </a:rPr>
                        <a:t>v0277</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8890758"/>
                  </a:ext>
                </a:extLst>
              </a:tr>
              <a:tr h="176197">
                <a:tc>
                  <a:txBody>
                    <a:bodyPr/>
                    <a:lstStyle/>
                    <a:p>
                      <a:pPr algn="l" fontAlgn="b"/>
                      <a:r>
                        <a:rPr lang="en-GB" sz="1100" b="0" i="0" u="none" strike="noStrike">
                          <a:solidFill>
                            <a:srgbClr val="000000"/>
                          </a:solidFill>
                          <a:effectLst/>
                          <a:latin typeface="Calibri" panose="020F0502020204030204" pitchFamily="34" charset="0"/>
                        </a:rPr>
                        <a:t>v0565</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1425218928"/>
                  </a:ext>
                </a:extLst>
              </a:tr>
              <a:tr h="176197">
                <a:tc>
                  <a:txBody>
                    <a:bodyPr/>
                    <a:lstStyle/>
                    <a:p>
                      <a:pPr algn="l" fontAlgn="b"/>
                      <a:r>
                        <a:rPr lang="en-GB" sz="1100" b="0" i="0" u="none" strike="noStrike">
                          <a:solidFill>
                            <a:srgbClr val="000000"/>
                          </a:solidFill>
                          <a:effectLst/>
                          <a:latin typeface="Calibri" panose="020F0502020204030204" pitchFamily="34" charset="0"/>
                        </a:rPr>
                        <a:t>v0679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1408670938"/>
                  </a:ext>
                </a:extLst>
              </a:tr>
              <a:tr h="176197">
                <a:tc>
                  <a:txBody>
                    <a:bodyPr/>
                    <a:lstStyle/>
                    <a:p>
                      <a:pPr algn="l" fontAlgn="b"/>
                      <a:r>
                        <a:rPr lang="en-GB" sz="1100" b="0" i="0" u="none" strike="noStrike">
                          <a:solidFill>
                            <a:srgbClr val="000000"/>
                          </a:solidFill>
                          <a:effectLst/>
                          <a:latin typeface="Calibri" panose="020F0502020204030204" pitchFamily="34" charset="0"/>
                        </a:rPr>
                        <a:t>v0680</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1556146687"/>
                  </a:ext>
                </a:extLst>
              </a:tr>
              <a:tr h="176197">
                <a:tc>
                  <a:txBody>
                    <a:bodyPr/>
                    <a:lstStyle/>
                    <a:p>
                      <a:pPr algn="l" fontAlgn="b"/>
                      <a:r>
                        <a:rPr lang="en-GB" sz="1100" b="0" i="0" u="none" strike="noStrike">
                          <a:solidFill>
                            <a:srgbClr val="000000"/>
                          </a:solidFill>
                          <a:effectLst/>
                          <a:latin typeface="Calibri" panose="020F0502020204030204" pitchFamily="34" charset="0"/>
                        </a:rPr>
                        <a:t>v0706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1934491806"/>
                  </a:ext>
                </a:extLst>
              </a:tr>
              <a:tr h="176197">
                <a:tc>
                  <a:txBody>
                    <a:bodyPr/>
                    <a:lstStyle/>
                    <a:p>
                      <a:pPr algn="l" fontAlgn="b"/>
                      <a:r>
                        <a:rPr lang="en-GB" sz="1100" b="0" i="0" u="none" strike="noStrike">
                          <a:solidFill>
                            <a:srgbClr val="000000"/>
                          </a:solidFill>
                          <a:effectLst/>
                          <a:latin typeface="Calibri" panose="020F0502020204030204" pitchFamily="34" charset="0"/>
                        </a:rPr>
                        <a:t>v0711</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3821971191"/>
                  </a:ext>
                </a:extLst>
              </a:tr>
              <a:tr h="176197">
                <a:tc>
                  <a:txBody>
                    <a:bodyPr/>
                    <a:lstStyle/>
                    <a:p>
                      <a:pPr algn="l" fontAlgn="b"/>
                      <a:r>
                        <a:rPr lang="en-GB" sz="1100" b="0" i="0" u="none" strike="noStrike">
                          <a:solidFill>
                            <a:srgbClr val="000000"/>
                          </a:solidFill>
                          <a:effectLst/>
                          <a:latin typeface="Calibri" panose="020F0502020204030204" pitchFamily="34" charset="0"/>
                        </a:rPr>
                        <a:t>v0724</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53.121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093"/>
                    </a:solidFill>
                  </a:tcPr>
                </a:tc>
                <a:extLst>
                  <a:ext uri="{0D108BD9-81ED-4DB2-BD59-A6C34878D82A}">
                    <a16:rowId xmlns:a16="http://schemas.microsoft.com/office/drawing/2014/main" val="1239699649"/>
                  </a:ext>
                </a:extLst>
              </a:tr>
              <a:tr h="176197">
                <a:tc>
                  <a:txBody>
                    <a:bodyPr/>
                    <a:lstStyle/>
                    <a:p>
                      <a:pPr algn="l" fontAlgn="b"/>
                      <a:r>
                        <a:rPr lang="en-GB" sz="1100" b="0" i="0" u="none" strike="noStrike">
                          <a:solidFill>
                            <a:srgbClr val="000000"/>
                          </a:solidFill>
                          <a:effectLst/>
                          <a:latin typeface="Calibri" panose="020F0502020204030204" pitchFamily="34" charset="0"/>
                        </a:rPr>
                        <a:t>v0329</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53.111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496"/>
                    </a:solidFill>
                  </a:tcPr>
                </a:tc>
                <a:extLst>
                  <a:ext uri="{0D108BD9-81ED-4DB2-BD59-A6C34878D82A}">
                    <a16:rowId xmlns:a16="http://schemas.microsoft.com/office/drawing/2014/main" val="1008091415"/>
                  </a:ext>
                </a:extLst>
              </a:tr>
              <a:tr h="176197">
                <a:tc>
                  <a:txBody>
                    <a:bodyPr/>
                    <a:lstStyle/>
                    <a:p>
                      <a:pPr algn="l" fontAlgn="b"/>
                      <a:r>
                        <a:rPr lang="en-GB" sz="1100" b="0" i="0" u="none" strike="noStrike">
                          <a:solidFill>
                            <a:srgbClr val="000000"/>
                          </a:solidFill>
                          <a:effectLst/>
                          <a:latin typeface="Calibri" panose="020F0502020204030204" pitchFamily="34" charset="0"/>
                        </a:rPr>
                        <a:t>v0436</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53.111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496"/>
                    </a:solidFill>
                  </a:tcPr>
                </a:tc>
                <a:extLst>
                  <a:ext uri="{0D108BD9-81ED-4DB2-BD59-A6C34878D82A}">
                    <a16:rowId xmlns:a16="http://schemas.microsoft.com/office/drawing/2014/main" val="869672871"/>
                  </a:ext>
                </a:extLst>
              </a:tr>
              <a:tr h="176197">
                <a:tc>
                  <a:txBody>
                    <a:bodyPr/>
                    <a:lstStyle/>
                    <a:p>
                      <a:pPr algn="l" fontAlgn="b"/>
                      <a:r>
                        <a:rPr lang="en-GB" sz="1100" b="0" i="0" u="none" strike="noStrike">
                          <a:solidFill>
                            <a:srgbClr val="000000"/>
                          </a:solidFill>
                          <a:effectLst/>
                          <a:latin typeface="Calibri" panose="020F0502020204030204" pitchFamily="34" charset="0"/>
                        </a:rPr>
                        <a:t>v0703</a:t>
                      </a:r>
                    </a:p>
                  </a:txBody>
                  <a:tcPr marL="6076" marR="6076" marT="6076"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dirty="0">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dirty="0">
                          <a:solidFill>
                            <a:srgbClr val="000000"/>
                          </a:solidFill>
                          <a:effectLst/>
                          <a:latin typeface="Calibri" panose="020F0502020204030204" pitchFamily="34" charset="0"/>
                        </a:rPr>
                        <a:t>53.111</a:t>
                      </a:r>
                    </a:p>
                  </a:txBody>
                  <a:tcPr marL="6076" marR="6076" marT="6076"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A9496"/>
                    </a:solidFill>
                  </a:tcPr>
                </a:tc>
                <a:extLst>
                  <a:ext uri="{0D108BD9-81ED-4DB2-BD59-A6C34878D82A}">
                    <a16:rowId xmlns:a16="http://schemas.microsoft.com/office/drawing/2014/main" val="2982577597"/>
                  </a:ext>
                </a:extLst>
              </a:tr>
            </a:tbl>
          </a:graphicData>
        </a:graphic>
      </p:graphicFrame>
    </p:spTree>
    <p:extLst>
      <p:ext uri="{BB962C8B-B14F-4D97-AF65-F5344CB8AC3E}">
        <p14:creationId xmlns:p14="http://schemas.microsoft.com/office/powerpoint/2010/main" val="1623644964"/>
      </p:ext>
    </p:extLst>
  </p:cSld>
  <p:clrMapOvr>
    <a:masterClrMapping/>
  </p:clrMapOvr>
  <p:transition spd="slow">
    <p:cover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8CD4-C225-8E7F-F699-6F7ECDE43EDB}"/>
              </a:ext>
            </a:extLst>
          </p:cNvPr>
          <p:cNvSpPr>
            <a:spLocks noGrp="1"/>
          </p:cNvSpPr>
          <p:nvPr>
            <p:ph type="title"/>
          </p:nvPr>
        </p:nvSpPr>
        <p:spPr/>
        <p:txBody>
          <a:bodyPr/>
          <a:lstStyle/>
          <a:p>
            <a:r>
              <a:rPr lang="en-GB" dirty="0"/>
              <a:t>Investigation - Detailed</a:t>
            </a:r>
          </a:p>
        </p:txBody>
      </p:sp>
      <p:sp>
        <p:nvSpPr>
          <p:cNvPr id="6" name="Content Placeholder 5">
            <a:extLst>
              <a:ext uri="{FF2B5EF4-FFF2-40B4-BE49-F238E27FC236}">
                <a16:creationId xmlns:a16="http://schemas.microsoft.com/office/drawing/2014/main" id="{5A30A2DD-D212-FA72-B78D-23E247AE572E}"/>
              </a:ext>
            </a:extLst>
          </p:cNvPr>
          <p:cNvSpPr>
            <a:spLocks noGrp="1"/>
          </p:cNvSpPr>
          <p:nvPr>
            <p:ph idx="1"/>
          </p:nvPr>
        </p:nvSpPr>
        <p:spPr>
          <a:xfrm>
            <a:off x="609600" y="2652670"/>
            <a:ext cx="3528129" cy="1552659"/>
          </a:xfrm>
        </p:spPr>
        <p:txBody>
          <a:bodyPr>
            <a:normAutofit/>
          </a:bodyPr>
          <a:lstStyle/>
          <a:p>
            <a:r>
              <a:rPr lang="en-GB" sz="2400" dirty="0"/>
              <a:t>Constant Spring Values</a:t>
            </a:r>
          </a:p>
          <a:p>
            <a:r>
              <a:rPr lang="en-GB" sz="2400" dirty="0"/>
              <a:t>Varying Dampers</a:t>
            </a:r>
          </a:p>
          <a:p>
            <a:r>
              <a:rPr lang="en-GB" sz="2400" dirty="0"/>
              <a:t>Varying Antiroll Bars</a:t>
            </a:r>
          </a:p>
        </p:txBody>
      </p:sp>
      <p:pic>
        <p:nvPicPr>
          <p:cNvPr id="8" name="Picture 7">
            <a:extLst>
              <a:ext uri="{FF2B5EF4-FFF2-40B4-BE49-F238E27FC236}">
                <a16:creationId xmlns:a16="http://schemas.microsoft.com/office/drawing/2014/main" id="{50C3B1A9-0099-1AE5-1824-FA3667357B85}"/>
              </a:ext>
            </a:extLst>
          </p:cNvPr>
          <p:cNvPicPr>
            <a:picLocks noChangeAspect="1"/>
          </p:cNvPicPr>
          <p:nvPr/>
        </p:nvPicPr>
        <p:blipFill>
          <a:blip r:embed="rId3"/>
          <a:stretch>
            <a:fillRect/>
          </a:stretch>
        </p:blipFill>
        <p:spPr>
          <a:xfrm>
            <a:off x="5149338" y="1869605"/>
            <a:ext cx="6187605" cy="3604653"/>
          </a:xfrm>
          <a:prstGeom prst="rect">
            <a:avLst/>
          </a:prstGeom>
        </p:spPr>
      </p:pic>
      <p:sp>
        <p:nvSpPr>
          <p:cNvPr id="9" name="TextBox 8">
            <a:extLst>
              <a:ext uri="{FF2B5EF4-FFF2-40B4-BE49-F238E27FC236}">
                <a16:creationId xmlns:a16="http://schemas.microsoft.com/office/drawing/2014/main" id="{7B116310-0E3C-D29A-9D4E-A63EBA5B9792}"/>
              </a:ext>
            </a:extLst>
          </p:cNvPr>
          <p:cNvSpPr txBox="1"/>
          <p:nvPr/>
        </p:nvSpPr>
        <p:spPr>
          <a:xfrm>
            <a:off x="6019800" y="1320456"/>
            <a:ext cx="1320800" cy="584775"/>
          </a:xfrm>
          <a:prstGeom prst="rect">
            <a:avLst/>
          </a:prstGeom>
          <a:noFill/>
        </p:spPr>
        <p:txBody>
          <a:bodyPr wrap="square" rtlCol="0">
            <a:spAutoFit/>
          </a:bodyPr>
          <a:lstStyle/>
          <a:p>
            <a:pPr algn="ctr"/>
            <a:r>
              <a:rPr lang="en-GB" sz="1600" dirty="0"/>
              <a:t>Front Dampers</a:t>
            </a:r>
          </a:p>
        </p:txBody>
      </p:sp>
      <p:sp>
        <p:nvSpPr>
          <p:cNvPr id="10" name="TextBox 9">
            <a:extLst>
              <a:ext uri="{FF2B5EF4-FFF2-40B4-BE49-F238E27FC236}">
                <a16:creationId xmlns:a16="http://schemas.microsoft.com/office/drawing/2014/main" id="{95A2E547-7582-2CF2-E02F-6FB9C8A34616}"/>
              </a:ext>
            </a:extLst>
          </p:cNvPr>
          <p:cNvSpPr txBox="1"/>
          <p:nvPr/>
        </p:nvSpPr>
        <p:spPr>
          <a:xfrm>
            <a:off x="7124700" y="1320455"/>
            <a:ext cx="1320800" cy="584775"/>
          </a:xfrm>
          <a:prstGeom prst="rect">
            <a:avLst/>
          </a:prstGeom>
          <a:noFill/>
        </p:spPr>
        <p:txBody>
          <a:bodyPr wrap="square" rtlCol="0">
            <a:spAutoFit/>
          </a:bodyPr>
          <a:lstStyle/>
          <a:p>
            <a:pPr algn="ctr"/>
            <a:r>
              <a:rPr lang="en-GB" sz="1600" dirty="0"/>
              <a:t>Front </a:t>
            </a:r>
          </a:p>
          <a:p>
            <a:pPr algn="ctr"/>
            <a:r>
              <a:rPr lang="en-GB" sz="1600" dirty="0"/>
              <a:t>ARBs</a:t>
            </a:r>
          </a:p>
        </p:txBody>
      </p:sp>
      <p:sp>
        <p:nvSpPr>
          <p:cNvPr id="11" name="TextBox 10">
            <a:extLst>
              <a:ext uri="{FF2B5EF4-FFF2-40B4-BE49-F238E27FC236}">
                <a16:creationId xmlns:a16="http://schemas.microsoft.com/office/drawing/2014/main" id="{55C813CB-11D4-D656-36EA-4F1A8E0D251C}"/>
              </a:ext>
            </a:extLst>
          </p:cNvPr>
          <p:cNvSpPr txBox="1"/>
          <p:nvPr/>
        </p:nvSpPr>
        <p:spPr>
          <a:xfrm>
            <a:off x="8333159" y="1290292"/>
            <a:ext cx="1320800" cy="584775"/>
          </a:xfrm>
          <a:prstGeom prst="rect">
            <a:avLst/>
          </a:prstGeom>
          <a:noFill/>
        </p:spPr>
        <p:txBody>
          <a:bodyPr wrap="square" rtlCol="0">
            <a:spAutoFit/>
          </a:bodyPr>
          <a:lstStyle/>
          <a:p>
            <a:pPr algn="ctr"/>
            <a:r>
              <a:rPr lang="en-GB" sz="1600" dirty="0"/>
              <a:t>Rear Dampers</a:t>
            </a:r>
          </a:p>
        </p:txBody>
      </p:sp>
      <p:sp>
        <p:nvSpPr>
          <p:cNvPr id="12" name="TextBox 11">
            <a:extLst>
              <a:ext uri="{FF2B5EF4-FFF2-40B4-BE49-F238E27FC236}">
                <a16:creationId xmlns:a16="http://schemas.microsoft.com/office/drawing/2014/main" id="{BB5D4B02-2675-7E70-E1B2-70C507EE58DB}"/>
              </a:ext>
            </a:extLst>
          </p:cNvPr>
          <p:cNvSpPr txBox="1"/>
          <p:nvPr/>
        </p:nvSpPr>
        <p:spPr>
          <a:xfrm>
            <a:off x="9438059" y="1290291"/>
            <a:ext cx="1320800" cy="584775"/>
          </a:xfrm>
          <a:prstGeom prst="rect">
            <a:avLst/>
          </a:prstGeom>
          <a:noFill/>
        </p:spPr>
        <p:txBody>
          <a:bodyPr wrap="square" rtlCol="0">
            <a:spAutoFit/>
          </a:bodyPr>
          <a:lstStyle/>
          <a:p>
            <a:pPr algn="ctr"/>
            <a:r>
              <a:rPr lang="en-GB" sz="1600" dirty="0"/>
              <a:t>Rear </a:t>
            </a:r>
          </a:p>
          <a:p>
            <a:pPr algn="ctr"/>
            <a:r>
              <a:rPr lang="en-GB" sz="1600" dirty="0"/>
              <a:t>ARBs</a:t>
            </a:r>
          </a:p>
        </p:txBody>
      </p:sp>
      <p:sp>
        <p:nvSpPr>
          <p:cNvPr id="13" name="TextBox 12">
            <a:extLst>
              <a:ext uri="{FF2B5EF4-FFF2-40B4-BE49-F238E27FC236}">
                <a16:creationId xmlns:a16="http://schemas.microsoft.com/office/drawing/2014/main" id="{1121F591-6E48-C121-BCFF-21CFB9394446}"/>
              </a:ext>
            </a:extLst>
          </p:cNvPr>
          <p:cNvSpPr txBox="1"/>
          <p:nvPr/>
        </p:nvSpPr>
        <p:spPr>
          <a:xfrm>
            <a:off x="10512423" y="1277591"/>
            <a:ext cx="1320800" cy="584775"/>
          </a:xfrm>
          <a:prstGeom prst="rect">
            <a:avLst/>
          </a:prstGeom>
          <a:noFill/>
        </p:spPr>
        <p:txBody>
          <a:bodyPr wrap="square" rtlCol="0">
            <a:spAutoFit/>
          </a:bodyPr>
          <a:lstStyle/>
          <a:p>
            <a:pPr algn="ctr"/>
            <a:r>
              <a:rPr lang="en-GB" sz="1600" dirty="0"/>
              <a:t>Lap </a:t>
            </a:r>
          </a:p>
          <a:p>
            <a:pPr algn="ctr"/>
            <a:r>
              <a:rPr lang="en-GB" sz="1600" dirty="0"/>
              <a:t>Times</a:t>
            </a:r>
          </a:p>
        </p:txBody>
      </p:sp>
    </p:spTree>
    <p:extLst>
      <p:ext uri="{BB962C8B-B14F-4D97-AF65-F5344CB8AC3E}">
        <p14:creationId xmlns:p14="http://schemas.microsoft.com/office/powerpoint/2010/main" val="1118744364"/>
      </p:ext>
    </p:extLst>
  </p:cSld>
  <p:clrMapOvr>
    <a:masterClrMapping/>
  </p:clrMapOvr>
  <p:transition spd="slow">
    <p:cover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609600" y="274638"/>
            <a:ext cx="10972800" cy="1143000"/>
          </a:xfrm>
        </p:spPr>
        <p:txBody>
          <a:bodyPr anchor="ctr">
            <a:normAutofit/>
          </a:bodyPr>
          <a:lstStyle/>
          <a:p>
            <a:r>
              <a:rPr lang="en-GB" dirty="0"/>
              <a:t>Results and Analysis – Detailed</a:t>
            </a:r>
          </a:p>
        </p:txBody>
      </p:sp>
      <p:graphicFrame>
        <p:nvGraphicFramePr>
          <p:cNvPr id="20" name="Content Placeholder 19">
            <a:extLst>
              <a:ext uri="{FF2B5EF4-FFF2-40B4-BE49-F238E27FC236}">
                <a16:creationId xmlns:a16="http://schemas.microsoft.com/office/drawing/2014/main" id="{A8594AEB-3727-EA17-F61F-74F01F81167F}"/>
              </a:ext>
            </a:extLst>
          </p:cNvPr>
          <p:cNvGraphicFramePr>
            <a:graphicFrameLocks noGrp="1"/>
          </p:cNvGraphicFramePr>
          <p:nvPr>
            <p:ph idx="1"/>
            <p:extLst>
              <p:ext uri="{D42A27DB-BD31-4B8C-83A1-F6EECF244321}">
                <p14:modId xmlns:p14="http://schemas.microsoft.com/office/powerpoint/2010/main" val="1829599765"/>
              </p:ext>
            </p:extLst>
          </p:nvPr>
        </p:nvGraphicFramePr>
        <p:xfrm>
          <a:off x="1672166" y="2201331"/>
          <a:ext cx="8847667" cy="2455336"/>
        </p:xfrm>
        <a:graphic>
          <a:graphicData uri="http://schemas.openxmlformats.org/drawingml/2006/table">
            <a:tbl>
              <a:tblPr/>
              <a:tblGrid>
                <a:gridCol w="823038">
                  <a:extLst>
                    <a:ext uri="{9D8B030D-6E8A-4147-A177-3AD203B41FA5}">
                      <a16:colId xmlns:a16="http://schemas.microsoft.com/office/drawing/2014/main" val="4096856673"/>
                    </a:ext>
                  </a:extLst>
                </a:gridCol>
                <a:gridCol w="1892989">
                  <a:extLst>
                    <a:ext uri="{9D8B030D-6E8A-4147-A177-3AD203B41FA5}">
                      <a16:colId xmlns:a16="http://schemas.microsoft.com/office/drawing/2014/main" val="1221847632"/>
                    </a:ext>
                  </a:extLst>
                </a:gridCol>
                <a:gridCol w="1796968">
                  <a:extLst>
                    <a:ext uri="{9D8B030D-6E8A-4147-A177-3AD203B41FA5}">
                      <a16:colId xmlns:a16="http://schemas.microsoft.com/office/drawing/2014/main" val="997907194"/>
                    </a:ext>
                  </a:extLst>
                </a:gridCol>
                <a:gridCol w="1824403">
                  <a:extLst>
                    <a:ext uri="{9D8B030D-6E8A-4147-A177-3AD203B41FA5}">
                      <a16:colId xmlns:a16="http://schemas.microsoft.com/office/drawing/2014/main" val="4286096888"/>
                    </a:ext>
                  </a:extLst>
                </a:gridCol>
                <a:gridCol w="1728382">
                  <a:extLst>
                    <a:ext uri="{9D8B030D-6E8A-4147-A177-3AD203B41FA5}">
                      <a16:colId xmlns:a16="http://schemas.microsoft.com/office/drawing/2014/main" val="2291519370"/>
                    </a:ext>
                  </a:extLst>
                </a:gridCol>
                <a:gridCol w="781887">
                  <a:extLst>
                    <a:ext uri="{9D8B030D-6E8A-4147-A177-3AD203B41FA5}">
                      <a16:colId xmlns:a16="http://schemas.microsoft.com/office/drawing/2014/main" val="1542688718"/>
                    </a:ext>
                  </a:extLst>
                </a:gridCol>
              </a:tblGrid>
              <a:tr h="306917">
                <a:tc>
                  <a:txBody>
                    <a:bodyPr/>
                    <a:lstStyle/>
                    <a:p>
                      <a:pPr algn="l" fontAlgn="b"/>
                      <a:r>
                        <a:rPr lang="en-GB" sz="1100" b="1" i="0" u="none" strike="noStrike">
                          <a:solidFill>
                            <a:srgbClr val="FFFFFF"/>
                          </a:solidFill>
                          <a:effectLst/>
                          <a:latin typeface="Calibri" panose="020F0502020204030204" pitchFamily="34" charset="0"/>
                        </a:rPr>
                        <a:t>Identifier</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Dampers Scale Factor</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Front Anti-roll Scale Factor</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Dampers Scale Factor</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dirty="0">
                          <a:solidFill>
                            <a:srgbClr val="FFFFFF"/>
                          </a:solidFill>
                          <a:effectLst/>
                          <a:latin typeface="Calibri" panose="020F0502020204030204" pitchFamily="34" charset="0"/>
                        </a:rPr>
                        <a:t>Rear Anti-roll Scale Factor</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tc>
                  <a:txBody>
                    <a:bodyPr/>
                    <a:lstStyle/>
                    <a:p>
                      <a:pPr algn="l" fontAlgn="b"/>
                      <a:r>
                        <a:rPr lang="en-GB" sz="1100" b="1" i="0" u="none" strike="noStrike">
                          <a:solidFill>
                            <a:srgbClr val="FFFFFF"/>
                          </a:solidFill>
                          <a:effectLst/>
                          <a:latin typeface="Calibri" panose="020F0502020204030204" pitchFamily="34" charset="0"/>
                        </a:rPr>
                        <a:t>Lap Time</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4472C4"/>
                    </a:solidFill>
                  </a:tcPr>
                </a:tc>
                <a:extLst>
                  <a:ext uri="{0D108BD9-81ED-4DB2-BD59-A6C34878D82A}">
                    <a16:rowId xmlns:a16="http://schemas.microsoft.com/office/drawing/2014/main" val="2556408447"/>
                  </a:ext>
                </a:extLst>
              </a:tr>
              <a:tr h="306917">
                <a:tc>
                  <a:txBody>
                    <a:bodyPr/>
                    <a:lstStyle/>
                    <a:p>
                      <a:pPr algn="l" fontAlgn="b"/>
                      <a:r>
                        <a:rPr lang="en-GB" sz="1100" b="0" i="0" u="none" strike="noStrike" dirty="0">
                          <a:solidFill>
                            <a:srgbClr val="000000"/>
                          </a:solidFill>
                          <a:effectLst/>
                          <a:latin typeface="Calibri" panose="020F0502020204030204" pitchFamily="34" charset="0"/>
                        </a:rPr>
                        <a:t>v0047</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dirty="0">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0.7</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dirty="0">
                          <a:solidFill>
                            <a:srgbClr val="000000"/>
                          </a:solidFill>
                          <a:effectLst/>
                          <a:latin typeface="Calibri" panose="020F0502020204030204" pitchFamily="34" charset="0"/>
                        </a:rPr>
                        <a:t>1.1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dirty="0">
                          <a:solidFill>
                            <a:srgbClr val="000000"/>
                          </a:solidFill>
                          <a:effectLst/>
                          <a:latin typeface="Calibri" panose="020F0502020204030204" pitchFamily="34" charset="0"/>
                        </a:rPr>
                        <a:t>52.471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63BE7B"/>
                    </a:solidFill>
                  </a:tcPr>
                </a:tc>
                <a:extLst>
                  <a:ext uri="{0D108BD9-81ED-4DB2-BD59-A6C34878D82A}">
                    <a16:rowId xmlns:a16="http://schemas.microsoft.com/office/drawing/2014/main" val="1596066821"/>
                  </a:ext>
                </a:extLst>
              </a:tr>
              <a:tr h="306917">
                <a:tc>
                  <a:txBody>
                    <a:bodyPr/>
                    <a:lstStyle/>
                    <a:p>
                      <a:pPr algn="l" fontAlgn="b"/>
                      <a:r>
                        <a:rPr lang="en-GB" sz="1100" b="0" i="0" u="none" strike="noStrike">
                          <a:solidFill>
                            <a:srgbClr val="000000"/>
                          </a:solidFill>
                          <a:effectLst/>
                          <a:latin typeface="Calibri" panose="020F0502020204030204" pitchFamily="34" charset="0"/>
                        </a:rPr>
                        <a:t>v0029</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1.15</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0.7</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52.491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83CB96"/>
                    </a:solidFill>
                  </a:tcPr>
                </a:tc>
                <a:extLst>
                  <a:ext uri="{0D108BD9-81ED-4DB2-BD59-A6C34878D82A}">
                    <a16:rowId xmlns:a16="http://schemas.microsoft.com/office/drawing/2014/main" val="640585617"/>
                  </a:ext>
                </a:extLst>
              </a:tr>
              <a:tr h="306917">
                <a:tc>
                  <a:txBody>
                    <a:bodyPr/>
                    <a:lstStyle/>
                    <a:p>
                      <a:pPr algn="l" fontAlgn="b"/>
                      <a:r>
                        <a:rPr lang="en-GB" sz="1100" b="0" i="0" u="none" strike="noStrike">
                          <a:solidFill>
                            <a:srgbClr val="000000"/>
                          </a:solidFill>
                          <a:effectLst/>
                          <a:latin typeface="Calibri" panose="020F0502020204030204" pitchFamily="34" charset="0"/>
                        </a:rPr>
                        <a:t>v0005</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0.85</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52.521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B3DEC0"/>
                    </a:solidFill>
                  </a:tcPr>
                </a:tc>
                <a:extLst>
                  <a:ext uri="{0D108BD9-81ED-4DB2-BD59-A6C34878D82A}">
                    <a16:rowId xmlns:a16="http://schemas.microsoft.com/office/drawing/2014/main" val="2333477577"/>
                  </a:ext>
                </a:extLst>
              </a:tr>
              <a:tr h="306917">
                <a:tc>
                  <a:txBody>
                    <a:bodyPr/>
                    <a:lstStyle/>
                    <a:p>
                      <a:pPr algn="l" fontAlgn="b"/>
                      <a:r>
                        <a:rPr lang="en-GB" sz="1100" b="0" i="0" u="none" strike="noStrike">
                          <a:solidFill>
                            <a:srgbClr val="000000"/>
                          </a:solidFill>
                          <a:effectLst/>
                          <a:latin typeface="Calibri" panose="020F0502020204030204" pitchFamily="34" charset="0"/>
                        </a:rPr>
                        <a:t>v0001</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0.7</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52.531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3E5CE"/>
                    </a:solidFill>
                  </a:tcPr>
                </a:tc>
                <a:extLst>
                  <a:ext uri="{0D108BD9-81ED-4DB2-BD59-A6C34878D82A}">
                    <a16:rowId xmlns:a16="http://schemas.microsoft.com/office/drawing/2014/main" val="1521368166"/>
                  </a:ext>
                </a:extLst>
              </a:tr>
              <a:tr h="306917">
                <a:tc>
                  <a:txBody>
                    <a:bodyPr/>
                    <a:lstStyle/>
                    <a:p>
                      <a:pPr algn="l" fontAlgn="b"/>
                      <a:r>
                        <a:rPr lang="en-GB" sz="1100" b="0" i="0" u="none" strike="noStrike">
                          <a:solidFill>
                            <a:srgbClr val="000000"/>
                          </a:solidFill>
                          <a:effectLst/>
                          <a:latin typeface="Calibri" panose="020F0502020204030204" pitchFamily="34" charset="0"/>
                        </a:rPr>
                        <a:t>v0004</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0.85</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0.9</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52.531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3E5CE"/>
                    </a:solidFill>
                  </a:tcPr>
                </a:tc>
                <a:extLst>
                  <a:ext uri="{0D108BD9-81ED-4DB2-BD59-A6C34878D82A}">
                    <a16:rowId xmlns:a16="http://schemas.microsoft.com/office/drawing/2014/main" val="1815221364"/>
                  </a:ext>
                </a:extLst>
              </a:tr>
              <a:tr h="306917">
                <a:tc>
                  <a:txBody>
                    <a:bodyPr/>
                    <a:lstStyle/>
                    <a:p>
                      <a:pPr algn="l" fontAlgn="b"/>
                      <a:r>
                        <a:rPr lang="en-GB" sz="1100" b="0" i="0" u="none" strike="noStrike">
                          <a:solidFill>
                            <a:srgbClr val="000000"/>
                          </a:solidFill>
                          <a:effectLst/>
                          <a:latin typeface="Calibri" panose="020F0502020204030204" pitchFamily="34" charset="0"/>
                        </a:rPr>
                        <a:t>v0012</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0.7</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52.531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3E5CE"/>
                    </a:solidFill>
                  </a:tcPr>
                </a:tc>
                <a:extLst>
                  <a:ext uri="{0D108BD9-81ED-4DB2-BD59-A6C34878D82A}">
                    <a16:rowId xmlns:a16="http://schemas.microsoft.com/office/drawing/2014/main" val="1082136570"/>
                  </a:ext>
                </a:extLst>
              </a:tr>
              <a:tr h="306917">
                <a:tc>
                  <a:txBody>
                    <a:bodyPr/>
                    <a:lstStyle/>
                    <a:p>
                      <a:pPr algn="l" fontAlgn="b"/>
                      <a:r>
                        <a:rPr lang="en-GB" sz="1100" b="0" i="0" u="none" strike="noStrike">
                          <a:solidFill>
                            <a:srgbClr val="000000"/>
                          </a:solidFill>
                          <a:effectLst/>
                          <a:latin typeface="Calibri" panose="020F0502020204030204" pitchFamily="34" charset="0"/>
                        </a:rPr>
                        <a:t>v0015</a:t>
                      </a:r>
                    </a:p>
                  </a:txBody>
                  <a:tcPr marL="6350" marR="6350" marT="6350" marB="0" anchor="b">
                    <a:lnL w="6350" cap="flat" cmpd="sng" algn="ctr">
                      <a:solidFill>
                        <a:srgbClr val="8EA9DB"/>
                      </a:solidFill>
                      <a:prstDash val="solid"/>
                      <a:round/>
                      <a:headEnd type="none" w="med" len="med"/>
                      <a:tailEnd type="none" w="med" len="med"/>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D9E1F2"/>
                    </a:solidFill>
                  </a:tcPr>
                </a:tc>
                <a:tc>
                  <a:txBody>
                    <a:bodyPr/>
                    <a:lstStyle/>
                    <a:p>
                      <a:pPr algn="r" fontAlgn="b"/>
                      <a:r>
                        <a:rPr lang="en-GB" sz="1100" b="0" i="0" u="none" strike="noStrike">
                          <a:solidFill>
                            <a:srgbClr val="000000"/>
                          </a:solidFill>
                          <a:effectLst/>
                          <a:latin typeface="Calibri" panose="020F0502020204030204" pitchFamily="34" charset="0"/>
                        </a:rPr>
                        <a:t>1</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5A8AC6"/>
                    </a:solidFill>
                  </a:tcPr>
                </a:tc>
                <a:tc>
                  <a:txBody>
                    <a:bodyPr/>
                    <a:lstStyle/>
                    <a:p>
                      <a:pPr algn="r" fontAlgn="b"/>
                      <a:r>
                        <a:rPr lang="en-GB" sz="1100" b="0" i="0" u="none" strike="noStrike">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a:solidFill>
                            <a:srgbClr val="000000"/>
                          </a:solidFill>
                          <a:effectLst/>
                          <a:latin typeface="Calibri" panose="020F0502020204030204" pitchFamily="34" charset="0"/>
                        </a:rPr>
                        <a:t>0.85</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CFCFF"/>
                    </a:solidFill>
                  </a:tcPr>
                </a:tc>
                <a:tc>
                  <a:txBody>
                    <a:bodyPr/>
                    <a:lstStyle/>
                    <a:p>
                      <a:pPr algn="r" fontAlgn="b"/>
                      <a:r>
                        <a:rPr lang="en-GB" sz="1100" b="0" i="0" u="none" strike="noStrike">
                          <a:solidFill>
                            <a:srgbClr val="000000"/>
                          </a:solidFill>
                          <a:effectLst/>
                          <a:latin typeface="Calibri" panose="020F0502020204030204" pitchFamily="34" charset="0"/>
                        </a:rPr>
                        <a:t>1.3</a:t>
                      </a:r>
                    </a:p>
                  </a:txBody>
                  <a:tcPr marL="6350" marR="6350" marT="6350" marB="0" anchor="b">
                    <a:lnL>
                      <a:noFill/>
                    </a:lnL>
                    <a:lnR>
                      <a:noFill/>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F8696B"/>
                    </a:solidFill>
                  </a:tcPr>
                </a:tc>
                <a:tc>
                  <a:txBody>
                    <a:bodyPr/>
                    <a:lstStyle/>
                    <a:p>
                      <a:pPr algn="r" fontAlgn="b"/>
                      <a:r>
                        <a:rPr lang="en-GB" sz="1100" b="0" i="0" u="none" strike="noStrike" dirty="0">
                          <a:solidFill>
                            <a:srgbClr val="000000"/>
                          </a:solidFill>
                          <a:effectLst/>
                          <a:latin typeface="Calibri" panose="020F0502020204030204" pitchFamily="34" charset="0"/>
                        </a:rPr>
                        <a:t>52.531</a:t>
                      </a:r>
                    </a:p>
                  </a:txBody>
                  <a:tcPr marL="6350" marR="6350" marT="6350" marB="0" anchor="b">
                    <a:lnL>
                      <a:noFill/>
                    </a:lnL>
                    <a:lnR w="6350" cap="flat" cmpd="sng" algn="ctr">
                      <a:solidFill>
                        <a:srgbClr val="8EA9DB"/>
                      </a:solidFill>
                      <a:prstDash val="solid"/>
                      <a:round/>
                      <a:headEnd type="none" w="med" len="med"/>
                      <a:tailEnd type="none" w="med" len="med"/>
                    </a:lnR>
                    <a:lnT w="6350" cap="flat" cmpd="sng" algn="ctr">
                      <a:solidFill>
                        <a:srgbClr val="8EA9DB"/>
                      </a:solidFill>
                      <a:prstDash val="solid"/>
                      <a:round/>
                      <a:headEnd type="none" w="med" len="med"/>
                      <a:tailEnd type="none" w="med" len="med"/>
                    </a:lnT>
                    <a:lnB w="6350" cap="flat" cmpd="sng" algn="ctr">
                      <a:solidFill>
                        <a:srgbClr val="8EA9DB"/>
                      </a:solidFill>
                      <a:prstDash val="solid"/>
                      <a:round/>
                      <a:headEnd type="none" w="med" len="med"/>
                      <a:tailEnd type="none" w="med" len="med"/>
                    </a:lnB>
                    <a:solidFill>
                      <a:srgbClr val="C3E5CE"/>
                    </a:solidFill>
                  </a:tcPr>
                </a:tc>
                <a:extLst>
                  <a:ext uri="{0D108BD9-81ED-4DB2-BD59-A6C34878D82A}">
                    <a16:rowId xmlns:a16="http://schemas.microsoft.com/office/drawing/2014/main" val="3413949825"/>
                  </a:ext>
                </a:extLst>
              </a:tr>
            </a:tbl>
          </a:graphicData>
        </a:graphic>
      </p:graphicFrame>
    </p:spTree>
    <p:extLst>
      <p:ext uri="{BB962C8B-B14F-4D97-AF65-F5344CB8AC3E}">
        <p14:creationId xmlns:p14="http://schemas.microsoft.com/office/powerpoint/2010/main" val="2904547860"/>
      </p:ext>
    </p:extLst>
  </p:cSld>
  <p:clrMapOvr>
    <a:masterClrMapping/>
  </p:clrMapOvr>
  <p:transition spd="slow">
    <p:cover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8CD4-C225-8E7F-F699-6F7ECDE43EDB}"/>
              </a:ext>
            </a:extLst>
          </p:cNvPr>
          <p:cNvSpPr>
            <a:spLocks noGrp="1"/>
          </p:cNvSpPr>
          <p:nvPr>
            <p:ph type="title"/>
          </p:nvPr>
        </p:nvSpPr>
        <p:spPr/>
        <p:txBody>
          <a:bodyPr/>
          <a:lstStyle/>
          <a:p>
            <a:r>
              <a:rPr lang="en-GB" dirty="0"/>
              <a:t>Test Mode</a:t>
            </a:r>
          </a:p>
        </p:txBody>
      </p:sp>
      <p:sp>
        <p:nvSpPr>
          <p:cNvPr id="3" name="Content Placeholder 2">
            <a:extLst>
              <a:ext uri="{FF2B5EF4-FFF2-40B4-BE49-F238E27FC236}">
                <a16:creationId xmlns:a16="http://schemas.microsoft.com/office/drawing/2014/main" id="{9019D70C-0540-6FD5-B84F-5BC2A0B8E0DD}"/>
              </a:ext>
            </a:extLst>
          </p:cNvPr>
          <p:cNvSpPr>
            <a:spLocks noGrp="1"/>
          </p:cNvSpPr>
          <p:nvPr>
            <p:ph idx="1"/>
          </p:nvPr>
        </p:nvSpPr>
        <p:spPr>
          <a:xfrm>
            <a:off x="2302933" y="2167468"/>
            <a:ext cx="7586134" cy="1371600"/>
          </a:xfrm>
        </p:spPr>
        <p:txBody>
          <a:bodyPr>
            <a:normAutofit/>
          </a:bodyPr>
          <a:lstStyle/>
          <a:p>
            <a:r>
              <a:rPr lang="en-GB" dirty="0"/>
              <a:t>Standard Set-up - </a:t>
            </a:r>
            <a:r>
              <a:rPr lang="en-GB" sz="3200" b="0" i="0" u="none" strike="noStrike" dirty="0">
                <a:solidFill>
                  <a:srgbClr val="000000"/>
                </a:solidFill>
                <a:effectLst/>
                <a:latin typeface="Calibri" panose="020F0502020204030204" pitchFamily="34" charset="0"/>
              </a:rPr>
              <a:t>52.581</a:t>
            </a:r>
            <a:endParaRPr lang="en-GB" dirty="0"/>
          </a:p>
          <a:p>
            <a:r>
              <a:rPr lang="en-GB" dirty="0"/>
              <a:t>Springs with Std Damper &amp; ARBs - </a:t>
            </a:r>
            <a:r>
              <a:rPr lang="en-GB" sz="3200" b="0" i="0" u="none" strike="noStrike" dirty="0">
                <a:solidFill>
                  <a:srgbClr val="000000"/>
                </a:solidFill>
                <a:effectLst/>
                <a:latin typeface="Calibri" panose="020F0502020204030204" pitchFamily="34" charset="0"/>
              </a:rPr>
              <a:t>52.471</a:t>
            </a:r>
          </a:p>
        </p:txBody>
      </p:sp>
    </p:spTree>
    <p:extLst>
      <p:ext uri="{BB962C8B-B14F-4D97-AF65-F5344CB8AC3E}">
        <p14:creationId xmlns:p14="http://schemas.microsoft.com/office/powerpoint/2010/main" val="1679890057"/>
      </p:ext>
    </p:extLst>
  </p:cSld>
  <p:clrMapOvr>
    <a:masterClrMapping/>
  </p:clrMapOvr>
  <p:transition spd="slow">
    <p:cover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a:xfrm>
            <a:off x="770467" y="0"/>
            <a:ext cx="10972800" cy="1071562"/>
          </a:xfrm>
        </p:spPr>
        <p:txBody>
          <a:bodyPr anchor="ctr">
            <a:normAutofit/>
          </a:bodyPr>
          <a:lstStyle/>
          <a:p>
            <a:r>
              <a:rPr lang="en-GB" dirty="0"/>
              <a:t>Results and Analysis</a:t>
            </a:r>
          </a:p>
        </p:txBody>
      </p:sp>
      <p:pic>
        <p:nvPicPr>
          <p:cNvPr id="4" name="movie">
            <a:hlinkClick r:id="" action="ppaction://media"/>
            <a:extLst>
              <a:ext uri="{FF2B5EF4-FFF2-40B4-BE49-F238E27FC236}">
                <a16:creationId xmlns:a16="http://schemas.microsoft.com/office/drawing/2014/main" id="{55685EC8-0A5E-0F95-2348-FDD7F009612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169921" y="1071562"/>
            <a:ext cx="7852158" cy="4593513"/>
          </a:xfrm>
          <a:noFill/>
        </p:spPr>
      </p:pic>
    </p:spTree>
    <p:extLst>
      <p:ext uri="{BB962C8B-B14F-4D97-AF65-F5344CB8AC3E}">
        <p14:creationId xmlns:p14="http://schemas.microsoft.com/office/powerpoint/2010/main" val="2124103587"/>
      </p:ext>
    </p:extLst>
  </p:cSld>
  <p:clrMapOvr>
    <a:masterClrMapping/>
  </p:clrMapOvr>
  <p:transition spd="slow">
    <p:cover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p:txBody>
          <a:bodyPr/>
          <a:lstStyle/>
          <a:p>
            <a:r>
              <a:rPr lang="en-GB" dirty="0"/>
              <a:t>Results and Analysis</a:t>
            </a:r>
          </a:p>
        </p:txBody>
      </p:sp>
      <p:graphicFrame>
        <p:nvGraphicFramePr>
          <p:cNvPr id="4" name="Content Placeholder 3">
            <a:extLst>
              <a:ext uri="{FF2B5EF4-FFF2-40B4-BE49-F238E27FC236}">
                <a16:creationId xmlns:a16="http://schemas.microsoft.com/office/drawing/2014/main" id="{CB9983A2-AA1B-4517-AABD-BED1C91831C2}"/>
              </a:ext>
            </a:extLst>
          </p:cNvPr>
          <p:cNvGraphicFramePr>
            <a:graphicFrameLocks noGrp="1"/>
          </p:cNvGraphicFramePr>
          <p:nvPr>
            <p:ph idx="1"/>
            <p:extLst>
              <p:ext uri="{D42A27DB-BD31-4B8C-83A1-F6EECF244321}">
                <p14:modId xmlns:p14="http://schemas.microsoft.com/office/powerpoint/2010/main" val="3498384645"/>
              </p:ext>
            </p:extLst>
          </p:nvPr>
        </p:nvGraphicFramePr>
        <p:xfrm>
          <a:off x="397933" y="1168400"/>
          <a:ext cx="11396133" cy="4538133"/>
        </p:xfrm>
        <a:graphic>
          <a:graphicData uri="http://schemas.openxmlformats.org/drawingml/2006/chart">
            <c:chart xmlns:c="http://schemas.openxmlformats.org/drawingml/2006/chart" xmlns:r="http://schemas.openxmlformats.org/officeDocument/2006/relationships" r:id="rId3"/>
          </a:graphicData>
        </a:graphic>
      </p:graphicFrame>
      <p:sp>
        <p:nvSpPr>
          <p:cNvPr id="7" name="Oval 6">
            <a:extLst>
              <a:ext uri="{FF2B5EF4-FFF2-40B4-BE49-F238E27FC236}">
                <a16:creationId xmlns:a16="http://schemas.microsoft.com/office/drawing/2014/main" id="{EB831351-B9D8-3D38-2036-09DA7C7ADB0A}"/>
              </a:ext>
            </a:extLst>
          </p:cNvPr>
          <p:cNvSpPr/>
          <p:nvPr/>
        </p:nvSpPr>
        <p:spPr>
          <a:xfrm>
            <a:off x="2624667" y="3699932"/>
            <a:ext cx="592666" cy="626535"/>
          </a:xfrm>
          <a:prstGeom prst="ellipse">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Oval 7">
            <a:extLst>
              <a:ext uri="{FF2B5EF4-FFF2-40B4-BE49-F238E27FC236}">
                <a16:creationId xmlns:a16="http://schemas.microsoft.com/office/drawing/2014/main" id="{8C41A888-A668-8ED4-026C-B53AA11D3282}"/>
              </a:ext>
            </a:extLst>
          </p:cNvPr>
          <p:cNvSpPr/>
          <p:nvPr/>
        </p:nvSpPr>
        <p:spPr>
          <a:xfrm>
            <a:off x="4411134" y="3073397"/>
            <a:ext cx="592666" cy="626535"/>
          </a:xfrm>
          <a:prstGeom prst="ellipse">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9" name="Oval 8">
            <a:extLst>
              <a:ext uri="{FF2B5EF4-FFF2-40B4-BE49-F238E27FC236}">
                <a16:creationId xmlns:a16="http://schemas.microsoft.com/office/drawing/2014/main" id="{C0AEFAFC-8B3B-2554-B7AA-883C2C5FAD33}"/>
              </a:ext>
            </a:extLst>
          </p:cNvPr>
          <p:cNvSpPr/>
          <p:nvPr/>
        </p:nvSpPr>
        <p:spPr>
          <a:xfrm>
            <a:off x="8610601" y="2245517"/>
            <a:ext cx="592666" cy="626535"/>
          </a:xfrm>
          <a:prstGeom prst="ellipse">
            <a:avLst/>
          </a:prstGeom>
          <a:noFill/>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cxnSp>
        <p:nvCxnSpPr>
          <p:cNvPr id="11" name="Straight Arrow Connector 10">
            <a:extLst>
              <a:ext uri="{FF2B5EF4-FFF2-40B4-BE49-F238E27FC236}">
                <a16:creationId xmlns:a16="http://schemas.microsoft.com/office/drawing/2014/main" id="{86C48CBF-B109-04B8-DE30-7316384C47F0}"/>
              </a:ext>
            </a:extLst>
          </p:cNvPr>
          <p:cNvCxnSpPr/>
          <p:nvPr/>
        </p:nvCxnSpPr>
        <p:spPr>
          <a:xfrm flipH="1">
            <a:off x="6663267" y="2558784"/>
            <a:ext cx="254000" cy="446883"/>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2" name="Straight Arrow Connector 11">
            <a:extLst>
              <a:ext uri="{FF2B5EF4-FFF2-40B4-BE49-F238E27FC236}">
                <a16:creationId xmlns:a16="http://schemas.microsoft.com/office/drawing/2014/main" id="{1E015474-982C-053F-F547-8B692648C340}"/>
              </a:ext>
            </a:extLst>
          </p:cNvPr>
          <p:cNvCxnSpPr/>
          <p:nvPr/>
        </p:nvCxnSpPr>
        <p:spPr>
          <a:xfrm flipH="1">
            <a:off x="9795934" y="1749688"/>
            <a:ext cx="254000" cy="446883"/>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595418578"/>
      </p:ext>
    </p:extLst>
  </p:cSld>
  <p:clrMapOvr>
    <a:masterClrMapping/>
  </p:clrMapOvr>
  <p:transition spd="slow">
    <p:cover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7A35A-DF5E-A07E-F5F8-8EC5C293BE1A}"/>
              </a:ext>
            </a:extLst>
          </p:cNvPr>
          <p:cNvSpPr>
            <a:spLocks noGrp="1"/>
          </p:cNvSpPr>
          <p:nvPr>
            <p:ph type="title"/>
          </p:nvPr>
        </p:nvSpPr>
        <p:spPr/>
        <p:txBody>
          <a:bodyPr/>
          <a:lstStyle/>
          <a:p>
            <a:r>
              <a:rPr lang="en-GB" dirty="0"/>
              <a:t>Results and Analysis</a:t>
            </a:r>
          </a:p>
        </p:txBody>
      </p:sp>
      <p:graphicFrame>
        <p:nvGraphicFramePr>
          <p:cNvPr id="6" name="Content Placeholder 5">
            <a:extLst>
              <a:ext uri="{FF2B5EF4-FFF2-40B4-BE49-F238E27FC236}">
                <a16:creationId xmlns:a16="http://schemas.microsoft.com/office/drawing/2014/main" id="{3FFF7A23-2232-41B7-85AA-15786C10E532}"/>
              </a:ext>
            </a:extLst>
          </p:cNvPr>
          <p:cNvGraphicFramePr>
            <a:graphicFrameLocks noGrp="1"/>
          </p:cNvGraphicFramePr>
          <p:nvPr>
            <p:ph idx="1"/>
            <p:extLst>
              <p:ext uri="{D42A27DB-BD31-4B8C-83A1-F6EECF244321}">
                <p14:modId xmlns:p14="http://schemas.microsoft.com/office/powerpoint/2010/main" val="2995850399"/>
              </p:ext>
            </p:extLst>
          </p:nvPr>
        </p:nvGraphicFramePr>
        <p:xfrm>
          <a:off x="419100" y="1168401"/>
          <a:ext cx="11353800" cy="4555066"/>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53925932"/>
      </p:ext>
    </p:extLst>
  </p:cSld>
  <p:clrMapOvr>
    <a:masterClrMapping/>
  </p:clrMapOvr>
  <p:transition spd="slow">
    <p:cover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AFA46-28B5-2FAB-7876-7A72F378C838}"/>
              </a:ext>
            </a:extLst>
          </p:cNvPr>
          <p:cNvSpPr>
            <a:spLocks noGrp="1"/>
          </p:cNvSpPr>
          <p:nvPr>
            <p:ph type="title"/>
          </p:nvPr>
        </p:nvSpPr>
        <p:spPr/>
        <p:txBody>
          <a:bodyPr/>
          <a:lstStyle/>
          <a:p>
            <a:r>
              <a:rPr lang="en-GB" dirty="0"/>
              <a:t>Conclusion</a:t>
            </a:r>
          </a:p>
        </p:txBody>
      </p:sp>
      <p:graphicFrame>
        <p:nvGraphicFramePr>
          <p:cNvPr id="4" name="Table 4">
            <a:extLst>
              <a:ext uri="{FF2B5EF4-FFF2-40B4-BE49-F238E27FC236}">
                <a16:creationId xmlns:a16="http://schemas.microsoft.com/office/drawing/2014/main" id="{8C13893A-DB1D-10CE-CD5F-E88CF21518AC}"/>
              </a:ext>
            </a:extLst>
          </p:cNvPr>
          <p:cNvGraphicFramePr>
            <a:graphicFrameLocks noGrp="1"/>
          </p:cNvGraphicFramePr>
          <p:nvPr>
            <p:ph idx="1"/>
            <p:extLst>
              <p:ext uri="{D42A27DB-BD31-4B8C-83A1-F6EECF244321}">
                <p14:modId xmlns:p14="http://schemas.microsoft.com/office/powerpoint/2010/main" val="519949546"/>
              </p:ext>
            </p:extLst>
          </p:nvPr>
        </p:nvGraphicFramePr>
        <p:xfrm>
          <a:off x="609600" y="1600200"/>
          <a:ext cx="11208790" cy="1854200"/>
        </p:xfrm>
        <a:graphic>
          <a:graphicData uri="http://schemas.openxmlformats.org/drawingml/2006/table">
            <a:tbl>
              <a:tblPr firstRow="1" bandRow="1">
                <a:tableStyleId>{073A0DAA-6AF3-43AB-8588-CEC1D06C72B9}</a:tableStyleId>
              </a:tblPr>
              <a:tblGrid>
                <a:gridCol w="1371600">
                  <a:extLst>
                    <a:ext uri="{9D8B030D-6E8A-4147-A177-3AD203B41FA5}">
                      <a16:colId xmlns:a16="http://schemas.microsoft.com/office/drawing/2014/main" val="3733630294"/>
                    </a:ext>
                  </a:extLst>
                </a:gridCol>
                <a:gridCol w="1607590">
                  <a:extLst>
                    <a:ext uri="{9D8B030D-6E8A-4147-A177-3AD203B41FA5}">
                      <a16:colId xmlns:a16="http://schemas.microsoft.com/office/drawing/2014/main" val="4137180263"/>
                    </a:ext>
                  </a:extLst>
                </a:gridCol>
                <a:gridCol w="1371600">
                  <a:extLst>
                    <a:ext uri="{9D8B030D-6E8A-4147-A177-3AD203B41FA5}">
                      <a16:colId xmlns:a16="http://schemas.microsoft.com/office/drawing/2014/main" val="2985760966"/>
                    </a:ext>
                  </a:extLst>
                </a:gridCol>
                <a:gridCol w="1371600">
                  <a:extLst>
                    <a:ext uri="{9D8B030D-6E8A-4147-A177-3AD203B41FA5}">
                      <a16:colId xmlns:a16="http://schemas.microsoft.com/office/drawing/2014/main" val="799317226"/>
                    </a:ext>
                  </a:extLst>
                </a:gridCol>
                <a:gridCol w="1371600">
                  <a:extLst>
                    <a:ext uri="{9D8B030D-6E8A-4147-A177-3AD203B41FA5}">
                      <a16:colId xmlns:a16="http://schemas.microsoft.com/office/drawing/2014/main" val="2356208621"/>
                    </a:ext>
                  </a:extLst>
                </a:gridCol>
                <a:gridCol w="1371600">
                  <a:extLst>
                    <a:ext uri="{9D8B030D-6E8A-4147-A177-3AD203B41FA5}">
                      <a16:colId xmlns:a16="http://schemas.microsoft.com/office/drawing/2014/main" val="3517365931"/>
                    </a:ext>
                  </a:extLst>
                </a:gridCol>
                <a:gridCol w="1371600">
                  <a:extLst>
                    <a:ext uri="{9D8B030D-6E8A-4147-A177-3AD203B41FA5}">
                      <a16:colId xmlns:a16="http://schemas.microsoft.com/office/drawing/2014/main" val="3973446660"/>
                    </a:ext>
                  </a:extLst>
                </a:gridCol>
                <a:gridCol w="1371600">
                  <a:extLst>
                    <a:ext uri="{9D8B030D-6E8A-4147-A177-3AD203B41FA5}">
                      <a16:colId xmlns:a16="http://schemas.microsoft.com/office/drawing/2014/main" val="1337939817"/>
                    </a:ext>
                  </a:extLst>
                </a:gridCol>
              </a:tblGrid>
              <a:tr h="370840">
                <a:tc>
                  <a:txBody>
                    <a:bodyPr/>
                    <a:lstStyle/>
                    <a:p>
                      <a:pPr algn="l" fontAlgn="b"/>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Front springs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Front dampers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Front antiroll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Rear springs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Rear dampers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Rear antiroll scale Factor</a:t>
                      </a:r>
                      <a:endParaRPr lang="en-GB" sz="1100" b="1" i="0" u="none" strike="noStrike" dirty="0">
                        <a:solidFill>
                          <a:srgbClr val="FFFFFF"/>
                        </a:solidFill>
                        <a:effectLst/>
                        <a:latin typeface="Calibri" panose="020F0502020204030204" pitchFamily="34" charset="0"/>
                      </a:endParaRPr>
                    </a:p>
                  </a:txBody>
                  <a:tcPr marL="6076" marR="6076" marT="6076" marB="0" anchor="b"/>
                </a:tc>
                <a:tc>
                  <a:txBody>
                    <a:bodyPr/>
                    <a:lstStyle/>
                    <a:p>
                      <a:pPr algn="l" fontAlgn="b"/>
                      <a:r>
                        <a:rPr lang="en-GB" sz="1100" b="1" u="none" strike="noStrike" dirty="0">
                          <a:solidFill>
                            <a:srgbClr val="FFFFFF"/>
                          </a:solidFill>
                          <a:effectLst/>
                        </a:rPr>
                        <a:t>Lap Time</a:t>
                      </a:r>
                      <a:endParaRPr lang="en-GB" sz="1100" b="1" i="0" u="none" strike="noStrike" dirty="0">
                        <a:solidFill>
                          <a:srgbClr val="FFFFFF"/>
                        </a:solidFill>
                        <a:effectLst/>
                        <a:latin typeface="Calibri" panose="020F0502020204030204" pitchFamily="34" charset="0"/>
                      </a:endParaRPr>
                    </a:p>
                  </a:txBody>
                  <a:tcPr marL="6076" marR="6076" marT="6076" marB="0" anchor="b"/>
                </a:tc>
                <a:extLst>
                  <a:ext uri="{0D108BD9-81ED-4DB2-BD59-A6C34878D82A}">
                    <a16:rowId xmlns:a16="http://schemas.microsoft.com/office/drawing/2014/main" val="199868995"/>
                  </a:ext>
                </a:extLst>
              </a:tr>
              <a:tr h="370840">
                <a:tc>
                  <a:txBody>
                    <a:bodyPr/>
                    <a:lstStyle/>
                    <a:p>
                      <a:r>
                        <a:rPr lang="en-GB" dirty="0"/>
                        <a:t>Standard</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strike="noStrike" dirty="0">
                          <a:solidFill>
                            <a:srgbClr val="000000"/>
                          </a:solidFill>
                          <a:effectLst/>
                        </a:rPr>
                        <a:t>52.581</a:t>
                      </a:r>
                      <a:endParaRPr lang="en-GB" sz="1800" b="0" i="0" u="none" strike="noStrike" dirty="0">
                        <a:solidFill>
                          <a:srgbClr val="000000"/>
                        </a:solidFill>
                        <a:effectLst/>
                        <a:latin typeface="Calibri" panose="020F0502020204030204" pitchFamily="34" charset="0"/>
                      </a:endParaRPr>
                    </a:p>
                  </a:txBody>
                  <a:tcPr/>
                </a:tc>
                <a:extLst>
                  <a:ext uri="{0D108BD9-81ED-4DB2-BD59-A6C34878D82A}">
                    <a16:rowId xmlns:a16="http://schemas.microsoft.com/office/drawing/2014/main" val="2555109275"/>
                  </a:ext>
                </a:extLst>
              </a:tr>
              <a:tr h="370840">
                <a:tc>
                  <a:txBody>
                    <a:bodyPr/>
                    <a:lstStyle/>
                    <a:p>
                      <a:r>
                        <a:rPr lang="en-GB" dirty="0"/>
                        <a:t>Spring Only</a:t>
                      </a:r>
                    </a:p>
                  </a:txBody>
                  <a:tcPr/>
                </a:tc>
                <a:tc>
                  <a:txBody>
                    <a:bodyPr/>
                    <a:lstStyle/>
                    <a:p>
                      <a:r>
                        <a:rPr lang="en-GB" dirty="0"/>
                        <a:t>0.85</a:t>
                      </a:r>
                    </a:p>
                  </a:txBody>
                  <a:tcPr/>
                </a:tc>
                <a:tc>
                  <a:txBody>
                    <a:bodyPr/>
                    <a:lstStyle/>
                    <a:p>
                      <a:r>
                        <a:rPr lang="en-GB" dirty="0"/>
                        <a:t>1.3</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r>
                        <a:rPr lang="en-GB" dirty="0"/>
                        <a:t>1</a:t>
                      </a:r>
                    </a:p>
                  </a:txBody>
                  <a:tcPr/>
                </a:tc>
                <a:tc>
                  <a:txBody>
                    <a:bodyPr/>
                    <a:lstStyle/>
                    <a:p>
                      <a:r>
                        <a:rPr lang="en-GB" dirty="0"/>
                        <a:t>52.471</a:t>
                      </a:r>
                    </a:p>
                  </a:txBody>
                  <a:tcPr/>
                </a:tc>
                <a:extLst>
                  <a:ext uri="{0D108BD9-81ED-4DB2-BD59-A6C34878D82A}">
                    <a16:rowId xmlns:a16="http://schemas.microsoft.com/office/drawing/2014/main" val="1898913462"/>
                  </a:ext>
                </a:extLst>
              </a:tr>
              <a:tr h="370840">
                <a:tc>
                  <a:txBody>
                    <a:bodyPr/>
                    <a:lstStyle/>
                    <a:p>
                      <a:r>
                        <a:rPr lang="en-GB" dirty="0"/>
                        <a:t>±10% Full </a:t>
                      </a:r>
                    </a:p>
                  </a:txBody>
                  <a:tcPr/>
                </a:tc>
                <a:tc>
                  <a:txBody>
                    <a:bodyPr/>
                    <a:lstStyle/>
                    <a:p>
                      <a:r>
                        <a:rPr lang="en-GB" dirty="0"/>
                        <a:t>1</a:t>
                      </a:r>
                    </a:p>
                  </a:txBody>
                  <a:tcPr/>
                </a:tc>
                <a:tc>
                  <a:txBody>
                    <a:bodyPr/>
                    <a:lstStyle/>
                    <a:p>
                      <a:r>
                        <a:rPr lang="en-GB" dirty="0"/>
                        <a:t>1.1</a:t>
                      </a:r>
                    </a:p>
                  </a:txBody>
                  <a:tcPr/>
                </a:tc>
                <a:tc>
                  <a:txBody>
                    <a:bodyPr/>
                    <a:lstStyle/>
                    <a:p>
                      <a:r>
                        <a:rPr lang="en-GB" dirty="0"/>
                        <a:t>1.1</a:t>
                      </a:r>
                    </a:p>
                  </a:txBody>
                  <a:tcPr/>
                </a:tc>
                <a:tc>
                  <a:txBody>
                    <a:bodyPr/>
                    <a:lstStyle/>
                    <a:p>
                      <a:r>
                        <a:rPr lang="en-GB" dirty="0"/>
                        <a:t>1.1</a:t>
                      </a:r>
                    </a:p>
                  </a:txBody>
                  <a:tcPr/>
                </a:tc>
                <a:tc>
                  <a:txBody>
                    <a:bodyPr/>
                    <a:lstStyle/>
                    <a:p>
                      <a:r>
                        <a:rPr lang="en-GB" dirty="0"/>
                        <a:t>1</a:t>
                      </a:r>
                    </a:p>
                  </a:txBody>
                  <a:tcPr/>
                </a:tc>
                <a:tc>
                  <a:txBody>
                    <a:bodyPr/>
                    <a:lstStyle/>
                    <a:p>
                      <a:r>
                        <a:rPr lang="en-GB" dirty="0"/>
                        <a:t>0.9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52.471</a:t>
                      </a:r>
                    </a:p>
                  </a:txBody>
                  <a:tcPr/>
                </a:tc>
                <a:extLst>
                  <a:ext uri="{0D108BD9-81ED-4DB2-BD59-A6C34878D82A}">
                    <a16:rowId xmlns:a16="http://schemas.microsoft.com/office/drawing/2014/main" val="3084221707"/>
                  </a:ext>
                </a:extLst>
              </a:tr>
              <a:tr h="370840">
                <a:tc>
                  <a:txBody>
                    <a:bodyPr/>
                    <a:lstStyle/>
                    <a:p>
                      <a:r>
                        <a:rPr lang="en-GB" dirty="0"/>
                        <a:t>Detailed</a:t>
                      </a:r>
                    </a:p>
                  </a:txBody>
                  <a:tcPr/>
                </a:tc>
                <a:tc>
                  <a:txBody>
                    <a:bodyPr/>
                    <a:lstStyle/>
                    <a:p>
                      <a:r>
                        <a:rPr lang="en-GB" dirty="0"/>
                        <a:t>0.85</a:t>
                      </a:r>
                    </a:p>
                  </a:txBody>
                  <a:tcPr/>
                </a:tc>
                <a:tc>
                  <a:txBody>
                    <a:bodyPr/>
                    <a:lstStyle/>
                    <a:p>
                      <a:r>
                        <a:rPr lang="en-GB" dirty="0"/>
                        <a:t>1.3</a:t>
                      </a:r>
                    </a:p>
                  </a:txBody>
                  <a:tcPr/>
                </a:tc>
                <a:tc>
                  <a:txBody>
                    <a:bodyPr/>
                    <a:lstStyle/>
                    <a:p>
                      <a:r>
                        <a:rPr lang="en-GB" dirty="0"/>
                        <a:t>1.3</a:t>
                      </a:r>
                    </a:p>
                  </a:txBody>
                  <a:tcPr/>
                </a:tc>
                <a:tc>
                  <a:txBody>
                    <a:bodyPr/>
                    <a:lstStyle/>
                    <a:p>
                      <a:r>
                        <a:rPr lang="en-GB" dirty="0"/>
                        <a:t>1.3</a:t>
                      </a:r>
                    </a:p>
                  </a:txBody>
                  <a:tcPr/>
                </a:tc>
                <a:tc>
                  <a:txBody>
                    <a:bodyPr/>
                    <a:lstStyle/>
                    <a:p>
                      <a:r>
                        <a:rPr lang="en-GB" dirty="0"/>
                        <a:t>0.7</a:t>
                      </a:r>
                    </a:p>
                  </a:txBody>
                  <a:tcPr/>
                </a:tc>
                <a:tc>
                  <a:txBody>
                    <a:bodyPr/>
                    <a:lstStyle/>
                    <a:p>
                      <a:r>
                        <a:rPr lang="en-GB"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52.471</a:t>
                      </a:r>
                    </a:p>
                  </a:txBody>
                  <a:tcPr/>
                </a:tc>
                <a:extLst>
                  <a:ext uri="{0D108BD9-81ED-4DB2-BD59-A6C34878D82A}">
                    <a16:rowId xmlns:a16="http://schemas.microsoft.com/office/drawing/2014/main" val="3981460193"/>
                  </a:ext>
                </a:extLst>
              </a:tr>
            </a:tbl>
          </a:graphicData>
        </a:graphic>
      </p:graphicFrame>
    </p:spTree>
    <p:extLst>
      <p:ext uri="{BB962C8B-B14F-4D97-AF65-F5344CB8AC3E}">
        <p14:creationId xmlns:p14="http://schemas.microsoft.com/office/powerpoint/2010/main" val="2805758985"/>
      </p:ext>
    </p:extLst>
  </p:cSld>
  <p:clrMapOvr>
    <a:masterClrMapping/>
  </p:clrMapOvr>
  <p:transition spd="slow">
    <p:cover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99F59-465A-E726-2F55-1EE322C5B2DA}"/>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0AFF7D6C-D0EF-9C84-530D-2E664AEA8572}"/>
              </a:ext>
            </a:extLst>
          </p:cNvPr>
          <p:cNvSpPr>
            <a:spLocks noGrp="1"/>
          </p:cNvSpPr>
          <p:nvPr>
            <p:ph idx="1"/>
          </p:nvPr>
        </p:nvSpPr>
        <p:spPr/>
        <p:txBody>
          <a:bodyPr/>
          <a:lstStyle/>
          <a:p>
            <a:r>
              <a:rPr lang="en-GB" dirty="0"/>
              <a:t>Apply the detailed study over a larger range of damper and anti-roll bar values.</a:t>
            </a:r>
          </a:p>
          <a:p>
            <a:r>
              <a:rPr lang="en-GB" dirty="0"/>
              <a:t>Conduct comparisons between different set-ups producing 52.471 lap times, focusing on vehicle dynamics and response.</a:t>
            </a:r>
          </a:p>
          <a:p>
            <a:r>
              <a:rPr lang="en-GB" dirty="0"/>
              <a:t>Use DIL simulators to evaluate the drivability of various set-ups and gain driver feedback.</a:t>
            </a:r>
          </a:p>
          <a:p>
            <a:endParaRPr lang="en-GB" dirty="0"/>
          </a:p>
        </p:txBody>
      </p:sp>
    </p:spTree>
    <p:extLst>
      <p:ext uri="{BB962C8B-B14F-4D97-AF65-F5344CB8AC3E}">
        <p14:creationId xmlns:p14="http://schemas.microsoft.com/office/powerpoint/2010/main" val="4028209587"/>
      </p:ext>
    </p:extLst>
  </p:cSld>
  <p:clrMapOvr>
    <a:masterClrMapping/>
  </p:clrMapOvr>
  <p:transition spd="slow">
    <p:cover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5CD6-4B89-E2A8-2E83-35FF6C911D1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C0DDF48-A8B3-7175-A4E3-4F84A61997F3}"/>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Paradigm Shift Driver Development: https://www.paradigmshiftracing.com/racing-basics/car-setup-science-1-race-car-setup-guide#/</a:t>
            </a:r>
          </a:p>
          <a:p>
            <a:pPr marL="0" indent="0">
              <a:lnSpc>
                <a:spcPct val="107000"/>
              </a:lnSpc>
              <a:spcAft>
                <a:spcPts val="800"/>
              </a:spcAft>
              <a:buNone/>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Gavine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 (2018, April 18).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K&amp;C test equipment advances to accelerate prototype development and competitor benchmarking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Vehicle Dynamics International: https://www.vehicledynamicsinternational.com/news/vehicle-testing/kc-test-equipment-advances-to-accelerate-prototype-development-and-competitor-benchmarking.html</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Haye, C. (2018, October 31).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Sim Racing Setup Guide 05 – Suspension Springs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YouTube: https://www.youtube.com/watch?v=D5cgcLUwxXc</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Roberts, N. (2013, September 1).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Damper Tuning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SPEEDNEWS: https://nasaspeed.news/tech/suspension/damper-tuning/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VI-Grade.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A single vehicle model from concept to sign-off accelerates your vehicle development process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VI-Grade: https://www.vi-grade.com/en/products/vi-carrealtime/</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VI-GRADE.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The full software solution to find the best set-up for your racing 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VI-Motorsport: https://www.vi-grade.com/en/products/vi-motorsport/</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VI-GRADE.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VI-CARREALTIME TRAINING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VI-GRADE Services: https://www.vi-grade.com/en/services/trainings/vi-carrealtime_training/</a:t>
            </a:r>
          </a:p>
          <a:p>
            <a:pPr marL="0" indent="0">
              <a:lnSpc>
                <a:spcPct val="107000"/>
              </a:lnSpc>
              <a:spcAft>
                <a:spcPts val="800"/>
              </a:spcAft>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VI-GRADE Virtual Formula. (2022, December 22).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VI grade 2023 Virtual Formula - Webinar#5 – Use Investigation Mode to Optimize Vehicle Performance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Retrieved from YouTube: https://www.youtube.com/watch?v=RuMaXMV_u10&amp;t=1152s</a:t>
            </a:r>
          </a:p>
        </p:txBody>
      </p:sp>
    </p:spTree>
    <p:extLst>
      <p:ext uri="{BB962C8B-B14F-4D97-AF65-F5344CB8AC3E}">
        <p14:creationId xmlns:p14="http://schemas.microsoft.com/office/powerpoint/2010/main" val="2476897742"/>
      </p:ext>
    </p:extLst>
  </p:cSld>
  <p:clrMapOvr>
    <a:masterClrMapping/>
  </p:clrMapOvr>
  <p:transition spd="slow">
    <p:cover dir="u"/>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2.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6989</TotalTime>
  <Words>3425</Words>
  <Application>Microsoft Office PowerPoint</Application>
  <PresentationFormat>Widescreen</PresentationFormat>
  <Paragraphs>898</Paragraphs>
  <Slides>21</Slides>
  <Notes>20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Söhne</vt:lpstr>
      <vt:lpstr>UWTSD PPT Theme</vt:lpstr>
      <vt:lpstr>Vehicle Handling Optimisation through Simulation</vt:lpstr>
      <vt:lpstr>Problem Definition: Aims and Objective</vt:lpstr>
      <vt:lpstr>VI-CarRealTime and Suspension Modelling</vt:lpstr>
      <vt:lpstr>Methodology</vt:lpstr>
      <vt:lpstr>Standard Model Set-up Vehicle and Tracks</vt:lpstr>
      <vt:lpstr>Set Up - Driver Performance Factors</vt:lpstr>
      <vt:lpstr>Investigations - Basic</vt:lpstr>
      <vt:lpstr>Results and Analysis : Springs</vt:lpstr>
      <vt:lpstr>Results and Analysis : Dampers</vt:lpstr>
      <vt:lpstr>Results and Analysis : Anti-Roll Bars</vt:lpstr>
      <vt:lpstr>Results and Analysis - ±10% Full Factorial</vt:lpstr>
      <vt:lpstr>Results and Analysis - ±10% Full Factorial</vt:lpstr>
      <vt:lpstr>Investigation - Detailed</vt:lpstr>
      <vt:lpstr>Results and Analysis – Detailed</vt:lpstr>
      <vt:lpstr>Test Mode</vt:lpstr>
      <vt:lpstr>Results and Analysis</vt:lpstr>
      <vt:lpstr>Results and Analysis</vt:lpstr>
      <vt:lpstr>Results and Analysis</vt:lpstr>
      <vt:lpstr>Conclusion</vt:lpstr>
      <vt:lpstr>Recommendations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Tharish Ravin</cp:lastModifiedBy>
  <cp:revision>42</cp:revision>
  <dcterms:created xsi:type="dcterms:W3CDTF">2020-09-30T08:21:31Z</dcterms:created>
  <dcterms:modified xsi:type="dcterms:W3CDTF">2023-04-04T01:57:20Z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