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modernComment_108_E32A19C9.xml" ContentType="application/vnd.ms-powerpoint.comment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7" r:id="rId2"/>
    <p:sldId id="258" r:id="rId3"/>
    <p:sldId id="259" r:id="rId4"/>
    <p:sldId id="264" r:id="rId5"/>
    <p:sldId id="270" r:id="rId6"/>
    <p:sldId id="262" r:id="rId7"/>
    <p:sldId id="261" r:id="rId8"/>
    <p:sldId id="265" r:id="rId9"/>
    <p:sldId id="263" r:id="rId10"/>
    <p:sldId id="268" r:id="rId11"/>
    <p:sldId id="266" r:id="rId12"/>
    <p:sldId id="269" r:id="rId13"/>
    <p:sldId id="267" r:id="rId14"/>
    <p:sldId id="260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797FA857-51EB-874A-FDC0-30C0E18E8E90}" name="Rubina Akbur (2118370)" initials="R(" userId="S::2118370@student.uwtsd.ac.uk::7b3e337c-6009-4f0d-a161-34b76ad7e998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CB4C9D-1863-EA39-AE11-35CAD0EA9858}" v="70" dt="2022-02-14T20:32:49.139"/>
    <p1510:client id="{1C840540-4C47-5B8C-98C4-2F7CCD9720CD}" v="1209" dt="2022-02-15T17:22:08.633"/>
    <p1510:client id="{354B8139-603D-C047-191A-B5D40943EF37}" v="757" dt="2022-02-14T20:27:30.696"/>
    <p1510:client id="{4098E31D-6BDE-F961-CFFF-348ED390CB0E}" v="754" dt="2022-02-23T13:22:48.310"/>
    <p1510:client id="{4CB89B80-1F93-A02E-0012-0D81C4EB6F09}" v="45" dt="2022-02-26T23:20:01.491"/>
    <p1510:client id="{6BDD004F-C89A-B926-75D1-3CE02B2E9157}" v="117" dt="2022-02-15T13:45:56.596"/>
    <p1510:client id="{6CDF18CE-32F7-3AE1-1A7B-FA470BFCCF58}" v="76" dt="2022-02-22T17:52:42.020"/>
    <p1510:client id="{6FB3D67B-213D-3E6D-0C44-81AA63093909}" v="1021" dt="2022-02-26T23:00:45.057"/>
    <p1510:client id="{8416B0FF-8068-27C3-7988-3DBA97D50630}" v="507" dt="2022-02-12T21:18:12.497"/>
    <p1510:client id="{88F4C61D-6ECE-4DB0-093D-A5BE1F293C2D}" v="10" dt="2022-02-19T00:29:09.148"/>
    <p1510:client id="{8B347AF6-7623-40FB-ABBA-2D81D253A725}" v="250" dt="2022-02-12T18:44:16.873"/>
    <p1510:client id="{97DB1766-4705-1302-7274-2B87E6F99DCF}" v="1003" dt="2022-02-23T13:40:48.582"/>
    <p1510:client id="{B4ED2F4E-2A93-CA26-B8A1-80612577CE1A}" v="3" dt="2022-02-17T09:21:22.573"/>
    <p1510:client id="{D60E1E3D-87AA-4B13-87CB-C4F07653F3BE}" v="124" dt="2022-02-24T12:02:33.704"/>
    <p1510:client id="{E95B9032-D869-2A7D-BC99-F9904B441AB8}" v="33" dt="2022-02-23T13:50:27.682"/>
    <p1510:client id="{EB68F600-A40A-7C55-6692-9B6DC40C106C}" v="4" dt="2022-02-23T13:46:16.392"/>
    <p1510:client id="{ED4554B0-B6AD-BB42-6AC5-D5E47A76DE82}" v="1" dt="2022-02-24T09:13:10.956"/>
    <p1510:client id="{F9D5B012-3921-830B-8750-96C84420FDD4}" v="574" dt="2022-02-23T21:49:47.0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8/10/relationships/authors" Target="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omments/modernComment_108_E32A19C9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52E4BEDA-10CF-405E-9D87-56A2F66D0457}" authorId="{797FA857-51EB-874A-FDC0-30C0E18E8E90}" created="2022-02-22T17:27:56.194">
    <pc:sldMkLst xmlns:pc="http://schemas.microsoft.com/office/powerpoint/2013/main/command">
      <pc:docMk/>
      <pc:sldMk cId="3811187145" sldId="264"/>
    </pc:sldMkLst>
    <p188:txBody>
      <a:bodyPr/>
      <a:lstStyle/>
      <a:p>
        <a:r>
          <a:rPr lang="en-GB"/>
          <a:t>[@Noraylya Igualdina Monteiro Semedo (2120213)] i thnk we need to take out powerpoint 6 ad add in 
proposal method</a:t>
        </a:r>
      </a:p>
    </p188:txBody>
  </p188:cm>
</p188:cmLst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5">
        <a:alpha val="0"/>
      </a:schemeClr>
    </dgm:fillClrLst>
    <dgm:linClrLst meth="repeat">
      <a:schemeClr val="accent5">
        <a:alpha val="0"/>
      </a:schemeClr>
    </dgm:linClrLst>
    <dgm:effectClrLst/>
    <dgm:txLinClrLst/>
    <dgm:txFillClrLst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AC6D344-F743-4FA2-AB69-B9D8F393A3A2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5" csCatId="colorful" phldr="1"/>
      <dgm:spPr/>
      <dgm:t>
        <a:bodyPr/>
        <a:lstStyle/>
        <a:p>
          <a:endParaRPr lang="en-US"/>
        </a:p>
      </dgm:t>
    </dgm:pt>
    <dgm:pt modelId="{B1DA493C-0BBC-45DA-B4DF-546BB45C379F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latin typeface="Calibri Light" panose="020F0302020204030204"/>
            </a:rPr>
            <a:t> </a:t>
          </a:r>
          <a:r>
            <a:rPr lang="en-GB" b="1">
              <a:latin typeface="Aharoni"/>
              <a:cs typeface="Aharoni"/>
            </a:rPr>
            <a:t>WHEN: When will we carry out this method.</a:t>
          </a:r>
        </a:p>
      </dgm:t>
    </dgm:pt>
    <dgm:pt modelId="{007FCA3E-6593-4F3D-A5E4-5477E9D26077}" type="parTrans" cxnId="{B78CC643-8526-4544-8E89-319991B0E350}">
      <dgm:prSet/>
      <dgm:spPr/>
      <dgm:t>
        <a:bodyPr/>
        <a:lstStyle/>
        <a:p>
          <a:endParaRPr lang="en-US"/>
        </a:p>
      </dgm:t>
    </dgm:pt>
    <dgm:pt modelId="{5D4D17ED-6287-4C68-A3D8-6BD4AEE68811}" type="sibTrans" cxnId="{B78CC643-8526-4544-8E89-319991B0E350}">
      <dgm:prSet/>
      <dgm:spPr/>
      <dgm:t>
        <a:bodyPr/>
        <a:lstStyle/>
        <a:p>
          <a:endParaRPr lang="en-US"/>
        </a:p>
      </dgm:t>
    </dgm:pt>
    <dgm:pt modelId="{5ACF2737-1CF8-4244-B737-AE6BAB00A27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>
              <a:latin typeface="Aharoni"/>
              <a:cs typeface="Aharoni"/>
            </a:rPr>
            <a:t>HOW: We will be collecting data using online forms.</a:t>
          </a:r>
          <a:endParaRPr lang="en-US" b="1">
            <a:latin typeface="Aharoni"/>
            <a:cs typeface="Aharoni"/>
          </a:endParaRPr>
        </a:p>
      </dgm:t>
    </dgm:pt>
    <dgm:pt modelId="{F39166E6-7500-4F20-BBB5-AF028DDA27C8}" type="parTrans" cxnId="{6139B80F-A32C-4CED-9623-FD02BEF5B058}">
      <dgm:prSet/>
      <dgm:spPr/>
      <dgm:t>
        <a:bodyPr/>
        <a:lstStyle/>
        <a:p>
          <a:endParaRPr lang="en-US"/>
        </a:p>
      </dgm:t>
    </dgm:pt>
    <dgm:pt modelId="{639CA84A-8D0C-497B-960C-48A431ACF091}" type="sibTrans" cxnId="{6139B80F-A32C-4CED-9623-FD02BEF5B058}">
      <dgm:prSet/>
      <dgm:spPr/>
      <dgm:t>
        <a:bodyPr/>
        <a:lstStyle/>
        <a:p>
          <a:endParaRPr lang="en-US"/>
        </a:p>
      </dgm:t>
    </dgm:pt>
    <dgm:pt modelId="{E76C857A-AD7A-4137-B9DE-88820036097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>
              <a:latin typeface="Aharoni"/>
              <a:cs typeface="Aharoni"/>
            </a:rPr>
            <a:t>WHO:- UWTSD Students</a:t>
          </a:r>
          <a:endParaRPr lang="en-US" b="1">
            <a:latin typeface="Aharoni"/>
            <a:cs typeface="Aharoni"/>
          </a:endParaRPr>
        </a:p>
      </dgm:t>
    </dgm:pt>
    <dgm:pt modelId="{C6180DE2-BE95-415E-93C9-0506E86A871B}" type="parTrans" cxnId="{34B26E88-21BB-4AFC-A27E-93CB3E94EFDC}">
      <dgm:prSet/>
      <dgm:spPr/>
      <dgm:t>
        <a:bodyPr/>
        <a:lstStyle/>
        <a:p>
          <a:endParaRPr lang="en-US"/>
        </a:p>
      </dgm:t>
    </dgm:pt>
    <dgm:pt modelId="{F0AE136F-4016-445F-9F53-0589414A7E16}" type="sibTrans" cxnId="{34B26E88-21BB-4AFC-A27E-93CB3E94EFDC}">
      <dgm:prSet/>
      <dgm:spPr/>
      <dgm:t>
        <a:bodyPr/>
        <a:lstStyle/>
        <a:p>
          <a:endParaRPr lang="en-US"/>
        </a:p>
      </dgm:t>
    </dgm:pt>
    <dgm:pt modelId="{7EED4865-5D36-400A-A5EA-C76C2F34281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>
              <a:latin typeface="Aharoni"/>
              <a:cs typeface="Aharoni"/>
            </a:rPr>
            <a:t>WHAT: Which digital tool gets used the most at the university?</a:t>
          </a:r>
          <a:endParaRPr lang="en-US" b="1">
            <a:latin typeface="Aharoni"/>
            <a:cs typeface="Aharoni"/>
          </a:endParaRPr>
        </a:p>
      </dgm:t>
    </dgm:pt>
    <dgm:pt modelId="{DF2231C7-2F9B-4AC1-B08F-3C8E03638E23}" type="parTrans" cxnId="{8A87F109-B209-4B60-B970-43C41BA89E1B}">
      <dgm:prSet/>
      <dgm:spPr/>
      <dgm:t>
        <a:bodyPr/>
        <a:lstStyle/>
        <a:p>
          <a:endParaRPr lang="en-US"/>
        </a:p>
      </dgm:t>
    </dgm:pt>
    <dgm:pt modelId="{B97B06D8-B9FA-454C-B2C5-4C67DD17CBDD}" type="sibTrans" cxnId="{8A87F109-B209-4B60-B970-43C41BA89E1B}">
      <dgm:prSet/>
      <dgm:spPr/>
      <dgm:t>
        <a:bodyPr/>
        <a:lstStyle/>
        <a:p>
          <a:endParaRPr lang="en-US"/>
        </a:p>
      </dgm:t>
    </dgm:pt>
    <dgm:pt modelId="{EE60F8A3-14E5-4540-B052-DA3D8E47A5E9}" type="pres">
      <dgm:prSet presAssocID="{CAC6D344-F743-4FA2-AB69-B9D8F393A3A2}" presName="root" presStyleCnt="0">
        <dgm:presLayoutVars>
          <dgm:dir/>
          <dgm:resizeHandles val="exact"/>
        </dgm:presLayoutVars>
      </dgm:prSet>
      <dgm:spPr/>
    </dgm:pt>
    <dgm:pt modelId="{B792880C-7FB5-4279-9E9E-231461F45DD3}" type="pres">
      <dgm:prSet presAssocID="{B1DA493C-0BBC-45DA-B4DF-546BB45C379F}" presName="compNode" presStyleCnt="0"/>
      <dgm:spPr/>
    </dgm:pt>
    <dgm:pt modelId="{68E330FC-4860-4042-A010-4A062B11F768}" type="pres">
      <dgm:prSet presAssocID="{B1DA493C-0BBC-45DA-B4DF-546BB45C379F}" presName="iconBgRect" presStyleLbl="bgShp" presStyleIdx="0" presStyleCnt="4"/>
      <dgm:spPr/>
    </dgm:pt>
    <dgm:pt modelId="{4AA32EDE-4388-452F-AEF6-D6AE457145A0}" type="pres">
      <dgm:prSet presAssocID="{B1DA493C-0BBC-45DA-B4DF-546BB45C379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AC20EFF3-69F2-40B3-A24F-31F5A8B09AB1}" type="pres">
      <dgm:prSet presAssocID="{B1DA493C-0BBC-45DA-B4DF-546BB45C379F}" presName="spaceRect" presStyleCnt="0"/>
      <dgm:spPr/>
    </dgm:pt>
    <dgm:pt modelId="{41AD9D4F-4D17-4161-9EC0-90503EC57278}" type="pres">
      <dgm:prSet presAssocID="{B1DA493C-0BBC-45DA-B4DF-546BB45C379F}" presName="textRect" presStyleLbl="revTx" presStyleIdx="0" presStyleCnt="4">
        <dgm:presLayoutVars>
          <dgm:chMax val="1"/>
          <dgm:chPref val="1"/>
        </dgm:presLayoutVars>
      </dgm:prSet>
      <dgm:spPr/>
    </dgm:pt>
    <dgm:pt modelId="{8BC3AC77-1137-4A19-8ECF-4002788C4706}" type="pres">
      <dgm:prSet presAssocID="{5D4D17ED-6287-4C68-A3D8-6BD4AEE68811}" presName="sibTrans" presStyleCnt="0"/>
      <dgm:spPr/>
    </dgm:pt>
    <dgm:pt modelId="{D37393CE-5680-4E2F-882D-B67448209B39}" type="pres">
      <dgm:prSet presAssocID="{5ACF2737-1CF8-4244-B737-AE6BAB00A275}" presName="compNode" presStyleCnt="0"/>
      <dgm:spPr/>
    </dgm:pt>
    <dgm:pt modelId="{9DA8979C-C9F7-46CE-915A-B8900E13D84D}" type="pres">
      <dgm:prSet presAssocID="{5ACF2737-1CF8-4244-B737-AE6BAB00A275}" presName="iconBgRect" presStyleLbl="bgShp" presStyleIdx="1" presStyleCnt="4"/>
      <dgm:spPr/>
    </dgm:pt>
    <dgm:pt modelId="{44D1BB39-7F49-49F3-82EE-0D7EBA53FDED}" type="pres">
      <dgm:prSet presAssocID="{5ACF2737-1CF8-4244-B737-AE6BAB00A27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"/>
        </a:ext>
      </dgm:extLst>
    </dgm:pt>
    <dgm:pt modelId="{AD03D054-8249-47F2-8C6B-08BAC7CD5BC0}" type="pres">
      <dgm:prSet presAssocID="{5ACF2737-1CF8-4244-B737-AE6BAB00A275}" presName="spaceRect" presStyleCnt="0"/>
      <dgm:spPr/>
    </dgm:pt>
    <dgm:pt modelId="{4500C009-1428-4A7D-89D6-7CD5885839CD}" type="pres">
      <dgm:prSet presAssocID="{5ACF2737-1CF8-4244-B737-AE6BAB00A275}" presName="textRect" presStyleLbl="revTx" presStyleIdx="1" presStyleCnt="4">
        <dgm:presLayoutVars>
          <dgm:chMax val="1"/>
          <dgm:chPref val="1"/>
        </dgm:presLayoutVars>
      </dgm:prSet>
      <dgm:spPr/>
    </dgm:pt>
    <dgm:pt modelId="{1D5CFEBF-96A2-4F62-ADF1-307171A748B3}" type="pres">
      <dgm:prSet presAssocID="{639CA84A-8D0C-497B-960C-48A431ACF091}" presName="sibTrans" presStyleCnt="0"/>
      <dgm:spPr/>
    </dgm:pt>
    <dgm:pt modelId="{DEA4E9BC-2CD1-4554-860E-6B1B64140BFE}" type="pres">
      <dgm:prSet presAssocID="{E76C857A-AD7A-4137-B9DE-88820036097A}" presName="compNode" presStyleCnt="0"/>
      <dgm:spPr/>
    </dgm:pt>
    <dgm:pt modelId="{88E55287-0D6D-4825-B82B-DF084EAC9D26}" type="pres">
      <dgm:prSet presAssocID="{E76C857A-AD7A-4137-B9DE-88820036097A}" presName="iconBgRect" presStyleLbl="bgShp" presStyleIdx="2" presStyleCnt="4"/>
      <dgm:spPr/>
    </dgm:pt>
    <dgm:pt modelId="{68ACF547-D63B-4F23-ADF4-A1F9EC51BC7E}" type="pres">
      <dgm:prSet presAssocID="{E76C857A-AD7A-4137-B9DE-88820036097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339552E5-2916-4666-A83D-554963963176}" type="pres">
      <dgm:prSet presAssocID="{E76C857A-AD7A-4137-B9DE-88820036097A}" presName="spaceRect" presStyleCnt="0"/>
      <dgm:spPr/>
    </dgm:pt>
    <dgm:pt modelId="{45542604-07EB-4FA7-9284-3E71E0513624}" type="pres">
      <dgm:prSet presAssocID="{E76C857A-AD7A-4137-B9DE-88820036097A}" presName="textRect" presStyleLbl="revTx" presStyleIdx="2" presStyleCnt="4">
        <dgm:presLayoutVars>
          <dgm:chMax val="1"/>
          <dgm:chPref val="1"/>
        </dgm:presLayoutVars>
      </dgm:prSet>
      <dgm:spPr/>
    </dgm:pt>
    <dgm:pt modelId="{32D00582-AAD2-4C47-BB82-6CAC2D3D4888}" type="pres">
      <dgm:prSet presAssocID="{F0AE136F-4016-445F-9F53-0589414A7E16}" presName="sibTrans" presStyleCnt="0"/>
      <dgm:spPr/>
    </dgm:pt>
    <dgm:pt modelId="{0738D435-4340-43FA-8711-1B95D4B7AAF7}" type="pres">
      <dgm:prSet presAssocID="{7EED4865-5D36-400A-A5EA-C76C2F34281A}" presName="compNode" presStyleCnt="0"/>
      <dgm:spPr/>
    </dgm:pt>
    <dgm:pt modelId="{77C5CD0F-F5C2-4EBA-BD78-CA601DC29134}" type="pres">
      <dgm:prSet presAssocID="{7EED4865-5D36-400A-A5EA-C76C2F34281A}" presName="iconBgRect" presStyleLbl="bgShp" presStyleIdx="3" presStyleCnt="4"/>
      <dgm:spPr/>
    </dgm:pt>
    <dgm:pt modelId="{065B416D-C890-4BBB-A74E-F550D1199ED4}" type="pres">
      <dgm:prSet presAssocID="{7EED4865-5D36-400A-A5EA-C76C2F34281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80F843DD-4030-4F60-B650-5D467B0F4DF7}" type="pres">
      <dgm:prSet presAssocID="{7EED4865-5D36-400A-A5EA-C76C2F34281A}" presName="spaceRect" presStyleCnt="0"/>
      <dgm:spPr/>
    </dgm:pt>
    <dgm:pt modelId="{9EB04E8A-6A67-4388-98E5-4DE487F479E2}" type="pres">
      <dgm:prSet presAssocID="{7EED4865-5D36-400A-A5EA-C76C2F34281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4940901-F262-41A2-82EB-E098AA9567D8}" type="presOf" srcId="{E76C857A-AD7A-4137-B9DE-88820036097A}" destId="{45542604-07EB-4FA7-9284-3E71E0513624}" srcOrd="0" destOrd="0" presId="urn:microsoft.com/office/officeart/2018/5/layout/IconCircleLabelList"/>
    <dgm:cxn modelId="{8A87F109-B209-4B60-B970-43C41BA89E1B}" srcId="{CAC6D344-F743-4FA2-AB69-B9D8F393A3A2}" destId="{7EED4865-5D36-400A-A5EA-C76C2F34281A}" srcOrd="3" destOrd="0" parTransId="{DF2231C7-2F9B-4AC1-B08F-3C8E03638E23}" sibTransId="{B97B06D8-B9FA-454C-B2C5-4C67DD17CBDD}"/>
    <dgm:cxn modelId="{6139B80F-A32C-4CED-9623-FD02BEF5B058}" srcId="{CAC6D344-F743-4FA2-AB69-B9D8F393A3A2}" destId="{5ACF2737-1CF8-4244-B737-AE6BAB00A275}" srcOrd="1" destOrd="0" parTransId="{F39166E6-7500-4F20-BBB5-AF028DDA27C8}" sibTransId="{639CA84A-8D0C-497B-960C-48A431ACF091}"/>
    <dgm:cxn modelId="{B78CC643-8526-4544-8E89-319991B0E350}" srcId="{CAC6D344-F743-4FA2-AB69-B9D8F393A3A2}" destId="{B1DA493C-0BBC-45DA-B4DF-546BB45C379F}" srcOrd="0" destOrd="0" parTransId="{007FCA3E-6593-4F3D-A5E4-5477E9D26077}" sibTransId="{5D4D17ED-6287-4C68-A3D8-6BD4AEE68811}"/>
    <dgm:cxn modelId="{34B26E88-21BB-4AFC-A27E-93CB3E94EFDC}" srcId="{CAC6D344-F743-4FA2-AB69-B9D8F393A3A2}" destId="{E76C857A-AD7A-4137-B9DE-88820036097A}" srcOrd="2" destOrd="0" parTransId="{C6180DE2-BE95-415E-93C9-0506E86A871B}" sibTransId="{F0AE136F-4016-445F-9F53-0589414A7E16}"/>
    <dgm:cxn modelId="{7145F8AF-DCC8-4F9C-8717-C013B3B35278}" type="presOf" srcId="{7EED4865-5D36-400A-A5EA-C76C2F34281A}" destId="{9EB04E8A-6A67-4388-98E5-4DE487F479E2}" srcOrd="0" destOrd="0" presId="urn:microsoft.com/office/officeart/2018/5/layout/IconCircleLabelList"/>
    <dgm:cxn modelId="{F8430CB0-A398-40AB-96B6-36DD9AA1BD53}" type="presOf" srcId="{B1DA493C-0BBC-45DA-B4DF-546BB45C379F}" destId="{41AD9D4F-4D17-4161-9EC0-90503EC57278}" srcOrd="0" destOrd="0" presId="urn:microsoft.com/office/officeart/2018/5/layout/IconCircleLabelList"/>
    <dgm:cxn modelId="{157A9BC5-D8A0-4080-9384-31BBDEAB3338}" type="presOf" srcId="{CAC6D344-F743-4FA2-AB69-B9D8F393A3A2}" destId="{EE60F8A3-14E5-4540-B052-DA3D8E47A5E9}" srcOrd="0" destOrd="0" presId="urn:microsoft.com/office/officeart/2018/5/layout/IconCircleLabelList"/>
    <dgm:cxn modelId="{3447E0E8-8F49-4F8A-93A9-CC26290F1C54}" type="presOf" srcId="{5ACF2737-1CF8-4244-B737-AE6BAB00A275}" destId="{4500C009-1428-4A7D-89D6-7CD5885839CD}" srcOrd="0" destOrd="0" presId="urn:microsoft.com/office/officeart/2018/5/layout/IconCircleLabelList"/>
    <dgm:cxn modelId="{441FF9BD-1925-4D52-BEFE-D2506A33674B}" type="presParOf" srcId="{EE60F8A3-14E5-4540-B052-DA3D8E47A5E9}" destId="{B792880C-7FB5-4279-9E9E-231461F45DD3}" srcOrd="0" destOrd="0" presId="urn:microsoft.com/office/officeart/2018/5/layout/IconCircleLabelList"/>
    <dgm:cxn modelId="{34961704-73B9-4C6D-93A6-8E20771BE7EA}" type="presParOf" srcId="{B792880C-7FB5-4279-9E9E-231461F45DD3}" destId="{68E330FC-4860-4042-A010-4A062B11F768}" srcOrd="0" destOrd="0" presId="urn:microsoft.com/office/officeart/2018/5/layout/IconCircleLabelList"/>
    <dgm:cxn modelId="{179F20A6-C81E-4592-BD97-8D548B55EFD4}" type="presParOf" srcId="{B792880C-7FB5-4279-9E9E-231461F45DD3}" destId="{4AA32EDE-4388-452F-AEF6-D6AE457145A0}" srcOrd="1" destOrd="0" presId="urn:microsoft.com/office/officeart/2018/5/layout/IconCircleLabelList"/>
    <dgm:cxn modelId="{F4D2ED74-5DAB-41B1-8AD2-D996F41ECBE3}" type="presParOf" srcId="{B792880C-7FB5-4279-9E9E-231461F45DD3}" destId="{AC20EFF3-69F2-40B3-A24F-31F5A8B09AB1}" srcOrd="2" destOrd="0" presId="urn:microsoft.com/office/officeart/2018/5/layout/IconCircleLabelList"/>
    <dgm:cxn modelId="{1976EF0F-D397-4D64-8DCA-63CE9C476EDA}" type="presParOf" srcId="{B792880C-7FB5-4279-9E9E-231461F45DD3}" destId="{41AD9D4F-4D17-4161-9EC0-90503EC57278}" srcOrd="3" destOrd="0" presId="urn:microsoft.com/office/officeart/2018/5/layout/IconCircleLabelList"/>
    <dgm:cxn modelId="{AF203886-2C61-4636-B236-B03E83061E44}" type="presParOf" srcId="{EE60F8A3-14E5-4540-B052-DA3D8E47A5E9}" destId="{8BC3AC77-1137-4A19-8ECF-4002788C4706}" srcOrd="1" destOrd="0" presId="urn:microsoft.com/office/officeart/2018/5/layout/IconCircleLabelList"/>
    <dgm:cxn modelId="{FD67929C-9F08-4A84-85C2-94513F555E7A}" type="presParOf" srcId="{EE60F8A3-14E5-4540-B052-DA3D8E47A5E9}" destId="{D37393CE-5680-4E2F-882D-B67448209B39}" srcOrd="2" destOrd="0" presId="urn:microsoft.com/office/officeart/2018/5/layout/IconCircleLabelList"/>
    <dgm:cxn modelId="{6E660CDD-BD1A-4F70-940B-561A7C7E9D5D}" type="presParOf" srcId="{D37393CE-5680-4E2F-882D-B67448209B39}" destId="{9DA8979C-C9F7-46CE-915A-B8900E13D84D}" srcOrd="0" destOrd="0" presId="urn:microsoft.com/office/officeart/2018/5/layout/IconCircleLabelList"/>
    <dgm:cxn modelId="{63B02238-B774-4FAB-B55E-0F4CFB90B7D8}" type="presParOf" srcId="{D37393CE-5680-4E2F-882D-B67448209B39}" destId="{44D1BB39-7F49-49F3-82EE-0D7EBA53FDED}" srcOrd="1" destOrd="0" presId="urn:microsoft.com/office/officeart/2018/5/layout/IconCircleLabelList"/>
    <dgm:cxn modelId="{74653E98-3ABB-44A9-99A1-6C90AAECD148}" type="presParOf" srcId="{D37393CE-5680-4E2F-882D-B67448209B39}" destId="{AD03D054-8249-47F2-8C6B-08BAC7CD5BC0}" srcOrd="2" destOrd="0" presId="urn:microsoft.com/office/officeart/2018/5/layout/IconCircleLabelList"/>
    <dgm:cxn modelId="{31638157-E48B-48C6-B366-4F838BF3EE2F}" type="presParOf" srcId="{D37393CE-5680-4E2F-882D-B67448209B39}" destId="{4500C009-1428-4A7D-89D6-7CD5885839CD}" srcOrd="3" destOrd="0" presId="urn:microsoft.com/office/officeart/2018/5/layout/IconCircleLabelList"/>
    <dgm:cxn modelId="{9CCE8E3B-8D85-48D1-ABE1-347B9E1C662A}" type="presParOf" srcId="{EE60F8A3-14E5-4540-B052-DA3D8E47A5E9}" destId="{1D5CFEBF-96A2-4F62-ADF1-307171A748B3}" srcOrd="3" destOrd="0" presId="urn:microsoft.com/office/officeart/2018/5/layout/IconCircleLabelList"/>
    <dgm:cxn modelId="{90BCF638-BFAB-45FD-BD9F-7154AAC5D5BA}" type="presParOf" srcId="{EE60F8A3-14E5-4540-B052-DA3D8E47A5E9}" destId="{DEA4E9BC-2CD1-4554-860E-6B1B64140BFE}" srcOrd="4" destOrd="0" presId="urn:microsoft.com/office/officeart/2018/5/layout/IconCircleLabelList"/>
    <dgm:cxn modelId="{52972024-54B3-48A6-945B-C9FCE0AF2889}" type="presParOf" srcId="{DEA4E9BC-2CD1-4554-860E-6B1B64140BFE}" destId="{88E55287-0D6D-4825-B82B-DF084EAC9D26}" srcOrd="0" destOrd="0" presId="urn:microsoft.com/office/officeart/2018/5/layout/IconCircleLabelList"/>
    <dgm:cxn modelId="{16962CF4-3907-494E-A909-984B16A8B40B}" type="presParOf" srcId="{DEA4E9BC-2CD1-4554-860E-6B1B64140BFE}" destId="{68ACF547-D63B-4F23-ADF4-A1F9EC51BC7E}" srcOrd="1" destOrd="0" presId="urn:microsoft.com/office/officeart/2018/5/layout/IconCircleLabelList"/>
    <dgm:cxn modelId="{0F663B5E-1B50-4E82-8822-2A343544D534}" type="presParOf" srcId="{DEA4E9BC-2CD1-4554-860E-6B1B64140BFE}" destId="{339552E5-2916-4666-A83D-554963963176}" srcOrd="2" destOrd="0" presId="urn:microsoft.com/office/officeart/2018/5/layout/IconCircleLabelList"/>
    <dgm:cxn modelId="{92713C1E-AF37-4400-BCED-CB3F7A038EA3}" type="presParOf" srcId="{DEA4E9BC-2CD1-4554-860E-6B1B64140BFE}" destId="{45542604-07EB-4FA7-9284-3E71E0513624}" srcOrd="3" destOrd="0" presId="urn:microsoft.com/office/officeart/2018/5/layout/IconCircleLabelList"/>
    <dgm:cxn modelId="{1BB14D1C-29F3-4513-9E46-DEF31F2E5C9E}" type="presParOf" srcId="{EE60F8A3-14E5-4540-B052-DA3D8E47A5E9}" destId="{32D00582-AAD2-4C47-BB82-6CAC2D3D4888}" srcOrd="5" destOrd="0" presId="urn:microsoft.com/office/officeart/2018/5/layout/IconCircleLabelList"/>
    <dgm:cxn modelId="{9351E4F3-51F7-4422-B5B7-331172F209FB}" type="presParOf" srcId="{EE60F8A3-14E5-4540-B052-DA3D8E47A5E9}" destId="{0738D435-4340-43FA-8711-1B95D4B7AAF7}" srcOrd="6" destOrd="0" presId="urn:microsoft.com/office/officeart/2018/5/layout/IconCircleLabelList"/>
    <dgm:cxn modelId="{85AC85C3-1E74-40E2-82A7-8B1D0BBDDE09}" type="presParOf" srcId="{0738D435-4340-43FA-8711-1B95D4B7AAF7}" destId="{77C5CD0F-F5C2-4EBA-BD78-CA601DC29134}" srcOrd="0" destOrd="0" presId="urn:microsoft.com/office/officeart/2018/5/layout/IconCircleLabelList"/>
    <dgm:cxn modelId="{9853D963-89FC-4B11-89F1-FCB4F1A947EB}" type="presParOf" srcId="{0738D435-4340-43FA-8711-1B95D4B7AAF7}" destId="{065B416D-C890-4BBB-A74E-F550D1199ED4}" srcOrd="1" destOrd="0" presId="urn:microsoft.com/office/officeart/2018/5/layout/IconCircleLabelList"/>
    <dgm:cxn modelId="{C8767F39-F76C-4EE4-BB48-D0B0C621D9AF}" type="presParOf" srcId="{0738D435-4340-43FA-8711-1B95D4B7AAF7}" destId="{80F843DD-4030-4F60-B650-5D467B0F4DF7}" srcOrd="2" destOrd="0" presId="urn:microsoft.com/office/officeart/2018/5/layout/IconCircleLabelList"/>
    <dgm:cxn modelId="{BE4B4909-DF84-4DE7-85C2-3727C3602369}" type="presParOf" srcId="{0738D435-4340-43FA-8711-1B95D4B7AAF7}" destId="{9EB04E8A-6A67-4388-98E5-4DE487F479E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791B92C-5904-4DF7-9AED-5934D10C2DC1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745B2DC-C1DC-4A9F-BCEA-9BB1788676A5}">
      <dgm:prSet phldrT="[Text]" phldr="0"/>
      <dgm:spPr/>
      <dgm:t>
        <a:bodyPr/>
        <a:lstStyle/>
        <a:p>
          <a:pPr rtl="0"/>
          <a:r>
            <a:rPr lang="en-GB"/>
            <a:t>Respect Confidentiality</a:t>
          </a:r>
        </a:p>
      </dgm:t>
    </dgm:pt>
    <dgm:pt modelId="{1F9066F9-A90C-49A2-9864-A6CAF242E1BB}" type="parTrans" cxnId="{0CEAEEC4-AE8D-40E3-8019-3B483F1E80CA}">
      <dgm:prSet/>
      <dgm:spPr/>
      <dgm:t>
        <a:bodyPr/>
        <a:lstStyle/>
        <a:p>
          <a:endParaRPr lang="en-GB"/>
        </a:p>
      </dgm:t>
    </dgm:pt>
    <dgm:pt modelId="{2A3FCBFE-402D-49CB-B172-F646807862D6}" type="sibTrans" cxnId="{0CEAEEC4-AE8D-40E3-8019-3B483F1E80CA}">
      <dgm:prSet/>
      <dgm:spPr/>
      <dgm:t>
        <a:bodyPr/>
        <a:lstStyle/>
        <a:p>
          <a:endParaRPr lang="en-GB"/>
        </a:p>
      </dgm:t>
    </dgm:pt>
    <dgm:pt modelId="{6C0EC433-84A3-4308-9D3B-538411992FE1}">
      <dgm:prSet phldrT="[Text]" phldr="0"/>
      <dgm:spPr/>
      <dgm:t>
        <a:bodyPr/>
        <a:lstStyle/>
        <a:p>
          <a:pPr rtl="0"/>
          <a:r>
            <a:rPr lang="en-GB"/>
            <a:t>Stay open minded</a:t>
          </a:r>
        </a:p>
      </dgm:t>
    </dgm:pt>
    <dgm:pt modelId="{BB00CA5D-1D75-4F34-92FF-6F8351F8B56C}" type="parTrans" cxnId="{3335B19F-6B85-40EA-9CED-BD0977070665}">
      <dgm:prSet/>
      <dgm:spPr/>
      <dgm:t>
        <a:bodyPr/>
        <a:lstStyle/>
        <a:p>
          <a:endParaRPr lang="en-GB"/>
        </a:p>
      </dgm:t>
    </dgm:pt>
    <dgm:pt modelId="{5DC48792-840A-4103-A8B8-6537D52FEC1F}" type="sibTrans" cxnId="{3335B19F-6B85-40EA-9CED-BD0977070665}">
      <dgm:prSet/>
      <dgm:spPr/>
      <dgm:t>
        <a:bodyPr/>
        <a:lstStyle/>
        <a:p>
          <a:endParaRPr lang="en-GB"/>
        </a:p>
      </dgm:t>
    </dgm:pt>
    <dgm:pt modelId="{7F9BE988-9FEC-45FB-9686-BD4591358B23}">
      <dgm:prSet phldrT="[Text]" phldr="0"/>
      <dgm:spPr/>
      <dgm:t>
        <a:bodyPr/>
        <a:lstStyle/>
        <a:p>
          <a:pPr rtl="0"/>
          <a:r>
            <a:rPr lang="en-GB"/>
            <a:t>Respect others</a:t>
          </a:r>
        </a:p>
      </dgm:t>
    </dgm:pt>
    <dgm:pt modelId="{4596CCEC-AB65-4897-A3B1-2111C185AB49}" type="parTrans" cxnId="{679D695F-7D13-446B-A4E5-37095B517399}">
      <dgm:prSet/>
      <dgm:spPr/>
      <dgm:t>
        <a:bodyPr/>
        <a:lstStyle/>
        <a:p>
          <a:endParaRPr lang="en-GB"/>
        </a:p>
      </dgm:t>
    </dgm:pt>
    <dgm:pt modelId="{D13F461E-ED16-4748-A147-A0BD1D419AA5}" type="sibTrans" cxnId="{679D695F-7D13-446B-A4E5-37095B517399}">
      <dgm:prSet/>
      <dgm:spPr/>
      <dgm:t>
        <a:bodyPr/>
        <a:lstStyle/>
        <a:p>
          <a:endParaRPr lang="en-GB"/>
        </a:p>
      </dgm:t>
    </dgm:pt>
    <dgm:pt modelId="{F98AC623-B2BB-45FA-BEF1-3867CFD8A440}">
      <dgm:prSet phldrT="[Text]" phldr="0"/>
      <dgm:spPr/>
      <dgm:t>
        <a:bodyPr/>
        <a:lstStyle/>
        <a:p>
          <a:r>
            <a:rPr lang="en-GB"/>
            <a:t>Privacy</a:t>
          </a:r>
        </a:p>
      </dgm:t>
    </dgm:pt>
    <dgm:pt modelId="{91DC6811-EE8C-4D1B-A9FF-3784EA899D35}" type="parTrans" cxnId="{0EC3EBEC-88D1-47EA-98E5-68ED164AAF4B}">
      <dgm:prSet/>
      <dgm:spPr/>
      <dgm:t>
        <a:bodyPr/>
        <a:lstStyle/>
        <a:p>
          <a:endParaRPr lang="en-GB"/>
        </a:p>
      </dgm:t>
    </dgm:pt>
    <dgm:pt modelId="{C873FB4A-DF91-44F0-938E-D389DC8A2E1B}" type="sibTrans" cxnId="{0EC3EBEC-88D1-47EA-98E5-68ED164AAF4B}">
      <dgm:prSet/>
      <dgm:spPr/>
      <dgm:t>
        <a:bodyPr/>
        <a:lstStyle/>
        <a:p>
          <a:endParaRPr lang="en-GB"/>
        </a:p>
      </dgm:t>
    </dgm:pt>
    <dgm:pt modelId="{DC200F90-48EA-4BB1-A3D0-BAAF690099A2}">
      <dgm:prSet phldrT="[Text]" phldr="0"/>
      <dgm:spPr/>
      <dgm:t>
        <a:bodyPr/>
        <a:lstStyle/>
        <a:p>
          <a:pPr rtl="0"/>
          <a:r>
            <a:rPr lang="en-GB"/>
            <a:t> Integrity</a:t>
          </a:r>
        </a:p>
      </dgm:t>
    </dgm:pt>
    <dgm:pt modelId="{2DC06AEF-6AC1-45FD-9708-AAC951F7AD77}" type="parTrans" cxnId="{85D0B6CD-5335-481D-8F08-B418FC9EBC0E}">
      <dgm:prSet/>
      <dgm:spPr/>
      <dgm:t>
        <a:bodyPr/>
        <a:lstStyle/>
        <a:p>
          <a:endParaRPr lang="en-GB"/>
        </a:p>
      </dgm:t>
    </dgm:pt>
    <dgm:pt modelId="{04409C46-9B78-44FF-9009-F9AAE351B8F0}" type="sibTrans" cxnId="{85D0B6CD-5335-481D-8F08-B418FC9EBC0E}">
      <dgm:prSet/>
      <dgm:spPr/>
      <dgm:t>
        <a:bodyPr/>
        <a:lstStyle/>
        <a:p>
          <a:endParaRPr lang="en-GB"/>
        </a:p>
      </dgm:t>
    </dgm:pt>
    <dgm:pt modelId="{50FEF075-F912-4F17-B9C1-F78E71BEF190}">
      <dgm:prSet phldr="0"/>
      <dgm:spPr/>
      <dgm:t>
        <a:bodyPr/>
        <a:lstStyle/>
        <a:p>
          <a:pPr algn="l" rtl="0"/>
          <a:r>
            <a:rPr lang="en-GB"/>
            <a:t>Voluntary nature of participant and right to withdrew</a:t>
          </a:r>
          <a:r>
            <a:rPr lang="en-GB">
              <a:latin typeface="Calibri Light" panose="020F0302020204030204"/>
            </a:rPr>
            <a:t>.</a:t>
          </a:r>
          <a:endParaRPr lang="en-US"/>
        </a:p>
      </dgm:t>
    </dgm:pt>
    <dgm:pt modelId="{CFA54B01-8311-44A3-81AC-F590024EB513}" type="parTrans" cxnId="{20E5C2DD-1ED5-444F-BC54-A76D6712DD32}">
      <dgm:prSet/>
      <dgm:spPr/>
    </dgm:pt>
    <dgm:pt modelId="{E1A48C6A-1569-43F9-A455-C10D1FEF059F}" type="sibTrans" cxnId="{20E5C2DD-1ED5-444F-BC54-A76D6712DD32}">
      <dgm:prSet/>
      <dgm:spPr/>
      <dgm:t>
        <a:bodyPr/>
        <a:lstStyle/>
        <a:p>
          <a:endParaRPr lang="en-GB"/>
        </a:p>
      </dgm:t>
    </dgm:pt>
    <dgm:pt modelId="{D5386C22-46D4-4BA1-8E2C-0A2EC7FB94C1}" type="pres">
      <dgm:prSet presAssocID="{2791B92C-5904-4DF7-9AED-5934D10C2DC1}" presName="linear" presStyleCnt="0">
        <dgm:presLayoutVars>
          <dgm:dir/>
          <dgm:animLvl val="lvl"/>
          <dgm:resizeHandles val="exact"/>
        </dgm:presLayoutVars>
      </dgm:prSet>
      <dgm:spPr/>
    </dgm:pt>
    <dgm:pt modelId="{05C514FC-23B1-40EF-B285-5B265FB5B8B0}" type="pres">
      <dgm:prSet presAssocID="{3745B2DC-C1DC-4A9F-BCEA-9BB1788676A5}" presName="parentLin" presStyleCnt="0"/>
      <dgm:spPr/>
    </dgm:pt>
    <dgm:pt modelId="{F58D9C2F-E97D-451C-8B91-B85E283DDFE1}" type="pres">
      <dgm:prSet presAssocID="{3745B2DC-C1DC-4A9F-BCEA-9BB1788676A5}" presName="parentLeftMargin" presStyleLbl="node1" presStyleIdx="0" presStyleCnt="2"/>
      <dgm:spPr/>
    </dgm:pt>
    <dgm:pt modelId="{A3DD3623-EC09-499E-81A4-8D1A6FF4DCE3}" type="pres">
      <dgm:prSet presAssocID="{3745B2DC-C1DC-4A9F-BCEA-9BB1788676A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1F217C0-B58B-42F1-8B44-A367061E1DD2}" type="pres">
      <dgm:prSet presAssocID="{3745B2DC-C1DC-4A9F-BCEA-9BB1788676A5}" presName="negativeSpace" presStyleCnt="0"/>
      <dgm:spPr/>
    </dgm:pt>
    <dgm:pt modelId="{53939D6B-86AF-40BD-97D3-3D7738C14891}" type="pres">
      <dgm:prSet presAssocID="{3745B2DC-C1DC-4A9F-BCEA-9BB1788676A5}" presName="childText" presStyleLbl="conFgAcc1" presStyleIdx="0" presStyleCnt="2">
        <dgm:presLayoutVars>
          <dgm:bulletEnabled val="1"/>
        </dgm:presLayoutVars>
      </dgm:prSet>
      <dgm:spPr/>
    </dgm:pt>
    <dgm:pt modelId="{5420887F-9034-444F-8C9A-A4FF81D0E072}" type="pres">
      <dgm:prSet presAssocID="{2A3FCBFE-402D-49CB-B172-F646807862D6}" presName="spaceBetweenRectangles" presStyleCnt="0"/>
      <dgm:spPr/>
    </dgm:pt>
    <dgm:pt modelId="{E019EA98-99BA-4ADF-8ACF-7C220E76171B}" type="pres">
      <dgm:prSet presAssocID="{50FEF075-F912-4F17-B9C1-F78E71BEF190}" presName="parentLin" presStyleCnt="0"/>
      <dgm:spPr/>
    </dgm:pt>
    <dgm:pt modelId="{40DCD171-CC7B-4600-A18A-FE789293E967}" type="pres">
      <dgm:prSet presAssocID="{50FEF075-F912-4F17-B9C1-F78E71BEF190}" presName="parentLeftMargin" presStyleLbl="node1" presStyleIdx="0" presStyleCnt="2"/>
      <dgm:spPr/>
    </dgm:pt>
    <dgm:pt modelId="{FBABDC36-A8EE-4A74-87F9-488C9F669C00}" type="pres">
      <dgm:prSet presAssocID="{50FEF075-F912-4F17-B9C1-F78E71BEF190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6153E1CE-C599-4205-BCBF-FC6C2DC5AD52}" type="pres">
      <dgm:prSet presAssocID="{50FEF075-F912-4F17-B9C1-F78E71BEF190}" presName="negativeSpace" presStyleCnt="0"/>
      <dgm:spPr/>
    </dgm:pt>
    <dgm:pt modelId="{F6025DDB-BE91-4C2B-ACA4-005E0D84A4FD}" type="pres">
      <dgm:prSet presAssocID="{50FEF075-F912-4F17-B9C1-F78E71BEF190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F68C3F09-C67D-40D2-B1D7-FB1932C7100F}" type="presOf" srcId="{3745B2DC-C1DC-4A9F-BCEA-9BB1788676A5}" destId="{A3DD3623-EC09-499E-81A4-8D1A6FF4DCE3}" srcOrd="1" destOrd="0" presId="urn:microsoft.com/office/officeart/2005/8/layout/list1"/>
    <dgm:cxn modelId="{9007601A-41DA-42D1-BC24-15B6E532CD49}" type="presOf" srcId="{7F9BE988-9FEC-45FB-9686-BD4591358B23}" destId="{53939D6B-86AF-40BD-97D3-3D7738C14891}" srcOrd="0" destOrd="1" presId="urn:microsoft.com/office/officeart/2005/8/layout/list1"/>
    <dgm:cxn modelId="{B61B9E2C-7915-4733-B9DB-0422B0A5D527}" type="presOf" srcId="{6C0EC433-84A3-4308-9D3B-538411992FE1}" destId="{53939D6B-86AF-40BD-97D3-3D7738C14891}" srcOrd="0" destOrd="0" presId="urn:microsoft.com/office/officeart/2005/8/layout/list1"/>
    <dgm:cxn modelId="{36FCE136-50CF-4E16-A669-D633D82DB5AF}" type="presOf" srcId="{DC200F90-48EA-4BB1-A3D0-BAAF690099A2}" destId="{53939D6B-86AF-40BD-97D3-3D7738C14891}" srcOrd="0" destOrd="3" presId="urn:microsoft.com/office/officeart/2005/8/layout/list1"/>
    <dgm:cxn modelId="{03999640-EA4E-4611-BA76-18EF45E3C420}" type="presOf" srcId="{F98AC623-B2BB-45FA-BEF1-3867CFD8A440}" destId="{53939D6B-86AF-40BD-97D3-3D7738C14891}" srcOrd="0" destOrd="2" presId="urn:microsoft.com/office/officeart/2005/8/layout/list1"/>
    <dgm:cxn modelId="{679D695F-7D13-446B-A4E5-37095B517399}" srcId="{6C0EC433-84A3-4308-9D3B-538411992FE1}" destId="{7F9BE988-9FEC-45FB-9686-BD4591358B23}" srcOrd="0" destOrd="0" parTransId="{4596CCEC-AB65-4897-A3B1-2111C185AB49}" sibTransId="{D13F461E-ED16-4748-A147-A0BD1D419AA5}"/>
    <dgm:cxn modelId="{EACA844C-2E78-4520-9E8B-8EDCAA1DC518}" type="presOf" srcId="{50FEF075-F912-4F17-B9C1-F78E71BEF190}" destId="{40DCD171-CC7B-4600-A18A-FE789293E967}" srcOrd="0" destOrd="0" presId="urn:microsoft.com/office/officeart/2005/8/layout/list1"/>
    <dgm:cxn modelId="{56316497-1CA0-45AC-8E96-B8635B9B30FE}" type="presOf" srcId="{2791B92C-5904-4DF7-9AED-5934D10C2DC1}" destId="{D5386C22-46D4-4BA1-8E2C-0A2EC7FB94C1}" srcOrd="0" destOrd="0" presId="urn:microsoft.com/office/officeart/2005/8/layout/list1"/>
    <dgm:cxn modelId="{3335B19F-6B85-40EA-9CED-BD0977070665}" srcId="{3745B2DC-C1DC-4A9F-BCEA-9BB1788676A5}" destId="{6C0EC433-84A3-4308-9D3B-538411992FE1}" srcOrd="0" destOrd="0" parTransId="{BB00CA5D-1D75-4F34-92FF-6F8351F8B56C}" sibTransId="{5DC48792-840A-4103-A8B8-6537D52FEC1F}"/>
    <dgm:cxn modelId="{1FFD6FA0-A3B9-4A1C-9454-12DB8F0166E5}" type="presOf" srcId="{3745B2DC-C1DC-4A9F-BCEA-9BB1788676A5}" destId="{F58D9C2F-E97D-451C-8B91-B85E283DDFE1}" srcOrd="0" destOrd="0" presId="urn:microsoft.com/office/officeart/2005/8/layout/list1"/>
    <dgm:cxn modelId="{46F719AE-566F-4DB8-9FB5-D18B4A1935E8}" type="presOf" srcId="{50FEF075-F912-4F17-B9C1-F78E71BEF190}" destId="{FBABDC36-A8EE-4A74-87F9-488C9F669C00}" srcOrd="1" destOrd="0" presId="urn:microsoft.com/office/officeart/2005/8/layout/list1"/>
    <dgm:cxn modelId="{0CEAEEC4-AE8D-40E3-8019-3B483F1E80CA}" srcId="{2791B92C-5904-4DF7-9AED-5934D10C2DC1}" destId="{3745B2DC-C1DC-4A9F-BCEA-9BB1788676A5}" srcOrd="0" destOrd="0" parTransId="{1F9066F9-A90C-49A2-9864-A6CAF242E1BB}" sibTransId="{2A3FCBFE-402D-49CB-B172-F646807862D6}"/>
    <dgm:cxn modelId="{85D0B6CD-5335-481D-8F08-B418FC9EBC0E}" srcId="{3745B2DC-C1DC-4A9F-BCEA-9BB1788676A5}" destId="{DC200F90-48EA-4BB1-A3D0-BAAF690099A2}" srcOrd="1" destOrd="0" parTransId="{2DC06AEF-6AC1-45FD-9708-AAC951F7AD77}" sibTransId="{04409C46-9B78-44FF-9009-F9AAE351B8F0}"/>
    <dgm:cxn modelId="{20E5C2DD-1ED5-444F-BC54-A76D6712DD32}" srcId="{2791B92C-5904-4DF7-9AED-5934D10C2DC1}" destId="{50FEF075-F912-4F17-B9C1-F78E71BEF190}" srcOrd="1" destOrd="0" parTransId="{CFA54B01-8311-44A3-81AC-F590024EB513}" sibTransId="{E1A48C6A-1569-43F9-A455-C10D1FEF059F}"/>
    <dgm:cxn modelId="{0EC3EBEC-88D1-47EA-98E5-68ED164AAF4B}" srcId="{6C0EC433-84A3-4308-9D3B-538411992FE1}" destId="{F98AC623-B2BB-45FA-BEF1-3867CFD8A440}" srcOrd="1" destOrd="0" parTransId="{91DC6811-EE8C-4D1B-A9FF-3784EA899D35}" sibTransId="{C873FB4A-DF91-44F0-938E-D389DC8A2E1B}"/>
    <dgm:cxn modelId="{F00B38B8-567F-428D-934E-332D0EBD3DEE}" type="presParOf" srcId="{D5386C22-46D4-4BA1-8E2C-0A2EC7FB94C1}" destId="{05C514FC-23B1-40EF-B285-5B265FB5B8B0}" srcOrd="0" destOrd="0" presId="urn:microsoft.com/office/officeart/2005/8/layout/list1"/>
    <dgm:cxn modelId="{44E9F90A-58F1-44AF-B532-7843A86113EE}" type="presParOf" srcId="{05C514FC-23B1-40EF-B285-5B265FB5B8B0}" destId="{F58D9C2F-E97D-451C-8B91-B85E283DDFE1}" srcOrd="0" destOrd="0" presId="urn:microsoft.com/office/officeart/2005/8/layout/list1"/>
    <dgm:cxn modelId="{C5BF28F5-2EFF-4BA9-8CD7-3955B00CE698}" type="presParOf" srcId="{05C514FC-23B1-40EF-B285-5B265FB5B8B0}" destId="{A3DD3623-EC09-499E-81A4-8D1A6FF4DCE3}" srcOrd="1" destOrd="0" presId="urn:microsoft.com/office/officeart/2005/8/layout/list1"/>
    <dgm:cxn modelId="{8793F93B-7BC0-4E97-BC64-0F3B7AF23B0A}" type="presParOf" srcId="{D5386C22-46D4-4BA1-8E2C-0A2EC7FB94C1}" destId="{C1F217C0-B58B-42F1-8B44-A367061E1DD2}" srcOrd="1" destOrd="0" presId="urn:microsoft.com/office/officeart/2005/8/layout/list1"/>
    <dgm:cxn modelId="{4770B42D-7F6E-4FE4-B6BC-5008CAA751C5}" type="presParOf" srcId="{D5386C22-46D4-4BA1-8E2C-0A2EC7FB94C1}" destId="{53939D6B-86AF-40BD-97D3-3D7738C14891}" srcOrd="2" destOrd="0" presId="urn:microsoft.com/office/officeart/2005/8/layout/list1"/>
    <dgm:cxn modelId="{5B6A7397-7404-4BC7-829D-B1B6100EF02B}" type="presParOf" srcId="{D5386C22-46D4-4BA1-8E2C-0A2EC7FB94C1}" destId="{5420887F-9034-444F-8C9A-A4FF81D0E072}" srcOrd="3" destOrd="0" presId="urn:microsoft.com/office/officeart/2005/8/layout/list1"/>
    <dgm:cxn modelId="{9488B63A-571C-4ABC-A7E9-0BC238D623F5}" type="presParOf" srcId="{D5386C22-46D4-4BA1-8E2C-0A2EC7FB94C1}" destId="{E019EA98-99BA-4ADF-8ACF-7C220E76171B}" srcOrd="4" destOrd="0" presId="urn:microsoft.com/office/officeart/2005/8/layout/list1"/>
    <dgm:cxn modelId="{8A3AD4D0-8AF6-427E-BFF6-A68647D248AA}" type="presParOf" srcId="{E019EA98-99BA-4ADF-8ACF-7C220E76171B}" destId="{40DCD171-CC7B-4600-A18A-FE789293E967}" srcOrd="0" destOrd="0" presId="urn:microsoft.com/office/officeart/2005/8/layout/list1"/>
    <dgm:cxn modelId="{86644B54-89BC-4E89-BF72-D1BCE37DC9BA}" type="presParOf" srcId="{E019EA98-99BA-4ADF-8ACF-7C220E76171B}" destId="{FBABDC36-A8EE-4A74-87F9-488C9F669C00}" srcOrd="1" destOrd="0" presId="urn:microsoft.com/office/officeart/2005/8/layout/list1"/>
    <dgm:cxn modelId="{2C654BEB-3BB1-4032-8C0E-DD7679C28CDC}" type="presParOf" srcId="{D5386C22-46D4-4BA1-8E2C-0A2EC7FB94C1}" destId="{6153E1CE-C599-4205-BCBF-FC6C2DC5AD52}" srcOrd="5" destOrd="0" presId="urn:microsoft.com/office/officeart/2005/8/layout/list1"/>
    <dgm:cxn modelId="{CBF4EE2B-4F34-46F7-BACE-3A1A5F385AC2}" type="presParOf" srcId="{D5386C22-46D4-4BA1-8E2C-0A2EC7FB94C1}" destId="{F6025DDB-BE91-4C2B-ACA4-005E0D84A4FD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308AB66-A36F-47C5-BE2C-6F6A861E2DE2}" type="doc">
      <dgm:prSet loTypeId="urn:microsoft.com/office/officeart/2005/8/layout/hierarchy3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947FF3A4-5FB7-4B95-87B4-8566DD6910D9}">
      <dgm:prSet phldrT="[Text]" phldr="0"/>
      <dgm:spPr/>
      <dgm:t>
        <a:bodyPr/>
        <a:lstStyle/>
        <a:p>
          <a:pPr>
            <a:defRPr b="1"/>
          </a:pPr>
          <a:r>
            <a:rPr lang="en-GB">
              <a:latin typeface="Calibri Light" panose="020F0302020204030204"/>
            </a:rPr>
            <a:t>Week 3</a:t>
          </a:r>
          <a:endParaRPr lang="en-GB"/>
        </a:p>
      </dgm:t>
    </dgm:pt>
    <dgm:pt modelId="{BB31E8FC-4AC2-49D0-9635-F68938E50FA9}" type="parTrans" cxnId="{E4200ED1-F314-4C55-9577-14B94F4D9D85}">
      <dgm:prSet/>
      <dgm:spPr/>
      <dgm:t>
        <a:bodyPr/>
        <a:lstStyle/>
        <a:p>
          <a:endParaRPr lang="en-GB"/>
        </a:p>
      </dgm:t>
    </dgm:pt>
    <dgm:pt modelId="{BCBF4C32-B708-4A60-8966-EC9A646EF390}" type="sibTrans" cxnId="{E4200ED1-F314-4C55-9577-14B94F4D9D85}">
      <dgm:prSet/>
      <dgm:spPr/>
      <dgm:t>
        <a:bodyPr/>
        <a:lstStyle/>
        <a:p>
          <a:endParaRPr lang="en-GB"/>
        </a:p>
      </dgm:t>
    </dgm:pt>
    <dgm:pt modelId="{1A7199C7-542C-435A-812A-F2D5E2052FB2}">
      <dgm:prSet phldrT="[Text]" phldr="0"/>
      <dgm:spPr/>
      <dgm:t>
        <a:bodyPr/>
        <a:lstStyle/>
        <a:p>
          <a:r>
            <a:rPr lang="en-GB">
              <a:latin typeface="Calibri Light" panose="020F0302020204030204"/>
            </a:rPr>
            <a:t>Formed Group</a:t>
          </a:r>
          <a:endParaRPr lang="en-GB"/>
        </a:p>
      </dgm:t>
    </dgm:pt>
    <dgm:pt modelId="{8B254988-C720-41A9-8C7A-6D4EDA03F260}" type="parTrans" cxnId="{0419014C-69E9-46B6-A539-4DFC1B791658}">
      <dgm:prSet/>
      <dgm:spPr/>
      <dgm:t>
        <a:bodyPr/>
        <a:lstStyle/>
        <a:p>
          <a:endParaRPr lang="en-GB"/>
        </a:p>
      </dgm:t>
    </dgm:pt>
    <dgm:pt modelId="{F99FA455-3AF8-43E2-85EC-B0732ED2212D}" type="sibTrans" cxnId="{0419014C-69E9-46B6-A539-4DFC1B791658}">
      <dgm:prSet/>
      <dgm:spPr/>
      <dgm:t>
        <a:bodyPr/>
        <a:lstStyle/>
        <a:p>
          <a:endParaRPr lang="en-GB"/>
        </a:p>
      </dgm:t>
    </dgm:pt>
    <dgm:pt modelId="{D5C68472-DF97-49A4-8B44-D265420264AF}">
      <dgm:prSet phldrT="[Text]" phldr="0"/>
      <dgm:spPr/>
      <dgm:t>
        <a:bodyPr/>
        <a:lstStyle/>
        <a:p>
          <a:r>
            <a:rPr lang="en-GB" b="0">
              <a:latin typeface="Calibri Light" panose="020F0302020204030204"/>
            </a:rPr>
            <a:t>Pinpointed research question.</a:t>
          </a:r>
          <a:endParaRPr lang="en-GB" b="0"/>
        </a:p>
      </dgm:t>
    </dgm:pt>
    <dgm:pt modelId="{5CC33F9D-91C7-421E-93E0-AF986A5B75FE}" type="parTrans" cxnId="{E568B0AD-6B72-4536-8354-8A4CA4B8673A}">
      <dgm:prSet/>
      <dgm:spPr/>
      <dgm:t>
        <a:bodyPr/>
        <a:lstStyle/>
        <a:p>
          <a:endParaRPr lang="en-GB"/>
        </a:p>
      </dgm:t>
    </dgm:pt>
    <dgm:pt modelId="{CFD24D27-5B25-4CAD-8B60-40C4CE8363BD}" type="sibTrans" cxnId="{E568B0AD-6B72-4536-8354-8A4CA4B8673A}">
      <dgm:prSet/>
      <dgm:spPr/>
      <dgm:t>
        <a:bodyPr/>
        <a:lstStyle/>
        <a:p>
          <a:endParaRPr lang="en-GB"/>
        </a:p>
      </dgm:t>
    </dgm:pt>
    <dgm:pt modelId="{62714539-A853-45EF-901E-6D8FE2535845}">
      <dgm:prSet phldrT="[Text]" phldr="0"/>
      <dgm:spPr/>
      <dgm:t>
        <a:bodyPr/>
        <a:lstStyle/>
        <a:p>
          <a:pPr>
            <a:defRPr b="1"/>
          </a:pPr>
          <a:r>
            <a:rPr lang="en-GB" b="1">
              <a:latin typeface="Calibri Light" panose="020F0302020204030204"/>
            </a:rPr>
            <a:t>Week 4</a:t>
          </a:r>
          <a:endParaRPr lang="en-GB" b="1"/>
        </a:p>
      </dgm:t>
    </dgm:pt>
    <dgm:pt modelId="{B950A1D8-7655-4E46-B7CA-A8E8764BD739}" type="parTrans" cxnId="{FDDBF309-6D40-455E-96F2-7FA1FC3AC21B}">
      <dgm:prSet/>
      <dgm:spPr/>
      <dgm:t>
        <a:bodyPr/>
        <a:lstStyle/>
        <a:p>
          <a:endParaRPr lang="en-GB"/>
        </a:p>
      </dgm:t>
    </dgm:pt>
    <dgm:pt modelId="{BCCDC450-004E-4387-840B-69BA1A8357D4}" type="sibTrans" cxnId="{FDDBF309-6D40-455E-96F2-7FA1FC3AC21B}">
      <dgm:prSet/>
      <dgm:spPr/>
      <dgm:t>
        <a:bodyPr/>
        <a:lstStyle/>
        <a:p>
          <a:endParaRPr lang="en-GB"/>
        </a:p>
      </dgm:t>
    </dgm:pt>
    <dgm:pt modelId="{A037E397-354F-4346-A06F-1738AB974968}">
      <dgm:prSet phldrT="[Text]" phldr="0"/>
      <dgm:spPr/>
      <dgm:t>
        <a:bodyPr/>
        <a:lstStyle/>
        <a:p>
          <a:r>
            <a:rPr lang="en-GB" b="0">
              <a:latin typeface="Calibri Light" panose="020F0302020204030204"/>
            </a:rPr>
            <a:t>Researched </a:t>
          </a:r>
          <a:r>
            <a:rPr lang="en-GB" b="0" err="1">
              <a:latin typeface="Calibri Light" panose="020F0302020204030204"/>
            </a:rPr>
            <a:t>Literatue</a:t>
          </a:r>
          <a:r>
            <a:rPr lang="en-GB" b="0">
              <a:latin typeface="Calibri Light" panose="020F0302020204030204"/>
            </a:rPr>
            <a:t> to reference.</a:t>
          </a:r>
        </a:p>
      </dgm:t>
    </dgm:pt>
    <dgm:pt modelId="{DF27DEFC-27FA-495C-A09B-E91E6B53B194}" type="parTrans" cxnId="{68F1EE29-EAF5-4910-99EF-4DE40238A967}">
      <dgm:prSet/>
      <dgm:spPr/>
      <dgm:t>
        <a:bodyPr/>
        <a:lstStyle/>
        <a:p>
          <a:endParaRPr lang="en-GB"/>
        </a:p>
      </dgm:t>
    </dgm:pt>
    <dgm:pt modelId="{E6C2526F-3FDC-4871-9E95-F584D43D5E39}" type="sibTrans" cxnId="{68F1EE29-EAF5-4910-99EF-4DE40238A967}">
      <dgm:prSet/>
      <dgm:spPr/>
      <dgm:t>
        <a:bodyPr/>
        <a:lstStyle/>
        <a:p>
          <a:endParaRPr lang="en-GB"/>
        </a:p>
      </dgm:t>
    </dgm:pt>
    <dgm:pt modelId="{405EEDC6-EB98-4C29-AD8F-7BB65DEA46AC}">
      <dgm:prSet phldrT="[Text]" phldr="0"/>
      <dgm:spPr/>
      <dgm:t>
        <a:bodyPr/>
        <a:lstStyle/>
        <a:p>
          <a:pPr>
            <a:defRPr b="1"/>
          </a:pPr>
          <a:r>
            <a:rPr lang="en-GB" b="1">
              <a:latin typeface="Calibri Light" panose="020F0302020204030204"/>
            </a:rPr>
            <a:t>Week 5 and 6</a:t>
          </a:r>
          <a:endParaRPr lang="en-GB" b="1"/>
        </a:p>
      </dgm:t>
    </dgm:pt>
    <dgm:pt modelId="{E2592E76-F280-4D82-A028-C60AE8C32461}" type="parTrans" cxnId="{CFAB336A-E201-4728-BFAD-9C01CBA0C05E}">
      <dgm:prSet/>
      <dgm:spPr/>
      <dgm:t>
        <a:bodyPr/>
        <a:lstStyle/>
        <a:p>
          <a:endParaRPr lang="en-GB"/>
        </a:p>
      </dgm:t>
    </dgm:pt>
    <dgm:pt modelId="{81CFB62B-FAD3-4949-A812-06C5A27064DF}" type="sibTrans" cxnId="{CFAB336A-E201-4728-BFAD-9C01CBA0C05E}">
      <dgm:prSet/>
      <dgm:spPr/>
      <dgm:t>
        <a:bodyPr/>
        <a:lstStyle/>
        <a:p>
          <a:endParaRPr lang="en-GB"/>
        </a:p>
      </dgm:t>
    </dgm:pt>
    <dgm:pt modelId="{538C11BF-C260-499C-872E-603A4CBB2A1D}">
      <dgm:prSet phldr="0"/>
      <dgm:spPr/>
      <dgm:t>
        <a:bodyPr/>
        <a:lstStyle/>
        <a:p>
          <a:r>
            <a:rPr lang="en-GB">
              <a:latin typeface="Calibri Light" panose="020F0302020204030204"/>
            </a:rPr>
            <a:t>Present a proposal approval.</a:t>
          </a:r>
        </a:p>
      </dgm:t>
    </dgm:pt>
    <dgm:pt modelId="{CFE6740B-762C-4ADA-AA0A-AA0BD05B4BCF}" type="parTrans" cxnId="{89787823-62CF-4ECE-8A54-961B0690194C}">
      <dgm:prSet/>
      <dgm:spPr/>
    </dgm:pt>
    <dgm:pt modelId="{BA1FEEDC-1A5E-422E-80E0-ECDDB263441D}" type="sibTrans" cxnId="{89787823-62CF-4ECE-8A54-961B0690194C}">
      <dgm:prSet/>
      <dgm:spPr/>
      <dgm:t>
        <a:bodyPr/>
        <a:lstStyle/>
        <a:p>
          <a:endParaRPr lang="en-US"/>
        </a:p>
      </dgm:t>
    </dgm:pt>
    <dgm:pt modelId="{6F47D742-92CC-4C1D-96CD-F3841E92605E}">
      <dgm:prSet phldr="0"/>
      <dgm:spPr/>
      <dgm:t>
        <a:bodyPr/>
        <a:lstStyle/>
        <a:p>
          <a:r>
            <a:rPr lang="en-GB">
              <a:latin typeface="Calibri Light" panose="020F0302020204030204"/>
            </a:rPr>
            <a:t>Planned research question.</a:t>
          </a:r>
          <a:endParaRPr lang="en-GB"/>
        </a:p>
      </dgm:t>
    </dgm:pt>
    <dgm:pt modelId="{7D83E690-C176-4DA7-A6C5-385826506187}" type="parTrans" cxnId="{306CA18C-6734-49A3-8887-3EF957630959}">
      <dgm:prSet/>
      <dgm:spPr/>
    </dgm:pt>
    <dgm:pt modelId="{E38B7081-3BE1-4ADA-A262-C8AF1EC5007E}" type="sibTrans" cxnId="{306CA18C-6734-49A3-8887-3EF957630959}">
      <dgm:prSet/>
      <dgm:spPr/>
      <dgm:t>
        <a:bodyPr/>
        <a:lstStyle/>
        <a:p>
          <a:endParaRPr lang="en-US"/>
        </a:p>
      </dgm:t>
    </dgm:pt>
    <dgm:pt modelId="{C413EA13-4F61-48A6-951B-F885C5051A9D}">
      <dgm:prSet phldr="0"/>
      <dgm:spPr/>
      <dgm:t>
        <a:bodyPr/>
        <a:lstStyle/>
        <a:p>
          <a:pPr rtl="0">
            <a:defRPr b="1"/>
          </a:pPr>
          <a:r>
            <a:rPr lang="en-GB" b="0">
              <a:latin typeface="Calibri Light" panose="020F0302020204030204"/>
            </a:rPr>
            <a:t>Week 7 and 8 Create a questionnaire and analyse results.</a:t>
          </a:r>
        </a:p>
      </dgm:t>
    </dgm:pt>
    <dgm:pt modelId="{76082ECC-8C55-4592-8AB3-6FFEDAA02E9A}" type="parTrans" cxnId="{C9A82037-A469-401E-9B8B-B661C8A52D9C}">
      <dgm:prSet/>
      <dgm:spPr/>
    </dgm:pt>
    <dgm:pt modelId="{20D0C7A3-9DB9-4793-BDB1-8DBE4EB80368}" type="sibTrans" cxnId="{C9A82037-A469-401E-9B8B-B661C8A52D9C}">
      <dgm:prSet/>
      <dgm:spPr/>
      <dgm:t>
        <a:bodyPr/>
        <a:lstStyle/>
        <a:p>
          <a:endParaRPr lang="en-US"/>
        </a:p>
      </dgm:t>
    </dgm:pt>
    <dgm:pt modelId="{4CB62744-6CD4-46E5-85A2-A0655F84D56E}">
      <dgm:prSet phldr="0"/>
      <dgm:spPr/>
      <dgm:t>
        <a:bodyPr/>
        <a:lstStyle/>
        <a:p>
          <a:pPr>
            <a:defRPr b="1"/>
          </a:pPr>
          <a:r>
            <a:rPr lang="en-GB" b="0">
              <a:latin typeface="Calibri Light" panose="020F0302020204030204"/>
            </a:rPr>
            <a:t>Week 9 and 10 Write a full report with discussion and conclusion.</a:t>
          </a:r>
        </a:p>
      </dgm:t>
    </dgm:pt>
    <dgm:pt modelId="{6E968150-17EF-4236-A567-46762625FDEC}" type="parTrans" cxnId="{74439E76-E2C4-4569-9AC6-8FD678ADEBDD}">
      <dgm:prSet/>
      <dgm:spPr/>
    </dgm:pt>
    <dgm:pt modelId="{66B394A2-8039-4BA1-83EA-2886570586B6}" type="sibTrans" cxnId="{74439E76-E2C4-4569-9AC6-8FD678ADEBDD}">
      <dgm:prSet/>
      <dgm:spPr/>
      <dgm:t>
        <a:bodyPr/>
        <a:lstStyle/>
        <a:p>
          <a:endParaRPr lang="en-US"/>
        </a:p>
      </dgm:t>
    </dgm:pt>
    <dgm:pt modelId="{6A99F9E9-FBC6-4088-A9E7-F7CAC6ED330C}" type="pres">
      <dgm:prSet presAssocID="{A308AB66-A36F-47C5-BE2C-6F6A861E2DE2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218FC76-9338-4E51-AA2E-1BDDAB5C7158}" type="pres">
      <dgm:prSet presAssocID="{947FF3A4-5FB7-4B95-87B4-8566DD6910D9}" presName="root" presStyleCnt="0"/>
      <dgm:spPr/>
    </dgm:pt>
    <dgm:pt modelId="{D701E1A1-0B9B-4228-AAE2-A1F204E9D832}" type="pres">
      <dgm:prSet presAssocID="{947FF3A4-5FB7-4B95-87B4-8566DD6910D9}" presName="rootComposite" presStyleCnt="0"/>
      <dgm:spPr/>
    </dgm:pt>
    <dgm:pt modelId="{38C0E773-07A4-4515-AD50-C261DAD4D524}" type="pres">
      <dgm:prSet presAssocID="{947FF3A4-5FB7-4B95-87B4-8566DD6910D9}" presName="rootText" presStyleLbl="node1" presStyleIdx="0" presStyleCnt="5"/>
      <dgm:spPr/>
    </dgm:pt>
    <dgm:pt modelId="{2B96F8FF-BE11-4FE0-B1D1-A24930AB4160}" type="pres">
      <dgm:prSet presAssocID="{947FF3A4-5FB7-4B95-87B4-8566DD6910D9}" presName="rootConnector" presStyleLbl="node1" presStyleIdx="0" presStyleCnt="5"/>
      <dgm:spPr/>
    </dgm:pt>
    <dgm:pt modelId="{B6188373-545A-4049-B6E6-76BED78C8AEF}" type="pres">
      <dgm:prSet presAssocID="{947FF3A4-5FB7-4B95-87B4-8566DD6910D9}" presName="childShape" presStyleCnt="0"/>
      <dgm:spPr/>
    </dgm:pt>
    <dgm:pt modelId="{716BAA3D-5B5D-43AE-B65A-7B64657EF30C}" type="pres">
      <dgm:prSet presAssocID="{8B254988-C720-41A9-8C7A-6D4EDA03F260}" presName="Name13" presStyleLbl="parChTrans1D2" presStyleIdx="0" presStyleCnt="5"/>
      <dgm:spPr/>
    </dgm:pt>
    <dgm:pt modelId="{F60FE7C7-FC19-4289-B51C-4D502300FB34}" type="pres">
      <dgm:prSet presAssocID="{1A7199C7-542C-435A-812A-F2D5E2052FB2}" presName="childText" presStyleLbl="bgAcc1" presStyleIdx="0" presStyleCnt="5">
        <dgm:presLayoutVars>
          <dgm:bulletEnabled val="1"/>
        </dgm:presLayoutVars>
      </dgm:prSet>
      <dgm:spPr/>
    </dgm:pt>
    <dgm:pt modelId="{B15C2FB5-4273-42FF-9929-DCC3A34283BB}" type="pres">
      <dgm:prSet presAssocID="{5CC33F9D-91C7-421E-93E0-AF986A5B75FE}" presName="Name13" presStyleLbl="parChTrans1D2" presStyleIdx="1" presStyleCnt="5"/>
      <dgm:spPr/>
    </dgm:pt>
    <dgm:pt modelId="{06B5D462-F721-4EFD-B8CC-1A5A0C63FE54}" type="pres">
      <dgm:prSet presAssocID="{D5C68472-DF97-49A4-8B44-D265420264AF}" presName="childText" presStyleLbl="bgAcc1" presStyleIdx="1" presStyleCnt="5">
        <dgm:presLayoutVars>
          <dgm:bulletEnabled val="1"/>
        </dgm:presLayoutVars>
      </dgm:prSet>
      <dgm:spPr/>
    </dgm:pt>
    <dgm:pt modelId="{A5C82F87-6F20-42C1-A0B5-709DF146843F}" type="pres">
      <dgm:prSet presAssocID="{62714539-A853-45EF-901E-6D8FE2535845}" presName="root" presStyleCnt="0"/>
      <dgm:spPr/>
    </dgm:pt>
    <dgm:pt modelId="{226892C5-6FF4-4A57-B147-4D912A7F6313}" type="pres">
      <dgm:prSet presAssocID="{62714539-A853-45EF-901E-6D8FE2535845}" presName="rootComposite" presStyleCnt="0"/>
      <dgm:spPr/>
    </dgm:pt>
    <dgm:pt modelId="{08C69AF5-2945-4641-83FC-F6AF43BD0195}" type="pres">
      <dgm:prSet presAssocID="{62714539-A853-45EF-901E-6D8FE2535845}" presName="rootText" presStyleLbl="node1" presStyleIdx="1" presStyleCnt="5"/>
      <dgm:spPr/>
    </dgm:pt>
    <dgm:pt modelId="{0166B56D-DF0F-472F-8EB3-629E4030447C}" type="pres">
      <dgm:prSet presAssocID="{62714539-A853-45EF-901E-6D8FE2535845}" presName="rootConnector" presStyleLbl="node1" presStyleIdx="1" presStyleCnt="5"/>
      <dgm:spPr/>
    </dgm:pt>
    <dgm:pt modelId="{AA83D73E-E1D7-4A99-8171-1306918FE336}" type="pres">
      <dgm:prSet presAssocID="{62714539-A853-45EF-901E-6D8FE2535845}" presName="childShape" presStyleCnt="0"/>
      <dgm:spPr/>
    </dgm:pt>
    <dgm:pt modelId="{B4DF82C8-3F56-44D1-AEE8-616B57ECF476}" type="pres">
      <dgm:prSet presAssocID="{DF27DEFC-27FA-495C-A09B-E91E6B53B194}" presName="Name13" presStyleLbl="parChTrans1D2" presStyleIdx="2" presStyleCnt="5"/>
      <dgm:spPr/>
    </dgm:pt>
    <dgm:pt modelId="{D9418564-D8AE-43C8-889A-A6E7373D8667}" type="pres">
      <dgm:prSet presAssocID="{A037E397-354F-4346-A06F-1738AB974968}" presName="childText" presStyleLbl="bgAcc1" presStyleIdx="2" presStyleCnt="5">
        <dgm:presLayoutVars>
          <dgm:bulletEnabled val="1"/>
        </dgm:presLayoutVars>
      </dgm:prSet>
      <dgm:spPr/>
    </dgm:pt>
    <dgm:pt modelId="{11A4BB88-0DA0-44FF-8A97-E46820B37315}" type="pres">
      <dgm:prSet presAssocID="{7D83E690-C176-4DA7-A6C5-385826506187}" presName="Name13" presStyleLbl="parChTrans1D2" presStyleIdx="3" presStyleCnt="5"/>
      <dgm:spPr/>
    </dgm:pt>
    <dgm:pt modelId="{7713EF87-3233-4C8A-B239-743B957BE436}" type="pres">
      <dgm:prSet presAssocID="{6F47D742-92CC-4C1D-96CD-F3841E92605E}" presName="childText" presStyleLbl="bgAcc1" presStyleIdx="3" presStyleCnt="5">
        <dgm:presLayoutVars>
          <dgm:bulletEnabled val="1"/>
        </dgm:presLayoutVars>
      </dgm:prSet>
      <dgm:spPr/>
    </dgm:pt>
    <dgm:pt modelId="{516CE602-2BD8-450D-AD53-7FA18119193D}" type="pres">
      <dgm:prSet presAssocID="{405EEDC6-EB98-4C29-AD8F-7BB65DEA46AC}" presName="root" presStyleCnt="0"/>
      <dgm:spPr/>
    </dgm:pt>
    <dgm:pt modelId="{48B910B1-DA82-464F-A4ED-1FE9578B18A9}" type="pres">
      <dgm:prSet presAssocID="{405EEDC6-EB98-4C29-AD8F-7BB65DEA46AC}" presName="rootComposite" presStyleCnt="0"/>
      <dgm:spPr/>
    </dgm:pt>
    <dgm:pt modelId="{2DC56FE8-0C00-4858-A880-89AEEFB4FE1E}" type="pres">
      <dgm:prSet presAssocID="{405EEDC6-EB98-4C29-AD8F-7BB65DEA46AC}" presName="rootText" presStyleLbl="node1" presStyleIdx="2" presStyleCnt="5"/>
      <dgm:spPr/>
    </dgm:pt>
    <dgm:pt modelId="{3C389830-C82D-46D3-B48C-1F6E2FC1828D}" type="pres">
      <dgm:prSet presAssocID="{405EEDC6-EB98-4C29-AD8F-7BB65DEA46AC}" presName="rootConnector" presStyleLbl="node1" presStyleIdx="2" presStyleCnt="5"/>
      <dgm:spPr/>
    </dgm:pt>
    <dgm:pt modelId="{58DD5299-FEB9-459E-9287-CB4EE309B548}" type="pres">
      <dgm:prSet presAssocID="{405EEDC6-EB98-4C29-AD8F-7BB65DEA46AC}" presName="childShape" presStyleCnt="0"/>
      <dgm:spPr/>
    </dgm:pt>
    <dgm:pt modelId="{4094A62D-4F19-4FCD-AF0C-A1516D43F4AB}" type="pres">
      <dgm:prSet presAssocID="{CFE6740B-762C-4ADA-AA0A-AA0BD05B4BCF}" presName="Name13" presStyleLbl="parChTrans1D2" presStyleIdx="4" presStyleCnt="5"/>
      <dgm:spPr/>
    </dgm:pt>
    <dgm:pt modelId="{AADB5805-A24D-479D-BE88-3B5B321E4B56}" type="pres">
      <dgm:prSet presAssocID="{538C11BF-C260-499C-872E-603A4CBB2A1D}" presName="childText" presStyleLbl="bgAcc1" presStyleIdx="4" presStyleCnt="5">
        <dgm:presLayoutVars>
          <dgm:bulletEnabled val="1"/>
        </dgm:presLayoutVars>
      </dgm:prSet>
      <dgm:spPr/>
    </dgm:pt>
    <dgm:pt modelId="{39405CB1-973F-4F5F-9BBB-DA08AA5B4619}" type="pres">
      <dgm:prSet presAssocID="{C413EA13-4F61-48A6-951B-F885C5051A9D}" presName="root" presStyleCnt="0"/>
      <dgm:spPr/>
    </dgm:pt>
    <dgm:pt modelId="{83BD0B0D-BC11-4F4F-99D0-802ACB8802FD}" type="pres">
      <dgm:prSet presAssocID="{C413EA13-4F61-48A6-951B-F885C5051A9D}" presName="rootComposite" presStyleCnt="0"/>
      <dgm:spPr/>
    </dgm:pt>
    <dgm:pt modelId="{FFD414A2-FE11-4DB8-AD87-8D9EEF804E73}" type="pres">
      <dgm:prSet presAssocID="{C413EA13-4F61-48A6-951B-F885C5051A9D}" presName="rootText" presStyleLbl="node1" presStyleIdx="3" presStyleCnt="5"/>
      <dgm:spPr/>
    </dgm:pt>
    <dgm:pt modelId="{4BC6670F-8271-44DA-A1D0-AF255F6A4351}" type="pres">
      <dgm:prSet presAssocID="{C413EA13-4F61-48A6-951B-F885C5051A9D}" presName="rootConnector" presStyleLbl="node1" presStyleIdx="3" presStyleCnt="5"/>
      <dgm:spPr/>
    </dgm:pt>
    <dgm:pt modelId="{B84F2DCF-AB9C-4B6B-8826-EF9EC7F3E423}" type="pres">
      <dgm:prSet presAssocID="{C413EA13-4F61-48A6-951B-F885C5051A9D}" presName="childShape" presStyleCnt="0"/>
      <dgm:spPr/>
    </dgm:pt>
    <dgm:pt modelId="{FD1556D0-CBF9-449F-BE75-A1A0086C0E0C}" type="pres">
      <dgm:prSet presAssocID="{4CB62744-6CD4-46E5-85A2-A0655F84D56E}" presName="root" presStyleCnt="0"/>
      <dgm:spPr/>
    </dgm:pt>
    <dgm:pt modelId="{D25FE23E-8A2B-4609-BCC6-BE47D6071FB0}" type="pres">
      <dgm:prSet presAssocID="{4CB62744-6CD4-46E5-85A2-A0655F84D56E}" presName="rootComposite" presStyleCnt="0"/>
      <dgm:spPr/>
    </dgm:pt>
    <dgm:pt modelId="{7DC38AB6-DFC3-4346-A8FD-BC262053E05F}" type="pres">
      <dgm:prSet presAssocID="{4CB62744-6CD4-46E5-85A2-A0655F84D56E}" presName="rootText" presStyleLbl="node1" presStyleIdx="4" presStyleCnt="5"/>
      <dgm:spPr/>
    </dgm:pt>
    <dgm:pt modelId="{29C4639F-C76D-42BD-AC7C-68E393771C97}" type="pres">
      <dgm:prSet presAssocID="{4CB62744-6CD4-46E5-85A2-A0655F84D56E}" presName="rootConnector" presStyleLbl="node1" presStyleIdx="4" presStyleCnt="5"/>
      <dgm:spPr/>
    </dgm:pt>
    <dgm:pt modelId="{03A778BF-A4AB-40FE-BAC3-088C93C83640}" type="pres">
      <dgm:prSet presAssocID="{4CB62744-6CD4-46E5-85A2-A0655F84D56E}" presName="childShape" presStyleCnt="0"/>
      <dgm:spPr/>
    </dgm:pt>
  </dgm:ptLst>
  <dgm:cxnLst>
    <dgm:cxn modelId="{E73DE804-6A2D-447C-9647-8E065295CCBE}" type="presOf" srcId="{A308AB66-A36F-47C5-BE2C-6F6A861E2DE2}" destId="{6A99F9E9-FBC6-4088-A9E7-F7CAC6ED330C}" srcOrd="0" destOrd="0" presId="urn:microsoft.com/office/officeart/2005/8/layout/hierarchy3"/>
    <dgm:cxn modelId="{FDDBF309-6D40-455E-96F2-7FA1FC3AC21B}" srcId="{A308AB66-A36F-47C5-BE2C-6F6A861E2DE2}" destId="{62714539-A853-45EF-901E-6D8FE2535845}" srcOrd="1" destOrd="0" parTransId="{B950A1D8-7655-4E46-B7CA-A8E8764BD739}" sibTransId="{BCCDC450-004E-4387-840B-69BA1A8357D4}"/>
    <dgm:cxn modelId="{EB3BAE0E-8E1D-49E0-AFDF-F4F288FE09D8}" type="presOf" srcId="{7D83E690-C176-4DA7-A6C5-385826506187}" destId="{11A4BB88-0DA0-44FF-8A97-E46820B37315}" srcOrd="0" destOrd="0" presId="urn:microsoft.com/office/officeart/2005/8/layout/hierarchy3"/>
    <dgm:cxn modelId="{AF4AC30E-FB5C-465E-9448-BA8117631448}" type="presOf" srcId="{5CC33F9D-91C7-421E-93E0-AF986A5B75FE}" destId="{B15C2FB5-4273-42FF-9929-DCC3A34283BB}" srcOrd="0" destOrd="0" presId="urn:microsoft.com/office/officeart/2005/8/layout/hierarchy3"/>
    <dgm:cxn modelId="{89787823-62CF-4ECE-8A54-961B0690194C}" srcId="{405EEDC6-EB98-4C29-AD8F-7BB65DEA46AC}" destId="{538C11BF-C260-499C-872E-603A4CBB2A1D}" srcOrd="0" destOrd="0" parTransId="{CFE6740B-762C-4ADA-AA0A-AA0BD05B4BCF}" sibTransId="{BA1FEEDC-1A5E-422E-80E0-ECDDB263441D}"/>
    <dgm:cxn modelId="{E6E83D26-28E8-45B5-8804-F3BB498A87C8}" type="presOf" srcId="{947FF3A4-5FB7-4B95-87B4-8566DD6910D9}" destId="{2B96F8FF-BE11-4FE0-B1D1-A24930AB4160}" srcOrd="1" destOrd="0" presId="urn:microsoft.com/office/officeart/2005/8/layout/hierarchy3"/>
    <dgm:cxn modelId="{DFDB1E29-B7D9-493C-8A36-411E90A4E80B}" type="presOf" srcId="{C413EA13-4F61-48A6-951B-F885C5051A9D}" destId="{4BC6670F-8271-44DA-A1D0-AF255F6A4351}" srcOrd="1" destOrd="0" presId="urn:microsoft.com/office/officeart/2005/8/layout/hierarchy3"/>
    <dgm:cxn modelId="{D30FCE29-FBF6-4F78-A053-83D6D3F49637}" type="presOf" srcId="{405EEDC6-EB98-4C29-AD8F-7BB65DEA46AC}" destId="{3C389830-C82D-46D3-B48C-1F6E2FC1828D}" srcOrd="1" destOrd="0" presId="urn:microsoft.com/office/officeart/2005/8/layout/hierarchy3"/>
    <dgm:cxn modelId="{68F1EE29-EAF5-4910-99EF-4DE40238A967}" srcId="{62714539-A853-45EF-901E-6D8FE2535845}" destId="{A037E397-354F-4346-A06F-1738AB974968}" srcOrd="0" destOrd="0" parTransId="{DF27DEFC-27FA-495C-A09B-E91E6B53B194}" sibTransId="{E6C2526F-3FDC-4871-9E95-F584D43D5E39}"/>
    <dgm:cxn modelId="{C9A82037-A469-401E-9B8B-B661C8A52D9C}" srcId="{A308AB66-A36F-47C5-BE2C-6F6A861E2DE2}" destId="{C413EA13-4F61-48A6-951B-F885C5051A9D}" srcOrd="3" destOrd="0" parTransId="{76082ECC-8C55-4592-8AB3-6FFEDAA02E9A}" sibTransId="{20D0C7A3-9DB9-4793-BDB1-8DBE4EB80368}"/>
    <dgm:cxn modelId="{C455F344-62D1-4334-812B-E40812C04642}" type="presOf" srcId="{6F47D742-92CC-4C1D-96CD-F3841E92605E}" destId="{7713EF87-3233-4C8A-B239-743B957BE436}" srcOrd="0" destOrd="0" presId="urn:microsoft.com/office/officeart/2005/8/layout/hierarchy3"/>
    <dgm:cxn modelId="{CFAB336A-E201-4728-BFAD-9C01CBA0C05E}" srcId="{A308AB66-A36F-47C5-BE2C-6F6A861E2DE2}" destId="{405EEDC6-EB98-4C29-AD8F-7BB65DEA46AC}" srcOrd="2" destOrd="0" parTransId="{E2592E76-F280-4D82-A028-C60AE8C32461}" sibTransId="{81CFB62B-FAD3-4949-A812-06C5A27064DF}"/>
    <dgm:cxn modelId="{8813596A-2996-448A-9903-4859F1186301}" type="presOf" srcId="{DF27DEFC-27FA-495C-A09B-E91E6B53B194}" destId="{B4DF82C8-3F56-44D1-AEE8-616B57ECF476}" srcOrd="0" destOrd="0" presId="urn:microsoft.com/office/officeart/2005/8/layout/hierarchy3"/>
    <dgm:cxn modelId="{0419014C-69E9-46B6-A539-4DFC1B791658}" srcId="{947FF3A4-5FB7-4B95-87B4-8566DD6910D9}" destId="{1A7199C7-542C-435A-812A-F2D5E2052FB2}" srcOrd="0" destOrd="0" parTransId="{8B254988-C720-41A9-8C7A-6D4EDA03F260}" sibTransId="{F99FA455-3AF8-43E2-85EC-B0732ED2212D}"/>
    <dgm:cxn modelId="{D8F1746D-C152-4279-B618-69678311421F}" type="presOf" srcId="{538C11BF-C260-499C-872E-603A4CBB2A1D}" destId="{AADB5805-A24D-479D-BE88-3B5B321E4B56}" srcOrd="0" destOrd="0" presId="urn:microsoft.com/office/officeart/2005/8/layout/hierarchy3"/>
    <dgm:cxn modelId="{2070376F-9A44-4E86-BC8F-0909DACDF762}" type="presOf" srcId="{947FF3A4-5FB7-4B95-87B4-8566DD6910D9}" destId="{38C0E773-07A4-4515-AD50-C261DAD4D524}" srcOrd="0" destOrd="0" presId="urn:microsoft.com/office/officeart/2005/8/layout/hierarchy3"/>
    <dgm:cxn modelId="{74439E76-E2C4-4569-9AC6-8FD678ADEBDD}" srcId="{A308AB66-A36F-47C5-BE2C-6F6A861E2DE2}" destId="{4CB62744-6CD4-46E5-85A2-A0655F84D56E}" srcOrd="4" destOrd="0" parTransId="{6E968150-17EF-4236-A567-46762625FDEC}" sibTransId="{66B394A2-8039-4BA1-83EA-2886570586B6}"/>
    <dgm:cxn modelId="{1D43DE8A-E466-4CA2-A951-8DAF9049B6A6}" type="presOf" srcId="{D5C68472-DF97-49A4-8B44-D265420264AF}" destId="{06B5D462-F721-4EFD-B8CC-1A5A0C63FE54}" srcOrd="0" destOrd="0" presId="urn:microsoft.com/office/officeart/2005/8/layout/hierarchy3"/>
    <dgm:cxn modelId="{306CA18C-6734-49A3-8887-3EF957630959}" srcId="{62714539-A853-45EF-901E-6D8FE2535845}" destId="{6F47D742-92CC-4C1D-96CD-F3841E92605E}" srcOrd="1" destOrd="0" parTransId="{7D83E690-C176-4DA7-A6C5-385826506187}" sibTransId="{E38B7081-3BE1-4ADA-A262-C8AF1EC5007E}"/>
    <dgm:cxn modelId="{5FB99B95-35FD-4715-BC12-1D1EB8C12066}" type="presOf" srcId="{405EEDC6-EB98-4C29-AD8F-7BB65DEA46AC}" destId="{2DC56FE8-0C00-4858-A880-89AEEFB4FE1E}" srcOrd="0" destOrd="0" presId="urn:microsoft.com/office/officeart/2005/8/layout/hierarchy3"/>
    <dgm:cxn modelId="{5632C79F-9904-48DC-9B0E-86965EAC8352}" type="presOf" srcId="{4CB62744-6CD4-46E5-85A2-A0655F84D56E}" destId="{7DC38AB6-DFC3-4346-A8FD-BC262053E05F}" srcOrd="0" destOrd="0" presId="urn:microsoft.com/office/officeart/2005/8/layout/hierarchy3"/>
    <dgm:cxn modelId="{DBFF25A9-5755-4559-9606-499D46924636}" type="presOf" srcId="{62714539-A853-45EF-901E-6D8FE2535845}" destId="{0166B56D-DF0F-472F-8EB3-629E4030447C}" srcOrd="1" destOrd="0" presId="urn:microsoft.com/office/officeart/2005/8/layout/hierarchy3"/>
    <dgm:cxn modelId="{E568B0AD-6B72-4536-8354-8A4CA4B8673A}" srcId="{947FF3A4-5FB7-4B95-87B4-8566DD6910D9}" destId="{D5C68472-DF97-49A4-8B44-D265420264AF}" srcOrd="1" destOrd="0" parTransId="{5CC33F9D-91C7-421E-93E0-AF986A5B75FE}" sibTransId="{CFD24D27-5B25-4CAD-8B60-40C4CE8363BD}"/>
    <dgm:cxn modelId="{EA7DA0B2-AA23-4F89-8DA3-19CEE2D22000}" type="presOf" srcId="{8B254988-C720-41A9-8C7A-6D4EDA03F260}" destId="{716BAA3D-5B5D-43AE-B65A-7B64657EF30C}" srcOrd="0" destOrd="0" presId="urn:microsoft.com/office/officeart/2005/8/layout/hierarchy3"/>
    <dgm:cxn modelId="{BA7CAAB3-92AB-49ED-924F-E8F464BEA51A}" type="presOf" srcId="{A037E397-354F-4346-A06F-1738AB974968}" destId="{D9418564-D8AE-43C8-889A-A6E7373D8667}" srcOrd="0" destOrd="0" presId="urn:microsoft.com/office/officeart/2005/8/layout/hierarchy3"/>
    <dgm:cxn modelId="{C3E9F0B3-107E-4FE5-A568-20A3B0527F5D}" type="presOf" srcId="{CFE6740B-762C-4ADA-AA0A-AA0BD05B4BCF}" destId="{4094A62D-4F19-4FCD-AF0C-A1516D43F4AB}" srcOrd="0" destOrd="0" presId="urn:microsoft.com/office/officeart/2005/8/layout/hierarchy3"/>
    <dgm:cxn modelId="{564BE9C3-9536-4F7D-A302-FBBFB3F0F81E}" type="presOf" srcId="{62714539-A853-45EF-901E-6D8FE2535845}" destId="{08C69AF5-2945-4641-83FC-F6AF43BD0195}" srcOrd="0" destOrd="0" presId="urn:microsoft.com/office/officeart/2005/8/layout/hierarchy3"/>
    <dgm:cxn modelId="{E4200ED1-F314-4C55-9577-14B94F4D9D85}" srcId="{A308AB66-A36F-47C5-BE2C-6F6A861E2DE2}" destId="{947FF3A4-5FB7-4B95-87B4-8566DD6910D9}" srcOrd="0" destOrd="0" parTransId="{BB31E8FC-4AC2-49D0-9635-F68938E50FA9}" sibTransId="{BCBF4C32-B708-4A60-8966-EC9A646EF390}"/>
    <dgm:cxn modelId="{E56BC3EF-7489-4C6D-935C-01288D75967C}" type="presOf" srcId="{4CB62744-6CD4-46E5-85A2-A0655F84D56E}" destId="{29C4639F-C76D-42BD-AC7C-68E393771C97}" srcOrd="1" destOrd="0" presId="urn:microsoft.com/office/officeart/2005/8/layout/hierarchy3"/>
    <dgm:cxn modelId="{FA94D0F0-B006-41C2-8B9C-B14AA6F70227}" type="presOf" srcId="{C413EA13-4F61-48A6-951B-F885C5051A9D}" destId="{FFD414A2-FE11-4DB8-AD87-8D9EEF804E73}" srcOrd="0" destOrd="0" presId="urn:microsoft.com/office/officeart/2005/8/layout/hierarchy3"/>
    <dgm:cxn modelId="{2E2D0CFF-1DF4-410B-B92B-3CDEF03A5B85}" type="presOf" srcId="{1A7199C7-542C-435A-812A-F2D5E2052FB2}" destId="{F60FE7C7-FC19-4289-B51C-4D502300FB34}" srcOrd="0" destOrd="0" presId="urn:microsoft.com/office/officeart/2005/8/layout/hierarchy3"/>
    <dgm:cxn modelId="{12FD792D-20DF-4587-996A-F3C9CD2DBE10}" type="presParOf" srcId="{6A99F9E9-FBC6-4088-A9E7-F7CAC6ED330C}" destId="{5218FC76-9338-4E51-AA2E-1BDDAB5C7158}" srcOrd="0" destOrd="0" presId="urn:microsoft.com/office/officeart/2005/8/layout/hierarchy3"/>
    <dgm:cxn modelId="{2F009C11-3502-4398-AE36-5638683186DB}" type="presParOf" srcId="{5218FC76-9338-4E51-AA2E-1BDDAB5C7158}" destId="{D701E1A1-0B9B-4228-AAE2-A1F204E9D832}" srcOrd="0" destOrd="0" presId="urn:microsoft.com/office/officeart/2005/8/layout/hierarchy3"/>
    <dgm:cxn modelId="{AADA293B-2097-4222-827F-BC11FD438A89}" type="presParOf" srcId="{D701E1A1-0B9B-4228-AAE2-A1F204E9D832}" destId="{38C0E773-07A4-4515-AD50-C261DAD4D524}" srcOrd="0" destOrd="0" presId="urn:microsoft.com/office/officeart/2005/8/layout/hierarchy3"/>
    <dgm:cxn modelId="{4FB579F2-2138-485D-A1AC-F3DC32FEC5B0}" type="presParOf" srcId="{D701E1A1-0B9B-4228-AAE2-A1F204E9D832}" destId="{2B96F8FF-BE11-4FE0-B1D1-A24930AB4160}" srcOrd="1" destOrd="0" presId="urn:microsoft.com/office/officeart/2005/8/layout/hierarchy3"/>
    <dgm:cxn modelId="{E83931F7-D609-40D6-A0C9-66A6874C891E}" type="presParOf" srcId="{5218FC76-9338-4E51-AA2E-1BDDAB5C7158}" destId="{B6188373-545A-4049-B6E6-76BED78C8AEF}" srcOrd="1" destOrd="0" presId="urn:microsoft.com/office/officeart/2005/8/layout/hierarchy3"/>
    <dgm:cxn modelId="{09E68E21-E2BF-4066-9D0C-50C7DBA1EE28}" type="presParOf" srcId="{B6188373-545A-4049-B6E6-76BED78C8AEF}" destId="{716BAA3D-5B5D-43AE-B65A-7B64657EF30C}" srcOrd="0" destOrd="0" presId="urn:microsoft.com/office/officeart/2005/8/layout/hierarchy3"/>
    <dgm:cxn modelId="{47598339-0457-44B2-B39E-D4DB4DE4B35C}" type="presParOf" srcId="{B6188373-545A-4049-B6E6-76BED78C8AEF}" destId="{F60FE7C7-FC19-4289-B51C-4D502300FB34}" srcOrd="1" destOrd="0" presId="urn:microsoft.com/office/officeart/2005/8/layout/hierarchy3"/>
    <dgm:cxn modelId="{23FD3E38-FE72-447D-9D18-CF2A1C7772D8}" type="presParOf" srcId="{B6188373-545A-4049-B6E6-76BED78C8AEF}" destId="{B15C2FB5-4273-42FF-9929-DCC3A34283BB}" srcOrd="2" destOrd="0" presId="urn:microsoft.com/office/officeart/2005/8/layout/hierarchy3"/>
    <dgm:cxn modelId="{B79298B1-A68D-4EF1-BFB5-6B9908CFECAC}" type="presParOf" srcId="{B6188373-545A-4049-B6E6-76BED78C8AEF}" destId="{06B5D462-F721-4EFD-B8CC-1A5A0C63FE54}" srcOrd="3" destOrd="0" presId="urn:microsoft.com/office/officeart/2005/8/layout/hierarchy3"/>
    <dgm:cxn modelId="{F096B989-E172-4914-A1DF-3E1AF54D469A}" type="presParOf" srcId="{6A99F9E9-FBC6-4088-A9E7-F7CAC6ED330C}" destId="{A5C82F87-6F20-42C1-A0B5-709DF146843F}" srcOrd="1" destOrd="0" presId="urn:microsoft.com/office/officeart/2005/8/layout/hierarchy3"/>
    <dgm:cxn modelId="{DC5830C7-9859-43AE-A9E7-915F944D6C2F}" type="presParOf" srcId="{A5C82F87-6F20-42C1-A0B5-709DF146843F}" destId="{226892C5-6FF4-4A57-B147-4D912A7F6313}" srcOrd="0" destOrd="0" presId="urn:microsoft.com/office/officeart/2005/8/layout/hierarchy3"/>
    <dgm:cxn modelId="{42EFC57D-8AC1-441B-87FA-BE033BF4569B}" type="presParOf" srcId="{226892C5-6FF4-4A57-B147-4D912A7F6313}" destId="{08C69AF5-2945-4641-83FC-F6AF43BD0195}" srcOrd="0" destOrd="0" presId="urn:microsoft.com/office/officeart/2005/8/layout/hierarchy3"/>
    <dgm:cxn modelId="{6ECBD663-0801-4E44-8099-5FD212DBD6AA}" type="presParOf" srcId="{226892C5-6FF4-4A57-B147-4D912A7F6313}" destId="{0166B56D-DF0F-472F-8EB3-629E4030447C}" srcOrd="1" destOrd="0" presId="urn:microsoft.com/office/officeart/2005/8/layout/hierarchy3"/>
    <dgm:cxn modelId="{A3211383-85EE-4D68-8BFD-97F2167B1B00}" type="presParOf" srcId="{A5C82F87-6F20-42C1-A0B5-709DF146843F}" destId="{AA83D73E-E1D7-4A99-8171-1306918FE336}" srcOrd="1" destOrd="0" presId="urn:microsoft.com/office/officeart/2005/8/layout/hierarchy3"/>
    <dgm:cxn modelId="{871EA078-EBA2-4413-90D6-7C51CD103901}" type="presParOf" srcId="{AA83D73E-E1D7-4A99-8171-1306918FE336}" destId="{B4DF82C8-3F56-44D1-AEE8-616B57ECF476}" srcOrd="0" destOrd="0" presId="urn:microsoft.com/office/officeart/2005/8/layout/hierarchy3"/>
    <dgm:cxn modelId="{51B443A7-4621-451D-AEC3-BF6871EC1D5F}" type="presParOf" srcId="{AA83D73E-E1D7-4A99-8171-1306918FE336}" destId="{D9418564-D8AE-43C8-889A-A6E7373D8667}" srcOrd="1" destOrd="0" presId="urn:microsoft.com/office/officeart/2005/8/layout/hierarchy3"/>
    <dgm:cxn modelId="{B1092A64-1C68-40FE-A534-3CDAD4E3989E}" type="presParOf" srcId="{AA83D73E-E1D7-4A99-8171-1306918FE336}" destId="{11A4BB88-0DA0-44FF-8A97-E46820B37315}" srcOrd="2" destOrd="0" presId="urn:microsoft.com/office/officeart/2005/8/layout/hierarchy3"/>
    <dgm:cxn modelId="{C3DCC8FC-A878-4BC2-901C-7F673D2EAA82}" type="presParOf" srcId="{AA83D73E-E1D7-4A99-8171-1306918FE336}" destId="{7713EF87-3233-4C8A-B239-743B957BE436}" srcOrd="3" destOrd="0" presId="urn:microsoft.com/office/officeart/2005/8/layout/hierarchy3"/>
    <dgm:cxn modelId="{D5F91715-F4B0-404B-ABB1-A845B73388D0}" type="presParOf" srcId="{6A99F9E9-FBC6-4088-A9E7-F7CAC6ED330C}" destId="{516CE602-2BD8-450D-AD53-7FA18119193D}" srcOrd="2" destOrd="0" presId="urn:microsoft.com/office/officeart/2005/8/layout/hierarchy3"/>
    <dgm:cxn modelId="{39265512-9455-439C-8E44-5DAC3054F72A}" type="presParOf" srcId="{516CE602-2BD8-450D-AD53-7FA18119193D}" destId="{48B910B1-DA82-464F-A4ED-1FE9578B18A9}" srcOrd="0" destOrd="0" presId="urn:microsoft.com/office/officeart/2005/8/layout/hierarchy3"/>
    <dgm:cxn modelId="{768EC21D-94D4-4A63-BC99-E924B6AF02C4}" type="presParOf" srcId="{48B910B1-DA82-464F-A4ED-1FE9578B18A9}" destId="{2DC56FE8-0C00-4858-A880-89AEEFB4FE1E}" srcOrd="0" destOrd="0" presId="urn:microsoft.com/office/officeart/2005/8/layout/hierarchy3"/>
    <dgm:cxn modelId="{22AAE3E9-5B92-4050-B376-FDF0B8BB19CD}" type="presParOf" srcId="{48B910B1-DA82-464F-A4ED-1FE9578B18A9}" destId="{3C389830-C82D-46D3-B48C-1F6E2FC1828D}" srcOrd="1" destOrd="0" presId="urn:microsoft.com/office/officeart/2005/8/layout/hierarchy3"/>
    <dgm:cxn modelId="{5B740EF7-A804-4C84-B98B-05F2A7BB34F1}" type="presParOf" srcId="{516CE602-2BD8-450D-AD53-7FA18119193D}" destId="{58DD5299-FEB9-459E-9287-CB4EE309B548}" srcOrd="1" destOrd="0" presId="urn:microsoft.com/office/officeart/2005/8/layout/hierarchy3"/>
    <dgm:cxn modelId="{F3558737-F54B-481D-B0A4-51FE93C4E556}" type="presParOf" srcId="{58DD5299-FEB9-459E-9287-CB4EE309B548}" destId="{4094A62D-4F19-4FCD-AF0C-A1516D43F4AB}" srcOrd="0" destOrd="0" presId="urn:microsoft.com/office/officeart/2005/8/layout/hierarchy3"/>
    <dgm:cxn modelId="{7A322BF2-7BCC-42F0-B619-ADCF529AF4D6}" type="presParOf" srcId="{58DD5299-FEB9-459E-9287-CB4EE309B548}" destId="{AADB5805-A24D-479D-BE88-3B5B321E4B56}" srcOrd="1" destOrd="0" presId="urn:microsoft.com/office/officeart/2005/8/layout/hierarchy3"/>
    <dgm:cxn modelId="{B3DFC7F2-C4EC-44FC-AF9E-FA4746B36519}" type="presParOf" srcId="{6A99F9E9-FBC6-4088-A9E7-F7CAC6ED330C}" destId="{39405CB1-973F-4F5F-9BBB-DA08AA5B4619}" srcOrd="3" destOrd="0" presId="urn:microsoft.com/office/officeart/2005/8/layout/hierarchy3"/>
    <dgm:cxn modelId="{1FBF1CC5-7B3F-4282-998F-CCB717AD6371}" type="presParOf" srcId="{39405CB1-973F-4F5F-9BBB-DA08AA5B4619}" destId="{83BD0B0D-BC11-4F4F-99D0-802ACB8802FD}" srcOrd="0" destOrd="0" presId="urn:microsoft.com/office/officeart/2005/8/layout/hierarchy3"/>
    <dgm:cxn modelId="{0A65050F-AD32-4F58-BE2A-1736B312852C}" type="presParOf" srcId="{83BD0B0D-BC11-4F4F-99D0-802ACB8802FD}" destId="{FFD414A2-FE11-4DB8-AD87-8D9EEF804E73}" srcOrd="0" destOrd="0" presId="urn:microsoft.com/office/officeart/2005/8/layout/hierarchy3"/>
    <dgm:cxn modelId="{40B062CC-E060-4291-BC67-503B339B5CE9}" type="presParOf" srcId="{83BD0B0D-BC11-4F4F-99D0-802ACB8802FD}" destId="{4BC6670F-8271-44DA-A1D0-AF255F6A4351}" srcOrd="1" destOrd="0" presId="urn:microsoft.com/office/officeart/2005/8/layout/hierarchy3"/>
    <dgm:cxn modelId="{D03A6FD8-5939-4BDE-A853-998E21483B6F}" type="presParOf" srcId="{39405CB1-973F-4F5F-9BBB-DA08AA5B4619}" destId="{B84F2DCF-AB9C-4B6B-8826-EF9EC7F3E423}" srcOrd="1" destOrd="0" presId="urn:microsoft.com/office/officeart/2005/8/layout/hierarchy3"/>
    <dgm:cxn modelId="{5DBF2B14-0BFC-486F-858F-CCD1332EE23B}" type="presParOf" srcId="{6A99F9E9-FBC6-4088-A9E7-F7CAC6ED330C}" destId="{FD1556D0-CBF9-449F-BE75-A1A0086C0E0C}" srcOrd="4" destOrd="0" presId="urn:microsoft.com/office/officeart/2005/8/layout/hierarchy3"/>
    <dgm:cxn modelId="{F7BB9292-34A0-43FA-977C-696985C5D2B6}" type="presParOf" srcId="{FD1556D0-CBF9-449F-BE75-A1A0086C0E0C}" destId="{D25FE23E-8A2B-4609-BCC6-BE47D6071FB0}" srcOrd="0" destOrd="0" presId="urn:microsoft.com/office/officeart/2005/8/layout/hierarchy3"/>
    <dgm:cxn modelId="{A3D80144-A62A-45E6-B58D-E97D31206B58}" type="presParOf" srcId="{D25FE23E-8A2B-4609-BCC6-BE47D6071FB0}" destId="{7DC38AB6-DFC3-4346-A8FD-BC262053E05F}" srcOrd="0" destOrd="0" presId="urn:microsoft.com/office/officeart/2005/8/layout/hierarchy3"/>
    <dgm:cxn modelId="{7988728B-74FA-4D9D-84B3-7E595E09076C}" type="presParOf" srcId="{D25FE23E-8A2B-4609-BCC6-BE47D6071FB0}" destId="{29C4639F-C76D-42BD-AC7C-68E393771C97}" srcOrd="1" destOrd="0" presId="urn:microsoft.com/office/officeart/2005/8/layout/hierarchy3"/>
    <dgm:cxn modelId="{5F2B66D3-7C1A-42B2-9AAA-70034C7BB066}" type="presParOf" srcId="{FD1556D0-CBF9-449F-BE75-A1A0086C0E0C}" destId="{03A778BF-A4AB-40FE-BAC3-088C93C83640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E330FC-4860-4042-A010-4A062B11F768}">
      <dsp:nvSpPr>
        <dsp:cNvPr id="0" name=""/>
        <dsp:cNvSpPr/>
      </dsp:nvSpPr>
      <dsp:spPr>
        <a:xfrm>
          <a:off x="746482" y="944814"/>
          <a:ext cx="1254215" cy="125421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A32EDE-4388-452F-AEF6-D6AE457145A0}">
      <dsp:nvSpPr>
        <dsp:cNvPr id="0" name=""/>
        <dsp:cNvSpPr/>
      </dsp:nvSpPr>
      <dsp:spPr>
        <a:xfrm>
          <a:off x="1013774" y="1212106"/>
          <a:ext cx="719631" cy="7196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AD9D4F-4D17-4161-9EC0-90503EC57278}">
      <dsp:nvSpPr>
        <dsp:cNvPr id="0" name=""/>
        <dsp:cNvSpPr/>
      </dsp:nvSpPr>
      <dsp:spPr>
        <a:xfrm>
          <a:off x="345544" y="2589686"/>
          <a:ext cx="205609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>
              <a:latin typeface="Calibri Light" panose="020F0302020204030204"/>
            </a:rPr>
            <a:t> </a:t>
          </a:r>
          <a:r>
            <a:rPr lang="en-GB" sz="1400" b="1" kern="1200">
              <a:latin typeface="Aharoni"/>
              <a:cs typeface="Aharoni"/>
            </a:rPr>
            <a:t>WHEN: When will we carry out this method.</a:t>
          </a:r>
        </a:p>
      </dsp:txBody>
      <dsp:txXfrm>
        <a:off x="345544" y="2589686"/>
        <a:ext cx="2056090" cy="720000"/>
      </dsp:txXfrm>
    </dsp:sp>
    <dsp:sp modelId="{9DA8979C-C9F7-46CE-915A-B8900E13D84D}">
      <dsp:nvSpPr>
        <dsp:cNvPr id="0" name=""/>
        <dsp:cNvSpPr/>
      </dsp:nvSpPr>
      <dsp:spPr>
        <a:xfrm>
          <a:off x="3162389" y="944814"/>
          <a:ext cx="1254215" cy="1254215"/>
        </a:xfrm>
        <a:prstGeom prst="ellipse">
          <a:avLst/>
        </a:prstGeom>
        <a:solidFill>
          <a:schemeClr val="accent5">
            <a:hueOff val="3726106"/>
            <a:satOff val="-3211"/>
            <a:lumOff val="424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D1BB39-7F49-49F3-82EE-0D7EBA53FDED}">
      <dsp:nvSpPr>
        <dsp:cNvPr id="0" name=""/>
        <dsp:cNvSpPr/>
      </dsp:nvSpPr>
      <dsp:spPr>
        <a:xfrm>
          <a:off x="3429680" y="1212106"/>
          <a:ext cx="719631" cy="7196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00C009-1428-4A7D-89D6-7CD5885839CD}">
      <dsp:nvSpPr>
        <dsp:cNvPr id="0" name=""/>
        <dsp:cNvSpPr/>
      </dsp:nvSpPr>
      <dsp:spPr>
        <a:xfrm>
          <a:off x="2761451" y="2589686"/>
          <a:ext cx="205609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b="1" kern="1200">
              <a:latin typeface="Aharoni"/>
              <a:cs typeface="Aharoni"/>
            </a:rPr>
            <a:t>HOW: We will be collecting data using online forms.</a:t>
          </a:r>
          <a:endParaRPr lang="en-US" sz="1400" b="1" kern="1200">
            <a:latin typeface="Aharoni"/>
            <a:cs typeface="Aharoni"/>
          </a:endParaRPr>
        </a:p>
      </dsp:txBody>
      <dsp:txXfrm>
        <a:off x="2761451" y="2589686"/>
        <a:ext cx="2056090" cy="720000"/>
      </dsp:txXfrm>
    </dsp:sp>
    <dsp:sp modelId="{88E55287-0D6D-4825-B82B-DF084EAC9D26}">
      <dsp:nvSpPr>
        <dsp:cNvPr id="0" name=""/>
        <dsp:cNvSpPr/>
      </dsp:nvSpPr>
      <dsp:spPr>
        <a:xfrm>
          <a:off x="5578295" y="944814"/>
          <a:ext cx="1254215" cy="1254215"/>
        </a:xfrm>
        <a:prstGeom prst="ellipse">
          <a:avLst/>
        </a:prstGeom>
        <a:solidFill>
          <a:schemeClr val="accent5">
            <a:hueOff val="7452213"/>
            <a:satOff val="-6423"/>
            <a:lumOff val="849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ACF547-D63B-4F23-ADF4-A1F9EC51BC7E}">
      <dsp:nvSpPr>
        <dsp:cNvPr id="0" name=""/>
        <dsp:cNvSpPr/>
      </dsp:nvSpPr>
      <dsp:spPr>
        <a:xfrm>
          <a:off x="5845587" y="1212106"/>
          <a:ext cx="719631" cy="71963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542604-07EB-4FA7-9284-3E71E0513624}">
      <dsp:nvSpPr>
        <dsp:cNvPr id="0" name=""/>
        <dsp:cNvSpPr/>
      </dsp:nvSpPr>
      <dsp:spPr>
        <a:xfrm>
          <a:off x="5177357" y="2589686"/>
          <a:ext cx="205609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b="1" kern="1200">
              <a:latin typeface="Aharoni"/>
              <a:cs typeface="Aharoni"/>
            </a:rPr>
            <a:t>WHO:- UWTSD Students</a:t>
          </a:r>
          <a:endParaRPr lang="en-US" sz="1400" b="1" kern="1200">
            <a:latin typeface="Aharoni"/>
            <a:cs typeface="Aharoni"/>
          </a:endParaRPr>
        </a:p>
      </dsp:txBody>
      <dsp:txXfrm>
        <a:off x="5177357" y="2589686"/>
        <a:ext cx="2056090" cy="720000"/>
      </dsp:txXfrm>
    </dsp:sp>
    <dsp:sp modelId="{77C5CD0F-F5C2-4EBA-BD78-CA601DC29134}">
      <dsp:nvSpPr>
        <dsp:cNvPr id="0" name=""/>
        <dsp:cNvSpPr/>
      </dsp:nvSpPr>
      <dsp:spPr>
        <a:xfrm>
          <a:off x="7994202" y="944814"/>
          <a:ext cx="1254215" cy="1254215"/>
        </a:xfrm>
        <a:prstGeom prst="ellipse">
          <a:avLst/>
        </a:prstGeom>
        <a:solidFill>
          <a:schemeClr val="accent5">
            <a:hueOff val="11178319"/>
            <a:satOff val="-9634"/>
            <a:lumOff val="1274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5B416D-C890-4BBB-A74E-F550D1199ED4}">
      <dsp:nvSpPr>
        <dsp:cNvPr id="0" name=""/>
        <dsp:cNvSpPr/>
      </dsp:nvSpPr>
      <dsp:spPr>
        <a:xfrm>
          <a:off x="8261493" y="1212106"/>
          <a:ext cx="719631" cy="71963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B04E8A-6A67-4388-98E5-4DE487F479E2}">
      <dsp:nvSpPr>
        <dsp:cNvPr id="0" name=""/>
        <dsp:cNvSpPr/>
      </dsp:nvSpPr>
      <dsp:spPr>
        <a:xfrm>
          <a:off x="7593264" y="2589686"/>
          <a:ext cx="205609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b="1" kern="1200">
              <a:latin typeface="Aharoni"/>
              <a:cs typeface="Aharoni"/>
            </a:rPr>
            <a:t>WHAT: Which digital tool gets used the most at the university?</a:t>
          </a:r>
          <a:endParaRPr lang="en-US" sz="1400" b="1" kern="1200">
            <a:latin typeface="Aharoni"/>
            <a:cs typeface="Aharoni"/>
          </a:endParaRPr>
        </a:p>
      </dsp:txBody>
      <dsp:txXfrm>
        <a:off x="7593264" y="2589686"/>
        <a:ext cx="205609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939D6B-86AF-40BD-97D3-3D7738C14891}">
      <dsp:nvSpPr>
        <dsp:cNvPr id="0" name=""/>
        <dsp:cNvSpPr/>
      </dsp:nvSpPr>
      <dsp:spPr>
        <a:xfrm>
          <a:off x="0" y="2282059"/>
          <a:ext cx="9705473" cy="20097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3253" tIns="458216" rIns="753253" bIns="156464" numCol="1" spcCol="1270" anchor="t" anchorCtr="0">
          <a:noAutofit/>
        </a:bodyPr>
        <a:lstStyle/>
        <a:p>
          <a:pPr marL="228600" lvl="1" indent="-228600" algn="l" defTabSz="9779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Stay open minded</a:t>
          </a:r>
        </a:p>
        <a:p>
          <a:pPr marL="457200" lvl="2" indent="-228600" algn="l" defTabSz="9779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Respect others</a:t>
          </a:r>
        </a:p>
        <a:p>
          <a:pPr marL="457200" lvl="2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Privacy</a:t>
          </a:r>
        </a:p>
        <a:p>
          <a:pPr marL="228600" lvl="1" indent="-228600" algn="l" defTabSz="9779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 Integrity</a:t>
          </a:r>
        </a:p>
      </dsp:txBody>
      <dsp:txXfrm>
        <a:off x="0" y="2282059"/>
        <a:ext cx="9705473" cy="2009700"/>
      </dsp:txXfrm>
    </dsp:sp>
    <dsp:sp modelId="{A3DD3623-EC09-499E-81A4-8D1A6FF4DCE3}">
      <dsp:nvSpPr>
        <dsp:cNvPr id="0" name=""/>
        <dsp:cNvSpPr/>
      </dsp:nvSpPr>
      <dsp:spPr>
        <a:xfrm>
          <a:off x="485273" y="1957339"/>
          <a:ext cx="6793831" cy="649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791" tIns="0" rIns="256791" bIns="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Respect Confidentiality</a:t>
          </a:r>
        </a:p>
      </dsp:txBody>
      <dsp:txXfrm>
        <a:off x="516976" y="1989042"/>
        <a:ext cx="6730425" cy="586034"/>
      </dsp:txXfrm>
    </dsp:sp>
    <dsp:sp modelId="{F6025DDB-BE91-4C2B-ACA4-005E0D84A4FD}">
      <dsp:nvSpPr>
        <dsp:cNvPr id="0" name=""/>
        <dsp:cNvSpPr/>
      </dsp:nvSpPr>
      <dsp:spPr>
        <a:xfrm>
          <a:off x="0" y="4735279"/>
          <a:ext cx="9705473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ABDC36-A8EE-4A74-87F9-488C9F669C00}">
      <dsp:nvSpPr>
        <dsp:cNvPr id="0" name=""/>
        <dsp:cNvSpPr/>
      </dsp:nvSpPr>
      <dsp:spPr>
        <a:xfrm>
          <a:off x="485273" y="4410559"/>
          <a:ext cx="6793831" cy="649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791" tIns="0" rIns="256791" bIns="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Voluntary nature of participant and right to withdrew</a:t>
          </a:r>
          <a:r>
            <a:rPr lang="en-GB" sz="2200" kern="1200">
              <a:latin typeface="Calibri Light" panose="020F0302020204030204"/>
            </a:rPr>
            <a:t>.</a:t>
          </a:r>
          <a:endParaRPr lang="en-US" sz="2200" kern="1200"/>
        </a:p>
      </dsp:txBody>
      <dsp:txXfrm>
        <a:off x="516976" y="4442262"/>
        <a:ext cx="6730425" cy="5860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C0E773-07A4-4515-AD50-C261DAD4D524}">
      <dsp:nvSpPr>
        <dsp:cNvPr id="0" name=""/>
        <dsp:cNvSpPr/>
      </dsp:nvSpPr>
      <dsp:spPr>
        <a:xfrm>
          <a:off x="5398" y="564761"/>
          <a:ext cx="1841037" cy="92051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>
              <a:latin typeface="Calibri Light" panose="020F0302020204030204"/>
            </a:rPr>
            <a:t>Week 3</a:t>
          </a:r>
          <a:endParaRPr lang="en-GB" sz="1400" kern="1200"/>
        </a:p>
      </dsp:txBody>
      <dsp:txXfrm>
        <a:off x="32359" y="591722"/>
        <a:ext cx="1787115" cy="866596"/>
      </dsp:txXfrm>
    </dsp:sp>
    <dsp:sp modelId="{716BAA3D-5B5D-43AE-B65A-7B64657EF30C}">
      <dsp:nvSpPr>
        <dsp:cNvPr id="0" name=""/>
        <dsp:cNvSpPr/>
      </dsp:nvSpPr>
      <dsp:spPr>
        <a:xfrm>
          <a:off x="189502" y="1485280"/>
          <a:ext cx="184103" cy="69038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90388"/>
              </a:lnTo>
              <a:lnTo>
                <a:pt x="184103" y="690388"/>
              </a:lnTo>
            </a:path>
          </a:pathLst>
        </a:custGeom>
        <a:noFill/>
        <a:ln w="1079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60FE7C7-FC19-4289-B51C-4D502300FB34}">
      <dsp:nvSpPr>
        <dsp:cNvPr id="0" name=""/>
        <dsp:cNvSpPr/>
      </dsp:nvSpPr>
      <dsp:spPr>
        <a:xfrm>
          <a:off x="373606" y="1715409"/>
          <a:ext cx="1472829" cy="92051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Calibri Light" panose="020F0302020204030204"/>
            </a:rPr>
            <a:t>Formed Group</a:t>
          </a:r>
          <a:endParaRPr lang="en-GB" sz="1900" kern="1200"/>
        </a:p>
      </dsp:txBody>
      <dsp:txXfrm>
        <a:off x="400567" y="1742370"/>
        <a:ext cx="1418907" cy="866596"/>
      </dsp:txXfrm>
    </dsp:sp>
    <dsp:sp modelId="{B15C2FB5-4273-42FF-9929-DCC3A34283BB}">
      <dsp:nvSpPr>
        <dsp:cNvPr id="0" name=""/>
        <dsp:cNvSpPr/>
      </dsp:nvSpPr>
      <dsp:spPr>
        <a:xfrm>
          <a:off x="189502" y="1485280"/>
          <a:ext cx="184103" cy="184103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41037"/>
              </a:lnTo>
              <a:lnTo>
                <a:pt x="184103" y="1841037"/>
              </a:lnTo>
            </a:path>
          </a:pathLst>
        </a:custGeom>
        <a:noFill/>
        <a:ln w="1079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6B5D462-F721-4EFD-B8CC-1A5A0C63FE54}">
      <dsp:nvSpPr>
        <dsp:cNvPr id="0" name=""/>
        <dsp:cNvSpPr/>
      </dsp:nvSpPr>
      <dsp:spPr>
        <a:xfrm>
          <a:off x="373606" y="2866057"/>
          <a:ext cx="1472829" cy="92051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488613"/>
              <a:satOff val="-7883"/>
              <a:lumOff val="-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>
              <a:latin typeface="Calibri Light" panose="020F0302020204030204"/>
            </a:rPr>
            <a:t>Pinpointed research question.</a:t>
          </a:r>
          <a:endParaRPr lang="en-GB" sz="1900" b="0" kern="1200"/>
        </a:p>
      </dsp:txBody>
      <dsp:txXfrm>
        <a:off x="400567" y="2893018"/>
        <a:ext cx="1418907" cy="866596"/>
      </dsp:txXfrm>
    </dsp:sp>
    <dsp:sp modelId="{08C69AF5-2945-4641-83FC-F6AF43BD0195}">
      <dsp:nvSpPr>
        <dsp:cNvPr id="0" name=""/>
        <dsp:cNvSpPr/>
      </dsp:nvSpPr>
      <dsp:spPr>
        <a:xfrm>
          <a:off x="2306695" y="564761"/>
          <a:ext cx="1841037" cy="920518"/>
        </a:xfrm>
        <a:prstGeom prst="roundRect">
          <a:avLst>
            <a:gd name="adj" fmla="val 10000"/>
          </a:avLst>
        </a:prstGeom>
        <a:solidFill>
          <a:schemeClr val="accent2">
            <a:hueOff val="488613"/>
            <a:satOff val="-7883"/>
            <a:lumOff val="-1373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kern="1200">
              <a:latin typeface="Calibri Light" panose="020F0302020204030204"/>
            </a:rPr>
            <a:t>Week 4</a:t>
          </a:r>
          <a:endParaRPr lang="en-GB" sz="1400" b="1" kern="1200"/>
        </a:p>
      </dsp:txBody>
      <dsp:txXfrm>
        <a:off x="2333656" y="591722"/>
        <a:ext cx="1787115" cy="866596"/>
      </dsp:txXfrm>
    </dsp:sp>
    <dsp:sp modelId="{B4DF82C8-3F56-44D1-AEE8-616B57ECF476}">
      <dsp:nvSpPr>
        <dsp:cNvPr id="0" name=""/>
        <dsp:cNvSpPr/>
      </dsp:nvSpPr>
      <dsp:spPr>
        <a:xfrm>
          <a:off x="2490799" y="1485280"/>
          <a:ext cx="184103" cy="69038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90388"/>
              </a:lnTo>
              <a:lnTo>
                <a:pt x="184103" y="690388"/>
              </a:lnTo>
            </a:path>
          </a:pathLst>
        </a:custGeom>
        <a:noFill/>
        <a:ln w="1079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9418564-D8AE-43C8-889A-A6E7373D8667}">
      <dsp:nvSpPr>
        <dsp:cNvPr id="0" name=""/>
        <dsp:cNvSpPr/>
      </dsp:nvSpPr>
      <dsp:spPr>
        <a:xfrm>
          <a:off x="2674902" y="1715409"/>
          <a:ext cx="1472829" cy="92051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977227"/>
              <a:satOff val="-15767"/>
              <a:lumOff val="-274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>
              <a:latin typeface="Calibri Light" panose="020F0302020204030204"/>
            </a:rPr>
            <a:t>Researched </a:t>
          </a:r>
          <a:r>
            <a:rPr lang="en-GB" sz="1900" b="0" kern="1200" err="1">
              <a:latin typeface="Calibri Light" panose="020F0302020204030204"/>
            </a:rPr>
            <a:t>Literatue</a:t>
          </a:r>
          <a:r>
            <a:rPr lang="en-GB" sz="1900" b="0" kern="1200">
              <a:latin typeface="Calibri Light" panose="020F0302020204030204"/>
            </a:rPr>
            <a:t> to reference.</a:t>
          </a:r>
        </a:p>
      </dsp:txBody>
      <dsp:txXfrm>
        <a:off x="2701863" y="1742370"/>
        <a:ext cx="1418907" cy="866596"/>
      </dsp:txXfrm>
    </dsp:sp>
    <dsp:sp modelId="{11A4BB88-0DA0-44FF-8A97-E46820B37315}">
      <dsp:nvSpPr>
        <dsp:cNvPr id="0" name=""/>
        <dsp:cNvSpPr/>
      </dsp:nvSpPr>
      <dsp:spPr>
        <a:xfrm>
          <a:off x="2490799" y="1485280"/>
          <a:ext cx="184103" cy="184103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41037"/>
              </a:lnTo>
              <a:lnTo>
                <a:pt x="184103" y="1841037"/>
              </a:lnTo>
            </a:path>
          </a:pathLst>
        </a:custGeom>
        <a:noFill/>
        <a:ln w="1079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713EF87-3233-4C8A-B239-743B957BE436}">
      <dsp:nvSpPr>
        <dsp:cNvPr id="0" name=""/>
        <dsp:cNvSpPr/>
      </dsp:nvSpPr>
      <dsp:spPr>
        <a:xfrm>
          <a:off x="2674902" y="2866057"/>
          <a:ext cx="1472829" cy="92051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1465840"/>
              <a:satOff val="-23650"/>
              <a:lumOff val="-411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Calibri Light" panose="020F0302020204030204"/>
            </a:rPr>
            <a:t>Planned research question.</a:t>
          </a:r>
          <a:endParaRPr lang="en-GB" sz="1900" kern="1200"/>
        </a:p>
      </dsp:txBody>
      <dsp:txXfrm>
        <a:off x="2701863" y="2893018"/>
        <a:ext cx="1418907" cy="866596"/>
      </dsp:txXfrm>
    </dsp:sp>
    <dsp:sp modelId="{2DC56FE8-0C00-4858-A880-89AEEFB4FE1E}">
      <dsp:nvSpPr>
        <dsp:cNvPr id="0" name=""/>
        <dsp:cNvSpPr/>
      </dsp:nvSpPr>
      <dsp:spPr>
        <a:xfrm>
          <a:off x="4607991" y="564761"/>
          <a:ext cx="1841037" cy="920518"/>
        </a:xfrm>
        <a:prstGeom prst="roundRect">
          <a:avLst>
            <a:gd name="adj" fmla="val 10000"/>
          </a:avLst>
        </a:prstGeom>
        <a:solidFill>
          <a:schemeClr val="accent2">
            <a:hueOff val="977227"/>
            <a:satOff val="-15767"/>
            <a:lumOff val="-2745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kern="1200">
              <a:latin typeface="Calibri Light" panose="020F0302020204030204"/>
            </a:rPr>
            <a:t>Week 5 and 6</a:t>
          </a:r>
          <a:endParaRPr lang="en-GB" sz="1400" b="1" kern="1200"/>
        </a:p>
      </dsp:txBody>
      <dsp:txXfrm>
        <a:off x="4634952" y="591722"/>
        <a:ext cx="1787115" cy="866596"/>
      </dsp:txXfrm>
    </dsp:sp>
    <dsp:sp modelId="{4094A62D-4F19-4FCD-AF0C-A1516D43F4AB}">
      <dsp:nvSpPr>
        <dsp:cNvPr id="0" name=""/>
        <dsp:cNvSpPr/>
      </dsp:nvSpPr>
      <dsp:spPr>
        <a:xfrm>
          <a:off x="4792095" y="1485280"/>
          <a:ext cx="184103" cy="69038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90388"/>
              </a:lnTo>
              <a:lnTo>
                <a:pt x="184103" y="690388"/>
              </a:lnTo>
            </a:path>
          </a:pathLst>
        </a:custGeom>
        <a:noFill/>
        <a:ln w="1079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ADB5805-A24D-479D-BE88-3B5B321E4B56}">
      <dsp:nvSpPr>
        <dsp:cNvPr id="0" name=""/>
        <dsp:cNvSpPr/>
      </dsp:nvSpPr>
      <dsp:spPr>
        <a:xfrm>
          <a:off x="4976199" y="1715409"/>
          <a:ext cx="1472829" cy="92051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1954454"/>
              <a:satOff val="-31534"/>
              <a:lumOff val="-549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Calibri Light" panose="020F0302020204030204"/>
            </a:rPr>
            <a:t>Present a proposal approval.</a:t>
          </a:r>
        </a:p>
      </dsp:txBody>
      <dsp:txXfrm>
        <a:off x="5003160" y="1742370"/>
        <a:ext cx="1418907" cy="866596"/>
      </dsp:txXfrm>
    </dsp:sp>
    <dsp:sp modelId="{FFD414A2-FE11-4DB8-AD87-8D9EEF804E73}">
      <dsp:nvSpPr>
        <dsp:cNvPr id="0" name=""/>
        <dsp:cNvSpPr/>
      </dsp:nvSpPr>
      <dsp:spPr>
        <a:xfrm>
          <a:off x="6909288" y="564761"/>
          <a:ext cx="1841037" cy="920518"/>
        </a:xfrm>
        <a:prstGeom prst="roundRect">
          <a:avLst>
            <a:gd name="adj" fmla="val 10000"/>
          </a:avLst>
        </a:prstGeom>
        <a:solidFill>
          <a:schemeClr val="accent2">
            <a:hueOff val="1465840"/>
            <a:satOff val="-23650"/>
            <a:lumOff val="-4118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0" kern="1200">
              <a:latin typeface="Calibri Light" panose="020F0302020204030204"/>
            </a:rPr>
            <a:t>Week 7 and 8 Create a questionnaire and analyse results.</a:t>
          </a:r>
        </a:p>
      </dsp:txBody>
      <dsp:txXfrm>
        <a:off x="6936249" y="591722"/>
        <a:ext cx="1787115" cy="866596"/>
      </dsp:txXfrm>
    </dsp:sp>
    <dsp:sp modelId="{7DC38AB6-DFC3-4346-A8FD-BC262053E05F}">
      <dsp:nvSpPr>
        <dsp:cNvPr id="0" name=""/>
        <dsp:cNvSpPr/>
      </dsp:nvSpPr>
      <dsp:spPr>
        <a:xfrm>
          <a:off x="9210584" y="564761"/>
          <a:ext cx="1841037" cy="920518"/>
        </a:xfrm>
        <a:prstGeom prst="roundRect">
          <a:avLst>
            <a:gd name="adj" fmla="val 10000"/>
          </a:avLst>
        </a:prstGeom>
        <a:solidFill>
          <a:schemeClr val="accent2">
            <a:hueOff val="1954454"/>
            <a:satOff val="-31534"/>
            <a:lumOff val="-549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0" kern="1200">
              <a:latin typeface="Calibri Light" panose="020F0302020204030204"/>
            </a:rPr>
            <a:t>Week 9 and 10 Write a full report with discussion and conclusion.</a:t>
          </a:r>
        </a:p>
      </dsp:txBody>
      <dsp:txXfrm>
        <a:off x="9237545" y="591722"/>
        <a:ext cx="1787115" cy="8665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32129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05155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355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07382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53264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9188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16246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83011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651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52643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8045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4053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microsoft.com/office/2018/10/relationships/comments" Target="../comments/modernComment_108_E32A19C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16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18/10/8-key-benefits-of-online-learning/" TargetMode="External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6B1A0F0B-D69D-4D7C-9A14-BADFC7ECA4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44" r="-2" b="11500"/>
          <a:stretch/>
        </p:blipFill>
        <p:spPr>
          <a:xfrm>
            <a:off x="2511592" y="368887"/>
            <a:ext cx="9180576" cy="5952744"/>
          </a:xfrm>
          <a:prstGeom prst="rect">
            <a:avLst/>
          </a:prstGeom>
        </p:spPr>
      </p:pic>
      <p:sp>
        <p:nvSpPr>
          <p:cNvPr id="7" name="Arrow: Pentagon 6">
            <a:extLst>
              <a:ext uri="{FF2B5EF4-FFF2-40B4-BE49-F238E27FC236}">
                <a16:creationId xmlns:a16="http://schemas.microsoft.com/office/drawing/2014/main" id="{E6DC5BB8-B0F2-4613-A03E-E7D9282E61B1}"/>
              </a:ext>
            </a:extLst>
          </p:cNvPr>
          <p:cNvSpPr/>
          <p:nvPr/>
        </p:nvSpPr>
        <p:spPr>
          <a:xfrm>
            <a:off x="293817" y="369911"/>
            <a:ext cx="3447393" cy="2417378"/>
          </a:xfrm>
          <a:prstGeom prst="homePlat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66283F0-ED14-4649-BD41-77F32D88B4A1}"/>
              </a:ext>
            </a:extLst>
          </p:cNvPr>
          <p:cNvSpPr/>
          <p:nvPr/>
        </p:nvSpPr>
        <p:spPr>
          <a:xfrm>
            <a:off x="246993" y="3518338"/>
            <a:ext cx="2044260" cy="2590799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0BEECF4-BCB8-4ED3-8A0B-F139D086064B}"/>
              </a:ext>
            </a:extLst>
          </p:cNvPr>
          <p:cNvSpPr txBox="1"/>
          <p:nvPr/>
        </p:nvSpPr>
        <p:spPr>
          <a:xfrm>
            <a:off x="2864948" y="4087846"/>
            <a:ext cx="8904514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>
                <a:solidFill>
                  <a:schemeClr val="bg1"/>
                </a:solidFill>
                <a:cs typeface="Calibri"/>
              </a:rPr>
              <a:t>HOW DO WE USE TECHNOLODGY TO COLLABORATE AT UWTSD?</a:t>
            </a:r>
          </a:p>
          <a:p>
            <a:pPr algn="ctr"/>
            <a:endParaRPr lang="en-GB" sz="4800">
              <a:solidFill>
                <a:schemeClr val="bg1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087E7D0-044D-4108-8501-F1089DD3A528}"/>
              </a:ext>
            </a:extLst>
          </p:cNvPr>
          <p:cNvSpPr txBox="1"/>
          <p:nvPr/>
        </p:nvSpPr>
        <p:spPr>
          <a:xfrm>
            <a:off x="289410" y="369739"/>
            <a:ext cx="1915885" cy="24929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u="sng">
                <a:cs typeface="Calibri"/>
              </a:rPr>
              <a:t>BMSW4003</a:t>
            </a:r>
          </a:p>
          <a:p>
            <a:r>
              <a:rPr lang="en-GB" sz="3200" i="1" u="sng">
                <a:cs typeface="Calibri"/>
              </a:rPr>
              <a:t>Digital Skills and Research Methods</a:t>
            </a:r>
            <a:endParaRPr lang="en-GB" sz="3200" u="sng">
              <a:cs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F5F6145-E03A-4768-94DC-32ACE40204A5}"/>
              </a:ext>
            </a:extLst>
          </p:cNvPr>
          <p:cNvSpPr txBox="1"/>
          <p:nvPr/>
        </p:nvSpPr>
        <p:spPr>
          <a:xfrm>
            <a:off x="247183" y="3520187"/>
            <a:ext cx="2131595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>
                <a:latin typeface="Congenial SemiBold"/>
                <a:ea typeface="+mn-lt"/>
                <a:cs typeface="+mn-lt"/>
              </a:rPr>
              <a:t>Rubina </a:t>
            </a:r>
            <a:r>
              <a:rPr lang="en-GB" err="1">
                <a:latin typeface="Congenial SemiBold"/>
                <a:ea typeface="+mn-lt"/>
                <a:cs typeface="+mn-lt"/>
              </a:rPr>
              <a:t>Akbur</a:t>
            </a:r>
            <a:r>
              <a:rPr lang="en-GB">
                <a:latin typeface="Congenial SemiBold"/>
                <a:ea typeface="+mn-lt"/>
                <a:cs typeface="+mn-lt"/>
              </a:rPr>
              <a:t> - </a:t>
            </a:r>
            <a:endParaRPr lang="en-US">
              <a:latin typeface="Congenial SemiBold"/>
            </a:endParaRPr>
          </a:p>
          <a:p>
            <a:pPr algn="ctr"/>
            <a:r>
              <a:rPr lang="en-GB">
                <a:latin typeface="Congenial SemiBold"/>
                <a:ea typeface="+mn-lt"/>
                <a:cs typeface="+mn-lt"/>
              </a:rPr>
              <a:t>211830</a:t>
            </a:r>
          </a:p>
          <a:p>
            <a:pPr algn="ctr"/>
            <a:r>
              <a:rPr lang="en-GB">
                <a:latin typeface="Congenial SemiBold"/>
                <a:ea typeface="+mn-lt"/>
                <a:cs typeface="+mn-lt"/>
              </a:rPr>
              <a:t>Tati Bangoura - </a:t>
            </a:r>
            <a:endParaRPr lang="en-GB">
              <a:latin typeface="Congenial SemiBold"/>
            </a:endParaRPr>
          </a:p>
          <a:p>
            <a:pPr algn="ctr"/>
            <a:r>
              <a:rPr lang="en-GB">
                <a:latin typeface="Congenial SemiBold"/>
                <a:ea typeface="+mn-lt"/>
                <a:cs typeface="+mn-lt"/>
              </a:rPr>
              <a:t>2120469</a:t>
            </a:r>
          </a:p>
          <a:p>
            <a:pPr algn="ctr"/>
            <a:r>
              <a:rPr lang="en-GB" err="1">
                <a:latin typeface="Congenial SemiBold"/>
                <a:ea typeface="+mn-lt"/>
                <a:cs typeface="+mn-lt"/>
              </a:rPr>
              <a:t>Noraylya</a:t>
            </a:r>
            <a:r>
              <a:rPr lang="en-GB">
                <a:latin typeface="Congenial SemiBold"/>
                <a:ea typeface="+mn-lt"/>
                <a:cs typeface="+mn-lt"/>
              </a:rPr>
              <a:t> Monteiro- </a:t>
            </a:r>
            <a:endParaRPr lang="en-GB">
              <a:latin typeface="Congenial SemiBold"/>
            </a:endParaRPr>
          </a:p>
          <a:p>
            <a:pPr algn="ctr"/>
            <a:r>
              <a:rPr lang="en-GB">
                <a:latin typeface="Congenial SemiBold"/>
                <a:cs typeface="Calibri"/>
              </a:rPr>
              <a:t>2120213</a:t>
            </a:r>
          </a:p>
          <a:p>
            <a:pPr algn="ctr"/>
            <a:endParaRPr lang="en-GB">
              <a:latin typeface="Congenial SemiBold"/>
              <a:cs typeface="Calibri"/>
            </a:endParaRPr>
          </a:p>
          <a:p>
            <a:pPr algn="ctr"/>
            <a:r>
              <a:rPr lang="en-GB">
                <a:latin typeface="Congenial SemiBold"/>
                <a:cs typeface="Calibri"/>
              </a:rPr>
              <a:t>Dr Ngozi </a:t>
            </a:r>
            <a:r>
              <a:rPr lang="en-GB" err="1">
                <a:latin typeface="Congenial SemiBold"/>
                <a:cs typeface="Calibri"/>
              </a:rPr>
              <a:t>Ibeji</a:t>
            </a:r>
            <a:endParaRPr lang="en-GB">
              <a:latin typeface="Congenial SemiBold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956A8E-9170-4617-82DE-9761349A8134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2506206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Diagonal Corners Rounded 3">
            <a:extLst>
              <a:ext uri="{FF2B5EF4-FFF2-40B4-BE49-F238E27FC236}">
                <a16:creationId xmlns:a16="http://schemas.microsoft.com/office/drawing/2014/main" id="{4187779F-4E2A-4906-A1FC-7897C8FCB597}"/>
              </a:ext>
            </a:extLst>
          </p:cNvPr>
          <p:cNvSpPr/>
          <p:nvPr/>
        </p:nvSpPr>
        <p:spPr>
          <a:xfrm>
            <a:off x="530773" y="974835"/>
            <a:ext cx="9511861" cy="5691350"/>
          </a:xfrm>
          <a:prstGeom prst="round2Diag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2" descr="A picture containing text, person, stage&#10;&#10;Description automatically generated">
            <a:extLst>
              <a:ext uri="{FF2B5EF4-FFF2-40B4-BE49-F238E27FC236}">
                <a16:creationId xmlns:a16="http://schemas.microsoft.com/office/drawing/2014/main" id="{D5E3AF10-CC09-471C-87DD-2CC10BAC3A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368"/>
          <a:stretch/>
        </p:blipFill>
        <p:spPr>
          <a:xfrm>
            <a:off x="58497" y="810"/>
            <a:ext cx="8282834" cy="5680832"/>
          </a:xfrm>
          <a:custGeom>
            <a:avLst/>
            <a:gdLst/>
            <a:ahLst/>
            <a:cxnLst/>
            <a:rect l="l" t="t" r="r" b="b"/>
            <a:pathLst>
              <a:path w="9270806" h="6858000">
                <a:moveTo>
                  <a:pt x="1503712" y="0"/>
                </a:moveTo>
                <a:lnTo>
                  <a:pt x="7767094" y="0"/>
                </a:lnTo>
                <a:lnTo>
                  <a:pt x="7913128" y="139721"/>
                </a:lnTo>
                <a:cubicBezTo>
                  <a:pt x="8751971" y="981521"/>
                  <a:pt x="9270806" y="2144457"/>
                  <a:pt x="9270806" y="3429000"/>
                </a:cubicBezTo>
                <a:cubicBezTo>
                  <a:pt x="9270806" y="4713544"/>
                  <a:pt x="8751971" y="5876479"/>
                  <a:pt x="7913128" y="6718279"/>
                </a:cubicBezTo>
                <a:lnTo>
                  <a:pt x="7767094" y="6858000"/>
                </a:lnTo>
                <a:lnTo>
                  <a:pt x="1503712" y="6858000"/>
                </a:lnTo>
                <a:lnTo>
                  <a:pt x="1357679" y="6718279"/>
                </a:lnTo>
                <a:cubicBezTo>
                  <a:pt x="518835" y="5876479"/>
                  <a:pt x="0" y="4713544"/>
                  <a:pt x="0" y="3429000"/>
                </a:cubicBezTo>
                <a:cubicBezTo>
                  <a:pt x="0" y="2144457"/>
                  <a:pt x="518835" y="981521"/>
                  <a:pt x="1357679" y="139721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64AB744-6501-48BA-BB71-6FB555EB8006}"/>
              </a:ext>
            </a:extLst>
          </p:cNvPr>
          <p:cNvSpPr txBox="1"/>
          <p:nvPr/>
        </p:nvSpPr>
        <p:spPr>
          <a:xfrm>
            <a:off x="5033242" y="1632500"/>
            <a:ext cx="4798111" cy="50167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 u="sng">
                <a:solidFill>
                  <a:srgbClr val="FF0000"/>
                </a:solidFill>
                <a:latin typeface="Arial"/>
                <a:ea typeface="Segoe UI"/>
                <a:cs typeface="Segoe UI"/>
              </a:rPr>
              <a:t>Main Research Focus</a:t>
            </a:r>
            <a:r>
              <a:rPr lang="en-GB" sz="4000" u="sng">
                <a:latin typeface="Arial"/>
                <a:ea typeface="Segoe UI"/>
                <a:cs typeface="Segoe UI"/>
              </a:rPr>
              <a:t>​</a:t>
            </a:r>
          </a:p>
          <a:p>
            <a:r>
              <a:rPr lang="en-GB" sz="4000">
                <a:ea typeface="+mn-lt"/>
                <a:cs typeface="+mn-lt"/>
              </a:rPr>
              <a:t>WHICH DIGITAL TOOL IS MOST COMMONLY USED FOR COLLABORATION AT UWTSD?</a:t>
            </a:r>
            <a:endParaRPr lang="en-US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BC5213D-F8AE-4BAE-A003-4E8B987C6050}"/>
              </a:ext>
            </a:extLst>
          </p:cNvPr>
          <p:cNvSpPr txBox="1"/>
          <p:nvPr/>
        </p:nvSpPr>
        <p:spPr>
          <a:xfrm>
            <a:off x="9598227" y="5778201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RUBINA AKBUR</a:t>
            </a:r>
          </a:p>
          <a:p>
            <a:r>
              <a:rPr lang="en-GB">
                <a:cs typeface="Calibri"/>
              </a:rPr>
              <a:t>Tati BANGOURA</a:t>
            </a:r>
          </a:p>
          <a:p>
            <a:r>
              <a:rPr lang="en-GB" err="1">
                <a:cs typeface="Calibri"/>
              </a:rPr>
              <a:t>Noraylya</a:t>
            </a:r>
            <a:r>
              <a:rPr lang="en-GB">
                <a:cs typeface="Calibri"/>
              </a:rPr>
              <a:t> MONTEIRO</a:t>
            </a:r>
          </a:p>
        </p:txBody>
      </p:sp>
    </p:spTree>
    <p:extLst>
      <p:ext uri="{BB962C8B-B14F-4D97-AF65-F5344CB8AC3E}">
        <p14:creationId xmlns:p14="http://schemas.microsoft.com/office/powerpoint/2010/main" val="23142908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Minus Sign 12">
            <a:extLst>
              <a:ext uri="{FF2B5EF4-FFF2-40B4-BE49-F238E27FC236}">
                <a16:creationId xmlns:a16="http://schemas.microsoft.com/office/drawing/2014/main" id="{D8B84ACC-2067-44CD-AB59-3B955467FE25}"/>
              </a:ext>
            </a:extLst>
          </p:cNvPr>
          <p:cNvSpPr/>
          <p:nvPr/>
        </p:nvSpPr>
        <p:spPr>
          <a:xfrm>
            <a:off x="-805355" y="490045"/>
            <a:ext cx="5996150" cy="693683"/>
          </a:xfrm>
          <a:prstGeom prst="mathMinu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Speech Bubble: Rectangle with Corners Rounded 8">
            <a:extLst>
              <a:ext uri="{FF2B5EF4-FFF2-40B4-BE49-F238E27FC236}">
                <a16:creationId xmlns:a16="http://schemas.microsoft.com/office/drawing/2014/main" id="{29C77200-5E41-414D-B3C7-594E39B46538}"/>
              </a:ext>
            </a:extLst>
          </p:cNvPr>
          <p:cNvSpPr/>
          <p:nvPr/>
        </p:nvSpPr>
        <p:spPr>
          <a:xfrm>
            <a:off x="74558" y="1552363"/>
            <a:ext cx="3983420" cy="3410605"/>
          </a:xfrm>
          <a:prstGeom prst="wedgeRoundRectCallou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EDD1014E-A848-4264-9BCA-2839D8FFF9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5934" y="252042"/>
            <a:ext cx="7071411" cy="586099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7A82FB8-B22E-4132-AB52-23F1991E231C}"/>
              </a:ext>
            </a:extLst>
          </p:cNvPr>
          <p:cNvSpPr txBox="1"/>
          <p:nvPr/>
        </p:nvSpPr>
        <p:spPr>
          <a:xfrm>
            <a:off x="1104900" y="299987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B2DF80-1EFC-4840-A3EE-E51F3F587D4F}"/>
              </a:ext>
            </a:extLst>
          </p:cNvPr>
          <p:cNvSpPr txBox="1"/>
          <p:nvPr/>
        </p:nvSpPr>
        <p:spPr>
          <a:xfrm>
            <a:off x="-111470" y="1501728"/>
            <a:ext cx="3522717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600">
              <a:solidFill>
                <a:schemeClr val="bg1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A1C324-2084-409E-9291-DD70DD34AB69}"/>
              </a:ext>
            </a:extLst>
          </p:cNvPr>
          <p:cNvSpPr txBox="1"/>
          <p:nvPr/>
        </p:nvSpPr>
        <p:spPr>
          <a:xfrm>
            <a:off x="117274" y="1837166"/>
            <a:ext cx="3896226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3200">
                <a:cs typeface="Calibri"/>
              </a:rPr>
              <a:t>What are digital tools?</a:t>
            </a:r>
          </a:p>
          <a:p>
            <a:pPr marL="285750" indent="-285750">
              <a:buFont typeface="Arial"/>
              <a:buChar char="•"/>
            </a:pPr>
            <a:endParaRPr lang="en-GB" sz="320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3200">
                <a:solidFill>
                  <a:srgbClr val="000000"/>
                </a:solidFill>
                <a:cs typeface="Calibri"/>
              </a:rPr>
              <a:t>Where</a:t>
            </a:r>
            <a:r>
              <a:rPr lang="en-GB" sz="3200">
                <a:cs typeface="Calibri"/>
              </a:rPr>
              <a:t> can they be accessed?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ECF3290-2422-43B3-815F-5CAE1C5F48DF}"/>
              </a:ext>
            </a:extLst>
          </p:cNvPr>
          <p:cNvSpPr txBox="1"/>
          <p:nvPr/>
        </p:nvSpPr>
        <p:spPr>
          <a:xfrm>
            <a:off x="5295900" y="37719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C5553FE-978F-44E2-9903-F214791FF59A}"/>
              </a:ext>
            </a:extLst>
          </p:cNvPr>
          <p:cNvSpPr txBox="1"/>
          <p:nvPr/>
        </p:nvSpPr>
        <p:spPr>
          <a:xfrm>
            <a:off x="235031" y="5921542"/>
            <a:ext cx="2490191" cy="379358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RUBINA AKBUR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366C3C7-ED25-433D-AB6F-E357688D4DDF}"/>
              </a:ext>
            </a:extLst>
          </p:cNvPr>
          <p:cNvSpPr txBox="1"/>
          <p:nvPr/>
        </p:nvSpPr>
        <p:spPr>
          <a:xfrm>
            <a:off x="1315764" y="67988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Congenial SemiBold"/>
              </a:rPr>
              <a:t>First things first</a:t>
            </a:r>
          </a:p>
        </p:txBody>
      </p:sp>
      <p:pic>
        <p:nvPicPr>
          <p:cNvPr id="14" name="Graphic 14" descr="Exclamation mark with solid fill">
            <a:extLst>
              <a:ext uri="{FF2B5EF4-FFF2-40B4-BE49-F238E27FC236}">
                <a16:creationId xmlns:a16="http://schemas.microsoft.com/office/drawing/2014/main" id="{20B5E55B-E8BE-40A1-9D6B-06C91DC3C4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221420" y="27064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55458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ogo&#10;&#10;Description automatically generated">
            <a:extLst>
              <a:ext uri="{FF2B5EF4-FFF2-40B4-BE49-F238E27FC236}">
                <a16:creationId xmlns:a16="http://schemas.microsoft.com/office/drawing/2014/main" id="{2343CAD8-B3EA-4B8E-9023-731D103414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7921" y="2124915"/>
            <a:ext cx="2743200" cy="698157"/>
          </a:xfrm>
          <a:prstGeom prst="rect">
            <a:avLst/>
          </a:prstGeom>
        </p:spPr>
      </p:pic>
      <p:pic>
        <p:nvPicPr>
          <p:cNvPr id="3" name="Picture 3" descr="Icon&#10;&#10;Description automatically generated">
            <a:extLst>
              <a:ext uri="{FF2B5EF4-FFF2-40B4-BE49-F238E27FC236}">
                <a16:creationId xmlns:a16="http://schemas.microsoft.com/office/drawing/2014/main" id="{138D6CF1-0CF1-4D52-B17B-69F579D8486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9719" y="3481899"/>
            <a:ext cx="2421732" cy="2253520"/>
          </a:xfrm>
          <a:prstGeom prst="rect">
            <a:avLst/>
          </a:prstGeom>
        </p:spPr>
      </p:pic>
      <p:pic>
        <p:nvPicPr>
          <p:cNvPr id="4" name="Picture 4" descr="Icon&#10;&#10;Description automatically generated">
            <a:extLst>
              <a:ext uri="{FF2B5EF4-FFF2-40B4-BE49-F238E27FC236}">
                <a16:creationId xmlns:a16="http://schemas.microsoft.com/office/drawing/2014/main" id="{335C0B10-9557-452D-A7A0-42A52BBE240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85272" y="1460207"/>
            <a:ext cx="2743200" cy="2743200"/>
          </a:xfrm>
          <a:prstGeom prst="rect">
            <a:avLst/>
          </a:prstGeom>
        </p:spPr>
      </p:pic>
      <p:pic>
        <p:nvPicPr>
          <p:cNvPr id="5" name="Picture 5" descr="Logo&#10;&#10;Description automatically generated">
            <a:extLst>
              <a:ext uri="{FF2B5EF4-FFF2-40B4-BE49-F238E27FC236}">
                <a16:creationId xmlns:a16="http://schemas.microsoft.com/office/drawing/2014/main" id="{C877BAA2-7F7B-4CAB-9361-427708A1A15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90774" y="4043613"/>
            <a:ext cx="4243387" cy="2388393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9710C665-67E5-4526-9DF1-6140FC2B6DD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0937" y="4246269"/>
            <a:ext cx="2619375" cy="17430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CB7B891-AFB4-4FAF-A52E-051F9AAF084A}"/>
              </a:ext>
            </a:extLst>
          </p:cNvPr>
          <p:cNvSpPr txBox="1"/>
          <p:nvPr/>
        </p:nvSpPr>
        <p:spPr>
          <a:xfrm>
            <a:off x="173080" y="272715"/>
            <a:ext cx="11614608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>
                <a:solidFill>
                  <a:srgbClr val="FF0000"/>
                </a:solidFill>
                <a:cs typeface="Calibri"/>
              </a:rPr>
              <a:t>SOME DIGITAL TOOLS UWTSD USE!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490D6CE-2E2D-473D-9570-18E587EDFE4A}"/>
              </a:ext>
            </a:extLst>
          </p:cNvPr>
          <p:cNvSpPr txBox="1"/>
          <p:nvPr/>
        </p:nvSpPr>
        <p:spPr>
          <a:xfrm>
            <a:off x="9403557" y="6319837"/>
            <a:ext cx="2636043" cy="38123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RUBINA AKBUR</a:t>
            </a:r>
          </a:p>
        </p:txBody>
      </p:sp>
    </p:spTree>
    <p:extLst>
      <p:ext uri="{BB962C8B-B14F-4D97-AF65-F5344CB8AC3E}">
        <p14:creationId xmlns:p14="http://schemas.microsoft.com/office/powerpoint/2010/main" val="3811187145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3FBC4A-9133-4B8F-A7E6-908B51A692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563" y="671951"/>
            <a:ext cx="10579867" cy="335910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CFF57C1-F233-478C-B92A-9E4B4C9BC3A8}"/>
              </a:ext>
            </a:extLst>
          </p:cNvPr>
          <p:cNvSpPr txBox="1"/>
          <p:nvPr/>
        </p:nvSpPr>
        <p:spPr>
          <a:xfrm>
            <a:off x="877316" y="4767660"/>
            <a:ext cx="10512978" cy="17703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000"/>
              <a:t>ALL AVALIABLE DIGITAL TOOLS AT UWTSD!</a:t>
            </a:r>
            <a:endParaRPr lang="en-US" sz="4000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0C6705B-34FB-4C7D-95DF-AEE0FE783FD4}"/>
              </a:ext>
            </a:extLst>
          </p:cNvPr>
          <p:cNvSpPr txBox="1"/>
          <p:nvPr/>
        </p:nvSpPr>
        <p:spPr>
          <a:xfrm>
            <a:off x="9465623" y="6301038"/>
            <a:ext cx="2506299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RUBINA  AKBUR</a:t>
            </a:r>
          </a:p>
        </p:txBody>
      </p:sp>
    </p:spTree>
    <p:extLst>
      <p:ext uri="{BB962C8B-B14F-4D97-AF65-F5344CB8AC3E}">
        <p14:creationId xmlns:p14="http://schemas.microsoft.com/office/powerpoint/2010/main" val="13165631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stack of books&#10;&#10;Description automatically generated">
            <a:extLst>
              <a:ext uri="{FF2B5EF4-FFF2-40B4-BE49-F238E27FC236}">
                <a16:creationId xmlns:a16="http://schemas.microsoft.com/office/drawing/2014/main" id="{74A77214-6421-4B02-AD88-B823B9A903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798" r="14425" b="-1"/>
          <a:stretch/>
        </p:blipFill>
        <p:spPr>
          <a:xfrm>
            <a:off x="1210566" y="10"/>
            <a:ext cx="9270806" cy="6857990"/>
          </a:xfrm>
          <a:custGeom>
            <a:avLst/>
            <a:gdLst/>
            <a:ahLst/>
            <a:cxnLst/>
            <a:rect l="l" t="t" r="r" b="b"/>
            <a:pathLst>
              <a:path w="9270806" h="6858000">
                <a:moveTo>
                  <a:pt x="1503712" y="0"/>
                </a:moveTo>
                <a:lnTo>
                  <a:pt x="7767094" y="0"/>
                </a:lnTo>
                <a:lnTo>
                  <a:pt x="7913128" y="139721"/>
                </a:lnTo>
                <a:cubicBezTo>
                  <a:pt x="8751971" y="981521"/>
                  <a:pt x="9270806" y="2144457"/>
                  <a:pt x="9270806" y="3429000"/>
                </a:cubicBezTo>
                <a:cubicBezTo>
                  <a:pt x="9270806" y="4713544"/>
                  <a:pt x="8751971" y="5876479"/>
                  <a:pt x="7913128" y="6718279"/>
                </a:cubicBezTo>
                <a:lnTo>
                  <a:pt x="7767094" y="6858000"/>
                </a:lnTo>
                <a:lnTo>
                  <a:pt x="1503712" y="6858000"/>
                </a:lnTo>
                <a:lnTo>
                  <a:pt x="1357679" y="6718279"/>
                </a:lnTo>
                <a:cubicBezTo>
                  <a:pt x="518835" y="5876479"/>
                  <a:pt x="0" y="4713544"/>
                  <a:pt x="0" y="3429000"/>
                </a:cubicBezTo>
                <a:cubicBezTo>
                  <a:pt x="0" y="2144457"/>
                  <a:pt x="518835" y="981521"/>
                  <a:pt x="1357679" y="139721"/>
                </a:cubicBezTo>
                <a:close/>
              </a:path>
            </a:pathLst>
          </a:custGeom>
        </p:spPr>
      </p:pic>
      <p:sp>
        <p:nvSpPr>
          <p:cNvPr id="360" name="Flowchart: Alternative Process 359">
            <a:extLst>
              <a:ext uri="{FF2B5EF4-FFF2-40B4-BE49-F238E27FC236}">
                <a16:creationId xmlns:a16="http://schemas.microsoft.com/office/drawing/2014/main" id="{FFE53CAB-2558-499A-9629-4E894CF9F05F}"/>
              </a:ext>
            </a:extLst>
          </p:cNvPr>
          <p:cNvSpPr/>
          <p:nvPr/>
        </p:nvSpPr>
        <p:spPr>
          <a:xfrm>
            <a:off x="326607" y="1419123"/>
            <a:ext cx="4216398" cy="2152649"/>
          </a:xfrm>
          <a:prstGeom prst="flowChartAlternateProcess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>
                <a:solidFill>
                  <a:srgbClr val="444444"/>
                </a:solidFill>
                <a:latin typeface="Calibri"/>
                <a:ea typeface="Arial"/>
                <a:cs typeface="Arial"/>
              </a:rPr>
              <a:t>Digital technologies of this nature are clearly integral to the future of university education around the world.  </a:t>
            </a:r>
            <a:endParaRPr lang="en-GB" sz="2400">
              <a:solidFill>
                <a:srgbClr val="FFFFFF"/>
              </a:solidFill>
              <a:latin typeface="Calibri"/>
              <a:ea typeface="Arial"/>
              <a:cs typeface="Calibri" panose="020F0502020204030204"/>
            </a:endParaRPr>
          </a:p>
          <a:p>
            <a:pPr algn="ctr"/>
            <a:r>
              <a:rPr lang="en-GB" sz="2400">
                <a:solidFill>
                  <a:srgbClr val="444444"/>
                </a:solidFill>
                <a:latin typeface="Calibri"/>
                <a:ea typeface="Arial"/>
                <a:cs typeface="Arial"/>
              </a:rPr>
              <a:t>Handerson et al (2017)</a:t>
            </a:r>
            <a:r>
              <a:rPr lang="en-US" sz="2400">
                <a:solidFill>
                  <a:srgbClr val="444444"/>
                </a:solidFill>
                <a:latin typeface="Calibri"/>
                <a:ea typeface="Arial"/>
                <a:cs typeface="Arial"/>
              </a:rPr>
              <a:t>​</a:t>
            </a:r>
            <a:endParaRPr lang="en-GB" sz="2400">
              <a:cs typeface="Calibri"/>
            </a:endParaRPr>
          </a:p>
        </p:txBody>
      </p:sp>
      <p:sp>
        <p:nvSpPr>
          <p:cNvPr id="362" name="TextBox 361">
            <a:extLst>
              <a:ext uri="{FF2B5EF4-FFF2-40B4-BE49-F238E27FC236}">
                <a16:creationId xmlns:a16="http://schemas.microsoft.com/office/drawing/2014/main" id="{B143E12B-4F4B-4682-8198-ED939359EB2A}"/>
              </a:ext>
            </a:extLst>
          </p:cNvPr>
          <p:cNvSpPr txBox="1"/>
          <p:nvPr/>
        </p:nvSpPr>
        <p:spPr>
          <a:xfrm>
            <a:off x="1201738" y="150811"/>
            <a:ext cx="9294811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 u="sng">
                <a:cs typeface="Calibri"/>
              </a:rPr>
              <a:t>Rationale: Why are the digital tools used valuable?</a:t>
            </a:r>
            <a:endParaRPr lang="en-GB" sz="4000"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037D072-4E91-4100-A88E-076093AFF0E6}"/>
              </a:ext>
            </a:extLst>
          </p:cNvPr>
          <p:cNvSpPr txBox="1"/>
          <p:nvPr/>
        </p:nvSpPr>
        <p:spPr>
          <a:xfrm>
            <a:off x="9804400" y="63119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RUBINA AKBUR</a:t>
            </a:r>
            <a:endParaRPr lang="en-GB">
              <a:cs typeface="Calibri"/>
            </a:endParaRPr>
          </a:p>
        </p:txBody>
      </p:sp>
      <p:pic>
        <p:nvPicPr>
          <p:cNvPr id="4" name="Picture 4" descr="Graphical user interface, table&#10;&#10;Description automatically generated">
            <a:extLst>
              <a:ext uri="{FF2B5EF4-FFF2-40B4-BE49-F238E27FC236}">
                <a16:creationId xmlns:a16="http://schemas.microsoft.com/office/drawing/2014/main" id="{FDC68893-264F-490D-94FF-51CC2D489F2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967" t="18935" r="41538" b="24165"/>
          <a:stretch/>
        </p:blipFill>
        <p:spPr>
          <a:xfrm>
            <a:off x="4834685" y="922921"/>
            <a:ext cx="5818006" cy="493290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310973F-DC8F-43CF-B901-07E102D1158E}"/>
              </a:ext>
            </a:extLst>
          </p:cNvPr>
          <p:cNvSpPr txBox="1"/>
          <p:nvPr/>
        </p:nvSpPr>
        <p:spPr>
          <a:xfrm>
            <a:off x="5105401" y="6007769"/>
            <a:ext cx="3826042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err="1">
                <a:ea typeface="+mn-lt"/>
                <a:cs typeface="+mn-lt"/>
              </a:rPr>
              <a:t>Watermeyer</a:t>
            </a:r>
            <a:r>
              <a:rPr lang="en-GB">
                <a:ea typeface="+mn-lt"/>
                <a:cs typeface="+mn-lt"/>
              </a:rPr>
              <a:t>, R. </a:t>
            </a:r>
            <a:r>
              <a:rPr lang="en-GB" i="1">
                <a:ea typeface="+mn-lt"/>
                <a:cs typeface="+mn-lt"/>
              </a:rPr>
              <a:t>et al.</a:t>
            </a:r>
            <a:r>
              <a:rPr lang="en-GB">
                <a:ea typeface="+mn-lt"/>
                <a:cs typeface="+mn-lt"/>
              </a:rPr>
              <a:t> (2020)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0B9FA9-106E-4E78-996A-5706A6436955}"/>
              </a:ext>
            </a:extLst>
          </p:cNvPr>
          <p:cNvSpPr txBox="1"/>
          <p:nvPr/>
        </p:nvSpPr>
        <p:spPr>
          <a:xfrm>
            <a:off x="322847" y="3922294"/>
            <a:ext cx="2743200" cy="203132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I use it almost everyday. It organizes my university life and allays my concerns of when and where I have to be.</a:t>
            </a:r>
          </a:p>
          <a:p>
            <a:r>
              <a:rPr lang="en-GB">
                <a:ea typeface="+mn-lt"/>
                <a:cs typeface="+mn-lt"/>
              </a:rPr>
              <a:t>Henderson, M., Selwyn, N. and Aston, R. (2017)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34615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4D2B9F2-3B91-43B4-BC4E-5212AF6F338B}"/>
              </a:ext>
            </a:extLst>
          </p:cNvPr>
          <p:cNvSpPr/>
          <p:nvPr/>
        </p:nvSpPr>
        <p:spPr>
          <a:xfrm>
            <a:off x="0" y="881743"/>
            <a:ext cx="12191999" cy="91440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2" descr="Text&#10;&#10;Description automatically generated">
            <a:extLst>
              <a:ext uri="{FF2B5EF4-FFF2-40B4-BE49-F238E27FC236}">
                <a16:creationId xmlns:a16="http://schemas.microsoft.com/office/drawing/2014/main" id="{19043C17-86EF-4F51-A04F-37964DAD33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962" y="224917"/>
            <a:ext cx="5647094" cy="262936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2C07F31-D062-45F7-A80C-78ED06E227A4}"/>
              </a:ext>
            </a:extLst>
          </p:cNvPr>
          <p:cNvSpPr txBox="1"/>
          <p:nvPr/>
        </p:nvSpPr>
        <p:spPr>
          <a:xfrm>
            <a:off x="190582" y="3288178"/>
            <a:ext cx="10660855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b="1">
                <a:solidFill>
                  <a:srgbClr val="C00000"/>
                </a:solidFill>
                <a:cs typeface="Calibri"/>
              </a:rPr>
              <a:t>Our research will show.......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2AB9DD3-7CE3-42F3-822C-0EBA785AB1E5}"/>
              </a:ext>
            </a:extLst>
          </p:cNvPr>
          <p:cNvSpPr txBox="1"/>
          <p:nvPr/>
        </p:nvSpPr>
        <p:spPr>
          <a:xfrm>
            <a:off x="10017100" y="4944633"/>
            <a:ext cx="1670385" cy="1754326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RUBINA AKBUR</a:t>
            </a:r>
          </a:p>
          <a:p>
            <a:r>
              <a:rPr lang="en-GB" err="1">
                <a:cs typeface="Calibri"/>
              </a:rPr>
              <a:t>Noraylya</a:t>
            </a:r>
            <a:r>
              <a:rPr lang="en-GB">
                <a:cs typeface="Calibri"/>
              </a:rPr>
              <a:t> MONTEIRO </a:t>
            </a:r>
          </a:p>
          <a:p>
            <a:r>
              <a:rPr lang="en-GB">
                <a:cs typeface="Calibri"/>
              </a:rPr>
              <a:t>Tati BANGOURA</a:t>
            </a:r>
          </a:p>
        </p:txBody>
      </p:sp>
      <p:pic>
        <p:nvPicPr>
          <p:cNvPr id="6" name="Graphic 6" descr="Bar chart with solid fill">
            <a:extLst>
              <a:ext uri="{FF2B5EF4-FFF2-40B4-BE49-F238E27FC236}">
                <a16:creationId xmlns:a16="http://schemas.microsoft.com/office/drawing/2014/main" id="{59C95E66-845A-48A4-980E-1D0EC635264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16858" y="4488544"/>
            <a:ext cx="1814285" cy="1814285"/>
          </a:xfrm>
          <a:prstGeom prst="rect">
            <a:avLst/>
          </a:prstGeom>
        </p:spPr>
      </p:pic>
      <p:pic>
        <p:nvPicPr>
          <p:cNvPr id="8" name="Picture 8" descr="Worker typing on laptop">
            <a:extLst>
              <a:ext uri="{FF2B5EF4-FFF2-40B4-BE49-F238E27FC236}">
                <a16:creationId xmlns:a16="http://schemas.microsoft.com/office/drawing/2014/main" id="{28358056-8117-42FA-9AF1-4168652F979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3394" y="4197866"/>
            <a:ext cx="3880595" cy="24269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151040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6" descr="Questions About Questions Free Stock Photo - Public Domain ...">
            <a:extLst>
              <a:ext uri="{FF2B5EF4-FFF2-40B4-BE49-F238E27FC236}">
                <a16:creationId xmlns:a16="http://schemas.microsoft.com/office/drawing/2014/main" id="{6E36A3B8-C970-4175-9DCD-4E6EDDA1C6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091" r="26744" b="-2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562" name="Title 561">
            <a:extLst>
              <a:ext uri="{FF2B5EF4-FFF2-40B4-BE49-F238E27FC236}">
                <a16:creationId xmlns:a16="http://schemas.microsoft.com/office/drawing/2014/main" id="{3B6A352B-6ED4-41A0-9A8D-9F1C4D3761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5750560" cy="1099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/>
              <a:t>PROPOSAL METHOD 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E91EE8-8D99-4269-9A92-913DB9567E21}"/>
              </a:ext>
            </a:extLst>
          </p:cNvPr>
          <p:cNvSpPr txBox="1"/>
          <p:nvPr/>
        </p:nvSpPr>
        <p:spPr>
          <a:xfrm>
            <a:off x="717992" y="1122938"/>
            <a:ext cx="2743200" cy="17851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endParaRPr lang="en-GB">
              <a:cs typeface="Calibri"/>
            </a:endParaRPr>
          </a:p>
          <a:p>
            <a:pPr>
              <a:spcAft>
                <a:spcPts val="600"/>
              </a:spcAft>
            </a:pPr>
            <a:endParaRPr lang="en-GB">
              <a:cs typeface="Calibri"/>
            </a:endParaRPr>
          </a:p>
          <a:p>
            <a:pPr>
              <a:spcAft>
                <a:spcPts val="600"/>
              </a:spcAft>
            </a:pPr>
            <a:endParaRPr lang="en-GB">
              <a:cs typeface="Calibri"/>
            </a:endParaRPr>
          </a:p>
          <a:p>
            <a:pPr>
              <a:spcAft>
                <a:spcPts val="600"/>
              </a:spcAft>
            </a:pPr>
            <a:endParaRPr lang="en-GB">
              <a:cs typeface="Calibri"/>
            </a:endParaRPr>
          </a:p>
          <a:p>
            <a:pPr>
              <a:spcAft>
                <a:spcPts val="600"/>
              </a:spcAft>
            </a:pPr>
            <a:endParaRPr lang="en-GB">
              <a:cs typeface="Calibri"/>
            </a:endParaRPr>
          </a:p>
        </p:txBody>
      </p:sp>
      <p:graphicFrame>
        <p:nvGraphicFramePr>
          <p:cNvPr id="23" name="TextBox 2">
            <a:extLst>
              <a:ext uri="{FF2B5EF4-FFF2-40B4-BE49-F238E27FC236}">
                <a16:creationId xmlns:a16="http://schemas.microsoft.com/office/drawing/2014/main" id="{52153C3D-58BB-4F2F-80A7-FC7554D0F08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15209121"/>
              </p:ext>
            </p:extLst>
          </p:nvPr>
        </p:nvGraphicFramePr>
        <p:xfrm>
          <a:off x="639536" y="1441450"/>
          <a:ext cx="9994900" cy="42545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34" name="TextBox 133">
            <a:extLst>
              <a:ext uri="{FF2B5EF4-FFF2-40B4-BE49-F238E27FC236}">
                <a16:creationId xmlns:a16="http://schemas.microsoft.com/office/drawing/2014/main" id="{9C06F085-A017-4FF1-A5AF-7CC3105D751E}"/>
              </a:ext>
            </a:extLst>
          </p:cNvPr>
          <p:cNvSpPr txBox="1"/>
          <p:nvPr/>
        </p:nvSpPr>
        <p:spPr>
          <a:xfrm>
            <a:off x="7050306" y="6132805"/>
            <a:ext cx="451394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err="1">
                <a:cs typeface="Calibri"/>
              </a:rPr>
              <a:t>Noraylya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igueldina</a:t>
            </a:r>
            <a:r>
              <a:rPr lang="en-GB">
                <a:cs typeface="Calibri"/>
              </a:rPr>
              <a:t>  Monteiro Semedo</a:t>
            </a:r>
          </a:p>
        </p:txBody>
      </p:sp>
    </p:spTree>
    <p:extLst>
      <p:ext uri="{BB962C8B-B14F-4D97-AF65-F5344CB8AC3E}">
        <p14:creationId xmlns:p14="http://schemas.microsoft.com/office/powerpoint/2010/main" val="37311603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B4B92030-1E27-4458-967B-DD3D307D2CC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870" r="2" b="2"/>
          <a:stretch/>
        </p:blipFill>
        <p:spPr>
          <a:xfrm>
            <a:off x="4117521" y="10"/>
            <a:ext cx="8074479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147DD40-F8A7-41A2-8A25-66AA42246FA0}"/>
              </a:ext>
            </a:extLst>
          </p:cNvPr>
          <p:cNvSpPr txBox="1"/>
          <p:nvPr/>
        </p:nvSpPr>
        <p:spPr>
          <a:xfrm>
            <a:off x="804672" y="365125"/>
            <a:ext cx="5266155" cy="132556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u="sng">
                <a:latin typeface="+mj-lt"/>
                <a:ea typeface="+mj-ea"/>
                <a:cs typeface="+mj-cs"/>
              </a:rPr>
              <a:t>RESEARCH QUESTIONS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b="1" u="sng"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69473A-5C9F-45EB-9480-A4EDA299BF46}"/>
              </a:ext>
            </a:extLst>
          </p:cNvPr>
          <p:cNvSpPr txBox="1"/>
          <p:nvPr/>
        </p:nvSpPr>
        <p:spPr>
          <a:xfrm>
            <a:off x="804672" y="1514601"/>
            <a:ext cx="8832813" cy="466236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u="sng"/>
              <a:t>1.</a:t>
            </a:r>
            <a:r>
              <a:rPr lang="en-US" sz="2000"/>
              <a:t> Would you like to take part in this research?</a:t>
            </a:r>
            <a:endParaRPr lang="en-US" sz="200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u="sng"/>
              <a:t>2. </a:t>
            </a:r>
            <a:r>
              <a:rPr lang="en-US" sz="2000"/>
              <a:t>Rank these applications in order according to how frequently you use them to collaborate with others. (Most frequent at the top) </a:t>
            </a:r>
            <a:endParaRPr lang="en-US" sz="200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MS Teams</a:t>
            </a:r>
            <a:endParaRPr lang="en-US" sz="200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OneDrive </a:t>
            </a:r>
            <a:endParaRPr lang="en-US" sz="200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MS Word </a:t>
            </a:r>
            <a:endParaRPr lang="en-US" sz="200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WhatsApp </a:t>
            </a:r>
            <a:endParaRPr lang="en-US" sz="200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Moodle</a:t>
            </a:r>
            <a:endParaRPr lang="en-US" sz="200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u="sng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u="sng"/>
              <a:t>3</a:t>
            </a:r>
            <a:r>
              <a:rPr lang="en-US" sz="2000"/>
              <a:t>.I use MS Teams most frequently to collaborate with others. </a:t>
            </a:r>
            <a:endParaRPr lang="en-US" sz="2000">
              <a:cs typeface="Calibri" panose="020F0502020204030204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/>
              <a:t>Strongly Agree       Agree     Neutral        Disagree       Strongly Disagree.</a:t>
            </a:r>
            <a:endParaRPr lang="en-US" sz="200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/>
              <a:t>(Circle one response)</a:t>
            </a:r>
            <a:endParaRPr lang="en-US" sz="200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C1B9E74-A553-4951-8B17-2D9060C54A1C}"/>
              </a:ext>
            </a:extLst>
          </p:cNvPr>
          <p:cNvSpPr txBox="1"/>
          <p:nvPr/>
        </p:nvSpPr>
        <p:spPr>
          <a:xfrm flipH="1">
            <a:off x="7467600" y="6084214"/>
            <a:ext cx="44958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err="1"/>
              <a:t>Noraylya</a:t>
            </a:r>
            <a:r>
              <a:rPr lang="en-GB" b="1"/>
              <a:t> </a:t>
            </a:r>
            <a:r>
              <a:rPr lang="en-GB" b="1" err="1"/>
              <a:t>Igueldina</a:t>
            </a:r>
            <a:r>
              <a:rPr lang="en-GB" b="1"/>
              <a:t> MONTEIRO SEMEDO</a:t>
            </a:r>
          </a:p>
        </p:txBody>
      </p:sp>
    </p:spTree>
    <p:extLst>
      <p:ext uri="{BB962C8B-B14F-4D97-AF65-F5344CB8AC3E}">
        <p14:creationId xmlns:p14="http://schemas.microsoft.com/office/powerpoint/2010/main" val="21737117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D2557B0-F87B-476E-AE4B-42AB5D08C22F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  <p:pic>
        <p:nvPicPr>
          <p:cNvPr id="4" name="Picture 2" descr="Icon&#10;&#10;Description automatically generated">
            <a:extLst>
              <a:ext uri="{FF2B5EF4-FFF2-40B4-BE49-F238E27FC236}">
                <a16:creationId xmlns:a16="http://schemas.microsoft.com/office/drawing/2014/main" id="{E0F8A21F-3D24-4E59-80D4-9BA05DDAA8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147" y="516303"/>
            <a:ext cx="11315697" cy="59216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1399689-5136-4BBC-8617-5BBF2011E3EB}"/>
              </a:ext>
            </a:extLst>
          </p:cNvPr>
          <p:cNvSpPr txBox="1"/>
          <p:nvPr/>
        </p:nvSpPr>
        <p:spPr>
          <a:xfrm>
            <a:off x="360965" y="471761"/>
            <a:ext cx="9182100" cy="26130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800" b="1" u="sng">
                <a:cs typeface="Calibri"/>
              </a:rPr>
              <a:t>4.</a:t>
            </a:r>
            <a:r>
              <a:rPr lang="en-GB" sz="2800">
                <a:cs typeface="Calibri"/>
              </a:rPr>
              <a:t>I do not use any digital tools to collaborate with peers.</a:t>
            </a:r>
            <a:endParaRPr lang="en-US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>
                <a:ea typeface="+mn-lt"/>
                <a:cs typeface="+mn-lt"/>
              </a:rPr>
              <a:t>Strongly Agree       Agree     Neutral        Disagree       Strongly Disagree.</a:t>
            </a:r>
            <a:endParaRPr lang="en-US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>
                <a:ea typeface="+mn-lt"/>
                <a:cs typeface="+mn-lt"/>
              </a:rPr>
              <a:t>(Circle one response)</a:t>
            </a:r>
          </a:p>
          <a:p>
            <a:endParaRPr lang="en-GB" sz="2800" b="1">
              <a:ea typeface="+mn-lt"/>
              <a:cs typeface="Calibri"/>
            </a:endParaRPr>
          </a:p>
          <a:p>
            <a:endParaRPr lang="en-GB" sz="2000" b="1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4F5EBC-B91E-42BA-879E-095F9E389C7C}"/>
              </a:ext>
            </a:extLst>
          </p:cNvPr>
          <p:cNvSpPr txBox="1"/>
          <p:nvPr/>
        </p:nvSpPr>
        <p:spPr>
          <a:xfrm>
            <a:off x="311018" y="2299875"/>
            <a:ext cx="7305040" cy="31085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u="sng">
                <a:cs typeface="Calibri"/>
              </a:rPr>
              <a:t>5.</a:t>
            </a:r>
            <a:r>
              <a:rPr lang="en-GB" sz="2800">
                <a:cs typeface="Calibri"/>
              </a:rPr>
              <a:t> </a:t>
            </a:r>
            <a:r>
              <a:rPr lang="en-GB" sz="2800">
                <a:ea typeface="+mn-lt"/>
                <a:cs typeface="+mn-lt"/>
              </a:rPr>
              <a:t>Do you use WhatsApp more than other digital tools to collaborate with your peers or colleagues? Yes or No </a:t>
            </a:r>
          </a:p>
          <a:p>
            <a:endParaRPr lang="en-GB" sz="2800">
              <a:cs typeface="Calibri"/>
            </a:endParaRPr>
          </a:p>
          <a:p>
            <a:endParaRPr lang="en-GB" sz="2800">
              <a:cs typeface="Calibri"/>
            </a:endParaRPr>
          </a:p>
          <a:p>
            <a:endParaRPr lang="en-GB" sz="2800">
              <a:cs typeface="Calibri"/>
            </a:endParaRPr>
          </a:p>
          <a:p>
            <a:endParaRPr lang="en-GB" sz="2800">
              <a:cs typeface="Calibri"/>
            </a:endParaRPr>
          </a:p>
        </p:txBody>
      </p:sp>
      <p:pic>
        <p:nvPicPr>
          <p:cNvPr id="7" name="Picture 7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537F22DC-5EB1-4E32-BD8D-7B023C2E31D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007" t="17647" r="24176" b="-654"/>
          <a:stretch/>
        </p:blipFill>
        <p:spPr>
          <a:xfrm>
            <a:off x="692607" y="3854185"/>
            <a:ext cx="3812998" cy="2714101"/>
          </a:xfrm>
          <a:prstGeom prst="rect">
            <a:avLst/>
          </a:prstGeom>
        </p:spPr>
      </p:pic>
      <p:pic>
        <p:nvPicPr>
          <p:cNvPr id="8" name="Picture 8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D7E3C36B-2A7F-475F-9C31-59B37E2686E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443" t="20681" r="21978" b="9138"/>
          <a:stretch/>
        </p:blipFill>
        <p:spPr>
          <a:xfrm>
            <a:off x="7520006" y="2681087"/>
            <a:ext cx="3793233" cy="257046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921F1DE-C418-446B-B1A5-9388B40E3D25}"/>
              </a:ext>
            </a:extLst>
          </p:cNvPr>
          <p:cNvSpPr txBox="1"/>
          <p:nvPr/>
        </p:nvSpPr>
        <p:spPr>
          <a:xfrm>
            <a:off x="6537960" y="6096000"/>
            <a:ext cx="492252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err="1"/>
              <a:t>Noraylya</a:t>
            </a:r>
            <a:r>
              <a:rPr lang="en-GB" b="1"/>
              <a:t>  </a:t>
            </a:r>
            <a:r>
              <a:rPr lang="en-GB" b="1" err="1"/>
              <a:t>Igueldina</a:t>
            </a:r>
            <a:r>
              <a:rPr lang="en-GB" b="1"/>
              <a:t> MONTEIRO SEMEDO</a:t>
            </a:r>
          </a:p>
        </p:txBody>
      </p:sp>
    </p:spTree>
    <p:extLst>
      <p:ext uri="{BB962C8B-B14F-4D97-AF65-F5344CB8AC3E}">
        <p14:creationId xmlns:p14="http://schemas.microsoft.com/office/powerpoint/2010/main" val="8587794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3" name="Picture 513" descr="A picture containing text&#10;&#10;Description automatically generated">
            <a:extLst>
              <a:ext uri="{FF2B5EF4-FFF2-40B4-BE49-F238E27FC236}">
                <a16:creationId xmlns:a16="http://schemas.microsoft.com/office/drawing/2014/main" id="{A65ADDEA-D702-4C37-88E5-DB9AE7450AF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46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EC558D2-AAE9-4D07-9E76-180124A22FE9}"/>
              </a:ext>
            </a:extLst>
          </p:cNvPr>
          <p:cNvSpPr txBox="1"/>
          <p:nvPr/>
        </p:nvSpPr>
        <p:spPr>
          <a:xfrm>
            <a:off x="693152" y="434473"/>
            <a:ext cx="7696200" cy="19082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5400" b="1" u="sng">
                <a:cs typeface="Calibri"/>
              </a:rPr>
              <a:t>ETHICAL CONSIDERATION</a:t>
            </a:r>
          </a:p>
          <a:p>
            <a:pPr>
              <a:spcAft>
                <a:spcPts val="600"/>
              </a:spcAft>
            </a:pPr>
            <a:endParaRPr lang="en-GB" sz="3600">
              <a:cs typeface="Calibri"/>
            </a:endParaRPr>
          </a:p>
          <a:p>
            <a:pPr>
              <a:spcAft>
                <a:spcPts val="600"/>
              </a:spcAft>
            </a:pPr>
            <a:endParaRPr lang="en-GB">
              <a:cs typeface="Calibri"/>
            </a:endParaRPr>
          </a:p>
        </p:txBody>
      </p:sp>
      <p:graphicFrame>
        <p:nvGraphicFramePr>
          <p:cNvPr id="11" name="Diagram 11">
            <a:extLst>
              <a:ext uri="{FF2B5EF4-FFF2-40B4-BE49-F238E27FC236}">
                <a16:creationId xmlns:a16="http://schemas.microsoft.com/office/drawing/2014/main" id="{A5A00495-F8CE-477E-B736-8F8B3FF4066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72565774"/>
              </p:ext>
            </p:extLst>
          </p:nvPr>
        </p:nvGraphicFramePr>
        <p:xfrm>
          <a:off x="1724528" y="256675"/>
          <a:ext cx="9705473" cy="72470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4" name="TextBox 43">
            <a:extLst>
              <a:ext uri="{FF2B5EF4-FFF2-40B4-BE49-F238E27FC236}">
                <a16:creationId xmlns:a16="http://schemas.microsoft.com/office/drawing/2014/main" id="{EF386772-E38F-45B7-BDBE-E6F23E5653E5}"/>
              </a:ext>
            </a:extLst>
          </p:cNvPr>
          <p:cNvSpPr txBox="1"/>
          <p:nvPr/>
        </p:nvSpPr>
        <p:spPr>
          <a:xfrm>
            <a:off x="8549640" y="615696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Tati Bangoura</a:t>
            </a:r>
          </a:p>
        </p:txBody>
      </p:sp>
    </p:spTree>
    <p:extLst>
      <p:ext uri="{BB962C8B-B14F-4D97-AF65-F5344CB8AC3E}">
        <p14:creationId xmlns:p14="http://schemas.microsoft.com/office/powerpoint/2010/main" val="24884429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00" name="Picture 8100" descr="Clock mounted on wall">
            <a:extLst>
              <a:ext uri="{FF2B5EF4-FFF2-40B4-BE49-F238E27FC236}">
                <a16:creationId xmlns:a16="http://schemas.microsoft.com/office/drawing/2014/main" id="{28BAAD29-45E6-4E8B-A3C4-B7DF5AADB5B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prstClr val="white"/>
            </a:duotone>
          </a:blip>
          <a:srcRect t="15803" b="2379"/>
          <a:stretch/>
        </p:blipFill>
        <p:spPr>
          <a:xfrm>
            <a:off x="20" y="-52542"/>
            <a:ext cx="12191980" cy="6857990"/>
          </a:xfrm>
          <a:prstGeom prst="rect">
            <a:avLst/>
          </a:prstGeom>
        </p:spPr>
      </p:pic>
      <p:graphicFrame>
        <p:nvGraphicFramePr>
          <p:cNvPr id="2" name="Diagram 2">
            <a:extLst>
              <a:ext uri="{FF2B5EF4-FFF2-40B4-BE49-F238E27FC236}">
                <a16:creationId xmlns:a16="http://schemas.microsoft.com/office/drawing/2014/main" id="{038D9967-A6FB-4D3D-8D9B-AC0DA61A0DF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01810085"/>
              </p:ext>
            </p:extLst>
          </p:nvPr>
        </p:nvGraphicFramePr>
        <p:xfrm>
          <a:off x="494264" y="1713122"/>
          <a:ext cx="1105702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243" name="Title 8242">
            <a:extLst>
              <a:ext uri="{FF2B5EF4-FFF2-40B4-BE49-F238E27FC236}">
                <a16:creationId xmlns:a16="http://schemas.microsoft.com/office/drawing/2014/main" id="{FAE14828-D164-4ADF-B8FB-AE36377590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0876" y="195363"/>
            <a:ext cx="7315200" cy="785834"/>
          </a:xfrm>
        </p:spPr>
        <p:txBody>
          <a:bodyPr>
            <a:normAutofit fontScale="90000"/>
          </a:bodyPr>
          <a:lstStyle/>
          <a:p>
            <a:r>
              <a:rPr lang="en-GB" b="1" u="sng">
                <a:solidFill>
                  <a:schemeClr val="accent2"/>
                </a:solidFill>
              </a:rPr>
              <a:t>Timeline</a:t>
            </a:r>
          </a:p>
        </p:txBody>
      </p:sp>
      <p:sp>
        <p:nvSpPr>
          <p:cNvPr id="8311" name="TextBox 8310">
            <a:extLst>
              <a:ext uri="{FF2B5EF4-FFF2-40B4-BE49-F238E27FC236}">
                <a16:creationId xmlns:a16="http://schemas.microsoft.com/office/drawing/2014/main" id="{EFB9F86E-2A9C-462A-8F40-5B9B3F9A3A81}"/>
              </a:ext>
            </a:extLst>
          </p:cNvPr>
          <p:cNvSpPr txBox="1"/>
          <p:nvPr/>
        </p:nvSpPr>
        <p:spPr>
          <a:xfrm>
            <a:off x="9128234" y="617482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Tati Bangoura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0104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2C304A6-9980-4344-8E3F-48F2ACC4B5F4}"/>
              </a:ext>
            </a:extLst>
          </p:cNvPr>
          <p:cNvSpPr txBox="1"/>
          <p:nvPr/>
        </p:nvSpPr>
        <p:spPr>
          <a:xfrm>
            <a:off x="640080" y="325369"/>
            <a:ext cx="4368602" cy="195684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800">
                <a:latin typeface="Calibri"/>
                <a:ea typeface="+mj-ea"/>
                <a:cs typeface="Calibri"/>
              </a:rPr>
              <a:t>HYPOTHESIS: - WHAT DO YOU THINK YOU WILL FIND OUT?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5694F2-DD67-470E-9B33-C47A9992A8BF}"/>
              </a:ext>
            </a:extLst>
          </p:cNvPr>
          <p:cNvSpPr txBox="1"/>
          <p:nvPr/>
        </p:nvSpPr>
        <p:spPr>
          <a:xfrm>
            <a:off x="640080" y="2872899"/>
            <a:ext cx="4243589" cy="332066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>
                <a:cs typeface="Calibri"/>
              </a:rPr>
              <a:t>What is the most frequently  used digital tool at UWTSD?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>
                <a:cs typeface="Calibri"/>
              </a:rPr>
              <a:t>Do student's student enjoy online learning ?</a:t>
            </a:r>
          </a:p>
        </p:txBody>
      </p:sp>
      <p:pic>
        <p:nvPicPr>
          <p:cNvPr id="4" name="Picture 4" descr="A picture containing text, indoor, items&#10;&#10;Description automatically generated">
            <a:extLst>
              <a:ext uri="{FF2B5EF4-FFF2-40B4-BE49-F238E27FC236}">
                <a16:creationId xmlns:a16="http://schemas.microsoft.com/office/drawing/2014/main" id="{A85936C4-D73C-4565-AAFF-5B6647980FD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5681" r="14108" b="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0C23978-5CF3-4B45-B6A2-7B682B0FCE16}"/>
              </a:ext>
            </a:extLst>
          </p:cNvPr>
          <p:cNvSpPr txBox="1"/>
          <p:nvPr/>
        </p:nvSpPr>
        <p:spPr>
          <a:xfrm>
            <a:off x="4724400" y="4389438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55D21A3-FB73-4FA0-9D59-EEAB248590EB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B18B4B-2E1C-4D0B-BE77-0ED27F01162C}"/>
              </a:ext>
            </a:extLst>
          </p:cNvPr>
          <p:cNvSpPr txBox="1"/>
          <p:nvPr/>
        </p:nvSpPr>
        <p:spPr>
          <a:xfrm>
            <a:off x="257503" y="612227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Tati Bangoura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7142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ADD11629-31C2-4B90-88F6-328C8B47AB25}"/>
              </a:ext>
            </a:extLst>
          </p:cNvPr>
          <p:cNvSpPr txBox="1"/>
          <p:nvPr/>
        </p:nvSpPr>
        <p:spPr>
          <a:xfrm>
            <a:off x="985837" y="2235993"/>
            <a:ext cx="10303667" cy="923330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Henderson, M., Selwyn, N. and Aston, R. (2017) ‘What works and why? Student perceptions of “useful” digital technology in university teaching and learning’, </a:t>
            </a:r>
            <a:r>
              <a:rPr lang="en-GB" i="1">
                <a:solidFill>
                  <a:schemeClr val="bg1"/>
                </a:solidFill>
                <a:ea typeface="+mn-lt"/>
                <a:cs typeface="+mn-lt"/>
              </a:rPr>
              <a:t>Studies in higher education (Dorchester-on-Thames)</a:t>
            </a: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, 42(8), pp. 1567–1579.</a:t>
            </a:r>
            <a:endParaRPr lang="en-US">
              <a:solidFill>
                <a:schemeClr val="bg1"/>
              </a:solidFill>
            </a:endParaRPr>
          </a:p>
        </p:txBody>
      </p:sp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0314C4B6-A48B-4BC3-B0F8-0980893F07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263" y="643467"/>
            <a:ext cx="10870370" cy="5571065"/>
          </a:xfrm>
          <a:prstGeom prst="rect">
            <a:avLst/>
          </a:prstGeom>
          <a:ln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C87BB76-4434-4D2A-B0CA-DF2463FB5DF6}"/>
              </a:ext>
            </a:extLst>
          </p:cNvPr>
          <p:cNvSpPr txBox="1"/>
          <p:nvPr/>
        </p:nvSpPr>
        <p:spPr>
          <a:xfrm>
            <a:off x="3874814" y="555297"/>
            <a:ext cx="7104993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6000" b="1" u="sng">
                <a:latin typeface="Amasis MT Pro Medium"/>
                <a:cs typeface="Calibri"/>
              </a:rPr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EAA625-D519-4687-8760-53ECF598EA75}"/>
              </a:ext>
            </a:extLst>
          </p:cNvPr>
          <p:cNvSpPr txBox="1"/>
          <p:nvPr/>
        </p:nvSpPr>
        <p:spPr>
          <a:xfrm>
            <a:off x="921032" y="3114514"/>
            <a:ext cx="10290593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err="1">
                <a:ea typeface="+mn-lt"/>
                <a:cs typeface="+mn-lt"/>
              </a:rPr>
              <a:t>Watermeyer</a:t>
            </a:r>
            <a:r>
              <a:rPr lang="en-GB">
                <a:ea typeface="+mn-lt"/>
                <a:cs typeface="+mn-lt"/>
              </a:rPr>
              <a:t>, R. </a:t>
            </a:r>
            <a:r>
              <a:rPr lang="en-GB" i="1">
                <a:ea typeface="+mn-lt"/>
                <a:cs typeface="+mn-lt"/>
              </a:rPr>
              <a:t>et al.</a:t>
            </a:r>
            <a:r>
              <a:rPr lang="en-GB">
                <a:ea typeface="+mn-lt"/>
                <a:cs typeface="+mn-lt"/>
              </a:rPr>
              <a:t> (2020) ‘COVID-19 and digital disruption in UK universities: afflictions and affordances of emergency online migration’, </a:t>
            </a:r>
            <a:r>
              <a:rPr lang="en-GB" i="1">
                <a:ea typeface="+mn-lt"/>
                <a:cs typeface="+mn-lt"/>
              </a:rPr>
              <a:t>Higher education</a:t>
            </a:r>
            <a:r>
              <a:rPr lang="en-GB">
                <a:ea typeface="+mn-lt"/>
                <a:cs typeface="+mn-lt"/>
              </a:rPr>
              <a:t>, 81(3), pp. 623–641. 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67350C5-B4D6-44E4-A749-4E9EFE9D4B32}"/>
              </a:ext>
            </a:extLst>
          </p:cNvPr>
          <p:cNvSpPr txBox="1"/>
          <p:nvPr/>
        </p:nvSpPr>
        <p:spPr>
          <a:xfrm>
            <a:off x="917658" y="1680619"/>
            <a:ext cx="10303668" cy="923330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Source Sans Pro"/>
                <a:ea typeface="Source Sans Pro"/>
              </a:rPr>
              <a:t>Henderson, M., Selwyn, N. and Aston, R. (2017) ‘What works and why? Student perceptions of “useful” digital technology in university teaching and learning’, </a:t>
            </a:r>
            <a:r>
              <a:rPr lang="en-US" i="1">
                <a:latin typeface="Source Sans Pro"/>
                <a:ea typeface="Source Sans Pro"/>
              </a:rPr>
              <a:t>Studies in higher education (Dorchester-on-Thames)</a:t>
            </a:r>
            <a:r>
              <a:rPr lang="en-US">
                <a:latin typeface="Source Sans Pro"/>
                <a:ea typeface="Source Sans Pro"/>
              </a:rPr>
              <a:t>, 42(8), pp. 1567–1579.</a:t>
            </a:r>
            <a:endParaRPr lang="en-US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3EC36C-E3D7-4A82-86F8-9E3CF222F273}"/>
              </a:ext>
            </a:extLst>
          </p:cNvPr>
          <p:cNvSpPr txBox="1"/>
          <p:nvPr/>
        </p:nvSpPr>
        <p:spPr>
          <a:xfrm>
            <a:off x="914399" y="4323347"/>
            <a:ext cx="10293015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Henderson, M., Selwyn, N. and Aston, R. (2017) ‘What works and why? Student perceptions of “useful” digital technology in university teaching and learning’, </a:t>
            </a:r>
            <a:r>
              <a:rPr lang="en-GB" i="1">
                <a:ea typeface="+mn-lt"/>
                <a:cs typeface="+mn-lt"/>
              </a:rPr>
              <a:t>Studies in higher education (Dorchester-on-Thames)</a:t>
            </a:r>
            <a:r>
              <a:rPr lang="en-GB">
                <a:ea typeface="+mn-lt"/>
                <a:cs typeface="+mn-lt"/>
              </a:rPr>
              <a:t>, 42(8), pp. 1567–1579.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727747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Frame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PROPOSAL METHOD </vt:lpstr>
      <vt:lpstr>PowerPoint Presentation</vt:lpstr>
      <vt:lpstr>PowerPoint Presentation</vt:lpstr>
      <vt:lpstr>PowerPoint Presentation</vt:lpstr>
      <vt:lpstr>Timeline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4</cp:revision>
  <dcterms:created xsi:type="dcterms:W3CDTF">2022-02-12T18:29:41Z</dcterms:created>
  <dcterms:modified xsi:type="dcterms:W3CDTF">2022-02-26T23:33:45Z</dcterms:modified>
</cp:coreProperties>
</file>