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1" r:id="rId1"/>
  </p:sldMasterIdLst>
  <p:notesMasterIdLst>
    <p:notesMasterId r:id="rId17"/>
  </p:notesMasterIdLst>
  <p:sldIdLst>
    <p:sldId id="256" r:id="rId2"/>
    <p:sldId id="281" r:id="rId3"/>
    <p:sldId id="257" r:id="rId4"/>
    <p:sldId id="259" r:id="rId5"/>
    <p:sldId id="268" r:id="rId6"/>
    <p:sldId id="269" r:id="rId7"/>
    <p:sldId id="276" r:id="rId8"/>
    <p:sldId id="270" r:id="rId9"/>
    <p:sldId id="271" r:id="rId10"/>
    <p:sldId id="272" r:id="rId11"/>
    <p:sldId id="273" r:id="rId12"/>
    <p:sldId id="278" r:id="rId13"/>
    <p:sldId id="274" r:id="rId14"/>
    <p:sldId id="275" r:id="rId15"/>
    <p:sldId id="277" r:id="rId16"/>
  </p:sldIdLst>
  <p:sldSz cx="9144000" cy="5143500" type="screen16x9"/>
  <p:notesSz cx="6858000" cy="9144000"/>
  <p:embeddedFontLst>
    <p:embeddedFont>
      <p:font typeface="Lexend" panose="020B0604020202020204" charset="0"/>
      <p:regular r:id="rId18"/>
      <p:bold r:id="rId19"/>
    </p:embeddedFont>
    <p:embeddedFont>
      <p:font typeface="Lexend Light" panose="020B0604020202020204" charset="0"/>
      <p:regular r:id="rId20"/>
      <p:bold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65CE1AA-9A1B-4B93-8331-1A43D7237035}">
  <a:tblStyle styleId="{065CE1AA-9A1B-4B93-8331-1A43D7237035}"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17" autoAdjust="0"/>
    <p:restoredTop sz="93883" autoAdjust="0"/>
  </p:normalViewPr>
  <p:slideViewPr>
    <p:cSldViewPr snapToGrid="0">
      <p:cViewPr varScale="1">
        <p:scale>
          <a:sx n="67" d="100"/>
          <a:sy n="67" d="100"/>
        </p:scale>
        <p:origin x="1264" y="3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d anisuzzaman" userId="994f96b838843173" providerId="LiveId" clId="{FC7A711B-AEAC-4AEA-9E50-9FCD569D449A}"/>
    <pc:docChg chg="undo custSel addSld delSld modSld">
      <pc:chgData name="md anisuzzaman" userId="994f96b838843173" providerId="LiveId" clId="{FC7A711B-AEAC-4AEA-9E50-9FCD569D449A}" dt="2026-03-15T19:01:39.297" v="1821" actId="20577"/>
      <pc:docMkLst>
        <pc:docMk/>
      </pc:docMkLst>
      <pc:sldChg chg="modSp mod">
        <pc:chgData name="md anisuzzaman" userId="994f96b838843173" providerId="LiveId" clId="{FC7A711B-AEAC-4AEA-9E50-9FCD569D449A}" dt="2026-03-15T19:00:10.965" v="1806" actId="1036"/>
        <pc:sldMkLst>
          <pc:docMk/>
          <pc:sldMk cId="0" sldId="256"/>
        </pc:sldMkLst>
        <pc:spChg chg="mod">
          <ac:chgData name="md anisuzzaman" userId="994f96b838843173" providerId="LiveId" clId="{FC7A711B-AEAC-4AEA-9E50-9FCD569D449A}" dt="2026-03-15T19:00:10.965" v="1806" actId="1036"/>
          <ac:spMkLst>
            <pc:docMk/>
            <pc:sldMk cId="0" sldId="256"/>
            <ac:spMk id="1524" creationId="{00000000-0000-0000-0000-000000000000}"/>
          </ac:spMkLst>
        </pc:spChg>
        <pc:spChg chg="mod">
          <ac:chgData name="md anisuzzaman" userId="994f96b838843173" providerId="LiveId" clId="{FC7A711B-AEAC-4AEA-9E50-9FCD569D449A}" dt="2026-03-13T01:27:09.195" v="197" actId="20577"/>
          <ac:spMkLst>
            <pc:docMk/>
            <pc:sldMk cId="0" sldId="256"/>
            <ac:spMk id="1525" creationId="{00000000-0000-0000-0000-000000000000}"/>
          </ac:spMkLst>
        </pc:spChg>
        <pc:grpChg chg="mod">
          <ac:chgData name="md anisuzzaman" userId="994f96b838843173" providerId="LiveId" clId="{FC7A711B-AEAC-4AEA-9E50-9FCD569D449A}" dt="2026-03-13T01:33:31.058" v="223" actId="14100"/>
          <ac:grpSpMkLst>
            <pc:docMk/>
            <pc:sldMk cId="0" sldId="256"/>
            <ac:grpSpMk id="1558" creationId="{00000000-0000-0000-0000-000000000000}"/>
          </ac:grpSpMkLst>
        </pc:grpChg>
        <pc:grpChg chg="mod">
          <ac:chgData name="md anisuzzaman" userId="994f96b838843173" providerId="LiveId" clId="{FC7A711B-AEAC-4AEA-9E50-9FCD569D449A}" dt="2026-03-13T01:33:46.604" v="225" actId="1076"/>
          <ac:grpSpMkLst>
            <pc:docMk/>
            <pc:sldMk cId="0" sldId="256"/>
            <ac:grpSpMk id="1565" creationId="{00000000-0000-0000-0000-000000000000}"/>
          </ac:grpSpMkLst>
        </pc:grpChg>
      </pc:sldChg>
      <pc:sldChg chg="modSp mod">
        <pc:chgData name="md anisuzzaman" userId="994f96b838843173" providerId="LiveId" clId="{FC7A711B-AEAC-4AEA-9E50-9FCD569D449A}" dt="2026-03-12T14:13:03.035" v="172" actId="400"/>
        <pc:sldMkLst>
          <pc:docMk/>
          <pc:sldMk cId="0" sldId="257"/>
        </pc:sldMkLst>
        <pc:spChg chg="mod">
          <ac:chgData name="md anisuzzaman" userId="994f96b838843173" providerId="LiveId" clId="{FC7A711B-AEAC-4AEA-9E50-9FCD569D449A}" dt="2026-03-12T14:13:03.035" v="172" actId="400"/>
          <ac:spMkLst>
            <pc:docMk/>
            <pc:sldMk cId="0" sldId="257"/>
            <ac:spMk id="4" creationId="{ADF1BE95-A8E0-8BF4-9114-CC74FE3FA294}"/>
          </ac:spMkLst>
        </pc:spChg>
      </pc:sldChg>
      <pc:sldChg chg="modSp mod">
        <pc:chgData name="md anisuzzaman" userId="994f96b838843173" providerId="LiveId" clId="{FC7A711B-AEAC-4AEA-9E50-9FCD569D449A}" dt="2026-03-13T01:44:43.840" v="755" actId="14100"/>
        <pc:sldMkLst>
          <pc:docMk/>
          <pc:sldMk cId="0" sldId="259"/>
        </pc:sldMkLst>
        <pc:spChg chg="mod">
          <ac:chgData name="md anisuzzaman" userId="994f96b838843173" providerId="LiveId" clId="{FC7A711B-AEAC-4AEA-9E50-9FCD569D449A}" dt="2026-03-13T01:44:43.840" v="755" actId="14100"/>
          <ac:spMkLst>
            <pc:docMk/>
            <pc:sldMk cId="0" sldId="259"/>
            <ac:spMk id="3" creationId="{636C5C11-80EC-AE68-B40D-A4FE8AA6108F}"/>
          </ac:spMkLst>
        </pc:spChg>
      </pc:sldChg>
      <pc:sldChg chg="modSp mod">
        <pc:chgData name="md anisuzzaman" userId="994f96b838843173" providerId="LiveId" clId="{FC7A711B-AEAC-4AEA-9E50-9FCD569D449A}" dt="2026-03-13T01:46:41.318" v="890" actId="5793"/>
        <pc:sldMkLst>
          <pc:docMk/>
          <pc:sldMk cId="0" sldId="268"/>
        </pc:sldMkLst>
        <pc:spChg chg="mod">
          <ac:chgData name="md anisuzzaman" userId="994f96b838843173" providerId="LiveId" clId="{FC7A711B-AEAC-4AEA-9E50-9FCD569D449A}" dt="2026-03-13T01:46:41.318" v="890" actId="5793"/>
          <ac:spMkLst>
            <pc:docMk/>
            <pc:sldMk cId="0" sldId="268"/>
            <ac:spMk id="3" creationId="{F3E2D49E-EC69-E042-326F-8A8A1E50C236}"/>
          </ac:spMkLst>
        </pc:spChg>
      </pc:sldChg>
      <pc:sldChg chg="modSp mod">
        <pc:chgData name="md anisuzzaman" userId="994f96b838843173" providerId="LiveId" clId="{FC7A711B-AEAC-4AEA-9E50-9FCD569D449A}" dt="2026-03-13T01:53:09.348" v="1146" actId="20577"/>
        <pc:sldMkLst>
          <pc:docMk/>
          <pc:sldMk cId="4284063216" sldId="269"/>
        </pc:sldMkLst>
        <pc:spChg chg="mod">
          <ac:chgData name="md anisuzzaman" userId="994f96b838843173" providerId="LiveId" clId="{FC7A711B-AEAC-4AEA-9E50-9FCD569D449A}" dt="2026-03-13T01:53:09.348" v="1146" actId="20577"/>
          <ac:spMkLst>
            <pc:docMk/>
            <pc:sldMk cId="4284063216" sldId="269"/>
            <ac:spMk id="1975" creationId="{7B90980F-48EA-9774-8A4E-D899076C5736}"/>
          </ac:spMkLst>
        </pc:spChg>
      </pc:sldChg>
      <pc:sldChg chg="modSp mod">
        <pc:chgData name="md anisuzzaman" userId="994f96b838843173" providerId="LiveId" clId="{FC7A711B-AEAC-4AEA-9E50-9FCD569D449A}" dt="2026-03-13T01:49:50.351" v="1037" actId="20577"/>
        <pc:sldMkLst>
          <pc:docMk/>
          <pc:sldMk cId="2683932465" sldId="270"/>
        </pc:sldMkLst>
        <pc:spChg chg="mod">
          <ac:chgData name="md anisuzzaman" userId="994f96b838843173" providerId="LiveId" clId="{FC7A711B-AEAC-4AEA-9E50-9FCD569D449A}" dt="2026-03-13T01:49:50.351" v="1037" actId="20577"/>
          <ac:spMkLst>
            <pc:docMk/>
            <pc:sldMk cId="2683932465" sldId="270"/>
            <ac:spMk id="3" creationId="{41709461-8EF8-43AE-F40F-A084A5809E0D}"/>
          </ac:spMkLst>
        </pc:spChg>
      </pc:sldChg>
      <pc:sldChg chg="modSp mod">
        <pc:chgData name="md anisuzzaman" userId="994f96b838843173" providerId="LiveId" clId="{FC7A711B-AEAC-4AEA-9E50-9FCD569D449A}" dt="2026-03-13T01:56:41.723" v="1432" actId="20577"/>
        <pc:sldMkLst>
          <pc:docMk/>
          <pc:sldMk cId="1081633707" sldId="271"/>
        </pc:sldMkLst>
        <pc:spChg chg="mod">
          <ac:chgData name="md anisuzzaman" userId="994f96b838843173" providerId="LiveId" clId="{FC7A711B-AEAC-4AEA-9E50-9FCD569D449A}" dt="2026-03-13T01:56:41.723" v="1432" actId="20577"/>
          <ac:spMkLst>
            <pc:docMk/>
            <pc:sldMk cId="1081633707" sldId="271"/>
            <ac:spMk id="3" creationId="{51E380D2-097B-3A7A-5E2D-B16C4942B49C}"/>
          </ac:spMkLst>
        </pc:spChg>
        <pc:spChg chg="mod">
          <ac:chgData name="md anisuzzaman" userId="994f96b838843173" providerId="LiveId" clId="{FC7A711B-AEAC-4AEA-9E50-9FCD569D449A}" dt="2026-03-13T01:50:24.586" v="1072" actId="20577"/>
          <ac:spMkLst>
            <pc:docMk/>
            <pc:sldMk cId="1081633707" sldId="271"/>
            <ac:spMk id="1975" creationId="{FD6444ED-5610-A7A1-0108-66A3F49C38E9}"/>
          </ac:spMkLst>
        </pc:spChg>
      </pc:sldChg>
      <pc:sldChg chg="modSp mod">
        <pc:chgData name="md anisuzzaman" userId="994f96b838843173" providerId="LiveId" clId="{FC7A711B-AEAC-4AEA-9E50-9FCD569D449A}" dt="2026-03-13T01:57:58.595" v="1509" actId="20577"/>
        <pc:sldMkLst>
          <pc:docMk/>
          <pc:sldMk cId="1517700852" sldId="272"/>
        </pc:sldMkLst>
        <pc:spChg chg="mod">
          <ac:chgData name="md anisuzzaman" userId="994f96b838843173" providerId="LiveId" clId="{FC7A711B-AEAC-4AEA-9E50-9FCD569D449A}" dt="2026-03-13T01:57:58.595" v="1509" actId="20577"/>
          <ac:spMkLst>
            <pc:docMk/>
            <pc:sldMk cId="1517700852" sldId="272"/>
            <ac:spMk id="3" creationId="{2FAC4D84-B487-61D2-DCF6-C0450B32FBD4}"/>
          </ac:spMkLst>
        </pc:spChg>
        <pc:spChg chg="mod">
          <ac:chgData name="md anisuzzaman" userId="994f96b838843173" providerId="LiveId" clId="{FC7A711B-AEAC-4AEA-9E50-9FCD569D449A}" dt="2026-03-13T01:54:12.549" v="1181" actId="20577"/>
          <ac:spMkLst>
            <pc:docMk/>
            <pc:sldMk cId="1517700852" sldId="272"/>
            <ac:spMk id="1975" creationId="{0CD29D76-6009-1631-FAF1-9B6C918CF788}"/>
          </ac:spMkLst>
        </pc:spChg>
      </pc:sldChg>
      <pc:sldChg chg="modSp mod">
        <pc:chgData name="md anisuzzaman" userId="994f96b838843173" providerId="LiveId" clId="{FC7A711B-AEAC-4AEA-9E50-9FCD569D449A}" dt="2026-03-13T01:59:14.713" v="1603" actId="20577"/>
        <pc:sldMkLst>
          <pc:docMk/>
          <pc:sldMk cId="1255550021" sldId="273"/>
        </pc:sldMkLst>
        <pc:spChg chg="mod">
          <ac:chgData name="md anisuzzaman" userId="994f96b838843173" providerId="LiveId" clId="{FC7A711B-AEAC-4AEA-9E50-9FCD569D449A}" dt="2026-03-13T01:59:14.713" v="1603" actId="20577"/>
          <ac:spMkLst>
            <pc:docMk/>
            <pc:sldMk cId="1255550021" sldId="273"/>
            <ac:spMk id="3" creationId="{CCF037C9-C62B-1F71-6CC6-7EAA2EB9CD3D}"/>
          </ac:spMkLst>
        </pc:spChg>
        <pc:spChg chg="mod">
          <ac:chgData name="md anisuzzaman" userId="994f96b838843173" providerId="LiveId" clId="{FC7A711B-AEAC-4AEA-9E50-9FCD569D449A}" dt="2026-03-13T01:54:28.635" v="1216" actId="20577"/>
          <ac:spMkLst>
            <pc:docMk/>
            <pc:sldMk cId="1255550021" sldId="273"/>
            <ac:spMk id="1975" creationId="{4064E2FF-4645-7EC5-FAEA-95395FC451F5}"/>
          </ac:spMkLst>
        </pc:spChg>
      </pc:sldChg>
      <pc:sldChg chg="modSp mod">
        <pc:chgData name="md anisuzzaman" userId="994f96b838843173" providerId="LiveId" clId="{FC7A711B-AEAC-4AEA-9E50-9FCD569D449A}" dt="2026-03-13T02:01:58.319" v="1795" actId="20577"/>
        <pc:sldMkLst>
          <pc:docMk/>
          <pc:sldMk cId="36262468" sldId="274"/>
        </pc:sldMkLst>
        <pc:spChg chg="mod">
          <ac:chgData name="md anisuzzaman" userId="994f96b838843173" providerId="LiveId" clId="{FC7A711B-AEAC-4AEA-9E50-9FCD569D449A}" dt="2026-03-13T02:01:58.319" v="1795" actId="20577"/>
          <ac:spMkLst>
            <pc:docMk/>
            <pc:sldMk cId="36262468" sldId="274"/>
            <ac:spMk id="3" creationId="{B6718CFF-A72D-0434-DD3E-F346992D8C7E}"/>
          </ac:spMkLst>
        </pc:spChg>
      </pc:sldChg>
      <pc:sldChg chg="modSp mod">
        <pc:chgData name="md anisuzzaman" userId="994f96b838843173" providerId="LiveId" clId="{FC7A711B-AEAC-4AEA-9E50-9FCD569D449A}" dt="2026-03-13T01:50:48.290" v="1106" actId="20577"/>
        <pc:sldMkLst>
          <pc:docMk/>
          <pc:sldMk cId="2572478354" sldId="276"/>
        </pc:sldMkLst>
        <pc:spChg chg="mod">
          <ac:chgData name="md anisuzzaman" userId="994f96b838843173" providerId="LiveId" clId="{FC7A711B-AEAC-4AEA-9E50-9FCD569D449A}" dt="2026-03-13T01:50:48.290" v="1106" actId="20577"/>
          <ac:spMkLst>
            <pc:docMk/>
            <pc:sldMk cId="2572478354" sldId="276"/>
            <ac:spMk id="1975" creationId="{C3818BA0-9469-5D88-A473-1F37788A0AE9}"/>
          </ac:spMkLst>
        </pc:spChg>
      </pc:sldChg>
      <pc:sldChg chg="modSp mod">
        <pc:chgData name="md anisuzzaman" userId="994f96b838843173" providerId="LiveId" clId="{FC7A711B-AEAC-4AEA-9E50-9FCD569D449A}" dt="2026-03-13T01:59:39.112" v="1638" actId="20577"/>
        <pc:sldMkLst>
          <pc:docMk/>
          <pc:sldMk cId="307202146" sldId="278"/>
        </pc:sldMkLst>
        <pc:spChg chg="mod">
          <ac:chgData name="md anisuzzaman" userId="994f96b838843173" providerId="LiveId" clId="{FC7A711B-AEAC-4AEA-9E50-9FCD569D449A}" dt="2026-03-13T01:59:39.112" v="1638" actId="20577"/>
          <ac:spMkLst>
            <pc:docMk/>
            <pc:sldMk cId="307202146" sldId="278"/>
            <ac:spMk id="1975" creationId="{4064E2FF-4645-7EC5-FAEA-95395FC451F5}"/>
          </ac:spMkLst>
        </pc:spChg>
      </pc:sldChg>
      <pc:sldChg chg="modSp new mod">
        <pc:chgData name="md anisuzzaman" userId="994f96b838843173" providerId="LiveId" clId="{FC7A711B-AEAC-4AEA-9E50-9FCD569D449A}" dt="2026-03-15T19:01:39.297" v="1821" actId="20577"/>
        <pc:sldMkLst>
          <pc:docMk/>
          <pc:sldMk cId="2878773317" sldId="281"/>
        </pc:sldMkLst>
        <pc:spChg chg="mod">
          <ac:chgData name="md anisuzzaman" userId="994f96b838843173" providerId="LiveId" clId="{FC7A711B-AEAC-4AEA-9E50-9FCD569D449A}" dt="2026-03-15T19:00:39.152" v="1808" actId="20577"/>
          <ac:spMkLst>
            <pc:docMk/>
            <pc:sldMk cId="2878773317" sldId="281"/>
            <ac:spMk id="2" creationId="{58B482FC-7B55-4E37-BDAF-0E9B9A7BC590}"/>
          </ac:spMkLst>
        </pc:spChg>
        <pc:spChg chg="mod">
          <ac:chgData name="md anisuzzaman" userId="994f96b838843173" providerId="LiveId" clId="{FC7A711B-AEAC-4AEA-9E50-9FCD569D449A}" dt="2026-03-15T19:01:39.297" v="1821" actId="20577"/>
          <ac:spMkLst>
            <pc:docMk/>
            <pc:sldMk cId="2878773317" sldId="281"/>
            <ac:spMk id="3" creationId="{93DBBB9F-F32C-46A6-BC54-E06E3A4451A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9"/>
        <p:cNvGrpSpPr/>
        <p:nvPr/>
      </p:nvGrpSpPr>
      <p:grpSpPr>
        <a:xfrm>
          <a:off x="0" y="0"/>
          <a:ext cx="0" cy="0"/>
          <a:chOff x="0" y="0"/>
          <a:chExt cx="0" cy="0"/>
        </a:xfrm>
      </p:grpSpPr>
      <p:sp>
        <p:nvSpPr>
          <p:cNvPr id="1520" name="Google Shape;1520;g136ddcb5620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1" name="Google Shape;1521;g136ddcb5620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8"/>
        <p:cNvGrpSpPr/>
        <p:nvPr/>
      </p:nvGrpSpPr>
      <p:grpSpPr>
        <a:xfrm>
          <a:off x="0" y="0"/>
          <a:ext cx="0" cy="0"/>
          <a:chOff x="0" y="0"/>
          <a:chExt cx="0" cy="0"/>
        </a:xfrm>
      </p:grpSpPr>
      <p:sp>
        <p:nvSpPr>
          <p:cNvPr id="1629" name="Google Shape;1629;gf48d753952_0_6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0" name="Google Shape;1630;gf48d753952_0_6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3"/>
        <p:cNvGrpSpPr/>
        <p:nvPr/>
      </p:nvGrpSpPr>
      <p:grpSpPr>
        <a:xfrm>
          <a:off x="0" y="0"/>
          <a:ext cx="0" cy="0"/>
          <a:chOff x="0" y="0"/>
          <a:chExt cx="0" cy="0"/>
        </a:xfrm>
      </p:grpSpPr>
      <p:sp>
        <p:nvSpPr>
          <p:cNvPr id="1664" name="Google Shape;1664;gf48d753952_0_8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5" name="Google Shape;1665;gf48d753952_0_8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Introduction</a:t>
            </a:r>
          </a:p>
          <a:p>
            <a:r>
              <a:rPr lang="en-US" sz="1100" b="0" i="0" u="none" strike="noStrike" cap="none" dirty="0">
                <a:solidFill>
                  <a:srgbClr val="000000"/>
                </a:solidFill>
                <a:effectLst/>
                <a:latin typeface="Arial"/>
                <a:ea typeface="Arial"/>
                <a:cs typeface="Arial"/>
                <a:sym typeface="Arial"/>
              </a:rPr>
              <a:t>The environments under which health and social care professionals work are complex and dynamic and require effective decision-making and problem-solving abilities. These competencies contribute to safe, person-</a:t>
            </a:r>
            <a:r>
              <a:rPr lang="en-US" sz="1100" b="0" i="0" u="none" strike="noStrike" cap="none" dirty="0" err="1">
                <a:solidFill>
                  <a:srgbClr val="000000"/>
                </a:solidFill>
                <a:effectLst/>
                <a:latin typeface="Arial"/>
                <a:ea typeface="Arial"/>
                <a:cs typeface="Arial"/>
                <a:sym typeface="Arial"/>
              </a:rPr>
              <a:t>centred</a:t>
            </a:r>
            <a:r>
              <a:rPr lang="en-US" sz="1100" b="0" i="0" u="none" strike="noStrike" cap="none" dirty="0">
                <a:solidFill>
                  <a:srgbClr val="000000"/>
                </a:solidFill>
                <a:effectLst/>
                <a:latin typeface="Arial"/>
                <a:ea typeface="Arial"/>
                <a:cs typeface="Arial"/>
                <a:sym typeface="Arial"/>
              </a:rPr>
              <a:t> care, </a:t>
            </a:r>
            <a:r>
              <a:rPr lang="en-US" sz="1100" b="0" i="0" u="none" strike="noStrike" cap="none" dirty="0" err="1">
                <a:solidFill>
                  <a:srgbClr val="000000"/>
                </a:solidFill>
                <a:effectLst/>
                <a:latin typeface="Arial"/>
                <a:ea typeface="Arial"/>
                <a:cs typeface="Arial"/>
                <a:sym typeface="Arial"/>
              </a:rPr>
              <a:t>mobilise</a:t>
            </a:r>
            <a:r>
              <a:rPr lang="en-US" sz="1100" b="0" i="0" u="none" strike="noStrike" cap="none" dirty="0">
                <a:solidFill>
                  <a:srgbClr val="000000"/>
                </a:solidFill>
                <a:effectLst/>
                <a:latin typeface="Arial"/>
                <a:ea typeface="Arial"/>
                <a:cs typeface="Arial"/>
                <a:sym typeface="Arial"/>
              </a:rPr>
              <a:t> practitioners to respond appropriately to a changing environment, interact effectively in multidisciplinary teams, and reflect on their practice to enhance it continuously. The acquisition of a high problem-solving skill level contributes to overall confidence and professional performance, and is closely related to the regulatory standards, which will help to develop long-term professional growth (</a:t>
            </a:r>
            <a:r>
              <a:rPr lang="en-US" sz="1100" b="0" i="0" u="none" strike="noStrike" cap="none" dirty="0" err="1">
                <a:solidFill>
                  <a:srgbClr val="000000"/>
                </a:solidFill>
                <a:effectLst/>
                <a:latin typeface="Arial"/>
                <a:ea typeface="Arial"/>
                <a:cs typeface="Arial"/>
                <a:sym typeface="Arial"/>
              </a:rPr>
              <a:t>Haenggli</a:t>
            </a:r>
            <a:r>
              <a:rPr lang="en-US" sz="1100" b="0" i="0" u="none" strike="noStrike" cap="none" dirty="0">
                <a:solidFill>
                  <a:srgbClr val="000000"/>
                </a:solidFill>
                <a:effectLst/>
                <a:latin typeface="Arial"/>
                <a:ea typeface="Arial"/>
                <a:cs typeface="Arial"/>
                <a:sym typeface="Arial"/>
              </a:rPr>
              <a:t> and Hirschi, 2020). </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p:cNvGrpSpPr/>
        <p:nvPr/>
      </p:nvGrpSpPr>
      <p:grpSpPr>
        <a:xfrm>
          <a:off x="0" y="0"/>
          <a:ext cx="0" cy="0"/>
          <a:chOff x="0" y="0"/>
          <a:chExt cx="0" cy="0"/>
        </a:xfrm>
      </p:grpSpPr>
      <p:sp>
        <p:nvSpPr>
          <p:cNvPr id="1972" name="Google Shape;1972;g136ddcb5620_0_25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136ddcb5620_0_25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Understanding Problem Solving</a:t>
            </a:r>
          </a:p>
          <a:p>
            <a:r>
              <a:rPr lang="en-US" sz="1100" b="0" i="0" u="none" strike="noStrike" cap="none" dirty="0">
                <a:solidFill>
                  <a:srgbClr val="000000"/>
                </a:solidFill>
                <a:effectLst/>
                <a:latin typeface="Arial"/>
                <a:ea typeface="Arial"/>
                <a:cs typeface="Arial"/>
                <a:sym typeface="Arial"/>
              </a:rPr>
              <a:t>Problem solving is the capacity to </a:t>
            </a:r>
            <a:r>
              <a:rPr lang="en-US" sz="1100" b="0" i="0" u="none" strike="noStrike" cap="none" dirty="0" err="1">
                <a:solidFill>
                  <a:srgbClr val="000000"/>
                </a:solidFill>
                <a:effectLst/>
                <a:latin typeface="Arial"/>
                <a:ea typeface="Arial"/>
                <a:cs typeface="Arial"/>
                <a:sym typeface="Arial"/>
              </a:rPr>
              <a:t>recognise</a:t>
            </a:r>
            <a:r>
              <a:rPr lang="en-US" sz="1100" b="0" i="0" u="none" strike="noStrike" cap="none" dirty="0">
                <a:solidFill>
                  <a:srgbClr val="000000"/>
                </a:solidFill>
                <a:effectLst/>
                <a:latin typeface="Arial"/>
                <a:ea typeface="Arial"/>
                <a:cs typeface="Arial"/>
                <a:sym typeface="Arial"/>
              </a:rPr>
              <a:t> a problem, examine the causes, devise the solutions and </a:t>
            </a:r>
            <a:r>
              <a:rPr lang="en-US" sz="1100" b="0" i="0" u="none" strike="noStrike" cap="none" dirty="0" err="1">
                <a:solidFill>
                  <a:srgbClr val="000000"/>
                </a:solidFill>
                <a:effectLst/>
                <a:latin typeface="Arial"/>
                <a:ea typeface="Arial"/>
                <a:cs typeface="Arial"/>
                <a:sym typeface="Arial"/>
              </a:rPr>
              <a:t>analyse</a:t>
            </a:r>
            <a:r>
              <a:rPr lang="en-US" sz="1100" b="0" i="0" u="none" strike="noStrike" cap="none" dirty="0">
                <a:solidFill>
                  <a:srgbClr val="000000"/>
                </a:solidFill>
                <a:effectLst/>
                <a:latin typeface="Arial"/>
                <a:ea typeface="Arial"/>
                <a:cs typeface="Arial"/>
                <a:sym typeface="Arial"/>
              </a:rPr>
              <a:t> the results. The skill would be necessary in the practice of health and social care since the professionals would have to address various service-user needs with theoretical understanding as well as practical judgement.  Academic and collaborative activities promote the development of different transferable skills, such as teamwork, communication, and reflection (Aslan, 2021). </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a:extLst>
            <a:ext uri="{FF2B5EF4-FFF2-40B4-BE49-F238E27FC236}">
              <a16:creationId xmlns:a16="http://schemas.microsoft.com/office/drawing/2014/main" id="{E44F0E5B-EA3C-9BF5-E772-E00898F19242}"/>
            </a:ext>
          </a:extLst>
        </p:cNvPr>
        <p:cNvGrpSpPr/>
        <p:nvPr/>
      </p:nvGrpSpPr>
      <p:grpSpPr>
        <a:xfrm>
          <a:off x="0" y="0"/>
          <a:ext cx="0" cy="0"/>
          <a:chOff x="0" y="0"/>
          <a:chExt cx="0" cy="0"/>
        </a:xfrm>
      </p:grpSpPr>
      <p:sp>
        <p:nvSpPr>
          <p:cNvPr id="1972" name="Google Shape;1972;g136ddcb5620_0_2566:notes">
            <a:extLst>
              <a:ext uri="{FF2B5EF4-FFF2-40B4-BE49-F238E27FC236}">
                <a16:creationId xmlns:a16="http://schemas.microsoft.com/office/drawing/2014/main" id="{628F1400-DCB2-E4CA-DC4B-0AD9B5AEC66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136ddcb5620_0_2566:notes">
            <a:extLst>
              <a:ext uri="{FF2B5EF4-FFF2-40B4-BE49-F238E27FC236}">
                <a16:creationId xmlns:a16="http://schemas.microsoft.com/office/drawing/2014/main" id="{43455DDC-DD9C-DFB2-24BD-712F0AE5C8C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Relevance of Problem Solving to Health and Social Care Practice</a:t>
            </a:r>
          </a:p>
          <a:p>
            <a:r>
              <a:rPr lang="en-US" sz="1100" b="1" i="0" u="none" strike="noStrike" cap="none" dirty="0">
                <a:solidFill>
                  <a:srgbClr val="000000"/>
                </a:solidFill>
                <a:effectLst/>
                <a:latin typeface="Arial"/>
                <a:ea typeface="Arial"/>
                <a:cs typeface="Arial"/>
                <a:sym typeface="Arial"/>
              </a:rPr>
              <a:t>Task Understanding and Completion</a:t>
            </a:r>
            <a:r>
              <a:rPr lang="en-US" sz="1100" b="0" i="0" u="none" strike="noStrike" cap="none" dirty="0">
                <a:solidFill>
                  <a:srgbClr val="000000"/>
                </a:solidFill>
                <a:effectLst/>
                <a:latin typeface="Arial"/>
                <a:ea typeface="Arial"/>
                <a:cs typeface="Arial"/>
                <a:sym typeface="Arial"/>
              </a:rPr>
              <a:t>: Academic and collaborative tasks, which help build professional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and prepare for work. Problem-solving provides the learners with an opportunity to understand the instructions, gather problems in their own way while working and plan their work properly. This procedure aids in the development of responsibility and independence in learning (Lu and Xie, 2024).</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9679918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a:extLst>
            <a:ext uri="{FF2B5EF4-FFF2-40B4-BE49-F238E27FC236}">
              <a16:creationId xmlns:a16="http://schemas.microsoft.com/office/drawing/2014/main" id="{C43B36C4-F269-6957-8C25-612BFA1EDF89}"/>
            </a:ext>
          </a:extLst>
        </p:cNvPr>
        <p:cNvGrpSpPr/>
        <p:nvPr/>
      </p:nvGrpSpPr>
      <p:grpSpPr>
        <a:xfrm>
          <a:off x="0" y="0"/>
          <a:ext cx="0" cy="0"/>
          <a:chOff x="0" y="0"/>
          <a:chExt cx="0" cy="0"/>
        </a:xfrm>
      </p:grpSpPr>
      <p:sp>
        <p:nvSpPr>
          <p:cNvPr id="1972" name="Google Shape;1972;g136ddcb5620_0_2566:notes">
            <a:extLst>
              <a:ext uri="{FF2B5EF4-FFF2-40B4-BE49-F238E27FC236}">
                <a16:creationId xmlns:a16="http://schemas.microsoft.com/office/drawing/2014/main" id="{6E30AC8C-DD2F-DE6F-E366-FFDD2E63120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136ddcb5620_0_2566:notes">
            <a:extLst>
              <a:ext uri="{FF2B5EF4-FFF2-40B4-BE49-F238E27FC236}">
                <a16:creationId xmlns:a16="http://schemas.microsoft.com/office/drawing/2014/main" id="{6379CDCF-57E4-EDBE-22EF-B44708077A6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Dealing with Practical Learning Situations</a:t>
            </a:r>
            <a:r>
              <a:rPr lang="en-US" sz="1100" b="0" i="0" u="none" strike="noStrike" cap="none" dirty="0">
                <a:solidFill>
                  <a:srgbClr val="000000"/>
                </a:solidFill>
                <a:effectLst/>
                <a:latin typeface="Arial"/>
                <a:ea typeface="Arial"/>
                <a:cs typeface="Arial"/>
                <a:sym typeface="Arial"/>
              </a:rPr>
              <a:t>: Classroom simulation and discussion-based activities provide the learners with training to deal with real healthcare situations in which one might be in a sudden situation. Problem solving enables students to relate theoretical knowledge back to real-life applications, especially when they </a:t>
            </a:r>
            <a:r>
              <a:rPr lang="en-US" sz="1100" b="0" i="0" u="none" strike="noStrike" cap="none" dirty="0" err="1">
                <a:solidFill>
                  <a:srgbClr val="000000"/>
                </a:solidFill>
                <a:effectLst/>
                <a:latin typeface="Arial"/>
                <a:ea typeface="Arial"/>
                <a:cs typeface="Arial"/>
                <a:sym typeface="Arial"/>
              </a:rPr>
              <a:t>analyse</a:t>
            </a:r>
            <a:r>
              <a:rPr lang="en-US" sz="1100" b="0" i="0" u="none" strike="noStrike" cap="none" dirty="0">
                <a:solidFill>
                  <a:srgbClr val="000000"/>
                </a:solidFill>
                <a:effectLst/>
                <a:latin typeface="Arial"/>
                <a:ea typeface="Arial"/>
                <a:cs typeface="Arial"/>
                <a:sym typeface="Arial"/>
              </a:rPr>
              <a:t> a situation in a case and when they are responding to the needs of service-users (</a:t>
            </a:r>
            <a:r>
              <a:rPr lang="en-US" sz="1100" b="0" i="0" u="none" strike="noStrike" cap="none" dirty="0" err="1">
                <a:solidFill>
                  <a:srgbClr val="000000"/>
                </a:solidFill>
                <a:effectLst/>
                <a:latin typeface="Arial"/>
                <a:ea typeface="Arial"/>
                <a:cs typeface="Arial"/>
                <a:sym typeface="Arial"/>
              </a:rPr>
              <a:t>Bariyyah</a:t>
            </a:r>
            <a:r>
              <a:rPr lang="en-US" sz="1100" b="0" i="0" u="none" strike="noStrike" cap="none" dirty="0">
                <a:solidFill>
                  <a:srgbClr val="000000"/>
                </a:solidFill>
                <a:effectLst/>
                <a:latin typeface="Arial"/>
                <a:ea typeface="Arial"/>
                <a:cs typeface="Arial"/>
                <a:sym typeface="Arial"/>
              </a:rPr>
              <a:t>, 2021).</a:t>
            </a:r>
          </a:p>
          <a:p>
            <a:r>
              <a:rPr lang="en-US" sz="1100" b="1" i="0" u="none" strike="noStrike" cap="none" dirty="0">
                <a:solidFill>
                  <a:srgbClr val="000000"/>
                </a:solidFill>
                <a:effectLst/>
                <a:latin typeface="Arial"/>
                <a:ea typeface="Arial"/>
                <a:cs typeface="Arial"/>
                <a:sym typeface="Arial"/>
              </a:rPr>
              <a:t>Supporting Effective and Safe Care: </a:t>
            </a:r>
            <a:r>
              <a:rPr lang="en-US" sz="1100" b="0" i="0" u="none" strike="noStrike" cap="none" dirty="0">
                <a:solidFill>
                  <a:srgbClr val="000000"/>
                </a:solidFill>
                <a:effectLst/>
                <a:latin typeface="Arial"/>
                <a:ea typeface="Arial"/>
                <a:cs typeface="Arial"/>
                <a:sym typeface="Arial"/>
              </a:rPr>
              <a:t>Health and social care settings are mostly </a:t>
            </a:r>
            <a:r>
              <a:rPr lang="en-US" sz="1100" b="0" i="0" u="none" strike="noStrike" cap="none" dirty="0" err="1">
                <a:solidFill>
                  <a:srgbClr val="000000"/>
                </a:solidFill>
                <a:effectLst/>
                <a:latin typeface="Arial"/>
                <a:ea typeface="Arial"/>
                <a:cs typeface="Arial"/>
                <a:sym typeface="Arial"/>
              </a:rPr>
              <a:t>characterised</a:t>
            </a:r>
            <a:r>
              <a:rPr lang="en-US" sz="1100" b="0" i="0" u="none" strike="noStrike" cap="none" dirty="0">
                <a:solidFill>
                  <a:srgbClr val="000000"/>
                </a:solidFill>
                <a:effectLst/>
                <a:latin typeface="Arial"/>
                <a:ea typeface="Arial"/>
                <a:cs typeface="Arial"/>
                <a:sym typeface="Arial"/>
              </a:rPr>
              <a:t> by situations of uncertainty, where the circumstances of the service-users can alter at short notice. Problem-solving assists professionals in monitoring red flags, </a:t>
            </a:r>
            <a:r>
              <a:rPr lang="en-US" sz="1100" b="0" i="0" u="none" strike="noStrike" cap="none" dirty="0" err="1">
                <a:solidFill>
                  <a:srgbClr val="000000"/>
                </a:solidFill>
                <a:effectLst/>
                <a:latin typeface="Arial"/>
                <a:ea typeface="Arial"/>
                <a:cs typeface="Arial"/>
                <a:sym typeface="Arial"/>
              </a:rPr>
              <a:t>scrutinising</a:t>
            </a:r>
            <a:r>
              <a:rPr lang="en-US" sz="1100" b="0" i="0" u="none" strike="noStrike" cap="none" dirty="0">
                <a:solidFill>
                  <a:srgbClr val="000000"/>
                </a:solidFill>
                <a:effectLst/>
                <a:latin typeface="Arial"/>
                <a:ea typeface="Arial"/>
                <a:cs typeface="Arial"/>
                <a:sym typeface="Arial"/>
              </a:rPr>
              <a:t> existing data, and doing the correct thing to ensure patient safety (Treffinger et al., 2023).</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31156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a:extLst>
            <a:ext uri="{FF2B5EF4-FFF2-40B4-BE49-F238E27FC236}">
              <a16:creationId xmlns:a16="http://schemas.microsoft.com/office/drawing/2014/main" id="{000C89B5-DD36-49AB-3526-2C74174597E2}"/>
            </a:ext>
          </a:extLst>
        </p:cNvPr>
        <p:cNvGrpSpPr/>
        <p:nvPr/>
      </p:nvGrpSpPr>
      <p:grpSpPr>
        <a:xfrm>
          <a:off x="0" y="0"/>
          <a:ext cx="0" cy="0"/>
          <a:chOff x="0" y="0"/>
          <a:chExt cx="0" cy="0"/>
        </a:xfrm>
      </p:grpSpPr>
      <p:sp>
        <p:nvSpPr>
          <p:cNvPr id="1972" name="Google Shape;1972;g136ddcb5620_0_2566:notes">
            <a:extLst>
              <a:ext uri="{FF2B5EF4-FFF2-40B4-BE49-F238E27FC236}">
                <a16:creationId xmlns:a16="http://schemas.microsoft.com/office/drawing/2014/main" id="{40FBE210-041D-7E25-D5A5-CF7C193CE6E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136ddcb5620_0_2566:notes">
            <a:extLst>
              <a:ext uri="{FF2B5EF4-FFF2-40B4-BE49-F238E27FC236}">
                <a16:creationId xmlns:a16="http://schemas.microsoft.com/office/drawing/2014/main" id="{D3709290-1032-B832-37E5-7F6055AF2A5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Role of Problem Solving in Professional Responsibilities</a:t>
            </a:r>
          </a:p>
          <a:p>
            <a:r>
              <a:rPr lang="en-US" sz="1100" b="1" i="0" u="none" strike="noStrike" cap="none" dirty="0">
                <a:solidFill>
                  <a:srgbClr val="000000"/>
                </a:solidFill>
                <a:effectLst/>
                <a:latin typeface="Arial"/>
                <a:ea typeface="Arial"/>
                <a:cs typeface="Arial"/>
                <a:sym typeface="Arial"/>
              </a:rPr>
              <a:t>Promoting Multidisciplinary Teamwork</a:t>
            </a:r>
            <a:r>
              <a:rPr lang="en-US" sz="1100" b="0" i="0" u="none" strike="noStrike" cap="none" dirty="0">
                <a:solidFill>
                  <a:srgbClr val="000000"/>
                </a:solidFill>
                <a:effectLst/>
                <a:latin typeface="Arial"/>
                <a:ea typeface="Arial"/>
                <a:cs typeface="Arial"/>
                <a:sym typeface="Arial"/>
              </a:rPr>
              <a:t>: The implementation of health and social care services is established through the support of multidisciplinary teams of various professionals, such as nurses, doctors, social workers, and care assistants. Problem-solving aids practitioners to exchange knowledge, deliberate solutions, and make a common decision, which contributes towards the overall well-being of the service user. </a:t>
            </a:r>
          </a:p>
          <a:p>
            <a:r>
              <a:rPr lang="en-US" sz="1100" b="1" i="0" u="none" strike="noStrike" cap="none" dirty="0">
                <a:solidFill>
                  <a:srgbClr val="000000"/>
                </a:solidFill>
                <a:effectLst/>
                <a:latin typeface="Arial"/>
                <a:ea typeface="Arial"/>
                <a:cs typeface="Arial"/>
                <a:sym typeface="Arial"/>
              </a:rPr>
              <a:t>Workload and </a:t>
            </a:r>
            <a:r>
              <a:rPr lang="en-US" sz="1100" b="1" i="0" u="none" strike="noStrike" cap="none" dirty="0" err="1">
                <a:solidFill>
                  <a:srgbClr val="000000"/>
                </a:solidFill>
                <a:effectLst/>
                <a:latin typeface="Arial"/>
                <a:ea typeface="Arial"/>
                <a:cs typeface="Arial"/>
                <a:sym typeface="Arial"/>
              </a:rPr>
              <a:t>Prioritisation</a:t>
            </a:r>
            <a:r>
              <a:rPr lang="en-US" sz="1100" b="0" i="0" u="none" strike="noStrike" cap="none" dirty="0">
                <a:solidFill>
                  <a:srgbClr val="000000"/>
                </a:solidFill>
                <a:effectLst/>
                <a:latin typeface="Arial"/>
                <a:ea typeface="Arial"/>
                <a:cs typeface="Arial"/>
                <a:sym typeface="Arial"/>
              </a:rPr>
              <a:t>: Healthcare settings are usually </a:t>
            </a:r>
            <a:r>
              <a:rPr lang="en-US" sz="1100" b="0" i="0" u="none" strike="noStrike" cap="none" dirty="0" err="1">
                <a:solidFill>
                  <a:srgbClr val="000000"/>
                </a:solidFill>
                <a:effectLst/>
                <a:latin typeface="Arial"/>
                <a:ea typeface="Arial"/>
                <a:cs typeface="Arial"/>
                <a:sym typeface="Arial"/>
              </a:rPr>
              <a:t>characterised</a:t>
            </a:r>
            <a:r>
              <a:rPr lang="en-US" sz="1100" b="0" i="0" u="none" strike="noStrike" cap="none" dirty="0">
                <a:solidFill>
                  <a:srgbClr val="000000"/>
                </a:solidFill>
                <a:effectLst/>
                <a:latin typeface="Arial"/>
                <a:ea typeface="Arial"/>
                <a:cs typeface="Arial"/>
                <a:sym typeface="Arial"/>
              </a:rPr>
              <a:t> by several tasks that have to be addressed in a short period of time. Problem-solving helps professionals to put priorities in terms of urgency and importance. For example, urgent clinical requirements should come first before management's normal responsibilities. This is a systematic method that assists in sustaining efficiency as well as patient safety (Savitz-Romer and Rowan-Kenyon, 2020).</a:t>
            </a:r>
          </a:p>
        </p:txBody>
      </p:sp>
    </p:spTree>
    <p:extLst>
      <p:ext uri="{BB962C8B-B14F-4D97-AF65-F5344CB8AC3E}">
        <p14:creationId xmlns:p14="http://schemas.microsoft.com/office/powerpoint/2010/main" val="28441032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a:extLst>
            <a:ext uri="{FF2B5EF4-FFF2-40B4-BE49-F238E27FC236}">
              <a16:creationId xmlns:a16="http://schemas.microsoft.com/office/drawing/2014/main" id="{D0DC74AF-2756-CB26-868F-80EFB27EA7C7}"/>
            </a:ext>
          </a:extLst>
        </p:cNvPr>
        <p:cNvGrpSpPr/>
        <p:nvPr/>
      </p:nvGrpSpPr>
      <p:grpSpPr>
        <a:xfrm>
          <a:off x="0" y="0"/>
          <a:ext cx="0" cy="0"/>
          <a:chOff x="0" y="0"/>
          <a:chExt cx="0" cy="0"/>
        </a:xfrm>
      </p:grpSpPr>
      <p:sp>
        <p:nvSpPr>
          <p:cNvPr id="1972" name="Google Shape;1972;g136ddcb5620_0_2566:notes">
            <a:extLst>
              <a:ext uri="{FF2B5EF4-FFF2-40B4-BE49-F238E27FC236}">
                <a16:creationId xmlns:a16="http://schemas.microsoft.com/office/drawing/2014/main" id="{D0D93780-8772-7128-702F-EA9FD459763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136ddcb5620_0_2566:notes">
            <a:extLst>
              <a:ext uri="{FF2B5EF4-FFF2-40B4-BE49-F238E27FC236}">
                <a16:creationId xmlns:a16="http://schemas.microsoft.com/office/drawing/2014/main" id="{C9B240A5-ED9E-087C-8CB3-E00066E338B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Practical Application of Problem Solving in a Health and Social Care Setting</a:t>
            </a:r>
          </a:p>
          <a:p>
            <a:r>
              <a:rPr lang="en-US" sz="1100" b="1" i="0" u="none" strike="noStrike" cap="none" dirty="0">
                <a:solidFill>
                  <a:srgbClr val="000000"/>
                </a:solidFill>
                <a:effectLst/>
                <a:latin typeface="Arial"/>
                <a:ea typeface="Arial"/>
                <a:cs typeface="Arial"/>
                <a:sym typeface="Arial"/>
              </a:rPr>
              <a:t>Scenario of </a:t>
            </a:r>
            <a:r>
              <a:rPr lang="en-US" sz="1100" b="1" i="0" u="none" strike="noStrike" cap="none" dirty="0" err="1">
                <a:solidFill>
                  <a:srgbClr val="000000"/>
                </a:solidFill>
                <a:effectLst/>
                <a:latin typeface="Arial"/>
                <a:ea typeface="Arial"/>
                <a:cs typeface="Arial"/>
                <a:sym typeface="Arial"/>
              </a:rPr>
              <a:t>Behavioural</a:t>
            </a:r>
            <a:r>
              <a:rPr lang="en-US" sz="1100" b="1" i="0" u="none" strike="noStrike" cap="none" dirty="0">
                <a:solidFill>
                  <a:srgbClr val="000000"/>
                </a:solidFill>
                <a:effectLst/>
                <a:latin typeface="Arial"/>
                <a:ea typeface="Arial"/>
                <a:cs typeface="Arial"/>
                <a:sym typeface="Arial"/>
              </a:rPr>
              <a:t> and Health Changes in an Elderly Service User</a:t>
            </a:r>
            <a:r>
              <a:rPr lang="en-US" sz="1100" b="0" i="0" u="none" strike="noStrike" cap="none" dirty="0">
                <a:solidFill>
                  <a:srgbClr val="000000"/>
                </a:solidFill>
                <a:effectLst/>
                <a:latin typeface="Arial"/>
                <a:ea typeface="Arial"/>
                <a:cs typeface="Arial"/>
                <a:sym typeface="Arial"/>
              </a:rPr>
              <a:t>: Within a residential care environment, a care assistant is aware of an elderly service user who is more likely to be engaged in daily activities, but in a sudden turn of events, he will withdraw and refuse to eat any meal. The professional is aware that the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change might be a sign of a physical or emotional problem, and he or she initiates a systematic problem-solving process.</a:t>
            </a:r>
          </a:p>
          <a:p>
            <a:r>
              <a:rPr lang="en-US" sz="1100" b="1" i="0" u="none" strike="noStrike" cap="none" dirty="0">
                <a:solidFill>
                  <a:srgbClr val="000000"/>
                </a:solidFill>
                <a:effectLst/>
                <a:latin typeface="Arial"/>
                <a:ea typeface="Arial"/>
                <a:cs typeface="Arial"/>
                <a:sym typeface="Arial"/>
              </a:rPr>
              <a:t>Problem Identification</a:t>
            </a:r>
            <a:r>
              <a:rPr lang="en-US" sz="1100" b="0" i="0" u="none" strike="noStrike" cap="none" dirty="0">
                <a:solidFill>
                  <a:srgbClr val="000000"/>
                </a:solidFill>
                <a:effectLst/>
                <a:latin typeface="Arial"/>
                <a:ea typeface="Arial"/>
                <a:cs typeface="Arial"/>
                <a:sym typeface="Arial"/>
              </a:rPr>
              <a:t>: The care assistant has noted poor interaction and poor appetite in the service user. Proper observation is necessary since </a:t>
            </a:r>
            <a:r>
              <a:rPr lang="en-US" sz="1100" b="0" i="0" u="none" strike="noStrike" cap="none" dirty="0" err="1">
                <a:solidFill>
                  <a:srgbClr val="000000"/>
                </a:solidFill>
                <a:effectLst/>
                <a:latin typeface="Arial"/>
                <a:ea typeface="Arial"/>
                <a:cs typeface="Arial"/>
                <a:sym typeface="Arial"/>
              </a:rPr>
              <a:t>behavioural</a:t>
            </a:r>
            <a:r>
              <a:rPr lang="en-US" sz="1100" b="0" i="0" u="none" strike="noStrike" cap="none" dirty="0">
                <a:solidFill>
                  <a:srgbClr val="000000"/>
                </a:solidFill>
                <a:effectLst/>
                <a:latin typeface="Arial"/>
                <a:ea typeface="Arial"/>
                <a:cs typeface="Arial"/>
                <a:sym typeface="Arial"/>
              </a:rPr>
              <a:t> changes can be a very good warning sign of health.</a:t>
            </a:r>
          </a:p>
        </p:txBody>
      </p:sp>
    </p:spTree>
    <p:extLst>
      <p:ext uri="{BB962C8B-B14F-4D97-AF65-F5344CB8AC3E}">
        <p14:creationId xmlns:p14="http://schemas.microsoft.com/office/powerpoint/2010/main" val="3105864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a:extLst>
            <a:ext uri="{FF2B5EF4-FFF2-40B4-BE49-F238E27FC236}">
              <a16:creationId xmlns:a16="http://schemas.microsoft.com/office/drawing/2014/main" id="{C81FF6B5-EE16-B34A-5314-737CCD404CFC}"/>
            </a:ext>
          </a:extLst>
        </p:cNvPr>
        <p:cNvGrpSpPr/>
        <p:nvPr/>
      </p:nvGrpSpPr>
      <p:grpSpPr>
        <a:xfrm>
          <a:off x="0" y="0"/>
          <a:ext cx="0" cy="0"/>
          <a:chOff x="0" y="0"/>
          <a:chExt cx="0" cy="0"/>
        </a:xfrm>
      </p:grpSpPr>
      <p:sp>
        <p:nvSpPr>
          <p:cNvPr id="1972" name="Google Shape;1972;g136ddcb5620_0_2566:notes">
            <a:extLst>
              <a:ext uri="{FF2B5EF4-FFF2-40B4-BE49-F238E27FC236}">
                <a16:creationId xmlns:a16="http://schemas.microsoft.com/office/drawing/2014/main" id="{F49CE8C0-5B07-9CBE-FEDE-A438692A449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136ddcb5620_0_2566:notes">
            <a:extLst>
              <a:ext uri="{FF2B5EF4-FFF2-40B4-BE49-F238E27FC236}">
                <a16:creationId xmlns:a16="http://schemas.microsoft.com/office/drawing/2014/main" id="{035D5EFA-A526-169D-98B2-4522D79753E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Collection of Information:</a:t>
            </a:r>
            <a:r>
              <a:rPr lang="en-US" sz="1100" b="0" i="0" u="none" strike="noStrike" cap="none" dirty="0">
                <a:solidFill>
                  <a:srgbClr val="000000"/>
                </a:solidFill>
                <a:effectLst/>
                <a:latin typeface="Arial"/>
                <a:ea typeface="Arial"/>
                <a:cs typeface="Arial"/>
                <a:sym typeface="Arial"/>
              </a:rPr>
              <a:t> The professional glances through care records to determine whether any medical changes have occurred recently and informs the other workers about any incidents of similar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during other shifts. </a:t>
            </a:r>
          </a:p>
          <a:p>
            <a:r>
              <a:rPr lang="en-US" sz="1100" b="1" i="0" u="none" strike="noStrike" cap="none" dirty="0">
                <a:solidFill>
                  <a:srgbClr val="000000"/>
                </a:solidFill>
                <a:effectLst/>
                <a:latin typeface="Arial"/>
                <a:ea typeface="Arial"/>
                <a:cs typeface="Arial"/>
                <a:sym typeface="Arial"/>
              </a:rPr>
              <a:t>Examination of Possible Causes:</a:t>
            </a:r>
            <a:r>
              <a:rPr lang="en-US" sz="1100" b="0" i="0" u="none" strike="noStrike" cap="none" dirty="0">
                <a:solidFill>
                  <a:srgbClr val="000000"/>
                </a:solidFill>
                <a:effectLst/>
                <a:latin typeface="Arial"/>
                <a:ea typeface="Arial"/>
                <a:cs typeface="Arial"/>
                <a:sym typeface="Arial"/>
              </a:rPr>
              <a:t> The professional bears in mind various issues such as disease, drug side effects, emotional </a:t>
            </a:r>
            <a:r>
              <a:rPr lang="en-US" sz="1100" b="0" i="0" u="none" strike="noStrike" cap="none" dirty="0" err="1">
                <a:solidFill>
                  <a:srgbClr val="000000"/>
                </a:solidFill>
                <a:effectLst/>
                <a:latin typeface="Arial"/>
                <a:ea typeface="Arial"/>
                <a:cs typeface="Arial"/>
                <a:sym typeface="Arial"/>
              </a:rPr>
              <a:t>dishappiness</a:t>
            </a:r>
            <a:r>
              <a:rPr lang="en-US" sz="1100" b="0" i="0" u="none" strike="noStrike" cap="none" dirty="0">
                <a:solidFill>
                  <a:srgbClr val="000000"/>
                </a:solidFill>
                <a:effectLst/>
                <a:latin typeface="Arial"/>
                <a:ea typeface="Arial"/>
                <a:cs typeface="Arial"/>
                <a:sym typeface="Arial"/>
              </a:rPr>
              <a:t> or environmental alterations. This would be to make sure that the decisions are not made on assumptions, but rather good judgment.</a:t>
            </a:r>
          </a:p>
          <a:p>
            <a:r>
              <a:rPr lang="en-US" sz="1100" b="1" i="0" u="none" strike="noStrike" cap="none" dirty="0">
                <a:solidFill>
                  <a:srgbClr val="000000"/>
                </a:solidFill>
                <a:effectLst/>
                <a:latin typeface="Arial"/>
                <a:ea typeface="Arial"/>
                <a:cs typeface="Arial"/>
                <a:sym typeface="Arial"/>
              </a:rPr>
              <a:t>Solution Implementation</a:t>
            </a:r>
            <a:r>
              <a:rPr lang="en-US" sz="1100" b="0" i="0" u="none" strike="noStrike" cap="none" dirty="0">
                <a:solidFill>
                  <a:srgbClr val="000000"/>
                </a:solidFill>
                <a:effectLst/>
                <a:latin typeface="Arial"/>
                <a:ea typeface="Arial"/>
                <a:cs typeface="Arial"/>
                <a:sym typeface="Arial"/>
              </a:rPr>
              <a:t>: The issue is referred to supervising nurses to do the follow-up. Compensation is given by reassurance and encouragement during mealtimes, and substitute food is given to enhance the nutritional intake (Hall et al., 2023).</a:t>
            </a:r>
          </a:p>
        </p:txBody>
      </p:sp>
    </p:spTree>
    <p:extLst>
      <p:ext uri="{BB962C8B-B14F-4D97-AF65-F5344CB8AC3E}">
        <p14:creationId xmlns:p14="http://schemas.microsoft.com/office/powerpoint/2010/main" val="4157960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a:extLst>
            <a:ext uri="{FF2B5EF4-FFF2-40B4-BE49-F238E27FC236}">
              <a16:creationId xmlns:a16="http://schemas.microsoft.com/office/drawing/2014/main" id="{257C960C-5CCE-B540-DA5B-7F922645BE81}"/>
            </a:ext>
          </a:extLst>
        </p:cNvPr>
        <p:cNvGrpSpPr/>
        <p:nvPr/>
      </p:nvGrpSpPr>
      <p:grpSpPr>
        <a:xfrm>
          <a:off x="0" y="0"/>
          <a:ext cx="0" cy="0"/>
          <a:chOff x="0" y="0"/>
          <a:chExt cx="0" cy="0"/>
        </a:xfrm>
      </p:grpSpPr>
      <p:sp>
        <p:nvSpPr>
          <p:cNvPr id="1972" name="Google Shape;1972;g136ddcb5620_0_2566:notes">
            <a:extLst>
              <a:ext uri="{FF2B5EF4-FFF2-40B4-BE49-F238E27FC236}">
                <a16:creationId xmlns:a16="http://schemas.microsoft.com/office/drawing/2014/main" id="{8A6CE2B6-B930-714A-5AB9-06A38FBA175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136ddcb5620_0_2566:notes">
            <a:extLst>
              <a:ext uri="{FF2B5EF4-FFF2-40B4-BE49-F238E27FC236}">
                <a16:creationId xmlns:a16="http://schemas.microsoft.com/office/drawing/2014/main" id="{5F3A0A1D-3E04-36B4-16D8-B3E2847692B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Benefits of Developing Problem-Solving Skills for Professional Practice</a:t>
            </a:r>
          </a:p>
          <a:p>
            <a:r>
              <a:rPr lang="en-US" sz="1100" b="1" i="0" u="none" strike="noStrike" cap="none" dirty="0">
                <a:solidFill>
                  <a:srgbClr val="000000"/>
                </a:solidFill>
                <a:effectLst/>
                <a:latin typeface="Arial"/>
                <a:ea typeface="Arial"/>
                <a:cs typeface="Arial"/>
                <a:sym typeface="Arial"/>
              </a:rPr>
              <a:t>Enhanced Decision-Making Accuracy:</a:t>
            </a:r>
            <a:r>
              <a:rPr lang="en-US" sz="1100" b="0" i="0" u="none" strike="noStrike" cap="none" dirty="0">
                <a:solidFill>
                  <a:srgbClr val="000000"/>
                </a:solidFill>
                <a:effectLst/>
                <a:latin typeface="Arial"/>
                <a:ea typeface="Arial"/>
                <a:cs typeface="Arial"/>
                <a:sym typeface="Arial"/>
              </a:rPr>
              <a:t> The dissemination of information will allow professionals to carefully </a:t>
            </a:r>
            <a:r>
              <a:rPr lang="en-US" sz="1100" b="0" i="0" u="none" strike="noStrike" cap="none" dirty="0" err="1">
                <a:solidFill>
                  <a:srgbClr val="000000"/>
                </a:solidFill>
                <a:effectLst/>
                <a:latin typeface="Arial"/>
                <a:ea typeface="Arial"/>
                <a:cs typeface="Arial"/>
                <a:sym typeface="Arial"/>
              </a:rPr>
              <a:t>analyse</a:t>
            </a:r>
            <a:r>
              <a:rPr lang="en-US" sz="1100" b="0" i="0" u="none" strike="noStrike" cap="none" dirty="0">
                <a:solidFill>
                  <a:srgbClr val="000000"/>
                </a:solidFill>
                <a:effectLst/>
                <a:latin typeface="Arial"/>
                <a:ea typeface="Arial"/>
                <a:cs typeface="Arial"/>
                <a:sym typeface="Arial"/>
              </a:rPr>
              <a:t> it and act before committing errors. A good illustration is when a nurse evaluates the social history of a patient and determines that he is facing a severe infection at an early stage, resulting in prompt medication.</a:t>
            </a:r>
          </a:p>
          <a:p>
            <a:r>
              <a:rPr lang="en-US" sz="1100" b="1" i="0" u="none" strike="noStrike" cap="none" dirty="0">
                <a:solidFill>
                  <a:srgbClr val="000000"/>
                </a:solidFill>
                <a:effectLst/>
                <a:latin typeface="Arial"/>
                <a:ea typeface="Arial"/>
                <a:cs typeface="Arial"/>
                <a:sym typeface="Arial"/>
              </a:rPr>
              <a:t>Strength of confidence:</a:t>
            </a:r>
            <a:r>
              <a:rPr lang="en-US" sz="1100" b="0" i="0" u="none" strike="noStrike" cap="none" dirty="0">
                <a:solidFill>
                  <a:srgbClr val="000000"/>
                </a:solidFill>
                <a:effectLst/>
                <a:latin typeface="Arial"/>
                <a:ea typeface="Arial"/>
                <a:cs typeface="Arial"/>
                <a:sym typeface="Arial"/>
              </a:rPr>
              <a:t> The practitioners would be more confident in dealing with unfamiliar or complex situations. As an example, a social worker who responds to a family crisis can decide which is sure when he/she implements structured steps in solving the problem (</a:t>
            </a:r>
            <a:r>
              <a:rPr lang="en-US" sz="1100" b="0" i="0" u="none" strike="noStrike" cap="none" dirty="0" err="1">
                <a:solidFill>
                  <a:srgbClr val="000000"/>
                </a:solidFill>
                <a:effectLst/>
                <a:latin typeface="Arial"/>
                <a:ea typeface="Arial"/>
                <a:cs typeface="Arial"/>
                <a:sym typeface="Arial"/>
              </a:rPr>
              <a:t>Haenggli</a:t>
            </a:r>
            <a:r>
              <a:rPr lang="en-US" sz="1100" b="0" i="0" u="none" strike="noStrike" cap="none" dirty="0">
                <a:solidFill>
                  <a:srgbClr val="000000"/>
                </a:solidFill>
                <a:effectLst/>
                <a:latin typeface="Arial"/>
                <a:ea typeface="Arial"/>
                <a:cs typeface="Arial"/>
                <a:sym typeface="Arial"/>
              </a:rPr>
              <a:t> and Hirschi, 2020).</a:t>
            </a:r>
          </a:p>
        </p:txBody>
      </p:sp>
    </p:spTree>
    <p:extLst>
      <p:ext uri="{BB962C8B-B14F-4D97-AF65-F5344CB8AC3E}">
        <p14:creationId xmlns:p14="http://schemas.microsoft.com/office/powerpoint/2010/main" val="40636346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a:extLst>
            <a:ext uri="{FF2B5EF4-FFF2-40B4-BE49-F238E27FC236}">
              <a16:creationId xmlns:a16="http://schemas.microsoft.com/office/drawing/2014/main" id="{257C960C-5CCE-B540-DA5B-7F922645BE81}"/>
            </a:ext>
          </a:extLst>
        </p:cNvPr>
        <p:cNvGrpSpPr/>
        <p:nvPr/>
      </p:nvGrpSpPr>
      <p:grpSpPr>
        <a:xfrm>
          <a:off x="0" y="0"/>
          <a:ext cx="0" cy="0"/>
          <a:chOff x="0" y="0"/>
          <a:chExt cx="0" cy="0"/>
        </a:xfrm>
      </p:grpSpPr>
      <p:sp>
        <p:nvSpPr>
          <p:cNvPr id="1972" name="Google Shape;1972;g136ddcb5620_0_2566:notes">
            <a:extLst>
              <a:ext uri="{FF2B5EF4-FFF2-40B4-BE49-F238E27FC236}">
                <a16:creationId xmlns:a16="http://schemas.microsoft.com/office/drawing/2014/main" id="{8A6CE2B6-B930-714A-5AB9-06A38FBA175B}"/>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136ddcb5620_0_2566:notes">
            <a:extLst>
              <a:ext uri="{FF2B5EF4-FFF2-40B4-BE49-F238E27FC236}">
                <a16:creationId xmlns:a16="http://schemas.microsoft.com/office/drawing/2014/main" id="{5F3A0A1D-3E04-36B4-16D8-B3E2847692B7}"/>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Benefits of Developing Problem-Solving Skills for Professional Practice</a:t>
            </a:r>
          </a:p>
          <a:p>
            <a:r>
              <a:rPr lang="en-US" sz="1100" b="1" i="0" u="none" strike="noStrike" cap="none" dirty="0">
                <a:solidFill>
                  <a:srgbClr val="000000"/>
                </a:solidFill>
                <a:effectLst/>
                <a:latin typeface="Arial"/>
                <a:ea typeface="Arial"/>
                <a:cs typeface="Arial"/>
                <a:sym typeface="Arial"/>
              </a:rPr>
              <a:t>Improved Communication and Teamwork</a:t>
            </a:r>
            <a:r>
              <a:rPr lang="en-US" sz="1100" b="0" i="0" u="none" strike="noStrike" cap="none" dirty="0">
                <a:solidFill>
                  <a:srgbClr val="000000"/>
                </a:solidFill>
                <a:effectLst/>
                <a:latin typeface="Arial"/>
                <a:ea typeface="Arial"/>
                <a:cs typeface="Arial"/>
                <a:sym typeface="Arial"/>
              </a:rPr>
              <a:t>: Problem-solving promotes an evidence-based debate in the team. For example, in a hospital ward, physicians and nurses make a joint decision on the optimal course of treatment for a patient who has several conditions.</a:t>
            </a:r>
          </a:p>
          <a:p>
            <a:r>
              <a:rPr lang="en-US" sz="1100" b="1" i="0" u="none" strike="noStrike" cap="none" dirty="0">
                <a:solidFill>
                  <a:srgbClr val="000000"/>
                </a:solidFill>
                <a:effectLst/>
                <a:latin typeface="Arial"/>
                <a:ea typeface="Arial"/>
                <a:cs typeface="Arial"/>
                <a:sym typeface="Arial"/>
              </a:rPr>
              <a:t>Suggestion for Reflective Practice</a:t>
            </a:r>
            <a:r>
              <a:rPr lang="en-US" sz="1100" b="0" i="0" u="none" strike="noStrike" cap="none" dirty="0">
                <a:solidFill>
                  <a:srgbClr val="000000"/>
                </a:solidFill>
                <a:effectLst/>
                <a:latin typeface="Arial"/>
                <a:ea typeface="Arial"/>
                <a:cs typeface="Arial"/>
                <a:sym typeface="Arial"/>
              </a:rPr>
              <a:t>: </a:t>
            </a:r>
            <a:r>
              <a:rPr lang="en-US" sz="1100" b="0" i="0" u="none" strike="noStrike" cap="none" dirty="0" err="1">
                <a:solidFill>
                  <a:srgbClr val="000000"/>
                </a:solidFill>
                <a:effectLst/>
                <a:latin typeface="Arial"/>
                <a:ea typeface="Arial"/>
                <a:cs typeface="Arial"/>
                <a:sym typeface="Arial"/>
              </a:rPr>
              <a:t>Organised</a:t>
            </a:r>
            <a:r>
              <a:rPr lang="en-US" sz="1100" b="0" i="0" u="none" strike="noStrike" cap="none" dirty="0">
                <a:solidFill>
                  <a:srgbClr val="000000"/>
                </a:solidFill>
                <a:effectLst/>
                <a:latin typeface="Arial"/>
                <a:ea typeface="Arial"/>
                <a:cs typeface="Arial"/>
                <a:sym typeface="Arial"/>
              </a:rPr>
              <a:t> problem-solving enables professionals to consider how actions are done and enhance them. To illustrate this point, a healthcare professional can reflect on how successful a case was after dealing with a difficult case, and what his or her future practice can do better (</a:t>
            </a:r>
            <a:r>
              <a:rPr lang="en-US" sz="1100" b="0" i="0" u="none" strike="noStrike" cap="none" dirty="0" err="1">
                <a:solidFill>
                  <a:srgbClr val="000000"/>
                </a:solidFill>
                <a:effectLst/>
                <a:latin typeface="Arial"/>
                <a:ea typeface="Arial"/>
                <a:cs typeface="Arial"/>
                <a:sym typeface="Arial"/>
              </a:rPr>
              <a:t>Bariyyah</a:t>
            </a:r>
            <a:r>
              <a:rPr lang="en-US" sz="1100" b="0" i="0" u="none" strike="noStrike" cap="none" dirty="0">
                <a:solidFill>
                  <a:srgbClr val="000000"/>
                </a:solidFill>
                <a:effectLst/>
                <a:latin typeface="Arial"/>
                <a:ea typeface="Arial"/>
                <a:cs typeface="Arial"/>
                <a:sym typeface="Arial"/>
              </a:rPr>
              <a:t>, 2021).</a:t>
            </a:r>
          </a:p>
          <a:p>
            <a:endParaRPr lang="en-US" sz="1100" b="1"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9411600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a:extLst>
            <a:ext uri="{FF2B5EF4-FFF2-40B4-BE49-F238E27FC236}">
              <a16:creationId xmlns:a16="http://schemas.microsoft.com/office/drawing/2014/main" id="{E08742B9-6014-64B2-1466-5930326A0E08}"/>
            </a:ext>
          </a:extLst>
        </p:cNvPr>
        <p:cNvGrpSpPr/>
        <p:nvPr/>
      </p:nvGrpSpPr>
      <p:grpSpPr>
        <a:xfrm>
          <a:off x="0" y="0"/>
          <a:ext cx="0" cy="0"/>
          <a:chOff x="0" y="0"/>
          <a:chExt cx="0" cy="0"/>
        </a:xfrm>
      </p:grpSpPr>
      <p:sp>
        <p:nvSpPr>
          <p:cNvPr id="1972" name="Google Shape;1972;g136ddcb5620_0_2566:notes">
            <a:extLst>
              <a:ext uri="{FF2B5EF4-FFF2-40B4-BE49-F238E27FC236}">
                <a16:creationId xmlns:a16="http://schemas.microsoft.com/office/drawing/2014/main" id="{B123EA68-0F5C-CFAE-5A50-5E5D0E87ACB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136ddcb5620_0_2566:notes">
            <a:extLst>
              <a:ext uri="{FF2B5EF4-FFF2-40B4-BE49-F238E27FC236}">
                <a16:creationId xmlns:a16="http://schemas.microsoft.com/office/drawing/2014/main" id="{E6BC8704-9CE5-DA92-09D8-B2CFD88F747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Benefits of Developing Problem-Solving Skills for Professional Practice</a:t>
            </a:r>
          </a:p>
          <a:p>
            <a:r>
              <a:rPr lang="en-US" sz="1100" b="1" i="0" u="none" strike="noStrike" cap="none" dirty="0">
                <a:solidFill>
                  <a:srgbClr val="000000"/>
                </a:solidFill>
                <a:effectLst/>
                <a:latin typeface="Arial"/>
                <a:ea typeface="Arial"/>
                <a:cs typeface="Arial"/>
                <a:sym typeface="Arial"/>
              </a:rPr>
              <a:t>Enhanced Decision-Making Accuracy:</a:t>
            </a:r>
            <a:r>
              <a:rPr lang="en-US" sz="1100" b="0" i="0" u="none" strike="noStrike" cap="none" dirty="0">
                <a:solidFill>
                  <a:srgbClr val="000000"/>
                </a:solidFill>
                <a:effectLst/>
                <a:latin typeface="Arial"/>
                <a:ea typeface="Arial"/>
                <a:cs typeface="Arial"/>
                <a:sym typeface="Arial"/>
              </a:rPr>
              <a:t> The dissemination of information will allow professionals to carefully </a:t>
            </a:r>
            <a:r>
              <a:rPr lang="en-US" sz="1100" b="0" i="0" u="none" strike="noStrike" cap="none" dirty="0" err="1">
                <a:solidFill>
                  <a:srgbClr val="000000"/>
                </a:solidFill>
                <a:effectLst/>
                <a:latin typeface="Arial"/>
                <a:ea typeface="Arial"/>
                <a:cs typeface="Arial"/>
                <a:sym typeface="Arial"/>
              </a:rPr>
              <a:t>analyse</a:t>
            </a:r>
            <a:r>
              <a:rPr lang="en-US" sz="1100" b="0" i="0" u="none" strike="noStrike" cap="none" dirty="0">
                <a:solidFill>
                  <a:srgbClr val="000000"/>
                </a:solidFill>
                <a:effectLst/>
                <a:latin typeface="Arial"/>
                <a:ea typeface="Arial"/>
                <a:cs typeface="Arial"/>
                <a:sym typeface="Arial"/>
              </a:rPr>
              <a:t> it and act before committing errors. A good illustration is when a nurse evaluates the social history of a patient and determines that he is facing a severe infection at an early stage, resulting in prompt medication.</a:t>
            </a:r>
          </a:p>
          <a:p>
            <a:r>
              <a:rPr lang="en-US" sz="1100" b="1" i="0" u="none" strike="noStrike" cap="none" dirty="0">
                <a:solidFill>
                  <a:srgbClr val="000000"/>
                </a:solidFill>
                <a:effectLst/>
                <a:latin typeface="Arial"/>
                <a:ea typeface="Arial"/>
                <a:cs typeface="Arial"/>
                <a:sym typeface="Arial"/>
              </a:rPr>
              <a:t>Strength of confidence:</a:t>
            </a:r>
            <a:r>
              <a:rPr lang="en-US" sz="1100" b="0" i="0" u="none" strike="noStrike" cap="none" dirty="0">
                <a:solidFill>
                  <a:srgbClr val="000000"/>
                </a:solidFill>
                <a:effectLst/>
                <a:latin typeface="Arial"/>
                <a:ea typeface="Arial"/>
                <a:cs typeface="Arial"/>
                <a:sym typeface="Arial"/>
              </a:rPr>
              <a:t> The practitioners would be more confident in dealing with unfamiliar or complex situations. As an example, a social worker who responds to a family crisis can decide which is sure when he/she implements structured steps in solving the problem (</a:t>
            </a:r>
            <a:r>
              <a:rPr lang="en-US" sz="1100" b="0" i="0" u="none" strike="noStrike" cap="none" dirty="0" err="1">
                <a:solidFill>
                  <a:srgbClr val="000000"/>
                </a:solidFill>
                <a:effectLst/>
                <a:latin typeface="Arial"/>
                <a:ea typeface="Arial"/>
                <a:cs typeface="Arial"/>
                <a:sym typeface="Arial"/>
              </a:rPr>
              <a:t>Haenggli</a:t>
            </a:r>
            <a:r>
              <a:rPr lang="en-US" sz="1100" b="0" i="0" u="none" strike="noStrike" cap="none" dirty="0">
                <a:solidFill>
                  <a:srgbClr val="000000"/>
                </a:solidFill>
                <a:effectLst/>
                <a:latin typeface="Arial"/>
                <a:ea typeface="Arial"/>
                <a:cs typeface="Arial"/>
                <a:sym typeface="Arial"/>
              </a:rPr>
              <a:t> and Hirschi, 2020).</a:t>
            </a:r>
          </a:p>
        </p:txBody>
      </p:sp>
    </p:spTree>
    <p:extLst>
      <p:ext uri="{BB962C8B-B14F-4D97-AF65-F5344CB8AC3E}">
        <p14:creationId xmlns:p14="http://schemas.microsoft.com/office/powerpoint/2010/main" val="15983723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a:extLst>
            <a:ext uri="{FF2B5EF4-FFF2-40B4-BE49-F238E27FC236}">
              <a16:creationId xmlns:a16="http://schemas.microsoft.com/office/drawing/2014/main" id="{6CBED7E6-D915-2DF9-E1F0-B8CA7BECB92A}"/>
            </a:ext>
          </a:extLst>
        </p:cNvPr>
        <p:cNvGrpSpPr/>
        <p:nvPr/>
      </p:nvGrpSpPr>
      <p:grpSpPr>
        <a:xfrm>
          <a:off x="0" y="0"/>
          <a:ext cx="0" cy="0"/>
          <a:chOff x="0" y="0"/>
          <a:chExt cx="0" cy="0"/>
        </a:xfrm>
      </p:grpSpPr>
      <p:sp>
        <p:nvSpPr>
          <p:cNvPr id="1972" name="Google Shape;1972;g136ddcb5620_0_2566:notes">
            <a:extLst>
              <a:ext uri="{FF2B5EF4-FFF2-40B4-BE49-F238E27FC236}">
                <a16:creationId xmlns:a16="http://schemas.microsoft.com/office/drawing/2014/main" id="{2D408A99-241C-C452-E513-D2C0BE1871D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136ddcb5620_0_2566:notes">
            <a:extLst>
              <a:ext uri="{FF2B5EF4-FFF2-40B4-BE49-F238E27FC236}">
                <a16:creationId xmlns:a16="http://schemas.microsoft.com/office/drawing/2014/main" id="{96D203CF-2DAA-C11A-0013-D19684DB879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1" i="0" u="none" strike="noStrike" cap="none" dirty="0">
                <a:solidFill>
                  <a:srgbClr val="000000"/>
                </a:solidFill>
                <a:effectLst/>
                <a:latin typeface="Arial"/>
                <a:ea typeface="Arial"/>
                <a:cs typeface="Arial"/>
                <a:sym typeface="Arial"/>
              </a:rPr>
              <a:t>Conclusion</a:t>
            </a:r>
          </a:p>
          <a:p>
            <a:r>
              <a:rPr lang="en-US" sz="1100" b="0" i="0" u="none" strike="noStrike" cap="none" dirty="0">
                <a:solidFill>
                  <a:srgbClr val="000000"/>
                </a:solidFill>
                <a:effectLst/>
                <a:latin typeface="Arial"/>
                <a:ea typeface="Arial"/>
                <a:cs typeface="Arial"/>
                <a:sym typeface="Arial"/>
              </a:rPr>
              <a:t>Health and social care professionals should develop problem-solving skills to be able to offer safe, effective, and person-</a:t>
            </a:r>
            <a:r>
              <a:rPr lang="en-US" sz="1100" b="0" i="0" u="none" strike="noStrike" cap="none" dirty="0" err="1">
                <a:solidFill>
                  <a:srgbClr val="000000"/>
                </a:solidFill>
                <a:effectLst/>
                <a:latin typeface="Arial"/>
                <a:ea typeface="Arial"/>
                <a:cs typeface="Arial"/>
                <a:sym typeface="Arial"/>
              </a:rPr>
              <a:t>centred</a:t>
            </a:r>
            <a:r>
              <a:rPr lang="en-US" sz="1100" b="0" i="0" u="none" strike="noStrike" cap="none" dirty="0">
                <a:solidFill>
                  <a:srgbClr val="000000"/>
                </a:solidFill>
                <a:effectLst/>
                <a:latin typeface="Arial"/>
                <a:ea typeface="Arial"/>
                <a:cs typeface="Arial"/>
                <a:sym typeface="Arial"/>
              </a:rPr>
              <a:t> care. These are the skills that will foster professional development because they improve decision-making, confidence, communication, and reflective practice. Time pressure, lack of experience, and issues with communication are the main obstacles, but structured learning, mentorship, and continuous development are the factors that allow practitioners to handle complex situations effectively and provide care at a high level.</a:t>
            </a:r>
          </a:p>
        </p:txBody>
      </p:sp>
    </p:spTree>
    <p:extLst>
      <p:ext uri="{BB962C8B-B14F-4D97-AF65-F5344CB8AC3E}">
        <p14:creationId xmlns:p14="http://schemas.microsoft.com/office/powerpoint/2010/main" val="474082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1">
          <a:extLst>
            <a:ext uri="{FF2B5EF4-FFF2-40B4-BE49-F238E27FC236}">
              <a16:creationId xmlns:a16="http://schemas.microsoft.com/office/drawing/2014/main" id="{57365133-4502-5993-1AB8-CB46FEAA3C6F}"/>
            </a:ext>
          </a:extLst>
        </p:cNvPr>
        <p:cNvGrpSpPr/>
        <p:nvPr/>
      </p:nvGrpSpPr>
      <p:grpSpPr>
        <a:xfrm>
          <a:off x="0" y="0"/>
          <a:ext cx="0" cy="0"/>
          <a:chOff x="0" y="0"/>
          <a:chExt cx="0" cy="0"/>
        </a:xfrm>
      </p:grpSpPr>
      <p:sp>
        <p:nvSpPr>
          <p:cNvPr id="1972" name="Google Shape;1972;g136ddcb5620_0_2566:notes">
            <a:extLst>
              <a:ext uri="{FF2B5EF4-FFF2-40B4-BE49-F238E27FC236}">
                <a16:creationId xmlns:a16="http://schemas.microsoft.com/office/drawing/2014/main" id="{F0355A70-BCEB-D21C-0DB4-815E6792C64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73" name="Google Shape;1973;g136ddcb5620_0_2566:notes">
            <a:extLst>
              <a:ext uri="{FF2B5EF4-FFF2-40B4-BE49-F238E27FC236}">
                <a16:creationId xmlns:a16="http://schemas.microsoft.com/office/drawing/2014/main" id="{EBC6F430-20BD-4935-9100-35E8F7329F0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496603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713225" y="1620588"/>
            <a:ext cx="4847400" cy="1281000"/>
          </a:xfrm>
          <a:prstGeom prst="rect">
            <a:avLst/>
          </a:prstGeom>
        </p:spPr>
        <p:txBody>
          <a:bodyPr spcFirstLastPara="1" wrap="square" lIns="91425" tIns="91425" rIns="91425" bIns="91425" anchor="b" anchorCtr="0">
            <a:noAutofit/>
          </a:bodyPr>
          <a:lstStyle>
            <a:lvl1pPr lvl="0" algn="l">
              <a:spcBef>
                <a:spcPts val="0"/>
              </a:spcBef>
              <a:spcAft>
                <a:spcPts val="0"/>
              </a:spcAft>
              <a:buSzPts val="5200"/>
              <a:buNone/>
              <a:defRPr sz="39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713225" y="3030013"/>
            <a:ext cx="3858900" cy="4167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2800"/>
              <a:buNone/>
              <a:defRPr>
                <a:latin typeface="Lexend Light"/>
                <a:ea typeface="Lexend Light"/>
                <a:cs typeface="Lexend Light"/>
                <a:sym typeface="Lexend Light"/>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65"/>
        <p:cNvGrpSpPr/>
        <p:nvPr/>
      </p:nvGrpSpPr>
      <p:grpSpPr>
        <a:xfrm>
          <a:off x="0" y="0"/>
          <a:ext cx="0" cy="0"/>
          <a:chOff x="0" y="0"/>
          <a:chExt cx="0" cy="0"/>
        </a:xfrm>
      </p:grpSpPr>
      <p:sp>
        <p:nvSpPr>
          <p:cNvPr id="166" name="Google Shape;166;p6"/>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67" name="Google Shape;167;p6"/>
          <p:cNvSpPr/>
          <p:nvPr/>
        </p:nvSpPr>
        <p:spPr>
          <a:xfrm rot="-2002575">
            <a:off x="8247415" y="4157839"/>
            <a:ext cx="638026" cy="638026"/>
          </a:xfrm>
          <a:prstGeom prst="mathPlus">
            <a:avLst>
              <a:gd name="adj1" fmla="val 2352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8" name="Google Shape;168;p6"/>
          <p:cNvGrpSpPr/>
          <p:nvPr/>
        </p:nvGrpSpPr>
        <p:grpSpPr>
          <a:xfrm>
            <a:off x="430954" y="1063869"/>
            <a:ext cx="564544" cy="479708"/>
            <a:chOff x="4021700" y="2078100"/>
            <a:chExt cx="294125" cy="249900"/>
          </a:xfrm>
        </p:grpSpPr>
        <p:sp>
          <p:nvSpPr>
            <p:cNvPr id="169" name="Google Shape;169;p6"/>
            <p:cNvSpPr/>
            <p:nvPr/>
          </p:nvSpPr>
          <p:spPr>
            <a:xfrm>
              <a:off x="4021700" y="2078100"/>
              <a:ext cx="294125" cy="249900"/>
            </a:xfrm>
            <a:custGeom>
              <a:avLst/>
              <a:gdLst/>
              <a:ahLst/>
              <a:cxnLst/>
              <a:rect l="l" t="t" r="r" b="b"/>
              <a:pathLst>
                <a:path w="11765" h="9996" extrusionOk="0">
                  <a:moveTo>
                    <a:pt x="8265" y="0"/>
                  </a:moveTo>
                  <a:cubicBezTo>
                    <a:pt x="7100" y="0"/>
                    <a:pt x="5986" y="668"/>
                    <a:pt x="5471" y="1798"/>
                  </a:cubicBezTo>
                  <a:lnTo>
                    <a:pt x="5021" y="2780"/>
                  </a:lnTo>
                  <a:lnTo>
                    <a:pt x="4156" y="2560"/>
                  </a:lnTo>
                  <a:cubicBezTo>
                    <a:pt x="3901" y="2494"/>
                    <a:pt x="3645" y="2463"/>
                    <a:pt x="3393" y="2463"/>
                  </a:cubicBezTo>
                  <a:cubicBezTo>
                    <a:pt x="2024" y="2463"/>
                    <a:pt x="777" y="3385"/>
                    <a:pt x="423" y="4771"/>
                  </a:cubicBezTo>
                  <a:cubicBezTo>
                    <a:pt x="1" y="6413"/>
                    <a:pt x="993" y="8085"/>
                    <a:pt x="2634" y="8505"/>
                  </a:cubicBezTo>
                  <a:lnTo>
                    <a:pt x="8456" y="9995"/>
                  </a:lnTo>
                  <a:lnTo>
                    <a:pt x="11048" y="4365"/>
                  </a:lnTo>
                  <a:cubicBezTo>
                    <a:pt x="11765" y="2824"/>
                    <a:pt x="11092" y="994"/>
                    <a:pt x="9547" y="283"/>
                  </a:cubicBezTo>
                  <a:cubicBezTo>
                    <a:pt x="9131" y="91"/>
                    <a:pt x="8695" y="0"/>
                    <a:pt x="82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6"/>
            <p:cNvSpPr/>
            <p:nvPr/>
          </p:nvSpPr>
          <p:spPr>
            <a:xfrm>
              <a:off x="4203075" y="2102450"/>
              <a:ext cx="72225" cy="36725"/>
            </a:xfrm>
            <a:custGeom>
              <a:avLst/>
              <a:gdLst/>
              <a:ahLst/>
              <a:cxnLst/>
              <a:rect l="l" t="t" r="r" b="b"/>
              <a:pathLst>
                <a:path w="2889" h="1469" extrusionOk="0">
                  <a:moveTo>
                    <a:pt x="621" y="0"/>
                  </a:moveTo>
                  <a:cubicBezTo>
                    <a:pt x="353" y="0"/>
                    <a:pt x="162" y="69"/>
                    <a:pt x="109" y="206"/>
                  </a:cubicBezTo>
                  <a:cubicBezTo>
                    <a:pt x="1" y="487"/>
                    <a:pt x="514" y="953"/>
                    <a:pt x="1249" y="1246"/>
                  </a:cubicBezTo>
                  <a:cubicBezTo>
                    <a:pt x="1626" y="1394"/>
                    <a:pt x="1989" y="1469"/>
                    <a:pt x="2268" y="1469"/>
                  </a:cubicBezTo>
                  <a:cubicBezTo>
                    <a:pt x="2536" y="1469"/>
                    <a:pt x="2728" y="1400"/>
                    <a:pt x="2781" y="1263"/>
                  </a:cubicBezTo>
                  <a:cubicBezTo>
                    <a:pt x="2889" y="981"/>
                    <a:pt x="2380" y="516"/>
                    <a:pt x="1640" y="223"/>
                  </a:cubicBezTo>
                  <a:cubicBezTo>
                    <a:pt x="1264" y="75"/>
                    <a:pt x="901" y="0"/>
                    <a:pt x="62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1" name="Google Shape;171;p6"/>
          <p:cNvGrpSpPr/>
          <p:nvPr/>
        </p:nvGrpSpPr>
        <p:grpSpPr>
          <a:xfrm rot="4577290" flipH="1">
            <a:off x="-1081769" y="-718044"/>
            <a:ext cx="2215225" cy="1900331"/>
            <a:chOff x="4770475" y="2910125"/>
            <a:chExt cx="548975" cy="470975"/>
          </a:xfrm>
        </p:grpSpPr>
        <p:sp>
          <p:nvSpPr>
            <p:cNvPr id="172" name="Google Shape;172;p6"/>
            <p:cNvSpPr/>
            <p:nvPr/>
          </p:nvSpPr>
          <p:spPr>
            <a:xfrm>
              <a:off x="4770475" y="2910125"/>
              <a:ext cx="544425" cy="467275"/>
            </a:xfrm>
            <a:custGeom>
              <a:avLst/>
              <a:gdLst/>
              <a:ahLst/>
              <a:cxnLst/>
              <a:rect l="l" t="t" r="r" b="b"/>
              <a:pathLst>
                <a:path w="21777" h="18691" extrusionOk="0">
                  <a:moveTo>
                    <a:pt x="6408" y="1"/>
                  </a:moveTo>
                  <a:cubicBezTo>
                    <a:pt x="6407" y="1"/>
                    <a:pt x="1" y="16224"/>
                    <a:pt x="21776" y="18691"/>
                  </a:cubicBezTo>
                  <a:cubicBezTo>
                    <a:pt x="21776" y="18691"/>
                    <a:pt x="21505" y="7964"/>
                    <a:pt x="16038" y="5163"/>
                  </a:cubicBezTo>
                  <a:cubicBezTo>
                    <a:pt x="10571" y="2364"/>
                    <a:pt x="6408" y="1"/>
                    <a:pt x="64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6"/>
            <p:cNvSpPr/>
            <p:nvPr/>
          </p:nvSpPr>
          <p:spPr>
            <a:xfrm>
              <a:off x="4957150" y="2968125"/>
              <a:ext cx="362300" cy="412975"/>
            </a:xfrm>
            <a:custGeom>
              <a:avLst/>
              <a:gdLst/>
              <a:ahLst/>
              <a:cxnLst/>
              <a:rect l="l" t="t" r="r" b="b"/>
              <a:pathLst>
                <a:path w="14492" h="16519" extrusionOk="0">
                  <a:moveTo>
                    <a:pt x="169" y="1"/>
                  </a:moveTo>
                  <a:cubicBezTo>
                    <a:pt x="147" y="1"/>
                    <a:pt x="123" y="6"/>
                    <a:pt x="102" y="18"/>
                  </a:cubicBezTo>
                  <a:cubicBezTo>
                    <a:pt x="29" y="54"/>
                    <a:pt x="1" y="143"/>
                    <a:pt x="37" y="215"/>
                  </a:cubicBezTo>
                  <a:cubicBezTo>
                    <a:pt x="62" y="261"/>
                    <a:pt x="2445" y="4825"/>
                    <a:pt x="6980" y="8150"/>
                  </a:cubicBezTo>
                  <a:cubicBezTo>
                    <a:pt x="11459" y="11432"/>
                    <a:pt x="14153" y="16390"/>
                    <a:pt x="14180" y="16441"/>
                  </a:cubicBezTo>
                  <a:cubicBezTo>
                    <a:pt x="14205" y="16488"/>
                    <a:pt x="14254" y="16517"/>
                    <a:pt x="14309" y="16517"/>
                  </a:cubicBezTo>
                  <a:lnTo>
                    <a:pt x="14309" y="16519"/>
                  </a:lnTo>
                  <a:cubicBezTo>
                    <a:pt x="14419" y="16519"/>
                    <a:pt x="14492" y="16399"/>
                    <a:pt x="14438" y="16302"/>
                  </a:cubicBezTo>
                  <a:cubicBezTo>
                    <a:pt x="14412" y="16251"/>
                    <a:pt x="11689" y="11238"/>
                    <a:pt x="7153" y="7915"/>
                  </a:cubicBezTo>
                  <a:cubicBezTo>
                    <a:pt x="2676" y="4633"/>
                    <a:pt x="322" y="126"/>
                    <a:pt x="299" y="80"/>
                  </a:cubicBezTo>
                  <a:cubicBezTo>
                    <a:pt x="273" y="30"/>
                    <a:pt x="222" y="1"/>
                    <a:pt x="1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6"/>
            <p:cNvSpPr/>
            <p:nvPr/>
          </p:nvSpPr>
          <p:spPr>
            <a:xfrm>
              <a:off x="4919050" y="2973625"/>
              <a:ext cx="128300" cy="116150"/>
            </a:xfrm>
            <a:custGeom>
              <a:avLst/>
              <a:gdLst/>
              <a:ahLst/>
              <a:cxnLst/>
              <a:rect l="l" t="t" r="r" b="b"/>
              <a:pathLst>
                <a:path w="5132" h="4646" extrusionOk="0">
                  <a:moveTo>
                    <a:pt x="4151" y="1"/>
                  </a:moveTo>
                  <a:cubicBezTo>
                    <a:pt x="4143" y="1"/>
                    <a:pt x="4135" y="2"/>
                    <a:pt x="4126" y="3"/>
                  </a:cubicBezTo>
                  <a:cubicBezTo>
                    <a:pt x="4046" y="18"/>
                    <a:pt x="3993" y="94"/>
                    <a:pt x="4008" y="174"/>
                  </a:cubicBezTo>
                  <a:lnTo>
                    <a:pt x="4769" y="4288"/>
                  </a:lnTo>
                  <a:cubicBezTo>
                    <a:pt x="4143" y="4143"/>
                    <a:pt x="2181" y="3549"/>
                    <a:pt x="316" y="1464"/>
                  </a:cubicBezTo>
                  <a:cubicBezTo>
                    <a:pt x="284" y="1428"/>
                    <a:pt x="246" y="1413"/>
                    <a:pt x="210" y="1413"/>
                  </a:cubicBezTo>
                  <a:cubicBezTo>
                    <a:pt x="99" y="1413"/>
                    <a:pt x="1" y="1551"/>
                    <a:pt x="98" y="1660"/>
                  </a:cubicBezTo>
                  <a:cubicBezTo>
                    <a:pt x="2418" y="4254"/>
                    <a:pt x="4829" y="4605"/>
                    <a:pt x="4932" y="4618"/>
                  </a:cubicBezTo>
                  <a:lnTo>
                    <a:pt x="5131" y="4645"/>
                  </a:lnTo>
                  <a:lnTo>
                    <a:pt x="4295" y="121"/>
                  </a:lnTo>
                  <a:cubicBezTo>
                    <a:pt x="4284" y="49"/>
                    <a:pt x="4220" y="1"/>
                    <a:pt x="41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6"/>
            <p:cNvSpPr/>
            <p:nvPr/>
          </p:nvSpPr>
          <p:spPr>
            <a:xfrm>
              <a:off x="4949950" y="3044850"/>
              <a:ext cx="191550" cy="127325"/>
            </a:xfrm>
            <a:custGeom>
              <a:avLst/>
              <a:gdLst/>
              <a:ahLst/>
              <a:cxnLst/>
              <a:rect l="l" t="t" r="r" b="b"/>
              <a:pathLst>
                <a:path w="7662" h="5093" extrusionOk="0">
                  <a:moveTo>
                    <a:pt x="5871" y="1"/>
                  </a:moveTo>
                  <a:cubicBezTo>
                    <a:pt x="5856" y="1"/>
                    <a:pt x="5841" y="3"/>
                    <a:pt x="5826" y="8"/>
                  </a:cubicBezTo>
                  <a:cubicBezTo>
                    <a:pt x="5748" y="35"/>
                    <a:pt x="5708" y="116"/>
                    <a:pt x="5733" y="194"/>
                  </a:cubicBezTo>
                  <a:lnTo>
                    <a:pt x="7264" y="4796"/>
                  </a:lnTo>
                  <a:cubicBezTo>
                    <a:pt x="7227" y="4797"/>
                    <a:pt x="7183" y="4798"/>
                    <a:pt x="7135" y="4798"/>
                  </a:cubicBezTo>
                  <a:cubicBezTo>
                    <a:pt x="6214" y="4798"/>
                    <a:pt x="3397" y="4596"/>
                    <a:pt x="251" y="2391"/>
                  </a:cubicBezTo>
                  <a:cubicBezTo>
                    <a:pt x="225" y="2373"/>
                    <a:pt x="196" y="2365"/>
                    <a:pt x="167" y="2365"/>
                  </a:cubicBezTo>
                  <a:cubicBezTo>
                    <a:pt x="121" y="2365"/>
                    <a:pt x="76" y="2386"/>
                    <a:pt x="48" y="2427"/>
                  </a:cubicBezTo>
                  <a:cubicBezTo>
                    <a:pt x="0" y="2493"/>
                    <a:pt x="17" y="2585"/>
                    <a:pt x="84" y="2630"/>
                  </a:cubicBezTo>
                  <a:cubicBezTo>
                    <a:pt x="3272" y="4865"/>
                    <a:pt x="6073" y="5093"/>
                    <a:pt x="7084" y="5093"/>
                  </a:cubicBezTo>
                  <a:cubicBezTo>
                    <a:pt x="7316" y="5093"/>
                    <a:pt x="7453" y="5081"/>
                    <a:pt x="7479" y="5080"/>
                  </a:cubicBezTo>
                  <a:lnTo>
                    <a:pt x="7662" y="5061"/>
                  </a:lnTo>
                  <a:lnTo>
                    <a:pt x="6010" y="101"/>
                  </a:lnTo>
                  <a:cubicBezTo>
                    <a:pt x="5990" y="40"/>
                    <a:pt x="5932" y="1"/>
                    <a:pt x="58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6"/>
            <p:cNvSpPr/>
            <p:nvPr/>
          </p:nvSpPr>
          <p:spPr>
            <a:xfrm>
              <a:off x="5003300" y="3091825"/>
              <a:ext cx="209550" cy="147950"/>
            </a:xfrm>
            <a:custGeom>
              <a:avLst/>
              <a:gdLst/>
              <a:ahLst/>
              <a:cxnLst/>
              <a:rect l="l" t="t" r="r" b="b"/>
              <a:pathLst>
                <a:path w="8382" h="5918" extrusionOk="0">
                  <a:moveTo>
                    <a:pt x="7311" y="1"/>
                  </a:moveTo>
                  <a:cubicBezTo>
                    <a:pt x="7303" y="1"/>
                    <a:pt x="7295" y="1"/>
                    <a:pt x="7287" y="3"/>
                  </a:cubicBezTo>
                  <a:cubicBezTo>
                    <a:pt x="7205" y="16"/>
                    <a:pt x="7150" y="94"/>
                    <a:pt x="7167" y="175"/>
                  </a:cubicBezTo>
                  <a:lnTo>
                    <a:pt x="8045" y="5561"/>
                  </a:lnTo>
                  <a:cubicBezTo>
                    <a:pt x="7845" y="5586"/>
                    <a:pt x="7444" y="5626"/>
                    <a:pt x="6897" y="5626"/>
                  </a:cubicBezTo>
                  <a:cubicBezTo>
                    <a:pt x="5395" y="5626"/>
                    <a:pt x="2800" y="5322"/>
                    <a:pt x="295" y="3565"/>
                  </a:cubicBezTo>
                  <a:cubicBezTo>
                    <a:pt x="266" y="3546"/>
                    <a:pt x="238" y="3538"/>
                    <a:pt x="212" y="3538"/>
                  </a:cubicBezTo>
                  <a:cubicBezTo>
                    <a:pt x="89" y="3538"/>
                    <a:pt x="1" y="3713"/>
                    <a:pt x="127" y="3805"/>
                  </a:cubicBezTo>
                  <a:cubicBezTo>
                    <a:pt x="2693" y="5604"/>
                    <a:pt x="5353" y="5918"/>
                    <a:pt x="6900" y="5918"/>
                  </a:cubicBezTo>
                  <a:cubicBezTo>
                    <a:pt x="7719" y="5918"/>
                    <a:pt x="8226" y="5830"/>
                    <a:pt x="8241" y="5827"/>
                  </a:cubicBezTo>
                  <a:lnTo>
                    <a:pt x="8382" y="5802"/>
                  </a:lnTo>
                  <a:lnTo>
                    <a:pt x="7456" y="128"/>
                  </a:lnTo>
                  <a:cubicBezTo>
                    <a:pt x="7446" y="54"/>
                    <a:pt x="7383" y="1"/>
                    <a:pt x="73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6"/>
            <p:cNvSpPr/>
            <p:nvPr/>
          </p:nvSpPr>
          <p:spPr>
            <a:xfrm>
              <a:off x="5095875" y="3193025"/>
              <a:ext cx="164400" cy="111350"/>
            </a:xfrm>
            <a:custGeom>
              <a:avLst/>
              <a:gdLst/>
              <a:ahLst/>
              <a:cxnLst/>
              <a:rect l="l" t="t" r="r" b="b"/>
              <a:pathLst>
                <a:path w="6576" h="4454" extrusionOk="0">
                  <a:moveTo>
                    <a:pt x="6063" y="1"/>
                  </a:moveTo>
                  <a:cubicBezTo>
                    <a:pt x="6051" y="1"/>
                    <a:pt x="6038" y="2"/>
                    <a:pt x="6026" y="6"/>
                  </a:cubicBezTo>
                  <a:cubicBezTo>
                    <a:pt x="5946" y="27"/>
                    <a:pt x="5899" y="110"/>
                    <a:pt x="5923" y="190"/>
                  </a:cubicBezTo>
                  <a:cubicBezTo>
                    <a:pt x="5925" y="203"/>
                    <a:pt x="6271" y="1551"/>
                    <a:pt x="6165" y="3570"/>
                  </a:cubicBezTo>
                  <a:cubicBezTo>
                    <a:pt x="5928" y="3703"/>
                    <a:pt x="5015" y="4154"/>
                    <a:pt x="3542" y="4154"/>
                  </a:cubicBezTo>
                  <a:cubicBezTo>
                    <a:pt x="2637" y="4154"/>
                    <a:pt x="1520" y="3984"/>
                    <a:pt x="219" y="3466"/>
                  </a:cubicBezTo>
                  <a:cubicBezTo>
                    <a:pt x="201" y="3459"/>
                    <a:pt x="183" y="3455"/>
                    <a:pt x="165" y="3455"/>
                  </a:cubicBezTo>
                  <a:cubicBezTo>
                    <a:pt x="107" y="3455"/>
                    <a:pt x="52" y="3490"/>
                    <a:pt x="29" y="3548"/>
                  </a:cubicBezTo>
                  <a:cubicBezTo>
                    <a:pt x="0" y="3622"/>
                    <a:pt x="37" y="3707"/>
                    <a:pt x="111" y="3738"/>
                  </a:cubicBezTo>
                  <a:cubicBezTo>
                    <a:pt x="1465" y="4275"/>
                    <a:pt x="2621" y="4454"/>
                    <a:pt x="3559" y="4454"/>
                  </a:cubicBezTo>
                  <a:cubicBezTo>
                    <a:pt x="5332" y="4454"/>
                    <a:pt x="6326" y="3819"/>
                    <a:pt x="6387" y="3779"/>
                  </a:cubicBezTo>
                  <a:lnTo>
                    <a:pt x="6450" y="3738"/>
                  </a:lnTo>
                  <a:lnTo>
                    <a:pt x="6453" y="3665"/>
                  </a:lnTo>
                  <a:cubicBezTo>
                    <a:pt x="6575" y="1556"/>
                    <a:pt x="6222" y="173"/>
                    <a:pt x="6206" y="116"/>
                  </a:cubicBezTo>
                  <a:cubicBezTo>
                    <a:pt x="6190" y="47"/>
                    <a:pt x="6130" y="1"/>
                    <a:pt x="60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p6"/>
          <p:cNvGrpSpPr/>
          <p:nvPr/>
        </p:nvGrpSpPr>
        <p:grpSpPr>
          <a:xfrm rot="4980100">
            <a:off x="-598858" y="3644355"/>
            <a:ext cx="1438501" cy="2688962"/>
            <a:chOff x="4530725" y="2880400"/>
            <a:chExt cx="418300" cy="781875"/>
          </a:xfrm>
        </p:grpSpPr>
        <p:sp>
          <p:nvSpPr>
            <p:cNvPr id="179" name="Google Shape;179;p6"/>
            <p:cNvSpPr/>
            <p:nvPr/>
          </p:nvSpPr>
          <p:spPr>
            <a:xfrm>
              <a:off x="4686775" y="3017725"/>
              <a:ext cx="168500" cy="167750"/>
            </a:xfrm>
            <a:custGeom>
              <a:avLst/>
              <a:gdLst/>
              <a:ahLst/>
              <a:cxnLst/>
              <a:rect l="l" t="t" r="r" b="b"/>
              <a:pathLst>
                <a:path w="6740" h="6710" extrusionOk="0">
                  <a:moveTo>
                    <a:pt x="2949" y="0"/>
                  </a:moveTo>
                  <a:cubicBezTo>
                    <a:pt x="2949" y="0"/>
                    <a:pt x="2157" y="1070"/>
                    <a:pt x="1078" y="2391"/>
                  </a:cubicBezTo>
                  <a:cubicBezTo>
                    <a:pt x="0" y="3709"/>
                    <a:pt x="1315" y="6710"/>
                    <a:pt x="1315" y="6710"/>
                  </a:cubicBezTo>
                  <a:cubicBezTo>
                    <a:pt x="6740" y="3860"/>
                    <a:pt x="2949" y="1"/>
                    <a:pt x="29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6"/>
            <p:cNvSpPr/>
            <p:nvPr/>
          </p:nvSpPr>
          <p:spPr>
            <a:xfrm>
              <a:off x="4706775" y="3105275"/>
              <a:ext cx="42650" cy="119025"/>
            </a:xfrm>
            <a:custGeom>
              <a:avLst/>
              <a:gdLst/>
              <a:ahLst/>
              <a:cxnLst/>
              <a:rect l="l" t="t" r="r" b="b"/>
              <a:pathLst>
                <a:path w="1706" h="4761" extrusionOk="0">
                  <a:moveTo>
                    <a:pt x="1513" y="0"/>
                  </a:moveTo>
                  <a:cubicBezTo>
                    <a:pt x="1468" y="0"/>
                    <a:pt x="1422" y="22"/>
                    <a:pt x="1391" y="73"/>
                  </a:cubicBezTo>
                  <a:cubicBezTo>
                    <a:pt x="652" y="1382"/>
                    <a:pt x="42" y="4454"/>
                    <a:pt x="17" y="4585"/>
                  </a:cubicBezTo>
                  <a:cubicBezTo>
                    <a:pt x="0" y="4663"/>
                    <a:pt x="53" y="4741"/>
                    <a:pt x="131" y="4756"/>
                  </a:cubicBezTo>
                  <a:cubicBezTo>
                    <a:pt x="141" y="4758"/>
                    <a:pt x="150" y="4760"/>
                    <a:pt x="160" y="4760"/>
                  </a:cubicBezTo>
                  <a:cubicBezTo>
                    <a:pt x="230" y="4758"/>
                    <a:pt x="291" y="4709"/>
                    <a:pt x="304" y="4641"/>
                  </a:cubicBezTo>
                  <a:cubicBezTo>
                    <a:pt x="310" y="4608"/>
                    <a:pt x="931" y="1484"/>
                    <a:pt x="1646" y="215"/>
                  </a:cubicBezTo>
                  <a:cubicBezTo>
                    <a:pt x="1706" y="101"/>
                    <a:pt x="1610" y="0"/>
                    <a:pt x="1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6"/>
            <p:cNvSpPr/>
            <p:nvPr/>
          </p:nvSpPr>
          <p:spPr>
            <a:xfrm>
              <a:off x="4709225" y="3017725"/>
              <a:ext cx="63025" cy="66725"/>
            </a:xfrm>
            <a:custGeom>
              <a:avLst/>
              <a:gdLst/>
              <a:ahLst/>
              <a:cxnLst/>
              <a:rect l="l" t="t" r="r" b="b"/>
              <a:pathLst>
                <a:path w="2521" h="2669" extrusionOk="0">
                  <a:moveTo>
                    <a:pt x="2053" y="0"/>
                  </a:moveTo>
                  <a:cubicBezTo>
                    <a:pt x="2053" y="0"/>
                    <a:pt x="1261" y="1070"/>
                    <a:pt x="181" y="2391"/>
                  </a:cubicBezTo>
                  <a:cubicBezTo>
                    <a:pt x="111" y="2476"/>
                    <a:pt x="50" y="2569"/>
                    <a:pt x="1" y="2668"/>
                  </a:cubicBezTo>
                  <a:cubicBezTo>
                    <a:pt x="1249" y="2030"/>
                    <a:pt x="2044" y="1315"/>
                    <a:pt x="2521" y="591"/>
                  </a:cubicBezTo>
                  <a:cubicBezTo>
                    <a:pt x="2380" y="382"/>
                    <a:pt x="2224" y="185"/>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6"/>
            <p:cNvSpPr/>
            <p:nvPr/>
          </p:nvSpPr>
          <p:spPr>
            <a:xfrm>
              <a:off x="4651050" y="2880400"/>
              <a:ext cx="199200" cy="205125"/>
            </a:xfrm>
            <a:custGeom>
              <a:avLst/>
              <a:gdLst/>
              <a:ahLst/>
              <a:cxnLst/>
              <a:rect l="l" t="t" r="r" b="b"/>
              <a:pathLst>
                <a:path w="7968" h="8205" extrusionOk="0">
                  <a:moveTo>
                    <a:pt x="3145" y="0"/>
                  </a:moveTo>
                  <a:cubicBezTo>
                    <a:pt x="3145" y="0"/>
                    <a:pt x="2307" y="1357"/>
                    <a:pt x="1154" y="3040"/>
                  </a:cubicBezTo>
                  <a:cubicBezTo>
                    <a:pt x="0" y="4724"/>
                    <a:pt x="1826" y="8205"/>
                    <a:pt x="1826" y="8205"/>
                  </a:cubicBezTo>
                  <a:cubicBezTo>
                    <a:pt x="7967" y="4287"/>
                    <a:pt x="3145" y="0"/>
                    <a:pt x="31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6"/>
            <p:cNvSpPr/>
            <p:nvPr/>
          </p:nvSpPr>
          <p:spPr>
            <a:xfrm>
              <a:off x="4530725" y="3039800"/>
              <a:ext cx="152875" cy="198275"/>
            </a:xfrm>
            <a:custGeom>
              <a:avLst/>
              <a:gdLst/>
              <a:ahLst/>
              <a:cxnLst/>
              <a:rect l="l" t="t" r="r" b="b"/>
              <a:pathLst>
                <a:path w="6115" h="7931" extrusionOk="0">
                  <a:moveTo>
                    <a:pt x="2180" y="1"/>
                  </a:moveTo>
                  <a:lnTo>
                    <a:pt x="2180" y="1"/>
                  </a:lnTo>
                  <a:cubicBezTo>
                    <a:pt x="0" y="7100"/>
                    <a:pt x="6115" y="7930"/>
                    <a:pt x="6115" y="7930"/>
                  </a:cubicBezTo>
                  <a:cubicBezTo>
                    <a:pt x="6115" y="7930"/>
                    <a:pt x="5921" y="6247"/>
                    <a:pt x="5763" y="4090"/>
                  </a:cubicBezTo>
                  <a:cubicBezTo>
                    <a:pt x="5608" y="1932"/>
                    <a:pt x="2180" y="1"/>
                    <a:pt x="218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6"/>
            <p:cNvSpPr/>
            <p:nvPr/>
          </p:nvSpPr>
          <p:spPr>
            <a:xfrm>
              <a:off x="4620125" y="3145175"/>
              <a:ext cx="328900" cy="517100"/>
            </a:xfrm>
            <a:custGeom>
              <a:avLst/>
              <a:gdLst/>
              <a:ahLst/>
              <a:cxnLst/>
              <a:rect l="l" t="t" r="r" b="b"/>
              <a:pathLst>
                <a:path w="13156" h="20684" extrusionOk="0">
                  <a:moveTo>
                    <a:pt x="167" y="0"/>
                  </a:moveTo>
                  <a:cubicBezTo>
                    <a:pt x="141" y="0"/>
                    <a:pt x="114" y="8"/>
                    <a:pt x="90" y="23"/>
                  </a:cubicBezTo>
                  <a:cubicBezTo>
                    <a:pt x="21" y="65"/>
                    <a:pt x="0" y="156"/>
                    <a:pt x="44" y="225"/>
                  </a:cubicBezTo>
                  <a:cubicBezTo>
                    <a:pt x="88" y="295"/>
                    <a:pt x="4544" y="7314"/>
                    <a:pt x="7721" y="11439"/>
                  </a:cubicBezTo>
                  <a:cubicBezTo>
                    <a:pt x="10881" y="15540"/>
                    <a:pt x="12826" y="20539"/>
                    <a:pt x="12845" y="20589"/>
                  </a:cubicBezTo>
                  <a:cubicBezTo>
                    <a:pt x="12866" y="20646"/>
                    <a:pt x="12921" y="20684"/>
                    <a:pt x="12982" y="20684"/>
                  </a:cubicBezTo>
                  <a:cubicBezTo>
                    <a:pt x="13085" y="20684"/>
                    <a:pt x="13155" y="20579"/>
                    <a:pt x="13119" y="20484"/>
                  </a:cubicBezTo>
                  <a:cubicBezTo>
                    <a:pt x="13100" y="20433"/>
                    <a:pt x="11139" y="15396"/>
                    <a:pt x="7952" y="11259"/>
                  </a:cubicBezTo>
                  <a:cubicBezTo>
                    <a:pt x="4783" y="7147"/>
                    <a:pt x="335" y="139"/>
                    <a:pt x="291" y="69"/>
                  </a:cubicBezTo>
                  <a:cubicBezTo>
                    <a:pt x="263" y="25"/>
                    <a:pt x="216" y="0"/>
                    <a:pt x="1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6"/>
            <p:cNvSpPr/>
            <p:nvPr/>
          </p:nvSpPr>
          <p:spPr>
            <a:xfrm>
              <a:off x="4681300" y="3000900"/>
              <a:ext cx="65300" cy="330175"/>
            </a:xfrm>
            <a:custGeom>
              <a:avLst/>
              <a:gdLst/>
              <a:ahLst/>
              <a:cxnLst/>
              <a:rect l="l" t="t" r="r" b="b"/>
              <a:pathLst>
                <a:path w="2612" h="13207" extrusionOk="0">
                  <a:moveTo>
                    <a:pt x="731" y="0"/>
                  </a:moveTo>
                  <a:cubicBezTo>
                    <a:pt x="654" y="0"/>
                    <a:pt x="589" y="59"/>
                    <a:pt x="584" y="136"/>
                  </a:cubicBezTo>
                  <a:cubicBezTo>
                    <a:pt x="578" y="215"/>
                    <a:pt x="1" y="8175"/>
                    <a:pt x="2302" y="13121"/>
                  </a:cubicBezTo>
                  <a:cubicBezTo>
                    <a:pt x="2325" y="13173"/>
                    <a:pt x="2378" y="13207"/>
                    <a:pt x="2435" y="13207"/>
                  </a:cubicBezTo>
                  <a:cubicBezTo>
                    <a:pt x="2541" y="13207"/>
                    <a:pt x="2611" y="13095"/>
                    <a:pt x="2566" y="12998"/>
                  </a:cubicBezTo>
                  <a:cubicBezTo>
                    <a:pt x="299" y="8122"/>
                    <a:pt x="871" y="238"/>
                    <a:pt x="877" y="158"/>
                  </a:cubicBezTo>
                  <a:cubicBezTo>
                    <a:pt x="882" y="77"/>
                    <a:pt x="822" y="6"/>
                    <a:pt x="742" y="1"/>
                  </a:cubicBezTo>
                  <a:cubicBezTo>
                    <a:pt x="738" y="0"/>
                    <a:pt x="735"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6"/>
            <p:cNvSpPr/>
            <p:nvPr/>
          </p:nvSpPr>
          <p:spPr>
            <a:xfrm>
              <a:off x="4774075" y="3180575"/>
              <a:ext cx="161550" cy="180475"/>
            </a:xfrm>
            <a:custGeom>
              <a:avLst/>
              <a:gdLst/>
              <a:ahLst/>
              <a:cxnLst/>
              <a:rect l="l" t="t" r="r" b="b"/>
              <a:pathLst>
                <a:path w="6462" h="7219" extrusionOk="0">
                  <a:moveTo>
                    <a:pt x="1836" y="0"/>
                  </a:moveTo>
                  <a:cubicBezTo>
                    <a:pt x="1836" y="0"/>
                    <a:pt x="1363" y="1292"/>
                    <a:pt x="683" y="2913"/>
                  </a:cubicBezTo>
                  <a:cubicBezTo>
                    <a:pt x="1" y="4532"/>
                    <a:pt x="2045" y="7219"/>
                    <a:pt x="2045" y="7219"/>
                  </a:cubicBezTo>
                  <a:cubicBezTo>
                    <a:pt x="6461" y="2902"/>
                    <a:pt x="1836" y="0"/>
                    <a:pt x="18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6"/>
            <p:cNvSpPr/>
            <p:nvPr/>
          </p:nvSpPr>
          <p:spPr>
            <a:xfrm>
              <a:off x="4811000" y="3287900"/>
              <a:ext cx="72750" cy="240175"/>
            </a:xfrm>
            <a:custGeom>
              <a:avLst/>
              <a:gdLst/>
              <a:ahLst/>
              <a:cxnLst/>
              <a:rect l="l" t="t" r="r" b="b"/>
              <a:pathLst>
                <a:path w="2910" h="9607" extrusionOk="0">
                  <a:moveTo>
                    <a:pt x="156" y="0"/>
                  </a:moveTo>
                  <a:cubicBezTo>
                    <a:pt x="78" y="0"/>
                    <a:pt x="1" y="56"/>
                    <a:pt x="8" y="157"/>
                  </a:cubicBezTo>
                  <a:cubicBezTo>
                    <a:pt x="13" y="212"/>
                    <a:pt x="621" y="5618"/>
                    <a:pt x="2598" y="9525"/>
                  </a:cubicBezTo>
                  <a:cubicBezTo>
                    <a:pt x="2622" y="9575"/>
                    <a:pt x="2674" y="9607"/>
                    <a:pt x="2729" y="9607"/>
                  </a:cubicBezTo>
                  <a:lnTo>
                    <a:pt x="2729" y="9605"/>
                  </a:lnTo>
                  <a:cubicBezTo>
                    <a:pt x="2837" y="9605"/>
                    <a:pt x="2909" y="9491"/>
                    <a:pt x="2860" y="9394"/>
                  </a:cubicBezTo>
                  <a:cubicBezTo>
                    <a:pt x="908" y="5533"/>
                    <a:pt x="306" y="180"/>
                    <a:pt x="300" y="127"/>
                  </a:cubicBezTo>
                  <a:cubicBezTo>
                    <a:pt x="287" y="40"/>
                    <a:pt x="221" y="0"/>
                    <a:pt x="1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6"/>
            <p:cNvSpPr/>
            <p:nvPr/>
          </p:nvSpPr>
          <p:spPr>
            <a:xfrm>
              <a:off x="4704825" y="3303125"/>
              <a:ext cx="101050" cy="135325"/>
            </a:xfrm>
            <a:custGeom>
              <a:avLst/>
              <a:gdLst/>
              <a:ahLst/>
              <a:cxnLst/>
              <a:rect l="l" t="t" r="r" b="b"/>
              <a:pathLst>
                <a:path w="4042" h="5413" extrusionOk="0">
                  <a:moveTo>
                    <a:pt x="0" y="1"/>
                  </a:moveTo>
                  <a:cubicBezTo>
                    <a:pt x="0" y="1"/>
                    <a:pt x="135" y="1152"/>
                    <a:pt x="245" y="2634"/>
                  </a:cubicBezTo>
                  <a:cubicBezTo>
                    <a:pt x="354" y="4114"/>
                    <a:pt x="2624" y="5412"/>
                    <a:pt x="2624" y="5412"/>
                  </a:cubicBezTo>
                  <a:cubicBezTo>
                    <a:pt x="4042" y="521"/>
                    <a:pt x="1" y="1"/>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6"/>
            <p:cNvSpPr/>
            <p:nvPr/>
          </p:nvSpPr>
          <p:spPr>
            <a:xfrm>
              <a:off x="4725100" y="3368650"/>
              <a:ext cx="64625" cy="92975"/>
            </a:xfrm>
            <a:custGeom>
              <a:avLst/>
              <a:gdLst/>
              <a:ahLst/>
              <a:cxnLst/>
              <a:rect l="l" t="t" r="r" b="b"/>
              <a:pathLst>
                <a:path w="2585" h="3719" extrusionOk="0">
                  <a:moveTo>
                    <a:pt x="185" y="1"/>
                  </a:moveTo>
                  <a:cubicBezTo>
                    <a:pt x="93" y="1"/>
                    <a:pt x="0" y="86"/>
                    <a:pt x="44" y="201"/>
                  </a:cubicBezTo>
                  <a:cubicBezTo>
                    <a:pt x="544" y="1417"/>
                    <a:pt x="2207" y="3570"/>
                    <a:pt x="2277" y="3661"/>
                  </a:cubicBezTo>
                  <a:cubicBezTo>
                    <a:pt x="2306" y="3698"/>
                    <a:pt x="2349" y="3718"/>
                    <a:pt x="2393" y="3718"/>
                  </a:cubicBezTo>
                  <a:cubicBezTo>
                    <a:pt x="2515" y="3718"/>
                    <a:pt x="2585" y="3578"/>
                    <a:pt x="2509" y="3483"/>
                  </a:cubicBezTo>
                  <a:cubicBezTo>
                    <a:pt x="2492" y="3460"/>
                    <a:pt x="801" y="1271"/>
                    <a:pt x="314" y="89"/>
                  </a:cubicBezTo>
                  <a:cubicBezTo>
                    <a:pt x="287" y="27"/>
                    <a:pt x="236" y="1"/>
                    <a:pt x="1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6"/>
            <p:cNvSpPr/>
            <p:nvPr/>
          </p:nvSpPr>
          <p:spPr>
            <a:xfrm>
              <a:off x="4653475" y="3445525"/>
              <a:ext cx="141300" cy="67575"/>
            </a:xfrm>
            <a:custGeom>
              <a:avLst/>
              <a:gdLst/>
              <a:ahLst/>
              <a:cxnLst/>
              <a:rect l="l" t="t" r="r" b="b"/>
              <a:pathLst>
                <a:path w="5652" h="2703" extrusionOk="0">
                  <a:moveTo>
                    <a:pt x="2415" y="0"/>
                  </a:moveTo>
                  <a:cubicBezTo>
                    <a:pt x="667" y="0"/>
                    <a:pt x="0" y="1702"/>
                    <a:pt x="0" y="1702"/>
                  </a:cubicBezTo>
                  <a:cubicBezTo>
                    <a:pt x="0" y="1702"/>
                    <a:pt x="1104" y="2069"/>
                    <a:pt x="2506" y="2597"/>
                  </a:cubicBezTo>
                  <a:cubicBezTo>
                    <a:pt x="2702" y="2671"/>
                    <a:pt x="2903" y="2702"/>
                    <a:pt x="3106" y="2702"/>
                  </a:cubicBezTo>
                  <a:cubicBezTo>
                    <a:pt x="4359" y="2702"/>
                    <a:pt x="5651" y="1489"/>
                    <a:pt x="5651" y="1489"/>
                  </a:cubicBezTo>
                  <a:cubicBezTo>
                    <a:pt x="4303" y="378"/>
                    <a:pt x="3239" y="0"/>
                    <a:pt x="241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6"/>
            <p:cNvSpPr/>
            <p:nvPr/>
          </p:nvSpPr>
          <p:spPr>
            <a:xfrm>
              <a:off x="4723825" y="3476675"/>
              <a:ext cx="104350" cy="10875"/>
            </a:xfrm>
            <a:custGeom>
              <a:avLst/>
              <a:gdLst/>
              <a:ahLst/>
              <a:cxnLst/>
              <a:rect l="l" t="t" r="r" b="b"/>
              <a:pathLst>
                <a:path w="4174" h="435" extrusionOk="0">
                  <a:moveTo>
                    <a:pt x="161" y="0"/>
                  </a:moveTo>
                  <a:cubicBezTo>
                    <a:pt x="93" y="0"/>
                    <a:pt x="32" y="48"/>
                    <a:pt x="17" y="116"/>
                  </a:cubicBezTo>
                  <a:cubicBezTo>
                    <a:pt x="0" y="196"/>
                    <a:pt x="50" y="273"/>
                    <a:pt x="130" y="291"/>
                  </a:cubicBezTo>
                  <a:cubicBezTo>
                    <a:pt x="637" y="401"/>
                    <a:pt x="1349" y="435"/>
                    <a:pt x="2030" y="435"/>
                  </a:cubicBezTo>
                  <a:cubicBezTo>
                    <a:pt x="3041" y="435"/>
                    <a:pt x="3974" y="361"/>
                    <a:pt x="4040" y="355"/>
                  </a:cubicBezTo>
                  <a:cubicBezTo>
                    <a:pt x="4118" y="346"/>
                    <a:pt x="4173" y="275"/>
                    <a:pt x="4167" y="197"/>
                  </a:cubicBezTo>
                  <a:cubicBezTo>
                    <a:pt x="4162" y="121"/>
                    <a:pt x="4095" y="63"/>
                    <a:pt x="4019" y="63"/>
                  </a:cubicBezTo>
                  <a:cubicBezTo>
                    <a:pt x="4018" y="63"/>
                    <a:pt x="4017" y="63"/>
                    <a:pt x="4015" y="63"/>
                  </a:cubicBezTo>
                  <a:cubicBezTo>
                    <a:pt x="4000" y="64"/>
                    <a:pt x="3044" y="140"/>
                    <a:pt x="2021" y="140"/>
                  </a:cubicBezTo>
                  <a:cubicBezTo>
                    <a:pt x="1360" y="140"/>
                    <a:pt x="672" y="108"/>
                    <a:pt x="192" y="4"/>
                  </a:cubicBezTo>
                  <a:cubicBezTo>
                    <a:pt x="182" y="1"/>
                    <a:pt x="171" y="0"/>
                    <a:pt x="1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6"/>
            <p:cNvSpPr/>
            <p:nvPr/>
          </p:nvSpPr>
          <p:spPr>
            <a:xfrm>
              <a:off x="4579550" y="3249975"/>
              <a:ext cx="118950" cy="139150"/>
            </a:xfrm>
            <a:custGeom>
              <a:avLst/>
              <a:gdLst/>
              <a:ahLst/>
              <a:cxnLst/>
              <a:rect l="l" t="t" r="r" b="b"/>
              <a:pathLst>
                <a:path w="4758" h="5566" extrusionOk="0">
                  <a:moveTo>
                    <a:pt x="323" y="1"/>
                  </a:moveTo>
                  <a:cubicBezTo>
                    <a:pt x="121" y="1"/>
                    <a:pt x="0" y="15"/>
                    <a:pt x="0" y="15"/>
                  </a:cubicBezTo>
                  <a:cubicBezTo>
                    <a:pt x="0" y="15"/>
                    <a:pt x="487" y="1323"/>
                    <a:pt x="1042" y="3020"/>
                  </a:cubicBezTo>
                  <a:cubicBezTo>
                    <a:pt x="1597" y="4715"/>
                    <a:pt x="4578" y="5566"/>
                    <a:pt x="4578" y="5566"/>
                  </a:cubicBezTo>
                  <a:cubicBezTo>
                    <a:pt x="4757" y="410"/>
                    <a:pt x="1394" y="1"/>
                    <a:pt x="3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6"/>
            <p:cNvSpPr/>
            <p:nvPr/>
          </p:nvSpPr>
          <p:spPr>
            <a:xfrm>
              <a:off x="4639225" y="3337050"/>
              <a:ext cx="231500" cy="166225"/>
            </a:xfrm>
            <a:custGeom>
              <a:avLst/>
              <a:gdLst/>
              <a:ahLst/>
              <a:cxnLst/>
              <a:rect l="l" t="t" r="r" b="b"/>
              <a:pathLst>
                <a:path w="9260" h="6649" extrusionOk="0">
                  <a:moveTo>
                    <a:pt x="210" y="0"/>
                  </a:moveTo>
                  <a:cubicBezTo>
                    <a:pt x="98" y="0"/>
                    <a:pt x="0" y="143"/>
                    <a:pt x="103" y="251"/>
                  </a:cubicBezTo>
                  <a:cubicBezTo>
                    <a:pt x="150" y="300"/>
                    <a:pt x="4899" y="5245"/>
                    <a:pt x="9009" y="6639"/>
                  </a:cubicBezTo>
                  <a:cubicBezTo>
                    <a:pt x="9024" y="6645"/>
                    <a:pt x="9041" y="6647"/>
                    <a:pt x="9056" y="6647"/>
                  </a:cubicBezTo>
                  <a:lnTo>
                    <a:pt x="9056" y="6649"/>
                  </a:lnTo>
                  <a:cubicBezTo>
                    <a:pt x="9222" y="6647"/>
                    <a:pt x="9260" y="6417"/>
                    <a:pt x="9104" y="6364"/>
                  </a:cubicBezTo>
                  <a:cubicBezTo>
                    <a:pt x="5060" y="4990"/>
                    <a:pt x="361" y="97"/>
                    <a:pt x="314" y="48"/>
                  </a:cubicBezTo>
                  <a:cubicBezTo>
                    <a:pt x="281" y="14"/>
                    <a:pt x="245" y="0"/>
                    <a:pt x="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6"/>
          <p:cNvGrpSpPr/>
          <p:nvPr/>
        </p:nvGrpSpPr>
        <p:grpSpPr>
          <a:xfrm rot="-5400000">
            <a:off x="8281348" y="-613100"/>
            <a:ext cx="1438492" cy="2688946"/>
            <a:chOff x="4530725" y="2880400"/>
            <a:chExt cx="418300" cy="781875"/>
          </a:xfrm>
        </p:grpSpPr>
        <p:sp>
          <p:nvSpPr>
            <p:cNvPr id="195" name="Google Shape;195;p6"/>
            <p:cNvSpPr/>
            <p:nvPr/>
          </p:nvSpPr>
          <p:spPr>
            <a:xfrm>
              <a:off x="4686775" y="3017725"/>
              <a:ext cx="168500" cy="167750"/>
            </a:xfrm>
            <a:custGeom>
              <a:avLst/>
              <a:gdLst/>
              <a:ahLst/>
              <a:cxnLst/>
              <a:rect l="l" t="t" r="r" b="b"/>
              <a:pathLst>
                <a:path w="6740" h="6710" extrusionOk="0">
                  <a:moveTo>
                    <a:pt x="2949" y="0"/>
                  </a:moveTo>
                  <a:cubicBezTo>
                    <a:pt x="2949" y="0"/>
                    <a:pt x="2157" y="1070"/>
                    <a:pt x="1078" y="2391"/>
                  </a:cubicBezTo>
                  <a:cubicBezTo>
                    <a:pt x="0" y="3709"/>
                    <a:pt x="1315" y="6710"/>
                    <a:pt x="1315" y="6710"/>
                  </a:cubicBezTo>
                  <a:cubicBezTo>
                    <a:pt x="6740" y="3860"/>
                    <a:pt x="2949" y="1"/>
                    <a:pt x="29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6"/>
            <p:cNvSpPr/>
            <p:nvPr/>
          </p:nvSpPr>
          <p:spPr>
            <a:xfrm>
              <a:off x="4706775" y="3105275"/>
              <a:ext cx="42650" cy="119025"/>
            </a:xfrm>
            <a:custGeom>
              <a:avLst/>
              <a:gdLst/>
              <a:ahLst/>
              <a:cxnLst/>
              <a:rect l="l" t="t" r="r" b="b"/>
              <a:pathLst>
                <a:path w="1706" h="4761" extrusionOk="0">
                  <a:moveTo>
                    <a:pt x="1513" y="0"/>
                  </a:moveTo>
                  <a:cubicBezTo>
                    <a:pt x="1468" y="0"/>
                    <a:pt x="1422" y="22"/>
                    <a:pt x="1391" y="73"/>
                  </a:cubicBezTo>
                  <a:cubicBezTo>
                    <a:pt x="652" y="1382"/>
                    <a:pt x="42" y="4454"/>
                    <a:pt x="17" y="4585"/>
                  </a:cubicBezTo>
                  <a:cubicBezTo>
                    <a:pt x="0" y="4663"/>
                    <a:pt x="53" y="4741"/>
                    <a:pt x="131" y="4756"/>
                  </a:cubicBezTo>
                  <a:cubicBezTo>
                    <a:pt x="141" y="4758"/>
                    <a:pt x="150" y="4760"/>
                    <a:pt x="160" y="4760"/>
                  </a:cubicBezTo>
                  <a:cubicBezTo>
                    <a:pt x="230" y="4758"/>
                    <a:pt x="291" y="4709"/>
                    <a:pt x="304" y="4641"/>
                  </a:cubicBezTo>
                  <a:cubicBezTo>
                    <a:pt x="310" y="4608"/>
                    <a:pt x="931" y="1484"/>
                    <a:pt x="1646" y="215"/>
                  </a:cubicBezTo>
                  <a:cubicBezTo>
                    <a:pt x="1706" y="101"/>
                    <a:pt x="1610" y="0"/>
                    <a:pt x="1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6"/>
            <p:cNvSpPr/>
            <p:nvPr/>
          </p:nvSpPr>
          <p:spPr>
            <a:xfrm>
              <a:off x="4709225" y="3017725"/>
              <a:ext cx="63025" cy="66725"/>
            </a:xfrm>
            <a:custGeom>
              <a:avLst/>
              <a:gdLst/>
              <a:ahLst/>
              <a:cxnLst/>
              <a:rect l="l" t="t" r="r" b="b"/>
              <a:pathLst>
                <a:path w="2521" h="2669" extrusionOk="0">
                  <a:moveTo>
                    <a:pt x="2053" y="0"/>
                  </a:moveTo>
                  <a:cubicBezTo>
                    <a:pt x="2053" y="0"/>
                    <a:pt x="1261" y="1070"/>
                    <a:pt x="181" y="2391"/>
                  </a:cubicBezTo>
                  <a:cubicBezTo>
                    <a:pt x="111" y="2476"/>
                    <a:pt x="50" y="2569"/>
                    <a:pt x="1" y="2668"/>
                  </a:cubicBezTo>
                  <a:cubicBezTo>
                    <a:pt x="1249" y="2030"/>
                    <a:pt x="2044" y="1315"/>
                    <a:pt x="2521" y="591"/>
                  </a:cubicBezTo>
                  <a:cubicBezTo>
                    <a:pt x="2380" y="382"/>
                    <a:pt x="2224" y="185"/>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6"/>
            <p:cNvSpPr/>
            <p:nvPr/>
          </p:nvSpPr>
          <p:spPr>
            <a:xfrm>
              <a:off x="4651050" y="2880400"/>
              <a:ext cx="199200" cy="205125"/>
            </a:xfrm>
            <a:custGeom>
              <a:avLst/>
              <a:gdLst/>
              <a:ahLst/>
              <a:cxnLst/>
              <a:rect l="l" t="t" r="r" b="b"/>
              <a:pathLst>
                <a:path w="7968" h="8205" extrusionOk="0">
                  <a:moveTo>
                    <a:pt x="3145" y="0"/>
                  </a:moveTo>
                  <a:cubicBezTo>
                    <a:pt x="3145" y="0"/>
                    <a:pt x="2307" y="1357"/>
                    <a:pt x="1154" y="3040"/>
                  </a:cubicBezTo>
                  <a:cubicBezTo>
                    <a:pt x="0" y="4724"/>
                    <a:pt x="1826" y="8205"/>
                    <a:pt x="1826" y="8205"/>
                  </a:cubicBezTo>
                  <a:cubicBezTo>
                    <a:pt x="7967" y="4287"/>
                    <a:pt x="3145" y="0"/>
                    <a:pt x="31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6"/>
            <p:cNvSpPr/>
            <p:nvPr/>
          </p:nvSpPr>
          <p:spPr>
            <a:xfrm>
              <a:off x="4530725" y="3039800"/>
              <a:ext cx="152875" cy="198275"/>
            </a:xfrm>
            <a:custGeom>
              <a:avLst/>
              <a:gdLst/>
              <a:ahLst/>
              <a:cxnLst/>
              <a:rect l="l" t="t" r="r" b="b"/>
              <a:pathLst>
                <a:path w="6115" h="7931" extrusionOk="0">
                  <a:moveTo>
                    <a:pt x="2180" y="1"/>
                  </a:moveTo>
                  <a:lnTo>
                    <a:pt x="2180" y="1"/>
                  </a:lnTo>
                  <a:cubicBezTo>
                    <a:pt x="0" y="7100"/>
                    <a:pt x="6115" y="7930"/>
                    <a:pt x="6115" y="7930"/>
                  </a:cubicBezTo>
                  <a:cubicBezTo>
                    <a:pt x="6115" y="7930"/>
                    <a:pt x="5921" y="6247"/>
                    <a:pt x="5763" y="4090"/>
                  </a:cubicBezTo>
                  <a:cubicBezTo>
                    <a:pt x="5608" y="1932"/>
                    <a:pt x="2180" y="1"/>
                    <a:pt x="218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6"/>
            <p:cNvSpPr/>
            <p:nvPr/>
          </p:nvSpPr>
          <p:spPr>
            <a:xfrm>
              <a:off x="4620125" y="3145175"/>
              <a:ext cx="328900" cy="517100"/>
            </a:xfrm>
            <a:custGeom>
              <a:avLst/>
              <a:gdLst/>
              <a:ahLst/>
              <a:cxnLst/>
              <a:rect l="l" t="t" r="r" b="b"/>
              <a:pathLst>
                <a:path w="13156" h="20684" extrusionOk="0">
                  <a:moveTo>
                    <a:pt x="167" y="0"/>
                  </a:moveTo>
                  <a:cubicBezTo>
                    <a:pt x="141" y="0"/>
                    <a:pt x="114" y="8"/>
                    <a:pt x="90" y="23"/>
                  </a:cubicBezTo>
                  <a:cubicBezTo>
                    <a:pt x="21" y="65"/>
                    <a:pt x="0" y="156"/>
                    <a:pt x="44" y="225"/>
                  </a:cubicBezTo>
                  <a:cubicBezTo>
                    <a:pt x="88" y="295"/>
                    <a:pt x="4544" y="7314"/>
                    <a:pt x="7721" y="11439"/>
                  </a:cubicBezTo>
                  <a:cubicBezTo>
                    <a:pt x="10881" y="15540"/>
                    <a:pt x="12826" y="20539"/>
                    <a:pt x="12845" y="20589"/>
                  </a:cubicBezTo>
                  <a:cubicBezTo>
                    <a:pt x="12866" y="20646"/>
                    <a:pt x="12921" y="20684"/>
                    <a:pt x="12982" y="20684"/>
                  </a:cubicBezTo>
                  <a:cubicBezTo>
                    <a:pt x="13085" y="20684"/>
                    <a:pt x="13155" y="20579"/>
                    <a:pt x="13119" y="20484"/>
                  </a:cubicBezTo>
                  <a:cubicBezTo>
                    <a:pt x="13100" y="20433"/>
                    <a:pt x="11139" y="15396"/>
                    <a:pt x="7952" y="11259"/>
                  </a:cubicBezTo>
                  <a:cubicBezTo>
                    <a:pt x="4783" y="7147"/>
                    <a:pt x="335" y="139"/>
                    <a:pt x="291" y="69"/>
                  </a:cubicBezTo>
                  <a:cubicBezTo>
                    <a:pt x="263" y="25"/>
                    <a:pt x="216" y="0"/>
                    <a:pt x="1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6"/>
            <p:cNvSpPr/>
            <p:nvPr/>
          </p:nvSpPr>
          <p:spPr>
            <a:xfrm>
              <a:off x="4681300" y="3000900"/>
              <a:ext cx="65300" cy="330175"/>
            </a:xfrm>
            <a:custGeom>
              <a:avLst/>
              <a:gdLst/>
              <a:ahLst/>
              <a:cxnLst/>
              <a:rect l="l" t="t" r="r" b="b"/>
              <a:pathLst>
                <a:path w="2612" h="13207" extrusionOk="0">
                  <a:moveTo>
                    <a:pt x="731" y="0"/>
                  </a:moveTo>
                  <a:cubicBezTo>
                    <a:pt x="654" y="0"/>
                    <a:pt x="589" y="59"/>
                    <a:pt x="584" y="136"/>
                  </a:cubicBezTo>
                  <a:cubicBezTo>
                    <a:pt x="578" y="215"/>
                    <a:pt x="1" y="8175"/>
                    <a:pt x="2302" y="13121"/>
                  </a:cubicBezTo>
                  <a:cubicBezTo>
                    <a:pt x="2325" y="13173"/>
                    <a:pt x="2378" y="13207"/>
                    <a:pt x="2435" y="13207"/>
                  </a:cubicBezTo>
                  <a:cubicBezTo>
                    <a:pt x="2541" y="13207"/>
                    <a:pt x="2611" y="13095"/>
                    <a:pt x="2566" y="12998"/>
                  </a:cubicBezTo>
                  <a:cubicBezTo>
                    <a:pt x="299" y="8122"/>
                    <a:pt x="871" y="238"/>
                    <a:pt x="877" y="158"/>
                  </a:cubicBezTo>
                  <a:cubicBezTo>
                    <a:pt x="882" y="77"/>
                    <a:pt x="822" y="6"/>
                    <a:pt x="742" y="1"/>
                  </a:cubicBezTo>
                  <a:cubicBezTo>
                    <a:pt x="738" y="0"/>
                    <a:pt x="735"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6"/>
            <p:cNvSpPr/>
            <p:nvPr/>
          </p:nvSpPr>
          <p:spPr>
            <a:xfrm>
              <a:off x="4774075" y="3180575"/>
              <a:ext cx="161550" cy="180475"/>
            </a:xfrm>
            <a:custGeom>
              <a:avLst/>
              <a:gdLst/>
              <a:ahLst/>
              <a:cxnLst/>
              <a:rect l="l" t="t" r="r" b="b"/>
              <a:pathLst>
                <a:path w="6462" h="7219" extrusionOk="0">
                  <a:moveTo>
                    <a:pt x="1836" y="0"/>
                  </a:moveTo>
                  <a:cubicBezTo>
                    <a:pt x="1836" y="0"/>
                    <a:pt x="1363" y="1292"/>
                    <a:pt x="683" y="2913"/>
                  </a:cubicBezTo>
                  <a:cubicBezTo>
                    <a:pt x="1" y="4532"/>
                    <a:pt x="2045" y="7219"/>
                    <a:pt x="2045" y="7219"/>
                  </a:cubicBezTo>
                  <a:cubicBezTo>
                    <a:pt x="6461" y="2902"/>
                    <a:pt x="1836" y="0"/>
                    <a:pt x="18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6"/>
            <p:cNvSpPr/>
            <p:nvPr/>
          </p:nvSpPr>
          <p:spPr>
            <a:xfrm>
              <a:off x="4811000" y="3287900"/>
              <a:ext cx="72750" cy="240175"/>
            </a:xfrm>
            <a:custGeom>
              <a:avLst/>
              <a:gdLst/>
              <a:ahLst/>
              <a:cxnLst/>
              <a:rect l="l" t="t" r="r" b="b"/>
              <a:pathLst>
                <a:path w="2910" h="9607" extrusionOk="0">
                  <a:moveTo>
                    <a:pt x="156" y="0"/>
                  </a:moveTo>
                  <a:cubicBezTo>
                    <a:pt x="78" y="0"/>
                    <a:pt x="1" y="56"/>
                    <a:pt x="8" y="157"/>
                  </a:cubicBezTo>
                  <a:cubicBezTo>
                    <a:pt x="13" y="212"/>
                    <a:pt x="621" y="5618"/>
                    <a:pt x="2598" y="9525"/>
                  </a:cubicBezTo>
                  <a:cubicBezTo>
                    <a:pt x="2622" y="9575"/>
                    <a:pt x="2674" y="9607"/>
                    <a:pt x="2729" y="9607"/>
                  </a:cubicBezTo>
                  <a:lnTo>
                    <a:pt x="2729" y="9605"/>
                  </a:lnTo>
                  <a:cubicBezTo>
                    <a:pt x="2837" y="9605"/>
                    <a:pt x="2909" y="9491"/>
                    <a:pt x="2860" y="9394"/>
                  </a:cubicBezTo>
                  <a:cubicBezTo>
                    <a:pt x="908" y="5533"/>
                    <a:pt x="306" y="180"/>
                    <a:pt x="300" y="127"/>
                  </a:cubicBezTo>
                  <a:cubicBezTo>
                    <a:pt x="287" y="40"/>
                    <a:pt x="221" y="0"/>
                    <a:pt x="1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6"/>
            <p:cNvSpPr/>
            <p:nvPr/>
          </p:nvSpPr>
          <p:spPr>
            <a:xfrm>
              <a:off x="4704825" y="3303125"/>
              <a:ext cx="101050" cy="135325"/>
            </a:xfrm>
            <a:custGeom>
              <a:avLst/>
              <a:gdLst/>
              <a:ahLst/>
              <a:cxnLst/>
              <a:rect l="l" t="t" r="r" b="b"/>
              <a:pathLst>
                <a:path w="4042" h="5413" extrusionOk="0">
                  <a:moveTo>
                    <a:pt x="0" y="1"/>
                  </a:moveTo>
                  <a:cubicBezTo>
                    <a:pt x="0" y="1"/>
                    <a:pt x="135" y="1152"/>
                    <a:pt x="245" y="2634"/>
                  </a:cubicBezTo>
                  <a:cubicBezTo>
                    <a:pt x="354" y="4114"/>
                    <a:pt x="2624" y="5412"/>
                    <a:pt x="2624" y="5412"/>
                  </a:cubicBezTo>
                  <a:cubicBezTo>
                    <a:pt x="4042" y="521"/>
                    <a:pt x="1" y="1"/>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6"/>
            <p:cNvSpPr/>
            <p:nvPr/>
          </p:nvSpPr>
          <p:spPr>
            <a:xfrm>
              <a:off x="4725100" y="3368650"/>
              <a:ext cx="64625" cy="92975"/>
            </a:xfrm>
            <a:custGeom>
              <a:avLst/>
              <a:gdLst/>
              <a:ahLst/>
              <a:cxnLst/>
              <a:rect l="l" t="t" r="r" b="b"/>
              <a:pathLst>
                <a:path w="2585" h="3719" extrusionOk="0">
                  <a:moveTo>
                    <a:pt x="185" y="1"/>
                  </a:moveTo>
                  <a:cubicBezTo>
                    <a:pt x="93" y="1"/>
                    <a:pt x="0" y="86"/>
                    <a:pt x="44" y="201"/>
                  </a:cubicBezTo>
                  <a:cubicBezTo>
                    <a:pt x="544" y="1417"/>
                    <a:pt x="2207" y="3570"/>
                    <a:pt x="2277" y="3661"/>
                  </a:cubicBezTo>
                  <a:cubicBezTo>
                    <a:pt x="2306" y="3698"/>
                    <a:pt x="2349" y="3718"/>
                    <a:pt x="2393" y="3718"/>
                  </a:cubicBezTo>
                  <a:cubicBezTo>
                    <a:pt x="2515" y="3718"/>
                    <a:pt x="2585" y="3578"/>
                    <a:pt x="2509" y="3483"/>
                  </a:cubicBezTo>
                  <a:cubicBezTo>
                    <a:pt x="2492" y="3460"/>
                    <a:pt x="801" y="1271"/>
                    <a:pt x="314" y="89"/>
                  </a:cubicBezTo>
                  <a:cubicBezTo>
                    <a:pt x="287" y="27"/>
                    <a:pt x="236" y="1"/>
                    <a:pt x="1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6"/>
            <p:cNvSpPr/>
            <p:nvPr/>
          </p:nvSpPr>
          <p:spPr>
            <a:xfrm>
              <a:off x="4653475" y="3445525"/>
              <a:ext cx="141300" cy="67575"/>
            </a:xfrm>
            <a:custGeom>
              <a:avLst/>
              <a:gdLst/>
              <a:ahLst/>
              <a:cxnLst/>
              <a:rect l="l" t="t" r="r" b="b"/>
              <a:pathLst>
                <a:path w="5652" h="2703" extrusionOk="0">
                  <a:moveTo>
                    <a:pt x="2415" y="0"/>
                  </a:moveTo>
                  <a:cubicBezTo>
                    <a:pt x="667" y="0"/>
                    <a:pt x="0" y="1702"/>
                    <a:pt x="0" y="1702"/>
                  </a:cubicBezTo>
                  <a:cubicBezTo>
                    <a:pt x="0" y="1702"/>
                    <a:pt x="1104" y="2069"/>
                    <a:pt x="2506" y="2597"/>
                  </a:cubicBezTo>
                  <a:cubicBezTo>
                    <a:pt x="2702" y="2671"/>
                    <a:pt x="2903" y="2702"/>
                    <a:pt x="3106" y="2702"/>
                  </a:cubicBezTo>
                  <a:cubicBezTo>
                    <a:pt x="4359" y="2702"/>
                    <a:pt x="5651" y="1489"/>
                    <a:pt x="5651" y="1489"/>
                  </a:cubicBezTo>
                  <a:cubicBezTo>
                    <a:pt x="4303" y="378"/>
                    <a:pt x="3239" y="0"/>
                    <a:pt x="241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6"/>
            <p:cNvSpPr/>
            <p:nvPr/>
          </p:nvSpPr>
          <p:spPr>
            <a:xfrm>
              <a:off x="4723825" y="3476675"/>
              <a:ext cx="104350" cy="10875"/>
            </a:xfrm>
            <a:custGeom>
              <a:avLst/>
              <a:gdLst/>
              <a:ahLst/>
              <a:cxnLst/>
              <a:rect l="l" t="t" r="r" b="b"/>
              <a:pathLst>
                <a:path w="4174" h="435" extrusionOk="0">
                  <a:moveTo>
                    <a:pt x="161" y="0"/>
                  </a:moveTo>
                  <a:cubicBezTo>
                    <a:pt x="93" y="0"/>
                    <a:pt x="32" y="48"/>
                    <a:pt x="17" y="116"/>
                  </a:cubicBezTo>
                  <a:cubicBezTo>
                    <a:pt x="0" y="196"/>
                    <a:pt x="50" y="273"/>
                    <a:pt x="130" y="291"/>
                  </a:cubicBezTo>
                  <a:cubicBezTo>
                    <a:pt x="637" y="401"/>
                    <a:pt x="1349" y="435"/>
                    <a:pt x="2030" y="435"/>
                  </a:cubicBezTo>
                  <a:cubicBezTo>
                    <a:pt x="3041" y="435"/>
                    <a:pt x="3974" y="361"/>
                    <a:pt x="4040" y="355"/>
                  </a:cubicBezTo>
                  <a:cubicBezTo>
                    <a:pt x="4118" y="346"/>
                    <a:pt x="4173" y="275"/>
                    <a:pt x="4167" y="197"/>
                  </a:cubicBezTo>
                  <a:cubicBezTo>
                    <a:pt x="4162" y="121"/>
                    <a:pt x="4095" y="63"/>
                    <a:pt x="4019" y="63"/>
                  </a:cubicBezTo>
                  <a:cubicBezTo>
                    <a:pt x="4018" y="63"/>
                    <a:pt x="4017" y="63"/>
                    <a:pt x="4015" y="63"/>
                  </a:cubicBezTo>
                  <a:cubicBezTo>
                    <a:pt x="4000" y="64"/>
                    <a:pt x="3044" y="140"/>
                    <a:pt x="2021" y="140"/>
                  </a:cubicBezTo>
                  <a:cubicBezTo>
                    <a:pt x="1360" y="140"/>
                    <a:pt x="672" y="108"/>
                    <a:pt x="192" y="4"/>
                  </a:cubicBezTo>
                  <a:cubicBezTo>
                    <a:pt x="182" y="1"/>
                    <a:pt x="171" y="0"/>
                    <a:pt x="1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6"/>
            <p:cNvSpPr/>
            <p:nvPr/>
          </p:nvSpPr>
          <p:spPr>
            <a:xfrm>
              <a:off x="4579550" y="3249975"/>
              <a:ext cx="118950" cy="139150"/>
            </a:xfrm>
            <a:custGeom>
              <a:avLst/>
              <a:gdLst/>
              <a:ahLst/>
              <a:cxnLst/>
              <a:rect l="l" t="t" r="r" b="b"/>
              <a:pathLst>
                <a:path w="4758" h="5566" extrusionOk="0">
                  <a:moveTo>
                    <a:pt x="323" y="1"/>
                  </a:moveTo>
                  <a:cubicBezTo>
                    <a:pt x="121" y="1"/>
                    <a:pt x="0" y="15"/>
                    <a:pt x="0" y="15"/>
                  </a:cubicBezTo>
                  <a:cubicBezTo>
                    <a:pt x="0" y="15"/>
                    <a:pt x="487" y="1323"/>
                    <a:pt x="1042" y="3020"/>
                  </a:cubicBezTo>
                  <a:cubicBezTo>
                    <a:pt x="1597" y="4715"/>
                    <a:pt x="4578" y="5566"/>
                    <a:pt x="4578" y="5566"/>
                  </a:cubicBezTo>
                  <a:cubicBezTo>
                    <a:pt x="4757" y="410"/>
                    <a:pt x="1394" y="1"/>
                    <a:pt x="3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6"/>
            <p:cNvSpPr/>
            <p:nvPr/>
          </p:nvSpPr>
          <p:spPr>
            <a:xfrm>
              <a:off x="4639225" y="3337050"/>
              <a:ext cx="231500" cy="166225"/>
            </a:xfrm>
            <a:custGeom>
              <a:avLst/>
              <a:gdLst/>
              <a:ahLst/>
              <a:cxnLst/>
              <a:rect l="l" t="t" r="r" b="b"/>
              <a:pathLst>
                <a:path w="9260" h="6649" extrusionOk="0">
                  <a:moveTo>
                    <a:pt x="210" y="0"/>
                  </a:moveTo>
                  <a:cubicBezTo>
                    <a:pt x="98" y="0"/>
                    <a:pt x="0" y="143"/>
                    <a:pt x="103" y="251"/>
                  </a:cubicBezTo>
                  <a:cubicBezTo>
                    <a:pt x="150" y="300"/>
                    <a:pt x="4899" y="5245"/>
                    <a:pt x="9009" y="6639"/>
                  </a:cubicBezTo>
                  <a:cubicBezTo>
                    <a:pt x="9024" y="6645"/>
                    <a:pt x="9041" y="6647"/>
                    <a:pt x="9056" y="6647"/>
                  </a:cubicBezTo>
                  <a:lnTo>
                    <a:pt x="9056" y="6649"/>
                  </a:lnTo>
                  <a:cubicBezTo>
                    <a:pt x="9222" y="6647"/>
                    <a:pt x="9260" y="6417"/>
                    <a:pt x="9104" y="6364"/>
                  </a:cubicBezTo>
                  <a:cubicBezTo>
                    <a:pt x="5060" y="4990"/>
                    <a:pt x="361" y="97"/>
                    <a:pt x="314" y="48"/>
                  </a:cubicBezTo>
                  <a:cubicBezTo>
                    <a:pt x="281" y="14"/>
                    <a:pt x="245" y="0"/>
                    <a:pt x="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26"/>
        <p:cNvGrpSpPr/>
        <p:nvPr/>
      </p:nvGrpSpPr>
      <p:grpSpPr>
        <a:xfrm>
          <a:off x="0" y="0"/>
          <a:ext cx="0" cy="0"/>
          <a:chOff x="0" y="0"/>
          <a:chExt cx="0" cy="0"/>
        </a:xfrm>
      </p:grpSpPr>
      <p:sp>
        <p:nvSpPr>
          <p:cNvPr id="327" name="Google Shape;327;p9"/>
          <p:cNvSpPr txBox="1">
            <a:spLocks noGrp="1"/>
          </p:cNvSpPr>
          <p:nvPr>
            <p:ph type="title"/>
          </p:nvPr>
        </p:nvSpPr>
        <p:spPr>
          <a:xfrm>
            <a:off x="2339700" y="1461188"/>
            <a:ext cx="4464600" cy="841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28" name="Google Shape;328;p9"/>
          <p:cNvSpPr txBox="1">
            <a:spLocks noGrp="1"/>
          </p:cNvSpPr>
          <p:nvPr>
            <p:ph type="subTitle" idx="1"/>
          </p:nvPr>
        </p:nvSpPr>
        <p:spPr>
          <a:xfrm>
            <a:off x="2339700" y="2442400"/>
            <a:ext cx="4464600" cy="1239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grpSp>
        <p:nvGrpSpPr>
          <p:cNvPr id="329" name="Google Shape;329;p9"/>
          <p:cNvGrpSpPr/>
          <p:nvPr/>
        </p:nvGrpSpPr>
        <p:grpSpPr>
          <a:xfrm rot="4545127" flipH="1">
            <a:off x="-974134" y="459778"/>
            <a:ext cx="2281619" cy="1957394"/>
            <a:chOff x="4770475" y="2910125"/>
            <a:chExt cx="548975" cy="470975"/>
          </a:xfrm>
        </p:grpSpPr>
        <p:sp>
          <p:nvSpPr>
            <p:cNvPr id="330" name="Google Shape;330;p9"/>
            <p:cNvSpPr/>
            <p:nvPr/>
          </p:nvSpPr>
          <p:spPr>
            <a:xfrm>
              <a:off x="4770475" y="2910125"/>
              <a:ext cx="544425" cy="467275"/>
            </a:xfrm>
            <a:custGeom>
              <a:avLst/>
              <a:gdLst/>
              <a:ahLst/>
              <a:cxnLst/>
              <a:rect l="l" t="t" r="r" b="b"/>
              <a:pathLst>
                <a:path w="21777" h="18691" extrusionOk="0">
                  <a:moveTo>
                    <a:pt x="6408" y="1"/>
                  </a:moveTo>
                  <a:cubicBezTo>
                    <a:pt x="6407" y="1"/>
                    <a:pt x="1" y="16224"/>
                    <a:pt x="21776" y="18691"/>
                  </a:cubicBezTo>
                  <a:cubicBezTo>
                    <a:pt x="21776" y="18691"/>
                    <a:pt x="21505" y="7964"/>
                    <a:pt x="16038" y="5163"/>
                  </a:cubicBezTo>
                  <a:cubicBezTo>
                    <a:pt x="10571" y="2364"/>
                    <a:pt x="6408" y="1"/>
                    <a:pt x="64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9"/>
            <p:cNvSpPr/>
            <p:nvPr/>
          </p:nvSpPr>
          <p:spPr>
            <a:xfrm>
              <a:off x="4957150" y="2968125"/>
              <a:ext cx="362300" cy="412975"/>
            </a:xfrm>
            <a:custGeom>
              <a:avLst/>
              <a:gdLst/>
              <a:ahLst/>
              <a:cxnLst/>
              <a:rect l="l" t="t" r="r" b="b"/>
              <a:pathLst>
                <a:path w="14492" h="16519" extrusionOk="0">
                  <a:moveTo>
                    <a:pt x="169" y="1"/>
                  </a:moveTo>
                  <a:cubicBezTo>
                    <a:pt x="147" y="1"/>
                    <a:pt x="123" y="6"/>
                    <a:pt x="102" y="18"/>
                  </a:cubicBezTo>
                  <a:cubicBezTo>
                    <a:pt x="29" y="54"/>
                    <a:pt x="1" y="143"/>
                    <a:pt x="37" y="215"/>
                  </a:cubicBezTo>
                  <a:cubicBezTo>
                    <a:pt x="62" y="261"/>
                    <a:pt x="2445" y="4825"/>
                    <a:pt x="6980" y="8150"/>
                  </a:cubicBezTo>
                  <a:cubicBezTo>
                    <a:pt x="11459" y="11432"/>
                    <a:pt x="14153" y="16390"/>
                    <a:pt x="14180" y="16441"/>
                  </a:cubicBezTo>
                  <a:cubicBezTo>
                    <a:pt x="14205" y="16488"/>
                    <a:pt x="14254" y="16517"/>
                    <a:pt x="14309" y="16517"/>
                  </a:cubicBezTo>
                  <a:lnTo>
                    <a:pt x="14309" y="16519"/>
                  </a:lnTo>
                  <a:cubicBezTo>
                    <a:pt x="14419" y="16519"/>
                    <a:pt x="14492" y="16399"/>
                    <a:pt x="14438" y="16302"/>
                  </a:cubicBezTo>
                  <a:cubicBezTo>
                    <a:pt x="14412" y="16251"/>
                    <a:pt x="11689" y="11238"/>
                    <a:pt x="7153" y="7915"/>
                  </a:cubicBezTo>
                  <a:cubicBezTo>
                    <a:pt x="2676" y="4633"/>
                    <a:pt x="322" y="126"/>
                    <a:pt x="299" y="80"/>
                  </a:cubicBezTo>
                  <a:cubicBezTo>
                    <a:pt x="273" y="30"/>
                    <a:pt x="222" y="1"/>
                    <a:pt x="1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9"/>
            <p:cNvSpPr/>
            <p:nvPr/>
          </p:nvSpPr>
          <p:spPr>
            <a:xfrm>
              <a:off x="4919050" y="2973625"/>
              <a:ext cx="128300" cy="116150"/>
            </a:xfrm>
            <a:custGeom>
              <a:avLst/>
              <a:gdLst/>
              <a:ahLst/>
              <a:cxnLst/>
              <a:rect l="l" t="t" r="r" b="b"/>
              <a:pathLst>
                <a:path w="5132" h="4646" extrusionOk="0">
                  <a:moveTo>
                    <a:pt x="4151" y="1"/>
                  </a:moveTo>
                  <a:cubicBezTo>
                    <a:pt x="4143" y="1"/>
                    <a:pt x="4135" y="2"/>
                    <a:pt x="4126" y="3"/>
                  </a:cubicBezTo>
                  <a:cubicBezTo>
                    <a:pt x="4046" y="18"/>
                    <a:pt x="3993" y="94"/>
                    <a:pt x="4008" y="174"/>
                  </a:cubicBezTo>
                  <a:lnTo>
                    <a:pt x="4769" y="4288"/>
                  </a:lnTo>
                  <a:cubicBezTo>
                    <a:pt x="4143" y="4143"/>
                    <a:pt x="2181" y="3549"/>
                    <a:pt x="316" y="1464"/>
                  </a:cubicBezTo>
                  <a:cubicBezTo>
                    <a:pt x="284" y="1428"/>
                    <a:pt x="246" y="1413"/>
                    <a:pt x="210" y="1413"/>
                  </a:cubicBezTo>
                  <a:cubicBezTo>
                    <a:pt x="99" y="1413"/>
                    <a:pt x="1" y="1551"/>
                    <a:pt x="98" y="1660"/>
                  </a:cubicBezTo>
                  <a:cubicBezTo>
                    <a:pt x="2418" y="4254"/>
                    <a:pt x="4829" y="4605"/>
                    <a:pt x="4932" y="4618"/>
                  </a:cubicBezTo>
                  <a:lnTo>
                    <a:pt x="5131" y="4645"/>
                  </a:lnTo>
                  <a:lnTo>
                    <a:pt x="4295" y="121"/>
                  </a:lnTo>
                  <a:cubicBezTo>
                    <a:pt x="4284" y="49"/>
                    <a:pt x="4220" y="1"/>
                    <a:pt x="41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9"/>
            <p:cNvSpPr/>
            <p:nvPr/>
          </p:nvSpPr>
          <p:spPr>
            <a:xfrm>
              <a:off x="4949950" y="3044850"/>
              <a:ext cx="191550" cy="127325"/>
            </a:xfrm>
            <a:custGeom>
              <a:avLst/>
              <a:gdLst/>
              <a:ahLst/>
              <a:cxnLst/>
              <a:rect l="l" t="t" r="r" b="b"/>
              <a:pathLst>
                <a:path w="7662" h="5093" extrusionOk="0">
                  <a:moveTo>
                    <a:pt x="5871" y="1"/>
                  </a:moveTo>
                  <a:cubicBezTo>
                    <a:pt x="5856" y="1"/>
                    <a:pt x="5841" y="3"/>
                    <a:pt x="5826" y="8"/>
                  </a:cubicBezTo>
                  <a:cubicBezTo>
                    <a:pt x="5748" y="35"/>
                    <a:pt x="5708" y="116"/>
                    <a:pt x="5733" y="194"/>
                  </a:cubicBezTo>
                  <a:lnTo>
                    <a:pt x="7264" y="4796"/>
                  </a:lnTo>
                  <a:cubicBezTo>
                    <a:pt x="7227" y="4797"/>
                    <a:pt x="7183" y="4798"/>
                    <a:pt x="7135" y="4798"/>
                  </a:cubicBezTo>
                  <a:cubicBezTo>
                    <a:pt x="6214" y="4798"/>
                    <a:pt x="3397" y="4596"/>
                    <a:pt x="251" y="2391"/>
                  </a:cubicBezTo>
                  <a:cubicBezTo>
                    <a:pt x="225" y="2373"/>
                    <a:pt x="196" y="2365"/>
                    <a:pt x="167" y="2365"/>
                  </a:cubicBezTo>
                  <a:cubicBezTo>
                    <a:pt x="121" y="2365"/>
                    <a:pt x="76" y="2386"/>
                    <a:pt x="48" y="2427"/>
                  </a:cubicBezTo>
                  <a:cubicBezTo>
                    <a:pt x="0" y="2493"/>
                    <a:pt x="17" y="2585"/>
                    <a:pt x="84" y="2630"/>
                  </a:cubicBezTo>
                  <a:cubicBezTo>
                    <a:pt x="3272" y="4865"/>
                    <a:pt x="6073" y="5093"/>
                    <a:pt x="7084" y="5093"/>
                  </a:cubicBezTo>
                  <a:cubicBezTo>
                    <a:pt x="7316" y="5093"/>
                    <a:pt x="7453" y="5081"/>
                    <a:pt x="7479" y="5080"/>
                  </a:cubicBezTo>
                  <a:lnTo>
                    <a:pt x="7662" y="5061"/>
                  </a:lnTo>
                  <a:lnTo>
                    <a:pt x="6010" y="101"/>
                  </a:lnTo>
                  <a:cubicBezTo>
                    <a:pt x="5990" y="40"/>
                    <a:pt x="5932" y="1"/>
                    <a:pt x="58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9"/>
            <p:cNvSpPr/>
            <p:nvPr/>
          </p:nvSpPr>
          <p:spPr>
            <a:xfrm>
              <a:off x="5003300" y="3091825"/>
              <a:ext cx="209550" cy="147950"/>
            </a:xfrm>
            <a:custGeom>
              <a:avLst/>
              <a:gdLst/>
              <a:ahLst/>
              <a:cxnLst/>
              <a:rect l="l" t="t" r="r" b="b"/>
              <a:pathLst>
                <a:path w="8382" h="5918" extrusionOk="0">
                  <a:moveTo>
                    <a:pt x="7311" y="1"/>
                  </a:moveTo>
                  <a:cubicBezTo>
                    <a:pt x="7303" y="1"/>
                    <a:pt x="7295" y="1"/>
                    <a:pt x="7287" y="3"/>
                  </a:cubicBezTo>
                  <a:cubicBezTo>
                    <a:pt x="7205" y="16"/>
                    <a:pt x="7150" y="94"/>
                    <a:pt x="7167" y="175"/>
                  </a:cubicBezTo>
                  <a:lnTo>
                    <a:pt x="8045" y="5561"/>
                  </a:lnTo>
                  <a:cubicBezTo>
                    <a:pt x="7845" y="5586"/>
                    <a:pt x="7444" y="5626"/>
                    <a:pt x="6897" y="5626"/>
                  </a:cubicBezTo>
                  <a:cubicBezTo>
                    <a:pt x="5395" y="5626"/>
                    <a:pt x="2800" y="5322"/>
                    <a:pt x="295" y="3565"/>
                  </a:cubicBezTo>
                  <a:cubicBezTo>
                    <a:pt x="266" y="3546"/>
                    <a:pt x="238" y="3538"/>
                    <a:pt x="212" y="3538"/>
                  </a:cubicBezTo>
                  <a:cubicBezTo>
                    <a:pt x="89" y="3538"/>
                    <a:pt x="1" y="3713"/>
                    <a:pt x="127" y="3805"/>
                  </a:cubicBezTo>
                  <a:cubicBezTo>
                    <a:pt x="2693" y="5604"/>
                    <a:pt x="5353" y="5918"/>
                    <a:pt x="6900" y="5918"/>
                  </a:cubicBezTo>
                  <a:cubicBezTo>
                    <a:pt x="7719" y="5918"/>
                    <a:pt x="8226" y="5830"/>
                    <a:pt x="8241" y="5827"/>
                  </a:cubicBezTo>
                  <a:lnTo>
                    <a:pt x="8382" y="5802"/>
                  </a:lnTo>
                  <a:lnTo>
                    <a:pt x="7456" y="128"/>
                  </a:lnTo>
                  <a:cubicBezTo>
                    <a:pt x="7446" y="54"/>
                    <a:pt x="7383" y="1"/>
                    <a:pt x="73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9"/>
            <p:cNvSpPr/>
            <p:nvPr/>
          </p:nvSpPr>
          <p:spPr>
            <a:xfrm>
              <a:off x="5095875" y="3193025"/>
              <a:ext cx="164400" cy="111350"/>
            </a:xfrm>
            <a:custGeom>
              <a:avLst/>
              <a:gdLst/>
              <a:ahLst/>
              <a:cxnLst/>
              <a:rect l="l" t="t" r="r" b="b"/>
              <a:pathLst>
                <a:path w="6576" h="4454" extrusionOk="0">
                  <a:moveTo>
                    <a:pt x="6063" y="1"/>
                  </a:moveTo>
                  <a:cubicBezTo>
                    <a:pt x="6051" y="1"/>
                    <a:pt x="6038" y="2"/>
                    <a:pt x="6026" y="6"/>
                  </a:cubicBezTo>
                  <a:cubicBezTo>
                    <a:pt x="5946" y="27"/>
                    <a:pt x="5899" y="110"/>
                    <a:pt x="5923" y="190"/>
                  </a:cubicBezTo>
                  <a:cubicBezTo>
                    <a:pt x="5925" y="203"/>
                    <a:pt x="6271" y="1551"/>
                    <a:pt x="6165" y="3570"/>
                  </a:cubicBezTo>
                  <a:cubicBezTo>
                    <a:pt x="5928" y="3703"/>
                    <a:pt x="5015" y="4154"/>
                    <a:pt x="3542" y="4154"/>
                  </a:cubicBezTo>
                  <a:cubicBezTo>
                    <a:pt x="2637" y="4154"/>
                    <a:pt x="1520" y="3984"/>
                    <a:pt x="219" y="3466"/>
                  </a:cubicBezTo>
                  <a:cubicBezTo>
                    <a:pt x="201" y="3459"/>
                    <a:pt x="183" y="3455"/>
                    <a:pt x="165" y="3455"/>
                  </a:cubicBezTo>
                  <a:cubicBezTo>
                    <a:pt x="107" y="3455"/>
                    <a:pt x="52" y="3490"/>
                    <a:pt x="29" y="3548"/>
                  </a:cubicBezTo>
                  <a:cubicBezTo>
                    <a:pt x="0" y="3622"/>
                    <a:pt x="37" y="3707"/>
                    <a:pt x="111" y="3738"/>
                  </a:cubicBezTo>
                  <a:cubicBezTo>
                    <a:pt x="1465" y="4275"/>
                    <a:pt x="2621" y="4454"/>
                    <a:pt x="3559" y="4454"/>
                  </a:cubicBezTo>
                  <a:cubicBezTo>
                    <a:pt x="5332" y="4454"/>
                    <a:pt x="6326" y="3819"/>
                    <a:pt x="6387" y="3779"/>
                  </a:cubicBezTo>
                  <a:lnTo>
                    <a:pt x="6450" y="3738"/>
                  </a:lnTo>
                  <a:lnTo>
                    <a:pt x="6453" y="3665"/>
                  </a:lnTo>
                  <a:cubicBezTo>
                    <a:pt x="6575" y="1556"/>
                    <a:pt x="6222" y="173"/>
                    <a:pt x="6206" y="116"/>
                  </a:cubicBezTo>
                  <a:cubicBezTo>
                    <a:pt x="6190" y="47"/>
                    <a:pt x="6130" y="1"/>
                    <a:pt x="60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6" name="Google Shape;336;p9"/>
          <p:cNvSpPr/>
          <p:nvPr/>
        </p:nvSpPr>
        <p:spPr>
          <a:xfrm rot="-2004035">
            <a:off x="8092995" y="3443965"/>
            <a:ext cx="675217" cy="675217"/>
          </a:xfrm>
          <a:prstGeom prst="mathPlus">
            <a:avLst>
              <a:gd name="adj1" fmla="val 2352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9"/>
          <p:cNvSpPr/>
          <p:nvPr/>
        </p:nvSpPr>
        <p:spPr>
          <a:xfrm rot="-365596">
            <a:off x="-119220" y="3279063"/>
            <a:ext cx="1224512" cy="1005026"/>
          </a:xfrm>
          <a:custGeom>
            <a:avLst/>
            <a:gdLst/>
            <a:ahLst/>
            <a:cxnLst/>
            <a:rect l="l" t="t" r="r" b="b"/>
            <a:pathLst>
              <a:path w="254860" h="209178" extrusionOk="0">
                <a:moveTo>
                  <a:pt x="192647" y="34169"/>
                </a:moveTo>
                <a:lnTo>
                  <a:pt x="192647" y="34169"/>
                </a:lnTo>
                <a:cubicBezTo>
                  <a:pt x="204510" y="34669"/>
                  <a:pt x="216571" y="38454"/>
                  <a:pt x="226698" y="42757"/>
                </a:cubicBezTo>
                <a:cubicBezTo>
                  <a:pt x="228736" y="54328"/>
                  <a:pt x="228359" y="64331"/>
                  <a:pt x="225575" y="72561"/>
                </a:cubicBezTo>
                <a:lnTo>
                  <a:pt x="192647" y="34169"/>
                </a:lnTo>
                <a:close/>
                <a:moveTo>
                  <a:pt x="182955" y="34566"/>
                </a:moveTo>
                <a:lnTo>
                  <a:pt x="221951" y="80045"/>
                </a:lnTo>
                <a:cubicBezTo>
                  <a:pt x="221979" y="80073"/>
                  <a:pt x="221998" y="80092"/>
                  <a:pt x="222026" y="80120"/>
                </a:cubicBezTo>
                <a:cubicBezTo>
                  <a:pt x="221196" y="81451"/>
                  <a:pt x="220280" y="82725"/>
                  <a:pt x="219280" y="83924"/>
                </a:cubicBezTo>
                <a:cubicBezTo>
                  <a:pt x="217326" y="86255"/>
                  <a:pt x="215071" y="88321"/>
                  <a:pt x="212589" y="90067"/>
                </a:cubicBezTo>
                <a:lnTo>
                  <a:pt x="169460" y="38576"/>
                </a:lnTo>
                <a:cubicBezTo>
                  <a:pt x="173725" y="36453"/>
                  <a:pt x="178274" y="35170"/>
                  <a:pt x="182955" y="34566"/>
                </a:cubicBezTo>
                <a:close/>
                <a:moveTo>
                  <a:pt x="162957" y="42672"/>
                </a:moveTo>
                <a:lnTo>
                  <a:pt x="205869" y="93918"/>
                </a:lnTo>
                <a:cubicBezTo>
                  <a:pt x="200773" y="96258"/>
                  <a:pt x="194846" y="97863"/>
                  <a:pt x="188174" y="98731"/>
                </a:cubicBezTo>
                <a:cubicBezTo>
                  <a:pt x="188004" y="98250"/>
                  <a:pt x="187740" y="97806"/>
                  <a:pt x="187391" y="97438"/>
                </a:cubicBezTo>
                <a:lnTo>
                  <a:pt x="151104" y="57499"/>
                </a:lnTo>
                <a:cubicBezTo>
                  <a:pt x="151085" y="57480"/>
                  <a:pt x="151056" y="57461"/>
                  <a:pt x="151038" y="57433"/>
                </a:cubicBezTo>
                <a:cubicBezTo>
                  <a:pt x="154237" y="51317"/>
                  <a:pt x="158210" y="46400"/>
                  <a:pt x="162957" y="42672"/>
                </a:cubicBezTo>
                <a:close/>
                <a:moveTo>
                  <a:pt x="147678" y="65058"/>
                </a:moveTo>
                <a:lnTo>
                  <a:pt x="178925" y="99448"/>
                </a:lnTo>
                <a:cubicBezTo>
                  <a:pt x="177925" y="99476"/>
                  <a:pt x="176911" y="99490"/>
                  <a:pt x="175884" y="99490"/>
                </a:cubicBezTo>
                <a:cubicBezTo>
                  <a:pt x="165729" y="99490"/>
                  <a:pt x="154276" y="98133"/>
                  <a:pt x="141694" y="95390"/>
                </a:cubicBezTo>
                <a:lnTo>
                  <a:pt x="141685" y="95390"/>
                </a:lnTo>
                <a:cubicBezTo>
                  <a:pt x="142563" y="83603"/>
                  <a:pt x="144554" y="73495"/>
                  <a:pt x="147678" y="65058"/>
                </a:cubicBezTo>
                <a:close/>
                <a:moveTo>
                  <a:pt x="103332" y="96789"/>
                </a:moveTo>
                <a:cubicBezTo>
                  <a:pt x="111645" y="96789"/>
                  <a:pt x="120964" y="98107"/>
                  <a:pt x="131257" y="100741"/>
                </a:cubicBezTo>
                <a:cubicBezTo>
                  <a:pt x="132078" y="100958"/>
                  <a:pt x="132908" y="101166"/>
                  <a:pt x="133729" y="101364"/>
                </a:cubicBezTo>
                <a:cubicBezTo>
                  <a:pt x="133710" y="101949"/>
                  <a:pt x="133682" y="102544"/>
                  <a:pt x="133673" y="103148"/>
                </a:cubicBezTo>
                <a:lnTo>
                  <a:pt x="133663" y="103138"/>
                </a:lnTo>
                <a:cubicBezTo>
                  <a:pt x="133248" y="117011"/>
                  <a:pt x="131106" y="128742"/>
                  <a:pt x="127246" y="138321"/>
                </a:cubicBezTo>
                <a:lnTo>
                  <a:pt x="90581" y="97976"/>
                </a:lnTo>
                <a:cubicBezTo>
                  <a:pt x="94526" y="97184"/>
                  <a:pt x="98778" y="96789"/>
                  <a:pt x="103332" y="96789"/>
                </a:cubicBezTo>
                <a:close/>
                <a:moveTo>
                  <a:pt x="82446" y="100345"/>
                </a:moveTo>
                <a:lnTo>
                  <a:pt x="123678" y="145720"/>
                </a:lnTo>
                <a:cubicBezTo>
                  <a:pt x="121206" y="150033"/>
                  <a:pt x="118289" y="153761"/>
                  <a:pt x="114911" y="156904"/>
                </a:cubicBezTo>
                <a:lnTo>
                  <a:pt x="69517" y="108480"/>
                </a:lnTo>
                <a:cubicBezTo>
                  <a:pt x="73207" y="104988"/>
                  <a:pt x="77510" y="102270"/>
                  <a:pt x="82446" y="100345"/>
                </a:cubicBezTo>
                <a:close/>
                <a:moveTo>
                  <a:pt x="64496" y="114256"/>
                </a:moveTo>
                <a:lnTo>
                  <a:pt x="108861" y="161585"/>
                </a:lnTo>
                <a:cubicBezTo>
                  <a:pt x="108248" y="161981"/>
                  <a:pt x="107625" y="162359"/>
                  <a:pt x="106993" y="162727"/>
                </a:cubicBezTo>
                <a:cubicBezTo>
                  <a:pt x="102378" y="165350"/>
                  <a:pt x="97338" y="167115"/>
                  <a:pt x="92063" y="168172"/>
                </a:cubicBezTo>
                <a:lnTo>
                  <a:pt x="57125" y="129214"/>
                </a:lnTo>
                <a:cubicBezTo>
                  <a:pt x="58890" y="123788"/>
                  <a:pt x="61287" y="118701"/>
                  <a:pt x="64496" y="114256"/>
                </a:cubicBezTo>
                <a:close/>
                <a:moveTo>
                  <a:pt x="54832" y="138076"/>
                </a:moveTo>
                <a:lnTo>
                  <a:pt x="82871" y="169342"/>
                </a:lnTo>
                <a:cubicBezTo>
                  <a:pt x="81298" y="169436"/>
                  <a:pt x="79713" y="169480"/>
                  <a:pt x="78121" y="169480"/>
                </a:cubicBezTo>
                <a:cubicBezTo>
                  <a:pt x="69730" y="169480"/>
                  <a:pt x="61128" y="168242"/>
                  <a:pt x="52925" y="166369"/>
                </a:cubicBezTo>
                <a:cubicBezTo>
                  <a:pt x="52595" y="157206"/>
                  <a:pt x="52992" y="147381"/>
                  <a:pt x="54832" y="138076"/>
                </a:cubicBezTo>
                <a:close/>
                <a:moveTo>
                  <a:pt x="217743" y="1"/>
                </a:moveTo>
                <a:cubicBezTo>
                  <a:pt x="217209" y="1"/>
                  <a:pt x="216665" y="115"/>
                  <a:pt x="216147" y="355"/>
                </a:cubicBezTo>
                <a:cubicBezTo>
                  <a:pt x="214231" y="1232"/>
                  <a:pt x="213400" y="3488"/>
                  <a:pt x="214278" y="5404"/>
                </a:cubicBezTo>
                <a:cubicBezTo>
                  <a:pt x="218959" y="15587"/>
                  <a:pt x="222451" y="25081"/>
                  <a:pt x="224735" y="33811"/>
                </a:cubicBezTo>
                <a:cubicBezTo>
                  <a:pt x="214118" y="29768"/>
                  <a:pt x="201893" y="26560"/>
                  <a:pt x="189842" y="26560"/>
                </a:cubicBezTo>
                <a:cubicBezTo>
                  <a:pt x="181187" y="26560"/>
                  <a:pt x="172622" y="28215"/>
                  <a:pt x="164807" y="32404"/>
                </a:cubicBezTo>
                <a:cubicBezTo>
                  <a:pt x="146998" y="41955"/>
                  <a:pt x="136730" y="62529"/>
                  <a:pt x="134192" y="93625"/>
                </a:cubicBezTo>
                <a:lnTo>
                  <a:pt x="133144" y="93361"/>
                </a:lnTo>
                <a:cubicBezTo>
                  <a:pt x="122229" y="90564"/>
                  <a:pt x="112270" y="89167"/>
                  <a:pt x="103293" y="89167"/>
                </a:cubicBezTo>
                <a:cubicBezTo>
                  <a:pt x="86431" y="89167"/>
                  <a:pt x="73037" y="94096"/>
                  <a:pt x="63288" y="103931"/>
                </a:cubicBezTo>
                <a:cubicBezTo>
                  <a:pt x="48169" y="119173"/>
                  <a:pt x="44687" y="143342"/>
                  <a:pt x="45168" y="164388"/>
                </a:cubicBezTo>
                <a:cubicBezTo>
                  <a:pt x="23632" y="158338"/>
                  <a:pt x="6521" y="149023"/>
                  <a:pt x="6191" y="148844"/>
                </a:cubicBezTo>
                <a:cubicBezTo>
                  <a:pt x="5607" y="148521"/>
                  <a:pt x="4975" y="148368"/>
                  <a:pt x="4352" y="148368"/>
                </a:cubicBezTo>
                <a:cubicBezTo>
                  <a:pt x="3010" y="148368"/>
                  <a:pt x="1709" y="149079"/>
                  <a:pt x="1019" y="150335"/>
                </a:cubicBezTo>
                <a:cubicBezTo>
                  <a:pt x="0" y="152176"/>
                  <a:pt x="661" y="154488"/>
                  <a:pt x="2501" y="155507"/>
                </a:cubicBezTo>
                <a:cubicBezTo>
                  <a:pt x="3945" y="156300"/>
                  <a:pt x="22433" y="166388"/>
                  <a:pt x="45536" y="172504"/>
                </a:cubicBezTo>
                <a:cubicBezTo>
                  <a:pt x="46801" y="190737"/>
                  <a:pt x="50509" y="205063"/>
                  <a:pt x="50849" y="206347"/>
                </a:cubicBezTo>
                <a:cubicBezTo>
                  <a:pt x="51293" y="208017"/>
                  <a:pt x="52803" y="209178"/>
                  <a:pt x="54520" y="209178"/>
                </a:cubicBezTo>
                <a:cubicBezTo>
                  <a:pt x="54851" y="209178"/>
                  <a:pt x="55181" y="209140"/>
                  <a:pt x="55502" y="209055"/>
                </a:cubicBezTo>
                <a:cubicBezTo>
                  <a:pt x="57540" y="208508"/>
                  <a:pt x="58748" y="206422"/>
                  <a:pt x="58210" y="204393"/>
                </a:cubicBezTo>
                <a:cubicBezTo>
                  <a:pt x="58135" y="204101"/>
                  <a:pt x="54785" y="191171"/>
                  <a:pt x="53407" y="174382"/>
                </a:cubicBezTo>
                <a:lnTo>
                  <a:pt x="53407" y="174382"/>
                </a:lnTo>
                <a:cubicBezTo>
                  <a:pt x="61363" y="176062"/>
                  <a:pt x="69668" y="177147"/>
                  <a:pt x="77878" y="177147"/>
                </a:cubicBezTo>
                <a:cubicBezTo>
                  <a:pt x="89449" y="177147"/>
                  <a:pt x="100830" y="174995"/>
                  <a:pt x="110749" y="169352"/>
                </a:cubicBezTo>
                <a:cubicBezTo>
                  <a:pt x="130020" y="158367"/>
                  <a:pt x="140288" y="136179"/>
                  <a:pt x="141279" y="103374"/>
                </a:cubicBezTo>
                <a:cubicBezTo>
                  <a:pt x="141279" y="103280"/>
                  <a:pt x="141289" y="103186"/>
                  <a:pt x="141289" y="103091"/>
                </a:cubicBezTo>
                <a:cubicBezTo>
                  <a:pt x="153770" y="105722"/>
                  <a:pt x="165258" y="107029"/>
                  <a:pt x="175598" y="107029"/>
                </a:cubicBezTo>
                <a:cubicBezTo>
                  <a:pt x="198010" y="107029"/>
                  <a:pt x="215035" y="100892"/>
                  <a:pt x="225122" y="88803"/>
                </a:cubicBezTo>
                <a:cubicBezTo>
                  <a:pt x="231851" y="80762"/>
                  <a:pt x="237475" y="67587"/>
                  <a:pt x="234918" y="46542"/>
                </a:cubicBezTo>
                <a:lnTo>
                  <a:pt x="234918" y="46542"/>
                </a:lnTo>
                <a:cubicBezTo>
                  <a:pt x="240873" y="49486"/>
                  <a:pt x="245658" y="52299"/>
                  <a:pt x="248612" y="54139"/>
                </a:cubicBezTo>
                <a:cubicBezTo>
                  <a:pt x="249216" y="54494"/>
                  <a:pt x="249878" y="54662"/>
                  <a:pt x="250533" y="54662"/>
                </a:cubicBezTo>
                <a:cubicBezTo>
                  <a:pt x="251810" y="54662"/>
                  <a:pt x="253056" y="54019"/>
                  <a:pt x="253774" y="52865"/>
                </a:cubicBezTo>
                <a:cubicBezTo>
                  <a:pt x="254859" y="51109"/>
                  <a:pt x="254350" y="48807"/>
                  <a:pt x="252623" y="47674"/>
                </a:cubicBezTo>
                <a:lnTo>
                  <a:pt x="252642" y="47674"/>
                </a:lnTo>
                <a:cubicBezTo>
                  <a:pt x="246451" y="43852"/>
                  <a:pt x="240024" y="40426"/>
                  <a:pt x="233389" y="37425"/>
                </a:cubicBezTo>
                <a:cubicBezTo>
                  <a:pt x="231247" y="27318"/>
                  <a:pt x="227377" y="15662"/>
                  <a:pt x="221205" y="2223"/>
                </a:cubicBezTo>
                <a:cubicBezTo>
                  <a:pt x="220558" y="826"/>
                  <a:pt x="219183" y="1"/>
                  <a:pt x="21774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8" name="Google Shape;338;p9"/>
          <p:cNvGrpSpPr/>
          <p:nvPr/>
        </p:nvGrpSpPr>
        <p:grpSpPr>
          <a:xfrm>
            <a:off x="1845206" y="356301"/>
            <a:ext cx="494659" cy="420282"/>
            <a:chOff x="4021700" y="2078100"/>
            <a:chExt cx="294125" cy="249900"/>
          </a:xfrm>
        </p:grpSpPr>
        <p:sp>
          <p:nvSpPr>
            <p:cNvPr id="339" name="Google Shape;339;p9"/>
            <p:cNvSpPr/>
            <p:nvPr/>
          </p:nvSpPr>
          <p:spPr>
            <a:xfrm>
              <a:off x="4021700" y="2078100"/>
              <a:ext cx="294125" cy="249900"/>
            </a:xfrm>
            <a:custGeom>
              <a:avLst/>
              <a:gdLst/>
              <a:ahLst/>
              <a:cxnLst/>
              <a:rect l="l" t="t" r="r" b="b"/>
              <a:pathLst>
                <a:path w="11765" h="9996" extrusionOk="0">
                  <a:moveTo>
                    <a:pt x="8265" y="0"/>
                  </a:moveTo>
                  <a:cubicBezTo>
                    <a:pt x="7100" y="0"/>
                    <a:pt x="5986" y="668"/>
                    <a:pt x="5471" y="1798"/>
                  </a:cubicBezTo>
                  <a:lnTo>
                    <a:pt x="5021" y="2780"/>
                  </a:lnTo>
                  <a:lnTo>
                    <a:pt x="4156" y="2560"/>
                  </a:lnTo>
                  <a:cubicBezTo>
                    <a:pt x="3901" y="2494"/>
                    <a:pt x="3645" y="2463"/>
                    <a:pt x="3393" y="2463"/>
                  </a:cubicBezTo>
                  <a:cubicBezTo>
                    <a:pt x="2024" y="2463"/>
                    <a:pt x="777" y="3385"/>
                    <a:pt x="423" y="4771"/>
                  </a:cubicBezTo>
                  <a:cubicBezTo>
                    <a:pt x="1" y="6413"/>
                    <a:pt x="993" y="8085"/>
                    <a:pt x="2634" y="8505"/>
                  </a:cubicBezTo>
                  <a:lnTo>
                    <a:pt x="8456" y="9995"/>
                  </a:lnTo>
                  <a:lnTo>
                    <a:pt x="11048" y="4365"/>
                  </a:lnTo>
                  <a:cubicBezTo>
                    <a:pt x="11765" y="2824"/>
                    <a:pt x="11092" y="994"/>
                    <a:pt x="9547" y="283"/>
                  </a:cubicBezTo>
                  <a:cubicBezTo>
                    <a:pt x="9131" y="91"/>
                    <a:pt x="8695" y="0"/>
                    <a:pt x="82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9"/>
            <p:cNvSpPr/>
            <p:nvPr/>
          </p:nvSpPr>
          <p:spPr>
            <a:xfrm>
              <a:off x="4203075" y="2102450"/>
              <a:ext cx="72225" cy="36725"/>
            </a:xfrm>
            <a:custGeom>
              <a:avLst/>
              <a:gdLst/>
              <a:ahLst/>
              <a:cxnLst/>
              <a:rect l="l" t="t" r="r" b="b"/>
              <a:pathLst>
                <a:path w="2889" h="1469" extrusionOk="0">
                  <a:moveTo>
                    <a:pt x="621" y="0"/>
                  </a:moveTo>
                  <a:cubicBezTo>
                    <a:pt x="353" y="0"/>
                    <a:pt x="162" y="69"/>
                    <a:pt x="109" y="206"/>
                  </a:cubicBezTo>
                  <a:cubicBezTo>
                    <a:pt x="1" y="487"/>
                    <a:pt x="514" y="953"/>
                    <a:pt x="1249" y="1246"/>
                  </a:cubicBezTo>
                  <a:cubicBezTo>
                    <a:pt x="1626" y="1394"/>
                    <a:pt x="1989" y="1469"/>
                    <a:pt x="2268" y="1469"/>
                  </a:cubicBezTo>
                  <a:cubicBezTo>
                    <a:pt x="2536" y="1469"/>
                    <a:pt x="2728" y="1400"/>
                    <a:pt x="2781" y="1263"/>
                  </a:cubicBezTo>
                  <a:cubicBezTo>
                    <a:pt x="2889" y="981"/>
                    <a:pt x="2380" y="516"/>
                    <a:pt x="1640" y="223"/>
                  </a:cubicBezTo>
                  <a:cubicBezTo>
                    <a:pt x="1264" y="75"/>
                    <a:pt x="901" y="0"/>
                    <a:pt x="62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1" name="Google Shape;341;p9"/>
          <p:cNvGrpSpPr/>
          <p:nvPr/>
        </p:nvGrpSpPr>
        <p:grpSpPr>
          <a:xfrm rot="-7200046">
            <a:off x="7866279" y="-1405192"/>
            <a:ext cx="2145746" cy="4011012"/>
            <a:chOff x="4530725" y="2880400"/>
            <a:chExt cx="418300" cy="781875"/>
          </a:xfrm>
        </p:grpSpPr>
        <p:sp>
          <p:nvSpPr>
            <p:cNvPr id="342" name="Google Shape;342;p9"/>
            <p:cNvSpPr/>
            <p:nvPr/>
          </p:nvSpPr>
          <p:spPr>
            <a:xfrm>
              <a:off x="4686775" y="3017725"/>
              <a:ext cx="168500" cy="167750"/>
            </a:xfrm>
            <a:custGeom>
              <a:avLst/>
              <a:gdLst/>
              <a:ahLst/>
              <a:cxnLst/>
              <a:rect l="l" t="t" r="r" b="b"/>
              <a:pathLst>
                <a:path w="6740" h="6710" extrusionOk="0">
                  <a:moveTo>
                    <a:pt x="2949" y="0"/>
                  </a:moveTo>
                  <a:cubicBezTo>
                    <a:pt x="2949" y="0"/>
                    <a:pt x="2157" y="1070"/>
                    <a:pt x="1078" y="2391"/>
                  </a:cubicBezTo>
                  <a:cubicBezTo>
                    <a:pt x="0" y="3709"/>
                    <a:pt x="1315" y="6710"/>
                    <a:pt x="1315" y="6710"/>
                  </a:cubicBezTo>
                  <a:cubicBezTo>
                    <a:pt x="6740" y="3860"/>
                    <a:pt x="2949" y="1"/>
                    <a:pt x="29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9"/>
            <p:cNvSpPr/>
            <p:nvPr/>
          </p:nvSpPr>
          <p:spPr>
            <a:xfrm>
              <a:off x="4706775" y="3105275"/>
              <a:ext cx="42650" cy="119025"/>
            </a:xfrm>
            <a:custGeom>
              <a:avLst/>
              <a:gdLst/>
              <a:ahLst/>
              <a:cxnLst/>
              <a:rect l="l" t="t" r="r" b="b"/>
              <a:pathLst>
                <a:path w="1706" h="4761" extrusionOk="0">
                  <a:moveTo>
                    <a:pt x="1513" y="0"/>
                  </a:moveTo>
                  <a:cubicBezTo>
                    <a:pt x="1468" y="0"/>
                    <a:pt x="1422" y="22"/>
                    <a:pt x="1391" y="73"/>
                  </a:cubicBezTo>
                  <a:cubicBezTo>
                    <a:pt x="652" y="1382"/>
                    <a:pt x="42" y="4454"/>
                    <a:pt x="17" y="4585"/>
                  </a:cubicBezTo>
                  <a:cubicBezTo>
                    <a:pt x="0" y="4663"/>
                    <a:pt x="53" y="4741"/>
                    <a:pt x="131" y="4756"/>
                  </a:cubicBezTo>
                  <a:cubicBezTo>
                    <a:pt x="141" y="4758"/>
                    <a:pt x="150" y="4760"/>
                    <a:pt x="160" y="4760"/>
                  </a:cubicBezTo>
                  <a:cubicBezTo>
                    <a:pt x="230" y="4758"/>
                    <a:pt x="291" y="4709"/>
                    <a:pt x="304" y="4641"/>
                  </a:cubicBezTo>
                  <a:cubicBezTo>
                    <a:pt x="310" y="4608"/>
                    <a:pt x="931" y="1484"/>
                    <a:pt x="1646" y="215"/>
                  </a:cubicBezTo>
                  <a:cubicBezTo>
                    <a:pt x="1706" y="101"/>
                    <a:pt x="1610" y="0"/>
                    <a:pt x="1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9"/>
            <p:cNvSpPr/>
            <p:nvPr/>
          </p:nvSpPr>
          <p:spPr>
            <a:xfrm>
              <a:off x="4709225" y="3017725"/>
              <a:ext cx="63025" cy="66725"/>
            </a:xfrm>
            <a:custGeom>
              <a:avLst/>
              <a:gdLst/>
              <a:ahLst/>
              <a:cxnLst/>
              <a:rect l="l" t="t" r="r" b="b"/>
              <a:pathLst>
                <a:path w="2521" h="2669" extrusionOk="0">
                  <a:moveTo>
                    <a:pt x="2053" y="0"/>
                  </a:moveTo>
                  <a:cubicBezTo>
                    <a:pt x="2053" y="0"/>
                    <a:pt x="1261" y="1070"/>
                    <a:pt x="181" y="2391"/>
                  </a:cubicBezTo>
                  <a:cubicBezTo>
                    <a:pt x="111" y="2476"/>
                    <a:pt x="50" y="2569"/>
                    <a:pt x="1" y="2668"/>
                  </a:cubicBezTo>
                  <a:cubicBezTo>
                    <a:pt x="1249" y="2030"/>
                    <a:pt x="2044" y="1315"/>
                    <a:pt x="2521" y="591"/>
                  </a:cubicBezTo>
                  <a:cubicBezTo>
                    <a:pt x="2380" y="382"/>
                    <a:pt x="2224" y="185"/>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9"/>
            <p:cNvSpPr/>
            <p:nvPr/>
          </p:nvSpPr>
          <p:spPr>
            <a:xfrm>
              <a:off x="4651050" y="2880400"/>
              <a:ext cx="199200" cy="205125"/>
            </a:xfrm>
            <a:custGeom>
              <a:avLst/>
              <a:gdLst/>
              <a:ahLst/>
              <a:cxnLst/>
              <a:rect l="l" t="t" r="r" b="b"/>
              <a:pathLst>
                <a:path w="7968" h="8205" extrusionOk="0">
                  <a:moveTo>
                    <a:pt x="3145" y="0"/>
                  </a:moveTo>
                  <a:cubicBezTo>
                    <a:pt x="3145" y="0"/>
                    <a:pt x="2307" y="1357"/>
                    <a:pt x="1154" y="3040"/>
                  </a:cubicBezTo>
                  <a:cubicBezTo>
                    <a:pt x="0" y="4724"/>
                    <a:pt x="1826" y="8205"/>
                    <a:pt x="1826" y="8205"/>
                  </a:cubicBezTo>
                  <a:cubicBezTo>
                    <a:pt x="7967" y="4287"/>
                    <a:pt x="3145" y="0"/>
                    <a:pt x="31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9"/>
            <p:cNvSpPr/>
            <p:nvPr/>
          </p:nvSpPr>
          <p:spPr>
            <a:xfrm>
              <a:off x="4530725" y="3039800"/>
              <a:ext cx="152875" cy="198275"/>
            </a:xfrm>
            <a:custGeom>
              <a:avLst/>
              <a:gdLst/>
              <a:ahLst/>
              <a:cxnLst/>
              <a:rect l="l" t="t" r="r" b="b"/>
              <a:pathLst>
                <a:path w="6115" h="7931" extrusionOk="0">
                  <a:moveTo>
                    <a:pt x="2180" y="1"/>
                  </a:moveTo>
                  <a:lnTo>
                    <a:pt x="2180" y="1"/>
                  </a:lnTo>
                  <a:cubicBezTo>
                    <a:pt x="0" y="7100"/>
                    <a:pt x="6115" y="7930"/>
                    <a:pt x="6115" y="7930"/>
                  </a:cubicBezTo>
                  <a:cubicBezTo>
                    <a:pt x="6115" y="7930"/>
                    <a:pt x="5921" y="6247"/>
                    <a:pt x="5763" y="4090"/>
                  </a:cubicBezTo>
                  <a:cubicBezTo>
                    <a:pt x="5608" y="1932"/>
                    <a:pt x="2180" y="1"/>
                    <a:pt x="218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9"/>
            <p:cNvSpPr/>
            <p:nvPr/>
          </p:nvSpPr>
          <p:spPr>
            <a:xfrm>
              <a:off x="4620125" y="3145175"/>
              <a:ext cx="328900" cy="517100"/>
            </a:xfrm>
            <a:custGeom>
              <a:avLst/>
              <a:gdLst/>
              <a:ahLst/>
              <a:cxnLst/>
              <a:rect l="l" t="t" r="r" b="b"/>
              <a:pathLst>
                <a:path w="13156" h="20684" extrusionOk="0">
                  <a:moveTo>
                    <a:pt x="167" y="0"/>
                  </a:moveTo>
                  <a:cubicBezTo>
                    <a:pt x="141" y="0"/>
                    <a:pt x="114" y="8"/>
                    <a:pt x="90" y="23"/>
                  </a:cubicBezTo>
                  <a:cubicBezTo>
                    <a:pt x="21" y="65"/>
                    <a:pt x="0" y="156"/>
                    <a:pt x="44" y="225"/>
                  </a:cubicBezTo>
                  <a:cubicBezTo>
                    <a:pt x="88" y="295"/>
                    <a:pt x="4544" y="7314"/>
                    <a:pt x="7721" y="11439"/>
                  </a:cubicBezTo>
                  <a:cubicBezTo>
                    <a:pt x="10881" y="15540"/>
                    <a:pt x="12826" y="20539"/>
                    <a:pt x="12845" y="20589"/>
                  </a:cubicBezTo>
                  <a:cubicBezTo>
                    <a:pt x="12866" y="20646"/>
                    <a:pt x="12921" y="20684"/>
                    <a:pt x="12982" y="20684"/>
                  </a:cubicBezTo>
                  <a:cubicBezTo>
                    <a:pt x="13085" y="20684"/>
                    <a:pt x="13155" y="20579"/>
                    <a:pt x="13119" y="20484"/>
                  </a:cubicBezTo>
                  <a:cubicBezTo>
                    <a:pt x="13100" y="20433"/>
                    <a:pt x="11139" y="15396"/>
                    <a:pt x="7952" y="11259"/>
                  </a:cubicBezTo>
                  <a:cubicBezTo>
                    <a:pt x="4783" y="7147"/>
                    <a:pt x="335" y="139"/>
                    <a:pt x="291" y="69"/>
                  </a:cubicBezTo>
                  <a:cubicBezTo>
                    <a:pt x="263" y="25"/>
                    <a:pt x="216" y="0"/>
                    <a:pt x="1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9"/>
            <p:cNvSpPr/>
            <p:nvPr/>
          </p:nvSpPr>
          <p:spPr>
            <a:xfrm>
              <a:off x="4681300" y="3000900"/>
              <a:ext cx="65300" cy="330175"/>
            </a:xfrm>
            <a:custGeom>
              <a:avLst/>
              <a:gdLst/>
              <a:ahLst/>
              <a:cxnLst/>
              <a:rect l="l" t="t" r="r" b="b"/>
              <a:pathLst>
                <a:path w="2612" h="13207" extrusionOk="0">
                  <a:moveTo>
                    <a:pt x="731" y="0"/>
                  </a:moveTo>
                  <a:cubicBezTo>
                    <a:pt x="654" y="0"/>
                    <a:pt x="589" y="59"/>
                    <a:pt x="584" y="136"/>
                  </a:cubicBezTo>
                  <a:cubicBezTo>
                    <a:pt x="578" y="215"/>
                    <a:pt x="1" y="8175"/>
                    <a:pt x="2302" y="13121"/>
                  </a:cubicBezTo>
                  <a:cubicBezTo>
                    <a:pt x="2325" y="13173"/>
                    <a:pt x="2378" y="13207"/>
                    <a:pt x="2435" y="13207"/>
                  </a:cubicBezTo>
                  <a:cubicBezTo>
                    <a:pt x="2541" y="13207"/>
                    <a:pt x="2611" y="13095"/>
                    <a:pt x="2566" y="12998"/>
                  </a:cubicBezTo>
                  <a:cubicBezTo>
                    <a:pt x="299" y="8122"/>
                    <a:pt x="871" y="238"/>
                    <a:pt x="877" y="158"/>
                  </a:cubicBezTo>
                  <a:cubicBezTo>
                    <a:pt x="882" y="77"/>
                    <a:pt x="822" y="6"/>
                    <a:pt x="742" y="1"/>
                  </a:cubicBezTo>
                  <a:cubicBezTo>
                    <a:pt x="738" y="0"/>
                    <a:pt x="735"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9"/>
            <p:cNvSpPr/>
            <p:nvPr/>
          </p:nvSpPr>
          <p:spPr>
            <a:xfrm>
              <a:off x="4774075" y="3180575"/>
              <a:ext cx="161550" cy="180475"/>
            </a:xfrm>
            <a:custGeom>
              <a:avLst/>
              <a:gdLst/>
              <a:ahLst/>
              <a:cxnLst/>
              <a:rect l="l" t="t" r="r" b="b"/>
              <a:pathLst>
                <a:path w="6462" h="7219" extrusionOk="0">
                  <a:moveTo>
                    <a:pt x="1836" y="0"/>
                  </a:moveTo>
                  <a:cubicBezTo>
                    <a:pt x="1836" y="0"/>
                    <a:pt x="1363" y="1292"/>
                    <a:pt x="683" y="2913"/>
                  </a:cubicBezTo>
                  <a:cubicBezTo>
                    <a:pt x="1" y="4532"/>
                    <a:pt x="2045" y="7219"/>
                    <a:pt x="2045" y="7219"/>
                  </a:cubicBezTo>
                  <a:cubicBezTo>
                    <a:pt x="6461" y="2902"/>
                    <a:pt x="1836" y="0"/>
                    <a:pt x="18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9"/>
            <p:cNvSpPr/>
            <p:nvPr/>
          </p:nvSpPr>
          <p:spPr>
            <a:xfrm>
              <a:off x="4811000" y="3287900"/>
              <a:ext cx="72750" cy="240175"/>
            </a:xfrm>
            <a:custGeom>
              <a:avLst/>
              <a:gdLst/>
              <a:ahLst/>
              <a:cxnLst/>
              <a:rect l="l" t="t" r="r" b="b"/>
              <a:pathLst>
                <a:path w="2910" h="9607" extrusionOk="0">
                  <a:moveTo>
                    <a:pt x="156" y="0"/>
                  </a:moveTo>
                  <a:cubicBezTo>
                    <a:pt x="78" y="0"/>
                    <a:pt x="1" y="56"/>
                    <a:pt x="8" y="157"/>
                  </a:cubicBezTo>
                  <a:cubicBezTo>
                    <a:pt x="13" y="212"/>
                    <a:pt x="621" y="5618"/>
                    <a:pt x="2598" y="9525"/>
                  </a:cubicBezTo>
                  <a:cubicBezTo>
                    <a:pt x="2622" y="9575"/>
                    <a:pt x="2674" y="9607"/>
                    <a:pt x="2729" y="9607"/>
                  </a:cubicBezTo>
                  <a:lnTo>
                    <a:pt x="2729" y="9605"/>
                  </a:lnTo>
                  <a:cubicBezTo>
                    <a:pt x="2837" y="9605"/>
                    <a:pt x="2909" y="9491"/>
                    <a:pt x="2860" y="9394"/>
                  </a:cubicBezTo>
                  <a:cubicBezTo>
                    <a:pt x="908" y="5533"/>
                    <a:pt x="306" y="180"/>
                    <a:pt x="300" y="127"/>
                  </a:cubicBezTo>
                  <a:cubicBezTo>
                    <a:pt x="287" y="40"/>
                    <a:pt x="221" y="0"/>
                    <a:pt x="1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9"/>
            <p:cNvSpPr/>
            <p:nvPr/>
          </p:nvSpPr>
          <p:spPr>
            <a:xfrm>
              <a:off x="4704825" y="3303125"/>
              <a:ext cx="101050" cy="135325"/>
            </a:xfrm>
            <a:custGeom>
              <a:avLst/>
              <a:gdLst/>
              <a:ahLst/>
              <a:cxnLst/>
              <a:rect l="l" t="t" r="r" b="b"/>
              <a:pathLst>
                <a:path w="4042" h="5413" extrusionOk="0">
                  <a:moveTo>
                    <a:pt x="0" y="1"/>
                  </a:moveTo>
                  <a:cubicBezTo>
                    <a:pt x="0" y="1"/>
                    <a:pt x="135" y="1152"/>
                    <a:pt x="245" y="2634"/>
                  </a:cubicBezTo>
                  <a:cubicBezTo>
                    <a:pt x="354" y="4114"/>
                    <a:pt x="2624" y="5412"/>
                    <a:pt x="2624" y="5412"/>
                  </a:cubicBezTo>
                  <a:cubicBezTo>
                    <a:pt x="4042" y="521"/>
                    <a:pt x="1" y="1"/>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9"/>
            <p:cNvSpPr/>
            <p:nvPr/>
          </p:nvSpPr>
          <p:spPr>
            <a:xfrm>
              <a:off x="4725100" y="3368650"/>
              <a:ext cx="64625" cy="92975"/>
            </a:xfrm>
            <a:custGeom>
              <a:avLst/>
              <a:gdLst/>
              <a:ahLst/>
              <a:cxnLst/>
              <a:rect l="l" t="t" r="r" b="b"/>
              <a:pathLst>
                <a:path w="2585" h="3719" extrusionOk="0">
                  <a:moveTo>
                    <a:pt x="185" y="1"/>
                  </a:moveTo>
                  <a:cubicBezTo>
                    <a:pt x="93" y="1"/>
                    <a:pt x="0" y="86"/>
                    <a:pt x="44" y="201"/>
                  </a:cubicBezTo>
                  <a:cubicBezTo>
                    <a:pt x="544" y="1417"/>
                    <a:pt x="2207" y="3570"/>
                    <a:pt x="2277" y="3661"/>
                  </a:cubicBezTo>
                  <a:cubicBezTo>
                    <a:pt x="2306" y="3698"/>
                    <a:pt x="2349" y="3718"/>
                    <a:pt x="2393" y="3718"/>
                  </a:cubicBezTo>
                  <a:cubicBezTo>
                    <a:pt x="2515" y="3718"/>
                    <a:pt x="2585" y="3578"/>
                    <a:pt x="2509" y="3483"/>
                  </a:cubicBezTo>
                  <a:cubicBezTo>
                    <a:pt x="2492" y="3460"/>
                    <a:pt x="801" y="1271"/>
                    <a:pt x="314" y="89"/>
                  </a:cubicBezTo>
                  <a:cubicBezTo>
                    <a:pt x="287" y="27"/>
                    <a:pt x="236" y="1"/>
                    <a:pt x="1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9"/>
            <p:cNvSpPr/>
            <p:nvPr/>
          </p:nvSpPr>
          <p:spPr>
            <a:xfrm>
              <a:off x="4653475" y="3445525"/>
              <a:ext cx="141300" cy="67575"/>
            </a:xfrm>
            <a:custGeom>
              <a:avLst/>
              <a:gdLst/>
              <a:ahLst/>
              <a:cxnLst/>
              <a:rect l="l" t="t" r="r" b="b"/>
              <a:pathLst>
                <a:path w="5652" h="2703" extrusionOk="0">
                  <a:moveTo>
                    <a:pt x="2415" y="0"/>
                  </a:moveTo>
                  <a:cubicBezTo>
                    <a:pt x="667" y="0"/>
                    <a:pt x="0" y="1702"/>
                    <a:pt x="0" y="1702"/>
                  </a:cubicBezTo>
                  <a:cubicBezTo>
                    <a:pt x="0" y="1702"/>
                    <a:pt x="1104" y="2069"/>
                    <a:pt x="2506" y="2597"/>
                  </a:cubicBezTo>
                  <a:cubicBezTo>
                    <a:pt x="2702" y="2671"/>
                    <a:pt x="2903" y="2702"/>
                    <a:pt x="3106" y="2702"/>
                  </a:cubicBezTo>
                  <a:cubicBezTo>
                    <a:pt x="4359" y="2702"/>
                    <a:pt x="5651" y="1489"/>
                    <a:pt x="5651" y="1489"/>
                  </a:cubicBezTo>
                  <a:cubicBezTo>
                    <a:pt x="4303" y="378"/>
                    <a:pt x="3239" y="0"/>
                    <a:pt x="241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9"/>
            <p:cNvSpPr/>
            <p:nvPr/>
          </p:nvSpPr>
          <p:spPr>
            <a:xfrm>
              <a:off x="4723825" y="3476675"/>
              <a:ext cx="104350" cy="10875"/>
            </a:xfrm>
            <a:custGeom>
              <a:avLst/>
              <a:gdLst/>
              <a:ahLst/>
              <a:cxnLst/>
              <a:rect l="l" t="t" r="r" b="b"/>
              <a:pathLst>
                <a:path w="4174" h="435" extrusionOk="0">
                  <a:moveTo>
                    <a:pt x="161" y="0"/>
                  </a:moveTo>
                  <a:cubicBezTo>
                    <a:pt x="93" y="0"/>
                    <a:pt x="32" y="48"/>
                    <a:pt x="17" y="116"/>
                  </a:cubicBezTo>
                  <a:cubicBezTo>
                    <a:pt x="0" y="196"/>
                    <a:pt x="50" y="273"/>
                    <a:pt x="130" y="291"/>
                  </a:cubicBezTo>
                  <a:cubicBezTo>
                    <a:pt x="637" y="401"/>
                    <a:pt x="1349" y="435"/>
                    <a:pt x="2030" y="435"/>
                  </a:cubicBezTo>
                  <a:cubicBezTo>
                    <a:pt x="3041" y="435"/>
                    <a:pt x="3974" y="361"/>
                    <a:pt x="4040" y="355"/>
                  </a:cubicBezTo>
                  <a:cubicBezTo>
                    <a:pt x="4118" y="346"/>
                    <a:pt x="4173" y="275"/>
                    <a:pt x="4167" y="197"/>
                  </a:cubicBezTo>
                  <a:cubicBezTo>
                    <a:pt x="4162" y="121"/>
                    <a:pt x="4095" y="63"/>
                    <a:pt x="4019" y="63"/>
                  </a:cubicBezTo>
                  <a:cubicBezTo>
                    <a:pt x="4018" y="63"/>
                    <a:pt x="4017" y="63"/>
                    <a:pt x="4015" y="63"/>
                  </a:cubicBezTo>
                  <a:cubicBezTo>
                    <a:pt x="4000" y="64"/>
                    <a:pt x="3044" y="140"/>
                    <a:pt x="2021" y="140"/>
                  </a:cubicBezTo>
                  <a:cubicBezTo>
                    <a:pt x="1360" y="140"/>
                    <a:pt x="672" y="108"/>
                    <a:pt x="192" y="4"/>
                  </a:cubicBezTo>
                  <a:cubicBezTo>
                    <a:pt x="182" y="1"/>
                    <a:pt x="171" y="0"/>
                    <a:pt x="1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9"/>
            <p:cNvSpPr/>
            <p:nvPr/>
          </p:nvSpPr>
          <p:spPr>
            <a:xfrm>
              <a:off x="4579550" y="3249975"/>
              <a:ext cx="118950" cy="139150"/>
            </a:xfrm>
            <a:custGeom>
              <a:avLst/>
              <a:gdLst/>
              <a:ahLst/>
              <a:cxnLst/>
              <a:rect l="l" t="t" r="r" b="b"/>
              <a:pathLst>
                <a:path w="4758" h="5566" extrusionOk="0">
                  <a:moveTo>
                    <a:pt x="323" y="1"/>
                  </a:moveTo>
                  <a:cubicBezTo>
                    <a:pt x="121" y="1"/>
                    <a:pt x="0" y="15"/>
                    <a:pt x="0" y="15"/>
                  </a:cubicBezTo>
                  <a:cubicBezTo>
                    <a:pt x="0" y="15"/>
                    <a:pt x="487" y="1323"/>
                    <a:pt x="1042" y="3020"/>
                  </a:cubicBezTo>
                  <a:cubicBezTo>
                    <a:pt x="1597" y="4715"/>
                    <a:pt x="4578" y="5566"/>
                    <a:pt x="4578" y="5566"/>
                  </a:cubicBezTo>
                  <a:cubicBezTo>
                    <a:pt x="4757" y="410"/>
                    <a:pt x="1394" y="1"/>
                    <a:pt x="3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9"/>
            <p:cNvSpPr/>
            <p:nvPr/>
          </p:nvSpPr>
          <p:spPr>
            <a:xfrm>
              <a:off x="4639225" y="3337050"/>
              <a:ext cx="231500" cy="166225"/>
            </a:xfrm>
            <a:custGeom>
              <a:avLst/>
              <a:gdLst/>
              <a:ahLst/>
              <a:cxnLst/>
              <a:rect l="l" t="t" r="r" b="b"/>
              <a:pathLst>
                <a:path w="9260" h="6649" extrusionOk="0">
                  <a:moveTo>
                    <a:pt x="210" y="0"/>
                  </a:moveTo>
                  <a:cubicBezTo>
                    <a:pt x="98" y="0"/>
                    <a:pt x="0" y="143"/>
                    <a:pt x="103" y="251"/>
                  </a:cubicBezTo>
                  <a:cubicBezTo>
                    <a:pt x="150" y="300"/>
                    <a:pt x="4899" y="5245"/>
                    <a:pt x="9009" y="6639"/>
                  </a:cubicBezTo>
                  <a:cubicBezTo>
                    <a:pt x="9024" y="6645"/>
                    <a:pt x="9041" y="6647"/>
                    <a:pt x="9056" y="6647"/>
                  </a:cubicBezTo>
                  <a:lnTo>
                    <a:pt x="9056" y="6649"/>
                  </a:lnTo>
                  <a:cubicBezTo>
                    <a:pt x="9222" y="6647"/>
                    <a:pt x="9260" y="6417"/>
                    <a:pt x="9104" y="6364"/>
                  </a:cubicBezTo>
                  <a:cubicBezTo>
                    <a:pt x="5060" y="4990"/>
                    <a:pt x="361" y="97"/>
                    <a:pt x="314" y="48"/>
                  </a:cubicBezTo>
                  <a:cubicBezTo>
                    <a:pt x="281" y="14"/>
                    <a:pt x="245" y="0"/>
                    <a:pt x="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458"/>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p:cSld name="BLANK_1_1_1_1_1_2">
    <p:spTree>
      <p:nvGrpSpPr>
        <p:cNvPr id="1" name="Shape 1381"/>
        <p:cNvGrpSpPr/>
        <p:nvPr/>
      </p:nvGrpSpPr>
      <p:grpSpPr>
        <a:xfrm>
          <a:off x="0" y="0"/>
          <a:ext cx="0" cy="0"/>
          <a:chOff x="0" y="0"/>
          <a:chExt cx="0" cy="0"/>
        </a:xfrm>
      </p:grpSpPr>
      <p:grpSp>
        <p:nvGrpSpPr>
          <p:cNvPr id="1382" name="Google Shape;1382;p30"/>
          <p:cNvGrpSpPr/>
          <p:nvPr/>
        </p:nvGrpSpPr>
        <p:grpSpPr>
          <a:xfrm rot="7345743">
            <a:off x="-459239" y="3084354"/>
            <a:ext cx="2089413" cy="1792478"/>
            <a:chOff x="4770475" y="2910125"/>
            <a:chExt cx="548975" cy="470975"/>
          </a:xfrm>
        </p:grpSpPr>
        <p:sp>
          <p:nvSpPr>
            <p:cNvPr id="1383" name="Google Shape;1383;p30"/>
            <p:cNvSpPr/>
            <p:nvPr/>
          </p:nvSpPr>
          <p:spPr>
            <a:xfrm>
              <a:off x="4770475" y="2910125"/>
              <a:ext cx="544425" cy="467275"/>
            </a:xfrm>
            <a:custGeom>
              <a:avLst/>
              <a:gdLst/>
              <a:ahLst/>
              <a:cxnLst/>
              <a:rect l="l" t="t" r="r" b="b"/>
              <a:pathLst>
                <a:path w="21777" h="18691" extrusionOk="0">
                  <a:moveTo>
                    <a:pt x="6408" y="1"/>
                  </a:moveTo>
                  <a:cubicBezTo>
                    <a:pt x="6407" y="1"/>
                    <a:pt x="1" y="16224"/>
                    <a:pt x="21776" y="18691"/>
                  </a:cubicBezTo>
                  <a:cubicBezTo>
                    <a:pt x="21776" y="18691"/>
                    <a:pt x="21505" y="7964"/>
                    <a:pt x="16038" y="5163"/>
                  </a:cubicBezTo>
                  <a:cubicBezTo>
                    <a:pt x="10571" y="2364"/>
                    <a:pt x="6408" y="1"/>
                    <a:pt x="64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30"/>
            <p:cNvSpPr/>
            <p:nvPr/>
          </p:nvSpPr>
          <p:spPr>
            <a:xfrm>
              <a:off x="4957150" y="2968125"/>
              <a:ext cx="362300" cy="412975"/>
            </a:xfrm>
            <a:custGeom>
              <a:avLst/>
              <a:gdLst/>
              <a:ahLst/>
              <a:cxnLst/>
              <a:rect l="l" t="t" r="r" b="b"/>
              <a:pathLst>
                <a:path w="14492" h="16519" extrusionOk="0">
                  <a:moveTo>
                    <a:pt x="169" y="1"/>
                  </a:moveTo>
                  <a:cubicBezTo>
                    <a:pt x="147" y="1"/>
                    <a:pt x="123" y="6"/>
                    <a:pt x="102" y="18"/>
                  </a:cubicBezTo>
                  <a:cubicBezTo>
                    <a:pt x="29" y="54"/>
                    <a:pt x="1" y="143"/>
                    <a:pt x="37" y="215"/>
                  </a:cubicBezTo>
                  <a:cubicBezTo>
                    <a:pt x="62" y="261"/>
                    <a:pt x="2445" y="4825"/>
                    <a:pt x="6980" y="8150"/>
                  </a:cubicBezTo>
                  <a:cubicBezTo>
                    <a:pt x="11459" y="11432"/>
                    <a:pt x="14153" y="16390"/>
                    <a:pt x="14180" y="16441"/>
                  </a:cubicBezTo>
                  <a:cubicBezTo>
                    <a:pt x="14205" y="16488"/>
                    <a:pt x="14254" y="16517"/>
                    <a:pt x="14309" y="16517"/>
                  </a:cubicBezTo>
                  <a:lnTo>
                    <a:pt x="14309" y="16519"/>
                  </a:lnTo>
                  <a:cubicBezTo>
                    <a:pt x="14419" y="16519"/>
                    <a:pt x="14492" y="16399"/>
                    <a:pt x="14438" y="16302"/>
                  </a:cubicBezTo>
                  <a:cubicBezTo>
                    <a:pt x="14412" y="16251"/>
                    <a:pt x="11689" y="11238"/>
                    <a:pt x="7153" y="7915"/>
                  </a:cubicBezTo>
                  <a:cubicBezTo>
                    <a:pt x="2676" y="4633"/>
                    <a:pt x="322" y="126"/>
                    <a:pt x="299" y="80"/>
                  </a:cubicBezTo>
                  <a:cubicBezTo>
                    <a:pt x="273" y="30"/>
                    <a:pt x="222" y="1"/>
                    <a:pt x="1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5" name="Google Shape;1385;p30"/>
            <p:cNvSpPr/>
            <p:nvPr/>
          </p:nvSpPr>
          <p:spPr>
            <a:xfrm>
              <a:off x="4919050" y="2973625"/>
              <a:ext cx="128300" cy="116150"/>
            </a:xfrm>
            <a:custGeom>
              <a:avLst/>
              <a:gdLst/>
              <a:ahLst/>
              <a:cxnLst/>
              <a:rect l="l" t="t" r="r" b="b"/>
              <a:pathLst>
                <a:path w="5132" h="4646" extrusionOk="0">
                  <a:moveTo>
                    <a:pt x="4151" y="1"/>
                  </a:moveTo>
                  <a:cubicBezTo>
                    <a:pt x="4143" y="1"/>
                    <a:pt x="4135" y="2"/>
                    <a:pt x="4126" y="3"/>
                  </a:cubicBezTo>
                  <a:cubicBezTo>
                    <a:pt x="4046" y="18"/>
                    <a:pt x="3993" y="94"/>
                    <a:pt x="4008" y="174"/>
                  </a:cubicBezTo>
                  <a:lnTo>
                    <a:pt x="4769" y="4288"/>
                  </a:lnTo>
                  <a:cubicBezTo>
                    <a:pt x="4143" y="4143"/>
                    <a:pt x="2181" y="3549"/>
                    <a:pt x="316" y="1464"/>
                  </a:cubicBezTo>
                  <a:cubicBezTo>
                    <a:pt x="284" y="1428"/>
                    <a:pt x="246" y="1413"/>
                    <a:pt x="210" y="1413"/>
                  </a:cubicBezTo>
                  <a:cubicBezTo>
                    <a:pt x="99" y="1413"/>
                    <a:pt x="1" y="1551"/>
                    <a:pt x="98" y="1660"/>
                  </a:cubicBezTo>
                  <a:cubicBezTo>
                    <a:pt x="2418" y="4254"/>
                    <a:pt x="4829" y="4605"/>
                    <a:pt x="4932" y="4618"/>
                  </a:cubicBezTo>
                  <a:lnTo>
                    <a:pt x="5131" y="4645"/>
                  </a:lnTo>
                  <a:lnTo>
                    <a:pt x="4295" y="121"/>
                  </a:lnTo>
                  <a:cubicBezTo>
                    <a:pt x="4284" y="49"/>
                    <a:pt x="4220" y="1"/>
                    <a:pt x="41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6" name="Google Shape;1386;p30"/>
            <p:cNvSpPr/>
            <p:nvPr/>
          </p:nvSpPr>
          <p:spPr>
            <a:xfrm>
              <a:off x="4949950" y="3044850"/>
              <a:ext cx="191550" cy="127325"/>
            </a:xfrm>
            <a:custGeom>
              <a:avLst/>
              <a:gdLst/>
              <a:ahLst/>
              <a:cxnLst/>
              <a:rect l="l" t="t" r="r" b="b"/>
              <a:pathLst>
                <a:path w="7662" h="5093" extrusionOk="0">
                  <a:moveTo>
                    <a:pt x="5871" y="1"/>
                  </a:moveTo>
                  <a:cubicBezTo>
                    <a:pt x="5856" y="1"/>
                    <a:pt x="5841" y="3"/>
                    <a:pt x="5826" y="8"/>
                  </a:cubicBezTo>
                  <a:cubicBezTo>
                    <a:pt x="5748" y="35"/>
                    <a:pt x="5708" y="116"/>
                    <a:pt x="5733" y="194"/>
                  </a:cubicBezTo>
                  <a:lnTo>
                    <a:pt x="7264" y="4796"/>
                  </a:lnTo>
                  <a:cubicBezTo>
                    <a:pt x="7227" y="4797"/>
                    <a:pt x="7183" y="4798"/>
                    <a:pt x="7135" y="4798"/>
                  </a:cubicBezTo>
                  <a:cubicBezTo>
                    <a:pt x="6214" y="4798"/>
                    <a:pt x="3397" y="4596"/>
                    <a:pt x="251" y="2391"/>
                  </a:cubicBezTo>
                  <a:cubicBezTo>
                    <a:pt x="225" y="2373"/>
                    <a:pt x="196" y="2365"/>
                    <a:pt x="167" y="2365"/>
                  </a:cubicBezTo>
                  <a:cubicBezTo>
                    <a:pt x="121" y="2365"/>
                    <a:pt x="76" y="2386"/>
                    <a:pt x="48" y="2427"/>
                  </a:cubicBezTo>
                  <a:cubicBezTo>
                    <a:pt x="0" y="2493"/>
                    <a:pt x="17" y="2585"/>
                    <a:pt x="84" y="2630"/>
                  </a:cubicBezTo>
                  <a:cubicBezTo>
                    <a:pt x="3272" y="4865"/>
                    <a:pt x="6073" y="5093"/>
                    <a:pt x="7084" y="5093"/>
                  </a:cubicBezTo>
                  <a:cubicBezTo>
                    <a:pt x="7316" y="5093"/>
                    <a:pt x="7453" y="5081"/>
                    <a:pt x="7479" y="5080"/>
                  </a:cubicBezTo>
                  <a:lnTo>
                    <a:pt x="7662" y="5061"/>
                  </a:lnTo>
                  <a:lnTo>
                    <a:pt x="6010" y="101"/>
                  </a:lnTo>
                  <a:cubicBezTo>
                    <a:pt x="5990" y="40"/>
                    <a:pt x="5932" y="1"/>
                    <a:pt x="58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30"/>
            <p:cNvSpPr/>
            <p:nvPr/>
          </p:nvSpPr>
          <p:spPr>
            <a:xfrm>
              <a:off x="5003300" y="3091825"/>
              <a:ext cx="209550" cy="147950"/>
            </a:xfrm>
            <a:custGeom>
              <a:avLst/>
              <a:gdLst/>
              <a:ahLst/>
              <a:cxnLst/>
              <a:rect l="l" t="t" r="r" b="b"/>
              <a:pathLst>
                <a:path w="8382" h="5918" extrusionOk="0">
                  <a:moveTo>
                    <a:pt x="7311" y="1"/>
                  </a:moveTo>
                  <a:cubicBezTo>
                    <a:pt x="7303" y="1"/>
                    <a:pt x="7295" y="1"/>
                    <a:pt x="7287" y="3"/>
                  </a:cubicBezTo>
                  <a:cubicBezTo>
                    <a:pt x="7205" y="16"/>
                    <a:pt x="7150" y="94"/>
                    <a:pt x="7167" y="175"/>
                  </a:cubicBezTo>
                  <a:lnTo>
                    <a:pt x="8045" y="5561"/>
                  </a:lnTo>
                  <a:cubicBezTo>
                    <a:pt x="7845" y="5586"/>
                    <a:pt x="7444" y="5626"/>
                    <a:pt x="6897" y="5626"/>
                  </a:cubicBezTo>
                  <a:cubicBezTo>
                    <a:pt x="5395" y="5626"/>
                    <a:pt x="2800" y="5322"/>
                    <a:pt x="295" y="3565"/>
                  </a:cubicBezTo>
                  <a:cubicBezTo>
                    <a:pt x="266" y="3546"/>
                    <a:pt x="238" y="3538"/>
                    <a:pt x="212" y="3538"/>
                  </a:cubicBezTo>
                  <a:cubicBezTo>
                    <a:pt x="89" y="3538"/>
                    <a:pt x="1" y="3713"/>
                    <a:pt x="127" y="3805"/>
                  </a:cubicBezTo>
                  <a:cubicBezTo>
                    <a:pt x="2693" y="5604"/>
                    <a:pt x="5353" y="5918"/>
                    <a:pt x="6900" y="5918"/>
                  </a:cubicBezTo>
                  <a:cubicBezTo>
                    <a:pt x="7719" y="5918"/>
                    <a:pt x="8226" y="5830"/>
                    <a:pt x="8241" y="5827"/>
                  </a:cubicBezTo>
                  <a:lnTo>
                    <a:pt x="8382" y="5802"/>
                  </a:lnTo>
                  <a:lnTo>
                    <a:pt x="7456" y="128"/>
                  </a:lnTo>
                  <a:cubicBezTo>
                    <a:pt x="7446" y="54"/>
                    <a:pt x="7383" y="1"/>
                    <a:pt x="73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30"/>
            <p:cNvSpPr/>
            <p:nvPr/>
          </p:nvSpPr>
          <p:spPr>
            <a:xfrm>
              <a:off x="5095875" y="3193025"/>
              <a:ext cx="164400" cy="111350"/>
            </a:xfrm>
            <a:custGeom>
              <a:avLst/>
              <a:gdLst/>
              <a:ahLst/>
              <a:cxnLst/>
              <a:rect l="l" t="t" r="r" b="b"/>
              <a:pathLst>
                <a:path w="6576" h="4454" extrusionOk="0">
                  <a:moveTo>
                    <a:pt x="6063" y="1"/>
                  </a:moveTo>
                  <a:cubicBezTo>
                    <a:pt x="6051" y="1"/>
                    <a:pt x="6038" y="2"/>
                    <a:pt x="6026" y="6"/>
                  </a:cubicBezTo>
                  <a:cubicBezTo>
                    <a:pt x="5946" y="27"/>
                    <a:pt x="5899" y="110"/>
                    <a:pt x="5923" y="190"/>
                  </a:cubicBezTo>
                  <a:cubicBezTo>
                    <a:pt x="5925" y="203"/>
                    <a:pt x="6271" y="1551"/>
                    <a:pt x="6165" y="3570"/>
                  </a:cubicBezTo>
                  <a:cubicBezTo>
                    <a:pt x="5928" y="3703"/>
                    <a:pt x="5015" y="4154"/>
                    <a:pt x="3542" y="4154"/>
                  </a:cubicBezTo>
                  <a:cubicBezTo>
                    <a:pt x="2637" y="4154"/>
                    <a:pt x="1520" y="3984"/>
                    <a:pt x="219" y="3466"/>
                  </a:cubicBezTo>
                  <a:cubicBezTo>
                    <a:pt x="201" y="3459"/>
                    <a:pt x="183" y="3455"/>
                    <a:pt x="165" y="3455"/>
                  </a:cubicBezTo>
                  <a:cubicBezTo>
                    <a:pt x="107" y="3455"/>
                    <a:pt x="52" y="3490"/>
                    <a:pt x="29" y="3548"/>
                  </a:cubicBezTo>
                  <a:cubicBezTo>
                    <a:pt x="0" y="3622"/>
                    <a:pt x="37" y="3707"/>
                    <a:pt x="111" y="3738"/>
                  </a:cubicBezTo>
                  <a:cubicBezTo>
                    <a:pt x="1465" y="4275"/>
                    <a:pt x="2621" y="4454"/>
                    <a:pt x="3559" y="4454"/>
                  </a:cubicBezTo>
                  <a:cubicBezTo>
                    <a:pt x="5332" y="4454"/>
                    <a:pt x="6326" y="3819"/>
                    <a:pt x="6387" y="3779"/>
                  </a:cubicBezTo>
                  <a:lnTo>
                    <a:pt x="6450" y="3738"/>
                  </a:lnTo>
                  <a:lnTo>
                    <a:pt x="6453" y="3665"/>
                  </a:lnTo>
                  <a:cubicBezTo>
                    <a:pt x="6575" y="1556"/>
                    <a:pt x="6222" y="173"/>
                    <a:pt x="6206" y="116"/>
                  </a:cubicBezTo>
                  <a:cubicBezTo>
                    <a:pt x="6190" y="47"/>
                    <a:pt x="6130" y="1"/>
                    <a:pt x="60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9" name="Google Shape;1389;p30"/>
          <p:cNvGrpSpPr/>
          <p:nvPr/>
        </p:nvGrpSpPr>
        <p:grpSpPr>
          <a:xfrm rot="2930595" flipH="1">
            <a:off x="-671733" y="1785438"/>
            <a:ext cx="1615560" cy="3019924"/>
            <a:chOff x="4530725" y="2880400"/>
            <a:chExt cx="418300" cy="781875"/>
          </a:xfrm>
        </p:grpSpPr>
        <p:sp>
          <p:nvSpPr>
            <p:cNvPr id="1390" name="Google Shape;1390;p30"/>
            <p:cNvSpPr/>
            <p:nvPr/>
          </p:nvSpPr>
          <p:spPr>
            <a:xfrm>
              <a:off x="4686775" y="3017725"/>
              <a:ext cx="168500" cy="167750"/>
            </a:xfrm>
            <a:custGeom>
              <a:avLst/>
              <a:gdLst/>
              <a:ahLst/>
              <a:cxnLst/>
              <a:rect l="l" t="t" r="r" b="b"/>
              <a:pathLst>
                <a:path w="6740" h="6710" extrusionOk="0">
                  <a:moveTo>
                    <a:pt x="2949" y="0"/>
                  </a:moveTo>
                  <a:cubicBezTo>
                    <a:pt x="2949" y="0"/>
                    <a:pt x="2157" y="1070"/>
                    <a:pt x="1078" y="2391"/>
                  </a:cubicBezTo>
                  <a:cubicBezTo>
                    <a:pt x="0" y="3709"/>
                    <a:pt x="1315" y="6710"/>
                    <a:pt x="1315" y="6710"/>
                  </a:cubicBezTo>
                  <a:cubicBezTo>
                    <a:pt x="6740" y="3860"/>
                    <a:pt x="2949" y="1"/>
                    <a:pt x="29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30"/>
            <p:cNvSpPr/>
            <p:nvPr/>
          </p:nvSpPr>
          <p:spPr>
            <a:xfrm>
              <a:off x="4706775" y="3105275"/>
              <a:ext cx="42650" cy="119025"/>
            </a:xfrm>
            <a:custGeom>
              <a:avLst/>
              <a:gdLst/>
              <a:ahLst/>
              <a:cxnLst/>
              <a:rect l="l" t="t" r="r" b="b"/>
              <a:pathLst>
                <a:path w="1706" h="4761" extrusionOk="0">
                  <a:moveTo>
                    <a:pt x="1513" y="0"/>
                  </a:moveTo>
                  <a:cubicBezTo>
                    <a:pt x="1468" y="0"/>
                    <a:pt x="1422" y="22"/>
                    <a:pt x="1391" y="73"/>
                  </a:cubicBezTo>
                  <a:cubicBezTo>
                    <a:pt x="652" y="1382"/>
                    <a:pt x="42" y="4454"/>
                    <a:pt x="17" y="4585"/>
                  </a:cubicBezTo>
                  <a:cubicBezTo>
                    <a:pt x="0" y="4663"/>
                    <a:pt x="53" y="4741"/>
                    <a:pt x="131" y="4756"/>
                  </a:cubicBezTo>
                  <a:cubicBezTo>
                    <a:pt x="141" y="4758"/>
                    <a:pt x="150" y="4760"/>
                    <a:pt x="160" y="4760"/>
                  </a:cubicBezTo>
                  <a:cubicBezTo>
                    <a:pt x="230" y="4758"/>
                    <a:pt x="291" y="4709"/>
                    <a:pt x="304" y="4641"/>
                  </a:cubicBezTo>
                  <a:cubicBezTo>
                    <a:pt x="310" y="4608"/>
                    <a:pt x="931" y="1484"/>
                    <a:pt x="1646" y="215"/>
                  </a:cubicBezTo>
                  <a:cubicBezTo>
                    <a:pt x="1706" y="101"/>
                    <a:pt x="1610" y="0"/>
                    <a:pt x="1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30"/>
            <p:cNvSpPr/>
            <p:nvPr/>
          </p:nvSpPr>
          <p:spPr>
            <a:xfrm>
              <a:off x="4709225" y="3017725"/>
              <a:ext cx="63025" cy="66725"/>
            </a:xfrm>
            <a:custGeom>
              <a:avLst/>
              <a:gdLst/>
              <a:ahLst/>
              <a:cxnLst/>
              <a:rect l="l" t="t" r="r" b="b"/>
              <a:pathLst>
                <a:path w="2521" h="2669" extrusionOk="0">
                  <a:moveTo>
                    <a:pt x="2053" y="0"/>
                  </a:moveTo>
                  <a:cubicBezTo>
                    <a:pt x="2053" y="0"/>
                    <a:pt x="1261" y="1070"/>
                    <a:pt x="181" y="2391"/>
                  </a:cubicBezTo>
                  <a:cubicBezTo>
                    <a:pt x="111" y="2476"/>
                    <a:pt x="50" y="2569"/>
                    <a:pt x="1" y="2668"/>
                  </a:cubicBezTo>
                  <a:cubicBezTo>
                    <a:pt x="1249" y="2030"/>
                    <a:pt x="2044" y="1315"/>
                    <a:pt x="2521" y="591"/>
                  </a:cubicBezTo>
                  <a:cubicBezTo>
                    <a:pt x="2380" y="382"/>
                    <a:pt x="2224" y="185"/>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3" name="Google Shape;1393;p30"/>
            <p:cNvSpPr/>
            <p:nvPr/>
          </p:nvSpPr>
          <p:spPr>
            <a:xfrm>
              <a:off x="4651050" y="2880400"/>
              <a:ext cx="199200" cy="205125"/>
            </a:xfrm>
            <a:custGeom>
              <a:avLst/>
              <a:gdLst/>
              <a:ahLst/>
              <a:cxnLst/>
              <a:rect l="l" t="t" r="r" b="b"/>
              <a:pathLst>
                <a:path w="7968" h="8205" extrusionOk="0">
                  <a:moveTo>
                    <a:pt x="3145" y="0"/>
                  </a:moveTo>
                  <a:cubicBezTo>
                    <a:pt x="3145" y="0"/>
                    <a:pt x="2307" y="1357"/>
                    <a:pt x="1154" y="3040"/>
                  </a:cubicBezTo>
                  <a:cubicBezTo>
                    <a:pt x="0" y="4724"/>
                    <a:pt x="1826" y="8205"/>
                    <a:pt x="1826" y="8205"/>
                  </a:cubicBezTo>
                  <a:cubicBezTo>
                    <a:pt x="7967" y="4287"/>
                    <a:pt x="3145" y="0"/>
                    <a:pt x="31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4" name="Google Shape;1394;p30"/>
            <p:cNvSpPr/>
            <p:nvPr/>
          </p:nvSpPr>
          <p:spPr>
            <a:xfrm>
              <a:off x="4530725" y="3039800"/>
              <a:ext cx="152875" cy="198275"/>
            </a:xfrm>
            <a:custGeom>
              <a:avLst/>
              <a:gdLst/>
              <a:ahLst/>
              <a:cxnLst/>
              <a:rect l="l" t="t" r="r" b="b"/>
              <a:pathLst>
                <a:path w="6115" h="7931" extrusionOk="0">
                  <a:moveTo>
                    <a:pt x="2180" y="1"/>
                  </a:moveTo>
                  <a:lnTo>
                    <a:pt x="2180" y="1"/>
                  </a:lnTo>
                  <a:cubicBezTo>
                    <a:pt x="0" y="7100"/>
                    <a:pt x="6115" y="7930"/>
                    <a:pt x="6115" y="7930"/>
                  </a:cubicBezTo>
                  <a:cubicBezTo>
                    <a:pt x="6115" y="7930"/>
                    <a:pt x="5921" y="6247"/>
                    <a:pt x="5763" y="4090"/>
                  </a:cubicBezTo>
                  <a:cubicBezTo>
                    <a:pt x="5608" y="1932"/>
                    <a:pt x="2180" y="1"/>
                    <a:pt x="218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30"/>
            <p:cNvSpPr/>
            <p:nvPr/>
          </p:nvSpPr>
          <p:spPr>
            <a:xfrm>
              <a:off x="4620125" y="3145175"/>
              <a:ext cx="328900" cy="517100"/>
            </a:xfrm>
            <a:custGeom>
              <a:avLst/>
              <a:gdLst/>
              <a:ahLst/>
              <a:cxnLst/>
              <a:rect l="l" t="t" r="r" b="b"/>
              <a:pathLst>
                <a:path w="13156" h="20684" extrusionOk="0">
                  <a:moveTo>
                    <a:pt x="167" y="0"/>
                  </a:moveTo>
                  <a:cubicBezTo>
                    <a:pt x="141" y="0"/>
                    <a:pt x="114" y="8"/>
                    <a:pt x="90" y="23"/>
                  </a:cubicBezTo>
                  <a:cubicBezTo>
                    <a:pt x="21" y="65"/>
                    <a:pt x="0" y="156"/>
                    <a:pt x="44" y="225"/>
                  </a:cubicBezTo>
                  <a:cubicBezTo>
                    <a:pt x="88" y="295"/>
                    <a:pt x="4544" y="7314"/>
                    <a:pt x="7721" y="11439"/>
                  </a:cubicBezTo>
                  <a:cubicBezTo>
                    <a:pt x="10881" y="15540"/>
                    <a:pt x="12826" y="20539"/>
                    <a:pt x="12845" y="20589"/>
                  </a:cubicBezTo>
                  <a:cubicBezTo>
                    <a:pt x="12866" y="20646"/>
                    <a:pt x="12921" y="20684"/>
                    <a:pt x="12982" y="20684"/>
                  </a:cubicBezTo>
                  <a:cubicBezTo>
                    <a:pt x="13085" y="20684"/>
                    <a:pt x="13155" y="20579"/>
                    <a:pt x="13119" y="20484"/>
                  </a:cubicBezTo>
                  <a:cubicBezTo>
                    <a:pt x="13100" y="20433"/>
                    <a:pt x="11139" y="15396"/>
                    <a:pt x="7952" y="11259"/>
                  </a:cubicBezTo>
                  <a:cubicBezTo>
                    <a:pt x="4783" y="7147"/>
                    <a:pt x="335" y="139"/>
                    <a:pt x="291" y="69"/>
                  </a:cubicBezTo>
                  <a:cubicBezTo>
                    <a:pt x="263" y="25"/>
                    <a:pt x="216" y="0"/>
                    <a:pt x="1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30"/>
            <p:cNvSpPr/>
            <p:nvPr/>
          </p:nvSpPr>
          <p:spPr>
            <a:xfrm>
              <a:off x="4681300" y="3000900"/>
              <a:ext cx="65300" cy="330175"/>
            </a:xfrm>
            <a:custGeom>
              <a:avLst/>
              <a:gdLst/>
              <a:ahLst/>
              <a:cxnLst/>
              <a:rect l="l" t="t" r="r" b="b"/>
              <a:pathLst>
                <a:path w="2612" h="13207" extrusionOk="0">
                  <a:moveTo>
                    <a:pt x="731" y="0"/>
                  </a:moveTo>
                  <a:cubicBezTo>
                    <a:pt x="654" y="0"/>
                    <a:pt x="589" y="59"/>
                    <a:pt x="584" y="136"/>
                  </a:cubicBezTo>
                  <a:cubicBezTo>
                    <a:pt x="578" y="215"/>
                    <a:pt x="1" y="8175"/>
                    <a:pt x="2302" y="13121"/>
                  </a:cubicBezTo>
                  <a:cubicBezTo>
                    <a:pt x="2325" y="13173"/>
                    <a:pt x="2378" y="13207"/>
                    <a:pt x="2435" y="13207"/>
                  </a:cubicBezTo>
                  <a:cubicBezTo>
                    <a:pt x="2541" y="13207"/>
                    <a:pt x="2611" y="13095"/>
                    <a:pt x="2566" y="12998"/>
                  </a:cubicBezTo>
                  <a:cubicBezTo>
                    <a:pt x="299" y="8122"/>
                    <a:pt x="871" y="238"/>
                    <a:pt x="877" y="158"/>
                  </a:cubicBezTo>
                  <a:cubicBezTo>
                    <a:pt x="882" y="77"/>
                    <a:pt x="822" y="6"/>
                    <a:pt x="742" y="1"/>
                  </a:cubicBezTo>
                  <a:cubicBezTo>
                    <a:pt x="738" y="0"/>
                    <a:pt x="735"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7" name="Google Shape;1397;p30"/>
            <p:cNvSpPr/>
            <p:nvPr/>
          </p:nvSpPr>
          <p:spPr>
            <a:xfrm>
              <a:off x="4774075" y="3180575"/>
              <a:ext cx="161550" cy="180475"/>
            </a:xfrm>
            <a:custGeom>
              <a:avLst/>
              <a:gdLst/>
              <a:ahLst/>
              <a:cxnLst/>
              <a:rect l="l" t="t" r="r" b="b"/>
              <a:pathLst>
                <a:path w="6462" h="7219" extrusionOk="0">
                  <a:moveTo>
                    <a:pt x="1836" y="0"/>
                  </a:moveTo>
                  <a:cubicBezTo>
                    <a:pt x="1836" y="0"/>
                    <a:pt x="1363" y="1292"/>
                    <a:pt x="683" y="2913"/>
                  </a:cubicBezTo>
                  <a:cubicBezTo>
                    <a:pt x="1" y="4532"/>
                    <a:pt x="2045" y="7219"/>
                    <a:pt x="2045" y="7219"/>
                  </a:cubicBezTo>
                  <a:cubicBezTo>
                    <a:pt x="6461" y="2902"/>
                    <a:pt x="1836" y="0"/>
                    <a:pt x="18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8" name="Google Shape;1398;p30"/>
            <p:cNvSpPr/>
            <p:nvPr/>
          </p:nvSpPr>
          <p:spPr>
            <a:xfrm>
              <a:off x="4811000" y="3287900"/>
              <a:ext cx="72750" cy="240175"/>
            </a:xfrm>
            <a:custGeom>
              <a:avLst/>
              <a:gdLst/>
              <a:ahLst/>
              <a:cxnLst/>
              <a:rect l="l" t="t" r="r" b="b"/>
              <a:pathLst>
                <a:path w="2910" h="9607" extrusionOk="0">
                  <a:moveTo>
                    <a:pt x="156" y="0"/>
                  </a:moveTo>
                  <a:cubicBezTo>
                    <a:pt x="78" y="0"/>
                    <a:pt x="1" y="56"/>
                    <a:pt x="8" y="157"/>
                  </a:cubicBezTo>
                  <a:cubicBezTo>
                    <a:pt x="13" y="212"/>
                    <a:pt x="621" y="5618"/>
                    <a:pt x="2598" y="9525"/>
                  </a:cubicBezTo>
                  <a:cubicBezTo>
                    <a:pt x="2622" y="9575"/>
                    <a:pt x="2674" y="9607"/>
                    <a:pt x="2729" y="9607"/>
                  </a:cubicBezTo>
                  <a:lnTo>
                    <a:pt x="2729" y="9605"/>
                  </a:lnTo>
                  <a:cubicBezTo>
                    <a:pt x="2837" y="9605"/>
                    <a:pt x="2909" y="9491"/>
                    <a:pt x="2860" y="9394"/>
                  </a:cubicBezTo>
                  <a:cubicBezTo>
                    <a:pt x="908" y="5533"/>
                    <a:pt x="306" y="180"/>
                    <a:pt x="300" y="127"/>
                  </a:cubicBezTo>
                  <a:cubicBezTo>
                    <a:pt x="287" y="40"/>
                    <a:pt x="221" y="0"/>
                    <a:pt x="1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9" name="Google Shape;1399;p30"/>
            <p:cNvSpPr/>
            <p:nvPr/>
          </p:nvSpPr>
          <p:spPr>
            <a:xfrm>
              <a:off x="4704825" y="3303125"/>
              <a:ext cx="101050" cy="135325"/>
            </a:xfrm>
            <a:custGeom>
              <a:avLst/>
              <a:gdLst/>
              <a:ahLst/>
              <a:cxnLst/>
              <a:rect l="l" t="t" r="r" b="b"/>
              <a:pathLst>
                <a:path w="4042" h="5413" extrusionOk="0">
                  <a:moveTo>
                    <a:pt x="0" y="1"/>
                  </a:moveTo>
                  <a:cubicBezTo>
                    <a:pt x="0" y="1"/>
                    <a:pt x="135" y="1152"/>
                    <a:pt x="245" y="2634"/>
                  </a:cubicBezTo>
                  <a:cubicBezTo>
                    <a:pt x="354" y="4114"/>
                    <a:pt x="2624" y="5412"/>
                    <a:pt x="2624" y="5412"/>
                  </a:cubicBezTo>
                  <a:cubicBezTo>
                    <a:pt x="4042" y="521"/>
                    <a:pt x="1" y="1"/>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0" name="Google Shape;1400;p30"/>
            <p:cNvSpPr/>
            <p:nvPr/>
          </p:nvSpPr>
          <p:spPr>
            <a:xfrm>
              <a:off x="4725100" y="3368650"/>
              <a:ext cx="64625" cy="92975"/>
            </a:xfrm>
            <a:custGeom>
              <a:avLst/>
              <a:gdLst/>
              <a:ahLst/>
              <a:cxnLst/>
              <a:rect l="l" t="t" r="r" b="b"/>
              <a:pathLst>
                <a:path w="2585" h="3719" extrusionOk="0">
                  <a:moveTo>
                    <a:pt x="185" y="1"/>
                  </a:moveTo>
                  <a:cubicBezTo>
                    <a:pt x="93" y="1"/>
                    <a:pt x="0" y="86"/>
                    <a:pt x="44" y="201"/>
                  </a:cubicBezTo>
                  <a:cubicBezTo>
                    <a:pt x="544" y="1417"/>
                    <a:pt x="2207" y="3570"/>
                    <a:pt x="2277" y="3661"/>
                  </a:cubicBezTo>
                  <a:cubicBezTo>
                    <a:pt x="2306" y="3698"/>
                    <a:pt x="2349" y="3718"/>
                    <a:pt x="2393" y="3718"/>
                  </a:cubicBezTo>
                  <a:cubicBezTo>
                    <a:pt x="2515" y="3718"/>
                    <a:pt x="2585" y="3578"/>
                    <a:pt x="2509" y="3483"/>
                  </a:cubicBezTo>
                  <a:cubicBezTo>
                    <a:pt x="2492" y="3460"/>
                    <a:pt x="801" y="1271"/>
                    <a:pt x="314" y="89"/>
                  </a:cubicBezTo>
                  <a:cubicBezTo>
                    <a:pt x="287" y="27"/>
                    <a:pt x="236" y="1"/>
                    <a:pt x="1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1" name="Google Shape;1401;p30"/>
            <p:cNvSpPr/>
            <p:nvPr/>
          </p:nvSpPr>
          <p:spPr>
            <a:xfrm>
              <a:off x="4653475" y="3445525"/>
              <a:ext cx="141300" cy="67575"/>
            </a:xfrm>
            <a:custGeom>
              <a:avLst/>
              <a:gdLst/>
              <a:ahLst/>
              <a:cxnLst/>
              <a:rect l="l" t="t" r="r" b="b"/>
              <a:pathLst>
                <a:path w="5652" h="2703" extrusionOk="0">
                  <a:moveTo>
                    <a:pt x="2415" y="0"/>
                  </a:moveTo>
                  <a:cubicBezTo>
                    <a:pt x="667" y="0"/>
                    <a:pt x="0" y="1702"/>
                    <a:pt x="0" y="1702"/>
                  </a:cubicBezTo>
                  <a:cubicBezTo>
                    <a:pt x="0" y="1702"/>
                    <a:pt x="1104" y="2069"/>
                    <a:pt x="2506" y="2597"/>
                  </a:cubicBezTo>
                  <a:cubicBezTo>
                    <a:pt x="2702" y="2671"/>
                    <a:pt x="2903" y="2702"/>
                    <a:pt x="3106" y="2702"/>
                  </a:cubicBezTo>
                  <a:cubicBezTo>
                    <a:pt x="4359" y="2702"/>
                    <a:pt x="5651" y="1489"/>
                    <a:pt x="5651" y="1489"/>
                  </a:cubicBezTo>
                  <a:cubicBezTo>
                    <a:pt x="4303" y="378"/>
                    <a:pt x="3239" y="0"/>
                    <a:pt x="241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2" name="Google Shape;1402;p30"/>
            <p:cNvSpPr/>
            <p:nvPr/>
          </p:nvSpPr>
          <p:spPr>
            <a:xfrm>
              <a:off x="4723825" y="3476675"/>
              <a:ext cx="104350" cy="10875"/>
            </a:xfrm>
            <a:custGeom>
              <a:avLst/>
              <a:gdLst/>
              <a:ahLst/>
              <a:cxnLst/>
              <a:rect l="l" t="t" r="r" b="b"/>
              <a:pathLst>
                <a:path w="4174" h="435" extrusionOk="0">
                  <a:moveTo>
                    <a:pt x="161" y="0"/>
                  </a:moveTo>
                  <a:cubicBezTo>
                    <a:pt x="93" y="0"/>
                    <a:pt x="32" y="48"/>
                    <a:pt x="17" y="116"/>
                  </a:cubicBezTo>
                  <a:cubicBezTo>
                    <a:pt x="0" y="196"/>
                    <a:pt x="50" y="273"/>
                    <a:pt x="130" y="291"/>
                  </a:cubicBezTo>
                  <a:cubicBezTo>
                    <a:pt x="637" y="401"/>
                    <a:pt x="1349" y="435"/>
                    <a:pt x="2030" y="435"/>
                  </a:cubicBezTo>
                  <a:cubicBezTo>
                    <a:pt x="3041" y="435"/>
                    <a:pt x="3974" y="361"/>
                    <a:pt x="4040" y="355"/>
                  </a:cubicBezTo>
                  <a:cubicBezTo>
                    <a:pt x="4118" y="346"/>
                    <a:pt x="4173" y="275"/>
                    <a:pt x="4167" y="197"/>
                  </a:cubicBezTo>
                  <a:cubicBezTo>
                    <a:pt x="4162" y="121"/>
                    <a:pt x="4095" y="63"/>
                    <a:pt x="4019" y="63"/>
                  </a:cubicBezTo>
                  <a:cubicBezTo>
                    <a:pt x="4018" y="63"/>
                    <a:pt x="4017" y="63"/>
                    <a:pt x="4015" y="63"/>
                  </a:cubicBezTo>
                  <a:cubicBezTo>
                    <a:pt x="4000" y="64"/>
                    <a:pt x="3044" y="140"/>
                    <a:pt x="2021" y="140"/>
                  </a:cubicBezTo>
                  <a:cubicBezTo>
                    <a:pt x="1360" y="140"/>
                    <a:pt x="672" y="108"/>
                    <a:pt x="192" y="4"/>
                  </a:cubicBezTo>
                  <a:cubicBezTo>
                    <a:pt x="182" y="1"/>
                    <a:pt x="171" y="0"/>
                    <a:pt x="1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30"/>
            <p:cNvSpPr/>
            <p:nvPr/>
          </p:nvSpPr>
          <p:spPr>
            <a:xfrm>
              <a:off x="4579550" y="3249975"/>
              <a:ext cx="118950" cy="139150"/>
            </a:xfrm>
            <a:custGeom>
              <a:avLst/>
              <a:gdLst/>
              <a:ahLst/>
              <a:cxnLst/>
              <a:rect l="l" t="t" r="r" b="b"/>
              <a:pathLst>
                <a:path w="4758" h="5566" extrusionOk="0">
                  <a:moveTo>
                    <a:pt x="323" y="1"/>
                  </a:moveTo>
                  <a:cubicBezTo>
                    <a:pt x="121" y="1"/>
                    <a:pt x="0" y="15"/>
                    <a:pt x="0" y="15"/>
                  </a:cubicBezTo>
                  <a:cubicBezTo>
                    <a:pt x="0" y="15"/>
                    <a:pt x="487" y="1323"/>
                    <a:pt x="1042" y="3020"/>
                  </a:cubicBezTo>
                  <a:cubicBezTo>
                    <a:pt x="1597" y="4715"/>
                    <a:pt x="4578" y="5566"/>
                    <a:pt x="4578" y="5566"/>
                  </a:cubicBezTo>
                  <a:cubicBezTo>
                    <a:pt x="4757" y="410"/>
                    <a:pt x="1394" y="1"/>
                    <a:pt x="3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30"/>
            <p:cNvSpPr/>
            <p:nvPr/>
          </p:nvSpPr>
          <p:spPr>
            <a:xfrm>
              <a:off x="4639225" y="3337050"/>
              <a:ext cx="231500" cy="166225"/>
            </a:xfrm>
            <a:custGeom>
              <a:avLst/>
              <a:gdLst/>
              <a:ahLst/>
              <a:cxnLst/>
              <a:rect l="l" t="t" r="r" b="b"/>
              <a:pathLst>
                <a:path w="9260" h="6649" extrusionOk="0">
                  <a:moveTo>
                    <a:pt x="210" y="0"/>
                  </a:moveTo>
                  <a:cubicBezTo>
                    <a:pt x="98" y="0"/>
                    <a:pt x="0" y="143"/>
                    <a:pt x="103" y="251"/>
                  </a:cubicBezTo>
                  <a:cubicBezTo>
                    <a:pt x="150" y="300"/>
                    <a:pt x="4899" y="5245"/>
                    <a:pt x="9009" y="6639"/>
                  </a:cubicBezTo>
                  <a:cubicBezTo>
                    <a:pt x="9024" y="6645"/>
                    <a:pt x="9041" y="6647"/>
                    <a:pt x="9056" y="6647"/>
                  </a:cubicBezTo>
                  <a:lnTo>
                    <a:pt x="9056" y="6649"/>
                  </a:lnTo>
                  <a:cubicBezTo>
                    <a:pt x="9222" y="6647"/>
                    <a:pt x="9260" y="6417"/>
                    <a:pt x="9104" y="6364"/>
                  </a:cubicBezTo>
                  <a:cubicBezTo>
                    <a:pt x="5060" y="4990"/>
                    <a:pt x="361" y="97"/>
                    <a:pt x="314" y="48"/>
                  </a:cubicBezTo>
                  <a:cubicBezTo>
                    <a:pt x="281" y="14"/>
                    <a:pt x="245" y="0"/>
                    <a:pt x="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05" name="Google Shape;1405;p30"/>
          <p:cNvSpPr/>
          <p:nvPr/>
        </p:nvSpPr>
        <p:spPr>
          <a:xfrm rot="-2004035">
            <a:off x="375620" y="660440"/>
            <a:ext cx="675217" cy="675217"/>
          </a:xfrm>
          <a:prstGeom prst="mathPlus">
            <a:avLst>
              <a:gd name="adj1" fmla="val 2352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06" name="Google Shape;1406;p30"/>
          <p:cNvGrpSpPr/>
          <p:nvPr/>
        </p:nvGrpSpPr>
        <p:grpSpPr>
          <a:xfrm flipH="1">
            <a:off x="8183439" y="3967051"/>
            <a:ext cx="494659" cy="420282"/>
            <a:chOff x="4021700" y="2078100"/>
            <a:chExt cx="294125" cy="249900"/>
          </a:xfrm>
        </p:grpSpPr>
        <p:sp>
          <p:nvSpPr>
            <p:cNvPr id="1407" name="Google Shape;1407;p30"/>
            <p:cNvSpPr/>
            <p:nvPr/>
          </p:nvSpPr>
          <p:spPr>
            <a:xfrm>
              <a:off x="4021700" y="2078100"/>
              <a:ext cx="294125" cy="249900"/>
            </a:xfrm>
            <a:custGeom>
              <a:avLst/>
              <a:gdLst/>
              <a:ahLst/>
              <a:cxnLst/>
              <a:rect l="l" t="t" r="r" b="b"/>
              <a:pathLst>
                <a:path w="11765" h="9996" extrusionOk="0">
                  <a:moveTo>
                    <a:pt x="8265" y="0"/>
                  </a:moveTo>
                  <a:cubicBezTo>
                    <a:pt x="7100" y="0"/>
                    <a:pt x="5986" y="668"/>
                    <a:pt x="5471" y="1798"/>
                  </a:cubicBezTo>
                  <a:lnTo>
                    <a:pt x="5021" y="2780"/>
                  </a:lnTo>
                  <a:lnTo>
                    <a:pt x="4156" y="2560"/>
                  </a:lnTo>
                  <a:cubicBezTo>
                    <a:pt x="3901" y="2494"/>
                    <a:pt x="3645" y="2463"/>
                    <a:pt x="3393" y="2463"/>
                  </a:cubicBezTo>
                  <a:cubicBezTo>
                    <a:pt x="2024" y="2463"/>
                    <a:pt x="777" y="3385"/>
                    <a:pt x="423" y="4771"/>
                  </a:cubicBezTo>
                  <a:cubicBezTo>
                    <a:pt x="1" y="6413"/>
                    <a:pt x="993" y="8085"/>
                    <a:pt x="2634" y="8505"/>
                  </a:cubicBezTo>
                  <a:lnTo>
                    <a:pt x="8456" y="9995"/>
                  </a:lnTo>
                  <a:lnTo>
                    <a:pt x="11048" y="4365"/>
                  </a:lnTo>
                  <a:cubicBezTo>
                    <a:pt x="11765" y="2824"/>
                    <a:pt x="11092" y="994"/>
                    <a:pt x="9547" y="283"/>
                  </a:cubicBezTo>
                  <a:cubicBezTo>
                    <a:pt x="9131" y="91"/>
                    <a:pt x="8695" y="0"/>
                    <a:pt x="826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30"/>
            <p:cNvSpPr/>
            <p:nvPr/>
          </p:nvSpPr>
          <p:spPr>
            <a:xfrm>
              <a:off x="4203075" y="2102450"/>
              <a:ext cx="72225" cy="36725"/>
            </a:xfrm>
            <a:custGeom>
              <a:avLst/>
              <a:gdLst/>
              <a:ahLst/>
              <a:cxnLst/>
              <a:rect l="l" t="t" r="r" b="b"/>
              <a:pathLst>
                <a:path w="2889" h="1469" extrusionOk="0">
                  <a:moveTo>
                    <a:pt x="621" y="0"/>
                  </a:moveTo>
                  <a:cubicBezTo>
                    <a:pt x="353" y="0"/>
                    <a:pt x="162" y="69"/>
                    <a:pt x="109" y="206"/>
                  </a:cubicBezTo>
                  <a:cubicBezTo>
                    <a:pt x="1" y="487"/>
                    <a:pt x="514" y="953"/>
                    <a:pt x="1249" y="1246"/>
                  </a:cubicBezTo>
                  <a:cubicBezTo>
                    <a:pt x="1626" y="1394"/>
                    <a:pt x="1989" y="1469"/>
                    <a:pt x="2268" y="1469"/>
                  </a:cubicBezTo>
                  <a:cubicBezTo>
                    <a:pt x="2536" y="1469"/>
                    <a:pt x="2728" y="1400"/>
                    <a:pt x="2781" y="1263"/>
                  </a:cubicBezTo>
                  <a:cubicBezTo>
                    <a:pt x="2889" y="981"/>
                    <a:pt x="2380" y="516"/>
                    <a:pt x="1640" y="223"/>
                  </a:cubicBezTo>
                  <a:cubicBezTo>
                    <a:pt x="1264" y="75"/>
                    <a:pt x="901" y="0"/>
                    <a:pt x="62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9" name="Google Shape;1409;p30"/>
          <p:cNvGrpSpPr/>
          <p:nvPr/>
        </p:nvGrpSpPr>
        <p:grpSpPr>
          <a:xfrm rot="-3454257">
            <a:off x="7626411" y="170882"/>
            <a:ext cx="2089413" cy="1792478"/>
            <a:chOff x="4770475" y="2910125"/>
            <a:chExt cx="548975" cy="470975"/>
          </a:xfrm>
        </p:grpSpPr>
        <p:sp>
          <p:nvSpPr>
            <p:cNvPr id="1410" name="Google Shape;1410;p30"/>
            <p:cNvSpPr/>
            <p:nvPr/>
          </p:nvSpPr>
          <p:spPr>
            <a:xfrm>
              <a:off x="4770475" y="2910125"/>
              <a:ext cx="544425" cy="467275"/>
            </a:xfrm>
            <a:custGeom>
              <a:avLst/>
              <a:gdLst/>
              <a:ahLst/>
              <a:cxnLst/>
              <a:rect l="l" t="t" r="r" b="b"/>
              <a:pathLst>
                <a:path w="21777" h="18691" extrusionOk="0">
                  <a:moveTo>
                    <a:pt x="6408" y="1"/>
                  </a:moveTo>
                  <a:cubicBezTo>
                    <a:pt x="6407" y="1"/>
                    <a:pt x="1" y="16224"/>
                    <a:pt x="21776" y="18691"/>
                  </a:cubicBezTo>
                  <a:cubicBezTo>
                    <a:pt x="21776" y="18691"/>
                    <a:pt x="21505" y="7964"/>
                    <a:pt x="16038" y="5163"/>
                  </a:cubicBezTo>
                  <a:cubicBezTo>
                    <a:pt x="10571" y="2364"/>
                    <a:pt x="6408" y="1"/>
                    <a:pt x="64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1" name="Google Shape;1411;p30"/>
            <p:cNvSpPr/>
            <p:nvPr/>
          </p:nvSpPr>
          <p:spPr>
            <a:xfrm>
              <a:off x="4957150" y="2968125"/>
              <a:ext cx="362300" cy="412975"/>
            </a:xfrm>
            <a:custGeom>
              <a:avLst/>
              <a:gdLst/>
              <a:ahLst/>
              <a:cxnLst/>
              <a:rect l="l" t="t" r="r" b="b"/>
              <a:pathLst>
                <a:path w="14492" h="16519" extrusionOk="0">
                  <a:moveTo>
                    <a:pt x="169" y="1"/>
                  </a:moveTo>
                  <a:cubicBezTo>
                    <a:pt x="147" y="1"/>
                    <a:pt x="123" y="6"/>
                    <a:pt x="102" y="18"/>
                  </a:cubicBezTo>
                  <a:cubicBezTo>
                    <a:pt x="29" y="54"/>
                    <a:pt x="1" y="143"/>
                    <a:pt x="37" y="215"/>
                  </a:cubicBezTo>
                  <a:cubicBezTo>
                    <a:pt x="62" y="261"/>
                    <a:pt x="2445" y="4825"/>
                    <a:pt x="6980" y="8150"/>
                  </a:cubicBezTo>
                  <a:cubicBezTo>
                    <a:pt x="11459" y="11432"/>
                    <a:pt x="14153" y="16390"/>
                    <a:pt x="14180" y="16441"/>
                  </a:cubicBezTo>
                  <a:cubicBezTo>
                    <a:pt x="14205" y="16488"/>
                    <a:pt x="14254" y="16517"/>
                    <a:pt x="14309" y="16517"/>
                  </a:cubicBezTo>
                  <a:lnTo>
                    <a:pt x="14309" y="16519"/>
                  </a:lnTo>
                  <a:cubicBezTo>
                    <a:pt x="14419" y="16519"/>
                    <a:pt x="14492" y="16399"/>
                    <a:pt x="14438" y="16302"/>
                  </a:cubicBezTo>
                  <a:cubicBezTo>
                    <a:pt x="14412" y="16251"/>
                    <a:pt x="11689" y="11238"/>
                    <a:pt x="7153" y="7915"/>
                  </a:cubicBezTo>
                  <a:cubicBezTo>
                    <a:pt x="2676" y="4633"/>
                    <a:pt x="322" y="126"/>
                    <a:pt x="299" y="80"/>
                  </a:cubicBezTo>
                  <a:cubicBezTo>
                    <a:pt x="273" y="30"/>
                    <a:pt x="222" y="1"/>
                    <a:pt x="1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2" name="Google Shape;1412;p30"/>
            <p:cNvSpPr/>
            <p:nvPr/>
          </p:nvSpPr>
          <p:spPr>
            <a:xfrm>
              <a:off x="4919050" y="2973625"/>
              <a:ext cx="128300" cy="116150"/>
            </a:xfrm>
            <a:custGeom>
              <a:avLst/>
              <a:gdLst/>
              <a:ahLst/>
              <a:cxnLst/>
              <a:rect l="l" t="t" r="r" b="b"/>
              <a:pathLst>
                <a:path w="5132" h="4646" extrusionOk="0">
                  <a:moveTo>
                    <a:pt x="4151" y="1"/>
                  </a:moveTo>
                  <a:cubicBezTo>
                    <a:pt x="4143" y="1"/>
                    <a:pt x="4135" y="2"/>
                    <a:pt x="4126" y="3"/>
                  </a:cubicBezTo>
                  <a:cubicBezTo>
                    <a:pt x="4046" y="18"/>
                    <a:pt x="3993" y="94"/>
                    <a:pt x="4008" y="174"/>
                  </a:cubicBezTo>
                  <a:lnTo>
                    <a:pt x="4769" y="4288"/>
                  </a:lnTo>
                  <a:cubicBezTo>
                    <a:pt x="4143" y="4143"/>
                    <a:pt x="2181" y="3549"/>
                    <a:pt x="316" y="1464"/>
                  </a:cubicBezTo>
                  <a:cubicBezTo>
                    <a:pt x="284" y="1428"/>
                    <a:pt x="246" y="1413"/>
                    <a:pt x="210" y="1413"/>
                  </a:cubicBezTo>
                  <a:cubicBezTo>
                    <a:pt x="99" y="1413"/>
                    <a:pt x="1" y="1551"/>
                    <a:pt x="98" y="1660"/>
                  </a:cubicBezTo>
                  <a:cubicBezTo>
                    <a:pt x="2418" y="4254"/>
                    <a:pt x="4829" y="4605"/>
                    <a:pt x="4932" y="4618"/>
                  </a:cubicBezTo>
                  <a:lnTo>
                    <a:pt x="5131" y="4645"/>
                  </a:lnTo>
                  <a:lnTo>
                    <a:pt x="4295" y="121"/>
                  </a:lnTo>
                  <a:cubicBezTo>
                    <a:pt x="4284" y="49"/>
                    <a:pt x="4220" y="1"/>
                    <a:pt x="41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30"/>
            <p:cNvSpPr/>
            <p:nvPr/>
          </p:nvSpPr>
          <p:spPr>
            <a:xfrm>
              <a:off x="4949950" y="3044850"/>
              <a:ext cx="191550" cy="127325"/>
            </a:xfrm>
            <a:custGeom>
              <a:avLst/>
              <a:gdLst/>
              <a:ahLst/>
              <a:cxnLst/>
              <a:rect l="l" t="t" r="r" b="b"/>
              <a:pathLst>
                <a:path w="7662" h="5093" extrusionOk="0">
                  <a:moveTo>
                    <a:pt x="5871" y="1"/>
                  </a:moveTo>
                  <a:cubicBezTo>
                    <a:pt x="5856" y="1"/>
                    <a:pt x="5841" y="3"/>
                    <a:pt x="5826" y="8"/>
                  </a:cubicBezTo>
                  <a:cubicBezTo>
                    <a:pt x="5748" y="35"/>
                    <a:pt x="5708" y="116"/>
                    <a:pt x="5733" y="194"/>
                  </a:cubicBezTo>
                  <a:lnTo>
                    <a:pt x="7264" y="4796"/>
                  </a:lnTo>
                  <a:cubicBezTo>
                    <a:pt x="7227" y="4797"/>
                    <a:pt x="7183" y="4798"/>
                    <a:pt x="7135" y="4798"/>
                  </a:cubicBezTo>
                  <a:cubicBezTo>
                    <a:pt x="6214" y="4798"/>
                    <a:pt x="3397" y="4596"/>
                    <a:pt x="251" y="2391"/>
                  </a:cubicBezTo>
                  <a:cubicBezTo>
                    <a:pt x="225" y="2373"/>
                    <a:pt x="196" y="2365"/>
                    <a:pt x="167" y="2365"/>
                  </a:cubicBezTo>
                  <a:cubicBezTo>
                    <a:pt x="121" y="2365"/>
                    <a:pt x="76" y="2386"/>
                    <a:pt x="48" y="2427"/>
                  </a:cubicBezTo>
                  <a:cubicBezTo>
                    <a:pt x="0" y="2493"/>
                    <a:pt x="17" y="2585"/>
                    <a:pt x="84" y="2630"/>
                  </a:cubicBezTo>
                  <a:cubicBezTo>
                    <a:pt x="3272" y="4865"/>
                    <a:pt x="6073" y="5093"/>
                    <a:pt x="7084" y="5093"/>
                  </a:cubicBezTo>
                  <a:cubicBezTo>
                    <a:pt x="7316" y="5093"/>
                    <a:pt x="7453" y="5081"/>
                    <a:pt x="7479" y="5080"/>
                  </a:cubicBezTo>
                  <a:lnTo>
                    <a:pt x="7662" y="5061"/>
                  </a:lnTo>
                  <a:lnTo>
                    <a:pt x="6010" y="101"/>
                  </a:lnTo>
                  <a:cubicBezTo>
                    <a:pt x="5990" y="40"/>
                    <a:pt x="5932" y="1"/>
                    <a:pt x="58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30"/>
            <p:cNvSpPr/>
            <p:nvPr/>
          </p:nvSpPr>
          <p:spPr>
            <a:xfrm>
              <a:off x="5003300" y="3091825"/>
              <a:ext cx="209550" cy="147950"/>
            </a:xfrm>
            <a:custGeom>
              <a:avLst/>
              <a:gdLst/>
              <a:ahLst/>
              <a:cxnLst/>
              <a:rect l="l" t="t" r="r" b="b"/>
              <a:pathLst>
                <a:path w="8382" h="5918" extrusionOk="0">
                  <a:moveTo>
                    <a:pt x="7311" y="1"/>
                  </a:moveTo>
                  <a:cubicBezTo>
                    <a:pt x="7303" y="1"/>
                    <a:pt x="7295" y="1"/>
                    <a:pt x="7287" y="3"/>
                  </a:cubicBezTo>
                  <a:cubicBezTo>
                    <a:pt x="7205" y="16"/>
                    <a:pt x="7150" y="94"/>
                    <a:pt x="7167" y="175"/>
                  </a:cubicBezTo>
                  <a:lnTo>
                    <a:pt x="8045" y="5561"/>
                  </a:lnTo>
                  <a:cubicBezTo>
                    <a:pt x="7845" y="5586"/>
                    <a:pt x="7444" y="5626"/>
                    <a:pt x="6897" y="5626"/>
                  </a:cubicBezTo>
                  <a:cubicBezTo>
                    <a:pt x="5395" y="5626"/>
                    <a:pt x="2800" y="5322"/>
                    <a:pt x="295" y="3565"/>
                  </a:cubicBezTo>
                  <a:cubicBezTo>
                    <a:pt x="266" y="3546"/>
                    <a:pt x="238" y="3538"/>
                    <a:pt x="212" y="3538"/>
                  </a:cubicBezTo>
                  <a:cubicBezTo>
                    <a:pt x="89" y="3538"/>
                    <a:pt x="1" y="3713"/>
                    <a:pt x="127" y="3805"/>
                  </a:cubicBezTo>
                  <a:cubicBezTo>
                    <a:pt x="2693" y="5604"/>
                    <a:pt x="5353" y="5918"/>
                    <a:pt x="6900" y="5918"/>
                  </a:cubicBezTo>
                  <a:cubicBezTo>
                    <a:pt x="7719" y="5918"/>
                    <a:pt x="8226" y="5830"/>
                    <a:pt x="8241" y="5827"/>
                  </a:cubicBezTo>
                  <a:lnTo>
                    <a:pt x="8382" y="5802"/>
                  </a:lnTo>
                  <a:lnTo>
                    <a:pt x="7456" y="128"/>
                  </a:lnTo>
                  <a:cubicBezTo>
                    <a:pt x="7446" y="54"/>
                    <a:pt x="7383" y="1"/>
                    <a:pt x="73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30"/>
            <p:cNvSpPr/>
            <p:nvPr/>
          </p:nvSpPr>
          <p:spPr>
            <a:xfrm>
              <a:off x="5095875" y="3193025"/>
              <a:ext cx="164400" cy="111350"/>
            </a:xfrm>
            <a:custGeom>
              <a:avLst/>
              <a:gdLst/>
              <a:ahLst/>
              <a:cxnLst/>
              <a:rect l="l" t="t" r="r" b="b"/>
              <a:pathLst>
                <a:path w="6576" h="4454" extrusionOk="0">
                  <a:moveTo>
                    <a:pt x="6063" y="1"/>
                  </a:moveTo>
                  <a:cubicBezTo>
                    <a:pt x="6051" y="1"/>
                    <a:pt x="6038" y="2"/>
                    <a:pt x="6026" y="6"/>
                  </a:cubicBezTo>
                  <a:cubicBezTo>
                    <a:pt x="5946" y="27"/>
                    <a:pt x="5899" y="110"/>
                    <a:pt x="5923" y="190"/>
                  </a:cubicBezTo>
                  <a:cubicBezTo>
                    <a:pt x="5925" y="203"/>
                    <a:pt x="6271" y="1551"/>
                    <a:pt x="6165" y="3570"/>
                  </a:cubicBezTo>
                  <a:cubicBezTo>
                    <a:pt x="5928" y="3703"/>
                    <a:pt x="5015" y="4154"/>
                    <a:pt x="3542" y="4154"/>
                  </a:cubicBezTo>
                  <a:cubicBezTo>
                    <a:pt x="2637" y="4154"/>
                    <a:pt x="1520" y="3984"/>
                    <a:pt x="219" y="3466"/>
                  </a:cubicBezTo>
                  <a:cubicBezTo>
                    <a:pt x="201" y="3459"/>
                    <a:pt x="183" y="3455"/>
                    <a:pt x="165" y="3455"/>
                  </a:cubicBezTo>
                  <a:cubicBezTo>
                    <a:pt x="107" y="3455"/>
                    <a:pt x="52" y="3490"/>
                    <a:pt x="29" y="3548"/>
                  </a:cubicBezTo>
                  <a:cubicBezTo>
                    <a:pt x="0" y="3622"/>
                    <a:pt x="37" y="3707"/>
                    <a:pt x="111" y="3738"/>
                  </a:cubicBezTo>
                  <a:cubicBezTo>
                    <a:pt x="1465" y="4275"/>
                    <a:pt x="2621" y="4454"/>
                    <a:pt x="3559" y="4454"/>
                  </a:cubicBezTo>
                  <a:cubicBezTo>
                    <a:pt x="5332" y="4454"/>
                    <a:pt x="6326" y="3819"/>
                    <a:pt x="6387" y="3779"/>
                  </a:cubicBezTo>
                  <a:lnTo>
                    <a:pt x="6450" y="3738"/>
                  </a:lnTo>
                  <a:lnTo>
                    <a:pt x="6453" y="3665"/>
                  </a:lnTo>
                  <a:cubicBezTo>
                    <a:pt x="6575" y="1556"/>
                    <a:pt x="6222" y="173"/>
                    <a:pt x="6206" y="116"/>
                  </a:cubicBezTo>
                  <a:cubicBezTo>
                    <a:pt x="6190" y="47"/>
                    <a:pt x="6130" y="1"/>
                    <a:pt x="60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6" name="Google Shape;1416;p30"/>
          <p:cNvGrpSpPr/>
          <p:nvPr/>
        </p:nvGrpSpPr>
        <p:grpSpPr>
          <a:xfrm rot="-7869405" flipH="1">
            <a:off x="8312758" y="242353"/>
            <a:ext cx="1615560" cy="3019924"/>
            <a:chOff x="4530725" y="2880400"/>
            <a:chExt cx="418300" cy="781875"/>
          </a:xfrm>
        </p:grpSpPr>
        <p:sp>
          <p:nvSpPr>
            <p:cNvPr id="1417" name="Google Shape;1417;p30"/>
            <p:cNvSpPr/>
            <p:nvPr/>
          </p:nvSpPr>
          <p:spPr>
            <a:xfrm>
              <a:off x="4686775" y="3017725"/>
              <a:ext cx="168500" cy="167750"/>
            </a:xfrm>
            <a:custGeom>
              <a:avLst/>
              <a:gdLst/>
              <a:ahLst/>
              <a:cxnLst/>
              <a:rect l="l" t="t" r="r" b="b"/>
              <a:pathLst>
                <a:path w="6740" h="6710" extrusionOk="0">
                  <a:moveTo>
                    <a:pt x="2949" y="0"/>
                  </a:moveTo>
                  <a:cubicBezTo>
                    <a:pt x="2949" y="0"/>
                    <a:pt x="2157" y="1070"/>
                    <a:pt x="1078" y="2391"/>
                  </a:cubicBezTo>
                  <a:cubicBezTo>
                    <a:pt x="0" y="3709"/>
                    <a:pt x="1315" y="6710"/>
                    <a:pt x="1315" y="6710"/>
                  </a:cubicBezTo>
                  <a:cubicBezTo>
                    <a:pt x="6740" y="3860"/>
                    <a:pt x="2949" y="1"/>
                    <a:pt x="29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8" name="Google Shape;1418;p30"/>
            <p:cNvSpPr/>
            <p:nvPr/>
          </p:nvSpPr>
          <p:spPr>
            <a:xfrm>
              <a:off x="4706775" y="3105275"/>
              <a:ext cx="42650" cy="119025"/>
            </a:xfrm>
            <a:custGeom>
              <a:avLst/>
              <a:gdLst/>
              <a:ahLst/>
              <a:cxnLst/>
              <a:rect l="l" t="t" r="r" b="b"/>
              <a:pathLst>
                <a:path w="1706" h="4761" extrusionOk="0">
                  <a:moveTo>
                    <a:pt x="1513" y="0"/>
                  </a:moveTo>
                  <a:cubicBezTo>
                    <a:pt x="1468" y="0"/>
                    <a:pt x="1422" y="22"/>
                    <a:pt x="1391" y="73"/>
                  </a:cubicBezTo>
                  <a:cubicBezTo>
                    <a:pt x="652" y="1382"/>
                    <a:pt x="42" y="4454"/>
                    <a:pt x="17" y="4585"/>
                  </a:cubicBezTo>
                  <a:cubicBezTo>
                    <a:pt x="0" y="4663"/>
                    <a:pt x="53" y="4741"/>
                    <a:pt x="131" y="4756"/>
                  </a:cubicBezTo>
                  <a:cubicBezTo>
                    <a:pt x="141" y="4758"/>
                    <a:pt x="150" y="4760"/>
                    <a:pt x="160" y="4760"/>
                  </a:cubicBezTo>
                  <a:cubicBezTo>
                    <a:pt x="230" y="4758"/>
                    <a:pt x="291" y="4709"/>
                    <a:pt x="304" y="4641"/>
                  </a:cubicBezTo>
                  <a:cubicBezTo>
                    <a:pt x="310" y="4608"/>
                    <a:pt x="931" y="1484"/>
                    <a:pt x="1646" y="215"/>
                  </a:cubicBezTo>
                  <a:cubicBezTo>
                    <a:pt x="1706" y="101"/>
                    <a:pt x="1610" y="0"/>
                    <a:pt x="1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9" name="Google Shape;1419;p30"/>
            <p:cNvSpPr/>
            <p:nvPr/>
          </p:nvSpPr>
          <p:spPr>
            <a:xfrm>
              <a:off x="4709225" y="3017725"/>
              <a:ext cx="63025" cy="66725"/>
            </a:xfrm>
            <a:custGeom>
              <a:avLst/>
              <a:gdLst/>
              <a:ahLst/>
              <a:cxnLst/>
              <a:rect l="l" t="t" r="r" b="b"/>
              <a:pathLst>
                <a:path w="2521" h="2669" extrusionOk="0">
                  <a:moveTo>
                    <a:pt x="2053" y="0"/>
                  </a:moveTo>
                  <a:cubicBezTo>
                    <a:pt x="2053" y="0"/>
                    <a:pt x="1261" y="1070"/>
                    <a:pt x="181" y="2391"/>
                  </a:cubicBezTo>
                  <a:cubicBezTo>
                    <a:pt x="111" y="2476"/>
                    <a:pt x="50" y="2569"/>
                    <a:pt x="1" y="2668"/>
                  </a:cubicBezTo>
                  <a:cubicBezTo>
                    <a:pt x="1249" y="2030"/>
                    <a:pt x="2044" y="1315"/>
                    <a:pt x="2521" y="591"/>
                  </a:cubicBezTo>
                  <a:cubicBezTo>
                    <a:pt x="2380" y="382"/>
                    <a:pt x="2224" y="185"/>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0" name="Google Shape;1420;p30"/>
            <p:cNvSpPr/>
            <p:nvPr/>
          </p:nvSpPr>
          <p:spPr>
            <a:xfrm>
              <a:off x="4651050" y="2880400"/>
              <a:ext cx="199200" cy="205125"/>
            </a:xfrm>
            <a:custGeom>
              <a:avLst/>
              <a:gdLst/>
              <a:ahLst/>
              <a:cxnLst/>
              <a:rect l="l" t="t" r="r" b="b"/>
              <a:pathLst>
                <a:path w="7968" h="8205" extrusionOk="0">
                  <a:moveTo>
                    <a:pt x="3145" y="0"/>
                  </a:moveTo>
                  <a:cubicBezTo>
                    <a:pt x="3145" y="0"/>
                    <a:pt x="2307" y="1357"/>
                    <a:pt x="1154" y="3040"/>
                  </a:cubicBezTo>
                  <a:cubicBezTo>
                    <a:pt x="0" y="4724"/>
                    <a:pt x="1826" y="8205"/>
                    <a:pt x="1826" y="8205"/>
                  </a:cubicBezTo>
                  <a:cubicBezTo>
                    <a:pt x="7967" y="4287"/>
                    <a:pt x="3145" y="0"/>
                    <a:pt x="31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1" name="Google Shape;1421;p30"/>
            <p:cNvSpPr/>
            <p:nvPr/>
          </p:nvSpPr>
          <p:spPr>
            <a:xfrm>
              <a:off x="4530725" y="3039800"/>
              <a:ext cx="152875" cy="198275"/>
            </a:xfrm>
            <a:custGeom>
              <a:avLst/>
              <a:gdLst/>
              <a:ahLst/>
              <a:cxnLst/>
              <a:rect l="l" t="t" r="r" b="b"/>
              <a:pathLst>
                <a:path w="6115" h="7931" extrusionOk="0">
                  <a:moveTo>
                    <a:pt x="2180" y="1"/>
                  </a:moveTo>
                  <a:lnTo>
                    <a:pt x="2180" y="1"/>
                  </a:lnTo>
                  <a:cubicBezTo>
                    <a:pt x="0" y="7100"/>
                    <a:pt x="6115" y="7930"/>
                    <a:pt x="6115" y="7930"/>
                  </a:cubicBezTo>
                  <a:cubicBezTo>
                    <a:pt x="6115" y="7930"/>
                    <a:pt x="5921" y="6247"/>
                    <a:pt x="5763" y="4090"/>
                  </a:cubicBezTo>
                  <a:cubicBezTo>
                    <a:pt x="5608" y="1932"/>
                    <a:pt x="2180" y="1"/>
                    <a:pt x="218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2" name="Google Shape;1422;p30"/>
            <p:cNvSpPr/>
            <p:nvPr/>
          </p:nvSpPr>
          <p:spPr>
            <a:xfrm>
              <a:off x="4620125" y="3145175"/>
              <a:ext cx="328900" cy="517100"/>
            </a:xfrm>
            <a:custGeom>
              <a:avLst/>
              <a:gdLst/>
              <a:ahLst/>
              <a:cxnLst/>
              <a:rect l="l" t="t" r="r" b="b"/>
              <a:pathLst>
                <a:path w="13156" h="20684" extrusionOk="0">
                  <a:moveTo>
                    <a:pt x="167" y="0"/>
                  </a:moveTo>
                  <a:cubicBezTo>
                    <a:pt x="141" y="0"/>
                    <a:pt x="114" y="8"/>
                    <a:pt x="90" y="23"/>
                  </a:cubicBezTo>
                  <a:cubicBezTo>
                    <a:pt x="21" y="65"/>
                    <a:pt x="0" y="156"/>
                    <a:pt x="44" y="225"/>
                  </a:cubicBezTo>
                  <a:cubicBezTo>
                    <a:pt x="88" y="295"/>
                    <a:pt x="4544" y="7314"/>
                    <a:pt x="7721" y="11439"/>
                  </a:cubicBezTo>
                  <a:cubicBezTo>
                    <a:pt x="10881" y="15540"/>
                    <a:pt x="12826" y="20539"/>
                    <a:pt x="12845" y="20589"/>
                  </a:cubicBezTo>
                  <a:cubicBezTo>
                    <a:pt x="12866" y="20646"/>
                    <a:pt x="12921" y="20684"/>
                    <a:pt x="12982" y="20684"/>
                  </a:cubicBezTo>
                  <a:cubicBezTo>
                    <a:pt x="13085" y="20684"/>
                    <a:pt x="13155" y="20579"/>
                    <a:pt x="13119" y="20484"/>
                  </a:cubicBezTo>
                  <a:cubicBezTo>
                    <a:pt x="13100" y="20433"/>
                    <a:pt x="11139" y="15396"/>
                    <a:pt x="7952" y="11259"/>
                  </a:cubicBezTo>
                  <a:cubicBezTo>
                    <a:pt x="4783" y="7147"/>
                    <a:pt x="335" y="139"/>
                    <a:pt x="291" y="69"/>
                  </a:cubicBezTo>
                  <a:cubicBezTo>
                    <a:pt x="263" y="25"/>
                    <a:pt x="216" y="0"/>
                    <a:pt x="1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30"/>
            <p:cNvSpPr/>
            <p:nvPr/>
          </p:nvSpPr>
          <p:spPr>
            <a:xfrm>
              <a:off x="4681300" y="3000900"/>
              <a:ext cx="65300" cy="330175"/>
            </a:xfrm>
            <a:custGeom>
              <a:avLst/>
              <a:gdLst/>
              <a:ahLst/>
              <a:cxnLst/>
              <a:rect l="l" t="t" r="r" b="b"/>
              <a:pathLst>
                <a:path w="2612" h="13207" extrusionOk="0">
                  <a:moveTo>
                    <a:pt x="731" y="0"/>
                  </a:moveTo>
                  <a:cubicBezTo>
                    <a:pt x="654" y="0"/>
                    <a:pt x="589" y="59"/>
                    <a:pt x="584" y="136"/>
                  </a:cubicBezTo>
                  <a:cubicBezTo>
                    <a:pt x="578" y="215"/>
                    <a:pt x="1" y="8175"/>
                    <a:pt x="2302" y="13121"/>
                  </a:cubicBezTo>
                  <a:cubicBezTo>
                    <a:pt x="2325" y="13173"/>
                    <a:pt x="2378" y="13207"/>
                    <a:pt x="2435" y="13207"/>
                  </a:cubicBezTo>
                  <a:cubicBezTo>
                    <a:pt x="2541" y="13207"/>
                    <a:pt x="2611" y="13095"/>
                    <a:pt x="2566" y="12998"/>
                  </a:cubicBezTo>
                  <a:cubicBezTo>
                    <a:pt x="299" y="8122"/>
                    <a:pt x="871" y="238"/>
                    <a:pt x="877" y="158"/>
                  </a:cubicBezTo>
                  <a:cubicBezTo>
                    <a:pt x="882" y="77"/>
                    <a:pt x="822" y="6"/>
                    <a:pt x="742" y="1"/>
                  </a:cubicBezTo>
                  <a:cubicBezTo>
                    <a:pt x="738" y="0"/>
                    <a:pt x="735"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30"/>
            <p:cNvSpPr/>
            <p:nvPr/>
          </p:nvSpPr>
          <p:spPr>
            <a:xfrm>
              <a:off x="4774075" y="3180575"/>
              <a:ext cx="161550" cy="180475"/>
            </a:xfrm>
            <a:custGeom>
              <a:avLst/>
              <a:gdLst/>
              <a:ahLst/>
              <a:cxnLst/>
              <a:rect l="l" t="t" r="r" b="b"/>
              <a:pathLst>
                <a:path w="6462" h="7219" extrusionOk="0">
                  <a:moveTo>
                    <a:pt x="1836" y="0"/>
                  </a:moveTo>
                  <a:cubicBezTo>
                    <a:pt x="1836" y="0"/>
                    <a:pt x="1363" y="1292"/>
                    <a:pt x="683" y="2913"/>
                  </a:cubicBezTo>
                  <a:cubicBezTo>
                    <a:pt x="1" y="4532"/>
                    <a:pt x="2045" y="7219"/>
                    <a:pt x="2045" y="7219"/>
                  </a:cubicBezTo>
                  <a:cubicBezTo>
                    <a:pt x="6461" y="2902"/>
                    <a:pt x="1836" y="0"/>
                    <a:pt x="18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30"/>
            <p:cNvSpPr/>
            <p:nvPr/>
          </p:nvSpPr>
          <p:spPr>
            <a:xfrm>
              <a:off x="4811000" y="3287900"/>
              <a:ext cx="72750" cy="240175"/>
            </a:xfrm>
            <a:custGeom>
              <a:avLst/>
              <a:gdLst/>
              <a:ahLst/>
              <a:cxnLst/>
              <a:rect l="l" t="t" r="r" b="b"/>
              <a:pathLst>
                <a:path w="2910" h="9607" extrusionOk="0">
                  <a:moveTo>
                    <a:pt x="156" y="0"/>
                  </a:moveTo>
                  <a:cubicBezTo>
                    <a:pt x="78" y="0"/>
                    <a:pt x="1" y="56"/>
                    <a:pt x="8" y="157"/>
                  </a:cubicBezTo>
                  <a:cubicBezTo>
                    <a:pt x="13" y="212"/>
                    <a:pt x="621" y="5618"/>
                    <a:pt x="2598" y="9525"/>
                  </a:cubicBezTo>
                  <a:cubicBezTo>
                    <a:pt x="2622" y="9575"/>
                    <a:pt x="2674" y="9607"/>
                    <a:pt x="2729" y="9607"/>
                  </a:cubicBezTo>
                  <a:lnTo>
                    <a:pt x="2729" y="9605"/>
                  </a:lnTo>
                  <a:cubicBezTo>
                    <a:pt x="2837" y="9605"/>
                    <a:pt x="2909" y="9491"/>
                    <a:pt x="2860" y="9394"/>
                  </a:cubicBezTo>
                  <a:cubicBezTo>
                    <a:pt x="908" y="5533"/>
                    <a:pt x="306" y="180"/>
                    <a:pt x="300" y="127"/>
                  </a:cubicBezTo>
                  <a:cubicBezTo>
                    <a:pt x="287" y="40"/>
                    <a:pt x="221" y="0"/>
                    <a:pt x="1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30"/>
            <p:cNvSpPr/>
            <p:nvPr/>
          </p:nvSpPr>
          <p:spPr>
            <a:xfrm>
              <a:off x="4704825" y="3303125"/>
              <a:ext cx="101050" cy="135325"/>
            </a:xfrm>
            <a:custGeom>
              <a:avLst/>
              <a:gdLst/>
              <a:ahLst/>
              <a:cxnLst/>
              <a:rect l="l" t="t" r="r" b="b"/>
              <a:pathLst>
                <a:path w="4042" h="5413" extrusionOk="0">
                  <a:moveTo>
                    <a:pt x="0" y="1"/>
                  </a:moveTo>
                  <a:cubicBezTo>
                    <a:pt x="0" y="1"/>
                    <a:pt x="135" y="1152"/>
                    <a:pt x="245" y="2634"/>
                  </a:cubicBezTo>
                  <a:cubicBezTo>
                    <a:pt x="354" y="4114"/>
                    <a:pt x="2624" y="5412"/>
                    <a:pt x="2624" y="5412"/>
                  </a:cubicBezTo>
                  <a:cubicBezTo>
                    <a:pt x="4042" y="521"/>
                    <a:pt x="1" y="1"/>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30"/>
            <p:cNvSpPr/>
            <p:nvPr/>
          </p:nvSpPr>
          <p:spPr>
            <a:xfrm>
              <a:off x="4725100" y="3368650"/>
              <a:ext cx="64625" cy="92975"/>
            </a:xfrm>
            <a:custGeom>
              <a:avLst/>
              <a:gdLst/>
              <a:ahLst/>
              <a:cxnLst/>
              <a:rect l="l" t="t" r="r" b="b"/>
              <a:pathLst>
                <a:path w="2585" h="3719" extrusionOk="0">
                  <a:moveTo>
                    <a:pt x="185" y="1"/>
                  </a:moveTo>
                  <a:cubicBezTo>
                    <a:pt x="93" y="1"/>
                    <a:pt x="0" y="86"/>
                    <a:pt x="44" y="201"/>
                  </a:cubicBezTo>
                  <a:cubicBezTo>
                    <a:pt x="544" y="1417"/>
                    <a:pt x="2207" y="3570"/>
                    <a:pt x="2277" y="3661"/>
                  </a:cubicBezTo>
                  <a:cubicBezTo>
                    <a:pt x="2306" y="3698"/>
                    <a:pt x="2349" y="3718"/>
                    <a:pt x="2393" y="3718"/>
                  </a:cubicBezTo>
                  <a:cubicBezTo>
                    <a:pt x="2515" y="3718"/>
                    <a:pt x="2585" y="3578"/>
                    <a:pt x="2509" y="3483"/>
                  </a:cubicBezTo>
                  <a:cubicBezTo>
                    <a:pt x="2492" y="3460"/>
                    <a:pt x="801" y="1271"/>
                    <a:pt x="314" y="89"/>
                  </a:cubicBezTo>
                  <a:cubicBezTo>
                    <a:pt x="287" y="27"/>
                    <a:pt x="236" y="1"/>
                    <a:pt x="1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30"/>
            <p:cNvSpPr/>
            <p:nvPr/>
          </p:nvSpPr>
          <p:spPr>
            <a:xfrm>
              <a:off x="4653475" y="3445525"/>
              <a:ext cx="141300" cy="67575"/>
            </a:xfrm>
            <a:custGeom>
              <a:avLst/>
              <a:gdLst/>
              <a:ahLst/>
              <a:cxnLst/>
              <a:rect l="l" t="t" r="r" b="b"/>
              <a:pathLst>
                <a:path w="5652" h="2703" extrusionOk="0">
                  <a:moveTo>
                    <a:pt x="2415" y="0"/>
                  </a:moveTo>
                  <a:cubicBezTo>
                    <a:pt x="667" y="0"/>
                    <a:pt x="0" y="1702"/>
                    <a:pt x="0" y="1702"/>
                  </a:cubicBezTo>
                  <a:cubicBezTo>
                    <a:pt x="0" y="1702"/>
                    <a:pt x="1104" y="2069"/>
                    <a:pt x="2506" y="2597"/>
                  </a:cubicBezTo>
                  <a:cubicBezTo>
                    <a:pt x="2702" y="2671"/>
                    <a:pt x="2903" y="2702"/>
                    <a:pt x="3106" y="2702"/>
                  </a:cubicBezTo>
                  <a:cubicBezTo>
                    <a:pt x="4359" y="2702"/>
                    <a:pt x="5651" y="1489"/>
                    <a:pt x="5651" y="1489"/>
                  </a:cubicBezTo>
                  <a:cubicBezTo>
                    <a:pt x="4303" y="378"/>
                    <a:pt x="3239" y="0"/>
                    <a:pt x="241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30"/>
            <p:cNvSpPr/>
            <p:nvPr/>
          </p:nvSpPr>
          <p:spPr>
            <a:xfrm>
              <a:off x="4723825" y="3476675"/>
              <a:ext cx="104350" cy="10875"/>
            </a:xfrm>
            <a:custGeom>
              <a:avLst/>
              <a:gdLst/>
              <a:ahLst/>
              <a:cxnLst/>
              <a:rect l="l" t="t" r="r" b="b"/>
              <a:pathLst>
                <a:path w="4174" h="435" extrusionOk="0">
                  <a:moveTo>
                    <a:pt x="161" y="0"/>
                  </a:moveTo>
                  <a:cubicBezTo>
                    <a:pt x="93" y="0"/>
                    <a:pt x="32" y="48"/>
                    <a:pt x="17" y="116"/>
                  </a:cubicBezTo>
                  <a:cubicBezTo>
                    <a:pt x="0" y="196"/>
                    <a:pt x="50" y="273"/>
                    <a:pt x="130" y="291"/>
                  </a:cubicBezTo>
                  <a:cubicBezTo>
                    <a:pt x="637" y="401"/>
                    <a:pt x="1349" y="435"/>
                    <a:pt x="2030" y="435"/>
                  </a:cubicBezTo>
                  <a:cubicBezTo>
                    <a:pt x="3041" y="435"/>
                    <a:pt x="3974" y="361"/>
                    <a:pt x="4040" y="355"/>
                  </a:cubicBezTo>
                  <a:cubicBezTo>
                    <a:pt x="4118" y="346"/>
                    <a:pt x="4173" y="275"/>
                    <a:pt x="4167" y="197"/>
                  </a:cubicBezTo>
                  <a:cubicBezTo>
                    <a:pt x="4162" y="121"/>
                    <a:pt x="4095" y="63"/>
                    <a:pt x="4019" y="63"/>
                  </a:cubicBezTo>
                  <a:cubicBezTo>
                    <a:pt x="4018" y="63"/>
                    <a:pt x="4017" y="63"/>
                    <a:pt x="4015" y="63"/>
                  </a:cubicBezTo>
                  <a:cubicBezTo>
                    <a:pt x="4000" y="64"/>
                    <a:pt x="3044" y="140"/>
                    <a:pt x="2021" y="140"/>
                  </a:cubicBezTo>
                  <a:cubicBezTo>
                    <a:pt x="1360" y="140"/>
                    <a:pt x="672" y="108"/>
                    <a:pt x="192" y="4"/>
                  </a:cubicBezTo>
                  <a:cubicBezTo>
                    <a:pt x="182" y="1"/>
                    <a:pt x="171" y="0"/>
                    <a:pt x="1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30"/>
            <p:cNvSpPr/>
            <p:nvPr/>
          </p:nvSpPr>
          <p:spPr>
            <a:xfrm>
              <a:off x="4579550" y="3249975"/>
              <a:ext cx="118950" cy="139150"/>
            </a:xfrm>
            <a:custGeom>
              <a:avLst/>
              <a:gdLst/>
              <a:ahLst/>
              <a:cxnLst/>
              <a:rect l="l" t="t" r="r" b="b"/>
              <a:pathLst>
                <a:path w="4758" h="5566" extrusionOk="0">
                  <a:moveTo>
                    <a:pt x="323" y="1"/>
                  </a:moveTo>
                  <a:cubicBezTo>
                    <a:pt x="121" y="1"/>
                    <a:pt x="0" y="15"/>
                    <a:pt x="0" y="15"/>
                  </a:cubicBezTo>
                  <a:cubicBezTo>
                    <a:pt x="0" y="15"/>
                    <a:pt x="487" y="1323"/>
                    <a:pt x="1042" y="3020"/>
                  </a:cubicBezTo>
                  <a:cubicBezTo>
                    <a:pt x="1597" y="4715"/>
                    <a:pt x="4578" y="5566"/>
                    <a:pt x="4578" y="5566"/>
                  </a:cubicBezTo>
                  <a:cubicBezTo>
                    <a:pt x="4757" y="410"/>
                    <a:pt x="1394" y="1"/>
                    <a:pt x="3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30"/>
            <p:cNvSpPr/>
            <p:nvPr/>
          </p:nvSpPr>
          <p:spPr>
            <a:xfrm>
              <a:off x="4639225" y="3337050"/>
              <a:ext cx="231500" cy="166225"/>
            </a:xfrm>
            <a:custGeom>
              <a:avLst/>
              <a:gdLst/>
              <a:ahLst/>
              <a:cxnLst/>
              <a:rect l="l" t="t" r="r" b="b"/>
              <a:pathLst>
                <a:path w="9260" h="6649" extrusionOk="0">
                  <a:moveTo>
                    <a:pt x="210" y="0"/>
                  </a:moveTo>
                  <a:cubicBezTo>
                    <a:pt x="98" y="0"/>
                    <a:pt x="0" y="143"/>
                    <a:pt x="103" y="251"/>
                  </a:cubicBezTo>
                  <a:cubicBezTo>
                    <a:pt x="150" y="300"/>
                    <a:pt x="4899" y="5245"/>
                    <a:pt x="9009" y="6639"/>
                  </a:cubicBezTo>
                  <a:cubicBezTo>
                    <a:pt x="9024" y="6645"/>
                    <a:pt x="9041" y="6647"/>
                    <a:pt x="9056" y="6647"/>
                  </a:cubicBezTo>
                  <a:lnTo>
                    <a:pt x="9056" y="6649"/>
                  </a:lnTo>
                  <a:cubicBezTo>
                    <a:pt x="9222" y="6647"/>
                    <a:pt x="9260" y="6417"/>
                    <a:pt x="9104" y="6364"/>
                  </a:cubicBezTo>
                  <a:cubicBezTo>
                    <a:pt x="5060" y="4990"/>
                    <a:pt x="361" y="97"/>
                    <a:pt x="314" y="48"/>
                  </a:cubicBezTo>
                  <a:cubicBezTo>
                    <a:pt x="281" y="14"/>
                    <a:pt x="245" y="0"/>
                    <a:pt x="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1">
  <p:cSld name="BLANK_1_1_1_1_1_2_1">
    <p:spTree>
      <p:nvGrpSpPr>
        <p:cNvPr id="1" name="Shape 1432"/>
        <p:cNvGrpSpPr/>
        <p:nvPr/>
      </p:nvGrpSpPr>
      <p:grpSpPr>
        <a:xfrm>
          <a:off x="0" y="0"/>
          <a:ext cx="0" cy="0"/>
          <a:chOff x="0" y="0"/>
          <a:chExt cx="0" cy="0"/>
        </a:xfrm>
      </p:grpSpPr>
      <p:grpSp>
        <p:nvGrpSpPr>
          <p:cNvPr id="1433" name="Google Shape;1433;p31"/>
          <p:cNvGrpSpPr/>
          <p:nvPr/>
        </p:nvGrpSpPr>
        <p:grpSpPr>
          <a:xfrm rot="4577290" flipH="1">
            <a:off x="-1010282" y="488556"/>
            <a:ext cx="2215225" cy="1900331"/>
            <a:chOff x="4770475" y="2910125"/>
            <a:chExt cx="548975" cy="470975"/>
          </a:xfrm>
        </p:grpSpPr>
        <p:sp>
          <p:nvSpPr>
            <p:cNvPr id="1434" name="Google Shape;1434;p31"/>
            <p:cNvSpPr/>
            <p:nvPr/>
          </p:nvSpPr>
          <p:spPr>
            <a:xfrm>
              <a:off x="4770475" y="2910125"/>
              <a:ext cx="544425" cy="467275"/>
            </a:xfrm>
            <a:custGeom>
              <a:avLst/>
              <a:gdLst/>
              <a:ahLst/>
              <a:cxnLst/>
              <a:rect l="l" t="t" r="r" b="b"/>
              <a:pathLst>
                <a:path w="21777" h="18691" extrusionOk="0">
                  <a:moveTo>
                    <a:pt x="6408" y="1"/>
                  </a:moveTo>
                  <a:cubicBezTo>
                    <a:pt x="6407" y="1"/>
                    <a:pt x="1" y="16224"/>
                    <a:pt x="21776" y="18691"/>
                  </a:cubicBezTo>
                  <a:cubicBezTo>
                    <a:pt x="21776" y="18691"/>
                    <a:pt x="21505" y="7964"/>
                    <a:pt x="16038" y="5163"/>
                  </a:cubicBezTo>
                  <a:cubicBezTo>
                    <a:pt x="10571" y="2364"/>
                    <a:pt x="6408" y="1"/>
                    <a:pt x="64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31"/>
            <p:cNvSpPr/>
            <p:nvPr/>
          </p:nvSpPr>
          <p:spPr>
            <a:xfrm>
              <a:off x="4957150" y="2968125"/>
              <a:ext cx="362300" cy="412975"/>
            </a:xfrm>
            <a:custGeom>
              <a:avLst/>
              <a:gdLst/>
              <a:ahLst/>
              <a:cxnLst/>
              <a:rect l="l" t="t" r="r" b="b"/>
              <a:pathLst>
                <a:path w="14492" h="16519" extrusionOk="0">
                  <a:moveTo>
                    <a:pt x="169" y="1"/>
                  </a:moveTo>
                  <a:cubicBezTo>
                    <a:pt x="147" y="1"/>
                    <a:pt x="123" y="6"/>
                    <a:pt x="102" y="18"/>
                  </a:cubicBezTo>
                  <a:cubicBezTo>
                    <a:pt x="29" y="54"/>
                    <a:pt x="1" y="143"/>
                    <a:pt x="37" y="215"/>
                  </a:cubicBezTo>
                  <a:cubicBezTo>
                    <a:pt x="62" y="261"/>
                    <a:pt x="2445" y="4825"/>
                    <a:pt x="6980" y="8150"/>
                  </a:cubicBezTo>
                  <a:cubicBezTo>
                    <a:pt x="11459" y="11432"/>
                    <a:pt x="14153" y="16390"/>
                    <a:pt x="14180" y="16441"/>
                  </a:cubicBezTo>
                  <a:cubicBezTo>
                    <a:pt x="14205" y="16488"/>
                    <a:pt x="14254" y="16517"/>
                    <a:pt x="14309" y="16517"/>
                  </a:cubicBezTo>
                  <a:lnTo>
                    <a:pt x="14309" y="16519"/>
                  </a:lnTo>
                  <a:cubicBezTo>
                    <a:pt x="14419" y="16519"/>
                    <a:pt x="14492" y="16399"/>
                    <a:pt x="14438" y="16302"/>
                  </a:cubicBezTo>
                  <a:cubicBezTo>
                    <a:pt x="14412" y="16251"/>
                    <a:pt x="11689" y="11238"/>
                    <a:pt x="7153" y="7915"/>
                  </a:cubicBezTo>
                  <a:cubicBezTo>
                    <a:pt x="2676" y="4633"/>
                    <a:pt x="322" y="126"/>
                    <a:pt x="299" y="80"/>
                  </a:cubicBezTo>
                  <a:cubicBezTo>
                    <a:pt x="273" y="30"/>
                    <a:pt x="222" y="1"/>
                    <a:pt x="1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31"/>
            <p:cNvSpPr/>
            <p:nvPr/>
          </p:nvSpPr>
          <p:spPr>
            <a:xfrm>
              <a:off x="4919050" y="2973625"/>
              <a:ext cx="128300" cy="116150"/>
            </a:xfrm>
            <a:custGeom>
              <a:avLst/>
              <a:gdLst/>
              <a:ahLst/>
              <a:cxnLst/>
              <a:rect l="l" t="t" r="r" b="b"/>
              <a:pathLst>
                <a:path w="5132" h="4646" extrusionOk="0">
                  <a:moveTo>
                    <a:pt x="4151" y="1"/>
                  </a:moveTo>
                  <a:cubicBezTo>
                    <a:pt x="4143" y="1"/>
                    <a:pt x="4135" y="2"/>
                    <a:pt x="4126" y="3"/>
                  </a:cubicBezTo>
                  <a:cubicBezTo>
                    <a:pt x="4046" y="18"/>
                    <a:pt x="3993" y="94"/>
                    <a:pt x="4008" y="174"/>
                  </a:cubicBezTo>
                  <a:lnTo>
                    <a:pt x="4769" y="4288"/>
                  </a:lnTo>
                  <a:cubicBezTo>
                    <a:pt x="4143" y="4143"/>
                    <a:pt x="2181" y="3549"/>
                    <a:pt x="316" y="1464"/>
                  </a:cubicBezTo>
                  <a:cubicBezTo>
                    <a:pt x="284" y="1428"/>
                    <a:pt x="246" y="1413"/>
                    <a:pt x="210" y="1413"/>
                  </a:cubicBezTo>
                  <a:cubicBezTo>
                    <a:pt x="99" y="1413"/>
                    <a:pt x="1" y="1551"/>
                    <a:pt x="98" y="1660"/>
                  </a:cubicBezTo>
                  <a:cubicBezTo>
                    <a:pt x="2418" y="4254"/>
                    <a:pt x="4829" y="4605"/>
                    <a:pt x="4932" y="4618"/>
                  </a:cubicBezTo>
                  <a:lnTo>
                    <a:pt x="5131" y="4645"/>
                  </a:lnTo>
                  <a:lnTo>
                    <a:pt x="4295" y="121"/>
                  </a:lnTo>
                  <a:cubicBezTo>
                    <a:pt x="4284" y="49"/>
                    <a:pt x="4220" y="1"/>
                    <a:pt x="41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31"/>
            <p:cNvSpPr/>
            <p:nvPr/>
          </p:nvSpPr>
          <p:spPr>
            <a:xfrm>
              <a:off x="4949950" y="3044850"/>
              <a:ext cx="191550" cy="127325"/>
            </a:xfrm>
            <a:custGeom>
              <a:avLst/>
              <a:gdLst/>
              <a:ahLst/>
              <a:cxnLst/>
              <a:rect l="l" t="t" r="r" b="b"/>
              <a:pathLst>
                <a:path w="7662" h="5093" extrusionOk="0">
                  <a:moveTo>
                    <a:pt x="5871" y="1"/>
                  </a:moveTo>
                  <a:cubicBezTo>
                    <a:pt x="5856" y="1"/>
                    <a:pt x="5841" y="3"/>
                    <a:pt x="5826" y="8"/>
                  </a:cubicBezTo>
                  <a:cubicBezTo>
                    <a:pt x="5748" y="35"/>
                    <a:pt x="5708" y="116"/>
                    <a:pt x="5733" y="194"/>
                  </a:cubicBezTo>
                  <a:lnTo>
                    <a:pt x="7264" y="4796"/>
                  </a:lnTo>
                  <a:cubicBezTo>
                    <a:pt x="7227" y="4797"/>
                    <a:pt x="7183" y="4798"/>
                    <a:pt x="7135" y="4798"/>
                  </a:cubicBezTo>
                  <a:cubicBezTo>
                    <a:pt x="6214" y="4798"/>
                    <a:pt x="3397" y="4596"/>
                    <a:pt x="251" y="2391"/>
                  </a:cubicBezTo>
                  <a:cubicBezTo>
                    <a:pt x="225" y="2373"/>
                    <a:pt x="196" y="2365"/>
                    <a:pt x="167" y="2365"/>
                  </a:cubicBezTo>
                  <a:cubicBezTo>
                    <a:pt x="121" y="2365"/>
                    <a:pt x="76" y="2386"/>
                    <a:pt x="48" y="2427"/>
                  </a:cubicBezTo>
                  <a:cubicBezTo>
                    <a:pt x="0" y="2493"/>
                    <a:pt x="17" y="2585"/>
                    <a:pt x="84" y="2630"/>
                  </a:cubicBezTo>
                  <a:cubicBezTo>
                    <a:pt x="3272" y="4865"/>
                    <a:pt x="6073" y="5093"/>
                    <a:pt x="7084" y="5093"/>
                  </a:cubicBezTo>
                  <a:cubicBezTo>
                    <a:pt x="7316" y="5093"/>
                    <a:pt x="7453" y="5081"/>
                    <a:pt x="7479" y="5080"/>
                  </a:cubicBezTo>
                  <a:lnTo>
                    <a:pt x="7662" y="5061"/>
                  </a:lnTo>
                  <a:lnTo>
                    <a:pt x="6010" y="101"/>
                  </a:lnTo>
                  <a:cubicBezTo>
                    <a:pt x="5990" y="40"/>
                    <a:pt x="5932" y="1"/>
                    <a:pt x="58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 name="Google Shape;1438;p31"/>
            <p:cNvSpPr/>
            <p:nvPr/>
          </p:nvSpPr>
          <p:spPr>
            <a:xfrm>
              <a:off x="5003300" y="3091825"/>
              <a:ext cx="209550" cy="147950"/>
            </a:xfrm>
            <a:custGeom>
              <a:avLst/>
              <a:gdLst/>
              <a:ahLst/>
              <a:cxnLst/>
              <a:rect l="l" t="t" r="r" b="b"/>
              <a:pathLst>
                <a:path w="8382" h="5918" extrusionOk="0">
                  <a:moveTo>
                    <a:pt x="7311" y="1"/>
                  </a:moveTo>
                  <a:cubicBezTo>
                    <a:pt x="7303" y="1"/>
                    <a:pt x="7295" y="1"/>
                    <a:pt x="7287" y="3"/>
                  </a:cubicBezTo>
                  <a:cubicBezTo>
                    <a:pt x="7205" y="16"/>
                    <a:pt x="7150" y="94"/>
                    <a:pt x="7167" y="175"/>
                  </a:cubicBezTo>
                  <a:lnTo>
                    <a:pt x="8045" y="5561"/>
                  </a:lnTo>
                  <a:cubicBezTo>
                    <a:pt x="7845" y="5586"/>
                    <a:pt x="7444" y="5626"/>
                    <a:pt x="6897" y="5626"/>
                  </a:cubicBezTo>
                  <a:cubicBezTo>
                    <a:pt x="5395" y="5626"/>
                    <a:pt x="2800" y="5322"/>
                    <a:pt x="295" y="3565"/>
                  </a:cubicBezTo>
                  <a:cubicBezTo>
                    <a:pt x="266" y="3546"/>
                    <a:pt x="238" y="3538"/>
                    <a:pt x="212" y="3538"/>
                  </a:cubicBezTo>
                  <a:cubicBezTo>
                    <a:pt x="89" y="3538"/>
                    <a:pt x="1" y="3713"/>
                    <a:pt x="127" y="3805"/>
                  </a:cubicBezTo>
                  <a:cubicBezTo>
                    <a:pt x="2693" y="5604"/>
                    <a:pt x="5353" y="5918"/>
                    <a:pt x="6900" y="5918"/>
                  </a:cubicBezTo>
                  <a:cubicBezTo>
                    <a:pt x="7719" y="5918"/>
                    <a:pt x="8226" y="5830"/>
                    <a:pt x="8241" y="5827"/>
                  </a:cubicBezTo>
                  <a:lnTo>
                    <a:pt x="8382" y="5802"/>
                  </a:lnTo>
                  <a:lnTo>
                    <a:pt x="7456" y="128"/>
                  </a:lnTo>
                  <a:cubicBezTo>
                    <a:pt x="7446" y="54"/>
                    <a:pt x="7383" y="1"/>
                    <a:pt x="73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 name="Google Shape;1439;p31"/>
            <p:cNvSpPr/>
            <p:nvPr/>
          </p:nvSpPr>
          <p:spPr>
            <a:xfrm>
              <a:off x="5095875" y="3193025"/>
              <a:ext cx="164400" cy="111350"/>
            </a:xfrm>
            <a:custGeom>
              <a:avLst/>
              <a:gdLst/>
              <a:ahLst/>
              <a:cxnLst/>
              <a:rect l="l" t="t" r="r" b="b"/>
              <a:pathLst>
                <a:path w="6576" h="4454" extrusionOk="0">
                  <a:moveTo>
                    <a:pt x="6063" y="1"/>
                  </a:moveTo>
                  <a:cubicBezTo>
                    <a:pt x="6051" y="1"/>
                    <a:pt x="6038" y="2"/>
                    <a:pt x="6026" y="6"/>
                  </a:cubicBezTo>
                  <a:cubicBezTo>
                    <a:pt x="5946" y="27"/>
                    <a:pt x="5899" y="110"/>
                    <a:pt x="5923" y="190"/>
                  </a:cubicBezTo>
                  <a:cubicBezTo>
                    <a:pt x="5925" y="203"/>
                    <a:pt x="6271" y="1551"/>
                    <a:pt x="6165" y="3570"/>
                  </a:cubicBezTo>
                  <a:cubicBezTo>
                    <a:pt x="5928" y="3703"/>
                    <a:pt x="5015" y="4154"/>
                    <a:pt x="3542" y="4154"/>
                  </a:cubicBezTo>
                  <a:cubicBezTo>
                    <a:pt x="2637" y="4154"/>
                    <a:pt x="1520" y="3984"/>
                    <a:pt x="219" y="3466"/>
                  </a:cubicBezTo>
                  <a:cubicBezTo>
                    <a:pt x="201" y="3459"/>
                    <a:pt x="183" y="3455"/>
                    <a:pt x="165" y="3455"/>
                  </a:cubicBezTo>
                  <a:cubicBezTo>
                    <a:pt x="107" y="3455"/>
                    <a:pt x="52" y="3490"/>
                    <a:pt x="29" y="3548"/>
                  </a:cubicBezTo>
                  <a:cubicBezTo>
                    <a:pt x="0" y="3622"/>
                    <a:pt x="37" y="3707"/>
                    <a:pt x="111" y="3738"/>
                  </a:cubicBezTo>
                  <a:cubicBezTo>
                    <a:pt x="1465" y="4275"/>
                    <a:pt x="2621" y="4454"/>
                    <a:pt x="3559" y="4454"/>
                  </a:cubicBezTo>
                  <a:cubicBezTo>
                    <a:pt x="5332" y="4454"/>
                    <a:pt x="6326" y="3819"/>
                    <a:pt x="6387" y="3779"/>
                  </a:cubicBezTo>
                  <a:lnTo>
                    <a:pt x="6450" y="3738"/>
                  </a:lnTo>
                  <a:lnTo>
                    <a:pt x="6453" y="3665"/>
                  </a:lnTo>
                  <a:cubicBezTo>
                    <a:pt x="6575" y="1556"/>
                    <a:pt x="6222" y="173"/>
                    <a:pt x="6206" y="116"/>
                  </a:cubicBezTo>
                  <a:cubicBezTo>
                    <a:pt x="6190" y="47"/>
                    <a:pt x="6130" y="1"/>
                    <a:pt x="60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40" name="Google Shape;1440;p31"/>
          <p:cNvSpPr/>
          <p:nvPr/>
        </p:nvSpPr>
        <p:spPr>
          <a:xfrm rot="-2002575">
            <a:off x="436915" y="2996839"/>
            <a:ext cx="638026" cy="638026"/>
          </a:xfrm>
          <a:prstGeom prst="mathPlus">
            <a:avLst>
              <a:gd name="adj1" fmla="val 23520"/>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31"/>
          <p:cNvSpPr/>
          <p:nvPr/>
        </p:nvSpPr>
        <p:spPr>
          <a:xfrm rot="-365596">
            <a:off x="6622105" y="-316500"/>
            <a:ext cx="1224512" cy="1005026"/>
          </a:xfrm>
          <a:custGeom>
            <a:avLst/>
            <a:gdLst/>
            <a:ahLst/>
            <a:cxnLst/>
            <a:rect l="l" t="t" r="r" b="b"/>
            <a:pathLst>
              <a:path w="254860" h="209178" extrusionOk="0">
                <a:moveTo>
                  <a:pt x="192647" y="34169"/>
                </a:moveTo>
                <a:lnTo>
                  <a:pt x="192647" y="34169"/>
                </a:lnTo>
                <a:cubicBezTo>
                  <a:pt x="204510" y="34669"/>
                  <a:pt x="216571" y="38454"/>
                  <a:pt x="226698" y="42757"/>
                </a:cubicBezTo>
                <a:cubicBezTo>
                  <a:pt x="228736" y="54328"/>
                  <a:pt x="228359" y="64331"/>
                  <a:pt x="225575" y="72561"/>
                </a:cubicBezTo>
                <a:lnTo>
                  <a:pt x="192647" y="34169"/>
                </a:lnTo>
                <a:close/>
                <a:moveTo>
                  <a:pt x="182955" y="34566"/>
                </a:moveTo>
                <a:lnTo>
                  <a:pt x="221951" y="80045"/>
                </a:lnTo>
                <a:cubicBezTo>
                  <a:pt x="221979" y="80073"/>
                  <a:pt x="221998" y="80092"/>
                  <a:pt x="222026" y="80120"/>
                </a:cubicBezTo>
                <a:cubicBezTo>
                  <a:pt x="221196" y="81451"/>
                  <a:pt x="220280" y="82725"/>
                  <a:pt x="219280" y="83924"/>
                </a:cubicBezTo>
                <a:cubicBezTo>
                  <a:pt x="217326" y="86255"/>
                  <a:pt x="215071" y="88321"/>
                  <a:pt x="212589" y="90067"/>
                </a:cubicBezTo>
                <a:lnTo>
                  <a:pt x="169460" y="38576"/>
                </a:lnTo>
                <a:cubicBezTo>
                  <a:pt x="173725" y="36453"/>
                  <a:pt x="178274" y="35170"/>
                  <a:pt x="182955" y="34566"/>
                </a:cubicBezTo>
                <a:close/>
                <a:moveTo>
                  <a:pt x="162957" y="42672"/>
                </a:moveTo>
                <a:lnTo>
                  <a:pt x="205869" y="93918"/>
                </a:lnTo>
                <a:cubicBezTo>
                  <a:pt x="200773" y="96258"/>
                  <a:pt x="194846" y="97863"/>
                  <a:pt x="188174" y="98731"/>
                </a:cubicBezTo>
                <a:cubicBezTo>
                  <a:pt x="188004" y="98250"/>
                  <a:pt x="187740" y="97806"/>
                  <a:pt x="187391" y="97438"/>
                </a:cubicBezTo>
                <a:lnTo>
                  <a:pt x="151104" y="57499"/>
                </a:lnTo>
                <a:cubicBezTo>
                  <a:pt x="151085" y="57480"/>
                  <a:pt x="151056" y="57461"/>
                  <a:pt x="151038" y="57433"/>
                </a:cubicBezTo>
                <a:cubicBezTo>
                  <a:pt x="154237" y="51317"/>
                  <a:pt x="158210" y="46400"/>
                  <a:pt x="162957" y="42672"/>
                </a:cubicBezTo>
                <a:close/>
                <a:moveTo>
                  <a:pt x="147678" y="65058"/>
                </a:moveTo>
                <a:lnTo>
                  <a:pt x="178925" y="99448"/>
                </a:lnTo>
                <a:cubicBezTo>
                  <a:pt x="177925" y="99476"/>
                  <a:pt x="176911" y="99490"/>
                  <a:pt x="175884" y="99490"/>
                </a:cubicBezTo>
                <a:cubicBezTo>
                  <a:pt x="165729" y="99490"/>
                  <a:pt x="154276" y="98133"/>
                  <a:pt x="141694" y="95390"/>
                </a:cubicBezTo>
                <a:lnTo>
                  <a:pt x="141685" y="95390"/>
                </a:lnTo>
                <a:cubicBezTo>
                  <a:pt x="142563" y="83603"/>
                  <a:pt x="144554" y="73495"/>
                  <a:pt x="147678" y="65058"/>
                </a:cubicBezTo>
                <a:close/>
                <a:moveTo>
                  <a:pt x="103332" y="96789"/>
                </a:moveTo>
                <a:cubicBezTo>
                  <a:pt x="111645" y="96789"/>
                  <a:pt x="120964" y="98107"/>
                  <a:pt x="131257" y="100741"/>
                </a:cubicBezTo>
                <a:cubicBezTo>
                  <a:pt x="132078" y="100958"/>
                  <a:pt x="132908" y="101166"/>
                  <a:pt x="133729" y="101364"/>
                </a:cubicBezTo>
                <a:cubicBezTo>
                  <a:pt x="133710" y="101949"/>
                  <a:pt x="133682" y="102544"/>
                  <a:pt x="133673" y="103148"/>
                </a:cubicBezTo>
                <a:lnTo>
                  <a:pt x="133663" y="103138"/>
                </a:lnTo>
                <a:cubicBezTo>
                  <a:pt x="133248" y="117011"/>
                  <a:pt x="131106" y="128742"/>
                  <a:pt x="127246" y="138321"/>
                </a:cubicBezTo>
                <a:lnTo>
                  <a:pt x="90581" y="97976"/>
                </a:lnTo>
                <a:cubicBezTo>
                  <a:pt x="94526" y="97184"/>
                  <a:pt x="98778" y="96789"/>
                  <a:pt x="103332" y="96789"/>
                </a:cubicBezTo>
                <a:close/>
                <a:moveTo>
                  <a:pt x="82446" y="100345"/>
                </a:moveTo>
                <a:lnTo>
                  <a:pt x="123678" y="145720"/>
                </a:lnTo>
                <a:cubicBezTo>
                  <a:pt x="121206" y="150033"/>
                  <a:pt x="118289" y="153761"/>
                  <a:pt x="114911" y="156904"/>
                </a:cubicBezTo>
                <a:lnTo>
                  <a:pt x="69517" y="108480"/>
                </a:lnTo>
                <a:cubicBezTo>
                  <a:pt x="73207" y="104988"/>
                  <a:pt x="77510" y="102270"/>
                  <a:pt x="82446" y="100345"/>
                </a:cubicBezTo>
                <a:close/>
                <a:moveTo>
                  <a:pt x="64496" y="114256"/>
                </a:moveTo>
                <a:lnTo>
                  <a:pt x="108861" y="161585"/>
                </a:lnTo>
                <a:cubicBezTo>
                  <a:pt x="108248" y="161981"/>
                  <a:pt x="107625" y="162359"/>
                  <a:pt x="106993" y="162727"/>
                </a:cubicBezTo>
                <a:cubicBezTo>
                  <a:pt x="102378" y="165350"/>
                  <a:pt x="97338" y="167115"/>
                  <a:pt x="92063" y="168172"/>
                </a:cubicBezTo>
                <a:lnTo>
                  <a:pt x="57125" y="129214"/>
                </a:lnTo>
                <a:cubicBezTo>
                  <a:pt x="58890" y="123788"/>
                  <a:pt x="61287" y="118701"/>
                  <a:pt x="64496" y="114256"/>
                </a:cubicBezTo>
                <a:close/>
                <a:moveTo>
                  <a:pt x="54832" y="138076"/>
                </a:moveTo>
                <a:lnTo>
                  <a:pt x="82871" y="169342"/>
                </a:lnTo>
                <a:cubicBezTo>
                  <a:pt x="81298" y="169436"/>
                  <a:pt x="79713" y="169480"/>
                  <a:pt x="78121" y="169480"/>
                </a:cubicBezTo>
                <a:cubicBezTo>
                  <a:pt x="69730" y="169480"/>
                  <a:pt x="61128" y="168242"/>
                  <a:pt x="52925" y="166369"/>
                </a:cubicBezTo>
                <a:cubicBezTo>
                  <a:pt x="52595" y="157206"/>
                  <a:pt x="52992" y="147381"/>
                  <a:pt x="54832" y="138076"/>
                </a:cubicBezTo>
                <a:close/>
                <a:moveTo>
                  <a:pt x="217743" y="1"/>
                </a:moveTo>
                <a:cubicBezTo>
                  <a:pt x="217209" y="1"/>
                  <a:pt x="216665" y="115"/>
                  <a:pt x="216147" y="355"/>
                </a:cubicBezTo>
                <a:cubicBezTo>
                  <a:pt x="214231" y="1232"/>
                  <a:pt x="213400" y="3488"/>
                  <a:pt x="214278" y="5404"/>
                </a:cubicBezTo>
                <a:cubicBezTo>
                  <a:pt x="218959" y="15587"/>
                  <a:pt x="222451" y="25081"/>
                  <a:pt x="224735" y="33811"/>
                </a:cubicBezTo>
                <a:cubicBezTo>
                  <a:pt x="214118" y="29768"/>
                  <a:pt x="201893" y="26560"/>
                  <a:pt x="189842" y="26560"/>
                </a:cubicBezTo>
                <a:cubicBezTo>
                  <a:pt x="181187" y="26560"/>
                  <a:pt x="172622" y="28215"/>
                  <a:pt x="164807" y="32404"/>
                </a:cubicBezTo>
                <a:cubicBezTo>
                  <a:pt x="146998" y="41955"/>
                  <a:pt x="136730" y="62529"/>
                  <a:pt x="134192" y="93625"/>
                </a:cubicBezTo>
                <a:lnTo>
                  <a:pt x="133144" y="93361"/>
                </a:lnTo>
                <a:cubicBezTo>
                  <a:pt x="122229" y="90564"/>
                  <a:pt x="112270" y="89167"/>
                  <a:pt x="103293" y="89167"/>
                </a:cubicBezTo>
                <a:cubicBezTo>
                  <a:pt x="86431" y="89167"/>
                  <a:pt x="73037" y="94096"/>
                  <a:pt x="63288" y="103931"/>
                </a:cubicBezTo>
                <a:cubicBezTo>
                  <a:pt x="48169" y="119173"/>
                  <a:pt x="44687" y="143342"/>
                  <a:pt x="45168" y="164388"/>
                </a:cubicBezTo>
                <a:cubicBezTo>
                  <a:pt x="23632" y="158338"/>
                  <a:pt x="6521" y="149023"/>
                  <a:pt x="6191" y="148844"/>
                </a:cubicBezTo>
                <a:cubicBezTo>
                  <a:pt x="5607" y="148521"/>
                  <a:pt x="4975" y="148368"/>
                  <a:pt x="4352" y="148368"/>
                </a:cubicBezTo>
                <a:cubicBezTo>
                  <a:pt x="3010" y="148368"/>
                  <a:pt x="1709" y="149079"/>
                  <a:pt x="1019" y="150335"/>
                </a:cubicBezTo>
                <a:cubicBezTo>
                  <a:pt x="0" y="152176"/>
                  <a:pt x="661" y="154488"/>
                  <a:pt x="2501" y="155507"/>
                </a:cubicBezTo>
                <a:cubicBezTo>
                  <a:pt x="3945" y="156300"/>
                  <a:pt x="22433" y="166388"/>
                  <a:pt x="45536" y="172504"/>
                </a:cubicBezTo>
                <a:cubicBezTo>
                  <a:pt x="46801" y="190737"/>
                  <a:pt x="50509" y="205063"/>
                  <a:pt x="50849" y="206347"/>
                </a:cubicBezTo>
                <a:cubicBezTo>
                  <a:pt x="51293" y="208017"/>
                  <a:pt x="52803" y="209178"/>
                  <a:pt x="54520" y="209178"/>
                </a:cubicBezTo>
                <a:cubicBezTo>
                  <a:pt x="54851" y="209178"/>
                  <a:pt x="55181" y="209140"/>
                  <a:pt x="55502" y="209055"/>
                </a:cubicBezTo>
                <a:cubicBezTo>
                  <a:pt x="57540" y="208508"/>
                  <a:pt x="58748" y="206422"/>
                  <a:pt x="58210" y="204393"/>
                </a:cubicBezTo>
                <a:cubicBezTo>
                  <a:pt x="58135" y="204101"/>
                  <a:pt x="54785" y="191171"/>
                  <a:pt x="53407" y="174382"/>
                </a:cubicBezTo>
                <a:lnTo>
                  <a:pt x="53407" y="174382"/>
                </a:lnTo>
                <a:cubicBezTo>
                  <a:pt x="61363" y="176062"/>
                  <a:pt x="69668" y="177147"/>
                  <a:pt x="77878" y="177147"/>
                </a:cubicBezTo>
                <a:cubicBezTo>
                  <a:pt x="89449" y="177147"/>
                  <a:pt x="100830" y="174995"/>
                  <a:pt x="110749" y="169352"/>
                </a:cubicBezTo>
                <a:cubicBezTo>
                  <a:pt x="130020" y="158367"/>
                  <a:pt x="140288" y="136179"/>
                  <a:pt x="141279" y="103374"/>
                </a:cubicBezTo>
                <a:cubicBezTo>
                  <a:pt x="141279" y="103280"/>
                  <a:pt x="141289" y="103186"/>
                  <a:pt x="141289" y="103091"/>
                </a:cubicBezTo>
                <a:cubicBezTo>
                  <a:pt x="153770" y="105722"/>
                  <a:pt x="165258" y="107029"/>
                  <a:pt x="175598" y="107029"/>
                </a:cubicBezTo>
                <a:cubicBezTo>
                  <a:pt x="198010" y="107029"/>
                  <a:pt x="215035" y="100892"/>
                  <a:pt x="225122" y="88803"/>
                </a:cubicBezTo>
                <a:cubicBezTo>
                  <a:pt x="231851" y="80762"/>
                  <a:pt x="237475" y="67587"/>
                  <a:pt x="234918" y="46542"/>
                </a:cubicBezTo>
                <a:lnTo>
                  <a:pt x="234918" y="46542"/>
                </a:lnTo>
                <a:cubicBezTo>
                  <a:pt x="240873" y="49486"/>
                  <a:pt x="245658" y="52299"/>
                  <a:pt x="248612" y="54139"/>
                </a:cubicBezTo>
                <a:cubicBezTo>
                  <a:pt x="249216" y="54494"/>
                  <a:pt x="249878" y="54662"/>
                  <a:pt x="250533" y="54662"/>
                </a:cubicBezTo>
                <a:cubicBezTo>
                  <a:pt x="251810" y="54662"/>
                  <a:pt x="253056" y="54019"/>
                  <a:pt x="253774" y="52865"/>
                </a:cubicBezTo>
                <a:cubicBezTo>
                  <a:pt x="254859" y="51109"/>
                  <a:pt x="254350" y="48807"/>
                  <a:pt x="252623" y="47674"/>
                </a:cubicBezTo>
                <a:lnTo>
                  <a:pt x="252642" y="47674"/>
                </a:lnTo>
                <a:cubicBezTo>
                  <a:pt x="246451" y="43852"/>
                  <a:pt x="240024" y="40426"/>
                  <a:pt x="233389" y="37425"/>
                </a:cubicBezTo>
                <a:cubicBezTo>
                  <a:pt x="231247" y="27318"/>
                  <a:pt x="227377" y="15662"/>
                  <a:pt x="221205" y="2223"/>
                </a:cubicBezTo>
                <a:cubicBezTo>
                  <a:pt x="220558" y="826"/>
                  <a:pt x="219183" y="1"/>
                  <a:pt x="21774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2" name="Google Shape;1442;p31"/>
          <p:cNvGrpSpPr/>
          <p:nvPr/>
        </p:nvGrpSpPr>
        <p:grpSpPr>
          <a:xfrm rot="7160093">
            <a:off x="-380390" y="-726505"/>
            <a:ext cx="1438524" cy="2689024"/>
            <a:chOff x="4530725" y="2880400"/>
            <a:chExt cx="418300" cy="781875"/>
          </a:xfrm>
        </p:grpSpPr>
        <p:sp>
          <p:nvSpPr>
            <p:cNvPr id="1443" name="Google Shape;1443;p31"/>
            <p:cNvSpPr/>
            <p:nvPr/>
          </p:nvSpPr>
          <p:spPr>
            <a:xfrm>
              <a:off x="4686775" y="3017725"/>
              <a:ext cx="168500" cy="167750"/>
            </a:xfrm>
            <a:custGeom>
              <a:avLst/>
              <a:gdLst/>
              <a:ahLst/>
              <a:cxnLst/>
              <a:rect l="l" t="t" r="r" b="b"/>
              <a:pathLst>
                <a:path w="6740" h="6710" extrusionOk="0">
                  <a:moveTo>
                    <a:pt x="2949" y="0"/>
                  </a:moveTo>
                  <a:cubicBezTo>
                    <a:pt x="2949" y="0"/>
                    <a:pt x="2157" y="1070"/>
                    <a:pt x="1078" y="2391"/>
                  </a:cubicBezTo>
                  <a:cubicBezTo>
                    <a:pt x="0" y="3709"/>
                    <a:pt x="1315" y="6710"/>
                    <a:pt x="1315" y="6710"/>
                  </a:cubicBezTo>
                  <a:cubicBezTo>
                    <a:pt x="6740" y="3860"/>
                    <a:pt x="2949" y="1"/>
                    <a:pt x="29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31"/>
            <p:cNvSpPr/>
            <p:nvPr/>
          </p:nvSpPr>
          <p:spPr>
            <a:xfrm>
              <a:off x="4706775" y="3105275"/>
              <a:ext cx="42650" cy="119025"/>
            </a:xfrm>
            <a:custGeom>
              <a:avLst/>
              <a:gdLst/>
              <a:ahLst/>
              <a:cxnLst/>
              <a:rect l="l" t="t" r="r" b="b"/>
              <a:pathLst>
                <a:path w="1706" h="4761" extrusionOk="0">
                  <a:moveTo>
                    <a:pt x="1513" y="0"/>
                  </a:moveTo>
                  <a:cubicBezTo>
                    <a:pt x="1468" y="0"/>
                    <a:pt x="1422" y="22"/>
                    <a:pt x="1391" y="73"/>
                  </a:cubicBezTo>
                  <a:cubicBezTo>
                    <a:pt x="652" y="1382"/>
                    <a:pt x="42" y="4454"/>
                    <a:pt x="17" y="4585"/>
                  </a:cubicBezTo>
                  <a:cubicBezTo>
                    <a:pt x="0" y="4663"/>
                    <a:pt x="53" y="4741"/>
                    <a:pt x="131" y="4756"/>
                  </a:cubicBezTo>
                  <a:cubicBezTo>
                    <a:pt x="141" y="4758"/>
                    <a:pt x="150" y="4760"/>
                    <a:pt x="160" y="4760"/>
                  </a:cubicBezTo>
                  <a:cubicBezTo>
                    <a:pt x="230" y="4758"/>
                    <a:pt x="291" y="4709"/>
                    <a:pt x="304" y="4641"/>
                  </a:cubicBezTo>
                  <a:cubicBezTo>
                    <a:pt x="310" y="4608"/>
                    <a:pt x="931" y="1484"/>
                    <a:pt x="1646" y="215"/>
                  </a:cubicBezTo>
                  <a:cubicBezTo>
                    <a:pt x="1706" y="101"/>
                    <a:pt x="1610" y="0"/>
                    <a:pt x="1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31"/>
            <p:cNvSpPr/>
            <p:nvPr/>
          </p:nvSpPr>
          <p:spPr>
            <a:xfrm>
              <a:off x="4709225" y="3017725"/>
              <a:ext cx="63025" cy="66725"/>
            </a:xfrm>
            <a:custGeom>
              <a:avLst/>
              <a:gdLst/>
              <a:ahLst/>
              <a:cxnLst/>
              <a:rect l="l" t="t" r="r" b="b"/>
              <a:pathLst>
                <a:path w="2521" h="2669" extrusionOk="0">
                  <a:moveTo>
                    <a:pt x="2053" y="0"/>
                  </a:moveTo>
                  <a:cubicBezTo>
                    <a:pt x="2053" y="0"/>
                    <a:pt x="1261" y="1070"/>
                    <a:pt x="181" y="2391"/>
                  </a:cubicBezTo>
                  <a:cubicBezTo>
                    <a:pt x="111" y="2476"/>
                    <a:pt x="50" y="2569"/>
                    <a:pt x="1" y="2668"/>
                  </a:cubicBezTo>
                  <a:cubicBezTo>
                    <a:pt x="1249" y="2030"/>
                    <a:pt x="2044" y="1315"/>
                    <a:pt x="2521" y="591"/>
                  </a:cubicBezTo>
                  <a:cubicBezTo>
                    <a:pt x="2380" y="382"/>
                    <a:pt x="2224" y="185"/>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31"/>
            <p:cNvSpPr/>
            <p:nvPr/>
          </p:nvSpPr>
          <p:spPr>
            <a:xfrm>
              <a:off x="4651050" y="2880400"/>
              <a:ext cx="199200" cy="205125"/>
            </a:xfrm>
            <a:custGeom>
              <a:avLst/>
              <a:gdLst/>
              <a:ahLst/>
              <a:cxnLst/>
              <a:rect l="l" t="t" r="r" b="b"/>
              <a:pathLst>
                <a:path w="7968" h="8205" extrusionOk="0">
                  <a:moveTo>
                    <a:pt x="3145" y="0"/>
                  </a:moveTo>
                  <a:cubicBezTo>
                    <a:pt x="3145" y="0"/>
                    <a:pt x="2307" y="1357"/>
                    <a:pt x="1154" y="3040"/>
                  </a:cubicBezTo>
                  <a:cubicBezTo>
                    <a:pt x="0" y="4724"/>
                    <a:pt x="1826" y="8205"/>
                    <a:pt x="1826" y="8205"/>
                  </a:cubicBezTo>
                  <a:cubicBezTo>
                    <a:pt x="7967" y="4287"/>
                    <a:pt x="3145" y="0"/>
                    <a:pt x="31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31"/>
            <p:cNvSpPr/>
            <p:nvPr/>
          </p:nvSpPr>
          <p:spPr>
            <a:xfrm>
              <a:off x="4530725" y="3039800"/>
              <a:ext cx="152875" cy="198275"/>
            </a:xfrm>
            <a:custGeom>
              <a:avLst/>
              <a:gdLst/>
              <a:ahLst/>
              <a:cxnLst/>
              <a:rect l="l" t="t" r="r" b="b"/>
              <a:pathLst>
                <a:path w="6115" h="7931" extrusionOk="0">
                  <a:moveTo>
                    <a:pt x="2180" y="1"/>
                  </a:moveTo>
                  <a:lnTo>
                    <a:pt x="2180" y="1"/>
                  </a:lnTo>
                  <a:cubicBezTo>
                    <a:pt x="0" y="7100"/>
                    <a:pt x="6115" y="7930"/>
                    <a:pt x="6115" y="7930"/>
                  </a:cubicBezTo>
                  <a:cubicBezTo>
                    <a:pt x="6115" y="7930"/>
                    <a:pt x="5921" y="6247"/>
                    <a:pt x="5763" y="4090"/>
                  </a:cubicBezTo>
                  <a:cubicBezTo>
                    <a:pt x="5608" y="1932"/>
                    <a:pt x="2180" y="1"/>
                    <a:pt x="218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31"/>
            <p:cNvSpPr/>
            <p:nvPr/>
          </p:nvSpPr>
          <p:spPr>
            <a:xfrm>
              <a:off x="4620125" y="3145175"/>
              <a:ext cx="328900" cy="517100"/>
            </a:xfrm>
            <a:custGeom>
              <a:avLst/>
              <a:gdLst/>
              <a:ahLst/>
              <a:cxnLst/>
              <a:rect l="l" t="t" r="r" b="b"/>
              <a:pathLst>
                <a:path w="13156" h="20684" extrusionOk="0">
                  <a:moveTo>
                    <a:pt x="167" y="0"/>
                  </a:moveTo>
                  <a:cubicBezTo>
                    <a:pt x="141" y="0"/>
                    <a:pt x="114" y="8"/>
                    <a:pt x="90" y="23"/>
                  </a:cubicBezTo>
                  <a:cubicBezTo>
                    <a:pt x="21" y="65"/>
                    <a:pt x="0" y="156"/>
                    <a:pt x="44" y="225"/>
                  </a:cubicBezTo>
                  <a:cubicBezTo>
                    <a:pt x="88" y="295"/>
                    <a:pt x="4544" y="7314"/>
                    <a:pt x="7721" y="11439"/>
                  </a:cubicBezTo>
                  <a:cubicBezTo>
                    <a:pt x="10881" y="15540"/>
                    <a:pt x="12826" y="20539"/>
                    <a:pt x="12845" y="20589"/>
                  </a:cubicBezTo>
                  <a:cubicBezTo>
                    <a:pt x="12866" y="20646"/>
                    <a:pt x="12921" y="20684"/>
                    <a:pt x="12982" y="20684"/>
                  </a:cubicBezTo>
                  <a:cubicBezTo>
                    <a:pt x="13085" y="20684"/>
                    <a:pt x="13155" y="20579"/>
                    <a:pt x="13119" y="20484"/>
                  </a:cubicBezTo>
                  <a:cubicBezTo>
                    <a:pt x="13100" y="20433"/>
                    <a:pt x="11139" y="15396"/>
                    <a:pt x="7952" y="11259"/>
                  </a:cubicBezTo>
                  <a:cubicBezTo>
                    <a:pt x="4783" y="7147"/>
                    <a:pt x="335" y="139"/>
                    <a:pt x="291" y="69"/>
                  </a:cubicBezTo>
                  <a:cubicBezTo>
                    <a:pt x="263" y="25"/>
                    <a:pt x="216" y="0"/>
                    <a:pt x="1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31"/>
            <p:cNvSpPr/>
            <p:nvPr/>
          </p:nvSpPr>
          <p:spPr>
            <a:xfrm>
              <a:off x="4681300" y="3000900"/>
              <a:ext cx="65300" cy="330175"/>
            </a:xfrm>
            <a:custGeom>
              <a:avLst/>
              <a:gdLst/>
              <a:ahLst/>
              <a:cxnLst/>
              <a:rect l="l" t="t" r="r" b="b"/>
              <a:pathLst>
                <a:path w="2612" h="13207" extrusionOk="0">
                  <a:moveTo>
                    <a:pt x="731" y="0"/>
                  </a:moveTo>
                  <a:cubicBezTo>
                    <a:pt x="654" y="0"/>
                    <a:pt x="589" y="59"/>
                    <a:pt x="584" y="136"/>
                  </a:cubicBezTo>
                  <a:cubicBezTo>
                    <a:pt x="578" y="215"/>
                    <a:pt x="1" y="8175"/>
                    <a:pt x="2302" y="13121"/>
                  </a:cubicBezTo>
                  <a:cubicBezTo>
                    <a:pt x="2325" y="13173"/>
                    <a:pt x="2378" y="13207"/>
                    <a:pt x="2435" y="13207"/>
                  </a:cubicBezTo>
                  <a:cubicBezTo>
                    <a:pt x="2541" y="13207"/>
                    <a:pt x="2611" y="13095"/>
                    <a:pt x="2566" y="12998"/>
                  </a:cubicBezTo>
                  <a:cubicBezTo>
                    <a:pt x="299" y="8122"/>
                    <a:pt x="871" y="238"/>
                    <a:pt x="877" y="158"/>
                  </a:cubicBezTo>
                  <a:cubicBezTo>
                    <a:pt x="882" y="77"/>
                    <a:pt x="822" y="6"/>
                    <a:pt x="742" y="1"/>
                  </a:cubicBezTo>
                  <a:cubicBezTo>
                    <a:pt x="738" y="0"/>
                    <a:pt x="735"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31"/>
            <p:cNvSpPr/>
            <p:nvPr/>
          </p:nvSpPr>
          <p:spPr>
            <a:xfrm>
              <a:off x="4774075" y="3180575"/>
              <a:ext cx="161550" cy="180475"/>
            </a:xfrm>
            <a:custGeom>
              <a:avLst/>
              <a:gdLst/>
              <a:ahLst/>
              <a:cxnLst/>
              <a:rect l="l" t="t" r="r" b="b"/>
              <a:pathLst>
                <a:path w="6462" h="7219" extrusionOk="0">
                  <a:moveTo>
                    <a:pt x="1836" y="0"/>
                  </a:moveTo>
                  <a:cubicBezTo>
                    <a:pt x="1836" y="0"/>
                    <a:pt x="1363" y="1292"/>
                    <a:pt x="683" y="2913"/>
                  </a:cubicBezTo>
                  <a:cubicBezTo>
                    <a:pt x="1" y="4532"/>
                    <a:pt x="2045" y="7219"/>
                    <a:pt x="2045" y="7219"/>
                  </a:cubicBezTo>
                  <a:cubicBezTo>
                    <a:pt x="6461" y="2902"/>
                    <a:pt x="1836" y="0"/>
                    <a:pt x="18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31"/>
            <p:cNvSpPr/>
            <p:nvPr/>
          </p:nvSpPr>
          <p:spPr>
            <a:xfrm>
              <a:off x="4811000" y="3287900"/>
              <a:ext cx="72750" cy="240175"/>
            </a:xfrm>
            <a:custGeom>
              <a:avLst/>
              <a:gdLst/>
              <a:ahLst/>
              <a:cxnLst/>
              <a:rect l="l" t="t" r="r" b="b"/>
              <a:pathLst>
                <a:path w="2910" h="9607" extrusionOk="0">
                  <a:moveTo>
                    <a:pt x="156" y="0"/>
                  </a:moveTo>
                  <a:cubicBezTo>
                    <a:pt x="78" y="0"/>
                    <a:pt x="1" y="56"/>
                    <a:pt x="8" y="157"/>
                  </a:cubicBezTo>
                  <a:cubicBezTo>
                    <a:pt x="13" y="212"/>
                    <a:pt x="621" y="5618"/>
                    <a:pt x="2598" y="9525"/>
                  </a:cubicBezTo>
                  <a:cubicBezTo>
                    <a:pt x="2622" y="9575"/>
                    <a:pt x="2674" y="9607"/>
                    <a:pt x="2729" y="9607"/>
                  </a:cubicBezTo>
                  <a:lnTo>
                    <a:pt x="2729" y="9605"/>
                  </a:lnTo>
                  <a:cubicBezTo>
                    <a:pt x="2837" y="9605"/>
                    <a:pt x="2909" y="9491"/>
                    <a:pt x="2860" y="9394"/>
                  </a:cubicBezTo>
                  <a:cubicBezTo>
                    <a:pt x="908" y="5533"/>
                    <a:pt x="306" y="180"/>
                    <a:pt x="300" y="127"/>
                  </a:cubicBezTo>
                  <a:cubicBezTo>
                    <a:pt x="287" y="40"/>
                    <a:pt x="221" y="0"/>
                    <a:pt x="1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31"/>
            <p:cNvSpPr/>
            <p:nvPr/>
          </p:nvSpPr>
          <p:spPr>
            <a:xfrm>
              <a:off x="4704825" y="3303125"/>
              <a:ext cx="101050" cy="135325"/>
            </a:xfrm>
            <a:custGeom>
              <a:avLst/>
              <a:gdLst/>
              <a:ahLst/>
              <a:cxnLst/>
              <a:rect l="l" t="t" r="r" b="b"/>
              <a:pathLst>
                <a:path w="4042" h="5413" extrusionOk="0">
                  <a:moveTo>
                    <a:pt x="0" y="1"/>
                  </a:moveTo>
                  <a:cubicBezTo>
                    <a:pt x="0" y="1"/>
                    <a:pt x="135" y="1152"/>
                    <a:pt x="245" y="2634"/>
                  </a:cubicBezTo>
                  <a:cubicBezTo>
                    <a:pt x="354" y="4114"/>
                    <a:pt x="2624" y="5412"/>
                    <a:pt x="2624" y="5412"/>
                  </a:cubicBezTo>
                  <a:cubicBezTo>
                    <a:pt x="4042" y="521"/>
                    <a:pt x="1" y="1"/>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31"/>
            <p:cNvSpPr/>
            <p:nvPr/>
          </p:nvSpPr>
          <p:spPr>
            <a:xfrm>
              <a:off x="4725100" y="3368650"/>
              <a:ext cx="64625" cy="92975"/>
            </a:xfrm>
            <a:custGeom>
              <a:avLst/>
              <a:gdLst/>
              <a:ahLst/>
              <a:cxnLst/>
              <a:rect l="l" t="t" r="r" b="b"/>
              <a:pathLst>
                <a:path w="2585" h="3719" extrusionOk="0">
                  <a:moveTo>
                    <a:pt x="185" y="1"/>
                  </a:moveTo>
                  <a:cubicBezTo>
                    <a:pt x="93" y="1"/>
                    <a:pt x="0" y="86"/>
                    <a:pt x="44" y="201"/>
                  </a:cubicBezTo>
                  <a:cubicBezTo>
                    <a:pt x="544" y="1417"/>
                    <a:pt x="2207" y="3570"/>
                    <a:pt x="2277" y="3661"/>
                  </a:cubicBezTo>
                  <a:cubicBezTo>
                    <a:pt x="2306" y="3698"/>
                    <a:pt x="2349" y="3718"/>
                    <a:pt x="2393" y="3718"/>
                  </a:cubicBezTo>
                  <a:cubicBezTo>
                    <a:pt x="2515" y="3718"/>
                    <a:pt x="2585" y="3578"/>
                    <a:pt x="2509" y="3483"/>
                  </a:cubicBezTo>
                  <a:cubicBezTo>
                    <a:pt x="2492" y="3460"/>
                    <a:pt x="801" y="1271"/>
                    <a:pt x="314" y="89"/>
                  </a:cubicBezTo>
                  <a:cubicBezTo>
                    <a:pt x="287" y="27"/>
                    <a:pt x="236" y="1"/>
                    <a:pt x="1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31"/>
            <p:cNvSpPr/>
            <p:nvPr/>
          </p:nvSpPr>
          <p:spPr>
            <a:xfrm>
              <a:off x="4653475" y="3445525"/>
              <a:ext cx="141300" cy="67575"/>
            </a:xfrm>
            <a:custGeom>
              <a:avLst/>
              <a:gdLst/>
              <a:ahLst/>
              <a:cxnLst/>
              <a:rect l="l" t="t" r="r" b="b"/>
              <a:pathLst>
                <a:path w="5652" h="2703" extrusionOk="0">
                  <a:moveTo>
                    <a:pt x="2415" y="0"/>
                  </a:moveTo>
                  <a:cubicBezTo>
                    <a:pt x="667" y="0"/>
                    <a:pt x="0" y="1702"/>
                    <a:pt x="0" y="1702"/>
                  </a:cubicBezTo>
                  <a:cubicBezTo>
                    <a:pt x="0" y="1702"/>
                    <a:pt x="1104" y="2069"/>
                    <a:pt x="2506" y="2597"/>
                  </a:cubicBezTo>
                  <a:cubicBezTo>
                    <a:pt x="2702" y="2671"/>
                    <a:pt x="2903" y="2702"/>
                    <a:pt x="3106" y="2702"/>
                  </a:cubicBezTo>
                  <a:cubicBezTo>
                    <a:pt x="4359" y="2702"/>
                    <a:pt x="5651" y="1489"/>
                    <a:pt x="5651" y="1489"/>
                  </a:cubicBezTo>
                  <a:cubicBezTo>
                    <a:pt x="4303" y="378"/>
                    <a:pt x="3239" y="0"/>
                    <a:pt x="241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31"/>
            <p:cNvSpPr/>
            <p:nvPr/>
          </p:nvSpPr>
          <p:spPr>
            <a:xfrm>
              <a:off x="4723825" y="3476675"/>
              <a:ext cx="104350" cy="10875"/>
            </a:xfrm>
            <a:custGeom>
              <a:avLst/>
              <a:gdLst/>
              <a:ahLst/>
              <a:cxnLst/>
              <a:rect l="l" t="t" r="r" b="b"/>
              <a:pathLst>
                <a:path w="4174" h="435" extrusionOk="0">
                  <a:moveTo>
                    <a:pt x="161" y="0"/>
                  </a:moveTo>
                  <a:cubicBezTo>
                    <a:pt x="93" y="0"/>
                    <a:pt x="32" y="48"/>
                    <a:pt x="17" y="116"/>
                  </a:cubicBezTo>
                  <a:cubicBezTo>
                    <a:pt x="0" y="196"/>
                    <a:pt x="50" y="273"/>
                    <a:pt x="130" y="291"/>
                  </a:cubicBezTo>
                  <a:cubicBezTo>
                    <a:pt x="637" y="401"/>
                    <a:pt x="1349" y="435"/>
                    <a:pt x="2030" y="435"/>
                  </a:cubicBezTo>
                  <a:cubicBezTo>
                    <a:pt x="3041" y="435"/>
                    <a:pt x="3974" y="361"/>
                    <a:pt x="4040" y="355"/>
                  </a:cubicBezTo>
                  <a:cubicBezTo>
                    <a:pt x="4118" y="346"/>
                    <a:pt x="4173" y="275"/>
                    <a:pt x="4167" y="197"/>
                  </a:cubicBezTo>
                  <a:cubicBezTo>
                    <a:pt x="4162" y="121"/>
                    <a:pt x="4095" y="63"/>
                    <a:pt x="4019" y="63"/>
                  </a:cubicBezTo>
                  <a:cubicBezTo>
                    <a:pt x="4018" y="63"/>
                    <a:pt x="4017" y="63"/>
                    <a:pt x="4015" y="63"/>
                  </a:cubicBezTo>
                  <a:cubicBezTo>
                    <a:pt x="4000" y="64"/>
                    <a:pt x="3044" y="140"/>
                    <a:pt x="2021" y="140"/>
                  </a:cubicBezTo>
                  <a:cubicBezTo>
                    <a:pt x="1360" y="140"/>
                    <a:pt x="672" y="108"/>
                    <a:pt x="192" y="4"/>
                  </a:cubicBezTo>
                  <a:cubicBezTo>
                    <a:pt x="182" y="1"/>
                    <a:pt x="171" y="0"/>
                    <a:pt x="1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31"/>
            <p:cNvSpPr/>
            <p:nvPr/>
          </p:nvSpPr>
          <p:spPr>
            <a:xfrm>
              <a:off x="4579550" y="3249975"/>
              <a:ext cx="118950" cy="139150"/>
            </a:xfrm>
            <a:custGeom>
              <a:avLst/>
              <a:gdLst/>
              <a:ahLst/>
              <a:cxnLst/>
              <a:rect l="l" t="t" r="r" b="b"/>
              <a:pathLst>
                <a:path w="4758" h="5566" extrusionOk="0">
                  <a:moveTo>
                    <a:pt x="323" y="1"/>
                  </a:moveTo>
                  <a:cubicBezTo>
                    <a:pt x="121" y="1"/>
                    <a:pt x="0" y="15"/>
                    <a:pt x="0" y="15"/>
                  </a:cubicBezTo>
                  <a:cubicBezTo>
                    <a:pt x="0" y="15"/>
                    <a:pt x="487" y="1323"/>
                    <a:pt x="1042" y="3020"/>
                  </a:cubicBezTo>
                  <a:cubicBezTo>
                    <a:pt x="1597" y="4715"/>
                    <a:pt x="4578" y="5566"/>
                    <a:pt x="4578" y="5566"/>
                  </a:cubicBezTo>
                  <a:cubicBezTo>
                    <a:pt x="4757" y="410"/>
                    <a:pt x="1394" y="1"/>
                    <a:pt x="3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31"/>
            <p:cNvSpPr/>
            <p:nvPr/>
          </p:nvSpPr>
          <p:spPr>
            <a:xfrm>
              <a:off x="4639225" y="3337050"/>
              <a:ext cx="231500" cy="166225"/>
            </a:xfrm>
            <a:custGeom>
              <a:avLst/>
              <a:gdLst/>
              <a:ahLst/>
              <a:cxnLst/>
              <a:rect l="l" t="t" r="r" b="b"/>
              <a:pathLst>
                <a:path w="9260" h="6649" extrusionOk="0">
                  <a:moveTo>
                    <a:pt x="210" y="0"/>
                  </a:moveTo>
                  <a:cubicBezTo>
                    <a:pt x="98" y="0"/>
                    <a:pt x="0" y="143"/>
                    <a:pt x="103" y="251"/>
                  </a:cubicBezTo>
                  <a:cubicBezTo>
                    <a:pt x="150" y="300"/>
                    <a:pt x="4899" y="5245"/>
                    <a:pt x="9009" y="6639"/>
                  </a:cubicBezTo>
                  <a:cubicBezTo>
                    <a:pt x="9024" y="6645"/>
                    <a:pt x="9041" y="6647"/>
                    <a:pt x="9056" y="6647"/>
                  </a:cubicBezTo>
                  <a:lnTo>
                    <a:pt x="9056" y="6649"/>
                  </a:lnTo>
                  <a:cubicBezTo>
                    <a:pt x="9222" y="6647"/>
                    <a:pt x="9260" y="6417"/>
                    <a:pt x="9104" y="6364"/>
                  </a:cubicBezTo>
                  <a:cubicBezTo>
                    <a:pt x="5060" y="4990"/>
                    <a:pt x="361" y="97"/>
                    <a:pt x="314" y="48"/>
                  </a:cubicBezTo>
                  <a:cubicBezTo>
                    <a:pt x="281" y="14"/>
                    <a:pt x="245" y="0"/>
                    <a:pt x="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8" name="Google Shape;1458;p31"/>
          <p:cNvGrpSpPr/>
          <p:nvPr/>
        </p:nvGrpSpPr>
        <p:grpSpPr>
          <a:xfrm rot="-8890992" flipH="1">
            <a:off x="7866927" y="-132635"/>
            <a:ext cx="2215248" cy="1900329"/>
            <a:chOff x="4770475" y="2910125"/>
            <a:chExt cx="548975" cy="470975"/>
          </a:xfrm>
        </p:grpSpPr>
        <p:sp>
          <p:nvSpPr>
            <p:cNvPr id="1459" name="Google Shape;1459;p31"/>
            <p:cNvSpPr/>
            <p:nvPr/>
          </p:nvSpPr>
          <p:spPr>
            <a:xfrm>
              <a:off x="4770475" y="2910125"/>
              <a:ext cx="544425" cy="467275"/>
            </a:xfrm>
            <a:custGeom>
              <a:avLst/>
              <a:gdLst/>
              <a:ahLst/>
              <a:cxnLst/>
              <a:rect l="l" t="t" r="r" b="b"/>
              <a:pathLst>
                <a:path w="21777" h="18691" extrusionOk="0">
                  <a:moveTo>
                    <a:pt x="6408" y="1"/>
                  </a:moveTo>
                  <a:cubicBezTo>
                    <a:pt x="6407" y="1"/>
                    <a:pt x="1" y="16224"/>
                    <a:pt x="21776" y="18691"/>
                  </a:cubicBezTo>
                  <a:cubicBezTo>
                    <a:pt x="21776" y="18691"/>
                    <a:pt x="21505" y="7964"/>
                    <a:pt x="16038" y="5163"/>
                  </a:cubicBezTo>
                  <a:cubicBezTo>
                    <a:pt x="10571" y="2364"/>
                    <a:pt x="6408" y="1"/>
                    <a:pt x="64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31"/>
            <p:cNvSpPr/>
            <p:nvPr/>
          </p:nvSpPr>
          <p:spPr>
            <a:xfrm>
              <a:off x="4957150" y="2968125"/>
              <a:ext cx="362300" cy="412975"/>
            </a:xfrm>
            <a:custGeom>
              <a:avLst/>
              <a:gdLst/>
              <a:ahLst/>
              <a:cxnLst/>
              <a:rect l="l" t="t" r="r" b="b"/>
              <a:pathLst>
                <a:path w="14492" h="16519" extrusionOk="0">
                  <a:moveTo>
                    <a:pt x="169" y="1"/>
                  </a:moveTo>
                  <a:cubicBezTo>
                    <a:pt x="147" y="1"/>
                    <a:pt x="123" y="6"/>
                    <a:pt x="102" y="18"/>
                  </a:cubicBezTo>
                  <a:cubicBezTo>
                    <a:pt x="29" y="54"/>
                    <a:pt x="1" y="143"/>
                    <a:pt x="37" y="215"/>
                  </a:cubicBezTo>
                  <a:cubicBezTo>
                    <a:pt x="62" y="261"/>
                    <a:pt x="2445" y="4825"/>
                    <a:pt x="6980" y="8150"/>
                  </a:cubicBezTo>
                  <a:cubicBezTo>
                    <a:pt x="11459" y="11432"/>
                    <a:pt x="14153" y="16390"/>
                    <a:pt x="14180" y="16441"/>
                  </a:cubicBezTo>
                  <a:cubicBezTo>
                    <a:pt x="14205" y="16488"/>
                    <a:pt x="14254" y="16517"/>
                    <a:pt x="14309" y="16517"/>
                  </a:cubicBezTo>
                  <a:lnTo>
                    <a:pt x="14309" y="16519"/>
                  </a:lnTo>
                  <a:cubicBezTo>
                    <a:pt x="14419" y="16519"/>
                    <a:pt x="14492" y="16399"/>
                    <a:pt x="14438" y="16302"/>
                  </a:cubicBezTo>
                  <a:cubicBezTo>
                    <a:pt x="14412" y="16251"/>
                    <a:pt x="11689" y="11238"/>
                    <a:pt x="7153" y="7915"/>
                  </a:cubicBezTo>
                  <a:cubicBezTo>
                    <a:pt x="2676" y="4633"/>
                    <a:pt x="322" y="126"/>
                    <a:pt x="299" y="80"/>
                  </a:cubicBezTo>
                  <a:cubicBezTo>
                    <a:pt x="273" y="30"/>
                    <a:pt x="222" y="1"/>
                    <a:pt x="1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31"/>
            <p:cNvSpPr/>
            <p:nvPr/>
          </p:nvSpPr>
          <p:spPr>
            <a:xfrm>
              <a:off x="4919050" y="2973625"/>
              <a:ext cx="128300" cy="116150"/>
            </a:xfrm>
            <a:custGeom>
              <a:avLst/>
              <a:gdLst/>
              <a:ahLst/>
              <a:cxnLst/>
              <a:rect l="l" t="t" r="r" b="b"/>
              <a:pathLst>
                <a:path w="5132" h="4646" extrusionOk="0">
                  <a:moveTo>
                    <a:pt x="4151" y="1"/>
                  </a:moveTo>
                  <a:cubicBezTo>
                    <a:pt x="4143" y="1"/>
                    <a:pt x="4135" y="2"/>
                    <a:pt x="4126" y="3"/>
                  </a:cubicBezTo>
                  <a:cubicBezTo>
                    <a:pt x="4046" y="18"/>
                    <a:pt x="3993" y="94"/>
                    <a:pt x="4008" y="174"/>
                  </a:cubicBezTo>
                  <a:lnTo>
                    <a:pt x="4769" y="4288"/>
                  </a:lnTo>
                  <a:cubicBezTo>
                    <a:pt x="4143" y="4143"/>
                    <a:pt x="2181" y="3549"/>
                    <a:pt x="316" y="1464"/>
                  </a:cubicBezTo>
                  <a:cubicBezTo>
                    <a:pt x="284" y="1428"/>
                    <a:pt x="246" y="1413"/>
                    <a:pt x="210" y="1413"/>
                  </a:cubicBezTo>
                  <a:cubicBezTo>
                    <a:pt x="99" y="1413"/>
                    <a:pt x="1" y="1551"/>
                    <a:pt x="98" y="1660"/>
                  </a:cubicBezTo>
                  <a:cubicBezTo>
                    <a:pt x="2418" y="4254"/>
                    <a:pt x="4829" y="4605"/>
                    <a:pt x="4932" y="4618"/>
                  </a:cubicBezTo>
                  <a:lnTo>
                    <a:pt x="5131" y="4645"/>
                  </a:lnTo>
                  <a:lnTo>
                    <a:pt x="4295" y="121"/>
                  </a:lnTo>
                  <a:cubicBezTo>
                    <a:pt x="4284" y="49"/>
                    <a:pt x="4220" y="1"/>
                    <a:pt x="41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31"/>
            <p:cNvSpPr/>
            <p:nvPr/>
          </p:nvSpPr>
          <p:spPr>
            <a:xfrm>
              <a:off x="4949950" y="3044850"/>
              <a:ext cx="191550" cy="127325"/>
            </a:xfrm>
            <a:custGeom>
              <a:avLst/>
              <a:gdLst/>
              <a:ahLst/>
              <a:cxnLst/>
              <a:rect l="l" t="t" r="r" b="b"/>
              <a:pathLst>
                <a:path w="7662" h="5093" extrusionOk="0">
                  <a:moveTo>
                    <a:pt x="5871" y="1"/>
                  </a:moveTo>
                  <a:cubicBezTo>
                    <a:pt x="5856" y="1"/>
                    <a:pt x="5841" y="3"/>
                    <a:pt x="5826" y="8"/>
                  </a:cubicBezTo>
                  <a:cubicBezTo>
                    <a:pt x="5748" y="35"/>
                    <a:pt x="5708" y="116"/>
                    <a:pt x="5733" y="194"/>
                  </a:cubicBezTo>
                  <a:lnTo>
                    <a:pt x="7264" y="4796"/>
                  </a:lnTo>
                  <a:cubicBezTo>
                    <a:pt x="7227" y="4797"/>
                    <a:pt x="7183" y="4798"/>
                    <a:pt x="7135" y="4798"/>
                  </a:cubicBezTo>
                  <a:cubicBezTo>
                    <a:pt x="6214" y="4798"/>
                    <a:pt x="3397" y="4596"/>
                    <a:pt x="251" y="2391"/>
                  </a:cubicBezTo>
                  <a:cubicBezTo>
                    <a:pt x="225" y="2373"/>
                    <a:pt x="196" y="2365"/>
                    <a:pt x="167" y="2365"/>
                  </a:cubicBezTo>
                  <a:cubicBezTo>
                    <a:pt x="121" y="2365"/>
                    <a:pt x="76" y="2386"/>
                    <a:pt x="48" y="2427"/>
                  </a:cubicBezTo>
                  <a:cubicBezTo>
                    <a:pt x="0" y="2493"/>
                    <a:pt x="17" y="2585"/>
                    <a:pt x="84" y="2630"/>
                  </a:cubicBezTo>
                  <a:cubicBezTo>
                    <a:pt x="3272" y="4865"/>
                    <a:pt x="6073" y="5093"/>
                    <a:pt x="7084" y="5093"/>
                  </a:cubicBezTo>
                  <a:cubicBezTo>
                    <a:pt x="7316" y="5093"/>
                    <a:pt x="7453" y="5081"/>
                    <a:pt x="7479" y="5080"/>
                  </a:cubicBezTo>
                  <a:lnTo>
                    <a:pt x="7662" y="5061"/>
                  </a:lnTo>
                  <a:lnTo>
                    <a:pt x="6010" y="101"/>
                  </a:lnTo>
                  <a:cubicBezTo>
                    <a:pt x="5990" y="40"/>
                    <a:pt x="5932" y="1"/>
                    <a:pt x="58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31"/>
            <p:cNvSpPr/>
            <p:nvPr/>
          </p:nvSpPr>
          <p:spPr>
            <a:xfrm>
              <a:off x="5003300" y="3091825"/>
              <a:ext cx="209550" cy="147950"/>
            </a:xfrm>
            <a:custGeom>
              <a:avLst/>
              <a:gdLst/>
              <a:ahLst/>
              <a:cxnLst/>
              <a:rect l="l" t="t" r="r" b="b"/>
              <a:pathLst>
                <a:path w="8382" h="5918" extrusionOk="0">
                  <a:moveTo>
                    <a:pt x="7311" y="1"/>
                  </a:moveTo>
                  <a:cubicBezTo>
                    <a:pt x="7303" y="1"/>
                    <a:pt x="7295" y="1"/>
                    <a:pt x="7287" y="3"/>
                  </a:cubicBezTo>
                  <a:cubicBezTo>
                    <a:pt x="7205" y="16"/>
                    <a:pt x="7150" y="94"/>
                    <a:pt x="7167" y="175"/>
                  </a:cubicBezTo>
                  <a:lnTo>
                    <a:pt x="8045" y="5561"/>
                  </a:lnTo>
                  <a:cubicBezTo>
                    <a:pt x="7845" y="5586"/>
                    <a:pt x="7444" y="5626"/>
                    <a:pt x="6897" y="5626"/>
                  </a:cubicBezTo>
                  <a:cubicBezTo>
                    <a:pt x="5395" y="5626"/>
                    <a:pt x="2800" y="5322"/>
                    <a:pt x="295" y="3565"/>
                  </a:cubicBezTo>
                  <a:cubicBezTo>
                    <a:pt x="266" y="3546"/>
                    <a:pt x="238" y="3538"/>
                    <a:pt x="212" y="3538"/>
                  </a:cubicBezTo>
                  <a:cubicBezTo>
                    <a:pt x="89" y="3538"/>
                    <a:pt x="1" y="3713"/>
                    <a:pt x="127" y="3805"/>
                  </a:cubicBezTo>
                  <a:cubicBezTo>
                    <a:pt x="2693" y="5604"/>
                    <a:pt x="5353" y="5918"/>
                    <a:pt x="6900" y="5918"/>
                  </a:cubicBezTo>
                  <a:cubicBezTo>
                    <a:pt x="7719" y="5918"/>
                    <a:pt x="8226" y="5830"/>
                    <a:pt x="8241" y="5827"/>
                  </a:cubicBezTo>
                  <a:lnTo>
                    <a:pt x="8382" y="5802"/>
                  </a:lnTo>
                  <a:lnTo>
                    <a:pt x="7456" y="128"/>
                  </a:lnTo>
                  <a:cubicBezTo>
                    <a:pt x="7446" y="54"/>
                    <a:pt x="7383" y="1"/>
                    <a:pt x="73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31"/>
            <p:cNvSpPr/>
            <p:nvPr/>
          </p:nvSpPr>
          <p:spPr>
            <a:xfrm>
              <a:off x="5095875" y="3193025"/>
              <a:ext cx="164400" cy="111350"/>
            </a:xfrm>
            <a:custGeom>
              <a:avLst/>
              <a:gdLst/>
              <a:ahLst/>
              <a:cxnLst/>
              <a:rect l="l" t="t" r="r" b="b"/>
              <a:pathLst>
                <a:path w="6576" h="4454" extrusionOk="0">
                  <a:moveTo>
                    <a:pt x="6063" y="1"/>
                  </a:moveTo>
                  <a:cubicBezTo>
                    <a:pt x="6051" y="1"/>
                    <a:pt x="6038" y="2"/>
                    <a:pt x="6026" y="6"/>
                  </a:cubicBezTo>
                  <a:cubicBezTo>
                    <a:pt x="5946" y="27"/>
                    <a:pt x="5899" y="110"/>
                    <a:pt x="5923" y="190"/>
                  </a:cubicBezTo>
                  <a:cubicBezTo>
                    <a:pt x="5925" y="203"/>
                    <a:pt x="6271" y="1551"/>
                    <a:pt x="6165" y="3570"/>
                  </a:cubicBezTo>
                  <a:cubicBezTo>
                    <a:pt x="5928" y="3703"/>
                    <a:pt x="5015" y="4154"/>
                    <a:pt x="3542" y="4154"/>
                  </a:cubicBezTo>
                  <a:cubicBezTo>
                    <a:pt x="2637" y="4154"/>
                    <a:pt x="1520" y="3984"/>
                    <a:pt x="219" y="3466"/>
                  </a:cubicBezTo>
                  <a:cubicBezTo>
                    <a:pt x="201" y="3459"/>
                    <a:pt x="183" y="3455"/>
                    <a:pt x="165" y="3455"/>
                  </a:cubicBezTo>
                  <a:cubicBezTo>
                    <a:pt x="107" y="3455"/>
                    <a:pt x="52" y="3490"/>
                    <a:pt x="29" y="3548"/>
                  </a:cubicBezTo>
                  <a:cubicBezTo>
                    <a:pt x="0" y="3622"/>
                    <a:pt x="37" y="3707"/>
                    <a:pt x="111" y="3738"/>
                  </a:cubicBezTo>
                  <a:cubicBezTo>
                    <a:pt x="1465" y="4275"/>
                    <a:pt x="2621" y="4454"/>
                    <a:pt x="3559" y="4454"/>
                  </a:cubicBezTo>
                  <a:cubicBezTo>
                    <a:pt x="5332" y="4454"/>
                    <a:pt x="6326" y="3819"/>
                    <a:pt x="6387" y="3779"/>
                  </a:cubicBezTo>
                  <a:lnTo>
                    <a:pt x="6450" y="3738"/>
                  </a:lnTo>
                  <a:lnTo>
                    <a:pt x="6453" y="3665"/>
                  </a:lnTo>
                  <a:cubicBezTo>
                    <a:pt x="6575" y="1556"/>
                    <a:pt x="6222" y="173"/>
                    <a:pt x="6206" y="116"/>
                  </a:cubicBezTo>
                  <a:cubicBezTo>
                    <a:pt x="6190" y="47"/>
                    <a:pt x="6130" y="1"/>
                    <a:pt x="60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5" name="Google Shape;1465;p31"/>
          <p:cNvGrpSpPr/>
          <p:nvPr/>
        </p:nvGrpSpPr>
        <p:grpSpPr>
          <a:xfrm rot="988674">
            <a:off x="691407" y="3780579"/>
            <a:ext cx="1819045" cy="2412103"/>
            <a:chOff x="1936325" y="996650"/>
            <a:chExt cx="730000" cy="968000"/>
          </a:xfrm>
        </p:grpSpPr>
        <p:sp>
          <p:nvSpPr>
            <p:cNvPr id="1466" name="Google Shape;1466;p31"/>
            <p:cNvSpPr/>
            <p:nvPr/>
          </p:nvSpPr>
          <p:spPr>
            <a:xfrm>
              <a:off x="1936325" y="1796325"/>
              <a:ext cx="228750" cy="168325"/>
            </a:xfrm>
            <a:custGeom>
              <a:avLst/>
              <a:gdLst/>
              <a:ahLst/>
              <a:cxnLst/>
              <a:rect l="l" t="t" r="r" b="b"/>
              <a:pathLst>
                <a:path w="9150" h="6733" extrusionOk="0">
                  <a:moveTo>
                    <a:pt x="1536" y="0"/>
                  </a:moveTo>
                  <a:cubicBezTo>
                    <a:pt x="1315" y="0"/>
                    <a:pt x="1156" y="56"/>
                    <a:pt x="1074" y="172"/>
                  </a:cubicBezTo>
                  <a:cubicBezTo>
                    <a:pt x="1032" y="231"/>
                    <a:pt x="422" y="1105"/>
                    <a:pt x="380" y="1164"/>
                  </a:cubicBezTo>
                  <a:cubicBezTo>
                    <a:pt x="0" y="1704"/>
                    <a:pt x="1414" y="3349"/>
                    <a:pt x="3540" y="4839"/>
                  </a:cubicBezTo>
                  <a:cubicBezTo>
                    <a:pt x="5206" y="6007"/>
                    <a:pt x="6813" y="6733"/>
                    <a:pt x="7613" y="6733"/>
                  </a:cubicBezTo>
                  <a:cubicBezTo>
                    <a:pt x="7834" y="6733"/>
                    <a:pt x="7994" y="6677"/>
                    <a:pt x="8076" y="6561"/>
                  </a:cubicBezTo>
                  <a:cubicBezTo>
                    <a:pt x="8118" y="6502"/>
                    <a:pt x="8729" y="5628"/>
                    <a:pt x="8769" y="5569"/>
                  </a:cubicBezTo>
                  <a:cubicBezTo>
                    <a:pt x="9149" y="5029"/>
                    <a:pt x="7736" y="3386"/>
                    <a:pt x="5611" y="1894"/>
                  </a:cubicBezTo>
                  <a:cubicBezTo>
                    <a:pt x="3945" y="727"/>
                    <a:pt x="2337" y="0"/>
                    <a:pt x="153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31"/>
            <p:cNvSpPr/>
            <p:nvPr/>
          </p:nvSpPr>
          <p:spPr>
            <a:xfrm>
              <a:off x="1952775" y="1796325"/>
              <a:ext cx="211425" cy="143525"/>
            </a:xfrm>
            <a:custGeom>
              <a:avLst/>
              <a:gdLst/>
              <a:ahLst/>
              <a:cxnLst/>
              <a:rect l="l" t="t" r="r" b="b"/>
              <a:pathLst>
                <a:path w="8457" h="5741" extrusionOk="0">
                  <a:moveTo>
                    <a:pt x="844" y="0"/>
                  </a:moveTo>
                  <a:cubicBezTo>
                    <a:pt x="622" y="0"/>
                    <a:pt x="463" y="56"/>
                    <a:pt x="381" y="172"/>
                  </a:cubicBezTo>
                  <a:cubicBezTo>
                    <a:pt x="1" y="712"/>
                    <a:pt x="1416" y="2358"/>
                    <a:pt x="3541" y="3847"/>
                  </a:cubicBezTo>
                  <a:cubicBezTo>
                    <a:pt x="5204" y="5015"/>
                    <a:pt x="6812" y="5741"/>
                    <a:pt x="7613" y="5741"/>
                  </a:cubicBezTo>
                  <a:cubicBezTo>
                    <a:pt x="7834" y="5741"/>
                    <a:pt x="7994" y="5686"/>
                    <a:pt x="8076" y="5569"/>
                  </a:cubicBezTo>
                  <a:cubicBezTo>
                    <a:pt x="8456" y="5029"/>
                    <a:pt x="7041" y="3384"/>
                    <a:pt x="4918" y="1894"/>
                  </a:cubicBezTo>
                  <a:cubicBezTo>
                    <a:pt x="3254" y="727"/>
                    <a:pt x="1645" y="0"/>
                    <a:pt x="8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31"/>
            <p:cNvSpPr/>
            <p:nvPr/>
          </p:nvSpPr>
          <p:spPr>
            <a:xfrm>
              <a:off x="2024675" y="1708750"/>
              <a:ext cx="152225" cy="182200"/>
            </a:xfrm>
            <a:custGeom>
              <a:avLst/>
              <a:gdLst/>
              <a:ahLst/>
              <a:cxnLst/>
              <a:rect l="l" t="t" r="r" b="b"/>
              <a:pathLst>
                <a:path w="6089" h="7288" extrusionOk="0">
                  <a:moveTo>
                    <a:pt x="4532" y="0"/>
                  </a:moveTo>
                  <a:lnTo>
                    <a:pt x="141" y="5857"/>
                  </a:lnTo>
                  <a:cubicBezTo>
                    <a:pt x="0" y="6056"/>
                    <a:pt x="314" y="6516"/>
                    <a:pt x="842" y="6887"/>
                  </a:cubicBezTo>
                  <a:cubicBezTo>
                    <a:pt x="1207" y="7142"/>
                    <a:pt x="1577" y="7288"/>
                    <a:pt x="1818" y="7288"/>
                  </a:cubicBezTo>
                  <a:cubicBezTo>
                    <a:pt x="1927" y="7288"/>
                    <a:pt x="2009" y="7258"/>
                    <a:pt x="2053" y="7196"/>
                  </a:cubicBezTo>
                  <a:lnTo>
                    <a:pt x="6088" y="1091"/>
                  </a:lnTo>
                  <a:lnTo>
                    <a:pt x="453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31"/>
            <p:cNvSpPr/>
            <p:nvPr/>
          </p:nvSpPr>
          <p:spPr>
            <a:xfrm>
              <a:off x="1990900" y="1607325"/>
              <a:ext cx="330325" cy="235825"/>
            </a:xfrm>
            <a:custGeom>
              <a:avLst/>
              <a:gdLst/>
              <a:ahLst/>
              <a:cxnLst/>
              <a:rect l="l" t="t" r="r" b="b"/>
              <a:pathLst>
                <a:path w="13213" h="9433" extrusionOk="0">
                  <a:moveTo>
                    <a:pt x="1715" y="1"/>
                  </a:moveTo>
                  <a:cubicBezTo>
                    <a:pt x="1445" y="1"/>
                    <a:pt x="1252" y="67"/>
                    <a:pt x="1154" y="208"/>
                  </a:cubicBezTo>
                  <a:cubicBezTo>
                    <a:pt x="1082" y="308"/>
                    <a:pt x="580" y="1025"/>
                    <a:pt x="508" y="1127"/>
                  </a:cubicBezTo>
                  <a:cubicBezTo>
                    <a:pt x="0" y="1848"/>
                    <a:pt x="2172" y="4247"/>
                    <a:pt x="5363" y="6484"/>
                  </a:cubicBezTo>
                  <a:cubicBezTo>
                    <a:pt x="7933" y="8286"/>
                    <a:pt x="10379" y="9433"/>
                    <a:pt x="11498" y="9433"/>
                  </a:cubicBezTo>
                  <a:cubicBezTo>
                    <a:pt x="11768" y="9433"/>
                    <a:pt x="11960" y="9366"/>
                    <a:pt x="12059" y="9226"/>
                  </a:cubicBezTo>
                  <a:cubicBezTo>
                    <a:pt x="12131" y="9125"/>
                    <a:pt x="12633" y="8409"/>
                    <a:pt x="12705" y="8306"/>
                  </a:cubicBezTo>
                  <a:cubicBezTo>
                    <a:pt x="13212" y="7584"/>
                    <a:pt x="11038" y="5186"/>
                    <a:pt x="7850" y="2950"/>
                  </a:cubicBezTo>
                  <a:cubicBezTo>
                    <a:pt x="5279" y="1148"/>
                    <a:pt x="2833" y="1"/>
                    <a:pt x="17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31"/>
            <p:cNvSpPr/>
            <p:nvPr/>
          </p:nvSpPr>
          <p:spPr>
            <a:xfrm>
              <a:off x="2010325" y="1605175"/>
              <a:ext cx="311900" cy="211075"/>
            </a:xfrm>
            <a:custGeom>
              <a:avLst/>
              <a:gdLst/>
              <a:ahLst/>
              <a:cxnLst/>
              <a:rect l="l" t="t" r="r" b="b"/>
              <a:pathLst>
                <a:path w="12476" h="8443" extrusionOk="0">
                  <a:moveTo>
                    <a:pt x="929" y="1"/>
                  </a:moveTo>
                  <a:cubicBezTo>
                    <a:pt x="704" y="1"/>
                    <a:pt x="544" y="56"/>
                    <a:pt x="462" y="172"/>
                  </a:cubicBezTo>
                  <a:cubicBezTo>
                    <a:pt x="0" y="828"/>
                    <a:pt x="2214" y="3171"/>
                    <a:pt x="5403" y="5407"/>
                  </a:cubicBezTo>
                  <a:cubicBezTo>
                    <a:pt x="8028" y="7249"/>
                    <a:pt x="10501" y="8442"/>
                    <a:pt x="11548" y="8442"/>
                  </a:cubicBezTo>
                  <a:cubicBezTo>
                    <a:pt x="11773" y="8442"/>
                    <a:pt x="11932" y="8388"/>
                    <a:pt x="12013" y="8272"/>
                  </a:cubicBezTo>
                  <a:cubicBezTo>
                    <a:pt x="12475" y="7617"/>
                    <a:pt x="10261" y="5274"/>
                    <a:pt x="7073" y="3038"/>
                  </a:cubicBezTo>
                  <a:cubicBezTo>
                    <a:pt x="4449" y="1197"/>
                    <a:pt x="1979" y="1"/>
                    <a:pt x="9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31"/>
            <p:cNvSpPr/>
            <p:nvPr/>
          </p:nvSpPr>
          <p:spPr>
            <a:xfrm>
              <a:off x="2529375" y="996650"/>
              <a:ext cx="136950" cy="192050"/>
            </a:xfrm>
            <a:custGeom>
              <a:avLst/>
              <a:gdLst/>
              <a:ahLst/>
              <a:cxnLst/>
              <a:rect l="l" t="t" r="r" b="b"/>
              <a:pathLst>
                <a:path w="5478" h="7682" extrusionOk="0">
                  <a:moveTo>
                    <a:pt x="5263" y="1"/>
                  </a:moveTo>
                  <a:cubicBezTo>
                    <a:pt x="5203" y="1"/>
                    <a:pt x="5142" y="29"/>
                    <a:pt x="5106" y="83"/>
                  </a:cubicBezTo>
                  <a:lnTo>
                    <a:pt x="87" y="7385"/>
                  </a:lnTo>
                  <a:cubicBezTo>
                    <a:pt x="0" y="7510"/>
                    <a:pt x="88" y="7681"/>
                    <a:pt x="240" y="7681"/>
                  </a:cubicBezTo>
                  <a:cubicBezTo>
                    <a:pt x="241" y="7681"/>
                    <a:pt x="242" y="7681"/>
                    <a:pt x="243" y="7681"/>
                  </a:cubicBezTo>
                  <a:cubicBezTo>
                    <a:pt x="306" y="7681"/>
                    <a:pt x="365" y="7651"/>
                    <a:pt x="401" y="7600"/>
                  </a:cubicBezTo>
                  <a:lnTo>
                    <a:pt x="5419" y="299"/>
                  </a:lnTo>
                  <a:cubicBezTo>
                    <a:pt x="5478" y="212"/>
                    <a:pt x="5457" y="94"/>
                    <a:pt x="5370" y="33"/>
                  </a:cubicBezTo>
                  <a:cubicBezTo>
                    <a:pt x="5337" y="11"/>
                    <a:pt x="5300" y="1"/>
                    <a:pt x="5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31"/>
            <p:cNvSpPr/>
            <p:nvPr/>
          </p:nvSpPr>
          <p:spPr>
            <a:xfrm>
              <a:off x="2057250" y="1102900"/>
              <a:ext cx="553600" cy="689200"/>
            </a:xfrm>
            <a:custGeom>
              <a:avLst/>
              <a:gdLst/>
              <a:ahLst/>
              <a:cxnLst/>
              <a:rect l="l" t="t" r="r" b="b"/>
              <a:pathLst>
                <a:path w="22144" h="27568" extrusionOk="0">
                  <a:moveTo>
                    <a:pt x="20120" y="0"/>
                  </a:moveTo>
                  <a:cubicBezTo>
                    <a:pt x="20106" y="0"/>
                    <a:pt x="20092" y="5"/>
                    <a:pt x="20080" y="13"/>
                  </a:cubicBezTo>
                  <a:lnTo>
                    <a:pt x="17534" y="2474"/>
                  </a:lnTo>
                  <a:lnTo>
                    <a:pt x="17463" y="2424"/>
                  </a:lnTo>
                  <a:lnTo>
                    <a:pt x="14655" y="1936"/>
                  </a:lnTo>
                  <a:cubicBezTo>
                    <a:pt x="14593" y="1925"/>
                    <a:pt x="14531" y="1920"/>
                    <a:pt x="14472" y="1920"/>
                  </a:cubicBezTo>
                  <a:cubicBezTo>
                    <a:pt x="14205" y="1920"/>
                    <a:pt x="13973" y="2026"/>
                    <a:pt x="13840" y="2215"/>
                  </a:cubicBezTo>
                  <a:lnTo>
                    <a:pt x="8785" y="9438"/>
                  </a:lnTo>
                  <a:lnTo>
                    <a:pt x="1" y="21867"/>
                  </a:lnTo>
                  <a:cubicBezTo>
                    <a:pt x="2275" y="24326"/>
                    <a:pt x="5050" y="26269"/>
                    <a:pt x="8139" y="27567"/>
                  </a:cubicBezTo>
                  <a:lnTo>
                    <a:pt x="16924" y="15138"/>
                  </a:lnTo>
                  <a:lnTo>
                    <a:pt x="21978" y="7916"/>
                  </a:lnTo>
                  <a:cubicBezTo>
                    <a:pt x="22144" y="7684"/>
                    <a:pt x="22138" y="7357"/>
                    <a:pt x="21965" y="7055"/>
                  </a:cubicBezTo>
                  <a:lnTo>
                    <a:pt x="20551" y="4585"/>
                  </a:lnTo>
                  <a:lnTo>
                    <a:pt x="20481" y="4535"/>
                  </a:lnTo>
                  <a:lnTo>
                    <a:pt x="21933" y="1313"/>
                  </a:lnTo>
                  <a:cubicBezTo>
                    <a:pt x="21942" y="1282"/>
                    <a:pt x="21929" y="1250"/>
                    <a:pt x="21904" y="1235"/>
                  </a:cubicBezTo>
                  <a:lnTo>
                    <a:pt x="20162" y="15"/>
                  </a:lnTo>
                  <a:cubicBezTo>
                    <a:pt x="20150" y="5"/>
                    <a:pt x="20135" y="0"/>
                    <a:pt x="201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31"/>
            <p:cNvSpPr/>
            <p:nvPr/>
          </p:nvSpPr>
          <p:spPr>
            <a:xfrm>
              <a:off x="2124325" y="1395375"/>
              <a:ext cx="275325" cy="359625"/>
            </a:xfrm>
            <a:custGeom>
              <a:avLst/>
              <a:gdLst/>
              <a:ahLst/>
              <a:cxnLst/>
              <a:rect l="l" t="t" r="r" b="b"/>
              <a:pathLst>
                <a:path w="11013" h="14385" extrusionOk="0">
                  <a:moveTo>
                    <a:pt x="9329" y="0"/>
                  </a:moveTo>
                  <a:lnTo>
                    <a:pt x="1" y="13204"/>
                  </a:lnTo>
                  <a:lnTo>
                    <a:pt x="1684" y="14384"/>
                  </a:lnTo>
                  <a:lnTo>
                    <a:pt x="11012" y="1178"/>
                  </a:lnTo>
                  <a:lnTo>
                    <a:pt x="93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31"/>
            <p:cNvSpPr/>
            <p:nvPr/>
          </p:nvSpPr>
          <p:spPr>
            <a:xfrm>
              <a:off x="2288850" y="1331750"/>
              <a:ext cx="187325" cy="145350"/>
            </a:xfrm>
            <a:custGeom>
              <a:avLst/>
              <a:gdLst/>
              <a:ahLst/>
              <a:cxnLst/>
              <a:rect l="l" t="t" r="r" b="b"/>
              <a:pathLst>
                <a:path w="7493" h="5814" extrusionOk="0">
                  <a:moveTo>
                    <a:pt x="787" y="1"/>
                  </a:moveTo>
                  <a:lnTo>
                    <a:pt x="0" y="1118"/>
                  </a:lnTo>
                  <a:lnTo>
                    <a:pt x="6706" y="5813"/>
                  </a:lnTo>
                  <a:lnTo>
                    <a:pt x="7493" y="4696"/>
                  </a:lnTo>
                  <a:lnTo>
                    <a:pt x="78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31"/>
            <p:cNvSpPr/>
            <p:nvPr/>
          </p:nvSpPr>
          <p:spPr>
            <a:xfrm>
              <a:off x="2308425" y="1124125"/>
              <a:ext cx="277950" cy="325125"/>
            </a:xfrm>
            <a:custGeom>
              <a:avLst/>
              <a:gdLst/>
              <a:ahLst/>
              <a:cxnLst/>
              <a:rect l="l" t="t" r="r" b="b"/>
              <a:pathLst>
                <a:path w="11118" h="13005" extrusionOk="0">
                  <a:moveTo>
                    <a:pt x="9947" y="0"/>
                  </a:moveTo>
                  <a:cubicBezTo>
                    <a:pt x="9944" y="0"/>
                    <a:pt x="9940" y="6"/>
                    <a:pt x="9936" y="8"/>
                  </a:cubicBezTo>
                  <a:cubicBezTo>
                    <a:pt x="9930" y="8"/>
                    <a:pt x="9925" y="12"/>
                    <a:pt x="9921" y="15"/>
                  </a:cubicBezTo>
                  <a:lnTo>
                    <a:pt x="8703" y="1186"/>
                  </a:lnTo>
                  <a:lnTo>
                    <a:pt x="6824" y="2991"/>
                  </a:lnTo>
                  <a:lnTo>
                    <a:pt x="4507" y="2586"/>
                  </a:lnTo>
                  <a:cubicBezTo>
                    <a:pt x="4456" y="2578"/>
                    <a:pt x="4405" y="2573"/>
                    <a:pt x="4353" y="2573"/>
                  </a:cubicBezTo>
                  <a:cubicBezTo>
                    <a:pt x="4336" y="2573"/>
                    <a:pt x="4319" y="2574"/>
                    <a:pt x="4302" y="2575"/>
                  </a:cubicBezTo>
                  <a:cubicBezTo>
                    <a:pt x="4104" y="2588"/>
                    <a:pt x="3935" y="2674"/>
                    <a:pt x="3835" y="2818"/>
                  </a:cubicBezTo>
                  <a:lnTo>
                    <a:pt x="0" y="8302"/>
                  </a:lnTo>
                  <a:lnTo>
                    <a:pt x="6713" y="13005"/>
                  </a:lnTo>
                  <a:lnTo>
                    <a:pt x="10546" y="7521"/>
                  </a:lnTo>
                  <a:cubicBezTo>
                    <a:pt x="10681" y="7329"/>
                    <a:pt x="10677" y="7059"/>
                    <a:pt x="10535" y="6810"/>
                  </a:cubicBezTo>
                  <a:lnTo>
                    <a:pt x="9368" y="4773"/>
                  </a:lnTo>
                  <a:lnTo>
                    <a:pt x="11108" y="850"/>
                  </a:lnTo>
                  <a:cubicBezTo>
                    <a:pt x="11118" y="829"/>
                    <a:pt x="11112" y="806"/>
                    <a:pt x="11095" y="793"/>
                  </a:cubicBezTo>
                  <a:lnTo>
                    <a:pt x="9978" y="10"/>
                  </a:lnTo>
                  <a:cubicBezTo>
                    <a:pt x="9968" y="2"/>
                    <a:pt x="9959" y="0"/>
                    <a:pt x="99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31"/>
            <p:cNvSpPr/>
            <p:nvPr/>
          </p:nvSpPr>
          <p:spPr>
            <a:xfrm>
              <a:off x="2454100" y="1314800"/>
              <a:ext cx="80225" cy="96625"/>
            </a:xfrm>
            <a:custGeom>
              <a:avLst/>
              <a:gdLst/>
              <a:ahLst/>
              <a:cxnLst/>
              <a:rect l="l" t="t" r="r" b="b"/>
              <a:pathLst>
                <a:path w="3209" h="3865" extrusionOk="0">
                  <a:moveTo>
                    <a:pt x="2783" y="1"/>
                  </a:moveTo>
                  <a:cubicBezTo>
                    <a:pt x="2417" y="1"/>
                    <a:pt x="1700" y="643"/>
                    <a:pt x="1063" y="1566"/>
                  </a:cubicBezTo>
                  <a:cubicBezTo>
                    <a:pt x="343" y="2613"/>
                    <a:pt x="1" y="3628"/>
                    <a:pt x="299" y="3829"/>
                  </a:cubicBezTo>
                  <a:cubicBezTo>
                    <a:pt x="335" y="3853"/>
                    <a:pt x="377" y="3865"/>
                    <a:pt x="426" y="3865"/>
                  </a:cubicBezTo>
                  <a:cubicBezTo>
                    <a:pt x="792" y="3865"/>
                    <a:pt x="1510" y="3223"/>
                    <a:pt x="2146" y="2300"/>
                  </a:cubicBezTo>
                  <a:cubicBezTo>
                    <a:pt x="2866" y="1251"/>
                    <a:pt x="3208" y="238"/>
                    <a:pt x="2910" y="36"/>
                  </a:cubicBezTo>
                  <a:cubicBezTo>
                    <a:pt x="2875" y="12"/>
                    <a:pt x="2832" y="1"/>
                    <a:pt x="278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77" name="Google Shape;1477;p31"/>
          <p:cNvGrpSpPr/>
          <p:nvPr/>
        </p:nvGrpSpPr>
        <p:grpSpPr>
          <a:xfrm rot="-7200031">
            <a:off x="8477653" y="2824597"/>
            <a:ext cx="1438511" cy="2689001"/>
            <a:chOff x="4530725" y="2880400"/>
            <a:chExt cx="418300" cy="781875"/>
          </a:xfrm>
        </p:grpSpPr>
        <p:sp>
          <p:nvSpPr>
            <p:cNvPr id="1478" name="Google Shape;1478;p31"/>
            <p:cNvSpPr/>
            <p:nvPr/>
          </p:nvSpPr>
          <p:spPr>
            <a:xfrm>
              <a:off x="4686775" y="3017725"/>
              <a:ext cx="168500" cy="167750"/>
            </a:xfrm>
            <a:custGeom>
              <a:avLst/>
              <a:gdLst/>
              <a:ahLst/>
              <a:cxnLst/>
              <a:rect l="l" t="t" r="r" b="b"/>
              <a:pathLst>
                <a:path w="6740" h="6710" extrusionOk="0">
                  <a:moveTo>
                    <a:pt x="2949" y="0"/>
                  </a:moveTo>
                  <a:cubicBezTo>
                    <a:pt x="2949" y="0"/>
                    <a:pt x="2157" y="1070"/>
                    <a:pt x="1078" y="2391"/>
                  </a:cubicBezTo>
                  <a:cubicBezTo>
                    <a:pt x="0" y="3709"/>
                    <a:pt x="1315" y="6710"/>
                    <a:pt x="1315" y="6710"/>
                  </a:cubicBezTo>
                  <a:cubicBezTo>
                    <a:pt x="6740" y="3860"/>
                    <a:pt x="2949" y="1"/>
                    <a:pt x="294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31"/>
            <p:cNvSpPr/>
            <p:nvPr/>
          </p:nvSpPr>
          <p:spPr>
            <a:xfrm>
              <a:off x="4706775" y="3105275"/>
              <a:ext cx="42650" cy="119025"/>
            </a:xfrm>
            <a:custGeom>
              <a:avLst/>
              <a:gdLst/>
              <a:ahLst/>
              <a:cxnLst/>
              <a:rect l="l" t="t" r="r" b="b"/>
              <a:pathLst>
                <a:path w="1706" h="4761" extrusionOk="0">
                  <a:moveTo>
                    <a:pt x="1513" y="0"/>
                  </a:moveTo>
                  <a:cubicBezTo>
                    <a:pt x="1468" y="0"/>
                    <a:pt x="1422" y="22"/>
                    <a:pt x="1391" y="73"/>
                  </a:cubicBezTo>
                  <a:cubicBezTo>
                    <a:pt x="652" y="1382"/>
                    <a:pt x="42" y="4454"/>
                    <a:pt x="17" y="4585"/>
                  </a:cubicBezTo>
                  <a:cubicBezTo>
                    <a:pt x="0" y="4663"/>
                    <a:pt x="53" y="4741"/>
                    <a:pt x="131" y="4756"/>
                  </a:cubicBezTo>
                  <a:cubicBezTo>
                    <a:pt x="141" y="4758"/>
                    <a:pt x="150" y="4760"/>
                    <a:pt x="160" y="4760"/>
                  </a:cubicBezTo>
                  <a:cubicBezTo>
                    <a:pt x="230" y="4758"/>
                    <a:pt x="291" y="4709"/>
                    <a:pt x="304" y="4641"/>
                  </a:cubicBezTo>
                  <a:cubicBezTo>
                    <a:pt x="310" y="4608"/>
                    <a:pt x="931" y="1484"/>
                    <a:pt x="1646" y="215"/>
                  </a:cubicBezTo>
                  <a:cubicBezTo>
                    <a:pt x="1706" y="101"/>
                    <a:pt x="1610" y="0"/>
                    <a:pt x="1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31"/>
            <p:cNvSpPr/>
            <p:nvPr/>
          </p:nvSpPr>
          <p:spPr>
            <a:xfrm>
              <a:off x="4709225" y="3017725"/>
              <a:ext cx="63025" cy="66725"/>
            </a:xfrm>
            <a:custGeom>
              <a:avLst/>
              <a:gdLst/>
              <a:ahLst/>
              <a:cxnLst/>
              <a:rect l="l" t="t" r="r" b="b"/>
              <a:pathLst>
                <a:path w="2521" h="2669" extrusionOk="0">
                  <a:moveTo>
                    <a:pt x="2053" y="0"/>
                  </a:moveTo>
                  <a:cubicBezTo>
                    <a:pt x="2053" y="0"/>
                    <a:pt x="1261" y="1070"/>
                    <a:pt x="181" y="2391"/>
                  </a:cubicBezTo>
                  <a:cubicBezTo>
                    <a:pt x="111" y="2476"/>
                    <a:pt x="50" y="2569"/>
                    <a:pt x="1" y="2668"/>
                  </a:cubicBezTo>
                  <a:cubicBezTo>
                    <a:pt x="1249" y="2030"/>
                    <a:pt x="2044" y="1315"/>
                    <a:pt x="2521" y="591"/>
                  </a:cubicBezTo>
                  <a:cubicBezTo>
                    <a:pt x="2380" y="382"/>
                    <a:pt x="2224" y="185"/>
                    <a:pt x="20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31"/>
            <p:cNvSpPr/>
            <p:nvPr/>
          </p:nvSpPr>
          <p:spPr>
            <a:xfrm>
              <a:off x="4651050" y="2880400"/>
              <a:ext cx="199200" cy="205125"/>
            </a:xfrm>
            <a:custGeom>
              <a:avLst/>
              <a:gdLst/>
              <a:ahLst/>
              <a:cxnLst/>
              <a:rect l="l" t="t" r="r" b="b"/>
              <a:pathLst>
                <a:path w="7968" h="8205" extrusionOk="0">
                  <a:moveTo>
                    <a:pt x="3145" y="0"/>
                  </a:moveTo>
                  <a:cubicBezTo>
                    <a:pt x="3145" y="0"/>
                    <a:pt x="2307" y="1357"/>
                    <a:pt x="1154" y="3040"/>
                  </a:cubicBezTo>
                  <a:cubicBezTo>
                    <a:pt x="0" y="4724"/>
                    <a:pt x="1826" y="8205"/>
                    <a:pt x="1826" y="8205"/>
                  </a:cubicBezTo>
                  <a:cubicBezTo>
                    <a:pt x="7967" y="4287"/>
                    <a:pt x="3145" y="0"/>
                    <a:pt x="314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31"/>
            <p:cNvSpPr/>
            <p:nvPr/>
          </p:nvSpPr>
          <p:spPr>
            <a:xfrm>
              <a:off x="4530725" y="3039800"/>
              <a:ext cx="152875" cy="198275"/>
            </a:xfrm>
            <a:custGeom>
              <a:avLst/>
              <a:gdLst/>
              <a:ahLst/>
              <a:cxnLst/>
              <a:rect l="l" t="t" r="r" b="b"/>
              <a:pathLst>
                <a:path w="6115" h="7931" extrusionOk="0">
                  <a:moveTo>
                    <a:pt x="2180" y="1"/>
                  </a:moveTo>
                  <a:lnTo>
                    <a:pt x="2180" y="1"/>
                  </a:lnTo>
                  <a:cubicBezTo>
                    <a:pt x="0" y="7100"/>
                    <a:pt x="6115" y="7930"/>
                    <a:pt x="6115" y="7930"/>
                  </a:cubicBezTo>
                  <a:cubicBezTo>
                    <a:pt x="6115" y="7930"/>
                    <a:pt x="5921" y="6247"/>
                    <a:pt x="5763" y="4090"/>
                  </a:cubicBezTo>
                  <a:cubicBezTo>
                    <a:pt x="5608" y="1932"/>
                    <a:pt x="2180" y="1"/>
                    <a:pt x="218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31"/>
            <p:cNvSpPr/>
            <p:nvPr/>
          </p:nvSpPr>
          <p:spPr>
            <a:xfrm>
              <a:off x="4620125" y="3145175"/>
              <a:ext cx="328900" cy="517100"/>
            </a:xfrm>
            <a:custGeom>
              <a:avLst/>
              <a:gdLst/>
              <a:ahLst/>
              <a:cxnLst/>
              <a:rect l="l" t="t" r="r" b="b"/>
              <a:pathLst>
                <a:path w="13156" h="20684" extrusionOk="0">
                  <a:moveTo>
                    <a:pt x="167" y="0"/>
                  </a:moveTo>
                  <a:cubicBezTo>
                    <a:pt x="141" y="0"/>
                    <a:pt x="114" y="8"/>
                    <a:pt x="90" y="23"/>
                  </a:cubicBezTo>
                  <a:cubicBezTo>
                    <a:pt x="21" y="65"/>
                    <a:pt x="0" y="156"/>
                    <a:pt x="44" y="225"/>
                  </a:cubicBezTo>
                  <a:cubicBezTo>
                    <a:pt x="88" y="295"/>
                    <a:pt x="4544" y="7314"/>
                    <a:pt x="7721" y="11439"/>
                  </a:cubicBezTo>
                  <a:cubicBezTo>
                    <a:pt x="10881" y="15540"/>
                    <a:pt x="12826" y="20539"/>
                    <a:pt x="12845" y="20589"/>
                  </a:cubicBezTo>
                  <a:cubicBezTo>
                    <a:pt x="12866" y="20646"/>
                    <a:pt x="12921" y="20684"/>
                    <a:pt x="12982" y="20684"/>
                  </a:cubicBezTo>
                  <a:cubicBezTo>
                    <a:pt x="13085" y="20684"/>
                    <a:pt x="13155" y="20579"/>
                    <a:pt x="13119" y="20484"/>
                  </a:cubicBezTo>
                  <a:cubicBezTo>
                    <a:pt x="13100" y="20433"/>
                    <a:pt x="11139" y="15396"/>
                    <a:pt x="7952" y="11259"/>
                  </a:cubicBezTo>
                  <a:cubicBezTo>
                    <a:pt x="4783" y="7147"/>
                    <a:pt x="335" y="139"/>
                    <a:pt x="291" y="69"/>
                  </a:cubicBezTo>
                  <a:cubicBezTo>
                    <a:pt x="263" y="25"/>
                    <a:pt x="216" y="0"/>
                    <a:pt x="1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31"/>
            <p:cNvSpPr/>
            <p:nvPr/>
          </p:nvSpPr>
          <p:spPr>
            <a:xfrm>
              <a:off x="4681300" y="3000900"/>
              <a:ext cx="65300" cy="330175"/>
            </a:xfrm>
            <a:custGeom>
              <a:avLst/>
              <a:gdLst/>
              <a:ahLst/>
              <a:cxnLst/>
              <a:rect l="l" t="t" r="r" b="b"/>
              <a:pathLst>
                <a:path w="2612" h="13207" extrusionOk="0">
                  <a:moveTo>
                    <a:pt x="731" y="0"/>
                  </a:moveTo>
                  <a:cubicBezTo>
                    <a:pt x="654" y="0"/>
                    <a:pt x="589" y="59"/>
                    <a:pt x="584" y="136"/>
                  </a:cubicBezTo>
                  <a:cubicBezTo>
                    <a:pt x="578" y="215"/>
                    <a:pt x="1" y="8175"/>
                    <a:pt x="2302" y="13121"/>
                  </a:cubicBezTo>
                  <a:cubicBezTo>
                    <a:pt x="2325" y="13173"/>
                    <a:pt x="2378" y="13207"/>
                    <a:pt x="2435" y="13207"/>
                  </a:cubicBezTo>
                  <a:cubicBezTo>
                    <a:pt x="2541" y="13207"/>
                    <a:pt x="2611" y="13095"/>
                    <a:pt x="2566" y="12998"/>
                  </a:cubicBezTo>
                  <a:cubicBezTo>
                    <a:pt x="299" y="8122"/>
                    <a:pt x="871" y="238"/>
                    <a:pt x="877" y="158"/>
                  </a:cubicBezTo>
                  <a:cubicBezTo>
                    <a:pt x="882" y="77"/>
                    <a:pt x="822" y="6"/>
                    <a:pt x="742" y="1"/>
                  </a:cubicBezTo>
                  <a:cubicBezTo>
                    <a:pt x="738" y="0"/>
                    <a:pt x="735" y="0"/>
                    <a:pt x="7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31"/>
            <p:cNvSpPr/>
            <p:nvPr/>
          </p:nvSpPr>
          <p:spPr>
            <a:xfrm>
              <a:off x="4774075" y="3180575"/>
              <a:ext cx="161550" cy="180475"/>
            </a:xfrm>
            <a:custGeom>
              <a:avLst/>
              <a:gdLst/>
              <a:ahLst/>
              <a:cxnLst/>
              <a:rect l="l" t="t" r="r" b="b"/>
              <a:pathLst>
                <a:path w="6462" h="7219" extrusionOk="0">
                  <a:moveTo>
                    <a:pt x="1836" y="0"/>
                  </a:moveTo>
                  <a:cubicBezTo>
                    <a:pt x="1836" y="0"/>
                    <a:pt x="1363" y="1292"/>
                    <a:pt x="683" y="2913"/>
                  </a:cubicBezTo>
                  <a:cubicBezTo>
                    <a:pt x="1" y="4532"/>
                    <a:pt x="2045" y="7219"/>
                    <a:pt x="2045" y="7219"/>
                  </a:cubicBezTo>
                  <a:cubicBezTo>
                    <a:pt x="6461" y="2902"/>
                    <a:pt x="1836" y="0"/>
                    <a:pt x="1836"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31"/>
            <p:cNvSpPr/>
            <p:nvPr/>
          </p:nvSpPr>
          <p:spPr>
            <a:xfrm>
              <a:off x="4811000" y="3287900"/>
              <a:ext cx="72750" cy="240175"/>
            </a:xfrm>
            <a:custGeom>
              <a:avLst/>
              <a:gdLst/>
              <a:ahLst/>
              <a:cxnLst/>
              <a:rect l="l" t="t" r="r" b="b"/>
              <a:pathLst>
                <a:path w="2910" h="9607" extrusionOk="0">
                  <a:moveTo>
                    <a:pt x="156" y="0"/>
                  </a:moveTo>
                  <a:cubicBezTo>
                    <a:pt x="78" y="0"/>
                    <a:pt x="1" y="56"/>
                    <a:pt x="8" y="157"/>
                  </a:cubicBezTo>
                  <a:cubicBezTo>
                    <a:pt x="13" y="212"/>
                    <a:pt x="621" y="5618"/>
                    <a:pt x="2598" y="9525"/>
                  </a:cubicBezTo>
                  <a:cubicBezTo>
                    <a:pt x="2622" y="9575"/>
                    <a:pt x="2674" y="9607"/>
                    <a:pt x="2729" y="9607"/>
                  </a:cubicBezTo>
                  <a:lnTo>
                    <a:pt x="2729" y="9605"/>
                  </a:lnTo>
                  <a:cubicBezTo>
                    <a:pt x="2837" y="9605"/>
                    <a:pt x="2909" y="9491"/>
                    <a:pt x="2860" y="9394"/>
                  </a:cubicBezTo>
                  <a:cubicBezTo>
                    <a:pt x="908" y="5533"/>
                    <a:pt x="306" y="180"/>
                    <a:pt x="300" y="127"/>
                  </a:cubicBezTo>
                  <a:cubicBezTo>
                    <a:pt x="287" y="40"/>
                    <a:pt x="221" y="0"/>
                    <a:pt x="1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31"/>
            <p:cNvSpPr/>
            <p:nvPr/>
          </p:nvSpPr>
          <p:spPr>
            <a:xfrm>
              <a:off x="4704825" y="3303125"/>
              <a:ext cx="101050" cy="135325"/>
            </a:xfrm>
            <a:custGeom>
              <a:avLst/>
              <a:gdLst/>
              <a:ahLst/>
              <a:cxnLst/>
              <a:rect l="l" t="t" r="r" b="b"/>
              <a:pathLst>
                <a:path w="4042" h="5413" extrusionOk="0">
                  <a:moveTo>
                    <a:pt x="0" y="1"/>
                  </a:moveTo>
                  <a:cubicBezTo>
                    <a:pt x="0" y="1"/>
                    <a:pt x="135" y="1152"/>
                    <a:pt x="245" y="2634"/>
                  </a:cubicBezTo>
                  <a:cubicBezTo>
                    <a:pt x="354" y="4114"/>
                    <a:pt x="2624" y="5412"/>
                    <a:pt x="2624" y="5412"/>
                  </a:cubicBezTo>
                  <a:cubicBezTo>
                    <a:pt x="4042" y="521"/>
                    <a:pt x="1" y="1"/>
                    <a:pt x="0"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31"/>
            <p:cNvSpPr/>
            <p:nvPr/>
          </p:nvSpPr>
          <p:spPr>
            <a:xfrm>
              <a:off x="4725100" y="3368650"/>
              <a:ext cx="64625" cy="92975"/>
            </a:xfrm>
            <a:custGeom>
              <a:avLst/>
              <a:gdLst/>
              <a:ahLst/>
              <a:cxnLst/>
              <a:rect l="l" t="t" r="r" b="b"/>
              <a:pathLst>
                <a:path w="2585" h="3719" extrusionOk="0">
                  <a:moveTo>
                    <a:pt x="185" y="1"/>
                  </a:moveTo>
                  <a:cubicBezTo>
                    <a:pt x="93" y="1"/>
                    <a:pt x="0" y="86"/>
                    <a:pt x="44" y="201"/>
                  </a:cubicBezTo>
                  <a:cubicBezTo>
                    <a:pt x="544" y="1417"/>
                    <a:pt x="2207" y="3570"/>
                    <a:pt x="2277" y="3661"/>
                  </a:cubicBezTo>
                  <a:cubicBezTo>
                    <a:pt x="2306" y="3698"/>
                    <a:pt x="2349" y="3718"/>
                    <a:pt x="2393" y="3718"/>
                  </a:cubicBezTo>
                  <a:cubicBezTo>
                    <a:pt x="2515" y="3718"/>
                    <a:pt x="2585" y="3578"/>
                    <a:pt x="2509" y="3483"/>
                  </a:cubicBezTo>
                  <a:cubicBezTo>
                    <a:pt x="2492" y="3460"/>
                    <a:pt x="801" y="1271"/>
                    <a:pt x="314" y="89"/>
                  </a:cubicBezTo>
                  <a:cubicBezTo>
                    <a:pt x="287" y="27"/>
                    <a:pt x="236" y="1"/>
                    <a:pt x="1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31"/>
            <p:cNvSpPr/>
            <p:nvPr/>
          </p:nvSpPr>
          <p:spPr>
            <a:xfrm>
              <a:off x="4653475" y="3445525"/>
              <a:ext cx="141300" cy="67575"/>
            </a:xfrm>
            <a:custGeom>
              <a:avLst/>
              <a:gdLst/>
              <a:ahLst/>
              <a:cxnLst/>
              <a:rect l="l" t="t" r="r" b="b"/>
              <a:pathLst>
                <a:path w="5652" h="2703" extrusionOk="0">
                  <a:moveTo>
                    <a:pt x="2415" y="0"/>
                  </a:moveTo>
                  <a:cubicBezTo>
                    <a:pt x="667" y="0"/>
                    <a:pt x="0" y="1702"/>
                    <a:pt x="0" y="1702"/>
                  </a:cubicBezTo>
                  <a:cubicBezTo>
                    <a:pt x="0" y="1702"/>
                    <a:pt x="1104" y="2069"/>
                    <a:pt x="2506" y="2597"/>
                  </a:cubicBezTo>
                  <a:cubicBezTo>
                    <a:pt x="2702" y="2671"/>
                    <a:pt x="2903" y="2702"/>
                    <a:pt x="3106" y="2702"/>
                  </a:cubicBezTo>
                  <a:cubicBezTo>
                    <a:pt x="4359" y="2702"/>
                    <a:pt x="5651" y="1489"/>
                    <a:pt x="5651" y="1489"/>
                  </a:cubicBezTo>
                  <a:cubicBezTo>
                    <a:pt x="4303" y="378"/>
                    <a:pt x="3239" y="0"/>
                    <a:pt x="241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31"/>
            <p:cNvSpPr/>
            <p:nvPr/>
          </p:nvSpPr>
          <p:spPr>
            <a:xfrm>
              <a:off x="4723825" y="3476675"/>
              <a:ext cx="104350" cy="10875"/>
            </a:xfrm>
            <a:custGeom>
              <a:avLst/>
              <a:gdLst/>
              <a:ahLst/>
              <a:cxnLst/>
              <a:rect l="l" t="t" r="r" b="b"/>
              <a:pathLst>
                <a:path w="4174" h="435" extrusionOk="0">
                  <a:moveTo>
                    <a:pt x="161" y="0"/>
                  </a:moveTo>
                  <a:cubicBezTo>
                    <a:pt x="93" y="0"/>
                    <a:pt x="32" y="48"/>
                    <a:pt x="17" y="116"/>
                  </a:cubicBezTo>
                  <a:cubicBezTo>
                    <a:pt x="0" y="196"/>
                    <a:pt x="50" y="273"/>
                    <a:pt x="130" y="291"/>
                  </a:cubicBezTo>
                  <a:cubicBezTo>
                    <a:pt x="637" y="401"/>
                    <a:pt x="1349" y="435"/>
                    <a:pt x="2030" y="435"/>
                  </a:cubicBezTo>
                  <a:cubicBezTo>
                    <a:pt x="3041" y="435"/>
                    <a:pt x="3974" y="361"/>
                    <a:pt x="4040" y="355"/>
                  </a:cubicBezTo>
                  <a:cubicBezTo>
                    <a:pt x="4118" y="346"/>
                    <a:pt x="4173" y="275"/>
                    <a:pt x="4167" y="197"/>
                  </a:cubicBezTo>
                  <a:cubicBezTo>
                    <a:pt x="4162" y="121"/>
                    <a:pt x="4095" y="63"/>
                    <a:pt x="4019" y="63"/>
                  </a:cubicBezTo>
                  <a:cubicBezTo>
                    <a:pt x="4018" y="63"/>
                    <a:pt x="4017" y="63"/>
                    <a:pt x="4015" y="63"/>
                  </a:cubicBezTo>
                  <a:cubicBezTo>
                    <a:pt x="4000" y="64"/>
                    <a:pt x="3044" y="140"/>
                    <a:pt x="2021" y="140"/>
                  </a:cubicBezTo>
                  <a:cubicBezTo>
                    <a:pt x="1360" y="140"/>
                    <a:pt x="672" y="108"/>
                    <a:pt x="192" y="4"/>
                  </a:cubicBezTo>
                  <a:cubicBezTo>
                    <a:pt x="182" y="1"/>
                    <a:pt x="171" y="0"/>
                    <a:pt x="1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31"/>
            <p:cNvSpPr/>
            <p:nvPr/>
          </p:nvSpPr>
          <p:spPr>
            <a:xfrm>
              <a:off x="4579550" y="3249975"/>
              <a:ext cx="118950" cy="139150"/>
            </a:xfrm>
            <a:custGeom>
              <a:avLst/>
              <a:gdLst/>
              <a:ahLst/>
              <a:cxnLst/>
              <a:rect l="l" t="t" r="r" b="b"/>
              <a:pathLst>
                <a:path w="4758" h="5566" extrusionOk="0">
                  <a:moveTo>
                    <a:pt x="323" y="1"/>
                  </a:moveTo>
                  <a:cubicBezTo>
                    <a:pt x="121" y="1"/>
                    <a:pt x="0" y="15"/>
                    <a:pt x="0" y="15"/>
                  </a:cubicBezTo>
                  <a:cubicBezTo>
                    <a:pt x="0" y="15"/>
                    <a:pt x="487" y="1323"/>
                    <a:pt x="1042" y="3020"/>
                  </a:cubicBezTo>
                  <a:cubicBezTo>
                    <a:pt x="1597" y="4715"/>
                    <a:pt x="4578" y="5566"/>
                    <a:pt x="4578" y="5566"/>
                  </a:cubicBezTo>
                  <a:cubicBezTo>
                    <a:pt x="4757" y="410"/>
                    <a:pt x="1394" y="1"/>
                    <a:pt x="32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31"/>
            <p:cNvSpPr/>
            <p:nvPr/>
          </p:nvSpPr>
          <p:spPr>
            <a:xfrm>
              <a:off x="4639225" y="3337050"/>
              <a:ext cx="231500" cy="166225"/>
            </a:xfrm>
            <a:custGeom>
              <a:avLst/>
              <a:gdLst/>
              <a:ahLst/>
              <a:cxnLst/>
              <a:rect l="l" t="t" r="r" b="b"/>
              <a:pathLst>
                <a:path w="9260" h="6649" extrusionOk="0">
                  <a:moveTo>
                    <a:pt x="210" y="0"/>
                  </a:moveTo>
                  <a:cubicBezTo>
                    <a:pt x="98" y="0"/>
                    <a:pt x="0" y="143"/>
                    <a:pt x="103" y="251"/>
                  </a:cubicBezTo>
                  <a:cubicBezTo>
                    <a:pt x="150" y="300"/>
                    <a:pt x="4899" y="5245"/>
                    <a:pt x="9009" y="6639"/>
                  </a:cubicBezTo>
                  <a:cubicBezTo>
                    <a:pt x="9024" y="6645"/>
                    <a:pt x="9041" y="6647"/>
                    <a:pt x="9056" y="6647"/>
                  </a:cubicBezTo>
                  <a:lnTo>
                    <a:pt x="9056" y="6649"/>
                  </a:lnTo>
                  <a:cubicBezTo>
                    <a:pt x="9222" y="6647"/>
                    <a:pt x="9260" y="6417"/>
                    <a:pt x="9104" y="6364"/>
                  </a:cubicBezTo>
                  <a:cubicBezTo>
                    <a:pt x="5060" y="4990"/>
                    <a:pt x="361" y="97"/>
                    <a:pt x="314" y="48"/>
                  </a:cubicBezTo>
                  <a:cubicBezTo>
                    <a:pt x="281" y="14"/>
                    <a:pt x="245" y="0"/>
                    <a:pt x="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3" name="Google Shape;1493;p31"/>
          <p:cNvGrpSpPr/>
          <p:nvPr/>
        </p:nvGrpSpPr>
        <p:grpSpPr>
          <a:xfrm rot="-341900">
            <a:off x="8030850" y="1724729"/>
            <a:ext cx="883674" cy="835342"/>
            <a:chOff x="7608325" y="2238725"/>
            <a:chExt cx="542950" cy="513225"/>
          </a:xfrm>
        </p:grpSpPr>
        <p:sp>
          <p:nvSpPr>
            <p:cNvPr id="1494" name="Google Shape;1494;p31"/>
            <p:cNvSpPr/>
            <p:nvPr/>
          </p:nvSpPr>
          <p:spPr>
            <a:xfrm>
              <a:off x="7608325" y="2238725"/>
              <a:ext cx="542950" cy="513225"/>
            </a:xfrm>
            <a:custGeom>
              <a:avLst/>
              <a:gdLst/>
              <a:ahLst/>
              <a:cxnLst/>
              <a:rect l="l" t="t" r="r" b="b"/>
              <a:pathLst>
                <a:path w="21718" h="20529" extrusionOk="0">
                  <a:moveTo>
                    <a:pt x="16798" y="0"/>
                  </a:moveTo>
                  <a:cubicBezTo>
                    <a:pt x="16437" y="0"/>
                    <a:pt x="16074" y="132"/>
                    <a:pt x="15787" y="397"/>
                  </a:cubicBezTo>
                  <a:lnTo>
                    <a:pt x="639" y="14416"/>
                  </a:lnTo>
                  <a:cubicBezTo>
                    <a:pt x="37" y="14975"/>
                    <a:pt x="1" y="15917"/>
                    <a:pt x="559" y="16522"/>
                  </a:cubicBezTo>
                  <a:lnTo>
                    <a:pt x="3826" y="20052"/>
                  </a:lnTo>
                  <a:cubicBezTo>
                    <a:pt x="4119" y="20369"/>
                    <a:pt x="4519" y="20529"/>
                    <a:pt x="4919" y="20529"/>
                  </a:cubicBezTo>
                  <a:cubicBezTo>
                    <a:pt x="5281" y="20529"/>
                    <a:pt x="5644" y="20398"/>
                    <a:pt x="5931" y="20134"/>
                  </a:cubicBezTo>
                  <a:lnTo>
                    <a:pt x="21077" y="6114"/>
                  </a:lnTo>
                  <a:cubicBezTo>
                    <a:pt x="21682" y="5556"/>
                    <a:pt x="21718" y="4613"/>
                    <a:pt x="21159" y="4009"/>
                  </a:cubicBezTo>
                  <a:lnTo>
                    <a:pt x="17891" y="478"/>
                  </a:lnTo>
                  <a:cubicBezTo>
                    <a:pt x="17597" y="161"/>
                    <a:pt x="17199" y="0"/>
                    <a:pt x="1679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31"/>
            <p:cNvSpPr/>
            <p:nvPr/>
          </p:nvSpPr>
          <p:spPr>
            <a:xfrm>
              <a:off x="7769125" y="2386550"/>
              <a:ext cx="221300" cy="217575"/>
            </a:xfrm>
            <a:custGeom>
              <a:avLst/>
              <a:gdLst/>
              <a:ahLst/>
              <a:cxnLst/>
              <a:rect l="l" t="t" r="r" b="b"/>
              <a:pathLst>
                <a:path w="8852" h="8703" extrusionOk="0">
                  <a:moveTo>
                    <a:pt x="5133" y="0"/>
                  </a:moveTo>
                  <a:cubicBezTo>
                    <a:pt x="5061" y="0"/>
                    <a:pt x="4989" y="26"/>
                    <a:pt x="4932" y="80"/>
                  </a:cubicBezTo>
                  <a:lnTo>
                    <a:pt x="128" y="4524"/>
                  </a:lnTo>
                  <a:cubicBezTo>
                    <a:pt x="8" y="4636"/>
                    <a:pt x="1" y="4824"/>
                    <a:pt x="113" y="4946"/>
                  </a:cubicBezTo>
                  <a:lnTo>
                    <a:pt x="3503" y="8608"/>
                  </a:lnTo>
                  <a:cubicBezTo>
                    <a:pt x="3561" y="8670"/>
                    <a:pt x="3640" y="8702"/>
                    <a:pt x="3720" y="8702"/>
                  </a:cubicBezTo>
                  <a:cubicBezTo>
                    <a:pt x="3792" y="8702"/>
                    <a:pt x="3865" y="8676"/>
                    <a:pt x="3923" y="8623"/>
                  </a:cubicBezTo>
                  <a:lnTo>
                    <a:pt x="8725" y="4178"/>
                  </a:lnTo>
                  <a:cubicBezTo>
                    <a:pt x="8846" y="4068"/>
                    <a:pt x="8852" y="3878"/>
                    <a:pt x="8742" y="3758"/>
                  </a:cubicBezTo>
                  <a:lnTo>
                    <a:pt x="5352" y="95"/>
                  </a:lnTo>
                  <a:cubicBezTo>
                    <a:pt x="5293" y="32"/>
                    <a:pt x="5213" y="0"/>
                    <a:pt x="513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31"/>
            <p:cNvSpPr/>
            <p:nvPr/>
          </p:nvSpPr>
          <p:spPr>
            <a:xfrm>
              <a:off x="7663525" y="2602400"/>
              <a:ext cx="32650" cy="24550"/>
            </a:xfrm>
            <a:custGeom>
              <a:avLst/>
              <a:gdLst/>
              <a:ahLst/>
              <a:cxnLst/>
              <a:rect l="l" t="t" r="r" b="b"/>
              <a:pathLst>
                <a:path w="1306" h="982" extrusionOk="0">
                  <a:moveTo>
                    <a:pt x="654" y="0"/>
                  </a:moveTo>
                  <a:cubicBezTo>
                    <a:pt x="535" y="0"/>
                    <a:pt x="415" y="44"/>
                    <a:pt x="320" y="131"/>
                  </a:cubicBezTo>
                  <a:cubicBezTo>
                    <a:pt x="1" y="428"/>
                    <a:pt x="198" y="964"/>
                    <a:pt x="635" y="981"/>
                  </a:cubicBezTo>
                  <a:cubicBezTo>
                    <a:pt x="642" y="981"/>
                    <a:pt x="648" y="981"/>
                    <a:pt x="654" y="981"/>
                  </a:cubicBezTo>
                  <a:cubicBezTo>
                    <a:pt x="1077" y="981"/>
                    <a:pt x="1306" y="473"/>
                    <a:pt x="1014" y="158"/>
                  </a:cubicBezTo>
                  <a:cubicBezTo>
                    <a:pt x="917" y="53"/>
                    <a:pt x="786" y="0"/>
                    <a:pt x="6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31"/>
            <p:cNvSpPr/>
            <p:nvPr/>
          </p:nvSpPr>
          <p:spPr>
            <a:xfrm>
              <a:off x="7696250" y="2637800"/>
              <a:ext cx="32700" cy="24525"/>
            </a:xfrm>
            <a:custGeom>
              <a:avLst/>
              <a:gdLst/>
              <a:ahLst/>
              <a:cxnLst/>
              <a:rect l="l" t="t" r="r" b="b"/>
              <a:pathLst>
                <a:path w="1308" h="981" extrusionOk="0">
                  <a:moveTo>
                    <a:pt x="656" y="0"/>
                  </a:moveTo>
                  <a:cubicBezTo>
                    <a:pt x="537" y="0"/>
                    <a:pt x="417" y="43"/>
                    <a:pt x="322" y="131"/>
                  </a:cubicBezTo>
                  <a:cubicBezTo>
                    <a:pt x="1" y="427"/>
                    <a:pt x="200" y="963"/>
                    <a:pt x="636" y="980"/>
                  </a:cubicBezTo>
                  <a:cubicBezTo>
                    <a:pt x="643" y="981"/>
                    <a:pt x="650" y="981"/>
                    <a:pt x="657" y="981"/>
                  </a:cubicBezTo>
                  <a:cubicBezTo>
                    <a:pt x="1080" y="981"/>
                    <a:pt x="1307" y="472"/>
                    <a:pt x="1016" y="158"/>
                  </a:cubicBezTo>
                  <a:cubicBezTo>
                    <a:pt x="919" y="53"/>
                    <a:pt x="788" y="0"/>
                    <a:pt x="6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31"/>
            <p:cNvSpPr/>
            <p:nvPr/>
          </p:nvSpPr>
          <p:spPr>
            <a:xfrm>
              <a:off x="7729050" y="2673175"/>
              <a:ext cx="32675" cy="24550"/>
            </a:xfrm>
            <a:custGeom>
              <a:avLst/>
              <a:gdLst/>
              <a:ahLst/>
              <a:cxnLst/>
              <a:rect l="l" t="t" r="r" b="b"/>
              <a:pathLst>
                <a:path w="1307" h="982" extrusionOk="0">
                  <a:moveTo>
                    <a:pt x="654" y="1"/>
                  </a:moveTo>
                  <a:cubicBezTo>
                    <a:pt x="535" y="1"/>
                    <a:pt x="415" y="44"/>
                    <a:pt x="321" y="132"/>
                  </a:cubicBezTo>
                  <a:cubicBezTo>
                    <a:pt x="0" y="428"/>
                    <a:pt x="198" y="964"/>
                    <a:pt x="635" y="981"/>
                  </a:cubicBezTo>
                  <a:cubicBezTo>
                    <a:pt x="642" y="981"/>
                    <a:pt x="649" y="981"/>
                    <a:pt x="656" y="981"/>
                  </a:cubicBezTo>
                  <a:cubicBezTo>
                    <a:pt x="1079" y="981"/>
                    <a:pt x="1306" y="474"/>
                    <a:pt x="1013" y="158"/>
                  </a:cubicBezTo>
                  <a:cubicBezTo>
                    <a:pt x="917" y="54"/>
                    <a:pt x="786" y="1"/>
                    <a:pt x="6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31"/>
            <p:cNvSpPr/>
            <p:nvPr/>
          </p:nvSpPr>
          <p:spPr>
            <a:xfrm>
              <a:off x="7732750" y="2538325"/>
              <a:ext cx="32675" cy="24525"/>
            </a:xfrm>
            <a:custGeom>
              <a:avLst/>
              <a:gdLst/>
              <a:ahLst/>
              <a:cxnLst/>
              <a:rect l="l" t="t" r="r" b="b"/>
              <a:pathLst>
                <a:path w="1307" h="981" extrusionOk="0">
                  <a:moveTo>
                    <a:pt x="655" y="0"/>
                  </a:moveTo>
                  <a:cubicBezTo>
                    <a:pt x="535" y="0"/>
                    <a:pt x="415" y="43"/>
                    <a:pt x="321" y="131"/>
                  </a:cubicBezTo>
                  <a:cubicBezTo>
                    <a:pt x="0" y="427"/>
                    <a:pt x="198" y="963"/>
                    <a:pt x="635" y="980"/>
                  </a:cubicBezTo>
                  <a:cubicBezTo>
                    <a:pt x="642" y="981"/>
                    <a:pt x="649" y="981"/>
                    <a:pt x="656" y="981"/>
                  </a:cubicBezTo>
                  <a:cubicBezTo>
                    <a:pt x="1080" y="981"/>
                    <a:pt x="1307" y="472"/>
                    <a:pt x="1015" y="158"/>
                  </a:cubicBezTo>
                  <a:cubicBezTo>
                    <a:pt x="918" y="53"/>
                    <a:pt x="786" y="0"/>
                    <a:pt x="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31"/>
            <p:cNvSpPr/>
            <p:nvPr/>
          </p:nvSpPr>
          <p:spPr>
            <a:xfrm>
              <a:off x="7765525" y="2573700"/>
              <a:ext cx="32625" cy="24550"/>
            </a:xfrm>
            <a:custGeom>
              <a:avLst/>
              <a:gdLst/>
              <a:ahLst/>
              <a:cxnLst/>
              <a:rect l="l" t="t" r="r" b="b"/>
              <a:pathLst>
                <a:path w="1305" h="982" extrusionOk="0">
                  <a:moveTo>
                    <a:pt x="654" y="1"/>
                  </a:moveTo>
                  <a:cubicBezTo>
                    <a:pt x="535" y="1"/>
                    <a:pt x="415" y="44"/>
                    <a:pt x="322" y="132"/>
                  </a:cubicBezTo>
                  <a:cubicBezTo>
                    <a:pt x="0" y="428"/>
                    <a:pt x="198" y="964"/>
                    <a:pt x="635" y="981"/>
                  </a:cubicBezTo>
                  <a:cubicBezTo>
                    <a:pt x="642" y="981"/>
                    <a:pt x="649" y="981"/>
                    <a:pt x="656" y="981"/>
                  </a:cubicBezTo>
                  <a:cubicBezTo>
                    <a:pt x="1080" y="981"/>
                    <a:pt x="1305" y="474"/>
                    <a:pt x="1013" y="158"/>
                  </a:cubicBezTo>
                  <a:cubicBezTo>
                    <a:pt x="916" y="54"/>
                    <a:pt x="785" y="1"/>
                    <a:pt x="6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1" name="Google Shape;1501;p31"/>
            <p:cNvSpPr/>
            <p:nvPr/>
          </p:nvSpPr>
          <p:spPr>
            <a:xfrm>
              <a:off x="7798250" y="2609100"/>
              <a:ext cx="32675" cy="24550"/>
            </a:xfrm>
            <a:custGeom>
              <a:avLst/>
              <a:gdLst/>
              <a:ahLst/>
              <a:cxnLst/>
              <a:rect l="l" t="t" r="r" b="b"/>
              <a:pathLst>
                <a:path w="1307" h="982" extrusionOk="0">
                  <a:moveTo>
                    <a:pt x="656" y="0"/>
                  </a:moveTo>
                  <a:cubicBezTo>
                    <a:pt x="536" y="0"/>
                    <a:pt x="417" y="44"/>
                    <a:pt x="322" y="131"/>
                  </a:cubicBezTo>
                  <a:cubicBezTo>
                    <a:pt x="1" y="428"/>
                    <a:pt x="200" y="964"/>
                    <a:pt x="635" y="981"/>
                  </a:cubicBezTo>
                  <a:cubicBezTo>
                    <a:pt x="642" y="981"/>
                    <a:pt x="649" y="981"/>
                    <a:pt x="656" y="981"/>
                  </a:cubicBezTo>
                  <a:cubicBezTo>
                    <a:pt x="1080" y="981"/>
                    <a:pt x="1307" y="474"/>
                    <a:pt x="1015" y="158"/>
                  </a:cubicBezTo>
                  <a:cubicBezTo>
                    <a:pt x="919" y="53"/>
                    <a:pt x="787" y="0"/>
                    <a:pt x="6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2" name="Google Shape;1502;p31"/>
            <p:cNvSpPr/>
            <p:nvPr/>
          </p:nvSpPr>
          <p:spPr>
            <a:xfrm>
              <a:off x="7714800" y="2588325"/>
              <a:ext cx="32675" cy="24550"/>
            </a:xfrm>
            <a:custGeom>
              <a:avLst/>
              <a:gdLst/>
              <a:ahLst/>
              <a:cxnLst/>
              <a:rect l="l" t="t" r="r" b="b"/>
              <a:pathLst>
                <a:path w="1307" h="982" extrusionOk="0">
                  <a:moveTo>
                    <a:pt x="653" y="1"/>
                  </a:moveTo>
                  <a:cubicBezTo>
                    <a:pt x="534" y="1"/>
                    <a:pt x="415" y="44"/>
                    <a:pt x="321" y="132"/>
                  </a:cubicBezTo>
                  <a:cubicBezTo>
                    <a:pt x="0" y="428"/>
                    <a:pt x="198" y="964"/>
                    <a:pt x="635" y="981"/>
                  </a:cubicBezTo>
                  <a:cubicBezTo>
                    <a:pt x="642" y="982"/>
                    <a:pt x="649" y="982"/>
                    <a:pt x="656" y="982"/>
                  </a:cubicBezTo>
                  <a:cubicBezTo>
                    <a:pt x="1079" y="982"/>
                    <a:pt x="1306" y="474"/>
                    <a:pt x="1013" y="159"/>
                  </a:cubicBezTo>
                  <a:cubicBezTo>
                    <a:pt x="916" y="54"/>
                    <a:pt x="785" y="1"/>
                    <a:pt x="6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31"/>
            <p:cNvSpPr/>
            <p:nvPr/>
          </p:nvSpPr>
          <p:spPr>
            <a:xfrm>
              <a:off x="7747575" y="2623750"/>
              <a:ext cx="32625" cy="24525"/>
            </a:xfrm>
            <a:custGeom>
              <a:avLst/>
              <a:gdLst/>
              <a:ahLst/>
              <a:cxnLst/>
              <a:rect l="l" t="t" r="r" b="b"/>
              <a:pathLst>
                <a:path w="1305" h="981" extrusionOk="0">
                  <a:moveTo>
                    <a:pt x="652" y="0"/>
                  </a:moveTo>
                  <a:cubicBezTo>
                    <a:pt x="533" y="0"/>
                    <a:pt x="414" y="43"/>
                    <a:pt x="319" y="131"/>
                  </a:cubicBezTo>
                  <a:cubicBezTo>
                    <a:pt x="0" y="427"/>
                    <a:pt x="198" y="963"/>
                    <a:pt x="635" y="980"/>
                  </a:cubicBezTo>
                  <a:cubicBezTo>
                    <a:pt x="642" y="980"/>
                    <a:pt x="649" y="980"/>
                    <a:pt x="656" y="980"/>
                  </a:cubicBezTo>
                  <a:cubicBezTo>
                    <a:pt x="1078" y="980"/>
                    <a:pt x="1305" y="473"/>
                    <a:pt x="1013" y="157"/>
                  </a:cubicBezTo>
                  <a:cubicBezTo>
                    <a:pt x="916" y="53"/>
                    <a:pt x="784" y="0"/>
                    <a:pt x="6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31"/>
            <p:cNvSpPr/>
            <p:nvPr/>
          </p:nvSpPr>
          <p:spPr>
            <a:xfrm>
              <a:off x="7928025" y="2357600"/>
              <a:ext cx="32650" cy="24550"/>
            </a:xfrm>
            <a:custGeom>
              <a:avLst/>
              <a:gdLst/>
              <a:ahLst/>
              <a:cxnLst/>
              <a:rect l="l" t="t" r="r" b="b"/>
              <a:pathLst>
                <a:path w="1306" h="982" extrusionOk="0">
                  <a:moveTo>
                    <a:pt x="654" y="0"/>
                  </a:moveTo>
                  <a:cubicBezTo>
                    <a:pt x="535" y="0"/>
                    <a:pt x="415" y="43"/>
                    <a:pt x="320" y="130"/>
                  </a:cubicBezTo>
                  <a:cubicBezTo>
                    <a:pt x="1" y="428"/>
                    <a:pt x="199" y="964"/>
                    <a:pt x="636" y="981"/>
                  </a:cubicBezTo>
                  <a:cubicBezTo>
                    <a:pt x="643" y="981"/>
                    <a:pt x="650" y="982"/>
                    <a:pt x="656" y="982"/>
                  </a:cubicBezTo>
                  <a:cubicBezTo>
                    <a:pt x="1080" y="982"/>
                    <a:pt x="1305" y="473"/>
                    <a:pt x="1014" y="157"/>
                  </a:cubicBezTo>
                  <a:cubicBezTo>
                    <a:pt x="917" y="53"/>
                    <a:pt x="786" y="0"/>
                    <a:pt x="6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31"/>
            <p:cNvSpPr/>
            <p:nvPr/>
          </p:nvSpPr>
          <p:spPr>
            <a:xfrm>
              <a:off x="7960775" y="2393000"/>
              <a:ext cx="32675" cy="24550"/>
            </a:xfrm>
            <a:custGeom>
              <a:avLst/>
              <a:gdLst/>
              <a:ahLst/>
              <a:cxnLst/>
              <a:rect l="l" t="t" r="r" b="b"/>
              <a:pathLst>
                <a:path w="1307" h="982" extrusionOk="0">
                  <a:moveTo>
                    <a:pt x="655" y="0"/>
                  </a:moveTo>
                  <a:cubicBezTo>
                    <a:pt x="536" y="0"/>
                    <a:pt x="416" y="44"/>
                    <a:pt x="321" y="131"/>
                  </a:cubicBezTo>
                  <a:cubicBezTo>
                    <a:pt x="0" y="428"/>
                    <a:pt x="200" y="964"/>
                    <a:pt x="635" y="981"/>
                  </a:cubicBezTo>
                  <a:cubicBezTo>
                    <a:pt x="642" y="981"/>
                    <a:pt x="649" y="981"/>
                    <a:pt x="656" y="981"/>
                  </a:cubicBezTo>
                  <a:cubicBezTo>
                    <a:pt x="1079" y="981"/>
                    <a:pt x="1306" y="472"/>
                    <a:pt x="1015" y="158"/>
                  </a:cubicBezTo>
                  <a:cubicBezTo>
                    <a:pt x="918" y="53"/>
                    <a:pt x="787" y="0"/>
                    <a:pt x="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31"/>
            <p:cNvSpPr/>
            <p:nvPr/>
          </p:nvSpPr>
          <p:spPr>
            <a:xfrm>
              <a:off x="7993550" y="2428400"/>
              <a:ext cx="32625" cy="24525"/>
            </a:xfrm>
            <a:custGeom>
              <a:avLst/>
              <a:gdLst/>
              <a:ahLst/>
              <a:cxnLst/>
              <a:rect l="l" t="t" r="r" b="b"/>
              <a:pathLst>
                <a:path w="1305" h="981" extrusionOk="0">
                  <a:moveTo>
                    <a:pt x="654" y="0"/>
                  </a:moveTo>
                  <a:cubicBezTo>
                    <a:pt x="535" y="0"/>
                    <a:pt x="415" y="43"/>
                    <a:pt x="321" y="131"/>
                  </a:cubicBezTo>
                  <a:cubicBezTo>
                    <a:pt x="0" y="428"/>
                    <a:pt x="198" y="963"/>
                    <a:pt x="635" y="980"/>
                  </a:cubicBezTo>
                  <a:cubicBezTo>
                    <a:pt x="642" y="981"/>
                    <a:pt x="649" y="981"/>
                    <a:pt x="656" y="981"/>
                  </a:cubicBezTo>
                  <a:cubicBezTo>
                    <a:pt x="1079" y="981"/>
                    <a:pt x="1305" y="472"/>
                    <a:pt x="1013" y="158"/>
                  </a:cubicBezTo>
                  <a:cubicBezTo>
                    <a:pt x="916" y="53"/>
                    <a:pt x="785" y="0"/>
                    <a:pt x="6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31"/>
            <p:cNvSpPr/>
            <p:nvPr/>
          </p:nvSpPr>
          <p:spPr>
            <a:xfrm>
              <a:off x="7997250" y="2293525"/>
              <a:ext cx="32625" cy="24550"/>
            </a:xfrm>
            <a:custGeom>
              <a:avLst/>
              <a:gdLst/>
              <a:ahLst/>
              <a:cxnLst/>
              <a:rect l="l" t="t" r="r" b="b"/>
              <a:pathLst>
                <a:path w="1305" h="982" extrusionOk="0">
                  <a:moveTo>
                    <a:pt x="654" y="1"/>
                  </a:moveTo>
                  <a:cubicBezTo>
                    <a:pt x="535" y="1"/>
                    <a:pt x="416" y="44"/>
                    <a:pt x="322" y="132"/>
                  </a:cubicBezTo>
                  <a:cubicBezTo>
                    <a:pt x="0" y="428"/>
                    <a:pt x="198" y="964"/>
                    <a:pt x="635" y="981"/>
                  </a:cubicBezTo>
                  <a:cubicBezTo>
                    <a:pt x="642" y="981"/>
                    <a:pt x="649" y="981"/>
                    <a:pt x="656" y="981"/>
                  </a:cubicBezTo>
                  <a:cubicBezTo>
                    <a:pt x="1080" y="981"/>
                    <a:pt x="1305" y="472"/>
                    <a:pt x="1013" y="158"/>
                  </a:cubicBezTo>
                  <a:cubicBezTo>
                    <a:pt x="918" y="53"/>
                    <a:pt x="786" y="1"/>
                    <a:pt x="6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31"/>
            <p:cNvSpPr/>
            <p:nvPr/>
          </p:nvSpPr>
          <p:spPr>
            <a:xfrm>
              <a:off x="8030025" y="2328925"/>
              <a:ext cx="32625" cy="24525"/>
            </a:xfrm>
            <a:custGeom>
              <a:avLst/>
              <a:gdLst/>
              <a:ahLst/>
              <a:cxnLst/>
              <a:rect l="l" t="t" r="r" b="b"/>
              <a:pathLst>
                <a:path w="1305" h="981" extrusionOk="0">
                  <a:moveTo>
                    <a:pt x="654" y="0"/>
                  </a:moveTo>
                  <a:cubicBezTo>
                    <a:pt x="534" y="0"/>
                    <a:pt x="415" y="44"/>
                    <a:pt x="320" y="131"/>
                  </a:cubicBezTo>
                  <a:cubicBezTo>
                    <a:pt x="1" y="428"/>
                    <a:pt x="198" y="963"/>
                    <a:pt x="635" y="981"/>
                  </a:cubicBezTo>
                  <a:cubicBezTo>
                    <a:pt x="642" y="981"/>
                    <a:pt x="649" y="981"/>
                    <a:pt x="656" y="981"/>
                  </a:cubicBezTo>
                  <a:cubicBezTo>
                    <a:pt x="1078" y="981"/>
                    <a:pt x="1305" y="474"/>
                    <a:pt x="1013" y="158"/>
                  </a:cubicBezTo>
                  <a:cubicBezTo>
                    <a:pt x="917" y="53"/>
                    <a:pt x="785" y="0"/>
                    <a:pt x="6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31"/>
            <p:cNvSpPr/>
            <p:nvPr/>
          </p:nvSpPr>
          <p:spPr>
            <a:xfrm>
              <a:off x="8062750" y="2364300"/>
              <a:ext cx="32700" cy="24550"/>
            </a:xfrm>
            <a:custGeom>
              <a:avLst/>
              <a:gdLst/>
              <a:ahLst/>
              <a:cxnLst/>
              <a:rect l="l" t="t" r="r" b="b"/>
              <a:pathLst>
                <a:path w="1308" h="982" extrusionOk="0">
                  <a:moveTo>
                    <a:pt x="656" y="1"/>
                  </a:moveTo>
                  <a:cubicBezTo>
                    <a:pt x="536" y="1"/>
                    <a:pt x="417" y="44"/>
                    <a:pt x="322" y="132"/>
                  </a:cubicBezTo>
                  <a:cubicBezTo>
                    <a:pt x="1" y="428"/>
                    <a:pt x="200" y="964"/>
                    <a:pt x="635" y="981"/>
                  </a:cubicBezTo>
                  <a:cubicBezTo>
                    <a:pt x="643" y="981"/>
                    <a:pt x="650" y="982"/>
                    <a:pt x="656" y="982"/>
                  </a:cubicBezTo>
                  <a:cubicBezTo>
                    <a:pt x="1080" y="982"/>
                    <a:pt x="1307" y="474"/>
                    <a:pt x="1015" y="158"/>
                  </a:cubicBezTo>
                  <a:cubicBezTo>
                    <a:pt x="919" y="54"/>
                    <a:pt x="788" y="1"/>
                    <a:pt x="6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31"/>
            <p:cNvSpPr/>
            <p:nvPr/>
          </p:nvSpPr>
          <p:spPr>
            <a:xfrm>
              <a:off x="7979300" y="2343550"/>
              <a:ext cx="32625" cy="24550"/>
            </a:xfrm>
            <a:custGeom>
              <a:avLst/>
              <a:gdLst/>
              <a:ahLst/>
              <a:cxnLst/>
              <a:rect l="l" t="t" r="r" b="b"/>
              <a:pathLst>
                <a:path w="1305" h="982" extrusionOk="0">
                  <a:moveTo>
                    <a:pt x="654" y="0"/>
                  </a:moveTo>
                  <a:cubicBezTo>
                    <a:pt x="534" y="0"/>
                    <a:pt x="415" y="44"/>
                    <a:pt x="321" y="131"/>
                  </a:cubicBezTo>
                  <a:cubicBezTo>
                    <a:pt x="0" y="428"/>
                    <a:pt x="198" y="964"/>
                    <a:pt x="635" y="981"/>
                  </a:cubicBezTo>
                  <a:cubicBezTo>
                    <a:pt x="642" y="981"/>
                    <a:pt x="649" y="981"/>
                    <a:pt x="656" y="981"/>
                  </a:cubicBezTo>
                  <a:cubicBezTo>
                    <a:pt x="1079" y="981"/>
                    <a:pt x="1305" y="474"/>
                    <a:pt x="1013" y="158"/>
                  </a:cubicBezTo>
                  <a:cubicBezTo>
                    <a:pt x="916" y="53"/>
                    <a:pt x="785" y="0"/>
                    <a:pt x="6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31"/>
            <p:cNvSpPr/>
            <p:nvPr/>
          </p:nvSpPr>
          <p:spPr>
            <a:xfrm>
              <a:off x="8012025" y="2378950"/>
              <a:ext cx="32675" cy="24525"/>
            </a:xfrm>
            <a:custGeom>
              <a:avLst/>
              <a:gdLst/>
              <a:ahLst/>
              <a:cxnLst/>
              <a:rect l="l" t="t" r="r" b="b"/>
              <a:pathLst>
                <a:path w="1307" h="981" extrusionOk="0">
                  <a:moveTo>
                    <a:pt x="655" y="0"/>
                  </a:moveTo>
                  <a:cubicBezTo>
                    <a:pt x="536" y="0"/>
                    <a:pt x="416" y="43"/>
                    <a:pt x="322" y="131"/>
                  </a:cubicBezTo>
                  <a:cubicBezTo>
                    <a:pt x="0" y="427"/>
                    <a:pt x="200" y="965"/>
                    <a:pt x="637" y="980"/>
                  </a:cubicBezTo>
                  <a:cubicBezTo>
                    <a:pt x="644" y="981"/>
                    <a:pt x="651" y="981"/>
                    <a:pt x="658" y="981"/>
                  </a:cubicBezTo>
                  <a:cubicBezTo>
                    <a:pt x="1080" y="981"/>
                    <a:pt x="1307" y="474"/>
                    <a:pt x="1015" y="158"/>
                  </a:cubicBezTo>
                  <a:cubicBezTo>
                    <a:pt x="918" y="53"/>
                    <a:pt x="787" y="0"/>
                    <a:pt x="6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2">
  <p:cSld name="BLANK_1_1_1_1_1_2_1_1">
    <p:spTree>
      <p:nvGrpSpPr>
        <p:cNvPr id="1" name="Shape 1512"/>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Clr>
                <a:schemeClr val="dk1"/>
              </a:buClr>
              <a:buSzPts val="2800"/>
              <a:buFont typeface="Lexend"/>
              <a:buNone/>
              <a:defRPr sz="2800" b="1">
                <a:solidFill>
                  <a:schemeClr val="dk1"/>
                </a:solidFill>
                <a:latin typeface="Lexend"/>
                <a:ea typeface="Lexend"/>
                <a:cs typeface="Lexend"/>
                <a:sym typeface="Lexend"/>
              </a:defRPr>
            </a:lvl1pPr>
            <a:lvl2pPr lvl="1" algn="ctr">
              <a:spcBef>
                <a:spcPts val="0"/>
              </a:spcBef>
              <a:spcAft>
                <a:spcPts val="0"/>
              </a:spcAft>
              <a:buClr>
                <a:schemeClr val="dk1"/>
              </a:buClr>
              <a:buSzPts val="2800"/>
              <a:buFont typeface="Lexend"/>
              <a:buNone/>
              <a:defRPr sz="2800" b="1">
                <a:solidFill>
                  <a:schemeClr val="dk1"/>
                </a:solidFill>
                <a:latin typeface="Lexend"/>
                <a:ea typeface="Lexend"/>
                <a:cs typeface="Lexend"/>
                <a:sym typeface="Lexend"/>
              </a:defRPr>
            </a:lvl2pPr>
            <a:lvl3pPr lvl="2" algn="ctr">
              <a:spcBef>
                <a:spcPts val="0"/>
              </a:spcBef>
              <a:spcAft>
                <a:spcPts val="0"/>
              </a:spcAft>
              <a:buClr>
                <a:schemeClr val="dk1"/>
              </a:buClr>
              <a:buSzPts val="2800"/>
              <a:buFont typeface="Lexend"/>
              <a:buNone/>
              <a:defRPr sz="2800" b="1">
                <a:solidFill>
                  <a:schemeClr val="dk1"/>
                </a:solidFill>
                <a:latin typeface="Lexend"/>
                <a:ea typeface="Lexend"/>
                <a:cs typeface="Lexend"/>
                <a:sym typeface="Lexend"/>
              </a:defRPr>
            </a:lvl3pPr>
            <a:lvl4pPr lvl="3" algn="ctr">
              <a:spcBef>
                <a:spcPts val="0"/>
              </a:spcBef>
              <a:spcAft>
                <a:spcPts val="0"/>
              </a:spcAft>
              <a:buClr>
                <a:schemeClr val="dk1"/>
              </a:buClr>
              <a:buSzPts val="2800"/>
              <a:buFont typeface="Lexend"/>
              <a:buNone/>
              <a:defRPr sz="2800" b="1">
                <a:solidFill>
                  <a:schemeClr val="dk1"/>
                </a:solidFill>
                <a:latin typeface="Lexend"/>
                <a:ea typeface="Lexend"/>
                <a:cs typeface="Lexend"/>
                <a:sym typeface="Lexend"/>
              </a:defRPr>
            </a:lvl4pPr>
            <a:lvl5pPr lvl="4" algn="ctr">
              <a:spcBef>
                <a:spcPts val="0"/>
              </a:spcBef>
              <a:spcAft>
                <a:spcPts val="0"/>
              </a:spcAft>
              <a:buClr>
                <a:schemeClr val="dk1"/>
              </a:buClr>
              <a:buSzPts val="2800"/>
              <a:buFont typeface="Lexend"/>
              <a:buNone/>
              <a:defRPr sz="2800" b="1">
                <a:solidFill>
                  <a:schemeClr val="dk1"/>
                </a:solidFill>
                <a:latin typeface="Lexend"/>
                <a:ea typeface="Lexend"/>
                <a:cs typeface="Lexend"/>
                <a:sym typeface="Lexend"/>
              </a:defRPr>
            </a:lvl5pPr>
            <a:lvl6pPr lvl="5" algn="ctr">
              <a:spcBef>
                <a:spcPts val="0"/>
              </a:spcBef>
              <a:spcAft>
                <a:spcPts val="0"/>
              </a:spcAft>
              <a:buClr>
                <a:schemeClr val="dk1"/>
              </a:buClr>
              <a:buSzPts val="2800"/>
              <a:buFont typeface="Lexend"/>
              <a:buNone/>
              <a:defRPr sz="2800" b="1">
                <a:solidFill>
                  <a:schemeClr val="dk1"/>
                </a:solidFill>
                <a:latin typeface="Lexend"/>
                <a:ea typeface="Lexend"/>
                <a:cs typeface="Lexend"/>
                <a:sym typeface="Lexend"/>
              </a:defRPr>
            </a:lvl6pPr>
            <a:lvl7pPr lvl="6" algn="ctr">
              <a:spcBef>
                <a:spcPts val="0"/>
              </a:spcBef>
              <a:spcAft>
                <a:spcPts val="0"/>
              </a:spcAft>
              <a:buClr>
                <a:schemeClr val="dk1"/>
              </a:buClr>
              <a:buSzPts val="2800"/>
              <a:buFont typeface="Lexend"/>
              <a:buNone/>
              <a:defRPr sz="2800" b="1">
                <a:solidFill>
                  <a:schemeClr val="dk1"/>
                </a:solidFill>
                <a:latin typeface="Lexend"/>
                <a:ea typeface="Lexend"/>
                <a:cs typeface="Lexend"/>
                <a:sym typeface="Lexend"/>
              </a:defRPr>
            </a:lvl7pPr>
            <a:lvl8pPr lvl="7" algn="ctr">
              <a:spcBef>
                <a:spcPts val="0"/>
              </a:spcBef>
              <a:spcAft>
                <a:spcPts val="0"/>
              </a:spcAft>
              <a:buClr>
                <a:schemeClr val="dk1"/>
              </a:buClr>
              <a:buSzPts val="2800"/>
              <a:buFont typeface="Lexend"/>
              <a:buNone/>
              <a:defRPr sz="2800" b="1">
                <a:solidFill>
                  <a:schemeClr val="dk1"/>
                </a:solidFill>
                <a:latin typeface="Lexend"/>
                <a:ea typeface="Lexend"/>
                <a:cs typeface="Lexend"/>
                <a:sym typeface="Lexend"/>
              </a:defRPr>
            </a:lvl8pPr>
            <a:lvl9pPr lvl="8" algn="ctr">
              <a:spcBef>
                <a:spcPts val="0"/>
              </a:spcBef>
              <a:spcAft>
                <a:spcPts val="0"/>
              </a:spcAft>
              <a:buClr>
                <a:schemeClr val="dk1"/>
              </a:buClr>
              <a:buSzPts val="2800"/>
              <a:buFont typeface="Lexend"/>
              <a:buNone/>
              <a:defRPr sz="2800" b="1">
                <a:solidFill>
                  <a:schemeClr val="dk1"/>
                </a:solidFill>
                <a:latin typeface="Lexend"/>
                <a:ea typeface="Lexend"/>
                <a:cs typeface="Lexend"/>
                <a:sym typeface="Lexend"/>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1pPr>
            <a:lvl2pPr marL="914400" lvl="1" indent="-317500">
              <a:lnSpc>
                <a:spcPct val="100000"/>
              </a:lnSpc>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2pPr>
            <a:lvl3pPr marL="1371600" lvl="2" indent="-317500">
              <a:lnSpc>
                <a:spcPct val="100000"/>
              </a:lnSpc>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3pPr>
            <a:lvl4pPr marL="1828800" lvl="3" indent="-317500">
              <a:lnSpc>
                <a:spcPct val="100000"/>
              </a:lnSpc>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4pPr>
            <a:lvl5pPr marL="2286000" lvl="4" indent="-317500">
              <a:lnSpc>
                <a:spcPct val="100000"/>
              </a:lnSpc>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5pPr>
            <a:lvl6pPr marL="2743200" lvl="5" indent="-317500">
              <a:lnSpc>
                <a:spcPct val="100000"/>
              </a:lnSpc>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6pPr>
            <a:lvl7pPr marL="3200400" lvl="6" indent="-317500">
              <a:lnSpc>
                <a:spcPct val="100000"/>
              </a:lnSpc>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7pPr>
            <a:lvl8pPr marL="3657600" lvl="7" indent="-317500">
              <a:lnSpc>
                <a:spcPct val="100000"/>
              </a:lnSpc>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8pPr>
            <a:lvl9pPr marL="4114800" lvl="8" indent="-317500">
              <a:lnSpc>
                <a:spcPct val="100000"/>
              </a:lnSpc>
              <a:spcBef>
                <a:spcPts val="0"/>
              </a:spcBef>
              <a:spcAft>
                <a:spcPts val="0"/>
              </a:spcAft>
              <a:buClr>
                <a:schemeClr val="dk1"/>
              </a:buClr>
              <a:buSzPts val="1400"/>
              <a:buFont typeface="Lexend Light"/>
              <a:buChar char="■"/>
              <a:defRPr>
                <a:solidFill>
                  <a:schemeClr val="dk1"/>
                </a:solidFill>
                <a:latin typeface="Lexend Light"/>
                <a:ea typeface="Lexend Light"/>
                <a:cs typeface="Lexend Light"/>
                <a:sym typeface="Lexend Ligh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5" r:id="rId3"/>
    <p:sldLayoutId id="2147483658" r:id="rId4"/>
    <p:sldLayoutId id="2147483676" r:id="rId5"/>
    <p:sldLayoutId id="2147483677" r:id="rId6"/>
    <p:sldLayoutId id="2147483678" r:id="rId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22"/>
        <p:cNvGrpSpPr/>
        <p:nvPr/>
      </p:nvGrpSpPr>
      <p:grpSpPr>
        <a:xfrm>
          <a:off x="0" y="0"/>
          <a:ext cx="0" cy="0"/>
          <a:chOff x="0" y="0"/>
          <a:chExt cx="0" cy="0"/>
        </a:xfrm>
      </p:grpSpPr>
      <p:sp>
        <p:nvSpPr>
          <p:cNvPr id="1523" name="Google Shape;1523;p36"/>
          <p:cNvSpPr/>
          <p:nvPr/>
        </p:nvSpPr>
        <p:spPr>
          <a:xfrm>
            <a:off x="5418950" y="1245150"/>
            <a:ext cx="4905300" cy="49053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36"/>
          <p:cNvSpPr txBox="1">
            <a:spLocks noGrp="1"/>
          </p:cNvSpPr>
          <p:nvPr>
            <p:ph type="ctrTitle"/>
          </p:nvPr>
        </p:nvSpPr>
        <p:spPr>
          <a:xfrm>
            <a:off x="713224" y="1630113"/>
            <a:ext cx="5484833" cy="1289068"/>
          </a:xfrm>
          <a:prstGeom prst="rect">
            <a:avLst/>
          </a:prstGeom>
        </p:spPr>
        <p:txBody>
          <a:bodyPr spcFirstLastPara="1" wrap="square" lIns="91425" tIns="91425" rIns="91425" bIns="91425" anchor="b" anchorCtr="0">
            <a:noAutofit/>
          </a:bodyPr>
          <a:lstStyle/>
          <a:p>
            <a:br>
              <a:rPr lang="en-US" sz="1600" dirty="0">
                <a:highlight>
                  <a:schemeClr val="lt2"/>
                </a:highlight>
              </a:rPr>
            </a:br>
            <a:br>
              <a:rPr lang="en-US" sz="1800" dirty="0">
                <a:highlight>
                  <a:schemeClr val="lt2"/>
                </a:highlight>
              </a:rPr>
            </a:br>
            <a:r>
              <a:rPr lang="en-US" sz="1600" dirty="0">
                <a:highlight>
                  <a:schemeClr val="lt2"/>
                </a:highlight>
              </a:rPr>
              <a:t>Module Title: Professional career Development within Health and Social Care</a:t>
            </a:r>
            <a:br>
              <a:rPr lang="en-US" sz="1600" dirty="0">
                <a:highlight>
                  <a:schemeClr val="lt2"/>
                </a:highlight>
              </a:rPr>
            </a:br>
            <a:r>
              <a:rPr lang="en-US" sz="1600" dirty="0">
                <a:highlight>
                  <a:schemeClr val="lt2"/>
                </a:highlight>
              </a:rPr>
              <a:t>Module Number: LCHS4009</a:t>
            </a:r>
            <a:br>
              <a:rPr lang="en-US" sz="1600" dirty="0">
                <a:highlight>
                  <a:schemeClr val="lt2"/>
                </a:highlight>
              </a:rPr>
            </a:br>
            <a:r>
              <a:rPr lang="en-US" sz="1600" dirty="0">
                <a:highlight>
                  <a:schemeClr val="lt2"/>
                </a:highlight>
              </a:rPr>
              <a:t>Assignment no: Assignment-1 (Self-Awareness Presentation)</a:t>
            </a:r>
            <a:br>
              <a:rPr lang="en-US" sz="1600" dirty="0">
                <a:highlight>
                  <a:schemeClr val="lt2"/>
                </a:highlight>
              </a:rPr>
            </a:br>
            <a:r>
              <a:rPr lang="en-US" sz="1600" dirty="0">
                <a:highlight>
                  <a:schemeClr val="lt2"/>
                </a:highlight>
              </a:rPr>
              <a:t>Topic: Problem Solving</a:t>
            </a:r>
          </a:p>
        </p:txBody>
      </p:sp>
      <p:sp>
        <p:nvSpPr>
          <p:cNvPr id="1525" name="Google Shape;1525;p36"/>
          <p:cNvSpPr txBox="1">
            <a:spLocks noGrp="1"/>
          </p:cNvSpPr>
          <p:nvPr>
            <p:ph type="subTitle" idx="1"/>
          </p:nvPr>
        </p:nvSpPr>
        <p:spPr>
          <a:xfrm>
            <a:off x="713225" y="3030012"/>
            <a:ext cx="3858900" cy="1196972"/>
          </a:xfrm>
          <a:prstGeom prst="rect">
            <a:avLst/>
          </a:prstGeom>
        </p:spPr>
        <p:txBody>
          <a:bodyPr spcFirstLastPara="1" wrap="square" lIns="91425" tIns="91425" rIns="91425" bIns="91425" anchor="t" anchorCtr="0">
            <a:noAutofit/>
          </a:bodyPr>
          <a:lstStyle/>
          <a:p>
            <a:r>
              <a:rPr lang="en-US" sz="1600" dirty="0"/>
              <a:t>Student Name: </a:t>
            </a:r>
            <a:r>
              <a:rPr lang="en-US" sz="1600" dirty="0" err="1"/>
              <a:t>Sheneya</a:t>
            </a:r>
            <a:r>
              <a:rPr lang="en-US" sz="1600" dirty="0"/>
              <a:t> Akther Peya</a:t>
            </a:r>
          </a:p>
          <a:p>
            <a:r>
              <a:rPr lang="en-US" sz="1600" dirty="0"/>
              <a:t>Student ID: 2442413</a:t>
            </a:r>
          </a:p>
          <a:p>
            <a:r>
              <a:rPr lang="en-US" sz="1600" dirty="0"/>
              <a:t>Lecturer’s Name: </a:t>
            </a:r>
            <a:r>
              <a:rPr lang="en-US" sz="1600" dirty="0" err="1"/>
              <a:t>Amitave</a:t>
            </a:r>
            <a:r>
              <a:rPr lang="en-US" sz="1600" dirty="0"/>
              <a:t> Banik</a:t>
            </a:r>
          </a:p>
        </p:txBody>
      </p:sp>
      <p:cxnSp>
        <p:nvCxnSpPr>
          <p:cNvPr id="1526" name="Google Shape;1526;p36"/>
          <p:cNvCxnSpPr/>
          <p:nvPr/>
        </p:nvCxnSpPr>
        <p:spPr>
          <a:xfrm>
            <a:off x="713225" y="2930438"/>
            <a:ext cx="3492900" cy="0"/>
          </a:xfrm>
          <a:prstGeom prst="straightConnector1">
            <a:avLst/>
          </a:prstGeom>
          <a:noFill/>
          <a:ln w="19050" cap="rnd" cmpd="sng">
            <a:solidFill>
              <a:schemeClr val="dk1"/>
            </a:solidFill>
            <a:prstDash val="solid"/>
            <a:round/>
            <a:headEnd type="none" w="med" len="med"/>
            <a:tailEnd type="none" w="med" len="med"/>
          </a:ln>
        </p:spPr>
      </p:cxnSp>
      <p:sp>
        <p:nvSpPr>
          <p:cNvPr id="1530" name="Google Shape;1530;p36"/>
          <p:cNvSpPr/>
          <p:nvPr/>
        </p:nvSpPr>
        <p:spPr>
          <a:xfrm>
            <a:off x="8025550" y="627767"/>
            <a:ext cx="1413199" cy="1159892"/>
          </a:xfrm>
          <a:custGeom>
            <a:avLst/>
            <a:gdLst/>
            <a:ahLst/>
            <a:cxnLst/>
            <a:rect l="l" t="t" r="r" b="b"/>
            <a:pathLst>
              <a:path w="254860" h="209178" extrusionOk="0">
                <a:moveTo>
                  <a:pt x="192647" y="34169"/>
                </a:moveTo>
                <a:lnTo>
                  <a:pt x="192647" y="34169"/>
                </a:lnTo>
                <a:cubicBezTo>
                  <a:pt x="204510" y="34669"/>
                  <a:pt x="216571" y="38454"/>
                  <a:pt x="226698" y="42757"/>
                </a:cubicBezTo>
                <a:cubicBezTo>
                  <a:pt x="228736" y="54328"/>
                  <a:pt x="228359" y="64331"/>
                  <a:pt x="225575" y="72561"/>
                </a:cubicBezTo>
                <a:lnTo>
                  <a:pt x="192647" y="34169"/>
                </a:lnTo>
                <a:close/>
                <a:moveTo>
                  <a:pt x="182955" y="34566"/>
                </a:moveTo>
                <a:lnTo>
                  <a:pt x="221951" y="80045"/>
                </a:lnTo>
                <a:cubicBezTo>
                  <a:pt x="221979" y="80073"/>
                  <a:pt x="221998" y="80092"/>
                  <a:pt x="222026" y="80120"/>
                </a:cubicBezTo>
                <a:cubicBezTo>
                  <a:pt x="221196" y="81451"/>
                  <a:pt x="220280" y="82725"/>
                  <a:pt x="219280" y="83924"/>
                </a:cubicBezTo>
                <a:cubicBezTo>
                  <a:pt x="217326" y="86255"/>
                  <a:pt x="215071" y="88321"/>
                  <a:pt x="212589" y="90067"/>
                </a:cubicBezTo>
                <a:lnTo>
                  <a:pt x="169460" y="38576"/>
                </a:lnTo>
                <a:cubicBezTo>
                  <a:pt x="173725" y="36453"/>
                  <a:pt x="178274" y="35170"/>
                  <a:pt x="182955" y="34566"/>
                </a:cubicBezTo>
                <a:close/>
                <a:moveTo>
                  <a:pt x="162957" y="42672"/>
                </a:moveTo>
                <a:lnTo>
                  <a:pt x="205869" y="93918"/>
                </a:lnTo>
                <a:cubicBezTo>
                  <a:pt x="200773" y="96258"/>
                  <a:pt x="194846" y="97863"/>
                  <a:pt x="188174" y="98731"/>
                </a:cubicBezTo>
                <a:cubicBezTo>
                  <a:pt x="188004" y="98250"/>
                  <a:pt x="187740" y="97806"/>
                  <a:pt x="187391" y="97438"/>
                </a:cubicBezTo>
                <a:lnTo>
                  <a:pt x="151104" y="57499"/>
                </a:lnTo>
                <a:cubicBezTo>
                  <a:pt x="151085" y="57480"/>
                  <a:pt x="151056" y="57461"/>
                  <a:pt x="151038" y="57433"/>
                </a:cubicBezTo>
                <a:cubicBezTo>
                  <a:pt x="154237" y="51317"/>
                  <a:pt x="158210" y="46400"/>
                  <a:pt x="162957" y="42672"/>
                </a:cubicBezTo>
                <a:close/>
                <a:moveTo>
                  <a:pt x="147678" y="65058"/>
                </a:moveTo>
                <a:lnTo>
                  <a:pt x="178925" y="99448"/>
                </a:lnTo>
                <a:cubicBezTo>
                  <a:pt x="177925" y="99476"/>
                  <a:pt x="176911" y="99490"/>
                  <a:pt x="175884" y="99490"/>
                </a:cubicBezTo>
                <a:cubicBezTo>
                  <a:pt x="165729" y="99490"/>
                  <a:pt x="154276" y="98133"/>
                  <a:pt x="141694" y="95390"/>
                </a:cubicBezTo>
                <a:lnTo>
                  <a:pt x="141685" y="95390"/>
                </a:lnTo>
                <a:cubicBezTo>
                  <a:pt x="142563" y="83603"/>
                  <a:pt x="144554" y="73495"/>
                  <a:pt x="147678" y="65058"/>
                </a:cubicBezTo>
                <a:close/>
                <a:moveTo>
                  <a:pt x="103332" y="96789"/>
                </a:moveTo>
                <a:cubicBezTo>
                  <a:pt x="111645" y="96789"/>
                  <a:pt x="120964" y="98107"/>
                  <a:pt x="131257" y="100741"/>
                </a:cubicBezTo>
                <a:cubicBezTo>
                  <a:pt x="132078" y="100958"/>
                  <a:pt x="132908" y="101166"/>
                  <a:pt x="133729" y="101364"/>
                </a:cubicBezTo>
                <a:cubicBezTo>
                  <a:pt x="133710" y="101949"/>
                  <a:pt x="133682" y="102544"/>
                  <a:pt x="133673" y="103148"/>
                </a:cubicBezTo>
                <a:lnTo>
                  <a:pt x="133663" y="103138"/>
                </a:lnTo>
                <a:cubicBezTo>
                  <a:pt x="133248" y="117011"/>
                  <a:pt x="131106" y="128742"/>
                  <a:pt x="127246" y="138321"/>
                </a:cubicBezTo>
                <a:lnTo>
                  <a:pt x="90581" y="97976"/>
                </a:lnTo>
                <a:cubicBezTo>
                  <a:pt x="94526" y="97184"/>
                  <a:pt x="98778" y="96789"/>
                  <a:pt x="103332" y="96789"/>
                </a:cubicBezTo>
                <a:close/>
                <a:moveTo>
                  <a:pt x="82446" y="100345"/>
                </a:moveTo>
                <a:lnTo>
                  <a:pt x="123678" y="145720"/>
                </a:lnTo>
                <a:cubicBezTo>
                  <a:pt x="121206" y="150033"/>
                  <a:pt x="118289" y="153761"/>
                  <a:pt x="114911" y="156904"/>
                </a:cubicBezTo>
                <a:lnTo>
                  <a:pt x="69517" y="108480"/>
                </a:lnTo>
                <a:cubicBezTo>
                  <a:pt x="73207" y="104988"/>
                  <a:pt x="77510" y="102270"/>
                  <a:pt x="82446" y="100345"/>
                </a:cubicBezTo>
                <a:close/>
                <a:moveTo>
                  <a:pt x="64496" y="114256"/>
                </a:moveTo>
                <a:lnTo>
                  <a:pt x="108861" y="161585"/>
                </a:lnTo>
                <a:cubicBezTo>
                  <a:pt x="108248" y="161981"/>
                  <a:pt x="107625" y="162359"/>
                  <a:pt x="106993" y="162727"/>
                </a:cubicBezTo>
                <a:cubicBezTo>
                  <a:pt x="102378" y="165350"/>
                  <a:pt x="97338" y="167115"/>
                  <a:pt x="92063" y="168172"/>
                </a:cubicBezTo>
                <a:lnTo>
                  <a:pt x="57125" y="129214"/>
                </a:lnTo>
                <a:cubicBezTo>
                  <a:pt x="58890" y="123788"/>
                  <a:pt x="61287" y="118701"/>
                  <a:pt x="64496" y="114256"/>
                </a:cubicBezTo>
                <a:close/>
                <a:moveTo>
                  <a:pt x="54832" y="138076"/>
                </a:moveTo>
                <a:lnTo>
                  <a:pt x="82871" y="169342"/>
                </a:lnTo>
                <a:cubicBezTo>
                  <a:pt x="81298" y="169436"/>
                  <a:pt x="79713" y="169480"/>
                  <a:pt x="78121" y="169480"/>
                </a:cubicBezTo>
                <a:cubicBezTo>
                  <a:pt x="69730" y="169480"/>
                  <a:pt x="61128" y="168242"/>
                  <a:pt x="52925" y="166369"/>
                </a:cubicBezTo>
                <a:cubicBezTo>
                  <a:pt x="52595" y="157206"/>
                  <a:pt x="52992" y="147381"/>
                  <a:pt x="54832" y="138076"/>
                </a:cubicBezTo>
                <a:close/>
                <a:moveTo>
                  <a:pt x="217743" y="1"/>
                </a:moveTo>
                <a:cubicBezTo>
                  <a:pt x="217209" y="1"/>
                  <a:pt x="216665" y="115"/>
                  <a:pt x="216147" y="355"/>
                </a:cubicBezTo>
                <a:cubicBezTo>
                  <a:pt x="214231" y="1232"/>
                  <a:pt x="213400" y="3488"/>
                  <a:pt x="214278" y="5404"/>
                </a:cubicBezTo>
                <a:cubicBezTo>
                  <a:pt x="218959" y="15587"/>
                  <a:pt x="222451" y="25081"/>
                  <a:pt x="224735" y="33811"/>
                </a:cubicBezTo>
                <a:cubicBezTo>
                  <a:pt x="214118" y="29768"/>
                  <a:pt x="201893" y="26560"/>
                  <a:pt x="189842" y="26560"/>
                </a:cubicBezTo>
                <a:cubicBezTo>
                  <a:pt x="181187" y="26560"/>
                  <a:pt x="172622" y="28215"/>
                  <a:pt x="164807" y="32404"/>
                </a:cubicBezTo>
                <a:cubicBezTo>
                  <a:pt x="146998" y="41955"/>
                  <a:pt x="136730" y="62529"/>
                  <a:pt x="134192" y="93625"/>
                </a:cubicBezTo>
                <a:lnTo>
                  <a:pt x="133144" y="93361"/>
                </a:lnTo>
                <a:cubicBezTo>
                  <a:pt x="122229" y="90564"/>
                  <a:pt x="112270" y="89167"/>
                  <a:pt x="103293" y="89167"/>
                </a:cubicBezTo>
                <a:cubicBezTo>
                  <a:pt x="86431" y="89167"/>
                  <a:pt x="73037" y="94096"/>
                  <a:pt x="63288" y="103931"/>
                </a:cubicBezTo>
                <a:cubicBezTo>
                  <a:pt x="48169" y="119173"/>
                  <a:pt x="44687" y="143342"/>
                  <a:pt x="45168" y="164388"/>
                </a:cubicBezTo>
                <a:cubicBezTo>
                  <a:pt x="23632" y="158338"/>
                  <a:pt x="6521" y="149023"/>
                  <a:pt x="6191" y="148844"/>
                </a:cubicBezTo>
                <a:cubicBezTo>
                  <a:pt x="5607" y="148521"/>
                  <a:pt x="4975" y="148368"/>
                  <a:pt x="4352" y="148368"/>
                </a:cubicBezTo>
                <a:cubicBezTo>
                  <a:pt x="3010" y="148368"/>
                  <a:pt x="1709" y="149079"/>
                  <a:pt x="1019" y="150335"/>
                </a:cubicBezTo>
                <a:cubicBezTo>
                  <a:pt x="0" y="152176"/>
                  <a:pt x="661" y="154488"/>
                  <a:pt x="2501" y="155507"/>
                </a:cubicBezTo>
                <a:cubicBezTo>
                  <a:pt x="3945" y="156300"/>
                  <a:pt x="22433" y="166388"/>
                  <a:pt x="45536" y="172504"/>
                </a:cubicBezTo>
                <a:cubicBezTo>
                  <a:pt x="46801" y="190737"/>
                  <a:pt x="50509" y="205063"/>
                  <a:pt x="50849" y="206347"/>
                </a:cubicBezTo>
                <a:cubicBezTo>
                  <a:pt x="51293" y="208017"/>
                  <a:pt x="52803" y="209178"/>
                  <a:pt x="54520" y="209178"/>
                </a:cubicBezTo>
                <a:cubicBezTo>
                  <a:pt x="54851" y="209178"/>
                  <a:pt x="55181" y="209140"/>
                  <a:pt x="55502" y="209055"/>
                </a:cubicBezTo>
                <a:cubicBezTo>
                  <a:pt x="57540" y="208508"/>
                  <a:pt x="58748" y="206422"/>
                  <a:pt x="58210" y="204393"/>
                </a:cubicBezTo>
                <a:cubicBezTo>
                  <a:pt x="58135" y="204101"/>
                  <a:pt x="54785" y="191171"/>
                  <a:pt x="53407" y="174382"/>
                </a:cubicBezTo>
                <a:lnTo>
                  <a:pt x="53407" y="174382"/>
                </a:lnTo>
                <a:cubicBezTo>
                  <a:pt x="61363" y="176062"/>
                  <a:pt x="69668" y="177147"/>
                  <a:pt x="77878" y="177147"/>
                </a:cubicBezTo>
                <a:cubicBezTo>
                  <a:pt x="89449" y="177147"/>
                  <a:pt x="100830" y="174995"/>
                  <a:pt x="110749" y="169352"/>
                </a:cubicBezTo>
                <a:cubicBezTo>
                  <a:pt x="130020" y="158367"/>
                  <a:pt x="140288" y="136179"/>
                  <a:pt x="141279" y="103374"/>
                </a:cubicBezTo>
                <a:cubicBezTo>
                  <a:pt x="141279" y="103280"/>
                  <a:pt x="141289" y="103186"/>
                  <a:pt x="141289" y="103091"/>
                </a:cubicBezTo>
                <a:cubicBezTo>
                  <a:pt x="153770" y="105722"/>
                  <a:pt x="165258" y="107029"/>
                  <a:pt x="175598" y="107029"/>
                </a:cubicBezTo>
                <a:cubicBezTo>
                  <a:pt x="198010" y="107029"/>
                  <a:pt x="215035" y="100892"/>
                  <a:pt x="225122" y="88803"/>
                </a:cubicBezTo>
                <a:cubicBezTo>
                  <a:pt x="231851" y="80762"/>
                  <a:pt x="237475" y="67587"/>
                  <a:pt x="234918" y="46542"/>
                </a:cubicBezTo>
                <a:lnTo>
                  <a:pt x="234918" y="46542"/>
                </a:lnTo>
                <a:cubicBezTo>
                  <a:pt x="240873" y="49486"/>
                  <a:pt x="245658" y="52299"/>
                  <a:pt x="248612" y="54139"/>
                </a:cubicBezTo>
                <a:cubicBezTo>
                  <a:pt x="249216" y="54494"/>
                  <a:pt x="249878" y="54662"/>
                  <a:pt x="250533" y="54662"/>
                </a:cubicBezTo>
                <a:cubicBezTo>
                  <a:pt x="251810" y="54662"/>
                  <a:pt x="253056" y="54019"/>
                  <a:pt x="253774" y="52865"/>
                </a:cubicBezTo>
                <a:cubicBezTo>
                  <a:pt x="254859" y="51109"/>
                  <a:pt x="254350" y="48807"/>
                  <a:pt x="252623" y="47674"/>
                </a:cubicBezTo>
                <a:lnTo>
                  <a:pt x="252642" y="47674"/>
                </a:lnTo>
                <a:cubicBezTo>
                  <a:pt x="246451" y="43852"/>
                  <a:pt x="240024" y="40426"/>
                  <a:pt x="233389" y="37425"/>
                </a:cubicBezTo>
                <a:cubicBezTo>
                  <a:pt x="231247" y="27318"/>
                  <a:pt x="227377" y="15662"/>
                  <a:pt x="221205" y="2223"/>
                </a:cubicBezTo>
                <a:cubicBezTo>
                  <a:pt x="220558" y="826"/>
                  <a:pt x="219183" y="1"/>
                  <a:pt x="21774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51" name="Google Shape;1551;p36"/>
          <p:cNvGrpSpPr/>
          <p:nvPr/>
        </p:nvGrpSpPr>
        <p:grpSpPr>
          <a:xfrm rot="-5400093" flipH="1">
            <a:off x="3347704" y="3878504"/>
            <a:ext cx="2025333" cy="1737427"/>
            <a:chOff x="4770475" y="2910125"/>
            <a:chExt cx="548975" cy="470975"/>
          </a:xfrm>
        </p:grpSpPr>
        <p:sp>
          <p:nvSpPr>
            <p:cNvPr id="1552" name="Google Shape;1552;p36"/>
            <p:cNvSpPr/>
            <p:nvPr/>
          </p:nvSpPr>
          <p:spPr>
            <a:xfrm>
              <a:off x="4770475" y="2910125"/>
              <a:ext cx="544425" cy="467275"/>
            </a:xfrm>
            <a:custGeom>
              <a:avLst/>
              <a:gdLst/>
              <a:ahLst/>
              <a:cxnLst/>
              <a:rect l="l" t="t" r="r" b="b"/>
              <a:pathLst>
                <a:path w="21777" h="18691" extrusionOk="0">
                  <a:moveTo>
                    <a:pt x="6408" y="1"/>
                  </a:moveTo>
                  <a:cubicBezTo>
                    <a:pt x="6407" y="1"/>
                    <a:pt x="1" y="16224"/>
                    <a:pt x="21776" y="18691"/>
                  </a:cubicBezTo>
                  <a:cubicBezTo>
                    <a:pt x="21776" y="18691"/>
                    <a:pt x="21505" y="7964"/>
                    <a:pt x="16038" y="5163"/>
                  </a:cubicBezTo>
                  <a:cubicBezTo>
                    <a:pt x="10571" y="2364"/>
                    <a:pt x="6408" y="1"/>
                    <a:pt x="64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3" name="Google Shape;1553;p36"/>
            <p:cNvSpPr/>
            <p:nvPr/>
          </p:nvSpPr>
          <p:spPr>
            <a:xfrm>
              <a:off x="4957150" y="2968125"/>
              <a:ext cx="362300" cy="412975"/>
            </a:xfrm>
            <a:custGeom>
              <a:avLst/>
              <a:gdLst/>
              <a:ahLst/>
              <a:cxnLst/>
              <a:rect l="l" t="t" r="r" b="b"/>
              <a:pathLst>
                <a:path w="14492" h="16519" extrusionOk="0">
                  <a:moveTo>
                    <a:pt x="169" y="1"/>
                  </a:moveTo>
                  <a:cubicBezTo>
                    <a:pt x="147" y="1"/>
                    <a:pt x="123" y="6"/>
                    <a:pt x="102" y="18"/>
                  </a:cubicBezTo>
                  <a:cubicBezTo>
                    <a:pt x="29" y="54"/>
                    <a:pt x="1" y="143"/>
                    <a:pt x="37" y="215"/>
                  </a:cubicBezTo>
                  <a:cubicBezTo>
                    <a:pt x="62" y="261"/>
                    <a:pt x="2445" y="4825"/>
                    <a:pt x="6980" y="8150"/>
                  </a:cubicBezTo>
                  <a:cubicBezTo>
                    <a:pt x="11459" y="11432"/>
                    <a:pt x="14153" y="16390"/>
                    <a:pt x="14180" y="16441"/>
                  </a:cubicBezTo>
                  <a:cubicBezTo>
                    <a:pt x="14205" y="16488"/>
                    <a:pt x="14254" y="16517"/>
                    <a:pt x="14309" y="16517"/>
                  </a:cubicBezTo>
                  <a:lnTo>
                    <a:pt x="14309" y="16519"/>
                  </a:lnTo>
                  <a:cubicBezTo>
                    <a:pt x="14419" y="16519"/>
                    <a:pt x="14492" y="16399"/>
                    <a:pt x="14438" y="16302"/>
                  </a:cubicBezTo>
                  <a:cubicBezTo>
                    <a:pt x="14412" y="16251"/>
                    <a:pt x="11689" y="11238"/>
                    <a:pt x="7153" y="7915"/>
                  </a:cubicBezTo>
                  <a:cubicBezTo>
                    <a:pt x="2676" y="4633"/>
                    <a:pt x="322" y="126"/>
                    <a:pt x="299" y="80"/>
                  </a:cubicBezTo>
                  <a:cubicBezTo>
                    <a:pt x="273" y="30"/>
                    <a:pt x="222" y="1"/>
                    <a:pt x="1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4" name="Google Shape;1554;p36"/>
            <p:cNvSpPr/>
            <p:nvPr/>
          </p:nvSpPr>
          <p:spPr>
            <a:xfrm>
              <a:off x="4919050" y="2973625"/>
              <a:ext cx="128300" cy="116150"/>
            </a:xfrm>
            <a:custGeom>
              <a:avLst/>
              <a:gdLst/>
              <a:ahLst/>
              <a:cxnLst/>
              <a:rect l="l" t="t" r="r" b="b"/>
              <a:pathLst>
                <a:path w="5132" h="4646" extrusionOk="0">
                  <a:moveTo>
                    <a:pt x="4151" y="1"/>
                  </a:moveTo>
                  <a:cubicBezTo>
                    <a:pt x="4143" y="1"/>
                    <a:pt x="4135" y="2"/>
                    <a:pt x="4126" y="3"/>
                  </a:cubicBezTo>
                  <a:cubicBezTo>
                    <a:pt x="4046" y="18"/>
                    <a:pt x="3993" y="94"/>
                    <a:pt x="4008" y="174"/>
                  </a:cubicBezTo>
                  <a:lnTo>
                    <a:pt x="4769" y="4288"/>
                  </a:lnTo>
                  <a:cubicBezTo>
                    <a:pt x="4143" y="4143"/>
                    <a:pt x="2181" y="3549"/>
                    <a:pt x="316" y="1464"/>
                  </a:cubicBezTo>
                  <a:cubicBezTo>
                    <a:pt x="284" y="1428"/>
                    <a:pt x="246" y="1413"/>
                    <a:pt x="210" y="1413"/>
                  </a:cubicBezTo>
                  <a:cubicBezTo>
                    <a:pt x="99" y="1413"/>
                    <a:pt x="1" y="1551"/>
                    <a:pt x="98" y="1660"/>
                  </a:cubicBezTo>
                  <a:cubicBezTo>
                    <a:pt x="2418" y="4254"/>
                    <a:pt x="4829" y="4605"/>
                    <a:pt x="4932" y="4618"/>
                  </a:cubicBezTo>
                  <a:lnTo>
                    <a:pt x="5131" y="4645"/>
                  </a:lnTo>
                  <a:lnTo>
                    <a:pt x="4295" y="121"/>
                  </a:lnTo>
                  <a:cubicBezTo>
                    <a:pt x="4284" y="49"/>
                    <a:pt x="4220" y="1"/>
                    <a:pt x="41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5" name="Google Shape;1555;p36"/>
            <p:cNvSpPr/>
            <p:nvPr/>
          </p:nvSpPr>
          <p:spPr>
            <a:xfrm>
              <a:off x="4949950" y="3044850"/>
              <a:ext cx="191550" cy="127325"/>
            </a:xfrm>
            <a:custGeom>
              <a:avLst/>
              <a:gdLst/>
              <a:ahLst/>
              <a:cxnLst/>
              <a:rect l="l" t="t" r="r" b="b"/>
              <a:pathLst>
                <a:path w="7662" h="5093" extrusionOk="0">
                  <a:moveTo>
                    <a:pt x="5871" y="1"/>
                  </a:moveTo>
                  <a:cubicBezTo>
                    <a:pt x="5856" y="1"/>
                    <a:pt x="5841" y="3"/>
                    <a:pt x="5826" y="8"/>
                  </a:cubicBezTo>
                  <a:cubicBezTo>
                    <a:pt x="5748" y="35"/>
                    <a:pt x="5708" y="116"/>
                    <a:pt x="5733" y="194"/>
                  </a:cubicBezTo>
                  <a:lnTo>
                    <a:pt x="7264" y="4796"/>
                  </a:lnTo>
                  <a:cubicBezTo>
                    <a:pt x="7227" y="4797"/>
                    <a:pt x="7183" y="4798"/>
                    <a:pt x="7135" y="4798"/>
                  </a:cubicBezTo>
                  <a:cubicBezTo>
                    <a:pt x="6214" y="4798"/>
                    <a:pt x="3397" y="4596"/>
                    <a:pt x="251" y="2391"/>
                  </a:cubicBezTo>
                  <a:cubicBezTo>
                    <a:pt x="225" y="2373"/>
                    <a:pt x="196" y="2365"/>
                    <a:pt x="167" y="2365"/>
                  </a:cubicBezTo>
                  <a:cubicBezTo>
                    <a:pt x="121" y="2365"/>
                    <a:pt x="76" y="2386"/>
                    <a:pt x="48" y="2427"/>
                  </a:cubicBezTo>
                  <a:cubicBezTo>
                    <a:pt x="0" y="2493"/>
                    <a:pt x="17" y="2585"/>
                    <a:pt x="84" y="2630"/>
                  </a:cubicBezTo>
                  <a:cubicBezTo>
                    <a:pt x="3272" y="4865"/>
                    <a:pt x="6073" y="5093"/>
                    <a:pt x="7084" y="5093"/>
                  </a:cubicBezTo>
                  <a:cubicBezTo>
                    <a:pt x="7316" y="5093"/>
                    <a:pt x="7453" y="5081"/>
                    <a:pt x="7479" y="5080"/>
                  </a:cubicBezTo>
                  <a:lnTo>
                    <a:pt x="7662" y="5061"/>
                  </a:lnTo>
                  <a:lnTo>
                    <a:pt x="6010" y="101"/>
                  </a:lnTo>
                  <a:cubicBezTo>
                    <a:pt x="5990" y="40"/>
                    <a:pt x="5932" y="1"/>
                    <a:pt x="58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36"/>
            <p:cNvSpPr/>
            <p:nvPr/>
          </p:nvSpPr>
          <p:spPr>
            <a:xfrm>
              <a:off x="5003300" y="3091825"/>
              <a:ext cx="209550" cy="147950"/>
            </a:xfrm>
            <a:custGeom>
              <a:avLst/>
              <a:gdLst/>
              <a:ahLst/>
              <a:cxnLst/>
              <a:rect l="l" t="t" r="r" b="b"/>
              <a:pathLst>
                <a:path w="8382" h="5918" extrusionOk="0">
                  <a:moveTo>
                    <a:pt x="7311" y="1"/>
                  </a:moveTo>
                  <a:cubicBezTo>
                    <a:pt x="7303" y="1"/>
                    <a:pt x="7295" y="1"/>
                    <a:pt x="7287" y="3"/>
                  </a:cubicBezTo>
                  <a:cubicBezTo>
                    <a:pt x="7205" y="16"/>
                    <a:pt x="7150" y="94"/>
                    <a:pt x="7167" y="175"/>
                  </a:cubicBezTo>
                  <a:lnTo>
                    <a:pt x="8045" y="5561"/>
                  </a:lnTo>
                  <a:cubicBezTo>
                    <a:pt x="7845" y="5586"/>
                    <a:pt x="7444" y="5626"/>
                    <a:pt x="6897" y="5626"/>
                  </a:cubicBezTo>
                  <a:cubicBezTo>
                    <a:pt x="5395" y="5626"/>
                    <a:pt x="2800" y="5322"/>
                    <a:pt x="295" y="3565"/>
                  </a:cubicBezTo>
                  <a:cubicBezTo>
                    <a:pt x="266" y="3546"/>
                    <a:pt x="238" y="3538"/>
                    <a:pt x="212" y="3538"/>
                  </a:cubicBezTo>
                  <a:cubicBezTo>
                    <a:pt x="89" y="3538"/>
                    <a:pt x="1" y="3713"/>
                    <a:pt x="127" y="3805"/>
                  </a:cubicBezTo>
                  <a:cubicBezTo>
                    <a:pt x="2693" y="5604"/>
                    <a:pt x="5353" y="5918"/>
                    <a:pt x="6900" y="5918"/>
                  </a:cubicBezTo>
                  <a:cubicBezTo>
                    <a:pt x="7719" y="5918"/>
                    <a:pt x="8226" y="5830"/>
                    <a:pt x="8241" y="5827"/>
                  </a:cubicBezTo>
                  <a:lnTo>
                    <a:pt x="8382" y="5802"/>
                  </a:lnTo>
                  <a:lnTo>
                    <a:pt x="7456" y="128"/>
                  </a:lnTo>
                  <a:cubicBezTo>
                    <a:pt x="7446" y="54"/>
                    <a:pt x="7383" y="1"/>
                    <a:pt x="73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36"/>
            <p:cNvSpPr/>
            <p:nvPr/>
          </p:nvSpPr>
          <p:spPr>
            <a:xfrm>
              <a:off x="5095875" y="3193025"/>
              <a:ext cx="164400" cy="111350"/>
            </a:xfrm>
            <a:custGeom>
              <a:avLst/>
              <a:gdLst/>
              <a:ahLst/>
              <a:cxnLst/>
              <a:rect l="l" t="t" r="r" b="b"/>
              <a:pathLst>
                <a:path w="6576" h="4454" extrusionOk="0">
                  <a:moveTo>
                    <a:pt x="6063" y="1"/>
                  </a:moveTo>
                  <a:cubicBezTo>
                    <a:pt x="6051" y="1"/>
                    <a:pt x="6038" y="2"/>
                    <a:pt x="6026" y="6"/>
                  </a:cubicBezTo>
                  <a:cubicBezTo>
                    <a:pt x="5946" y="27"/>
                    <a:pt x="5899" y="110"/>
                    <a:pt x="5923" y="190"/>
                  </a:cubicBezTo>
                  <a:cubicBezTo>
                    <a:pt x="5925" y="203"/>
                    <a:pt x="6271" y="1551"/>
                    <a:pt x="6165" y="3570"/>
                  </a:cubicBezTo>
                  <a:cubicBezTo>
                    <a:pt x="5928" y="3703"/>
                    <a:pt x="5015" y="4154"/>
                    <a:pt x="3542" y="4154"/>
                  </a:cubicBezTo>
                  <a:cubicBezTo>
                    <a:pt x="2637" y="4154"/>
                    <a:pt x="1520" y="3984"/>
                    <a:pt x="219" y="3466"/>
                  </a:cubicBezTo>
                  <a:cubicBezTo>
                    <a:pt x="201" y="3459"/>
                    <a:pt x="183" y="3455"/>
                    <a:pt x="165" y="3455"/>
                  </a:cubicBezTo>
                  <a:cubicBezTo>
                    <a:pt x="107" y="3455"/>
                    <a:pt x="52" y="3490"/>
                    <a:pt x="29" y="3548"/>
                  </a:cubicBezTo>
                  <a:cubicBezTo>
                    <a:pt x="0" y="3622"/>
                    <a:pt x="37" y="3707"/>
                    <a:pt x="111" y="3738"/>
                  </a:cubicBezTo>
                  <a:cubicBezTo>
                    <a:pt x="1465" y="4275"/>
                    <a:pt x="2621" y="4454"/>
                    <a:pt x="3559" y="4454"/>
                  </a:cubicBezTo>
                  <a:cubicBezTo>
                    <a:pt x="5332" y="4454"/>
                    <a:pt x="6326" y="3819"/>
                    <a:pt x="6387" y="3779"/>
                  </a:cubicBezTo>
                  <a:lnTo>
                    <a:pt x="6450" y="3738"/>
                  </a:lnTo>
                  <a:lnTo>
                    <a:pt x="6453" y="3665"/>
                  </a:lnTo>
                  <a:cubicBezTo>
                    <a:pt x="6575" y="1556"/>
                    <a:pt x="6222" y="173"/>
                    <a:pt x="6206" y="116"/>
                  </a:cubicBezTo>
                  <a:cubicBezTo>
                    <a:pt x="6190" y="47"/>
                    <a:pt x="6130" y="1"/>
                    <a:pt x="60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58" name="Google Shape;1558;p36"/>
          <p:cNvGrpSpPr/>
          <p:nvPr/>
        </p:nvGrpSpPr>
        <p:grpSpPr>
          <a:xfrm rot="5399907" flipH="1">
            <a:off x="728409" y="-61716"/>
            <a:ext cx="1654403" cy="1737427"/>
            <a:chOff x="4770475" y="2910125"/>
            <a:chExt cx="548975" cy="470975"/>
          </a:xfrm>
        </p:grpSpPr>
        <p:sp>
          <p:nvSpPr>
            <p:cNvPr id="1559" name="Google Shape;1559;p36"/>
            <p:cNvSpPr/>
            <p:nvPr/>
          </p:nvSpPr>
          <p:spPr>
            <a:xfrm>
              <a:off x="4770475" y="2910125"/>
              <a:ext cx="544425" cy="467275"/>
            </a:xfrm>
            <a:custGeom>
              <a:avLst/>
              <a:gdLst/>
              <a:ahLst/>
              <a:cxnLst/>
              <a:rect l="l" t="t" r="r" b="b"/>
              <a:pathLst>
                <a:path w="21777" h="18691" extrusionOk="0">
                  <a:moveTo>
                    <a:pt x="6408" y="1"/>
                  </a:moveTo>
                  <a:cubicBezTo>
                    <a:pt x="6407" y="1"/>
                    <a:pt x="1" y="16224"/>
                    <a:pt x="21776" y="18691"/>
                  </a:cubicBezTo>
                  <a:cubicBezTo>
                    <a:pt x="21776" y="18691"/>
                    <a:pt x="21505" y="7964"/>
                    <a:pt x="16038" y="5163"/>
                  </a:cubicBezTo>
                  <a:cubicBezTo>
                    <a:pt x="10571" y="2364"/>
                    <a:pt x="6408" y="1"/>
                    <a:pt x="64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36"/>
            <p:cNvSpPr/>
            <p:nvPr/>
          </p:nvSpPr>
          <p:spPr>
            <a:xfrm>
              <a:off x="4957150" y="2968125"/>
              <a:ext cx="362300" cy="412975"/>
            </a:xfrm>
            <a:custGeom>
              <a:avLst/>
              <a:gdLst/>
              <a:ahLst/>
              <a:cxnLst/>
              <a:rect l="l" t="t" r="r" b="b"/>
              <a:pathLst>
                <a:path w="14492" h="16519" extrusionOk="0">
                  <a:moveTo>
                    <a:pt x="169" y="1"/>
                  </a:moveTo>
                  <a:cubicBezTo>
                    <a:pt x="147" y="1"/>
                    <a:pt x="123" y="6"/>
                    <a:pt x="102" y="18"/>
                  </a:cubicBezTo>
                  <a:cubicBezTo>
                    <a:pt x="29" y="54"/>
                    <a:pt x="1" y="143"/>
                    <a:pt x="37" y="215"/>
                  </a:cubicBezTo>
                  <a:cubicBezTo>
                    <a:pt x="62" y="261"/>
                    <a:pt x="2445" y="4825"/>
                    <a:pt x="6980" y="8150"/>
                  </a:cubicBezTo>
                  <a:cubicBezTo>
                    <a:pt x="11459" y="11432"/>
                    <a:pt x="14153" y="16390"/>
                    <a:pt x="14180" y="16441"/>
                  </a:cubicBezTo>
                  <a:cubicBezTo>
                    <a:pt x="14205" y="16488"/>
                    <a:pt x="14254" y="16517"/>
                    <a:pt x="14309" y="16517"/>
                  </a:cubicBezTo>
                  <a:lnTo>
                    <a:pt x="14309" y="16519"/>
                  </a:lnTo>
                  <a:cubicBezTo>
                    <a:pt x="14419" y="16519"/>
                    <a:pt x="14492" y="16399"/>
                    <a:pt x="14438" y="16302"/>
                  </a:cubicBezTo>
                  <a:cubicBezTo>
                    <a:pt x="14412" y="16251"/>
                    <a:pt x="11689" y="11238"/>
                    <a:pt x="7153" y="7915"/>
                  </a:cubicBezTo>
                  <a:cubicBezTo>
                    <a:pt x="2676" y="4633"/>
                    <a:pt x="322" y="126"/>
                    <a:pt x="299" y="80"/>
                  </a:cubicBezTo>
                  <a:cubicBezTo>
                    <a:pt x="273" y="30"/>
                    <a:pt x="222" y="1"/>
                    <a:pt x="1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36"/>
            <p:cNvSpPr/>
            <p:nvPr/>
          </p:nvSpPr>
          <p:spPr>
            <a:xfrm>
              <a:off x="4919050" y="2973625"/>
              <a:ext cx="128300" cy="116150"/>
            </a:xfrm>
            <a:custGeom>
              <a:avLst/>
              <a:gdLst/>
              <a:ahLst/>
              <a:cxnLst/>
              <a:rect l="l" t="t" r="r" b="b"/>
              <a:pathLst>
                <a:path w="5132" h="4646" extrusionOk="0">
                  <a:moveTo>
                    <a:pt x="4151" y="1"/>
                  </a:moveTo>
                  <a:cubicBezTo>
                    <a:pt x="4143" y="1"/>
                    <a:pt x="4135" y="2"/>
                    <a:pt x="4126" y="3"/>
                  </a:cubicBezTo>
                  <a:cubicBezTo>
                    <a:pt x="4046" y="18"/>
                    <a:pt x="3993" y="94"/>
                    <a:pt x="4008" y="174"/>
                  </a:cubicBezTo>
                  <a:lnTo>
                    <a:pt x="4769" y="4288"/>
                  </a:lnTo>
                  <a:cubicBezTo>
                    <a:pt x="4143" y="4143"/>
                    <a:pt x="2181" y="3549"/>
                    <a:pt x="316" y="1464"/>
                  </a:cubicBezTo>
                  <a:cubicBezTo>
                    <a:pt x="284" y="1428"/>
                    <a:pt x="246" y="1413"/>
                    <a:pt x="210" y="1413"/>
                  </a:cubicBezTo>
                  <a:cubicBezTo>
                    <a:pt x="99" y="1413"/>
                    <a:pt x="1" y="1551"/>
                    <a:pt x="98" y="1660"/>
                  </a:cubicBezTo>
                  <a:cubicBezTo>
                    <a:pt x="2418" y="4254"/>
                    <a:pt x="4829" y="4605"/>
                    <a:pt x="4932" y="4618"/>
                  </a:cubicBezTo>
                  <a:lnTo>
                    <a:pt x="5131" y="4645"/>
                  </a:lnTo>
                  <a:lnTo>
                    <a:pt x="4295" y="121"/>
                  </a:lnTo>
                  <a:cubicBezTo>
                    <a:pt x="4284" y="49"/>
                    <a:pt x="4220" y="1"/>
                    <a:pt x="41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36"/>
            <p:cNvSpPr/>
            <p:nvPr/>
          </p:nvSpPr>
          <p:spPr>
            <a:xfrm>
              <a:off x="4949950" y="3044850"/>
              <a:ext cx="191550" cy="127325"/>
            </a:xfrm>
            <a:custGeom>
              <a:avLst/>
              <a:gdLst/>
              <a:ahLst/>
              <a:cxnLst/>
              <a:rect l="l" t="t" r="r" b="b"/>
              <a:pathLst>
                <a:path w="7662" h="5093" extrusionOk="0">
                  <a:moveTo>
                    <a:pt x="5871" y="1"/>
                  </a:moveTo>
                  <a:cubicBezTo>
                    <a:pt x="5856" y="1"/>
                    <a:pt x="5841" y="3"/>
                    <a:pt x="5826" y="8"/>
                  </a:cubicBezTo>
                  <a:cubicBezTo>
                    <a:pt x="5748" y="35"/>
                    <a:pt x="5708" y="116"/>
                    <a:pt x="5733" y="194"/>
                  </a:cubicBezTo>
                  <a:lnTo>
                    <a:pt x="7264" y="4796"/>
                  </a:lnTo>
                  <a:cubicBezTo>
                    <a:pt x="7227" y="4797"/>
                    <a:pt x="7183" y="4798"/>
                    <a:pt x="7135" y="4798"/>
                  </a:cubicBezTo>
                  <a:cubicBezTo>
                    <a:pt x="6214" y="4798"/>
                    <a:pt x="3397" y="4596"/>
                    <a:pt x="251" y="2391"/>
                  </a:cubicBezTo>
                  <a:cubicBezTo>
                    <a:pt x="225" y="2373"/>
                    <a:pt x="196" y="2365"/>
                    <a:pt x="167" y="2365"/>
                  </a:cubicBezTo>
                  <a:cubicBezTo>
                    <a:pt x="121" y="2365"/>
                    <a:pt x="76" y="2386"/>
                    <a:pt x="48" y="2427"/>
                  </a:cubicBezTo>
                  <a:cubicBezTo>
                    <a:pt x="0" y="2493"/>
                    <a:pt x="17" y="2585"/>
                    <a:pt x="84" y="2630"/>
                  </a:cubicBezTo>
                  <a:cubicBezTo>
                    <a:pt x="3272" y="4865"/>
                    <a:pt x="6073" y="5093"/>
                    <a:pt x="7084" y="5093"/>
                  </a:cubicBezTo>
                  <a:cubicBezTo>
                    <a:pt x="7316" y="5093"/>
                    <a:pt x="7453" y="5081"/>
                    <a:pt x="7479" y="5080"/>
                  </a:cubicBezTo>
                  <a:lnTo>
                    <a:pt x="7662" y="5061"/>
                  </a:lnTo>
                  <a:lnTo>
                    <a:pt x="6010" y="101"/>
                  </a:lnTo>
                  <a:cubicBezTo>
                    <a:pt x="5990" y="40"/>
                    <a:pt x="5932" y="1"/>
                    <a:pt x="58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3" name="Google Shape;1563;p36"/>
            <p:cNvSpPr/>
            <p:nvPr/>
          </p:nvSpPr>
          <p:spPr>
            <a:xfrm>
              <a:off x="5003300" y="3091825"/>
              <a:ext cx="209550" cy="147950"/>
            </a:xfrm>
            <a:custGeom>
              <a:avLst/>
              <a:gdLst/>
              <a:ahLst/>
              <a:cxnLst/>
              <a:rect l="l" t="t" r="r" b="b"/>
              <a:pathLst>
                <a:path w="8382" h="5918" extrusionOk="0">
                  <a:moveTo>
                    <a:pt x="7311" y="1"/>
                  </a:moveTo>
                  <a:cubicBezTo>
                    <a:pt x="7303" y="1"/>
                    <a:pt x="7295" y="1"/>
                    <a:pt x="7287" y="3"/>
                  </a:cubicBezTo>
                  <a:cubicBezTo>
                    <a:pt x="7205" y="16"/>
                    <a:pt x="7150" y="94"/>
                    <a:pt x="7167" y="175"/>
                  </a:cubicBezTo>
                  <a:lnTo>
                    <a:pt x="8045" y="5561"/>
                  </a:lnTo>
                  <a:cubicBezTo>
                    <a:pt x="7845" y="5586"/>
                    <a:pt x="7444" y="5626"/>
                    <a:pt x="6897" y="5626"/>
                  </a:cubicBezTo>
                  <a:cubicBezTo>
                    <a:pt x="5395" y="5626"/>
                    <a:pt x="2800" y="5322"/>
                    <a:pt x="295" y="3565"/>
                  </a:cubicBezTo>
                  <a:cubicBezTo>
                    <a:pt x="266" y="3546"/>
                    <a:pt x="238" y="3538"/>
                    <a:pt x="212" y="3538"/>
                  </a:cubicBezTo>
                  <a:cubicBezTo>
                    <a:pt x="89" y="3538"/>
                    <a:pt x="1" y="3713"/>
                    <a:pt x="127" y="3805"/>
                  </a:cubicBezTo>
                  <a:cubicBezTo>
                    <a:pt x="2693" y="5604"/>
                    <a:pt x="5353" y="5918"/>
                    <a:pt x="6900" y="5918"/>
                  </a:cubicBezTo>
                  <a:cubicBezTo>
                    <a:pt x="7719" y="5918"/>
                    <a:pt x="8226" y="5830"/>
                    <a:pt x="8241" y="5827"/>
                  </a:cubicBezTo>
                  <a:lnTo>
                    <a:pt x="8382" y="5802"/>
                  </a:lnTo>
                  <a:lnTo>
                    <a:pt x="7456" y="128"/>
                  </a:lnTo>
                  <a:cubicBezTo>
                    <a:pt x="7446" y="54"/>
                    <a:pt x="7383" y="1"/>
                    <a:pt x="73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4" name="Google Shape;1564;p36"/>
            <p:cNvSpPr/>
            <p:nvPr/>
          </p:nvSpPr>
          <p:spPr>
            <a:xfrm>
              <a:off x="5095875" y="3193025"/>
              <a:ext cx="164400" cy="111350"/>
            </a:xfrm>
            <a:custGeom>
              <a:avLst/>
              <a:gdLst/>
              <a:ahLst/>
              <a:cxnLst/>
              <a:rect l="l" t="t" r="r" b="b"/>
              <a:pathLst>
                <a:path w="6576" h="4454" extrusionOk="0">
                  <a:moveTo>
                    <a:pt x="6063" y="1"/>
                  </a:moveTo>
                  <a:cubicBezTo>
                    <a:pt x="6051" y="1"/>
                    <a:pt x="6038" y="2"/>
                    <a:pt x="6026" y="6"/>
                  </a:cubicBezTo>
                  <a:cubicBezTo>
                    <a:pt x="5946" y="27"/>
                    <a:pt x="5899" y="110"/>
                    <a:pt x="5923" y="190"/>
                  </a:cubicBezTo>
                  <a:cubicBezTo>
                    <a:pt x="5925" y="203"/>
                    <a:pt x="6271" y="1551"/>
                    <a:pt x="6165" y="3570"/>
                  </a:cubicBezTo>
                  <a:cubicBezTo>
                    <a:pt x="5928" y="3703"/>
                    <a:pt x="5015" y="4154"/>
                    <a:pt x="3542" y="4154"/>
                  </a:cubicBezTo>
                  <a:cubicBezTo>
                    <a:pt x="2637" y="4154"/>
                    <a:pt x="1520" y="3984"/>
                    <a:pt x="219" y="3466"/>
                  </a:cubicBezTo>
                  <a:cubicBezTo>
                    <a:pt x="201" y="3459"/>
                    <a:pt x="183" y="3455"/>
                    <a:pt x="165" y="3455"/>
                  </a:cubicBezTo>
                  <a:cubicBezTo>
                    <a:pt x="107" y="3455"/>
                    <a:pt x="52" y="3490"/>
                    <a:pt x="29" y="3548"/>
                  </a:cubicBezTo>
                  <a:cubicBezTo>
                    <a:pt x="0" y="3622"/>
                    <a:pt x="37" y="3707"/>
                    <a:pt x="111" y="3738"/>
                  </a:cubicBezTo>
                  <a:cubicBezTo>
                    <a:pt x="1465" y="4275"/>
                    <a:pt x="2621" y="4454"/>
                    <a:pt x="3559" y="4454"/>
                  </a:cubicBezTo>
                  <a:cubicBezTo>
                    <a:pt x="5332" y="4454"/>
                    <a:pt x="6326" y="3819"/>
                    <a:pt x="6387" y="3779"/>
                  </a:cubicBezTo>
                  <a:lnTo>
                    <a:pt x="6450" y="3738"/>
                  </a:lnTo>
                  <a:lnTo>
                    <a:pt x="6453" y="3665"/>
                  </a:lnTo>
                  <a:cubicBezTo>
                    <a:pt x="6575" y="1556"/>
                    <a:pt x="6222" y="173"/>
                    <a:pt x="6206" y="116"/>
                  </a:cubicBezTo>
                  <a:cubicBezTo>
                    <a:pt x="6190" y="47"/>
                    <a:pt x="6130" y="1"/>
                    <a:pt x="60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5" name="Google Shape;1565;p36"/>
          <p:cNvGrpSpPr/>
          <p:nvPr/>
        </p:nvGrpSpPr>
        <p:grpSpPr>
          <a:xfrm rot="11819025" flipH="1">
            <a:off x="4818396" y="-82088"/>
            <a:ext cx="1399683" cy="1394373"/>
            <a:chOff x="4770475" y="2910125"/>
            <a:chExt cx="548975" cy="470975"/>
          </a:xfrm>
        </p:grpSpPr>
        <p:sp>
          <p:nvSpPr>
            <p:cNvPr id="1566" name="Google Shape;1566;p36"/>
            <p:cNvSpPr/>
            <p:nvPr/>
          </p:nvSpPr>
          <p:spPr>
            <a:xfrm>
              <a:off x="4770475" y="2910125"/>
              <a:ext cx="544425" cy="467275"/>
            </a:xfrm>
            <a:custGeom>
              <a:avLst/>
              <a:gdLst/>
              <a:ahLst/>
              <a:cxnLst/>
              <a:rect l="l" t="t" r="r" b="b"/>
              <a:pathLst>
                <a:path w="21777" h="18691" extrusionOk="0">
                  <a:moveTo>
                    <a:pt x="6408" y="1"/>
                  </a:moveTo>
                  <a:cubicBezTo>
                    <a:pt x="6407" y="1"/>
                    <a:pt x="1" y="16224"/>
                    <a:pt x="21776" y="18691"/>
                  </a:cubicBezTo>
                  <a:cubicBezTo>
                    <a:pt x="21776" y="18691"/>
                    <a:pt x="21505" y="7964"/>
                    <a:pt x="16038" y="5163"/>
                  </a:cubicBezTo>
                  <a:cubicBezTo>
                    <a:pt x="10571" y="2364"/>
                    <a:pt x="6408" y="1"/>
                    <a:pt x="64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567" name="Google Shape;1567;p36"/>
            <p:cNvSpPr/>
            <p:nvPr/>
          </p:nvSpPr>
          <p:spPr>
            <a:xfrm>
              <a:off x="4957150" y="2968125"/>
              <a:ext cx="362300" cy="412975"/>
            </a:xfrm>
            <a:custGeom>
              <a:avLst/>
              <a:gdLst/>
              <a:ahLst/>
              <a:cxnLst/>
              <a:rect l="l" t="t" r="r" b="b"/>
              <a:pathLst>
                <a:path w="14492" h="16519" extrusionOk="0">
                  <a:moveTo>
                    <a:pt x="169" y="1"/>
                  </a:moveTo>
                  <a:cubicBezTo>
                    <a:pt x="147" y="1"/>
                    <a:pt x="123" y="6"/>
                    <a:pt x="102" y="18"/>
                  </a:cubicBezTo>
                  <a:cubicBezTo>
                    <a:pt x="29" y="54"/>
                    <a:pt x="1" y="143"/>
                    <a:pt x="37" y="215"/>
                  </a:cubicBezTo>
                  <a:cubicBezTo>
                    <a:pt x="62" y="261"/>
                    <a:pt x="2445" y="4825"/>
                    <a:pt x="6980" y="8150"/>
                  </a:cubicBezTo>
                  <a:cubicBezTo>
                    <a:pt x="11459" y="11432"/>
                    <a:pt x="14153" y="16390"/>
                    <a:pt x="14180" y="16441"/>
                  </a:cubicBezTo>
                  <a:cubicBezTo>
                    <a:pt x="14205" y="16488"/>
                    <a:pt x="14254" y="16517"/>
                    <a:pt x="14309" y="16517"/>
                  </a:cubicBezTo>
                  <a:lnTo>
                    <a:pt x="14309" y="16519"/>
                  </a:lnTo>
                  <a:cubicBezTo>
                    <a:pt x="14419" y="16519"/>
                    <a:pt x="14492" y="16399"/>
                    <a:pt x="14438" y="16302"/>
                  </a:cubicBezTo>
                  <a:cubicBezTo>
                    <a:pt x="14412" y="16251"/>
                    <a:pt x="11689" y="11238"/>
                    <a:pt x="7153" y="7915"/>
                  </a:cubicBezTo>
                  <a:cubicBezTo>
                    <a:pt x="2676" y="4633"/>
                    <a:pt x="322" y="126"/>
                    <a:pt x="299" y="80"/>
                  </a:cubicBezTo>
                  <a:cubicBezTo>
                    <a:pt x="273" y="30"/>
                    <a:pt x="222" y="1"/>
                    <a:pt x="1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8" name="Google Shape;1568;p36"/>
            <p:cNvSpPr/>
            <p:nvPr/>
          </p:nvSpPr>
          <p:spPr>
            <a:xfrm>
              <a:off x="4919050" y="2973625"/>
              <a:ext cx="128300" cy="116150"/>
            </a:xfrm>
            <a:custGeom>
              <a:avLst/>
              <a:gdLst/>
              <a:ahLst/>
              <a:cxnLst/>
              <a:rect l="l" t="t" r="r" b="b"/>
              <a:pathLst>
                <a:path w="5132" h="4646" extrusionOk="0">
                  <a:moveTo>
                    <a:pt x="4151" y="1"/>
                  </a:moveTo>
                  <a:cubicBezTo>
                    <a:pt x="4143" y="1"/>
                    <a:pt x="4135" y="2"/>
                    <a:pt x="4126" y="3"/>
                  </a:cubicBezTo>
                  <a:cubicBezTo>
                    <a:pt x="4046" y="18"/>
                    <a:pt x="3993" y="94"/>
                    <a:pt x="4008" y="174"/>
                  </a:cubicBezTo>
                  <a:lnTo>
                    <a:pt x="4769" y="4288"/>
                  </a:lnTo>
                  <a:cubicBezTo>
                    <a:pt x="4143" y="4143"/>
                    <a:pt x="2181" y="3549"/>
                    <a:pt x="316" y="1464"/>
                  </a:cubicBezTo>
                  <a:cubicBezTo>
                    <a:pt x="284" y="1428"/>
                    <a:pt x="246" y="1413"/>
                    <a:pt x="210" y="1413"/>
                  </a:cubicBezTo>
                  <a:cubicBezTo>
                    <a:pt x="99" y="1413"/>
                    <a:pt x="1" y="1551"/>
                    <a:pt x="98" y="1660"/>
                  </a:cubicBezTo>
                  <a:cubicBezTo>
                    <a:pt x="2418" y="4254"/>
                    <a:pt x="4829" y="4605"/>
                    <a:pt x="4932" y="4618"/>
                  </a:cubicBezTo>
                  <a:lnTo>
                    <a:pt x="5131" y="4645"/>
                  </a:lnTo>
                  <a:lnTo>
                    <a:pt x="4295" y="121"/>
                  </a:lnTo>
                  <a:cubicBezTo>
                    <a:pt x="4284" y="49"/>
                    <a:pt x="4220" y="1"/>
                    <a:pt x="41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9" name="Google Shape;1569;p36"/>
            <p:cNvSpPr/>
            <p:nvPr/>
          </p:nvSpPr>
          <p:spPr>
            <a:xfrm>
              <a:off x="4949950" y="3044850"/>
              <a:ext cx="191550" cy="127325"/>
            </a:xfrm>
            <a:custGeom>
              <a:avLst/>
              <a:gdLst/>
              <a:ahLst/>
              <a:cxnLst/>
              <a:rect l="l" t="t" r="r" b="b"/>
              <a:pathLst>
                <a:path w="7662" h="5093" extrusionOk="0">
                  <a:moveTo>
                    <a:pt x="5871" y="1"/>
                  </a:moveTo>
                  <a:cubicBezTo>
                    <a:pt x="5856" y="1"/>
                    <a:pt x="5841" y="3"/>
                    <a:pt x="5826" y="8"/>
                  </a:cubicBezTo>
                  <a:cubicBezTo>
                    <a:pt x="5748" y="35"/>
                    <a:pt x="5708" y="116"/>
                    <a:pt x="5733" y="194"/>
                  </a:cubicBezTo>
                  <a:lnTo>
                    <a:pt x="7264" y="4796"/>
                  </a:lnTo>
                  <a:cubicBezTo>
                    <a:pt x="7227" y="4797"/>
                    <a:pt x="7183" y="4798"/>
                    <a:pt x="7135" y="4798"/>
                  </a:cubicBezTo>
                  <a:cubicBezTo>
                    <a:pt x="6214" y="4798"/>
                    <a:pt x="3397" y="4596"/>
                    <a:pt x="251" y="2391"/>
                  </a:cubicBezTo>
                  <a:cubicBezTo>
                    <a:pt x="225" y="2373"/>
                    <a:pt x="196" y="2365"/>
                    <a:pt x="167" y="2365"/>
                  </a:cubicBezTo>
                  <a:cubicBezTo>
                    <a:pt x="121" y="2365"/>
                    <a:pt x="76" y="2386"/>
                    <a:pt x="48" y="2427"/>
                  </a:cubicBezTo>
                  <a:cubicBezTo>
                    <a:pt x="0" y="2493"/>
                    <a:pt x="17" y="2585"/>
                    <a:pt x="84" y="2630"/>
                  </a:cubicBezTo>
                  <a:cubicBezTo>
                    <a:pt x="3272" y="4865"/>
                    <a:pt x="6073" y="5093"/>
                    <a:pt x="7084" y="5093"/>
                  </a:cubicBezTo>
                  <a:cubicBezTo>
                    <a:pt x="7316" y="5093"/>
                    <a:pt x="7453" y="5081"/>
                    <a:pt x="7479" y="5080"/>
                  </a:cubicBezTo>
                  <a:lnTo>
                    <a:pt x="7662" y="5061"/>
                  </a:lnTo>
                  <a:lnTo>
                    <a:pt x="6010" y="101"/>
                  </a:lnTo>
                  <a:cubicBezTo>
                    <a:pt x="5990" y="40"/>
                    <a:pt x="5932" y="1"/>
                    <a:pt x="58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36"/>
            <p:cNvSpPr/>
            <p:nvPr/>
          </p:nvSpPr>
          <p:spPr>
            <a:xfrm>
              <a:off x="5003300" y="3091825"/>
              <a:ext cx="209550" cy="147950"/>
            </a:xfrm>
            <a:custGeom>
              <a:avLst/>
              <a:gdLst/>
              <a:ahLst/>
              <a:cxnLst/>
              <a:rect l="l" t="t" r="r" b="b"/>
              <a:pathLst>
                <a:path w="8382" h="5918" extrusionOk="0">
                  <a:moveTo>
                    <a:pt x="7311" y="1"/>
                  </a:moveTo>
                  <a:cubicBezTo>
                    <a:pt x="7303" y="1"/>
                    <a:pt x="7295" y="1"/>
                    <a:pt x="7287" y="3"/>
                  </a:cubicBezTo>
                  <a:cubicBezTo>
                    <a:pt x="7205" y="16"/>
                    <a:pt x="7150" y="94"/>
                    <a:pt x="7167" y="175"/>
                  </a:cubicBezTo>
                  <a:lnTo>
                    <a:pt x="8045" y="5561"/>
                  </a:lnTo>
                  <a:cubicBezTo>
                    <a:pt x="7845" y="5586"/>
                    <a:pt x="7444" y="5626"/>
                    <a:pt x="6897" y="5626"/>
                  </a:cubicBezTo>
                  <a:cubicBezTo>
                    <a:pt x="5395" y="5626"/>
                    <a:pt x="2800" y="5322"/>
                    <a:pt x="295" y="3565"/>
                  </a:cubicBezTo>
                  <a:cubicBezTo>
                    <a:pt x="266" y="3546"/>
                    <a:pt x="238" y="3538"/>
                    <a:pt x="212" y="3538"/>
                  </a:cubicBezTo>
                  <a:cubicBezTo>
                    <a:pt x="89" y="3538"/>
                    <a:pt x="1" y="3713"/>
                    <a:pt x="127" y="3805"/>
                  </a:cubicBezTo>
                  <a:cubicBezTo>
                    <a:pt x="2693" y="5604"/>
                    <a:pt x="5353" y="5918"/>
                    <a:pt x="6900" y="5918"/>
                  </a:cubicBezTo>
                  <a:cubicBezTo>
                    <a:pt x="7719" y="5918"/>
                    <a:pt x="8226" y="5830"/>
                    <a:pt x="8241" y="5827"/>
                  </a:cubicBezTo>
                  <a:lnTo>
                    <a:pt x="8382" y="5802"/>
                  </a:lnTo>
                  <a:lnTo>
                    <a:pt x="7456" y="128"/>
                  </a:lnTo>
                  <a:cubicBezTo>
                    <a:pt x="7446" y="54"/>
                    <a:pt x="7383" y="1"/>
                    <a:pt x="73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36"/>
            <p:cNvSpPr/>
            <p:nvPr/>
          </p:nvSpPr>
          <p:spPr>
            <a:xfrm>
              <a:off x="5095875" y="3193025"/>
              <a:ext cx="164400" cy="111350"/>
            </a:xfrm>
            <a:custGeom>
              <a:avLst/>
              <a:gdLst/>
              <a:ahLst/>
              <a:cxnLst/>
              <a:rect l="l" t="t" r="r" b="b"/>
              <a:pathLst>
                <a:path w="6576" h="4454" extrusionOk="0">
                  <a:moveTo>
                    <a:pt x="6063" y="1"/>
                  </a:moveTo>
                  <a:cubicBezTo>
                    <a:pt x="6051" y="1"/>
                    <a:pt x="6038" y="2"/>
                    <a:pt x="6026" y="6"/>
                  </a:cubicBezTo>
                  <a:cubicBezTo>
                    <a:pt x="5946" y="27"/>
                    <a:pt x="5899" y="110"/>
                    <a:pt x="5923" y="190"/>
                  </a:cubicBezTo>
                  <a:cubicBezTo>
                    <a:pt x="5925" y="203"/>
                    <a:pt x="6271" y="1551"/>
                    <a:pt x="6165" y="3570"/>
                  </a:cubicBezTo>
                  <a:cubicBezTo>
                    <a:pt x="5928" y="3703"/>
                    <a:pt x="5015" y="4154"/>
                    <a:pt x="3542" y="4154"/>
                  </a:cubicBezTo>
                  <a:cubicBezTo>
                    <a:pt x="2637" y="4154"/>
                    <a:pt x="1520" y="3984"/>
                    <a:pt x="219" y="3466"/>
                  </a:cubicBezTo>
                  <a:cubicBezTo>
                    <a:pt x="201" y="3459"/>
                    <a:pt x="183" y="3455"/>
                    <a:pt x="165" y="3455"/>
                  </a:cubicBezTo>
                  <a:cubicBezTo>
                    <a:pt x="107" y="3455"/>
                    <a:pt x="52" y="3490"/>
                    <a:pt x="29" y="3548"/>
                  </a:cubicBezTo>
                  <a:cubicBezTo>
                    <a:pt x="0" y="3622"/>
                    <a:pt x="37" y="3707"/>
                    <a:pt x="111" y="3738"/>
                  </a:cubicBezTo>
                  <a:cubicBezTo>
                    <a:pt x="1465" y="4275"/>
                    <a:pt x="2621" y="4454"/>
                    <a:pt x="3559" y="4454"/>
                  </a:cubicBezTo>
                  <a:cubicBezTo>
                    <a:pt x="5332" y="4454"/>
                    <a:pt x="6326" y="3819"/>
                    <a:pt x="6387" y="3779"/>
                  </a:cubicBezTo>
                  <a:lnTo>
                    <a:pt x="6450" y="3738"/>
                  </a:lnTo>
                  <a:lnTo>
                    <a:pt x="6453" y="3665"/>
                  </a:lnTo>
                  <a:cubicBezTo>
                    <a:pt x="6575" y="1556"/>
                    <a:pt x="6222" y="173"/>
                    <a:pt x="6206" y="116"/>
                  </a:cubicBezTo>
                  <a:cubicBezTo>
                    <a:pt x="6190" y="47"/>
                    <a:pt x="6130" y="1"/>
                    <a:pt x="60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2" name="Google Shape;1572;p36"/>
          <p:cNvGrpSpPr/>
          <p:nvPr/>
        </p:nvGrpSpPr>
        <p:grpSpPr>
          <a:xfrm flipH="1">
            <a:off x="5646059" y="488999"/>
            <a:ext cx="3858854" cy="4936859"/>
            <a:chOff x="2412611" y="2547289"/>
            <a:chExt cx="1756100" cy="2246682"/>
          </a:xfrm>
        </p:grpSpPr>
        <p:sp>
          <p:nvSpPr>
            <p:cNvPr id="1573" name="Google Shape;1573;p36"/>
            <p:cNvSpPr/>
            <p:nvPr/>
          </p:nvSpPr>
          <p:spPr>
            <a:xfrm>
              <a:off x="2412611" y="3235684"/>
              <a:ext cx="287863" cy="341776"/>
            </a:xfrm>
            <a:custGeom>
              <a:avLst/>
              <a:gdLst/>
              <a:ahLst/>
              <a:cxnLst/>
              <a:rect l="l" t="t" r="r" b="b"/>
              <a:pathLst>
                <a:path w="8858" h="10517" extrusionOk="0">
                  <a:moveTo>
                    <a:pt x="3237" y="1"/>
                  </a:moveTo>
                  <a:cubicBezTo>
                    <a:pt x="3233" y="1"/>
                    <a:pt x="3229" y="1"/>
                    <a:pt x="3225" y="1"/>
                  </a:cubicBezTo>
                  <a:cubicBezTo>
                    <a:pt x="2615" y="20"/>
                    <a:pt x="2174" y="670"/>
                    <a:pt x="2497" y="1435"/>
                  </a:cubicBezTo>
                  <a:cubicBezTo>
                    <a:pt x="2497" y="1435"/>
                    <a:pt x="2252" y="907"/>
                    <a:pt x="1826" y="907"/>
                  </a:cubicBezTo>
                  <a:cubicBezTo>
                    <a:pt x="1732" y="907"/>
                    <a:pt x="1629" y="932"/>
                    <a:pt x="1519" y="994"/>
                  </a:cubicBezTo>
                  <a:cubicBezTo>
                    <a:pt x="907" y="1338"/>
                    <a:pt x="1428" y="2574"/>
                    <a:pt x="1428" y="2574"/>
                  </a:cubicBezTo>
                  <a:cubicBezTo>
                    <a:pt x="1428" y="2574"/>
                    <a:pt x="1127" y="2267"/>
                    <a:pt x="819" y="2267"/>
                  </a:cubicBezTo>
                  <a:cubicBezTo>
                    <a:pt x="650" y="2267"/>
                    <a:pt x="479" y="2359"/>
                    <a:pt x="354" y="2644"/>
                  </a:cubicBezTo>
                  <a:cubicBezTo>
                    <a:pt x="1" y="3448"/>
                    <a:pt x="1458" y="7683"/>
                    <a:pt x="1718" y="8035"/>
                  </a:cubicBezTo>
                  <a:cubicBezTo>
                    <a:pt x="1919" y="8308"/>
                    <a:pt x="2450" y="10516"/>
                    <a:pt x="4948" y="10516"/>
                  </a:cubicBezTo>
                  <a:cubicBezTo>
                    <a:pt x="5663" y="10516"/>
                    <a:pt x="6538" y="10336"/>
                    <a:pt x="7613" y="9878"/>
                  </a:cubicBezTo>
                  <a:cubicBezTo>
                    <a:pt x="7613" y="9878"/>
                    <a:pt x="8764" y="9332"/>
                    <a:pt x="8825" y="7487"/>
                  </a:cubicBezTo>
                  <a:cubicBezTo>
                    <a:pt x="8857" y="6568"/>
                    <a:pt x="8725" y="2556"/>
                    <a:pt x="7950" y="2556"/>
                  </a:cubicBezTo>
                  <a:cubicBezTo>
                    <a:pt x="7947" y="2556"/>
                    <a:pt x="7943" y="2556"/>
                    <a:pt x="7939" y="2556"/>
                  </a:cubicBezTo>
                  <a:cubicBezTo>
                    <a:pt x="7155" y="2596"/>
                    <a:pt x="6792" y="4818"/>
                    <a:pt x="6792" y="4818"/>
                  </a:cubicBezTo>
                  <a:cubicBezTo>
                    <a:pt x="6792" y="4818"/>
                    <a:pt x="5674" y="185"/>
                    <a:pt x="4890" y="185"/>
                  </a:cubicBezTo>
                  <a:cubicBezTo>
                    <a:pt x="4887" y="185"/>
                    <a:pt x="4883" y="185"/>
                    <a:pt x="4880" y="185"/>
                  </a:cubicBezTo>
                  <a:cubicBezTo>
                    <a:pt x="4095" y="225"/>
                    <a:pt x="4111" y="1270"/>
                    <a:pt x="4111" y="1270"/>
                  </a:cubicBezTo>
                  <a:cubicBezTo>
                    <a:pt x="4111" y="1270"/>
                    <a:pt x="3839" y="1"/>
                    <a:pt x="3237" y="1"/>
                  </a:cubicBezTo>
                  <a:close/>
                </a:path>
              </a:pathLst>
            </a:custGeom>
            <a:solidFill>
              <a:srgbClr val="E8A2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4" name="Google Shape;1574;p36"/>
            <p:cNvSpPr/>
            <p:nvPr/>
          </p:nvSpPr>
          <p:spPr>
            <a:xfrm>
              <a:off x="2450053" y="3311288"/>
              <a:ext cx="45789" cy="88881"/>
            </a:xfrm>
            <a:custGeom>
              <a:avLst/>
              <a:gdLst/>
              <a:ahLst/>
              <a:cxnLst/>
              <a:rect l="l" t="t" r="r" b="b"/>
              <a:pathLst>
                <a:path w="1409" h="2735" extrusionOk="0">
                  <a:moveTo>
                    <a:pt x="266" y="1"/>
                  </a:moveTo>
                  <a:cubicBezTo>
                    <a:pt x="238" y="1"/>
                    <a:pt x="209" y="6"/>
                    <a:pt x="181" y="17"/>
                  </a:cubicBezTo>
                  <a:cubicBezTo>
                    <a:pt x="59" y="65"/>
                    <a:pt x="1" y="201"/>
                    <a:pt x="46" y="323"/>
                  </a:cubicBezTo>
                  <a:lnTo>
                    <a:pt x="922" y="2582"/>
                  </a:lnTo>
                  <a:cubicBezTo>
                    <a:pt x="956" y="2674"/>
                    <a:pt x="1044" y="2734"/>
                    <a:pt x="1143" y="2734"/>
                  </a:cubicBezTo>
                  <a:cubicBezTo>
                    <a:pt x="1171" y="2734"/>
                    <a:pt x="1200" y="2729"/>
                    <a:pt x="1226" y="2717"/>
                  </a:cubicBezTo>
                  <a:cubicBezTo>
                    <a:pt x="1348" y="2672"/>
                    <a:pt x="1409" y="2535"/>
                    <a:pt x="1361" y="2413"/>
                  </a:cubicBezTo>
                  <a:lnTo>
                    <a:pt x="487" y="152"/>
                  </a:lnTo>
                  <a:cubicBezTo>
                    <a:pt x="450" y="59"/>
                    <a:pt x="361" y="1"/>
                    <a:pt x="266" y="1"/>
                  </a:cubicBezTo>
                  <a:close/>
                </a:path>
              </a:pathLst>
            </a:custGeom>
            <a:solidFill>
              <a:schemeClr val="hlink"/>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36"/>
            <p:cNvSpPr/>
            <p:nvPr/>
          </p:nvSpPr>
          <p:spPr>
            <a:xfrm>
              <a:off x="3052325" y="2574717"/>
              <a:ext cx="387533" cy="313211"/>
            </a:xfrm>
            <a:custGeom>
              <a:avLst/>
              <a:gdLst/>
              <a:ahLst/>
              <a:cxnLst/>
              <a:rect l="l" t="t" r="r" b="b"/>
              <a:pathLst>
                <a:path w="11925" h="9638" extrusionOk="0">
                  <a:moveTo>
                    <a:pt x="6030" y="1"/>
                  </a:moveTo>
                  <a:cubicBezTo>
                    <a:pt x="3004" y="1"/>
                    <a:pt x="1" y="4329"/>
                    <a:pt x="974" y="6906"/>
                  </a:cubicBezTo>
                  <a:cubicBezTo>
                    <a:pt x="1640" y="8667"/>
                    <a:pt x="4173" y="9637"/>
                    <a:pt x="6490" y="9637"/>
                  </a:cubicBezTo>
                  <a:cubicBezTo>
                    <a:pt x="8102" y="9637"/>
                    <a:pt x="9610" y="9168"/>
                    <a:pt x="10310" y="8167"/>
                  </a:cubicBezTo>
                  <a:cubicBezTo>
                    <a:pt x="11925" y="5862"/>
                    <a:pt x="9592" y="268"/>
                    <a:pt x="6272" y="10"/>
                  </a:cubicBezTo>
                  <a:cubicBezTo>
                    <a:pt x="6191" y="4"/>
                    <a:pt x="6111" y="1"/>
                    <a:pt x="6030" y="1"/>
                  </a:cubicBezTo>
                  <a:close/>
                </a:path>
              </a:pathLst>
            </a:custGeom>
            <a:solidFill>
              <a:srgbClr val="AB6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36"/>
            <p:cNvSpPr/>
            <p:nvPr/>
          </p:nvSpPr>
          <p:spPr>
            <a:xfrm>
              <a:off x="3317082" y="2547289"/>
              <a:ext cx="102302" cy="182896"/>
            </a:xfrm>
            <a:custGeom>
              <a:avLst/>
              <a:gdLst/>
              <a:ahLst/>
              <a:cxnLst/>
              <a:rect l="l" t="t" r="r" b="b"/>
              <a:pathLst>
                <a:path w="3148" h="5628" extrusionOk="0">
                  <a:moveTo>
                    <a:pt x="272" y="1"/>
                  </a:moveTo>
                  <a:cubicBezTo>
                    <a:pt x="193" y="1"/>
                    <a:pt x="116" y="41"/>
                    <a:pt x="71" y="113"/>
                  </a:cubicBezTo>
                  <a:cubicBezTo>
                    <a:pt x="0" y="225"/>
                    <a:pt x="36" y="373"/>
                    <a:pt x="152" y="440"/>
                  </a:cubicBezTo>
                  <a:cubicBezTo>
                    <a:pt x="2636" y="1979"/>
                    <a:pt x="2214" y="5327"/>
                    <a:pt x="2210" y="5359"/>
                  </a:cubicBezTo>
                  <a:cubicBezTo>
                    <a:pt x="2193" y="5488"/>
                    <a:pt x="2282" y="5608"/>
                    <a:pt x="2412" y="5625"/>
                  </a:cubicBezTo>
                  <a:cubicBezTo>
                    <a:pt x="2423" y="5627"/>
                    <a:pt x="2433" y="5627"/>
                    <a:pt x="2444" y="5627"/>
                  </a:cubicBezTo>
                  <a:cubicBezTo>
                    <a:pt x="2562" y="5627"/>
                    <a:pt x="2663" y="5540"/>
                    <a:pt x="2678" y="5424"/>
                  </a:cubicBezTo>
                  <a:cubicBezTo>
                    <a:pt x="2699" y="5274"/>
                    <a:pt x="3147" y="1739"/>
                    <a:pt x="399" y="39"/>
                  </a:cubicBezTo>
                  <a:cubicBezTo>
                    <a:pt x="360" y="13"/>
                    <a:pt x="316" y="1"/>
                    <a:pt x="272" y="1"/>
                  </a:cubicBezTo>
                  <a:close/>
                </a:path>
              </a:pathLst>
            </a:custGeom>
            <a:solidFill>
              <a:srgbClr val="AB6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36"/>
            <p:cNvSpPr/>
            <p:nvPr/>
          </p:nvSpPr>
          <p:spPr>
            <a:xfrm>
              <a:off x="2537597" y="3269319"/>
              <a:ext cx="50664" cy="115789"/>
            </a:xfrm>
            <a:custGeom>
              <a:avLst/>
              <a:gdLst/>
              <a:ahLst/>
              <a:cxnLst/>
              <a:rect l="l" t="t" r="r" b="b"/>
              <a:pathLst>
                <a:path w="1559" h="3563" extrusionOk="0">
                  <a:moveTo>
                    <a:pt x="266" y="0"/>
                  </a:moveTo>
                  <a:cubicBezTo>
                    <a:pt x="241" y="0"/>
                    <a:pt x="216" y="4"/>
                    <a:pt x="190" y="13"/>
                  </a:cubicBezTo>
                  <a:cubicBezTo>
                    <a:pt x="67" y="53"/>
                    <a:pt x="0" y="186"/>
                    <a:pt x="40" y="311"/>
                  </a:cubicBezTo>
                  <a:lnTo>
                    <a:pt x="1070" y="3401"/>
                  </a:lnTo>
                  <a:cubicBezTo>
                    <a:pt x="1103" y="3498"/>
                    <a:pt x="1192" y="3562"/>
                    <a:pt x="1294" y="3562"/>
                  </a:cubicBezTo>
                  <a:cubicBezTo>
                    <a:pt x="1319" y="3562"/>
                    <a:pt x="1344" y="3558"/>
                    <a:pt x="1369" y="3551"/>
                  </a:cubicBezTo>
                  <a:cubicBezTo>
                    <a:pt x="1492" y="3509"/>
                    <a:pt x="1559" y="3376"/>
                    <a:pt x="1519" y="3252"/>
                  </a:cubicBezTo>
                  <a:lnTo>
                    <a:pt x="489" y="161"/>
                  </a:lnTo>
                  <a:cubicBezTo>
                    <a:pt x="455" y="62"/>
                    <a:pt x="364" y="0"/>
                    <a:pt x="2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36"/>
            <p:cNvSpPr/>
            <p:nvPr/>
          </p:nvSpPr>
          <p:spPr>
            <a:xfrm>
              <a:off x="2485048" y="3274551"/>
              <a:ext cx="49689" cy="104674"/>
            </a:xfrm>
            <a:custGeom>
              <a:avLst/>
              <a:gdLst/>
              <a:ahLst/>
              <a:cxnLst/>
              <a:rect l="l" t="t" r="r" b="b"/>
              <a:pathLst>
                <a:path w="1529" h="3221" extrusionOk="0">
                  <a:moveTo>
                    <a:pt x="268" y="0"/>
                  </a:moveTo>
                  <a:cubicBezTo>
                    <a:pt x="241" y="0"/>
                    <a:pt x="214" y="5"/>
                    <a:pt x="187" y="15"/>
                  </a:cubicBezTo>
                  <a:cubicBezTo>
                    <a:pt x="63" y="59"/>
                    <a:pt x="0" y="196"/>
                    <a:pt x="46" y="319"/>
                  </a:cubicBezTo>
                  <a:lnTo>
                    <a:pt x="1040" y="3065"/>
                  </a:lnTo>
                  <a:cubicBezTo>
                    <a:pt x="1074" y="3158"/>
                    <a:pt x="1161" y="3221"/>
                    <a:pt x="1262" y="3221"/>
                  </a:cubicBezTo>
                  <a:cubicBezTo>
                    <a:pt x="1289" y="3221"/>
                    <a:pt x="1315" y="3215"/>
                    <a:pt x="1340" y="3205"/>
                  </a:cubicBezTo>
                  <a:cubicBezTo>
                    <a:pt x="1464" y="3162"/>
                    <a:pt x="1528" y="3027"/>
                    <a:pt x="1483" y="2903"/>
                  </a:cubicBezTo>
                  <a:lnTo>
                    <a:pt x="491" y="160"/>
                  </a:lnTo>
                  <a:cubicBezTo>
                    <a:pt x="456" y="61"/>
                    <a:pt x="365" y="0"/>
                    <a:pt x="2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36"/>
            <p:cNvSpPr/>
            <p:nvPr/>
          </p:nvSpPr>
          <p:spPr>
            <a:xfrm>
              <a:off x="2502955" y="3505608"/>
              <a:ext cx="714165" cy="688882"/>
            </a:xfrm>
            <a:custGeom>
              <a:avLst/>
              <a:gdLst/>
              <a:ahLst/>
              <a:cxnLst/>
              <a:rect l="l" t="t" r="r" b="b"/>
              <a:pathLst>
                <a:path w="21976" h="21198" extrusionOk="0">
                  <a:moveTo>
                    <a:pt x="12182" y="12904"/>
                  </a:moveTo>
                  <a:lnTo>
                    <a:pt x="12182" y="12904"/>
                  </a:lnTo>
                  <a:cubicBezTo>
                    <a:pt x="12232" y="12939"/>
                    <a:pt x="12278" y="12978"/>
                    <a:pt x="12317" y="13026"/>
                  </a:cubicBezTo>
                  <a:cubicBezTo>
                    <a:pt x="12319" y="13029"/>
                    <a:pt x="12319" y="13031"/>
                    <a:pt x="12318" y="13031"/>
                  </a:cubicBezTo>
                  <a:cubicBezTo>
                    <a:pt x="12310" y="13031"/>
                    <a:pt x="12263" y="12990"/>
                    <a:pt x="12207" y="12933"/>
                  </a:cubicBezTo>
                  <a:lnTo>
                    <a:pt x="12182" y="12904"/>
                  </a:lnTo>
                  <a:close/>
                  <a:moveTo>
                    <a:pt x="5101" y="0"/>
                  </a:moveTo>
                  <a:lnTo>
                    <a:pt x="0" y="1226"/>
                  </a:lnTo>
                  <a:cubicBezTo>
                    <a:pt x="956" y="6375"/>
                    <a:pt x="1743" y="8095"/>
                    <a:pt x="3560" y="13009"/>
                  </a:cubicBezTo>
                  <a:cubicBezTo>
                    <a:pt x="5176" y="17382"/>
                    <a:pt x="6853" y="21198"/>
                    <a:pt x="10361" y="21198"/>
                  </a:cubicBezTo>
                  <a:cubicBezTo>
                    <a:pt x="11693" y="21198"/>
                    <a:pt x="13291" y="20647"/>
                    <a:pt x="15249" y="19367"/>
                  </a:cubicBezTo>
                  <a:cubicBezTo>
                    <a:pt x="16751" y="18384"/>
                    <a:pt x="18102" y="17233"/>
                    <a:pt x="19350" y="16070"/>
                  </a:cubicBezTo>
                  <a:cubicBezTo>
                    <a:pt x="20256" y="15224"/>
                    <a:pt x="21127" y="14364"/>
                    <a:pt x="21976" y="13490"/>
                  </a:cubicBezTo>
                  <a:cubicBezTo>
                    <a:pt x="20520" y="12121"/>
                    <a:pt x="17609" y="9317"/>
                    <a:pt x="15797" y="7073"/>
                  </a:cubicBezTo>
                  <a:cubicBezTo>
                    <a:pt x="14333" y="8644"/>
                    <a:pt x="12849" y="10181"/>
                    <a:pt x="11229" y="11525"/>
                  </a:cubicBezTo>
                  <a:cubicBezTo>
                    <a:pt x="9182" y="7141"/>
                    <a:pt x="6864" y="4565"/>
                    <a:pt x="5101" y="0"/>
                  </a:cubicBezTo>
                  <a:close/>
                </a:path>
              </a:pathLst>
            </a:custGeom>
            <a:solidFill>
              <a:srgbClr val="E8A2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0" name="Google Shape;1580;p36"/>
            <p:cNvSpPr/>
            <p:nvPr/>
          </p:nvSpPr>
          <p:spPr>
            <a:xfrm>
              <a:off x="2859257" y="3872505"/>
              <a:ext cx="93820" cy="171847"/>
            </a:xfrm>
            <a:custGeom>
              <a:avLst/>
              <a:gdLst/>
              <a:ahLst/>
              <a:cxnLst/>
              <a:rect l="l" t="t" r="r" b="b"/>
              <a:pathLst>
                <a:path w="2887" h="5288" extrusionOk="0">
                  <a:moveTo>
                    <a:pt x="268" y="1"/>
                  </a:moveTo>
                  <a:cubicBezTo>
                    <a:pt x="192" y="1"/>
                    <a:pt x="118" y="38"/>
                    <a:pt x="73" y="106"/>
                  </a:cubicBezTo>
                  <a:cubicBezTo>
                    <a:pt x="0" y="212"/>
                    <a:pt x="27" y="356"/>
                    <a:pt x="132" y="431"/>
                  </a:cubicBezTo>
                  <a:cubicBezTo>
                    <a:pt x="223" y="491"/>
                    <a:pt x="2347" y="1966"/>
                    <a:pt x="1581" y="4993"/>
                  </a:cubicBezTo>
                  <a:cubicBezTo>
                    <a:pt x="1549" y="5118"/>
                    <a:pt x="1625" y="5247"/>
                    <a:pt x="1751" y="5280"/>
                  </a:cubicBezTo>
                  <a:cubicBezTo>
                    <a:pt x="1770" y="5284"/>
                    <a:pt x="1790" y="5285"/>
                    <a:pt x="1809" y="5287"/>
                  </a:cubicBezTo>
                  <a:cubicBezTo>
                    <a:pt x="1918" y="5285"/>
                    <a:pt x="2011" y="5213"/>
                    <a:pt x="2037" y="5109"/>
                  </a:cubicBezTo>
                  <a:cubicBezTo>
                    <a:pt x="2887" y="1751"/>
                    <a:pt x="420" y="54"/>
                    <a:pt x="394" y="37"/>
                  </a:cubicBezTo>
                  <a:cubicBezTo>
                    <a:pt x="355" y="12"/>
                    <a:pt x="311" y="1"/>
                    <a:pt x="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1" name="Google Shape;1581;p36"/>
            <p:cNvSpPr/>
            <p:nvPr/>
          </p:nvSpPr>
          <p:spPr>
            <a:xfrm>
              <a:off x="2881063" y="3618180"/>
              <a:ext cx="414863" cy="474269"/>
            </a:xfrm>
            <a:custGeom>
              <a:avLst/>
              <a:gdLst/>
              <a:ahLst/>
              <a:cxnLst/>
              <a:rect l="l" t="t" r="r" b="b"/>
              <a:pathLst>
                <a:path w="12766" h="14594" extrusionOk="0">
                  <a:moveTo>
                    <a:pt x="3894" y="0"/>
                  </a:moveTo>
                  <a:cubicBezTo>
                    <a:pt x="3894" y="0"/>
                    <a:pt x="1435" y="1606"/>
                    <a:pt x="0" y="7297"/>
                  </a:cubicBezTo>
                  <a:cubicBezTo>
                    <a:pt x="0" y="7297"/>
                    <a:pt x="4316" y="13972"/>
                    <a:pt x="8732" y="14594"/>
                  </a:cubicBezTo>
                  <a:lnTo>
                    <a:pt x="12766" y="1971"/>
                  </a:lnTo>
                  <a:lnTo>
                    <a:pt x="389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36"/>
            <p:cNvSpPr/>
            <p:nvPr/>
          </p:nvSpPr>
          <p:spPr>
            <a:xfrm>
              <a:off x="3844191" y="3579897"/>
              <a:ext cx="288415" cy="1210337"/>
            </a:xfrm>
            <a:custGeom>
              <a:avLst/>
              <a:gdLst/>
              <a:ahLst/>
              <a:cxnLst/>
              <a:rect l="l" t="t" r="r" b="b"/>
              <a:pathLst>
                <a:path w="8875" h="37244" extrusionOk="0">
                  <a:moveTo>
                    <a:pt x="3601" y="0"/>
                  </a:moveTo>
                  <a:cubicBezTo>
                    <a:pt x="3563" y="0"/>
                    <a:pt x="3526" y="2"/>
                    <a:pt x="3489" y="6"/>
                  </a:cubicBezTo>
                  <a:lnTo>
                    <a:pt x="0" y="11226"/>
                  </a:lnTo>
                  <a:lnTo>
                    <a:pt x="2761" y="37243"/>
                  </a:lnTo>
                  <a:lnTo>
                    <a:pt x="8874" y="36905"/>
                  </a:lnTo>
                  <a:lnTo>
                    <a:pt x="8460" y="7935"/>
                  </a:lnTo>
                  <a:cubicBezTo>
                    <a:pt x="7750" y="4899"/>
                    <a:pt x="5513" y="0"/>
                    <a:pt x="3601" y="0"/>
                  </a:cubicBezTo>
                  <a:close/>
                </a:path>
              </a:pathLst>
            </a:custGeom>
            <a:solidFill>
              <a:srgbClr val="E8A2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36"/>
            <p:cNvSpPr/>
            <p:nvPr/>
          </p:nvSpPr>
          <p:spPr>
            <a:xfrm>
              <a:off x="2944173" y="3456310"/>
              <a:ext cx="1224538" cy="555122"/>
            </a:xfrm>
            <a:custGeom>
              <a:avLst/>
              <a:gdLst/>
              <a:ahLst/>
              <a:cxnLst/>
              <a:rect l="l" t="t" r="r" b="b"/>
              <a:pathLst>
                <a:path w="37681" h="17082" extrusionOk="0">
                  <a:moveTo>
                    <a:pt x="12594" y="0"/>
                  </a:moveTo>
                  <a:cubicBezTo>
                    <a:pt x="9457" y="0"/>
                    <a:pt x="3252" y="659"/>
                    <a:pt x="1695" y="5696"/>
                  </a:cubicBezTo>
                  <a:cubicBezTo>
                    <a:pt x="0" y="11187"/>
                    <a:pt x="1695" y="15824"/>
                    <a:pt x="1695" y="15824"/>
                  </a:cubicBezTo>
                  <a:lnTo>
                    <a:pt x="37246" y="17082"/>
                  </a:lnTo>
                  <a:cubicBezTo>
                    <a:pt x="37246" y="17082"/>
                    <a:pt x="37681" y="294"/>
                    <a:pt x="22430" y="81"/>
                  </a:cubicBezTo>
                  <a:lnTo>
                    <a:pt x="14430" y="83"/>
                  </a:lnTo>
                  <a:cubicBezTo>
                    <a:pt x="14430" y="83"/>
                    <a:pt x="13704" y="0"/>
                    <a:pt x="1259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4" name="Google Shape;1584;p36"/>
            <p:cNvSpPr/>
            <p:nvPr/>
          </p:nvSpPr>
          <p:spPr>
            <a:xfrm>
              <a:off x="3077965" y="3745700"/>
              <a:ext cx="1009307" cy="1048272"/>
            </a:xfrm>
            <a:custGeom>
              <a:avLst/>
              <a:gdLst/>
              <a:ahLst/>
              <a:cxnLst/>
              <a:rect l="l" t="t" r="r" b="b"/>
              <a:pathLst>
                <a:path w="31058" h="32257" extrusionOk="0">
                  <a:moveTo>
                    <a:pt x="26858" y="0"/>
                  </a:moveTo>
                  <a:lnTo>
                    <a:pt x="1" y="2537"/>
                  </a:lnTo>
                  <a:lnTo>
                    <a:pt x="2606" y="19614"/>
                  </a:lnTo>
                  <a:cubicBezTo>
                    <a:pt x="2650" y="19899"/>
                    <a:pt x="2650" y="20189"/>
                    <a:pt x="2604" y="20474"/>
                  </a:cubicBezTo>
                  <a:lnTo>
                    <a:pt x="900" y="31450"/>
                  </a:lnTo>
                  <a:cubicBezTo>
                    <a:pt x="4649" y="32081"/>
                    <a:pt x="10593" y="32257"/>
                    <a:pt x="16031" y="32257"/>
                  </a:cubicBezTo>
                  <a:cubicBezTo>
                    <a:pt x="22796" y="32257"/>
                    <a:pt x="28777" y="31986"/>
                    <a:pt x="28777" y="31986"/>
                  </a:cubicBezTo>
                  <a:lnTo>
                    <a:pt x="27559" y="18852"/>
                  </a:lnTo>
                  <a:cubicBezTo>
                    <a:pt x="27559" y="18852"/>
                    <a:pt x="31057" y="16678"/>
                    <a:pt x="30130" y="11559"/>
                  </a:cubicBezTo>
                  <a:cubicBezTo>
                    <a:pt x="29727" y="9334"/>
                    <a:pt x="26858" y="0"/>
                    <a:pt x="2685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5" name="Google Shape;1585;p36"/>
            <p:cNvSpPr/>
            <p:nvPr/>
          </p:nvSpPr>
          <p:spPr>
            <a:xfrm>
              <a:off x="3228331" y="3364309"/>
              <a:ext cx="404074" cy="459645"/>
            </a:xfrm>
            <a:custGeom>
              <a:avLst/>
              <a:gdLst/>
              <a:ahLst/>
              <a:cxnLst/>
              <a:rect l="l" t="t" r="r" b="b"/>
              <a:pathLst>
                <a:path w="12434" h="14144" extrusionOk="0">
                  <a:moveTo>
                    <a:pt x="5741" y="1"/>
                  </a:moveTo>
                  <a:lnTo>
                    <a:pt x="1" y="3130"/>
                  </a:lnTo>
                  <a:lnTo>
                    <a:pt x="7088" y="8527"/>
                  </a:lnTo>
                  <a:lnTo>
                    <a:pt x="4649" y="9830"/>
                  </a:lnTo>
                  <a:lnTo>
                    <a:pt x="12434" y="14144"/>
                  </a:lnTo>
                  <a:lnTo>
                    <a:pt x="5686" y="2912"/>
                  </a:lnTo>
                  <a:lnTo>
                    <a:pt x="574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6" name="Google Shape;1586;p36"/>
            <p:cNvSpPr/>
            <p:nvPr/>
          </p:nvSpPr>
          <p:spPr>
            <a:xfrm>
              <a:off x="3219947" y="3458487"/>
              <a:ext cx="423052" cy="373136"/>
            </a:xfrm>
            <a:custGeom>
              <a:avLst/>
              <a:gdLst/>
              <a:ahLst/>
              <a:cxnLst/>
              <a:rect l="l" t="t" r="r" b="b"/>
              <a:pathLst>
                <a:path w="13018" h="11482" extrusionOk="0">
                  <a:moveTo>
                    <a:pt x="263" y="1"/>
                  </a:moveTo>
                  <a:cubicBezTo>
                    <a:pt x="195" y="1"/>
                    <a:pt x="129" y="30"/>
                    <a:pt x="82" y="86"/>
                  </a:cubicBezTo>
                  <a:cubicBezTo>
                    <a:pt x="0" y="185"/>
                    <a:pt x="12" y="331"/>
                    <a:pt x="109" y="415"/>
                  </a:cubicBezTo>
                  <a:lnTo>
                    <a:pt x="4709" y="4219"/>
                  </a:lnTo>
                  <a:lnTo>
                    <a:pt x="2579" y="5357"/>
                  </a:lnTo>
                  <a:cubicBezTo>
                    <a:pt x="2416" y="5444"/>
                    <a:pt x="2412" y="5678"/>
                    <a:pt x="2575" y="5771"/>
                  </a:cubicBezTo>
                  <a:lnTo>
                    <a:pt x="12574" y="11449"/>
                  </a:lnTo>
                  <a:cubicBezTo>
                    <a:pt x="12610" y="11470"/>
                    <a:pt x="12650" y="11481"/>
                    <a:pt x="12690" y="11481"/>
                  </a:cubicBezTo>
                  <a:cubicBezTo>
                    <a:pt x="12690" y="11481"/>
                    <a:pt x="12691" y="11481"/>
                    <a:pt x="12692" y="11481"/>
                  </a:cubicBezTo>
                  <a:cubicBezTo>
                    <a:pt x="12933" y="11481"/>
                    <a:pt x="13018" y="11160"/>
                    <a:pt x="12808" y="11040"/>
                  </a:cubicBezTo>
                  <a:lnTo>
                    <a:pt x="3179" y="5574"/>
                  </a:lnTo>
                  <a:lnTo>
                    <a:pt x="5241" y="4470"/>
                  </a:lnTo>
                  <a:cubicBezTo>
                    <a:pt x="5389" y="4390"/>
                    <a:pt x="5410" y="4187"/>
                    <a:pt x="5281" y="4080"/>
                  </a:cubicBezTo>
                  <a:lnTo>
                    <a:pt x="409" y="52"/>
                  </a:lnTo>
                  <a:cubicBezTo>
                    <a:pt x="366" y="17"/>
                    <a:pt x="314" y="1"/>
                    <a:pt x="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7" name="Google Shape;1587;p36"/>
            <p:cNvSpPr/>
            <p:nvPr/>
          </p:nvSpPr>
          <p:spPr>
            <a:xfrm>
              <a:off x="3632373" y="3374448"/>
              <a:ext cx="182571" cy="449505"/>
            </a:xfrm>
            <a:custGeom>
              <a:avLst/>
              <a:gdLst/>
              <a:ahLst/>
              <a:cxnLst/>
              <a:rect l="l" t="t" r="r" b="b"/>
              <a:pathLst>
                <a:path w="5618" h="13832" extrusionOk="0">
                  <a:moveTo>
                    <a:pt x="1202" y="0"/>
                  </a:moveTo>
                  <a:lnTo>
                    <a:pt x="1" y="13832"/>
                  </a:lnTo>
                  <a:lnTo>
                    <a:pt x="3752" y="8918"/>
                  </a:lnTo>
                  <a:lnTo>
                    <a:pt x="2448" y="8215"/>
                  </a:lnTo>
                  <a:lnTo>
                    <a:pt x="5618" y="3003"/>
                  </a:lnTo>
                  <a:lnTo>
                    <a:pt x="120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8" name="Google Shape;1588;p36"/>
            <p:cNvSpPr/>
            <p:nvPr/>
          </p:nvSpPr>
          <p:spPr>
            <a:xfrm>
              <a:off x="3622493" y="3464401"/>
              <a:ext cx="201160" cy="367222"/>
            </a:xfrm>
            <a:custGeom>
              <a:avLst/>
              <a:gdLst/>
              <a:ahLst/>
              <a:cxnLst/>
              <a:rect l="l" t="t" r="r" b="b"/>
              <a:pathLst>
                <a:path w="6190" h="11300" extrusionOk="0">
                  <a:moveTo>
                    <a:pt x="5920" y="1"/>
                  </a:moveTo>
                  <a:cubicBezTo>
                    <a:pt x="5845" y="1"/>
                    <a:pt x="5771" y="38"/>
                    <a:pt x="5726" y="105"/>
                  </a:cubicBezTo>
                  <a:lnTo>
                    <a:pt x="3335" y="3727"/>
                  </a:lnTo>
                  <a:lnTo>
                    <a:pt x="4635" y="4424"/>
                  </a:lnTo>
                  <a:lnTo>
                    <a:pt x="111" y="10929"/>
                  </a:lnTo>
                  <a:cubicBezTo>
                    <a:pt x="1" y="11085"/>
                    <a:pt x="113" y="11299"/>
                    <a:pt x="303" y="11299"/>
                  </a:cubicBezTo>
                  <a:cubicBezTo>
                    <a:pt x="381" y="11299"/>
                    <a:pt x="453" y="11261"/>
                    <a:pt x="498" y="11197"/>
                  </a:cubicBezTo>
                  <a:lnTo>
                    <a:pt x="5325" y="4261"/>
                  </a:lnTo>
                  <a:lnTo>
                    <a:pt x="4016" y="3556"/>
                  </a:lnTo>
                  <a:lnTo>
                    <a:pt x="6119" y="364"/>
                  </a:lnTo>
                  <a:cubicBezTo>
                    <a:pt x="6189" y="256"/>
                    <a:pt x="6159" y="111"/>
                    <a:pt x="6051" y="41"/>
                  </a:cubicBezTo>
                  <a:cubicBezTo>
                    <a:pt x="6010" y="14"/>
                    <a:pt x="5965" y="1"/>
                    <a:pt x="5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36"/>
            <p:cNvSpPr/>
            <p:nvPr/>
          </p:nvSpPr>
          <p:spPr>
            <a:xfrm>
              <a:off x="3777116" y="3758926"/>
              <a:ext cx="138667" cy="181466"/>
            </a:xfrm>
            <a:custGeom>
              <a:avLst/>
              <a:gdLst/>
              <a:ahLst/>
              <a:cxnLst/>
              <a:rect l="l" t="t" r="r" b="b"/>
              <a:pathLst>
                <a:path w="4267" h="5584" extrusionOk="0">
                  <a:moveTo>
                    <a:pt x="1770" y="0"/>
                  </a:moveTo>
                  <a:cubicBezTo>
                    <a:pt x="1620" y="0"/>
                    <a:pt x="1471" y="28"/>
                    <a:pt x="1327" y="87"/>
                  </a:cubicBezTo>
                  <a:cubicBezTo>
                    <a:pt x="396" y="469"/>
                    <a:pt x="1" y="1987"/>
                    <a:pt x="445" y="3481"/>
                  </a:cubicBezTo>
                  <a:cubicBezTo>
                    <a:pt x="823" y="4744"/>
                    <a:pt x="1678" y="5584"/>
                    <a:pt x="2498" y="5584"/>
                  </a:cubicBezTo>
                  <a:cubicBezTo>
                    <a:pt x="2647" y="5584"/>
                    <a:pt x="2796" y="5556"/>
                    <a:pt x="2940" y="5497"/>
                  </a:cubicBezTo>
                  <a:cubicBezTo>
                    <a:pt x="3871" y="5117"/>
                    <a:pt x="4267" y="3597"/>
                    <a:pt x="3822" y="2103"/>
                  </a:cubicBezTo>
                  <a:cubicBezTo>
                    <a:pt x="3446" y="841"/>
                    <a:pt x="2589" y="0"/>
                    <a:pt x="177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36"/>
            <p:cNvSpPr/>
            <p:nvPr/>
          </p:nvSpPr>
          <p:spPr>
            <a:xfrm>
              <a:off x="3803797" y="3769488"/>
              <a:ext cx="109582" cy="150463"/>
            </a:xfrm>
            <a:custGeom>
              <a:avLst/>
              <a:gdLst/>
              <a:ahLst/>
              <a:cxnLst/>
              <a:rect l="l" t="t" r="r" b="b"/>
              <a:pathLst>
                <a:path w="3372" h="4630" extrusionOk="0">
                  <a:moveTo>
                    <a:pt x="1339" y="1"/>
                  </a:moveTo>
                  <a:cubicBezTo>
                    <a:pt x="1229" y="1"/>
                    <a:pt x="1121" y="21"/>
                    <a:pt x="1015" y="64"/>
                  </a:cubicBezTo>
                  <a:cubicBezTo>
                    <a:pt x="289" y="361"/>
                    <a:pt x="1" y="1609"/>
                    <a:pt x="371" y="2852"/>
                  </a:cubicBezTo>
                  <a:cubicBezTo>
                    <a:pt x="688" y="3914"/>
                    <a:pt x="1384" y="4629"/>
                    <a:pt x="2033" y="4629"/>
                  </a:cubicBezTo>
                  <a:cubicBezTo>
                    <a:pt x="2143" y="4629"/>
                    <a:pt x="2251" y="4609"/>
                    <a:pt x="2357" y="4566"/>
                  </a:cubicBezTo>
                  <a:cubicBezTo>
                    <a:pt x="3083" y="4269"/>
                    <a:pt x="3371" y="3021"/>
                    <a:pt x="3001" y="1778"/>
                  </a:cubicBezTo>
                  <a:cubicBezTo>
                    <a:pt x="2684" y="716"/>
                    <a:pt x="1988" y="1"/>
                    <a:pt x="13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36"/>
            <p:cNvSpPr/>
            <p:nvPr/>
          </p:nvSpPr>
          <p:spPr>
            <a:xfrm>
              <a:off x="3840162" y="3803513"/>
              <a:ext cx="55311" cy="74874"/>
            </a:xfrm>
            <a:custGeom>
              <a:avLst/>
              <a:gdLst/>
              <a:ahLst/>
              <a:cxnLst/>
              <a:rect l="l" t="t" r="r" b="b"/>
              <a:pathLst>
                <a:path w="1702" h="2304" extrusionOk="0">
                  <a:moveTo>
                    <a:pt x="666" y="1"/>
                  </a:moveTo>
                  <a:cubicBezTo>
                    <a:pt x="604" y="1"/>
                    <a:pt x="542" y="14"/>
                    <a:pt x="483" y="42"/>
                  </a:cubicBezTo>
                  <a:cubicBezTo>
                    <a:pt x="126" y="209"/>
                    <a:pt x="1" y="841"/>
                    <a:pt x="206" y="1455"/>
                  </a:cubicBezTo>
                  <a:cubicBezTo>
                    <a:pt x="376" y="1966"/>
                    <a:pt x="720" y="2304"/>
                    <a:pt x="1038" y="2304"/>
                  </a:cubicBezTo>
                  <a:cubicBezTo>
                    <a:pt x="1100" y="2304"/>
                    <a:pt x="1162" y="2290"/>
                    <a:pt x="1221" y="2263"/>
                  </a:cubicBezTo>
                  <a:cubicBezTo>
                    <a:pt x="1578" y="2096"/>
                    <a:pt x="1701" y="1463"/>
                    <a:pt x="1498" y="849"/>
                  </a:cubicBezTo>
                  <a:cubicBezTo>
                    <a:pt x="1327" y="338"/>
                    <a:pt x="983" y="1"/>
                    <a:pt x="6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36"/>
            <p:cNvSpPr/>
            <p:nvPr/>
          </p:nvSpPr>
          <p:spPr>
            <a:xfrm>
              <a:off x="3277305" y="3305879"/>
              <a:ext cx="601691" cy="542221"/>
            </a:xfrm>
            <a:custGeom>
              <a:avLst/>
              <a:gdLst/>
              <a:ahLst/>
              <a:cxnLst/>
              <a:rect l="l" t="t" r="r" b="b"/>
              <a:pathLst>
                <a:path w="18515" h="16685" extrusionOk="0">
                  <a:moveTo>
                    <a:pt x="8642" y="1"/>
                  </a:moveTo>
                  <a:cubicBezTo>
                    <a:pt x="7937" y="1"/>
                    <a:pt x="7213" y="92"/>
                    <a:pt x="6490" y="282"/>
                  </a:cubicBezTo>
                  <a:cubicBezTo>
                    <a:pt x="2497" y="1335"/>
                    <a:pt x="1" y="5040"/>
                    <a:pt x="924" y="8541"/>
                  </a:cubicBezTo>
                  <a:lnTo>
                    <a:pt x="2117" y="13069"/>
                  </a:lnTo>
                  <a:cubicBezTo>
                    <a:pt x="2146" y="13176"/>
                    <a:pt x="2242" y="13245"/>
                    <a:pt x="2347" y="13245"/>
                  </a:cubicBezTo>
                  <a:cubicBezTo>
                    <a:pt x="2367" y="13245"/>
                    <a:pt x="2386" y="13243"/>
                    <a:pt x="2406" y="13238"/>
                  </a:cubicBezTo>
                  <a:cubicBezTo>
                    <a:pt x="2532" y="13204"/>
                    <a:pt x="2608" y="13074"/>
                    <a:pt x="2573" y="12949"/>
                  </a:cubicBezTo>
                  <a:lnTo>
                    <a:pt x="1380" y="8421"/>
                  </a:lnTo>
                  <a:cubicBezTo>
                    <a:pt x="523" y="5172"/>
                    <a:pt x="2870" y="1727"/>
                    <a:pt x="6611" y="740"/>
                  </a:cubicBezTo>
                  <a:cubicBezTo>
                    <a:pt x="7296" y="560"/>
                    <a:pt x="7980" y="473"/>
                    <a:pt x="8647" y="473"/>
                  </a:cubicBezTo>
                  <a:cubicBezTo>
                    <a:pt x="11624" y="473"/>
                    <a:pt x="14249" y="2188"/>
                    <a:pt x="14949" y="4843"/>
                  </a:cubicBezTo>
                  <a:lnTo>
                    <a:pt x="18026" y="16508"/>
                  </a:lnTo>
                  <a:cubicBezTo>
                    <a:pt x="18052" y="16611"/>
                    <a:pt x="18145" y="16683"/>
                    <a:pt x="18254" y="16685"/>
                  </a:cubicBezTo>
                  <a:cubicBezTo>
                    <a:pt x="18273" y="16683"/>
                    <a:pt x="18294" y="16681"/>
                    <a:pt x="18315" y="16675"/>
                  </a:cubicBezTo>
                  <a:cubicBezTo>
                    <a:pt x="18440" y="16643"/>
                    <a:pt x="18514" y="16514"/>
                    <a:pt x="18482" y="16386"/>
                  </a:cubicBezTo>
                  <a:lnTo>
                    <a:pt x="15405" y="4721"/>
                  </a:lnTo>
                  <a:cubicBezTo>
                    <a:pt x="14649" y="1855"/>
                    <a:pt x="11830" y="1"/>
                    <a:pt x="86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36"/>
            <p:cNvSpPr/>
            <p:nvPr/>
          </p:nvSpPr>
          <p:spPr>
            <a:xfrm>
              <a:off x="3413112" y="3224342"/>
              <a:ext cx="258323" cy="234599"/>
            </a:xfrm>
            <a:custGeom>
              <a:avLst/>
              <a:gdLst/>
              <a:ahLst/>
              <a:cxnLst/>
              <a:rect l="l" t="t" r="r" b="b"/>
              <a:pathLst>
                <a:path w="7949" h="7219" extrusionOk="0">
                  <a:moveTo>
                    <a:pt x="0" y="0"/>
                  </a:moveTo>
                  <a:lnTo>
                    <a:pt x="0" y="7219"/>
                  </a:lnTo>
                  <a:lnTo>
                    <a:pt x="7949" y="7219"/>
                  </a:lnTo>
                  <a:lnTo>
                    <a:pt x="7949" y="0"/>
                  </a:lnTo>
                  <a:close/>
                </a:path>
              </a:pathLst>
            </a:custGeom>
            <a:solidFill>
              <a:srgbClr val="E8A2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4" name="Google Shape;1594;p36"/>
            <p:cNvSpPr/>
            <p:nvPr/>
          </p:nvSpPr>
          <p:spPr>
            <a:xfrm>
              <a:off x="3414899" y="3299672"/>
              <a:ext cx="258193" cy="107892"/>
            </a:xfrm>
            <a:custGeom>
              <a:avLst/>
              <a:gdLst/>
              <a:ahLst/>
              <a:cxnLst/>
              <a:rect l="l" t="t" r="r" b="b"/>
              <a:pathLst>
                <a:path w="7945" h="3320" extrusionOk="0">
                  <a:moveTo>
                    <a:pt x="0" y="0"/>
                  </a:moveTo>
                  <a:lnTo>
                    <a:pt x="0" y="1990"/>
                  </a:lnTo>
                  <a:lnTo>
                    <a:pt x="1644" y="2573"/>
                  </a:lnTo>
                  <a:cubicBezTo>
                    <a:pt x="3033" y="3068"/>
                    <a:pt x="4494" y="3319"/>
                    <a:pt x="5963" y="3319"/>
                  </a:cubicBezTo>
                  <a:cubicBezTo>
                    <a:pt x="6378" y="3319"/>
                    <a:pt x="6793" y="3299"/>
                    <a:pt x="7208" y="3259"/>
                  </a:cubicBezTo>
                  <a:lnTo>
                    <a:pt x="7945" y="3187"/>
                  </a:lnTo>
                  <a:lnTo>
                    <a:pt x="7943" y="0"/>
                  </a:lnTo>
                  <a:close/>
                </a:path>
              </a:pathLst>
            </a:custGeom>
            <a:solidFill>
              <a:schemeClr val="hlink">
                <a:alpha val="199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5" name="Google Shape;1595;p36"/>
            <p:cNvSpPr/>
            <p:nvPr/>
          </p:nvSpPr>
          <p:spPr>
            <a:xfrm>
              <a:off x="3786378" y="3133187"/>
              <a:ext cx="71040" cy="80074"/>
            </a:xfrm>
            <a:custGeom>
              <a:avLst/>
              <a:gdLst/>
              <a:ahLst/>
              <a:cxnLst/>
              <a:rect l="l" t="t" r="r" b="b"/>
              <a:pathLst>
                <a:path w="2186" h="2464" extrusionOk="0">
                  <a:moveTo>
                    <a:pt x="1071" y="1"/>
                  </a:moveTo>
                  <a:cubicBezTo>
                    <a:pt x="1054" y="1"/>
                    <a:pt x="1037" y="1"/>
                    <a:pt x="1019" y="2"/>
                  </a:cubicBezTo>
                  <a:lnTo>
                    <a:pt x="1046" y="474"/>
                  </a:lnTo>
                  <a:cubicBezTo>
                    <a:pt x="1054" y="473"/>
                    <a:pt x="1063" y="473"/>
                    <a:pt x="1071" y="473"/>
                  </a:cubicBezTo>
                  <a:cubicBezTo>
                    <a:pt x="1395" y="473"/>
                    <a:pt x="1672" y="790"/>
                    <a:pt x="1694" y="1198"/>
                  </a:cubicBezTo>
                  <a:cubicBezTo>
                    <a:pt x="1709" y="1397"/>
                    <a:pt x="1654" y="1597"/>
                    <a:pt x="1536" y="1760"/>
                  </a:cubicBezTo>
                  <a:cubicBezTo>
                    <a:pt x="1430" y="1899"/>
                    <a:pt x="1287" y="1982"/>
                    <a:pt x="1133" y="1990"/>
                  </a:cubicBezTo>
                  <a:cubicBezTo>
                    <a:pt x="1124" y="1990"/>
                    <a:pt x="1115" y="1991"/>
                    <a:pt x="1105" y="1991"/>
                  </a:cubicBezTo>
                  <a:cubicBezTo>
                    <a:pt x="785" y="1991"/>
                    <a:pt x="507" y="1672"/>
                    <a:pt x="485" y="1266"/>
                  </a:cubicBezTo>
                  <a:cubicBezTo>
                    <a:pt x="478" y="1154"/>
                    <a:pt x="497" y="1085"/>
                    <a:pt x="575" y="947"/>
                  </a:cubicBezTo>
                  <a:lnTo>
                    <a:pt x="160" y="719"/>
                  </a:lnTo>
                  <a:cubicBezTo>
                    <a:pt x="61" y="901"/>
                    <a:pt x="1" y="1063"/>
                    <a:pt x="14" y="1293"/>
                  </a:cubicBezTo>
                  <a:cubicBezTo>
                    <a:pt x="52" y="1950"/>
                    <a:pt x="537" y="2463"/>
                    <a:pt x="1107" y="2463"/>
                  </a:cubicBezTo>
                  <a:cubicBezTo>
                    <a:pt x="1124" y="2463"/>
                    <a:pt x="1143" y="2463"/>
                    <a:pt x="1160" y="2461"/>
                  </a:cubicBezTo>
                  <a:cubicBezTo>
                    <a:pt x="1454" y="2444"/>
                    <a:pt x="1722" y="2296"/>
                    <a:pt x="1912" y="2043"/>
                  </a:cubicBezTo>
                  <a:cubicBezTo>
                    <a:pt x="2097" y="1790"/>
                    <a:pt x="2186" y="1483"/>
                    <a:pt x="2165" y="1171"/>
                  </a:cubicBezTo>
                  <a:cubicBezTo>
                    <a:pt x="2128" y="513"/>
                    <a:pt x="1640" y="1"/>
                    <a:pt x="107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36"/>
            <p:cNvSpPr/>
            <p:nvPr/>
          </p:nvSpPr>
          <p:spPr>
            <a:xfrm>
              <a:off x="3214325" y="3080866"/>
              <a:ext cx="171749" cy="167980"/>
            </a:xfrm>
            <a:custGeom>
              <a:avLst/>
              <a:gdLst/>
              <a:ahLst/>
              <a:cxnLst/>
              <a:rect l="l" t="t" r="r" b="b"/>
              <a:pathLst>
                <a:path w="5285" h="5169" extrusionOk="0">
                  <a:moveTo>
                    <a:pt x="2595" y="0"/>
                  </a:moveTo>
                  <a:cubicBezTo>
                    <a:pt x="2464" y="0"/>
                    <a:pt x="2331" y="12"/>
                    <a:pt x="2197" y="35"/>
                  </a:cubicBezTo>
                  <a:cubicBezTo>
                    <a:pt x="873" y="267"/>
                    <a:pt x="0" y="1597"/>
                    <a:pt x="246" y="3005"/>
                  </a:cubicBezTo>
                  <a:cubicBezTo>
                    <a:pt x="466" y="4269"/>
                    <a:pt x="1517" y="5168"/>
                    <a:pt x="2689" y="5168"/>
                  </a:cubicBezTo>
                  <a:cubicBezTo>
                    <a:pt x="2820" y="5168"/>
                    <a:pt x="2953" y="5157"/>
                    <a:pt x="3086" y="5133"/>
                  </a:cubicBezTo>
                  <a:cubicBezTo>
                    <a:pt x="4411" y="4902"/>
                    <a:pt x="5285" y="3573"/>
                    <a:pt x="5038" y="2165"/>
                  </a:cubicBezTo>
                  <a:cubicBezTo>
                    <a:pt x="4817" y="898"/>
                    <a:pt x="3766" y="0"/>
                    <a:pt x="2595" y="0"/>
                  </a:cubicBezTo>
                  <a:close/>
                </a:path>
              </a:pathLst>
            </a:custGeom>
            <a:solidFill>
              <a:srgbClr val="E8A2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36"/>
            <p:cNvSpPr/>
            <p:nvPr/>
          </p:nvSpPr>
          <p:spPr>
            <a:xfrm>
              <a:off x="3214325" y="3080866"/>
              <a:ext cx="171749" cy="167980"/>
            </a:xfrm>
            <a:custGeom>
              <a:avLst/>
              <a:gdLst/>
              <a:ahLst/>
              <a:cxnLst/>
              <a:rect l="l" t="t" r="r" b="b"/>
              <a:pathLst>
                <a:path w="5285" h="5169" extrusionOk="0">
                  <a:moveTo>
                    <a:pt x="2595" y="0"/>
                  </a:moveTo>
                  <a:cubicBezTo>
                    <a:pt x="2464" y="0"/>
                    <a:pt x="2331" y="12"/>
                    <a:pt x="2197" y="35"/>
                  </a:cubicBezTo>
                  <a:cubicBezTo>
                    <a:pt x="873" y="267"/>
                    <a:pt x="0" y="1597"/>
                    <a:pt x="246" y="3005"/>
                  </a:cubicBezTo>
                  <a:cubicBezTo>
                    <a:pt x="466" y="4269"/>
                    <a:pt x="1517" y="5168"/>
                    <a:pt x="2689" y="5168"/>
                  </a:cubicBezTo>
                  <a:cubicBezTo>
                    <a:pt x="2820" y="5168"/>
                    <a:pt x="2953" y="5157"/>
                    <a:pt x="3086" y="5133"/>
                  </a:cubicBezTo>
                  <a:cubicBezTo>
                    <a:pt x="4411" y="4902"/>
                    <a:pt x="5285" y="3573"/>
                    <a:pt x="5038" y="2165"/>
                  </a:cubicBezTo>
                  <a:cubicBezTo>
                    <a:pt x="4817" y="898"/>
                    <a:pt x="3766" y="0"/>
                    <a:pt x="2595" y="0"/>
                  </a:cubicBezTo>
                  <a:close/>
                </a:path>
              </a:pathLst>
            </a:custGeom>
            <a:solidFill>
              <a:schemeClr val="hlink">
                <a:alpha val="199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36"/>
            <p:cNvSpPr/>
            <p:nvPr/>
          </p:nvSpPr>
          <p:spPr>
            <a:xfrm>
              <a:off x="3244905" y="3132667"/>
              <a:ext cx="68862" cy="81211"/>
            </a:xfrm>
            <a:custGeom>
              <a:avLst/>
              <a:gdLst/>
              <a:ahLst/>
              <a:cxnLst/>
              <a:rect l="l" t="t" r="r" b="b"/>
              <a:pathLst>
                <a:path w="2119" h="2499" extrusionOk="0">
                  <a:moveTo>
                    <a:pt x="243" y="1"/>
                  </a:moveTo>
                  <a:cubicBezTo>
                    <a:pt x="121" y="1"/>
                    <a:pt x="17" y="95"/>
                    <a:pt x="8" y="220"/>
                  </a:cubicBezTo>
                  <a:cubicBezTo>
                    <a:pt x="0" y="349"/>
                    <a:pt x="97" y="461"/>
                    <a:pt x="228" y="471"/>
                  </a:cubicBezTo>
                  <a:cubicBezTo>
                    <a:pt x="262" y="474"/>
                    <a:pt x="1011" y="539"/>
                    <a:pt x="1435" y="1162"/>
                  </a:cubicBezTo>
                  <a:cubicBezTo>
                    <a:pt x="1123" y="1263"/>
                    <a:pt x="690" y="1459"/>
                    <a:pt x="595" y="1795"/>
                  </a:cubicBezTo>
                  <a:cubicBezTo>
                    <a:pt x="553" y="1943"/>
                    <a:pt x="559" y="2175"/>
                    <a:pt x="829" y="2432"/>
                  </a:cubicBezTo>
                  <a:cubicBezTo>
                    <a:pt x="872" y="2473"/>
                    <a:pt x="931" y="2496"/>
                    <a:pt x="990" y="2496"/>
                  </a:cubicBezTo>
                  <a:lnTo>
                    <a:pt x="992" y="2498"/>
                  </a:lnTo>
                  <a:cubicBezTo>
                    <a:pt x="1205" y="2498"/>
                    <a:pt x="1309" y="2238"/>
                    <a:pt x="1153" y="2090"/>
                  </a:cubicBezTo>
                  <a:cubicBezTo>
                    <a:pt x="1081" y="2021"/>
                    <a:pt x="1041" y="1957"/>
                    <a:pt x="1051" y="1924"/>
                  </a:cubicBezTo>
                  <a:cubicBezTo>
                    <a:pt x="1087" y="1791"/>
                    <a:pt x="1494" y="1614"/>
                    <a:pt x="1834" y="1544"/>
                  </a:cubicBezTo>
                  <a:lnTo>
                    <a:pt x="2119" y="1485"/>
                  </a:lnTo>
                  <a:lnTo>
                    <a:pt x="2003" y="1219"/>
                  </a:lnTo>
                  <a:cubicBezTo>
                    <a:pt x="1515" y="98"/>
                    <a:pt x="312" y="3"/>
                    <a:pt x="260" y="1"/>
                  </a:cubicBezTo>
                  <a:cubicBezTo>
                    <a:pt x="255" y="1"/>
                    <a:pt x="249" y="1"/>
                    <a:pt x="2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9" name="Google Shape;1599;p36"/>
            <p:cNvSpPr/>
            <p:nvPr/>
          </p:nvSpPr>
          <p:spPr>
            <a:xfrm>
              <a:off x="3279027" y="2682349"/>
              <a:ext cx="570851" cy="692782"/>
            </a:xfrm>
            <a:custGeom>
              <a:avLst/>
              <a:gdLst/>
              <a:ahLst/>
              <a:cxnLst/>
              <a:rect l="l" t="t" r="r" b="b"/>
              <a:pathLst>
                <a:path w="17566" h="21318" extrusionOk="0">
                  <a:moveTo>
                    <a:pt x="9197" y="1"/>
                  </a:moveTo>
                  <a:cubicBezTo>
                    <a:pt x="8810" y="1"/>
                    <a:pt x="8413" y="46"/>
                    <a:pt x="8008" y="141"/>
                  </a:cubicBezTo>
                  <a:cubicBezTo>
                    <a:pt x="2897" y="1342"/>
                    <a:pt x="1" y="7200"/>
                    <a:pt x="643" y="12682"/>
                  </a:cubicBezTo>
                  <a:cubicBezTo>
                    <a:pt x="1256" y="17931"/>
                    <a:pt x="5580" y="21318"/>
                    <a:pt x="10527" y="21318"/>
                  </a:cubicBezTo>
                  <a:cubicBezTo>
                    <a:pt x="10746" y="21318"/>
                    <a:pt x="10967" y="21311"/>
                    <a:pt x="11189" y="21297"/>
                  </a:cubicBezTo>
                  <a:cubicBezTo>
                    <a:pt x="14733" y="21081"/>
                    <a:pt x="16859" y="19462"/>
                    <a:pt x="17262" y="14348"/>
                  </a:cubicBezTo>
                  <a:cubicBezTo>
                    <a:pt x="17359" y="13113"/>
                    <a:pt x="16660" y="11240"/>
                    <a:pt x="16660" y="11240"/>
                  </a:cubicBezTo>
                  <a:cubicBezTo>
                    <a:pt x="17566" y="7416"/>
                    <a:pt x="14171" y="1"/>
                    <a:pt x="9197" y="1"/>
                  </a:cubicBezTo>
                  <a:close/>
                </a:path>
              </a:pathLst>
            </a:custGeom>
            <a:solidFill>
              <a:srgbClr val="E8A2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0" name="Google Shape;1600;p36"/>
            <p:cNvSpPr/>
            <p:nvPr/>
          </p:nvSpPr>
          <p:spPr>
            <a:xfrm>
              <a:off x="3299923" y="2956693"/>
              <a:ext cx="513103" cy="418178"/>
            </a:xfrm>
            <a:custGeom>
              <a:avLst/>
              <a:gdLst/>
              <a:ahLst/>
              <a:cxnLst/>
              <a:rect l="l" t="t" r="r" b="b"/>
              <a:pathLst>
                <a:path w="15789" h="12868" extrusionOk="0">
                  <a:moveTo>
                    <a:pt x="1239" y="1"/>
                  </a:moveTo>
                  <a:lnTo>
                    <a:pt x="0" y="4240"/>
                  </a:lnTo>
                  <a:cubicBezTo>
                    <a:pt x="545" y="9245"/>
                    <a:pt x="4688" y="12868"/>
                    <a:pt x="9969" y="12868"/>
                  </a:cubicBezTo>
                  <a:cubicBezTo>
                    <a:pt x="10215" y="12868"/>
                    <a:pt x="10464" y="12860"/>
                    <a:pt x="10715" y="12844"/>
                  </a:cubicBezTo>
                  <a:cubicBezTo>
                    <a:pt x="12328" y="12741"/>
                    <a:pt x="14761" y="11772"/>
                    <a:pt x="15789" y="10140"/>
                  </a:cubicBezTo>
                  <a:lnTo>
                    <a:pt x="15789" y="10140"/>
                  </a:lnTo>
                  <a:cubicBezTo>
                    <a:pt x="15757" y="10153"/>
                    <a:pt x="15758" y="10153"/>
                    <a:pt x="15758" y="10153"/>
                  </a:cubicBezTo>
                  <a:cubicBezTo>
                    <a:pt x="15758" y="10153"/>
                    <a:pt x="15758" y="10153"/>
                    <a:pt x="15726" y="10167"/>
                  </a:cubicBezTo>
                  <a:cubicBezTo>
                    <a:pt x="14193" y="10794"/>
                    <a:pt x="12809" y="11066"/>
                    <a:pt x="11563" y="11066"/>
                  </a:cubicBezTo>
                  <a:cubicBezTo>
                    <a:pt x="3604" y="11066"/>
                    <a:pt x="1239" y="1"/>
                    <a:pt x="1239" y="1"/>
                  </a:cubicBezTo>
                  <a:close/>
                </a:path>
              </a:pathLst>
            </a:custGeom>
            <a:solidFill>
              <a:schemeClr val="hlink">
                <a:alpha val="199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36"/>
            <p:cNvSpPr/>
            <p:nvPr/>
          </p:nvSpPr>
          <p:spPr>
            <a:xfrm>
              <a:off x="3712056" y="2924228"/>
              <a:ext cx="57716" cy="29215"/>
            </a:xfrm>
            <a:custGeom>
              <a:avLst/>
              <a:gdLst/>
              <a:ahLst/>
              <a:cxnLst/>
              <a:rect l="l" t="t" r="r" b="b"/>
              <a:pathLst>
                <a:path w="1776" h="899" extrusionOk="0">
                  <a:moveTo>
                    <a:pt x="984" y="0"/>
                  </a:moveTo>
                  <a:cubicBezTo>
                    <a:pt x="913" y="0"/>
                    <a:pt x="836" y="6"/>
                    <a:pt x="754" y="17"/>
                  </a:cubicBezTo>
                  <a:cubicBezTo>
                    <a:pt x="353" y="74"/>
                    <a:pt x="161" y="329"/>
                    <a:pt x="68" y="553"/>
                  </a:cubicBezTo>
                  <a:cubicBezTo>
                    <a:pt x="1" y="717"/>
                    <a:pt x="122" y="898"/>
                    <a:pt x="291" y="898"/>
                  </a:cubicBezTo>
                  <a:cubicBezTo>
                    <a:pt x="298" y="898"/>
                    <a:pt x="306" y="898"/>
                    <a:pt x="313" y="897"/>
                  </a:cubicBezTo>
                  <a:cubicBezTo>
                    <a:pt x="796" y="853"/>
                    <a:pt x="1644" y="753"/>
                    <a:pt x="1702" y="576"/>
                  </a:cubicBezTo>
                  <a:cubicBezTo>
                    <a:pt x="1775" y="358"/>
                    <a:pt x="1564" y="0"/>
                    <a:pt x="984" y="0"/>
                  </a:cubicBezTo>
                  <a:close/>
                </a:path>
              </a:pathLst>
            </a:custGeom>
            <a:solidFill>
              <a:srgbClr val="AB6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36"/>
            <p:cNvSpPr/>
            <p:nvPr/>
          </p:nvSpPr>
          <p:spPr>
            <a:xfrm>
              <a:off x="3469008" y="2949608"/>
              <a:ext cx="49851" cy="38997"/>
            </a:xfrm>
            <a:custGeom>
              <a:avLst/>
              <a:gdLst/>
              <a:ahLst/>
              <a:cxnLst/>
              <a:rect l="l" t="t" r="r" b="b"/>
              <a:pathLst>
                <a:path w="1534" h="1200" extrusionOk="0">
                  <a:moveTo>
                    <a:pt x="1038" y="1"/>
                  </a:moveTo>
                  <a:cubicBezTo>
                    <a:pt x="877" y="1"/>
                    <a:pt x="679" y="52"/>
                    <a:pt x="450" y="185"/>
                  </a:cubicBezTo>
                  <a:cubicBezTo>
                    <a:pt x="97" y="390"/>
                    <a:pt x="9" y="700"/>
                    <a:pt x="4" y="943"/>
                  </a:cubicBezTo>
                  <a:cubicBezTo>
                    <a:pt x="1" y="1090"/>
                    <a:pt x="118" y="1199"/>
                    <a:pt x="247" y="1199"/>
                  </a:cubicBezTo>
                  <a:cubicBezTo>
                    <a:pt x="283" y="1199"/>
                    <a:pt x="320" y="1191"/>
                    <a:pt x="355" y="1173"/>
                  </a:cubicBezTo>
                  <a:cubicBezTo>
                    <a:pt x="785" y="952"/>
                    <a:pt x="1533" y="540"/>
                    <a:pt x="1526" y="354"/>
                  </a:cubicBezTo>
                  <a:cubicBezTo>
                    <a:pt x="1518" y="184"/>
                    <a:pt x="1343" y="1"/>
                    <a:pt x="1038" y="1"/>
                  </a:cubicBezTo>
                  <a:close/>
                </a:path>
              </a:pathLst>
            </a:custGeom>
            <a:solidFill>
              <a:srgbClr val="AB6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36"/>
            <p:cNvSpPr/>
            <p:nvPr/>
          </p:nvSpPr>
          <p:spPr>
            <a:xfrm>
              <a:off x="3547587" y="3149013"/>
              <a:ext cx="116439" cy="51574"/>
            </a:xfrm>
            <a:custGeom>
              <a:avLst/>
              <a:gdLst/>
              <a:ahLst/>
              <a:cxnLst/>
              <a:rect l="l" t="t" r="r" b="b"/>
              <a:pathLst>
                <a:path w="3583" h="1587" extrusionOk="0">
                  <a:moveTo>
                    <a:pt x="269" y="0"/>
                  </a:moveTo>
                  <a:cubicBezTo>
                    <a:pt x="229" y="0"/>
                    <a:pt x="188" y="11"/>
                    <a:pt x="151" y="32"/>
                  </a:cubicBezTo>
                  <a:cubicBezTo>
                    <a:pt x="41" y="97"/>
                    <a:pt x="1" y="234"/>
                    <a:pt x="60" y="346"/>
                  </a:cubicBezTo>
                  <a:cubicBezTo>
                    <a:pt x="69" y="363"/>
                    <a:pt x="803" y="1587"/>
                    <a:pt x="2186" y="1587"/>
                  </a:cubicBezTo>
                  <a:cubicBezTo>
                    <a:pt x="2551" y="1587"/>
                    <a:pt x="2959" y="1501"/>
                    <a:pt x="3413" y="1288"/>
                  </a:cubicBezTo>
                  <a:cubicBezTo>
                    <a:pt x="3531" y="1233"/>
                    <a:pt x="3583" y="1092"/>
                    <a:pt x="3526" y="975"/>
                  </a:cubicBezTo>
                  <a:cubicBezTo>
                    <a:pt x="3486" y="888"/>
                    <a:pt x="3401" y="838"/>
                    <a:pt x="3313" y="838"/>
                  </a:cubicBezTo>
                  <a:cubicBezTo>
                    <a:pt x="3279" y="838"/>
                    <a:pt x="3245" y="845"/>
                    <a:pt x="3212" y="861"/>
                  </a:cubicBezTo>
                  <a:cubicBezTo>
                    <a:pt x="2830" y="1041"/>
                    <a:pt x="2487" y="1113"/>
                    <a:pt x="2183" y="1113"/>
                  </a:cubicBezTo>
                  <a:cubicBezTo>
                    <a:pt x="1076" y="1113"/>
                    <a:pt x="499" y="162"/>
                    <a:pt x="468" y="108"/>
                  </a:cubicBezTo>
                  <a:cubicBezTo>
                    <a:pt x="423" y="38"/>
                    <a:pt x="347" y="0"/>
                    <a:pt x="2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4" name="Google Shape;1604;p36"/>
            <p:cNvSpPr/>
            <p:nvPr/>
          </p:nvSpPr>
          <p:spPr>
            <a:xfrm>
              <a:off x="3150110" y="2680042"/>
              <a:ext cx="494579" cy="416618"/>
            </a:xfrm>
            <a:custGeom>
              <a:avLst/>
              <a:gdLst/>
              <a:ahLst/>
              <a:cxnLst/>
              <a:rect l="l" t="t" r="r" b="b"/>
              <a:pathLst>
                <a:path w="15219" h="12820" extrusionOk="0">
                  <a:moveTo>
                    <a:pt x="12450" y="1"/>
                  </a:moveTo>
                  <a:cubicBezTo>
                    <a:pt x="1" y="1"/>
                    <a:pt x="3160" y="12820"/>
                    <a:pt x="3160" y="12820"/>
                  </a:cubicBezTo>
                  <a:cubicBezTo>
                    <a:pt x="14400" y="9654"/>
                    <a:pt x="15219" y="187"/>
                    <a:pt x="15219" y="187"/>
                  </a:cubicBezTo>
                  <a:cubicBezTo>
                    <a:pt x="14220" y="60"/>
                    <a:pt x="13299" y="1"/>
                    <a:pt x="12450" y="1"/>
                  </a:cubicBezTo>
                  <a:close/>
                </a:path>
              </a:pathLst>
            </a:custGeom>
            <a:solidFill>
              <a:srgbClr val="AB6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36"/>
            <p:cNvSpPr/>
            <p:nvPr/>
          </p:nvSpPr>
          <p:spPr>
            <a:xfrm>
              <a:off x="3569522" y="2682414"/>
              <a:ext cx="426530" cy="313666"/>
            </a:xfrm>
            <a:custGeom>
              <a:avLst/>
              <a:gdLst/>
              <a:ahLst/>
              <a:cxnLst/>
              <a:rect l="l" t="t" r="r" b="b"/>
              <a:pathLst>
                <a:path w="13125" h="9652" extrusionOk="0">
                  <a:moveTo>
                    <a:pt x="0" y="0"/>
                  </a:moveTo>
                  <a:cubicBezTo>
                    <a:pt x="0" y="0"/>
                    <a:pt x="5659" y="3033"/>
                    <a:pt x="7865" y="9651"/>
                  </a:cubicBezTo>
                  <a:cubicBezTo>
                    <a:pt x="7865" y="9651"/>
                    <a:pt x="13125" y="0"/>
                    <a:pt x="0" y="0"/>
                  </a:cubicBezTo>
                  <a:close/>
                </a:path>
              </a:pathLst>
            </a:custGeom>
            <a:solidFill>
              <a:srgbClr val="AB6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36"/>
            <p:cNvSpPr/>
            <p:nvPr/>
          </p:nvSpPr>
          <p:spPr>
            <a:xfrm>
              <a:off x="3254589" y="2690376"/>
              <a:ext cx="372519" cy="403521"/>
            </a:xfrm>
            <a:custGeom>
              <a:avLst/>
              <a:gdLst/>
              <a:ahLst/>
              <a:cxnLst/>
              <a:rect l="l" t="t" r="r" b="b"/>
              <a:pathLst>
                <a:path w="11463" h="12417" extrusionOk="0">
                  <a:moveTo>
                    <a:pt x="9637" y="0"/>
                  </a:moveTo>
                  <a:cubicBezTo>
                    <a:pt x="8175" y="0"/>
                    <a:pt x="5961" y="311"/>
                    <a:pt x="4004" y="1861"/>
                  </a:cubicBezTo>
                  <a:cubicBezTo>
                    <a:pt x="1475" y="3860"/>
                    <a:pt x="130" y="7329"/>
                    <a:pt x="4" y="12175"/>
                  </a:cubicBezTo>
                  <a:cubicBezTo>
                    <a:pt x="0" y="12304"/>
                    <a:pt x="103" y="12412"/>
                    <a:pt x="234" y="12416"/>
                  </a:cubicBezTo>
                  <a:lnTo>
                    <a:pt x="240" y="12416"/>
                  </a:lnTo>
                  <a:cubicBezTo>
                    <a:pt x="369" y="12416"/>
                    <a:pt x="474" y="12313"/>
                    <a:pt x="477" y="12186"/>
                  </a:cubicBezTo>
                  <a:cubicBezTo>
                    <a:pt x="599" y="7491"/>
                    <a:pt x="1882" y="4143"/>
                    <a:pt x="4293" y="2233"/>
                  </a:cubicBezTo>
                  <a:cubicBezTo>
                    <a:pt x="6141" y="769"/>
                    <a:pt x="8279" y="482"/>
                    <a:pt x="9672" y="482"/>
                  </a:cubicBezTo>
                  <a:cubicBezTo>
                    <a:pt x="10558" y="482"/>
                    <a:pt x="11142" y="598"/>
                    <a:pt x="11156" y="601"/>
                  </a:cubicBezTo>
                  <a:cubicBezTo>
                    <a:pt x="11173" y="604"/>
                    <a:pt x="11189" y="606"/>
                    <a:pt x="11205" y="606"/>
                  </a:cubicBezTo>
                  <a:cubicBezTo>
                    <a:pt x="11315" y="606"/>
                    <a:pt x="11412" y="529"/>
                    <a:pt x="11436" y="418"/>
                  </a:cubicBezTo>
                  <a:cubicBezTo>
                    <a:pt x="11462" y="291"/>
                    <a:pt x="11381" y="166"/>
                    <a:pt x="11253" y="139"/>
                  </a:cubicBezTo>
                  <a:cubicBezTo>
                    <a:pt x="11190" y="126"/>
                    <a:pt x="10565" y="0"/>
                    <a:pt x="9637" y="0"/>
                  </a:cubicBezTo>
                  <a:close/>
                </a:path>
              </a:pathLst>
            </a:custGeom>
            <a:solidFill>
              <a:srgbClr val="6E3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36"/>
            <p:cNvSpPr/>
            <p:nvPr/>
          </p:nvSpPr>
          <p:spPr>
            <a:xfrm>
              <a:off x="3254102" y="2717934"/>
              <a:ext cx="386135" cy="365889"/>
            </a:xfrm>
            <a:custGeom>
              <a:avLst/>
              <a:gdLst/>
              <a:ahLst/>
              <a:cxnLst/>
              <a:rect l="l" t="t" r="r" b="b"/>
              <a:pathLst>
                <a:path w="11882" h="11259" extrusionOk="0">
                  <a:moveTo>
                    <a:pt x="11633" y="1"/>
                  </a:moveTo>
                  <a:cubicBezTo>
                    <a:pt x="11626" y="1"/>
                    <a:pt x="11619" y="1"/>
                    <a:pt x="11612" y="2"/>
                  </a:cubicBezTo>
                  <a:cubicBezTo>
                    <a:pt x="8293" y="399"/>
                    <a:pt x="5239" y="2419"/>
                    <a:pt x="2778" y="5847"/>
                  </a:cubicBezTo>
                  <a:cubicBezTo>
                    <a:pt x="931" y="8423"/>
                    <a:pt x="51" y="10920"/>
                    <a:pt x="42" y="10945"/>
                  </a:cubicBezTo>
                  <a:cubicBezTo>
                    <a:pt x="0" y="11066"/>
                    <a:pt x="65" y="11201"/>
                    <a:pt x="188" y="11245"/>
                  </a:cubicBezTo>
                  <a:cubicBezTo>
                    <a:pt x="213" y="11253"/>
                    <a:pt x="240" y="11256"/>
                    <a:pt x="266" y="11258"/>
                  </a:cubicBezTo>
                  <a:cubicBezTo>
                    <a:pt x="365" y="11256"/>
                    <a:pt x="454" y="11194"/>
                    <a:pt x="489" y="11099"/>
                  </a:cubicBezTo>
                  <a:cubicBezTo>
                    <a:pt x="521" y="11002"/>
                    <a:pt x="3956" y="1391"/>
                    <a:pt x="11667" y="471"/>
                  </a:cubicBezTo>
                  <a:cubicBezTo>
                    <a:pt x="11795" y="452"/>
                    <a:pt x="11882" y="336"/>
                    <a:pt x="11867" y="209"/>
                  </a:cubicBezTo>
                  <a:cubicBezTo>
                    <a:pt x="11852" y="90"/>
                    <a:pt x="11752" y="1"/>
                    <a:pt x="11633" y="1"/>
                  </a:cubicBezTo>
                  <a:close/>
                </a:path>
              </a:pathLst>
            </a:custGeom>
            <a:solidFill>
              <a:srgbClr val="6E3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36"/>
            <p:cNvSpPr/>
            <p:nvPr/>
          </p:nvSpPr>
          <p:spPr>
            <a:xfrm>
              <a:off x="3629155" y="2708835"/>
              <a:ext cx="219066" cy="294882"/>
            </a:xfrm>
            <a:custGeom>
              <a:avLst/>
              <a:gdLst/>
              <a:ahLst/>
              <a:cxnLst/>
              <a:rect l="l" t="t" r="r" b="b"/>
              <a:pathLst>
                <a:path w="6741" h="9074" extrusionOk="0">
                  <a:moveTo>
                    <a:pt x="782" y="1"/>
                  </a:moveTo>
                  <a:cubicBezTo>
                    <a:pt x="458" y="1"/>
                    <a:pt x="250" y="27"/>
                    <a:pt x="221" y="31"/>
                  </a:cubicBezTo>
                  <a:cubicBezTo>
                    <a:pt x="92" y="48"/>
                    <a:pt x="1" y="166"/>
                    <a:pt x="18" y="295"/>
                  </a:cubicBezTo>
                  <a:cubicBezTo>
                    <a:pt x="34" y="414"/>
                    <a:pt x="134" y="500"/>
                    <a:pt x="251" y="500"/>
                  </a:cubicBezTo>
                  <a:cubicBezTo>
                    <a:pt x="261" y="500"/>
                    <a:pt x="272" y="500"/>
                    <a:pt x="282" y="498"/>
                  </a:cubicBezTo>
                  <a:cubicBezTo>
                    <a:pt x="289" y="498"/>
                    <a:pt x="463" y="477"/>
                    <a:pt x="747" y="477"/>
                  </a:cubicBezTo>
                  <a:cubicBezTo>
                    <a:pt x="1540" y="477"/>
                    <a:pt x="3190" y="641"/>
                    <a:pt x="4409" y="1874"/>
                  </a:cubicBezTo>
                  <a:cubicBezTo>
                    <a:pt x="5785" y="3267"/>
                    <a:pt x="6251" y="5598"/>
                    <a:pt x="5796" y="8804"/>
                  </a:cubicBezTo>
                  <a:cubicBezTo>
                    <a:pt x="5779" y="8933"/>
                    <a:pt x="5869" y="9053"/>
                    <a:pt x="5998" y="9072"/>
                  </a:cubicBezTo>
                  <a:cubicBezTo>
                    <a:pt x="6009" y="9074"/>
                    <a:pt x="6021" y="9074"/>
                    <a:pt x="6032" y="9074"/>
                  </a:cubicBezTo>
                  <a:cubicBezTo>
                    <a:pt x="6148" y="9074"/>
                    <a:pt x="6249" y="8986"/>
                    <a:pt x="6264" y="8870"/>
                  </a:cubicBezTo>
                  <a:cubicBezTo>
                    <a:pt x="6741" y="5507"/>
                    <a:pt x="6228" y="3041"/>
                    <a:pt x="4742" y="1540"/>
                  </a:cubicBezTo>
                  <a:cubicBezTo>
                    <a:pt x="3408" y="193"/>
                    <a:pt x="1665" y="1"/>
                    <a:pt x="782" y="1"/>
                  </a:cubicBezTo>
                  <a:close/>
                </a:path>
              </a:pathLst>
            </a:custGeom>
            <a:solidFill>
              <a:srgbClr val="6E3E2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36"/>
            <p:cNvSpPr/>
            <p:nvPr/>
          </p:nvSpPr>
          <p:spPr>
            <a:xfrm>
              <a:off x="3287932" y="3054705"/>
              <a:ext cx="50599" cy="85598"/>
            </a:xfrm>
            <a:custGeom>
              <a:avLst/>
              <a:gdLst/>
              <a:ahLst/>
              <a:cxnLst/>
              <a:rect l="l" t="t" r="r" b="b"/>
              <a:pathLst>
                <a:path w="1557" h="2634" extrusionOk="0">
                  <a:moveTo>
                    <a:pt x="1557" y="0"/>
                  </a:moveTo>
                  <a:lnTo>
                    <a:pt x="0" y="434"/>
                  </a:lnTo>
                  <a:lnTo>
                    <a:pt x="633" y="2634"/>
                  </a:lnTo>
                  <a:cubicBezTo>
                    <a:pt x="1211" y="2130"/>
                    <a:pt x="1557" y="0"/>
                    <a:pt x="1557" y="0"/>
                  </a:cubicBezTo>
                  <a:close/>
                </a:path>
              </a:pathLst>
            </a:custGeom>
            <a:solidFill>
              <a:srgbClr val="AB6D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0" name="Google Shape;1610;p36"/>
            <p:cNvSpPr/>
            <p:nvPr/>
          </p:nvSpPr>
          <p:spPr>
            <a:xfrm>
              <a:off x="3275518" y="3214268"/>
              <a:ext cx="71105" cy="80041"/>
            </a:xfrm>
            <a:custGeom>
              <a:avLst/>
              <a:gdLst/>
              <a:ahLst/>
              <a:cxnLst/>
              <a:rect l="l" t="t" r="r" b="b"/>
              <a:pathLst>
                <a:path w="2188" h="2463" extrusionOk="0">
                  <a:moveTo>
                    <a:pt x="1115" y="1"/>
                  </a:moveTo>
                  <a:cubicBezTo>
                    <a:pt x="545" y="1"/>
                    <a:pt x="58" y="514"/>
                    <a:pt x="21" y="1171"/>
                  </a:cubicBezTo>
                  <a:cubicBezTo>
                    <a:pt x="1" y="1482"/>
                    <a:pt x="90" y="1792"/>
                    <a:pt x="274" y="2043"/>
                  </a:cubicBezTo>
                  <a:cubicBezTo>
                    <a:pt x="464" y="2296"/>
                    <a:pt x="732" y="2446"/>
                    <a:pt x="1027" y="2463"/>
                  </a:cubicBezTo>
                  <a:lnTo>
                    <a:pt x="1082" y="2463"/>
                  </a:lnTo>
                  <a:cubicBezTo>
                    <a:pt x="1652" y="2463"/>
                    <a:pt x="2136" y="1952"/>
                    <a:pt x="2174" y="1294"/>
                  </a:cubicBezTo>
                  <a:cubicBezTo>
                    <a:pt x="2188" y="1063"/>
                    <a:pt x="2129" y="903"/>
                    <a:pt x="2026" y="719"/>
                  </a:cubicBezTo>
                  <a:lnTo>
                    <a:pt x="1614" y="947"/>
                  </a:lnTo>
                  <a:cubicBezTo>
                    <a:pt x="1690" y="1087"/>
                    <a:pt x="1709" y="1156"/>
                    <a:pt x="1703" y="1268"/>
                  </a:cubicBezTo>
                  <a:cubicBezTo>
                    <a:pt x="1679" y="1677"/>
                    <a:pt x="1401" y="1992"/>
                    <a:pt x="1075" y="1992"/>
                  </a:cubicBezTo>
                  <a:cubicBezTo>
                    <a:pt x="1069" y="1992"/>
                    <a:pt x="1062" y="1992"/>
                    <a:pt x="1055" y="1992"/>
                  </a:cubicBezTo>
                  <a:cubicBezTo>
                    <a:pt x="899" y="1982"/>
                    <a:pt x="757" y="1901"/>
                    <a:pt x="650" y="1760"/>
                  </a:cubicBezTo>
                  <a:cubicBezTo>
                    <a:pt x="533" y="1596"/>
                    <a:pt x="477" y="1399"/>
                    <a:pt x="493" y="1197"/>
                  </a:cubicBezTo>
                  <a:cubicBezTo>
                    <a:pt x="515" y="791"/>
                    <a:pt x="790" y="473"/>
                    <a:pt x="1113" y="473"/>
                  </a:cubicBezTo>
                  <a:cubicBezTo>
                    <a:pt x="1122" y="473"/>
                    <a:pt x="1131" y="473"/>
                    <a:pt x="1141" y="473"/>
                  </a:cubicBezTo>
                  <a:lnTo>
                    <a:pt x="1167" y="2"/>
                  </a:lnTo>
                  <a:cubicBezTo>
                    <a:pt x="1150" y="1"/>
                    <a:pt x="1133" y="1"/>
                    <a:pt x="111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1" name="Google Shape;1611;p36"/>
            <p:cNvSpPr/>
            <p:nvPr/>
          </p:nvSpPr>
          <p:spPr>
            <a:xfrm>
              <a:off x="3413112" y="3458909"/>
              <a:ext cx="259980" cy="365044"/>
            </a:xfrm>
            <a:custGeom>
              <a:avLst/>
              <a:gdLst/>
              <a:ahLst/>
              <a:cxnLst/>
              <a:rect l="l" t="t" r="r" b="b"/>
              <a:pathLst>
                <a:path w="8000" h="11233" extrusionOk="0">
                  <a:moveTo>
                    <a:pt x="0" y="1"/>
                  </a:moveTo>
                  <a:lnTo>
                    <a:pt x="6748" y="11233"/>
                  </a:lnTo>
                  <a:lnTo>
                    <a:pt x="8000" y="1"/>
                  </a:lnTo>
                  <a:close/>
                </a:path>
              </a:pathLst>
            </a:custGeom>
            <a:solidFill>
              <a:srgbClr val="E8A2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36"/>
            <p:cNvSpPr/>
            <p:nvPr/>
          </p:nvSpPr>
          <p:spPr>
            <a:xfrm>
              <a:off x="3331641" y="3701243"/>
              <a:ext cx="49006" cy="60835"/>
            </a:xfrm>
            <a:custGeom>
              <a:avLst/>
              <a:gdLst/>
              <a:ahLst/>
              <a:cxnLst/>
              <a:rect l="l" t="t" r="r" b="b"/>
              <a:pathLst>
                <a:path w="1508" h="1872" extrusionOk="0">
                  <a:moveTo>
                    <a:pt x="750" y="0"/>
                  </a:moveTo>
                  <a:cubicBezTo>
                    <a:pt x="715" y="0"/>
                    <a:pt x="679" y="6"/>
                    <a:pt x="643" y="17"/>
                  </a:cubicBezTo>
                  <a:lnTo>
                    <a:pt x="286" y="133"/>
                  </a:lnTo>
                  <a:cubicBezTo>
                    <a:pt x="102" y="194"/>
                    <a:pt x="1" y="391"/>
                    <a:pt x="62" y="578"/>
                  </a:cubicBezTo>
                  <a:lnTo>
                    <a:pt x="483" y="1872"/>
                  </a:lnTo>
                  <a:lnTo>
                    <a:pt x="1508" y="1537"/>
                  </a:lnTo>
                  <a:lnTo>
                    <a:pt x="1086" y="243"/>
                  </a:lnTo>
                  <a:cubicBezTo>
                    <a:pt x="1037" y="95"/>
                    <a:pt x="899" y="0"/>
                    <a:pt x="750"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36"/>
            <p:cNvSpPr/>
            <p:nvPr/>
          </p:nvSpPr>
          <p:spPr>
            <a:xfrm>
              <a:off x="3262681" y="3742482"/>
              <a:ext cx="334334" cy="398874"/>
            </a:xfrm>
            <a:custGeom>
              <a:avLst/>
              <a:gdLst/>
              <a:ahLst/>
              <a:cxnLst/>
              <a:rect l="l" t="t" r="r" b="b"/>
              <a:pathLst>
                <a:path w="10288" h="12274" extrusionOk="0">
                  <a:moveTo>
                    <a:pt x="4297" y="1"/>
                  </a:moveTo>
                  <a:cubicBezTo>
                    <a:pt x="3903" y="1"/>
                    <a:pt x="3503" y="62"/>
                    <a:pt x="3109" y="190"/>
                  </a:cubicBezTo>
                  <a:cubicBezTo>
                    <a:pt x="1099" y="844"/>
                    <a:pt x="0" y="3006"/>
                    <a:pt x="654" y="5017"/>
                  </a:cubicBezTo>
                  <a:lnTo>
                    <a:pt x="2966" y="12110"/>
                  </a:lnTo>
                  <a:cubicBezTo>
                    <a:pt x="2997" y="12207"/>
                    <a:pt x="3088" y="12272"/>
                    <a:pt x="3191" y="12273"/>
                  </a:cubicBezTo>
                  <a:lnTo>
                    <a:pt x="3191" y="12272"/>
                  </a:lnTo>
                  <a:cubicBezTo>
                    <a:pt x="3350" y="12272"/>
                    <a:pt x="3462" y="12116"/>
                    <a:pt x="3415" y="11964"/>
                  </a:cubicBezTo>
                  <a:lnTo>
                    <a:pt x="1104" y="4870"/>
                  </a:lnTo>
                  <a:cubicBezTo>
                    <a:pt x="530" y="3111"/>
                    <a:pt x="1496" y="1213"/>
                    <a:pt x="3255" y="639"/>
                  </a:cubicBezTo>
                  <a:cubicBezTo>
                    <a:pt x="3601" y="526"/>
                    <a:pt x="3952" y="472"/>
                    <a:pt x="4297" y="472"/>
                  </a:cubicBezTo>
                  <a:cubicBezTo>
                    <a:pt x="5711" y="472"/>
                    <a:pt x="7026" y="1374"/>
                    <a:pt x="7489" y="2790"/>
                  </a:cubicBezTo>
                  <a:lnTo>
                    <a:pt x="9800" y="9883"/>
                  </a:lnTo>
                  <a:cubicBezTo>
                    <a:pt x="9831" y="9982"/>
                    <a:pt x="9923" y="10045"/>
                    <a:pt x="10022" y="10045"/>
                  </a:cubicBezTo>
                  <a:cubicBezTo>
                    <a:pt x="10046" y="10045"/>
                    <a:pt x="10071" y="10042"/>
                    <a:pt x="10096" y="10033"/>
                  </a:cubicBezTo>
                  <a:cubicBezTo>
                    <a:pt x="10221" y="9993"/>
                    <a:pt x="10288" y="9860"/>
                    <a:pt x="10248" y="9737"/>
                  </a:cubicBezTo>
                  <a:lnTo>
                    <a:pt x="7937" y="2643"/>
                  </a:lnTo>
                  <a:cubicBezTo>
                    <a:pt x="7410" y="1027"/>
                    <a:pt x="5910" y="1"/>
                    <a:pt x="4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4" name="Google Shape;1614;p36"/>
            <p:cNvSpPr/>
            <p:nvPr/>
          </p:nvSpPr>
          <p:spPr>
            <a:xfrm>
              <a:off x="3288289" y="3821191"/>
              <a:ext cx="301999" cy="307816"/>
            </a:xfrm>
            <a:custGeom>
              <a:avLst/>
              <a:gdLst/>
              <a:ahLst/>
              <a:cxnLst/>
              <a:rect l="l" t="t" r="r" b="b"/>
              <a:pathLst>
                <a:path w="9293" h="9472" extrusionOk="0">
                  <a:moveTo>
                    <a:pt x="4296" y="0"/>
                  </a:moveTo>
                  <a:cubicBezTo>
                    <a:pt x="3903" y="0"/>
                    <a:pt x="3503" y="61"/>
                    <a:pt x="3110" y="189"/>
                  </a:cubicBezTo>
                  <a:cubicBezTo>
                    <a:pt x="1103" y="845"/>
                    <a:pt x="1" y="3009"/>
                    <a:pt x="656" y="5017"/>
                  </a:cubicBezTo>
                  <a:lnTo>
                    <a:pt x="2055" y="9310"/>
                  </a:lnTo>
                  <a:cubicBezTo>
                    <a:pt x="2085" y="9407"/>
                    <a:pt x="2177" y="9471"/>
                    <a:pt x="2279" y="9471"/>
                  </a:cubicBezTo>
                  <a:cubicBezTo>
                    <a:pt x="2304" y="9471"/>
                    <a:pt x="2329" y="9468"/>
                    <a:pt x="2351" y="9460"/>
                  </a:cubicBezTo>
                  <a:cubicBezTo>
                    <a:pt x="2477" y="9420"/>
                    <a:pt x="2543" y="9287"/>
                    <a:pt x="2503" y="9164"/>
                  </a:cubicBezTo>
                  <a:lnTo>
                    <a:pt x="1105" y="4871"/>
                  </a:lnTo>
                  <a:cubicBezTo>
                    <a:pt x="531" y="3112"/>
                    <a:pt x="1496" y="1211"/>
                    <a:pt x="3256" y="639"/>
                  </a:cubicBezTo>
                  <a:cubicBezTo>
                    <a:pt x="3602" y="526"/>
                    <a:pt x="3953" y="473"/>
                    <a:pt x="4298" y="473"/>
                  </a:cubicBezTo>
                  <a:cubicBezTo>
                    <a:pt x="5712" y="473"/>
                    <a:pt x="7027" y="1373"/>
                    <a:pt x="7489" y="2790"/>
                  </a:cubicBezTo>
                  <a:lnTo>
                    <a:pt x="8804" y="6826"/>
                  </a:lnTo>
                  <a:cubicBezTo>
                    <a:pt x="8836" y="6925"/>
                    <a:pt x="8928" y="6989"/>
                    <a:pt x="9027" y="6989"/>
                  </a:cubicBezTo>
                  <a:cubicBezTo>
                    <a:pt x="9051" y="6989"/>
                    <a:pt x="9076" y="6985"/>
                    <a:pt x="9101" y="6977"/>
                  </a:cubicBezTo>
                  <a:cubicBezTo>
                    <a:pt x="9226" y="6937"/>
                    <a:pt x="9293" y="6804"/>
                    <a:pt x="9253" y="6680"/>
                  </a:cubicBezTo>
                  <a:lnTo>
                    <a:pt x="7938" y="2644"/>
                  </a:lnTo>
                  <a:cubicBezTo>
                    <a:pt x="7411" y="1027"/>
                    <a:pt x="5910" y="0"/>
                    <a:pt x="42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5" name="Google Shape;1615;p36"/>
            <p:cNvSpPr/>
            <p:nvPr/>
          </p:nvSpPr>
          <p:spPr>
            <a:xfrm>
              <a:off x="3343990" y="4092416"/>
              <a:ext cx="73347" cy="85468"/>
            </a:xfrm>
            <a:custGeom>
              <a:avLst/>
              <a:gdLst/>
              <a:ahLst/>
              <a:cxnLst/>
              <a:rect l="l" t="t" r="r" b="b"/>
              <a:pathLst>
                <a:path w="2257" h="2630" extrusionOk="0">
                  <a:moveTo>
                    <a:pt x="921" y="0"/>
                  </a:moveTo>
                  <a:cubicBezTo>
                    <a:pt x="850" y="0"/>
                    <a:pt x="780" y="11"/>
                    <a:pt x="712" y="33"/>
                  </a:cubicBezTo>
                  <a:cubicBezTo>
                    <a:pt x="216" y="194"/>
                    <a:pt x="1" y="899"/>
                    <a:pt x="231" y="1606"/>
                  </a:cubicBezTo>
                  <a:cubicBezTo>
                    <a:pt x="430" y="2216"/>
                    <a:pt x="893" y="2629"/>
                    <a:pt x="1335" y="2629"/>
                  </a:cubicBezTo>
                  <a:cubicBezTo>
                    <a:pt x="1406" y="2629"/>
                    <a:pt x="1477" y="2619"/>
                    <a:pt x="1546" y="2596"/>
                  </a:cubicBezTo>
                  <a:cubicBezTo>
                    <a:pt x="2042" y="2435"/>
                    <a:pt x="2256" y="1730"/>
                    <a:pt x="2025" y="1023"/>
                  </a:cubicBezTo>
                  <a:cubicBezTo>
                    <a:pt x="1826" y="412"/>
                    <a:pt x="1362" y="0"/>
                    <a:pt x="9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36"/>
            <p:cNvSpPr/>
            <p:nvPr/>
          </p:nvSpPr>
          <p:spPr>
            <a:xfrm>
              <a:off x="3536895" y="4029533"/>
              <a:ext cx="73347" cy="85501"/>
            </a:xfrm>
            <a:custGeom>
              <a:avLst/>
              <a:gdLst/>
              <a:ahLst/>
              <a:cxnLst/>
              <a:rect l="l" t="t" r="r" b="b"/>
              <a:pathLst>
                <a:path w="2257" h="2631" extrusionOk="0">
                  <a:moveTo>
                    <a:pt x="922" y="0"/>
                  </a:moveTo>
                  <a:cubicBezTo>
                    <a:pt x="851" y="0"/>
                    <a:pt x="780" y="11"/>
                    <a:pt x="712" y="33"/>
                  </a:cubicBezTo>
                  <a:cubicBezTo>
                    <a:pt x="216" y="195"/>
                    <a:pt x="1" y="900"/>
                    <a:pt x="231" y="1607"/>
                  </a:cubicBezTo>
                  <a:cubicBezTo>
                    <a:pt x="430" y="2217"/>
                    <a:pt x="895" y="2630"/>
                    <a:pt x="1335" y="2630"/>
                  </a:cubicBezTo>
                  <a:cubicBezTo>
                    <a:pt x="1407" y="2630"/>
                    <a:pt x="1477" y="2619"/>
                    <a:pt x="1546" y="2597"/>
                  </a:cubicBezTo>
                  <a:cubicBezTo>
                    <a:pt x="2042" y="2435"/>
                    <a:pt x="2256" y="1730"/>
                    <a:pt x="2027" y="1023"/>
                  </a:cubicBezTo>
                  <a:cubicBezTo>
                    <a:pt x="1827" y="413"/>
                    <a:pt x="1363" y="0"/>
                    <a:pt x="922"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36"/>
            <p:cNvSpPr/>
            <p:nvPr/>
          </p:nvSpPr>
          <p:spPr>
            <a:xfrm>
              <a:off x="3300541" y="3738713"/>
              <a:ext cx="129568" cy="61355"/>
            </a:xfrm>
            <a:custGeom>
              <a:avLst/>
              <a:gdLst/>
              <a:ahLst/>
              <a:cxnLst/>
              <a:rect l="l" t="t" r="r" b="b"/>
              <a:pathLst>
                <a:path w="3987" h="1888" extrusionOk="0">
                  <a:moveTo>
                    <a:pt x="3135" y="0"/>
                  </a:moveTo>
                  <a:cubicBezTo>
                    <a:pt x="2028" y="0"/>
                    <a:pt x="961" y="465"/>
                    <a:pt x="205" y="1296"/>
                  </a:cubicBezTo>
                  <a:cubicBezTo>
                    <a:pt x="0" y="1524"/>
                    <a:pt x="162" y="1887"/>
                    <a:pt x="468" y="1887"/>
                  </a:cubicBezTo>
                  <a:cubicBezTo>
                    <a:pt x="470" y="1887"/>
                    <a:pt x="472" y="1887"/>
                    <a:pt x="474" y="1887"/>
                  </a:cubicBezTo>
                  <a:cubicBezTo>
                    <a:pt x="572" y="1887"/>
                    <a:pt x="665" y="1844"/>
                    <a:pt x="730" y="1771"/>
                  </a:cubicBezTo>
                  <a:cubicBezTo>
                    <a:pt x="1110" y="1353"/>
                    <a:pt x="1591" y="1042"/>
                    <a:pt x="2128" y="867"/>
                  </a:cubicBezTo>
                  <a:cubicBezTo>
                    <a:pt x="2452" y="760"/>
                    <a:pt x="2790" y="707"/>
                    <a:pt x="3129" y="707"/>
                  </a:cubicBezTo>
                  <a:cubicBezTo>
                    <a:pt x="3273" y="707"/>
                    <a:pt x="3418" y="717"/>
                    <a:pt x="3561" y="736"/>
                  </a:cubicBezTo>
                  <a:cubicBezTo>
                    <a:pt x="3577" y="738"/>
                    <a:pt x="3593" y="739"/>
                    <a:pt x="3609" y="739"/>
                  </a:cubicBezTo>
                  <a:cubicBezTo>
                    <a:pt x="3784" y="739"/>
                    <a:pt x="3936" y="609"/>
                    <a:pt x="3960" y="432"/>
                  </a:cubicBezTo>
                  <a:cubicBezTo>
                    <a:pt x="3987" y="240"/>
                    <a:pt x="3850" y="61"/>
                    <a:pt x="3656" y="35"/>
                  </a:cubicBezTo>
                  <a:cubicBezTo>
                    <a:pt x="3482" y="11"/>
                    <a:pt x="3308" y="0"/>
                    <a:pt x="31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8" name="Google Shape;1618;p36"/>
            <p:cNvSpPr/>
            <p:nvPr/>
          </p:nvSpPr>
          <p:spPr>
            <a:xfrm>
              <a:off x="3449899" y="3320795"/>
              <a:ext cx="229562" cy="63923"/>
            </a:xfrm>
            <a:custGeom>
              <a:avLst/>
              <a:gdLst/>
              <a:ahLst/>
              <a:cxnLst/>
              <a:rect l="l" t="t" r="r" b="b"/>
              <a:pathLst>
                <a:path w="7064" h="1967" extrusionOk="0">
                  <a:moveTo>
                    <a:pt x="269" y="0"/>
                  </a:moveTo>
                  <a:cubicBezTo>
                    <a:pt x="191" y="0"/>
                    <a:pt x="114" y="39"/>
                    <a:pt x="69" y="110"/>
                  </a:cubicBezTo>
                  <a:cubicBezTo>
                    <a:pt x="1" y="222"/>
                    <a:pt x="35" y="367"/>
                    <a:pt x="145" y="437"/>
                  </a:cubicBezTo>
                  <a:cubicBezTo>
                    <a:pt x="2211" y="1727"/>
                    <a:pt x="4327" y="1967"/>
                    <a:pt x="5618" y="1967"/>
                  </a:cubicBezTo>
                  <a:cubicBezTo>
                    <a:pt x="6342" y="1967"/>
                    <a:pt x="6805" y="1893"/>
                    <a:pt x="6856" y="1883"/>
                  </a:cubicBezTo>
                  <a:cubicBezTo>
                    <a:pt x="6982" y="1858"/>
                    <a:pt x="7064" y="1739"/>
                    <a:pt x="7043" y="1611"/>
                  </a:cubicBezTo>
                  <a:cubicBezTo>
                    <a:pt x="7024" y="1497"/>
                    <a:pt x="6923" y="1415"/>
                    <a:pt x="6809" y="1415"/>
                  </a:cubicBezTo>
                  <a:cubicBezTo>
                    <a:pt x="6798" y="1415"/>
                    <a:pt x="6788" y="1416"/>
                    <a:pt x="6777" y="1418"/>
                  </a:cubicBezTo>
                  <a:cubicBezTo>
                    <a:pt x="6765" y="1420"/>
                    <a:pt x="6338" y="1489"/>
                    <a:pt x="5653" y="1489"/>
                  </a:cubicBezTo>
                  <a:cubicBezTo>
                    <a:pt x="4423" y="1489"/>
                    <a:pt x="2364" y="1266"/>
                    <a:pt x="394" y="36"/>
                  </a:cubicBezTo>
                  <a:cubicBezTo>
                    <a:pt x="355" y="12"/>
                    <a:pt x="312" y="0"/>
                    <a:pt x="2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9" name="Google Shape;1619;p36"/>
            <p:cNvSpPr/>
            <p:nvPr/>
          </p:nvSpPr>
          <p:spPr>
            <a:xfrm>
              <a:off x="3672345" y="3034134"/>
              <a:ext cx="43189" cy="93560"/>
            </a:xfrm>
            <a:custGeom>
              <a:avLst/>
              <a:gdLst/>
              <a:ahLst/>
              <a:cxnLst/>
              <a:rect l="l" t="t" r="r" b="b"/>
              <a:pathLst>
                <a:path w="1329" h="2879" extrusionOk="0">
                  <a:moveTo>
                    <a:pt x="355" y="1"/>
                  </a:moveTo>
                  <a:lnTo>
                    <a:pt x="0" y="2864"/>
                  </a:lnTo>
                  <a:cubicBezTo>
                    <a:pt x="47" y="2874"/>
                    <a:pt x="94" y="2878"/>
                    <a:pt x="141" y="2878"/>
                  </a:cubicBezTo>
                  <a:cubicBezTo>
                    <a:pt x="518" y="2878"/>
                    <a:pt x="901" y="2590"/>
                    <a:pt x="1127" y="2252"/>
                  </a:cubicBezTo>
                  <a:cubicBezTo>
                    <a:pt x="1328" y="1952"/>
                    <a:pt x="1313" y="1557"/>
                    <a:pt x="1125" y="1249"/>
                  </a:cubicBezTo>
                  <a:lnTo>
                    <a:pt x="355" y="1"/>
                  </a:lnTo>
                  <a:close/>
                </a:path>
              </a:pathLst>
            </a:custGeom>
            <a:solidFill>
              <a:srgbClr val="E8A28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0" name="Google Shape;1620;p36"/>
            <p:cNvSpPr/>
            <p:nvPr/>
          </p:nvSpPr>
          <p:spPr>
            <a:xfrm>
              <a:off x="3664253" y="3026303"/>
              <a:ext cx="59113" cy="109062"/>
            </a:xfrm>
            <a:custGeom>
              <a:avLst/>
              <a:gdLst/>
              <a:ahLst/>
              <a:cxnLst/>
              <a:rect l="l" t="t" r="r" b="b"/>
              <a:pathLst>
                <a:path w="1819" h="3356" extrusionOk="0">
                  <a:moveTo>
                    <a:pt x="601" y="1"/>
                  </a:moveTo>
                  <a:cubicBezTo>
                    <a:pt x="559" y="1"/>
                    <a:pt x="516" y="12"/>
                    <a:pt x="477" y="36"/>
                  </a:cubicBezTo>
                  <a:cubicBezTo>
                    <a:pt x="365" y="107"/>
                    <a:pt x="331" y="255"/>
                    <a:pt x="403" y="365"/>
                  </a:cubicBezTo>
                  <a:lnTo>
                    <a:pt x="1171" y="1613"/>
                  </a:lnTo>
                  <a:cubicBezTo>
                    <a:pt x="1319" y="1855"/>
                    <a:pt x="1323" y="2147"/>
                    <a:pt x="1180" y="2362"/>
                  </a:cubicBezTo>
                  <a:cubicBezTo>
                    <a:pt x="997" y="2634"/>
                    <a:pt x="680" y="2883"/>
                    <a:pt x="392" y="2883"/>
                  </a:cubicBezTo>
                  <a:cubicBezTo>
                    <a:pt x="360" y="2883"/>
                    <a:pt x="328" y="2880"/>
                    <a:pt x="297" y="2873"/>
                  </a:cubicBezTo>
                  <a:cubicBezTo>
                    <a:pt x="283" y="2871"/>
                    <a:pt x="270" y="2870"/>
                    <a:pt x="257" y="2870"/>
                  </a:cubicBezTo>
                  <a:cubicBezTo>
                    <a:pt x="147" y="2870"/>
                    <a:pt x="49" y="2947"/>
                    <a:pt x="25" y="3060"/>
                  </a:cubicBezTo>
                  <a:cubicBezTo>
                    <a:pt x="0" y="3183"/>
                    <a:pt x="78" y="3307"/>
                    <a:pt x="202" y="3335"/>
                  </a:cubicBezTo>
                  <a:cubicBezTo>
                    <a:pt x="264" y="3348"/>
                    <a:pt x="329" y="3356"/>
                    <a:pt x="393" y="3356"/>
                  </a:cubicBezTo>
                  <a:cubicBezTo>
                    <a:pt x="869" y="3356"/>
                    <a:pt x="1317" y="3008"/>
                    <a:pt x="1573" y="2622"/>
                  </a:cubicBezTo>
                  <a:cubicBezTo>
                    <a:pt x="1819" y="2258"/>
                    <a:pt x="1819" y="1764"/>
                    <a:pt x="1573" y="1366"/>
                  </a:cubicBezTo>
                  <a:lnTo>
                    <a:pt x="806" y="118"/>
                  </a:lnTo>
                  <a:cubicBezTo>
                    <a:pt x="762" y="43"/>
                    <a:pt x="683" y="1"/>
                    <a:pt x="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1" name="Google Shape;1621;p36"/>
            <p:cNvSpPr/>
            <p:nvPr/>
          </p:nvSpPr>
          <p:spPr>
            <a:xfrm>
              <a:off x="3156512" y="3899218"/>
              <a:ext cx="46731" cy="200900"/>
            </a:xfrm>
            <a:custGeom>
              <a:avLst/>
              <a:gdLst/>
              <a:ahLst/>
              <a:cxnLst/>
              <a:rect l="l" t="t" r="r" b="b"/>
              <a:pathLst>
                <a:path w="1438" h="6182" extrusionOk="0">
                  <a:moveTo>
                    <a:pt x="1183" y="1"/>
                  </a:moveTo>
                  <a:cubicBezTo>
                    <a:pt x="1069" y="1"/>
                    <a:pt x="970" y="83"/>
                    <a:pt x="951" y="198"/>
                  </a:cubicBezTo>
                  <a:lnTo>
                    <a:pt x="22" y="5908"/>
                  </a:lnTo>
                  <a:cubicBezTo>
                    <a:pt x="1" y="6037"/>
                    <a:pt x="88" y="6158"/>
                    <a:pt x="218" y="6179"/>
                  </a:cubicBezTo>
                  <a:cubicBezTo>
                    <a:pt x="231" y="6179"/>
                    <a:pt x="242" y="6181"/>
                    <a:pt x="256" y="6181"/>
                  </a:cubicBezTo>
                  <a:cubicBezTo>
                    <a:pt x="371" y="6181"/>
                    <a:pt x="470" y="6098"/>
                    <a:pt x="489" y="5984"/>
                  </a:cubicBezTo>
                  <a:lnTo>
                    <a:pt x="1417" y="274"/>
                  </a:lnTo>
                  <a:cubicBezTo>
                    <a:pt x="1437" y="146"/>
                    <a:pt x="1350" y="25"/>
                    <a:pt x="1221" y="4"/>
                  </a:cubicBezTo>
                  <a:cubicBezTo>
                    <a:pt x="1208" y="2"/>
                    <a:pt x="1195" y="1"/>
                    <a:pt x="11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2" name="Google Shape;1622;p36"/>
            <p:cNvSpPr/>
            <p:nvPr/>
          </p:nvSpPr>
          <p:spPr>
            <a:xfrm>
              <a:off x="3969469" y="3820476"/>
              <a:ext cx="68472" cy="187998"/>
            </a:xfrm>
            <a:custGeom>
              <a:avLst/>
              <a:gdLst/>
              <a:ahLst/>
              <a:cxnLst/>
              <a:rect l="l" t="t" r="r" b="b"/>
              <a:pathLst>
                <a:path w="2107" h="5785" extrusionOk="0">
                  <a:moveTo>
                    <a:pt x="263" y="0"/>
                  </a:moveTo>
                  <a:cubicBezTo>
                    <a:pt x="241" y="0"/>
                    <a:pt x="219" y="3"/>
                    <a:pt x="196" y="10"/>
                  </a:cubicBezTo>
                  <a:cubicBezTo>
                    <a:pt x="71" y="48"/>
                    <a:pt x="1" y="179"/>
                    <a:pt x="37" y="302"/>
                  </a:cubicBezTo>
                  <a:lnTo>
                    <a:pt x="1608" y="5615"/>
                  </a:lnTo>
                  <a:cubicBezTo>
                    <a:pt x="1637" y="5716"/>
                    <a:pt x="1730" y="5784"/>
                    <a:pt x="1834" y="5784"/>
                  </a:cubicBezTo>
                  <a:cubicBezTo>
                    <a:pt x="1992" y="5784"/>
                    <a:pt x="2106" y="5632"/>
                    <a:pt x="2060" y="5482"/>
                  </a:cubicBezTo>
                  <a:lnTo>
                    <a:pt x="489" y="169"/>
                  </a:lnTo>
                  <a:cubicBezTo>
                    <a:pt x="459" y="66"/>
                    <a:pt x="365" y="0"/>
                    <a:pt x="2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3" name="Google Shape;1623;p36"/>
            <p:cNvSpPr/>
            <p:nvPr/>
          </p:nvSpPr>
          <p:spPr>
            <a:xfrm>
              <a:off x="2915023" y="3733481"/>
              <a:ext cx="277659" cy="240839"/>
            </a:xfrm>
            <a:custGeom>
              <a:avLst/>
              <a:gdLst/>
              <a:ahLst/>
              <a:cxnLst/>
              <a:rect l="l" t="t" r="r" b="b"/>
              <a:pathLst>
                <a:path w="8544" h="7411" extrusionOk="0">
                  <a:moveTo>
                    <a:pt x="265" y="0"/>
                  </a:moveTo>
                  <a:cubicBezTo>
                    <a:pt x="214" y="0"/>
                    <a:pt x="163" y="17"/>
                    <a:pt x="120" y="51"/>
                  </a:cubicBezTo>
                  <a:cubicBezTo>
                    <a:pt x="17" y="131"/>
                    <a:pt x="0" y="279"/>
                    <a:pt x="80" y="382"/>
                  </a:cubicBezTo>
                  <a:cubicBezTo>
                    <a:pt x="306" y="669"/>
                    <a:pt x="5636" y="7411"/>
                    <a:pt x="8314" y="7411"/>
                  </a:cubicBezTo>
                  <a:cubicBezTo>
                    <a:pt x="8443" y="7407"/>
                    <a:pt x="8544" y="7302"/>
                    <a:pt x="8544" y="7175"/>
                  </a:cubicBezTo>
                  <a:cubicBezTo>
                    <a:pt x="8544" y="7048"/>
                    <a:pt x="8443" y="6943"/>
                    <a:pt x="8314" y="6939"/>
                  </a:cubicBezTo>
                  <a:cubicBezTo>
                    <a:pt x="5864" y="6939"/>
                    <a:pt x="506" y="160"/>
                    <a:pt x="451" y="91"/>
                  </a:cubicBezTo>
                  <a:cubicBezTo>
                    <a:pt x="404" y="32"/>
                    <a:pt x="335" y="0"/>
                    <a:pt x="2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4" name="Google Shape;1624;p36"/>
            <p:cNvSpPr/>
            <p:nvPr/>
          </p:nvSpPr>
          <p:spPr>
            <a:xfrm>
              <a:off x="3993615" y="3888039"/>
              <a:ext cx="159173" cy="26583"/>
            </a:xfrm>
            <a:custGeom>
              <a:avLst/>
              <a:gdLst/>
              <a:ahLst/>
              <a:cxnLst/>
              <a:rect l="l" t="t" r="r" b="b"/>
              <a:pathLst>
                <a:path w="4898" h="818" extrusionOk="0">
                  <a:moveTo>
                    <a:pt x="4646" y="0"/>
                  </a:moveTo>
                  <a:cubicBezTo>
                    <a:pt x="4637" y="0"/>
                    <a:pt x="4628" y="1"/>
                    <a:pt x="4618" y="2"/>
                  </a:cubicBezTo>
                  <a:cubicBezTo>
                    <a:pt x="4590" y="6"/>
                    <a:pt x="1760" y="344"/>
                    <a:pt x="240" y="344"/>
                  </a:cubicBezTo>
                  <a:lnTo>
                    <a:pt x="236" y="344"/>
                  </a:lnTo>
                  <a:cubicBezTo>
                    <a:pt x="105" y="346"/>
                    <a:pt x="1" y="452"/>
                    <a:pt x="3" y="581"/>
                  </a:cubicBezTo>
                  <a:cubicBezTo>
                    <a:pt x="3" y="713"/>
                    <a:pt x="109" y="817"/>
                    <a:pt x="240" y="817"/>
                  </a:cubicBezTo>
                  <a:cubicBezTo>
                    <a:pt x="1789" y="817"/>
                    <a:pt x="4557" y="485"/>
                    <a:pt x="4675" y="469"/>
                  </a:cubicBezTo>
                  <a:cubicBezTo>
                    <a:pt x="4804" y="454"/>
                    <a:pt x="4897" y="336"/>
                    <a:pt x="4880" y="207"/>
                  </a:cubicBezTo>
                  <a:cubicBezTo>
                    <a:pt x="4866" y="87"/>
                    <a:pt x="4764" y="0"/>
                    <a:pt x="46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5" name="Google Shape;1625;p36"/>
            <p:cNvSpPr/>
            <p:nvPr/>
          </p:nvSpPr>
          <p:spPr>
            <a:xfrm>
              <a:off x="2580071" y="3396937"/>
              <a:ext cx="55928" cy="112539"/>
            </a:xfrm>
            <a:custGeom>
              <a:avLst/>
              <a:gdLst/>
              <a:ahLst/>
              <a:cxnLst/>
              <a:rect l="l" t="t" r="r" b="b"/>
              <a:pathLst>
                <a:path w="1721" h="3463" extrusionOk="0">
                  <a:moveTo>
                    <a:pt x="1456" y="1"/>
                  </a:moveTo>
                  <a:cubicBezTo>
                    <a:pt x="1413" y="1"/>
                    <a:pt x="1368" y="13"/>
                    <a:pt x="1329" y="38"/>
                  </a:cubicBezTo>
                  <a:cubicBezTo>
                    <a:pt x="1274" y="78"/>
                    <a:pt x="1" y="1034"/>
                    <a:pt x="267" y="3255"/>
                  </a:cubicBezTo>
                  <a:cubicBezTo>
                    <a:pt x="280" y="3373"/>
                    <a:pt x="381" y="3462"/>
                    <a:pt x="501" y="3462"/>
                  </a:cubicBezTo>
                  <a:cubicBezTo>
                    <a:pt x="510" y="3462"/>
                    <a:pt x="520" y="3460"/>
                    <a:pt x="529" y="3458"/>
                  </a:cubicBezTo>
                  <a:cubicBezTo>
                    <a:pt x="658" y="3443"/>
                    <a:pt x="749" y="3325"/>
                    <a:pt x="734" y="3196"/>
                  </a:cubicBezTo>
                  <a:cubicBezTo>
                    <a:pt x="504" y="1266"/>
                    <a:pt x="1561" y="452"/>
                    <a:pt x="1608" y="418"/>
                  </a:cubicBezTo>
                  <a:cubicBezTo>
                    <a:pt x="1703" y="338"/>
                    <a:pt x="1720" y="198"/>
                    <a:pt x="1646" y="97"/>
                  </a:cubicBezTo>
                  <a:cubicBezTo>
                    <a:pt x="1600" y="34"/>
                    <a:pt x="1529" y="1"/>
                    <a:pt x="14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6" name="Google Shape;1626;p36"/>
            <p:cNvSpPr/>
            <p:nvPr/>
          </p:nvSpPr>
          <p:spPr>
            <a:xfrm>
              <a:off x="3490716" y="3051683"/>
              <a:ext cx="83226" cy="25576"/>
            </a:xfrm>
            <a:custGeom>
              <a:avLst/>
              <a:gdLst/>
              <a:ahLst/>
              <a:cxnLst/>
              <a:rect l="l" t="t" r="r" b="b"/>
              <a:pathLst>
                <a:path w="2561" h="787" extrusionOk="0">
                  <a:moveTo>
                    <a:pt x="1182" y="1"/>
                  </a:moveTo>
                  <a:cubicBezTo>
                    <a:pt x="584" y="1"/>
                    <a:pt x="170" y="259"/>
                    <a:pt x="143" y="276"/>
                  </a:cubicBezTo>
                  <a:cubicBezTo>
                    <a:pt x="33" y="346"/>
                    <a:pt x="1" y="492"/>
                    <a:pt x="71" y="603"/>
                  </a:cubicBezTo>
                  <a:cubicBezTo>
                    <a:pt x="116" y="673"/>
                    <a:pt x="193" y="712"/>
                    <a:pt x="270" y="712"/>
                  </a:cubicBezTo>
                  <a:cubicBezTo>
                    <a:pt x="313" y="712"/>
                    <a:pt x="357" y="700"/>
                    <a:pt x="396" y="675"/>
                  </a:cubicBezTo>
                  <a:cubicBezTo>
                    <a:pt x="402" y="671"/>
                    <a:pt x="717" y="476"/>
                    <a:pt x="1180" y="476"/>
                  </a:cubicBezTo>
                  <a:cubicBezTo>
                    <a:pt x="1450" y="476"/>
                    <a:pt x="1771" y="543"/>
                    <a:pt x="2110" y="753"/>
                  </a:cubicBezTo>
                  <a:cubicBezTo>
                    <a:pt x="2146" y="775"/>
                    <a:pt x="2190" y="787"/>
                    <a:pt x="2233" y="787"/>
                  </a:cubicBezTo>
                  <a:cubicBezTo>
                    <a:pt x="2471" y="787"/>
                    <a:pt x="2560" y="475"/>
                    <a:pt x="2359" y="352"/>
                  </a:cubicBezTo>
                  <a:cubicBezTo>
                    <a:pt x="1931" y="86"/>
                    <a:pt x="1526" y="1"/>
                    <a:pt x="11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36"/>
            <p:cNvSpPr/>
            <p:nvPr/>
          </p:nvSpPr>
          <p:spPr>
            <a:xfrm>
              <a:off x="3733537" y="3041024"/>
              <a:ext cx="70422" cy="27428"/>
            </a:xfrm>
            <a:custGeom>
              <a:avLst/>
              <a:gdLst/>
              <a:ahLst/>
              <a:cxnLst/>
              <a:rect l="l" t="t" r="r" b="b"/>
              <a:pathLst>
                <a:path w="2167" h="844" extrusionOk="0">
                  <a:moveTo>
                    <a:pt x="1211" y="0"/>
                  </a:moveTo>
                  <a:cubicBezTo>
                    <a:pt x="703" y="0"/>
                    <a:pt x="313" y="256"/>
                    <a:pt x="137" y="450"/>
                  </a:cubicBezTo>
                  <a:cubicBezTo>
                    <a:pt x="0" y="602"/>
                    <a:pt x="108" y="843"/>
                    <a:pt x="312" y="843"/>
                  </a:cubicBezTo>
                  <a:cubicBezTo>
                    <a:pt x="378" y="843"/>
                    <a:pt x="441" y="817"/>
                    <a:pt x="485" y="769"/>
                  </a:cubicBezTo>
                  <a:cubicBezTo>
                    <a:pt x="500" y="753"/>
                    <a:pt x="768" y="472"/>
                    <a:pt x="1208" y="472"/>
                  </a:cubicBezTo>
                  <a:cubicBezTo>
                    <a:pt x="1377" y="472"/>
                    <a:pt x="1571" y="513"/>
                    <a:pt x="1786" y="627"/>
                  </a:cubicBezTo>
                  <a:cubicBezTo>
                    <a:pt x="1821" y="644"/>
                    <a:pt x="1858" y="653"/>
                    <a:pt x="1895" y="653"/>
                  </a:cubicBezTo>
                  <a:cubicBezTo>
                    <a:pt x="1980" y="653"/>
                    <a:pt x="2063" y="607"/>
                    <a:pt x="2106" y="526"/>
                  </a:cubicBezTo>
                  <a:cubicBezTo>
                    <a:pt x="2166" y="412"/>
                    <a:pt x="2123" y="269"/>
                    <a:pt x="2007" y="209"/>
                  </a:cubicBezTo>
                  <a:cubicBezTo>
                    <a:pt x="1722" y="58"/>
                    <a:pt x="1453" y="0"/>
                    <a:pt x="12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82FC-7B55-4E37-BDAF-0E9B9A7BC590}"/>
              </a:ext>
            </a:extLst>
          </p:cNvPr>
          <p:cNvSpPr>
            <a:spLocks noGrp="1"/>
          </p:cNvSpPr>
          <p:nvPr>
            <p:ph type="title"/>
          </p:nvPr>
        </p:nvSpPr>
        <p:spPr>
          <a:xfrm>
            <a:off x="2339700" y="654214"/>
            <a:ext cx="4464600" cy="408874"/>
          </a:xfrm>
        </p:spPr>
        <p:txBody>
          <a:bodyPr/>
          <a:lstStyle/>
          <a:p>
            <a:r>
              <a:rPr lang="en-GB" sz="1800" dirty="0"/>
              <a:t>Acknowledgment of the use of AI</a:t>
            </a:r>
          </a:p>
        </p:txBody>
      </p:sp>
      <p:sp>
        <p:nvSpPr>
          <p:cNvPr id="3" name="Subtitle 2">
            <a:extLst>
              <a:ext uri="{FF2B5EF4-FFF2-40B4-BE49-F238E27FC236}">
                <a16:creationId xmlns:a16="http://schemas.microsoft.com/office/drawing/2014/main" id="{93DBBB9F-F32C-46A6-BC54-E06E3A4451A7}"/>
              </a:ext>
            </a:extLst>
          </p:cNvPr>
          <p:cNvSpPr>
            <a:spLocks noGrp="1"/>
          </p:cNvSpPr>
          <p:nvPr>
            <p:ph type="subTitle" idx="1"/>
          </p:nvPr>
        </p:nvSpPr>
        <p:spPr>
          <a:xfrm>
            <a:off x="1985914" y="1565191"/>
            <a:ext cx="4464600" cy="1794412"/>
          </a:xfrm>
        </p:spPr>
        <p:txBody>
          <a:bodyPr/>
          <a:lstStyle/>
          <a:p>
            <a:pPr algn="l"/>
            <a:r>
              <a:rPr lang="en-GB" dirty="0"/>
              <a:t>      I confirm that I have not used any form of AI in my assignment.  I confirm I have copies of my drafts, notes, and other resources I have used to prepare </a:t>
            </a:r>
            <a:r>
              <a:rPr lang="en-GB"/>
              <a:t>my assignment.</a:t>
            </a:r>
            <a:endParaRPr lang="en-GB" dirty="0"/>
          </a:p>
        </p:txBody>
      </p:sp>
    </p:spTree>
    <p:extLst>
      <p:ext uri="{BB962C8B-B14F-4D97-AF65-F5344CB8AC3E}">
        <p14:creationId xmlns:p14="http://schemas.microsoft.com/office/powerpoint/2010/main" val="2878773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31"/>
        <p:cNvGrpSpPr/>
        <p:nvPr/>
      </p:nvGrpSpPr>
      <p:grpSpPr>
        <a:xfrm>
          <a:off x="0" y="0"/>
          <a:ext cx="0" cy="0"/>
          <a:chOff x="0" y="0"/>
          <a:chExt cx="0" cy="0"/>
        </a:xfrm>
      </p:grpSpPr>
      <p:sp>
        <p:nvSpPr>
          <p:cNvPr id="5" name="Rectangle 4">
            <a:extLst>
              <a:ext uri="{FF2B5EF4-FFF2-40B4-BE49-F238E27FC236}">
                <a16:creationId xmlns:a16="http://schemas.microsoft.com/office/drawing/2014/main" id="{9E3B9690-1F21-4F91-6821-43CF3543111D}"/>
              </a:ext>
            </a:extLst>
          </p:cNvPr>
          <p:cNvSpPr/>
          <p:nvPr/>
        </p:nvSpPr>
        <p:spPr>
          <a:xfrm>
            <a:off x="1574245" y="1143000"/>
            <a:ext cx="6213196" cy="2569153"/>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2" name="Google Shape;1632;p37"/>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highlight>
                  <a:schemeClr val="lt2"/>
                </a:highlight>
              </a:rPr>
              <a:t>Contents</a:t>
            </a:r>
            <a:endParaRPr dirty="0"/>
          </a:p>
        </p:txBody>
      </p:sp>
      <p:cxnSp>
        <p:nvCxnSpPr>
          <p:cNvPr id="1637" name="Google Shape;1637;p37"/>
          <p:cNvCxnSpPr/>
          <p:nvPr/>
        </p:nvCxnSpPr>
        <p:spPr>
          <a:xfrm>
            <a:off x="1919550" y="1063875"/>
            <a:ext cx="5304900" cy="0"/>
          </a:xfrm>
          <a:prstGeom prst="straightConnector1">
            <a:avLst/>
          </a:prstGeom>
          <a:noFill/>
          <a:ln w="19050" cap="rnd" cmpd="sng">
            <a:solidFill>
              <a:schemeClr val="dk1"/>
            </a:solidFill>
            <a:prstDash val="solid"/>
            <a:round/>
            <a:headEnd type="none" w="med" len="med"/>
            <a:tailEnd type="none" w="med" len="med"/>
          </a:ln>
        </p:spPr>
      </p:cxnSp>
      <p:grpSp>
        <p:nvGrpSpPr>
          <p:cNvPr id="1638" name="Google Shape;1638;p37"/>
          <p:cNvGrpSpPr/>
          <p:nvPr/>
        </p:nvGrpSpPr>
        <p:grpSpPr>
          <a:xfrm rot="-135519">
            <a:off x="7808746" y="2699987"/>
            <a:ext cx="2025370" cy="1737411"/>
            <a:chOff x="4770475" y="2910125"/>
            <a:chExt cx="548975" cy="470975"/>
          </a:xfrm>
        </p:grpSpPr>
        <p:sp>
          <p:nvSpPr>
            <p:cNvPr id="1639" name="Google Shape;1639;p37"/>
            <p:cNvSpPr/>
            <p:nvPr/>
          </p:nvSpPr>
          <p:spPr>
            <a:xfrm>
              <a:off x="4770475" y="2910125"/>
              <a:ext cx="544425" cy="467275"/>
            </a:xfrm>
            <a:custGeom>
              <a:avLst/>
              <a:gdLst/>
              <a:ahLst/>
              <a:cxnLst/>
              <a:rect l="l" t="t" r="r" b="b"/>
              <a:pathLst>
                <a:path w="21777" h="18691" extrusionOk="0">
                  <a:moveTo>
                    <a:pt x="6408" y="1"/>
                  </a:moveTo>
                  <a:cubicBezTo>
                    <a:pt x="6407" y="1"/>
                    <a:pt x="1" y="16224"/>
                    <a:pt x="21776" y="18691"/>
                  </a:cubicBezTo>
                  <a:cubicBezTo>
                    <a:pt x="21776" y="18691"/>
                    <a:pt x="21505" y="7964"/>
                    <a:pt x="16038" y="5163"/>
                  </a:cubicBezTo>
                  <a:cubicBezTo>
                    <a:pt x="10571" y="2364"/>
                    <a:pt x="6408" y="1"/>
                    <a:pt x="64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37"/>
            <p:cNvSpPr/>
            <p:nvPr/>
          </p:nvSpPr>
          <p:spPr>
            <a:xfrm>
              <a:off x="4957150" y="2968125"/>
              <a:ext cx="362300" cy="412975"/>
            </a:xfrm>
            <a:custGeom>
              <a:avLst/>
              <a:gdLst/>
              <a:ahLst/>
              <a:cxnLst/>
              <a:rect l="l" t="t" r="r" b="b"/>
              <a:pathLst>
                <a:path w="14492" h="16519" extrusionOk="0">
                  <a:moveTo>
                    <a:pt x="169" y="1"/>
                  </a:moveTo>
                  <a:cubicBezTo>
                    <a:pt x="147" y="1"/>
                    <a:pt x="123" y="6"/>
                    <a:pt x="102" y="18"/>
                  </a:cubicBezTo>
                  <a:cubicBezTo>
                    <a:pt x="29" y="54"/>
                    <a:pt x="1" y="143"/>
                    <a:pt x="37" y="215"/>
                  </a:cubicBezTo>
                  <a:cubicBezTo>
                    <a:pt x="62" y="261"/>
                    <a:pt x="2445" y="4825"/>
                    <a:pt x="6980" y="8150"/>
                  </a:cubicBezTo>
                  <a:cubicBezTo>
                    <a:pt x="11459" y="11432"/>
                    <a:pt x="14153" y="16390"/>
                    <a:pt x="14180" y="16441"/>
                  </a:cubicBezTo>
                  <a:cubicBezTo>
                    <a:pt x="14205" y="16488"/>
                    <a:pt x="14254" y="16517"/>
                    <a:pt x="14309" y="16517"/>
                  </a:cubicBezTo>
                  <a:lnTo>
                    <a:pt x="14309" y="16519"/>
                  </a:lnTo>
                  <a:cubicBezTo>
                    <a:pt x="14419" y="16519"/>
                    <a:pt x="14492" y="16399"/>
                    <a:pt x="14438" y="16302"/>
                  </a:cubicBezTo>
                  <a:cubicBezTo>
                    <a:pt x="14412" y="16251"/>
                    <a:pt x="11689" y="11238"/>
                    <a:pt x="7153" y="7915"/>
                  </a:cubicBezTo>
                  <a:cubicBezTo>
                    <a:pt x="2676" y="4633"/>
                    <a:pt x="322" y="126"/>
                    <a:pt x="299" y="80"/>
                  </a:cubicBezTo>
                  <a:cubicBezTo>
                    <a:pt x="273" y="30"/>
                    <a:pt x="222" y="1"/>
                    <a:pt x="1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37"/>
            <p:cNvSpPr/>
            <p:nvPr/>
          </p:nvSpPr>
          <p:spPr>
            <a:xfrm>
              <a:off x="4919050" y="2973625"/>
              <a:ext cx="128300" cy="116150"/>
            </a:xfrm>
            <a:custGeom>
              <a:avLst/>
              <a:gdLst/>
              <a:ahLst/>
              <a:cxnLst/>
              <a:rect l="l" t="t" r="r" b="b"/>
              <a:pathLst>
                <a:path w="5132" h="4646" extrusionOk="0">
                  <a:moveTo>
                    <a:pt x="4151" y="1"/>
                  </a:moveTo>
                  <a:cubicBezTo>
                    <a:pt x="4143" y="1"/>
                    <a:pt x="4135" y="2"/>
                    <a:pt x="4126" y="3"/>
                  </a:cubicBezTo>
                  <a:cubicBezTo>
                    <a:pt x="4046" y="18"/>
                    <a:pt x="3993" y="94"/>
                    <a:pt x="4008" y="174"/>
                  </a:cubicBezTo>
                  <a:lnTo>
                    <a:pt x="4769" y="4288"/>
                  </a:lnTo>
                  <a:cubicBezTo>
                    <a:pt x="4143" y="4143"/>
                    <a:pt x="2181" y="3549"/>
                    <a:pt x="316" y="1464"/>
                  </a:cubicBezTo>
                  <a:cubicBezTo>
                    <a:pt x="284" y="1428"/>
                    <a:pt x="246" y="1413"/>
                    <a:pt x="210" y="1413"/>
                  </a:cubicBezTo>
                  <a:cubicBezTo>
                    <a:pt x="99" y="1413"/>
                    <a:pt x="1" y="1551"/>
                    <a:pt x="98" y="1660"/>
                  </a:cubicBezTo>
                  <a:cubicBezTo>
                    <a:pt x="2418" y="4254"/>
                    <a:pt x="4829" y="4605"/>
                    <a:pt x="4932" y="4618"/>
                  </a:cubicBezTo>
                  <a:lnTo>
                    <a:pt x="5131" y="4645"/>
                  </a:lnTo>
                  <a:lnTo>
                    <a:pt x="4295" y="121"/>
                  </a:lnTo>
                  <a:cubicBezTo>
                    <a:pt x="4284" y="49"/>
                    <a:pt x="4220" y="1"/>
                    <a:pt x="41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2" name="Google Shape;1642;p37"/>
            <p:cNvSpPr/>
            <p:nvPr/>
          </p:nvSpPr>
          <p:spPr>
            <a:xfrm>
              <a:off x="4949950" y="3044850"/>
              <a:ext cx="191550" cy="127325"/>
            </a:xfrm>
            <a:custGeom>
              <a:avLst/>
              <a:gdLst/>
              <a:ahLst/>
              <a:cxnLst/>
              <a:rect l="l" t="t" r="r" b="b"/>
              <a:pathLst>
                <a:path w="7662" h="5093" extrusionOk="0">
                  <a:moveTo>
                    <a:pt x="5871" y="1"/>
                  </a:moveTo>
                  <a:cubicBezTo>
                    <a:pt x="5856" y="1"/>
                    <a:pt x="5841" y="3"/>
                    <a:pt x="5826" y="8"/>
                  </a:cubicBezTo>
                  <a:cubicBezTo>
                    <a:pt x="5748" y="35"/>
                    <a:pt x="5708" y="116"/>
                    <a:pt x="5733" y="194"/>
                  </a:cubicBezTo>
                  <a:lnTo>
                    <a:pt x="7264" y="4796"/>
                  </a:lnTo>
                  <a:cubicBezTo>
                    <a:pt x="7227" y="4797"/>
                    <a:pt x="7183" y="4798"/>
                    <a:pt x="7135" y="4798"/>
                  </a:cubicBezTo>
                  <a:cubicBezTo>
                    <a:pt x="6214" y="4798"/>
                    <a:pt x="3397" y="4596"/>
                    <a:pt x="251" y="2391"/>
                  </a:cubicBezTo>
                  <a:cubicBezTo>
                    <a:pt x="225" y="2373"/>
                    <a:pt x="196" y="2365"/>
                    <a:pt x="167" y="2365"/>
                  </a:cubicBezTo>
                  <a:cubicBezTo>
                    <a:pt x="121" y="2365"/>
                    <a:pt x="76" y="2386"/>
                    <a:pt x="48" y="2427"/>
                  </a:cubicBezTo>
                  <a:cubicBezTo>
                    <a:pt x="0" y="2493"/>
                    <a:pt x="17" y="2585"/>
                    <a:pt x="84" y="2630"/>
                  </a:cubicBezTo>
                  <a:cubicBezTo>
                    <a:pt x="3272" y="4865"/>
                    <a:pt x="6073" y="5093"/>
                    <a:pt x="7084" y="5093"/>
                  </a:cubicBezTo>
                  <a:cubicBezTo>
                    <a:pt x="7316" y="5093"/>
                    <a:pt x="7453" y="5081"/>
                    <a:pt x="7479" y="5080"/>
                  </a:cubicBezTo>
                  <a:lnTo>
                    <a:pt x="7662" y="5061"/>
                  </a:lnTo>
                  <a:lnTo>
                    <a:pt x="6010" y="101"/>
                  </a:lnTo>
                  <a:cubicBezTo>
                    <a:pt x="5990" y="40"/>
                    <a:pt x="5932" y="1"/>
                    <a:pt x="58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3" name="Google Shape;1643;p37"/>
            <p:cNvSpPr/>
            <p:nvPr/>
          </p:nvSpPr>
          <p:spPr>
            <a:xfrm>
              <a:off x="5003300" y="3091825"/>
              <a:ext cx="209550" cy="147950"/>
            </a:xfrm>
            <a:custGeom>
              <a:avLst/>
              <a:gdLst/>
              <a:ahLst/>
              <a:cxnLst/>
              <a:rect l="l" t="t" r="r" b="b"/>
              <a:pathLst>
                <a:path w="8382" h="5918" extrusionOk="0">
                  <a:moveTo>
                    <a:pt x="7311" y="1"/>
                  </a:moveTo>
                  <a:cubicBezTo>
                    <a:pt x="7303" y="1"/>
                    <a:pt x="7295" y="1"/>
                    <a:pt x="7287" y="3"/>
                  </a:cubicBezTo>
                  <a:cubicBezTo>
                    <a:pt x="7205" y="16"/>
                    <a:pt x="7150" y="94"/>
                    <a:pt x="7167" y="175"/>
                  </a:cubicBezTo>
                  <a:lnTo>
                    <a:pt x="8045" y="5561"/>
                  </a:lnTo>
                  <a:cubicBezTo>
                    <a:pt x="7845" y="5586"/>
                    <a:pt x="7444" y="5626"/>
                    <a:pt x="6897" y="5626"/>
                  </a:cubicBezTo>
                  <a:cubicBezTo>
                    <a:pt x="5395" y="5626"/>
                    <a:pt x="2800" y="5322"/>
                    <a:pt x="295" y="3565"/>
                  </a:cubicBezTo>
                  <a:cubicBezTo>
                    <a:pt x="266" y="3546"/>
                    <a:pt x="238" y="3538"/>
                    <a:pt x="212" y="3538"/>
                  </a:cubicBezTo>
                  <a:cubicBezTo>
                    <a:pt x="89" y="3538"/>
                    <a:pt x="1" y="3713"/>
                    <a:pt x="127" y="3805"/>
                  </a:cubicBezTo>
                  <a:cubicBezTo>
                    <a:pt x="2693" y="5604"/>
                    <a:pt x="5353" y="5918"/>
                    <a:pt x="6900" y="5918"/>
                  </a:cubicBezTo>
                  <a:cubicBezTo>
                    <a:pt x="7719" y="5918"/>
                    <a:pt x="8226" y="5830"/>
                    <a:pt x="8241" y="5827"/>
                  </a:cubicBezTo>
                  <a:lnTo>
                    <a:pt x="8382" y="5802"/>
                  </a:lnTo>
                  <a:lnTo>
                    <a:pt x="7456" y="128"/>
                  </a:lnTo>
                  <a:cubicBezTo>
                    <a:pt x="7446" y="54"/>
                    <a:pt x="7383" y="1"/>
                    <a:pt x="73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4" name="Google Shape;1644;p37"/>
            <p:cNvSpPr/>
            <p:nvPr/>
          </p:nvSpPr>
          <p:spPr>
            <a:xfrm>
              <a:off x="5095875" y="3193025"/>
              <a:ext cx="164400" cy="111350"/>
            </a:xfrm>
            <a:custGeom>
              <a:avLst/>
              <a:gdLst/>
              <a:ahLst/>
              <a:cxnLst/>
              <a:rect l="l" t="t" r="r" b="b"/>
              <a:pathLst>
                <a:path w="6576" h="4454" extrusionOk="0">
                  <a:moveTo>
                    <a:pt x="6063" y="1"/>
                  </a:moveTo>
                  <a:cubicBezTo>
                    <a:pt x="6051" y="1"/>
                    <a:pt x="6038" y="2"/>
                    <a:pt x="6026" y="6"/>
                  </a:cubicBezTo>
                  <a:cubicBezTo>
                    <a:pt x="5946" y="27"/>
                    <a:pt x="5899" y="110"/>
                    <a:pt x="5923" y="190"/>
                  </a:cubicBezTo>
                  <a:cubicBezTo>
                    <a:pt x="5925" y="203"/>
                    <a:pt x="6271" y="1551"/>
                    <a:pt x="6165" y="3570"/>
                  </a:cubicBezTo>
                  <a:cubicBezTo>
                    <a:pt x="5928" y="3703"/>
                    <a:pt x="5015" y="4154"/>
                    <a:pt x="3542" y="4154"/>
                  </a:cubicBezTo>
                  <a:cubicBezTo>
                    <a:pt x="2637" y="4154"/>
                    <a:pt x="1520" y="3984"/>
                    <a:pt x="219" y="3466"/>
                  </a:cubicBezTo>
                  <a:cubicBezTo>
                    <a:pt x="201" y="3459"/>
                    <a:pt x="183" y="3455"/>
                    <a:pt x="165" y="3455"/>
                  </a:cubicBezTo>
                  <a:cubicBezTo>
                    <a:pt x="107" y="3455"/>
                    <a:pt x="52" y="3490"/>
                    <a:pt x="29" y="3548"/>
                  </a:cubicBezTo>
                  <a:cubicBezTo>
                    <a:pt x="0" y="3622"/>
                    <a:pt x="37" y="3707"/>
                    <a:pt x="111" y="3738"/>
                  </a:cubicBezTo>
                  <a:cubicBezTo>
                    <a:pt x="1465" y="4275"/>
                    <a:pt x="2621" y="4454"/>
                    <a:pt x="3559" y="4454"/>
                  </a:cubicBezTo>
                  <a:cubicBezTo>
                    <a:pt x="5332" y="4454"/>
                    <a:pt x="6326" y="3819"/>
                    <a:pt x="6387" y="3779"/>
                  </a:cubicBezTo>
                  <a:lnTo>
                    <a:pt x="6450" y="3738"/>
                  </a:lnTo>
                  <a:lnTo>
                    <a:pt x="6453" y="3665"/>
                  </a:lnTo>
                  <a:cubicBezTo>
                    <a:pt x="6575" y="1556"/>
                    <a:pt x="6222" y="173"/>
                    <a:pt x="6206" y="116"/>
                  </a:cubicBezTo>
                  <a:cubicBezTo>
                    <a:pt x="6190" y="47"/>
                    <a:pt x="6130" y="1"/>
                    <a:pt x="60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 name="TextBox 3">
            <a:extLst>
              <a:ext uri="{FF2B5EF4-FFF2-40B4-BE49-F238E27FC236}">
                <a16:creationId xmlns:a16="http://schemas.microsoft.com/office/drawing/2014/main" id="{ADF1BE95-A8E0-8BF4-9114-CC74FE3FA294}"/>
              </a:ext>
            </a:extLst>
          </p:cNvPr>
          <p:cNvSpPr txBox="1"/>
          <p:nvPr/>
        </p:nvSpPr>
        <p:spPr>
          <a:xfrm>
            <a:off x="1695102" y="1324838"/>
            <a:ext cx="5753746" cy="2205476"/>
          </a:xfrm>
          <a:prstGeom prst="rect">
            <a:avLst/>
          </a:prstGeom>
          <a:noFill/>
        </p:spPr>
        <p:txBody>
          <a:bodyPr wrap="square">
            <a:spAutoFit/>
          </a:bodyPr>
          <a:lstStyle/>
          <a:p>
            <a:pPr marL="342900" marR="0" lvl="0" indent="-342900">
              <a:lnSpc>
                <a:spcPct val="115000"/>
              </a:lnSpc>
              <a:buFont typeface="Symbol" panose="05050102010706020507" pitchFamily="18" charset="2"/>
              <a:buChar cha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Introduction</a:t>
            </a:r>
          </a:p>
          <a:p>
            <a:pPr marL="342900" marR="0" lvl="0" indent="-342900">
              <a:lnSpc>
                <a:spcPct val="115000"/>
              </a:lnSpc>
              <a:buFont typeface="Symbol" panose="05050102010706020507" pitchFamily="18" charset="2"/>
              <a:buChar cha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Understanding Problem Solving</a:t>
            </a:r>
          </a:p>
          <a:p>
            <a:pPr marL="342900" marR="0" lvl="0" indent="-342900">
              <a:lnSpc>
                <a:spcPct val="115000"/>
              </a:lnSpc>
              <a:buFont typeface="Symbol" panose="05050102010706020507" pitchFamily="18" charset="2"/>
              <a:buChar cha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Relevance of Problem Solving to Health and Social Care Practice</a:t>
            </a:r>
          </a:p>
          <a:p>
            <a:pPr marL="342900" marR="0" lvl="0" indent="-342900">
              <a:lnSpc>
                <a:spcPct val="115000"/>
              </a:lnSpc>
              <a:buFont typeface="Symbol" panose="05050102010706020507" pitchFamily="18" charset="2"/>
              <a:buChar cha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Role of Problem Solving in Professional Responsibilities</a:t>
            </a:r>
          </a:p>
          <a:p>
            <a:pPr marL="342900" marR="0" lvl="0" indent="-342900">
              <a:lnSpc>
                <a:spcPct val="115000"/>
              </a:lnSpc>
              <a:buFont typeface="Symbol" panose="05050102010706020507" pitchFamily="18" charset="2"/>
              <a:buChar cha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Practical Application of Problem Solving </a:t>
            </a:r>
            <a:r>
              <a:rPr lang="en-US" sz="1200" strike="sngStrike" kern="100" dirty="0">
                <a:effectLst/>
                <a:latin typeface="Aptos" panose="020B0004020202020204" pitchFamily="34" charset="0"/>
                <a:ea typeface="Aptos" panose="020B0004020202020204" pitchFamily="34" charset="0"/>
                <a:cs typeface="Times New Roman" panose="02020603050405020304" pitchFamily="18" charset="0"/>
              </a:rPr>
              <a:t>in a Health and Social Care Setting</a:t>
            </a:r>
          </a:p>
          <a:p>
            <a:pPr marL="342900" marR="0" lvl="0" indent="-342900">
              <a:lnSpc>
                <a:spcPct val="115000"/>
              </a:lnSpc>
              <a:buFont typeface="Symbol" panose="05050102010706020507" pitchFamily="18" charset="2"/>
              <a:buChar cha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Benefits of Developing Problem-Solving Skills for Professional Practice</a:t>
            </a:r>
          </a:p>
          <a:p>
            <a:pPr marL="342900" marR="0" lvl="0" indent="-342900">
              <a:lnSpc>
                <a:spcPct val="115000"/>
              </a:lnSpc>
              <a:buFont typeface="Symbol" panose="05050102010706020507" pitchFamily="18" charset="2"/>
              <a:buChar cha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Challenges in Developing Problem-Solving Skills and Strategies for Improvement</a:t>
            </a:r>
          </a:p>
          <a:p>
            <a:pPr marL="342900" marR="0" lvl="0" indent="-342900">
              <a:lnSpc>
                <a:spcPct val="115000"/>
              </a:lnSpc>
              <a:buFont typeface="Symbol" panose="05050102010706020507" pitchFamily="18" charset="2"/>
              <a:buChar cha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Conclusion</a:t>
            </a:r>
          </a:p>
          <a:p>
            <a:pPr marL="342900" marR="0" lvl="0" indent="-342900">
              <a:lnSpc>
                <a:spcPct val="115000"/>
              </a:lnSpc>
              <a:spcAft>
                <a:spcPts val="800"/>
              </a:spcAft>
              <a:buFont typeface="Symbol" panose="05050102010706020507" pitchFamily="18" charset="2"/>
              <a:buChar char=""/>
            </a:pPr>
            <a:r>
              <a:rPr lang="en-US" sz="1200" kern="100" dirty="0">
                <a:effectLst/>
                <a:latin typeface="Aptos" panose="020B0004020202020204" pitchFamily="34" charset="0"/>
                <a:ea typeface="Aptos" panose="020B0004020202020204" pitchFamily="34" charset="0"/>
                <a:cs typeface="Times New Roman" panose="02020603050405020304" pitchFamily="18" charset="0"/>
              </a:rPr>
              <a:t>References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66"/>
        <p:cNvGrpSpPr/>
        <p:nvPr/>
      </p:nvGrpSpPr>
      <p:grpSpPr>
        <a:xfrm>
          <a:off x="0" y="0"/>
          <a:ext cx="0" cy="0"/>
          <a:chOff x="0" y="0"/>
          <a:chExt cx="0" cy="0"/>
        </a:xfrm>
      </p:grpSpPr>
      <p:sp>
        <p:nvSpPr>
          <p:cNvPr id="4" name="Rectangle 3">
            <a:extLst>
              <a:ext uri="{FF2B5EF4-FFF2-40B4-BE49-F238E27FC236}">
                <a16:creationId xmlns:a16="http://schemas.microsoft.com/office/drawing/2014/main" id="{E55F69DB-E0D8-276D-4F8F-546269A401A2}"/>
              </a:ext>
            </a:extLst>
          </p:cNvPr>
          <p:cNvSpPr/>
          <p:nvPr/>
        </p:nvSpPr>
        <p:spPr>
          <a:xfrm>
            <a:off x="816376" y="1150557"/>
            <a:ext cx="4699551" cy="2770312"/>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67" name="Google Shape;1667;p39"/>
          <p:cNvSpPr txBox="1">
            <a:spLocks noGrp="1"/>
          </p:cNvSpPr>
          <p:nvPr>
            <p:ph type="title"/>
          </p:nvPr>
        </p:nvSpPr>
        <p:spPr>
          <a:xfrm>
            <a:off x="816376" y="308756"/>
            <a:ext cx="4464600" cy="8418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3200" dirty="0"/>
              <a:t>Introduction</a:t>
            </a:r>
            <a:endParaRPr sz="3200" dirty="0"/>
          </a:p>
        </p:txBody>
      </p:sp>
      <p:grpSp>
        <p:nvGrpSpPr>
          <p:cNvPr id="1679" name="Google Shape;1679;p39"/>
          <p:cNvGrpSpPr/>
          <p:nvPr/>
        </p:nvGrpSpPr>
        <p:grpSpPr>
          <a:xfrm rot="-956800">
            <a:off x="-32350" y="124458"/>
            <a:ext cx="1029161" cy="879341"/>
            <a:chOff x="992725" y="1928675"/>
            <a:chExt cx="416550" cy="355925"/>
          </a:xfrm>
        </p:grpSpPr>
        <p:sp>
          <p:nvSpPr>
            <p:cNvPr id="1680" name="Google Shape;1680;p39"/>
            <p:cNvSpPr/>
            <p:nvPr/>
          </p:nvSpPr>
          <p:spPr>
            <a:xfrm>
              <a:off x="992725" y="2027025"/>
              <a:ext cx="272850" cy="257525"/>
            </a:xfrm>
            <a:custGeom>
              <a:avLst/>
              <a:gdLst/>
              <a:ahLst/>
              <a:cxnLst/>
              <a:rect l="l" t="t" r="r" b="b"/>
              <a:pathLst>
                <a:path w="10914" h="10301" extrusionOk="0">
                  <a:moveTo>
                    <a:pt x="5751" y="1"/>
                  </a:moveTo>
                  <a:lnTo>
                    <a:pt x="2028" y="3020"/>
                  </a:lnTo>
                  <a:cubicBezTo>
                    <a:pt x="271" y="4445"/>
                    <a:pt x="1" y="7025"/>
                    <a:pt x="1428" y="8783"/>
                  </a:cubicBezTo>
                  <a:cubicBezTo>
                    <a:pt x="2238" y="9782"/>
                    <a:pt x="3420" y="10300"/>
                    <a:pt x="4613" y="10300"/>
                  </a:cubicBezTo>
                  <a:cubicBezTo>
                    <a:pt x="5520" y="10300"/>
                    <a:pt x="6432" y="10001"/>
                    <a:pt x="7191" y="9385"/>
                  </a:cubicBezTo>
                  <a:lnTo>
                    <a:pt x="10914" y="6366"/>
                  </a:lnTo>
                  <a:lnTo>
                    <a:pt x="575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39"/>
            <p:cNvSpPr/>
            <p:nvPr/>
          </p:nvSpPr>
          <p:spPr>
            <a:xfrm>
              <a:off x="1136475" y="1928675"/>
              <a:ext cx="272800" cy="257525"/>
            </a:xfrm>
            <a:custGeom>
              <a:avLst/>
              <a:gdLst/>
              <a:ahLst/>
              <a:cxnLst/>
              <a:rect l="l" t="t" r="r" b="b"/>
              <a:pathLst>
                <a:path w="10912" h="10301" extrusionOk="0">
                  <a:moveTo>
                    <a:pt x="6300" y="1"/>
                  </a:moveTo>
                  <a:cubicBezTo>
                    <a:pt x="5393" y="1"/>
                    <a:pt x="4481" y="301"/>
                    <a:pt x="3721" y="917"/>
                  </a:cubicBezTo>
                  <a:lnTo>
                    <a:pt x="1" y="3935"/>
                  </a:lnTo>
                  <a:lnTo>
                    <a:pt x="5164" y="10300"/>
                  </a:lnTo>
                  <a:lnTo>
                    <a:pt x="8884" y="7283"/>
                  </a:lnTo>
                  <a:cubicBezTo>
                    <a:pt x="10642" y="5856"/>
                    <a:pt x="10912" y="3275"/>
                    <a:pt x="9486" y="1518"/>
                  </a:cubicBezTo>
                  <a:cubicBezTo>
                    <a:pt x="8676" y="519"/>
                    <a:pt x="7493" y="1"/>
                    <a:pt x="630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2" name="Google Shape;1682;p39"/>
            <p:cNvSpPr/>
            <p:nvPr/>
          </p:nvSpPr>
          <p:spPr>
            <a:xfrm>
              <a:off x="1038900" y="2078100"/>
              <a:ext cx="103075" cy="70725"/>
            </a:xfrm>
            <a:custGeom>
              <a:avLst/>
              <a:gdLst/>
              <a:ahLst/>
              <a:cxnLst/>
              <a:rect l="l" t="t" r="r" b="b"/>
              <a:pathLst>
                <a:path w="4123" h="2829" extrusionOk="0">
                  <a:moveTo>
                    <a:pt x="3644" y="0"/>
                  </a:moveTo>
                  <a:cubicBezTo>
                    <a:pt x="3233" y="0"/>
                    <a:pt x="2466" y="337"/>
                    <a:pt x="1684" y="891"/>
                  </a:cubicBezTo>
                  <a:cubicBezTo>
                    <a:pt x="660" y="1617"/>
                    <a:pt x="1" y="2442"/>
                    <a:pt x="210" y="2729"/>
                  </a:cubicBezTo>
                  <a:cubicBezTo>
                    <a:pt x="259" y="2797"/>
                    <a:pt x="352" y="2829"/>
                    <a:pt x="479" y="2829"/>
                  </a:cubicBezTo>
                  <a:cubicBezTo>
                    <a:pt x="890" y="2829"/>
                    <a:pt x="1657" y="2493"/>
                    <a:pt x="2439" y="1938"/>
                  </a:cubicBezTo>
                  <a:cubicBezTo>
                    <a:pt x="3463" y="1211"/>
                    <a:pt x="4122" y="388"/>
                    <a:pt x="3915" y="101"/>
                  </a:cubicBezTo>
                  <a:cubicBezTo>
                    <a:pt x="3866" y="33"/>
                    <a:pt x="3772" y="0"/>
                    <a:pt x="364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3" name="Google Shape;1683;p39"/>
            <p:cNvSpPr/>
            <p:nvPr/>
          </p:nvSpPr>
          <p:spPr>
            <a:xfrm>
              <a:off x="1012175" y="1944850"/>
              <a:ext cx="386075" cy="339750"/>
            </a:xfrm>
            <a:custGeom>
              <a:avLst/>
              <a:gdLst/>
              <a:ahLst/>
              <a:cxnLst/>
              <a:rect l="l" t="t" r="r" b="b"/>
              <a:pathLst>
                <a:path w="15443" h="13590" extrusionOk="0">
                  <a:moveTo>
                    <a:pt x="13480" y="0"/>
                  </a:moveTo>
                  <a:lnTo>
                    <a:pt x="13480" y="0"/>
                  </a:lnTo>
                  <a:cubicBezTo>
                    <a:pt x="14084" y="1606"/>
                    <a:pt x="13636" y="3487"/>
                    <a:pt x="12228" y="4627"/>
                  </a:cubicBezTo>
                  <a:lnTo>
                    <a:pt x="8507" y="7646"/>
                  </a:lnTo>
                  <a:lnTo>
                    <a:pt x="4785" y="10664"/>
                  </a:lnTo>
                  <a:cubicBezTo>
                    <a:pt x="4026" y="11279"/>
                    <a:pt x="3115" y="11577"/>
                    <a:pt x="2210" y="11577"/>
                  </a:cubicBezTo>
                  <a:cubicBezTo>
                    <a:pt x="1436" y="11577"/>
                    <a:pt x="666" y="11359"/>
                    <a:pt x="0" y="10934"/>
                  </a:cubicBezTo>
                  <a:lnTo>
                    <a:pt x="0" y="10934"/>
                  </a:lnTo>
                  <a:cubicBezTo>
                    <a:pt x="462" y="12167"/>
                    <a:pt x="1490" y="13102"/>
                    <a:pt x="2761" y="13448"/>
                  </a:cubicBezTo>
                  <a:cubicBezTo>
                    <a:pt x="3114" y="13543"/>
                    <a:pt x="3473" y="13590"/>
                    <a:pt x="3830" y="13590"/>
                  </a:cubicBezTo>
                  <a:cubicBezTo>
                    <a:pt x="4761" y="13590"/>
                    <a:pt x="5676" y="13273"/>
                    <a:pt x="6413" y="12672"/>
                  </a:cubicBezTo>
                  <a:lnTo>
                    <a:pt x="10136" y="9653"/>
                  </a:lnTo>
                  <a:lnTo>
                    <a:pt x="13856" y="6634"/>
                  </a:lnTo>
                  <a:cubicBezTo>
                    <a:pt x="14880" y="5805"/>
                    <a:pt x="15443" y="4536"/>
                    <a:pt x="15369" y="3221"/>
                  </a:cubicBezTo>
                  <a:cubicBezTo>
                    <a:pt x="15295" y="1906"/>
                    <a:pt x="14591" y="707"/>
                    <a:pt x="13480" y="0"/>
                  </a:cubicBezTo>
                  <a:close/>
                </a:path>
              </a:pathLst>
            </a:custGeom>
            <a:solidFill>
              <a:schemeClr val="dk1">
                <a:alpha val="22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4" name="Google Shape;1684;p39"/>
            <p:cNvSpPr/>
            <p:nvPr/>
          </p:nvSpPr>
          <p:spPr>
            <a:xfrm>
              <a:off x="1133500" y="2027450"/>
              <a:ext cx="136450" cy="165775"/>
            </a:xfrm>
            <a:custGeom>
              <a:avLst/>
              <a:gdLst/>
              <a:ahLst/>
              <a:cxnLst/>
              <a:rect l="l" t="t" r="r" b="b"/>
              <a:pathLst>
                <a:path w="5458" h="6631" extrusionOk="0">
                  <a:moveTo>
                    <a:pt x="293" y="1"/>
                  </a:moveTo>
                  <a:lnTo>
                    <a:pt x="0" y="238"/>
                  </a:lnTo>
                  <a:lnTo>
                    <a:pt x="5165" y="6630"/>
                  </a:lnTo>
                  <a:lnTo>
                    <a:pt x="5457" y="6393"/>
                  </a:lnTo>
                  <a:lnTo>
                    <a:pt x="2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705" name="Google Shape;1705;p39"/>
          <p:cNvCxnSpPr/>
          <p:nvPr/>
        </p:nvCxnSpPr>
        <p:spPr>
          <a:xfrm>
            <a:off x="1303327" y="1036283"/>
            <a:ext cx="4212600" cy="0"/>
          </a:xfrm>
          <a:prstGeom prst="straightConnector1">
            <a:avLst/>
          </a:prstGeom>
          <a:noFill/>
          <a:ln w="19050" cap="rnd" cmpd="sng">
            <a:solidFill>
              <a:schemeClr val="dk1"/>
            </a:solidFill>
            <a:prstDash val="solid"/>
            <a:round/>
            <a:headEnd type="none" w="med" len="med"/>
            <a:tailEnd type="none" w="med" len="med"/>
          </a:ln>
        </p:spPr>
      </p:cxnSp>
      <p:sp>
        <p:nvSpPr>
          <p:cNvPr id="3" name="Subtitle 2">
            <a:extLst>
              <a:ext uri="{FF2B5EF4-FFF2-40B4-BE49-F238E27FC236}">
                <a16:creationId xmlns:a16="http://schemas.microsoft.com/office/drawing/2014/main" id="{636C5C11-80EC-AE68-B40D-A4FE8AA6108F}"/>
              </a:ext>
            </a:extLst>
          </p:cNvPr>
          <p:cNvSpPr>
            <a:spLocks noGrp="1"/>
          </p:cNvSpPr>
          <p:nvPr>
            <p:ph type="subTitle" idx="1"/>
          </p:nvPr>
        </p:nvSpPr>
        <p:spPr>
          <a:xfrm>
            <a:off x="816376" y="1222630"/>
            <a:ext cx="4584783" cy="1700183"/>
          </a:xfrm>
        </p:spPr>
        <p:txBody>
          <a:bodyPr/>
          <a:lstStyle/>
          <a:p>
            <a:pPr lvl="0" algn="just">
              <a:buFont typeface="Arial" panose="020B0604020202020204" pitchFamily="34" charset="0"/>
              <a:buChar char="•"/>
            </a:pPr>
            <a:r>
              <a:rPr lang="en-US" sz="1100" dirty="0"/>
              <a:t>Health and social care environments are complex and constantly changing.</a:t>
            </a:r>
          </a:p>
          <a:p>
            <a:pPr lvl="0" algn="just">
              <a:buFont typeface="Arial" panose="020B0604020202020204" pitchFamily="34" charset="0"/>
              <a:buChar char="•"/>
            </a:pPr>
            <a:r>
              <a:rPr lang="en-US" sz="1100" dirty="0"/>
              <a:t>Professionals require strong decision-making and problem-solving skills.</a:t>
            </a:r>
          </a:p>
          <a:p>
            <a:pPr lvl="0" algn="just">
              <a:buFont typeface="Arial" panose="020B0604020202020204" pitchFamily="34" charset="0"/>
              <a:buChar char="•"/>
            </a:pPr>
            <a:r>
              <a:rPr lang="en-US" sz="1100" dirty="0"/>
              <a:t>These skills support safe, person-</a:t>
            </a:r>
            <a:r>
              <a:rPr lang="en-US" sz="1100" dirty="0" err="1"/>
              <a:t>centred</a:t>
            </a:r>
            <a:r>
              <a:rPr lang="en-US" sz="1100" dirty="0"/>
              <a:t> care delivery.</a:t>
            </a:r>
          </a:p>
          <a:p>
            <a:pPr lvl="0" algn="just">
              <a:buFont typeface="Arial" panose="020B0604020202020204" pitchFamily="34" charset="0"/>
              <a:buChar char="•"/>
            </a:pPr>
            <a:r>
              <a:rPr lang="en-US" sz="1100" dirty="0"/>
              <a:t>Enable effective responses to dynamic clinical and social situations.</a:t>
            </a:r>
          </a:p>
          <a:p>
            <a:pPr lvl="0" algn="just">
              <a:buFont typeface="Arial" panose="020B0604020202020204" pitchFamily="34" charset="0"/>
              <a:buChar char="•"/>
            </a:pPr>
            <a:r>
              <a:rPr lang="en-US" sz="1100" dirty="0"/>
              <a:t>Align with regulatory and professional standards for long-term career development.</a:t>
            </a:r>
          </a:p>
          <a:p>
            <a:pPr algn="just">
              <a:buFont typeface="Arial" panose="020B0604020202020204" pitchFamily="34" charset="0"/>
              <a:buChar char="•"/>
            </a:pPr>
            <a:endParaRPr lang="en-US" sz="1100" dirty="0"/>
          </a:p>
        </p:txBody>
      </p:sp>
      <p:pic>
        <p:nvPicPr>
          <p:cNvPr id="2050" name="Picture 2" descr="Medical Healthcare Concept Doctor Hospital Digital Medical Icons Graphic Banner — Stock Photo, Image">
            <a:extLst>
              <a:ext uri="{FF2B5EF4-FFF2-40B4-BE49-F238E27FC236}">
                <a16:creationId xmlns:a16="http://schemas.microsoft.com/office/drawing/2014/main" id="{4516D22D-68D1-9951-0AD0-AE613CD580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0039" y="1823759"/>
            <a:ext cx="2795507" cy="142390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74"/>
        <p:cNvGrpSpPr/>
        <p:nvPr/>
      </p:nvGrpSpPr>
      <p:grpSpPr>
        <a:xfrm>
          <a:off x="0" y="0"/>
          <a:ext cx="0" cy="0"/>
          <a:chOff x="0" y="0"/>
          <a:chExt cx="0" cy="0"/>
        </a:xfrm>
      </p:grpSpPr>
      <p:sp>
        <p:nvSpPr>
          <p:cNvPr id="4" name="Rectangle 3">
            <a:extLst>
              <a:ext uri="{FF2B5EF4-FFF2-40B4-BE49-F238E27FC236}">
                <a16:creationId xmlns:a16="http://schemas.microsoft.com/office/drawing/2014/main" id="{B85D534F-2C82-4D21-494D-6EB8FE336747}"/>
              </a:ext>
            </a:extLst>
          </p:cNvPr>
          <p:cNvSpPr/>
          <p:nvPr/>
        </p:nvSpPr>
        <p:spPr>
          <a:xfrm>
            <a:off x="929898" y="1150557"/>
            <a:ext cx="4586029" cy="2821422"/>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5" name="Google Shape;1975;p48"/>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r>
              <a:rPr lang="en-US" sz="2000" dirty="0"/>
              <a:t>Understanding Problem Solving</a:t>
            </a:r>
          </a:p>
        </p:txBody>
      </p:sp>
      <p:cxnSp>
        <p:nvCxnSpPr>
          <p:cNvPr id="1976" name="Google Shape;1976;p48"/>
          <p:cNvCxnSpPr/>
          <p:nvPr/>
        </p:nvCxnSpPr>
        <p:spPr>
          <a:xfrm>
            <a:off x="1919550" y="893394"/>
            <a:ext cx="5304900" cy="0"/>
          </a:xfrm>
          <a:prstGeom prst="straightConnector1">
            <a:avLst/>
          </a:prstGeom>
          <a:noFill/>
          <a:ln w="19050" cap="rnd"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F3E2D49E-EC69-E042-326F-8A8A1E50C236}"/>
              </a:ext>
            </a:extLst>
          </p:cNvPr>
          <p:cNvSpPr txBox="1"/>
          <p:nvPr/>
        </p:nvSpPr>
        <p:spPr>
          <a:xfrm>
            <a:off x="993829" y="1171521"/>
            <a:ext cx="4446076" cy="2727157"/>
          </a:xfrm>
          <a:prstGeom prst="rect">
            <a:avLst/>
          </a:prstGeom>
          <a:noFill/>
        </p:spPr>
        <p:txBody>
          <a:bodyPr wrap="square">
            <a:spAutoFit/>
          </a:bodyPr>
          <a:lstStyle/>
          <a:p>
            <a:pPr marR="0" lvl="0" algn="just">
              <a:lnSpc>
                <a:spcPct val="115000"/>
              </a:lnSpc>
            </a:pPr>
            <a:endParaRPr lang="en-US" sz="1200" kern="100" dirty="0">
              <a:effectLst/>
              <a:latin typeface="Lexend" panose="020B0604020202020204" charset="0"/>
              <a:ea typeface="Aptos" panose="020B0004020202020204" pitchFamily="34" charset="0"/>
              <a:cs typeface="Times New Roman" panose="02020603050405020304" pitchFamily="18" charset="0"/>
            </a:endParaRPr>
          </a:p>
          <a:p>
            <a:pPr marL="342900" marR="0" lvl="0" indent="-342900" algn="just">
              <a:lnSpc>
                <a:spcPct val="115000"/>
              </a:lnSpc>
              <a:buFont typeface="Symbol" panose="05050102010706020507" pitchFamily="18" charset="2"/>
              <a:buChar char=""/>
            </a:pPr>
            <a:r>
              <a:rPr lang="en-US" sz="1200" kern="100" dirty="0">
                <a:effectLst/>
                <a:latin typeface="Lexend" panose="020B0604020202020204" charset="0"/>
                <a:ea typeface="Aptos" panose="020B0004020202020204" pitchFamily="34" charset="0"/>
                <a:cs typeface="Times New Roman" panose="02020603050405020304" pitchFamily="18" charset="0"/>
              </a:rPr>
              <a:t>It is a core competency in health and social care practice.</a:t>
            </a:r>
          </a:p>
          <a:p>
            <a:pPr marL="342900" marR="0" lvl="0" indent="-342900" algn="just">
              <a:lnSpc>
                <a:spcPct val="115000"/>
              </a:lnSpc>
              <a:buFont typeface="Symbol" panose="05050102010706020507" pitchFamily="18" charset="2"/>
              <a:buChar char=""/>
            </a:pPr>
            <a:r>
              <a:rPr lang="en-US" sz="1200" kern="100" dirty="0">
                <a:effectLst/>
                <a:latin typeface="Lexend" panose="020B0604020202020204" charset="0"/>
                <a:ea typeface="Aptos" panose="020B0004020202020204" pitchFamily="34" charset="0"/>
                <a:cs typeface="Times New Roman" panose="02020603050405020304" pitchFamily="18" charset="0"/>
              </a:rPr>
              <a:t>Professionals must integrate theoretical knowledge with practical judgement.</a:t>
            </a:r>
          </a:p>
          <a:p>
            <a:pPr marL="342900" marR="0" lvl="0" indent="-342900" algn="just">
              <a:lnSpc>
                <a:spcPct val="115000"/>
              </a:lnSpc>
              <a:buFont typeface="Symbol" panose="05050102010706020507" pitchFamily="18" charset="2"/>
              <a:buChar char=""/>
            </a:pPr>
            <a:r>
              <a:rPr lang="en-US" sz="1200" kern="100" dirty="0">
                <a:effectLst/>
                <a:latin typeface="Lexend" panose="020B0604020202020204" charset="0"/>
                <a:ea typeface="Aptos" panose="020B0004020202020204" pitchFamily="34" charset="0"/>
                <a:cs typeface="Times New Roman" panose="02020603050405020304" pitchFamily="18" charset="0"/>
              </a:rPr>
              <a:t>Supports effective responses to diverse and complex service-user needs.</a:t>
            </a:r>
          </a:p>
          <a:p>
            <a:pPr marL="342900" marR="0" lvl="0" indent="-342900" algn="just">
              <a:lnSpc>
                <a:spcPct val="115000"/>
              </a:lnSpc>
              <a:buFont typeface="Symbol" panose="05050102010706020507" pitchFamily="18" charset="2"/>
              <a:buChar char=""/>
            </a:pPr>
            <a:r>
              <a:rPr lang="en-US" sz="1200" kern="100" dirty="0">
                <a:effectLst/>
                <a:latin typeface="Lexend" panose="020B0604020202020204" charset="0"/>
                <a:ea typeface="Aptos" panose="020B0004020202020204" pitchFamily="34" charset="0"/>
                <a:cs typeface="Times New Roman" panose="02020603050405020304" pitchFamily="18" charset="0"/>
              </a:rPr>
              <a:t>Academic and collaborative learning enhance transferable skills.</a:t>
            </a:r>
          </a:p>
          <a:p>
            <a:pPr marL="342900" marR="0" lvl="0" indent="-342900" algn="just">
              <a:lnSpc>
                <a:spcPct val="115000"/>
              </a:lnSpc>
              <a:spcAft>
                <a:spcPts val="800"/>
              </a:spcAft>
              <a:buFont typeface="Symbol" panose="05050102010706020507" pitchFamily="18" charset="2"/>
              <a:buChar char=""/>
            </a:pPr>
            <a:r>
              <a:rPr lang="en-US" sz="1200" kern="100" dirty="0">
                <a:effectLst/>
                <a:latin typeface="Lexend" panose="020B0604020202020204" charset="0"/>
                <a:ea typeface="Aptos" panose="020B0004020202020204" pitchFamily="34" charset="0"/>
                <a:cs typeface="Times New Roman" panose="02020603050405020304" pitchFamily="18" charset="0"/>
              </a:rPr>
              <a:t>Develops teamwork, communication, and reflective abilities (Aslan, 2021).</a:t>
            </a:r>
          </a:p>
          <a:p>
            <a:pPr marL="0" marR="0" algn="just">
              <a:lnSpc>
                <a:spcPct val="115000"/>
              </a:lnSpc>
              <a:spcAft>
                <a:spcPts val="800"/>
              </a:spcAft>
              <a:buNone/>
            </a:pPr>
            <a:r>
              <a:rPr lang="en-US" sz="1200" kern="100" dirty="0">
                <a:effectLst/>
                <a:latin typeface="Lexend" panose="020B0604020202020204" charset="0"/>
                <a:ea typeface="Aptos" panose="020B0004020202020204" pitchFamily="34" charset="0"/>
                <a:cs typeface="Times New Roman" panose="02020603050405020304" pitchFamily="18" charset="0"/>
              </a:rPr>
              <a:t> </a:t>
            </a:r>
          </a:p>
        </p:txBody>
      </p:sp>
      <p:pic>
        <p:nvPicPr>
          <p:cNvPr id="3074" name="Picture 2" descr="Healthcare Job Love Concept Medical Worker Heart Shaped Stethoscope — Stock Photo, Image">
            <a:extLst>
              <a:ext uri="{FF2B5EF4-FFF2-40B4-BE49-F238E27FC236}">
                <a16:creationId xmlns:a16="http://schemas.microsoft.com/office/drawing/2014/main" id="{CBB95D39-A71B-3639-57AB-C186D80C40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62793" y="1603268"/>
            <a:ext cx="2123050" cy="204545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974">
          <a:extLst>
            <a:ext uri="{FF2B5EF4-FFF2-40B4-BE49-F238E27FC236}">
              <a16:creationId xmlns:a16="http://schemas.microsoft.com/office/drawing/2014/main" id="{E76E8072-C902-130D-9C04-118734BC30A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97A3A68-C319-5E91-4DFC-2D2960C985DF}"/>
              </a:ext>
            </a:extLst>
          </p:cNvPr>
          <p:cNvSpPr/>
          <p:nvPr/>
        </p:nvSpPr>
        <p:spPr>
          <a:xfrm>
            <a:off x="617621" y="1017725"/>
            <a:ext cx="5304901" cy="2848419"/>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5" name="Google Shape;1975;p48">
            <a:extLst>
              <a:ext uri="{FF2B5EF4-FFF2-40B4-BE49-F238E27FC236}">
                <a16:creationId xmlns:a16="http://schemas.microsoft.com/office/drawing/2014/main" id="{7B90980F-48EA-9774-8A4E-D899076C5736}"/>
              </a:ext>
            </a:extLst>
          </p:cNvPr>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r>
              <a:rPr lang="en-US" sz="1600" dirty="0">
                <a:solidFill>
                  <a:srgbClr val="000000"/>
                </a:solidFill>
                <a:latin typeface="Lexend" panose="020B0604020202020204" charset="0"/>
                <a:ea typeface="Arial"/>
                <a:cs typeface="Arial"/>
                <a:sym typeface="Arial"/>
              </a:rPr>
              <a:t>Relevance of Problem Solving </a:t>
            </a:r>
          </a:p>
        </p:txBody>
      </p:sp>
      <p:cxnSp>
        <p:nvCxnSpPr>
          <p:cNvPr id="1976" name="Google Shape;1976;p48">
            <a:extLst>
              <a:ext uri="{FF2B5EF4-FFF2-40B4-BE49-F238E27FC236}">
                <a16:creationId xmlns:a16="http://schemas.microsoft.com/office/drawing/2014/main" id="{20006F33-79B4-9F73-CF4F-F4F70D7EBFB2}"/>
              </a:ext>
            </a:extLst>
          </p:cNvPr>
          <p:cNvCxnSpPr/>
          <p:nvPr/>
        </p:nvCxnSpPr>
        <p:spPr>
          <a:xfrm>
            <a:off x="1919550" y="893394"/>
            <a:ext cx="5304900" cy="0"/>
          </a:xfrm>
          <a:prstGeom prst="straightConnector1">
            <a:avLst/>
          </a:prstGeom>
          <a:noFill/>
          <a:ln w="19050" cap="rnd"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A0A7040A-CC7F-0A81-1BF7-EAB6E449CDA3}"/>
              </a:ext>
            </a:extLst>
          </p:cNvPr>
          <p:cNvSpPr txBox="1"/>
          <p:nvPr/>
        </p:nvSpPr>
        <p:spPr>
          <a:xfrm>
            <a:off x="767178" y="1214244"/>
            <a:ext cx="5005786" cy="1999009"/>
          </a:xfrm>
          <a:prstGeom prst="rect">
            <a:avLst/>
          </a:prstGeom>
          <a:noFill/>
        </p:spPr>
        <p:txBody>
          <a:bodyPr wrap="square">
            <a:spAutoFit/>
          </a:bodyPr>
          <a:lstStyle/>
          <a:p>
            <a:pPr>
              <a:lnSpc>
                <a:spcPct val="150000"/>
              </a:lnSpc>
            </a:pPr>
            <a:r>
              <a:rPr lang="en-US" sz="1200" b="1" dirty="0">
                <a:latin typeface="Lexend" panose="020B0604020202020204" charset="0"/>
              </a:rPr>
              <a:t>Task Understanding and Completion</a:t>
            </a:r>
            <a:endParaRPr lang="en-US" sz="1200" dirty="0">
              <a:latin typeface="Lexend" panose="020B0604020202020204" charset="0"/>
            </a:endParaRPr>
          </a:p>
          <a:p>
            <a:pPr marL="171450" lvl="0" indent="-171450">
              <a:lnSpc>
                <a:spcPct val="150000"/>
              </a:lnSpc>
              <a:buFont typeface="Arial" panose="020B0604020202020204" pitchFamily="34" charset="0"/>
              <a:buChar char="•"/>
            </a:pPr>
            <a:r>
              <a:rPr lang="en-US" sz="1200" dirty="0">
                <a:latin typeface="Lexend" panose="020B0604020202020204" charset="0"/>
              </a:rPr>
              <a:t>Academic and collaborative tasks develop professional </a:t>
            </a:r>
            <a:r>
              <a:rPr lang="en-US" sz="1200" dirty="0" err="1">
                <a:latin typeface="Lexend" panose="020B0604020202020204" charset="0"/>
              </a:rPr>
              <a:t>behaviour</a:t>
            </a:r>
            <a:r>
              <a:rPr lang="en-US" sz="1200" dirty="0">
                <a:latin typeface="Lexend" panose="020B0604020202020204" charset="0"/>
              </a:rPr>
              <a:t> </a:t>
            </a:r>
          </a:p>
          <a:p>
            <a:pPr marL="171450" lvl="0" indent="-171450">
              <a:lnSpc>
                <a:spcPct val="150000"/>
              </a:lnSpc>
              <a:buFont typeface="Arial" panose="020B0604020202020204" pitchFamily="34" charset="0"/>
              <a:buChar char="•"/>
            </a:pPr>
            <a:r>
              <a:rPr lang="en-US" sz="1200" dirty="0">
                <a:latin typeface="Lexend" panose="020B0604020202020204" charset="0"/>
              </a:rPr>
              <a:t>Problem solving helps learners interpret instructions, identify key issues, and structure their work effectively.</a:t>
            </a:r>
          </a:p>
          <a:p>
            <a:pPr marL="171450" lvl="0" indent="-171450">
              <a:lnSpc>
                <a:spcPct val="150000"/>
              </a:lnSpc>
              <a:buFont typeface="Arial" panose="020B0604020202020204" pitchFamily="34" charset="0"/>
              <a:buChar char="•"/>
            </a:pPr>
            <a:r>
              <a:rPr lang="en-US" sz="1200" dirty="0">
                <a:latin typeface="Lexend" panose="020B0604020202020204" charset="0"/>
              </a:rPr>
              <a:t>Promotes responsibility, autonomy, and independent learning (Lu and Xie, 2024).</a:t>
            </a:r>
          </a:p>
        </p:txBody>
      </p:sp>
      <p:pic>
        <p:nvPicPr>
          <p:cNvPr id="4098" name="Picture 2" descr="Medicine technology and healthcare concept. Medical doctor working with modern pc. Icons on virtual screen. Healthcare photo stock images, royalty-free photos and pictures">
            <a:extLst>
              <a:ext uri="{FF2B5EF4-FFF2-40B4-BE49-F238E27FC236}">
                <a16:creationId xmlns:a16="http://schemas.microsoft.com/office/drawing/2014/main" id="{079606C5-15BC-C495-7F4C-00DDA91664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8893" y="1777165"/>
            <a:ext cx="2668749" cy="1872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4063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74">
          <a:extLst>
            <a:ext uri="{FF2B5EF4-FFF2-40B4-BE49-F238E27FC236}">
              <a16:creationId xmlns:a16="http://schemas.microsoft.com/office/drawing/2014/main" id="{ED8B815A-A08B-9288-8C30-3851F36AC3F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E5C4951-4AD7-9D16-9EBB-6DCC756CC30B}"/>
              </a:ext>
            </a:extLst>
          </p:cNvPr>
          <p:cNvSpPr/>
          <p:nvPr/>
        </p:nvSpPr>
        <p:spPr>
          <a:xfrm>
            <a:off x="617621" y="1017725"/>
            <a:ext cx="5304901" cy="377886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5" name="Google Shape;1975;p48">
            <a:extLst>
              <a:ext uri="{FF2B5EF4-FFF2-40B4-BE49-F238E27FC236}">
                <a16:creationId xmlns:a16="http://schemas.microsoft.com/office/drawing/2014/main" id="{C3818BA0-9469-5D88-A473-1F37788A0AE9}"/>
              </a:ext>
            </a:extLst>
          </p:cNvPr>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r>
              <a:rPr lang="en-US" sz="1600" dirty="0">
                <a:solidFill>
                  <a:srgbClr val="000000"/>
                </a:solidFill>
                <a:latin typeface="Lexend" panose="020B0604020202020204" charset="0"/>
                <a:ea typeface="Arial"/>
                <a:cs typeface="Arial"/>
                <a:sym typeface="Arial"/>
              </a:rPr>
              <a:t>Relevance of Problem Solving </a:t>
            </a:r>
          </a:p>
        </p:txBody>
      </p:sp>
      <p:cxnSp>
        <p:nvCxnSpPr>
          <p:cNvPr id="1976" name="Google Shape;1976;p48">
            <a:extLst>
              <a:ext uri="{FF2B5EF4-FFF2-40B4-BE49-F238E27FC236}">
                <a16:creationId xmlns:a16="http://schemas.microsoft.com/office/drawing/2014/main" id="{48F405CD-A4C9-F6AD-56BC-1EF0C1FA3CA5}"/>
              </a:ext>
            </a:extLst>
          </p:cNvPr>
          <p:cNvCxnSpPr/>
          <p:nvPr/>
        </p:nvCxnSpPr>
        <p:spPr>
          <a:xfrm>
            <a:off x="1919550" y="893394"/>
            <a:ext cx="5304900" cy="0"/>
          </a:xfrm>
          <a:prstGeom prst="straightConnector1">
            <a:avLst/>
          </a:prstGeom>
          <a:noFill/>
          <a:ln w="19050" cap="rnd"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8516ADAF-3564-9351-F76B-29263389F04B}"/>
              </a:ext>
            </a:extLst>
          </p:cNvPr>
          <p:cNvSpPr txBox="1"/>
          <p:nvPr/>
        </p:nvSpPr>
        <p:spPr>
          <a:xfrm>
            <a:off x="713226" y="1142055"/>
            <a:ext cx="5209296" cy="3661002"/>
          </a:xfrm>
          <a:prstGeom prst="rect">
            <a:avLst/>
          </a:prstGeom>
          <a:noFill/>
        </p:spPr>
        <p:txBody>
          <a:bodyPr wrap="square">
            <a:spAutoFit/>
          </a:bodyPr>
          <a:lstStyle/>
          <a:p>
            <a:pPr algn="just">
              <a:lnSpc>
                <a:spcPct val="150000"/>
              </a:lnSpc>
            </a:pPr>
            <a:r>
              <a:rPr lang="en-US" sz="1200" b="1" dirty="0">
                <a:latin typeface="Lexend" panose="020B0604020202020204" charset="0"/>
              </a:rPr>
              <a:t>Dealing with Practical Learning Situations</a:t>
            </a:r>
            <a:endParaRPr lang="en-US" sz="1200" dirty="0">
              <a:latin typeface="Lexend" panose="020B0604020202020204" charset="0"/>
            </a:endParaRPr>
          </a:p>
          <a:p>
            <a:pPr marL="171450" lvl="0" indent="-171450" algn="just">
              <a:lnSpc>
                <a:spcPct val="150000"/>
              </a:lnSpc>
              <a:buFont typeface="Arial" panose="020B0604020202020204" pitchFamily="34" charset="0"/>
              <a:buChar char="•"/>
            </a:pPr>
            <a:r>
              <a:rPr lang="en-US" sz="1200" dirty="0">
                <a:latin typeface="Lexend" panose="020B0604020202020204" charset="0"/>
              </a:rPr>
              <a:t>Simulations and discussion-based activities prepare learners for real healthcare scenarios.</a:t>
            </a:r>
          </a:p>
          <a:p>
            <a:pPr marL="171450" lvl="0" indent="-171450" algn="just">
              <a:lnSpc>
                <a:spcPct val="150000"/>
              </a:lnSpc>
              <a:buFont typeface="Arial" panose="020B0604020202020204" pitchFamily="34" charset="0"/>
              <a:buChar char="•"/>
            </a:pPr>
            <a:r>
              <a:rPr lang="en-US" sz="1200" dirty="0">
                <a:latin typeface="Lexend" panose="020B0604020202020204" charset="0"/>
              </a:rPr>
              <a:t>Enables application of theoretical knowledge </a:t>
            </a:r>
          </a:p>
          <a:p>
            <a:pPr marL="171450" lvl="0" indent="-171450" algn="just">
              <a:lnSpc>
                <a:spcPct val="150000"/>
              </a:lnSpc>
              <a:buFont typeface="Arial" panose="020B0604020202020204" pitchFamily="34" charset="0"/>
              <a:buChar char="•"/>
            </a:pPr>
            <a:r>
              <a:rPr lang="en-US" sz="1200" dirty="0">
                <a:latin typeface="Lexend" panose="020B0604020202020204" charset="0"/>
              </a:rPr>
              <a:t>Strengthens critical thinking in unpredictable situations (</a:t>
            </a:r>
            <a:r>
              <a:rPr lang="en-US" sz="1200" dirty="0" err="1">
                <a:latin typeface="Lexend" panose="020B0604020202020204" charset="0"/>
              </a:rPr>
              <a:t>Bariyyah</a:t>
            </a:r>
            <a:r>
              <a:rPr lang="en-US" sz="1200" dirty="0">
                <a:latin typeface="Lexend" panose="020B0604020202020204" charset="0"/>
              </a:rPr>
              <a:t>, 2021).</a:t>
            </a:r>
          </a:p>
          <a:p>
            <a:pPr algn="just">
              <a:lnSpc>
                <a:spcPct val="150000"/>
              </a:lnSpc>
            </a:pPr>
            <a:r>
              <a:rPr lang="en-US" sz="1200" b="1" dirty="0">
                <a:latin typeface="Lexend" panose="020B0604020202020204" charset="0"/>
              </a:rPr>
              <a:t>Supporting Effective and Safe Care</a:t>
            </a:r>
            <a:endParaRPr lang="en-US" sz="1200" dirty="0">
              <a:latin typeface="Lexend" panose="020B0604020202020204" charset="0"/>
            </a:endParaRPr>
          </a:p>
          <a:p>
            <a:pPr marL="171450" lvl="0" indent="-171450" algn="just">
              <a:lnSpc>
                <a:spcPct val="150000"/>
              </a:lnSpc>
              <a:buFont typeface="Arial" panose="020B0604020202020204" pitchFamily="34" charset="0"/>
              <a:buChar char="•"/>
            </a:pPr>
            <a:r>
              <a:rPr lang="en-US" sz="1200" dirty="0">
                <a:latin typeface="Lexend" panose="020B0604020202020204" charset="0"/>
              </a:rPr>
              <a:t>Health and social care involve uncertainty and rapid changes in service-user conditions.</a:t>
            </a:r>
          </a:p>
          <a:p>
            <a:pPr marL="171450" lvl="0" indent="-171450" algn="just">
              <a:lnSpc>
                <a:spcPct val="150000"/>
              </a:lnSpc>
              <a:buFont typeface="Arial" panose="020B0604020202020204" pitchFamily="34" charset="0"/>
              <a:buChar char="•"/>
            </a:pPr>
            <a:r>
              <a:rPr lang="en-US" sz="1200" dirty="0">
                <a:latin typeface="Lexend" panose="020B0604020202020204" charset="0"/>
              </a:rPr>
              <a:t>Problem solving supports early identification of warning signs and informed decision-making.</a:t>
            </a:r>
          </a:p>
          <a:p>
            <a:pPr marL="171450" lvl="0" indent="-171450" algn="just">
              <a:lnSpc>
                <a:spcPct val="150000"/>
              </a:lnSpc>
              <a:buFont typeface="Arial" panose="020B0604020202020204" pitchFamily="34" charset="0"/>
              <a:buChar char="•"/>
            </a:pPr>
            <a:r>
              <a:rPr lang="en-US" sz="1200" dirty="0">
                <a:latin typeface="Lexend" panose="020B0604020202020204" charset="0"/>
              </a:rPr>
              <a:t>Enhances patient safety through systematic data evaluation (Treffinger et al., 2023).</a:t>
            </a:r>
          </a:p>
        </p:txBody>
      </p:sp>
      <p:pic>
        <p:nvPicPr>
          <p:cNvPr id="4098" name="Picture 2" descr="Medicine technology and healthcare concept. Medical doctor working with modern pc. Icons on virtual screen. Healthcare photo stock images, royalty-free photos and pictures">
            <a:extLst>
              <a:ext uri="{FF2B5EF4-FFF2-40B4-BE49-F238E27FC236}">
                <a16:creationId xmlns:a16="http://schemas.microsoft.com/office/drawing/2014/main" id="{F25D220E-2290-1BCC-8B34-682A5E3719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8893" y="1777165"/>
            <a:ext cx="2668749" cy="1872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2478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74">
          <a:extLst>
            <a:ext uri="{FF2B5EF4-FFF2-40B4-BE49-F238E27FC236}">
              <a16:creationId xmlns:a16="http://schemas.microsoft.com/office/drawing/2014/main" id="{1742311D-27A4-54FC-0778-147A9BB8DD0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EE610C6-1FFA-0C08-8933-7DC963637572}"/>
              </a:ext>
            </a:extLst>
          </p:cNvPr>
          <p:cNvSpPr/>
          <p:nvPr/>
        </p:nvSpPr>
        <p:spPr>
          <a:xfrm>
            <a:off x="617621" y="1017725"/>
            <a:ext cx="4957011" cy="377886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5" name="Google Shape;1975;p48">
            <a:extLst>
              <a:ext uri="{FF2B5EF4-FFF2-40B4-BE49-F238E27FC236}">
                <a16:creationId xmlns:a16="http://schemas.microsoft.com/office/drawing/2014/main" id="{3E97B36C-EAAE-9258-6954-07CB27CC8285}"/>
              </a:ext>
            </a:extLst>
          </p:cNvPr>
          <p:cNvSpPr txBox="1">
            <a:spLocks noGrp="1"/>
          </p:cNvSpPr>
          <p:nvPr>
            <p:ph type="title"/>
          </p:nvPr>
        </p:nvSpPr>
        <p:spPr>
          <a:xfrm>
            <a:off x="713225" y="445025"/>
            <a:ext cx="7717500" cy="572700"/>
          </a:xfrm>
          <a:prstGeom prst="rect">
            <a:avLst/>
          </a:prstGeom>
        </p:spPr>
        <p:txBody>
          <a:bodyPr spcFirstLastPara="1" wrap="square" lIns="91425" tIns="91425" rIns="91425" bIns="91425" anchor="t" anchorCtr="0">
            <a:noAutofit/>
          </a:bodyPr>
          <a:lstStyle/>
          <a:p>
            <a:r>
              <a:rPr lang="en-US" sz="1800" dirty="0">
                <a:solidFill>
                  <a:srgbClr val="000000"/>
                </a:solidFill>
                <a:latin typeface="Lexend" panose="020B0604020202020204" charset="0"/>
                <a:ea typeface="Arial"/>
                <a:cs typeface="Arial"/>
                <a:sym typeface="Arial"/>
              </a:rPr>
              <a:t>Role of Problem Solving in Professional Responsibilities</a:t>
            </a:r>
          </a:p>
        </p:txBody>
      </p:sp>
      <p:cxnSp>
        <p:nvCxnSpPr>
          <p:cNvPr id="1976" name="Google Shape;1976;p48">
            <a:extLst>
              <a:ext uri="{FF2B5EF4-FFF2-40B4-BE49-F238E27FC236}">
                <a16:creationId xmlns:a16="http://schemas.microsoft.com/office/drawing/2014/main" id="{20A5A578-7ED5-C8B9-11D3-780A630EABB6}"/>
              </a:ext>
            </a:extLst>
          </p:cNvPr>
          <p:cNvCxnSpPr/>
          <p:nvPr/>
        </p:nvCxnSpPr>
        <p:spPr>
          <a:xfrm>
            <a:off x="1919550" y="893394"/>
            <a:ext cx="5304900" cy="0"/>
          </a:xfrm>
          <a:prstGeom prst="straightConnector1">
            <a:avLst/>
          </a:prstGeom>
          <a:noFill/>
          <a:ln w="19050" cap="rnd"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41709461-8EF8-43AE-F40F-A084A5809E0D}"/>
              </a:ext>
            </a:extLst>
          </p:cNvPr>
          <p:cNvSpPr txBox="1"/>
          <p:nvPr/>
        </p:nvSpPr>
        <p:spPr>
          <a:xfrm>
            <a:off x="713226" y="1142055"/>
            <a:ext cx="4725048" cy="2862322"/>
          </a:xfrm>
          <a:prstGeom prst="rect">
            <a:avLst/>
          </a:prstGeom>
          <a:noFill/>
        </p:spPr>
        <p:txBody>
          <a:bodyPr wrap="square">
            <a:spAutoFit/>
          </a:bodyPr>
          <a:lstStyle/>
          <a:p>
            <a:pPr algn="just"/>
            <a:r>
              <a:rPr lang="en-US" sz="1200" b="1" dirty="0">
                <a:latin typeface="Lexend" panose="020B0604020202020204" charset="0"/>
              </a:rPr>
              <a:t>Promoting Multidisciplinary Teamwork</a:t>
            </a:r>
            <a:endParaRPr lang="en-US" sz="1200" dirty="0">
              <a:latin typeface="Lexend" panose="020B0604020202020204" charset="0"/>
            </a:endParaRPr>
          </a:p>
          <a:p>
            <a:pPr marL="171450" lvl="0" indent="-171450" algn="just">
              <a:buFont typeface="Arial" panose="020B0604020202020204" pitchFamily="34" charset="0"/>
              <a:buChar char="•"/>
            </a:pPr>
            <a:r>
              <a:rPr lang="en-US" sz="1200" dirty="0">
                <a:latin typeface="Lexend" panose="020B0604020202020204" charset="0"/>
              </a:rPr>
              <a:t>Health and social care delivery relies on collaboration among nurses, doctors, social workers, and care assistants.</a:t>
            </a:r>
          </a:p>
          <a:p>
            <a:pPr marL="171450" lvl="0" indent="-171450" algn="just">
              <a:buFont typeface="Arial" panose="020B0604020202020204" pitchFamily="34" charset="0"/>
              <a:buChar char="•"/>
            </a:pPr>
            <a:r>
              <a:rPr lang="en-US" sz="1200" dirty="0">
                <a:latin typeface="Lexend" panose="020B0604020202020204" charset="0"/>
              </a:rPr>
              <a:t>Problem solving facilitates information sharing, joint analysis, and collective decision-making.</a:t>
            </a:r>
          </a:p>
          <a:p>
            <a:pPr marL="171450" lvl="0" indent="-171450" algn="just">
              <a:buFont typeface="Arial" panose="020B0604020202020204" pitchFamily="34" charset="0"/>
              <a:buChar char="•"/>
            </a:pPr>
            <a:endParaRPr lang="en-US" sz="1200" dirty="0">
              <a:latin typeface="Lexend" panose="020B0604020202020204" charset="0"/>
            </a:endParaRPr>
          </a:p>
          <a:p>
            <a:pPr algn="just"/>
            <a:r>
              <a:rPr lang="en-US" sz="1200" b="1" dirty="0">
                <a:latin typeface="Lexend" panose="020B0604020202020204" charset="0"/>
              </a:rPr>
              <a:t>Workload and </a:t>
            </a:r>
            <a:r>
              <a:rPr lang="en-US" sz="1200" b="1" dirty="0" err="1">
                <a:latin typeface="Lexend" panose="020B0604020202020204" charset="0"/>
              </a:rPr>
              <a:t>Prioritisation</a:t>
            </a:r>
            <a:endParaRPr lang="en-US" sz="1200" dirty="0">
              <a:latin typeface="Lexend" panose="020B0604020202020204" charset="0"/>
            </a:endParaRPr>
          </a:p>
          <a:p>
            <a:pPr marL="171450" lvl="0" indent="-171450" algn="just">
              <a:buFont typeface="Arial" panose="020B0604020202020204" pitchFamily="34" charset="0"/>
              <a:buChar char="•"/>
            </a:pPr>
            <a:r>
              <a:rPr lang="en-US" sz="1200" dirty="0">
                <a:latin typeface="Lexend" panose="020B0604020202020204" charset="0"/>
              </a:rPr>
              <a:t>Problem solving supports </a:t>
            </a:r>
            <a:r>
              <a:rPr lang="en-US" sz="1200" dirty="0" err="1">
                <a:latin typeface="Lexend" panose="020B0604020202020204" charset="0"/>
              </a:rPr>
              <a:t>prioritisation</a:t>
            </a:r>
            <a:r>
              <a:rPr lang="en-US" sz="1200" dirty="0">
                <a:latin typeface="Lexend" panose="020B0604020202020204" charset="0"/>
              </a:rPr>
              <a:t> based on urgency and clinical significance.</a:t>
            </a:r>
          </a:p>
          <a:p>
            <a:pPr marL="171450" lvl="0" indent="-171450" algn="just">
              <a:buFont typeface="Arial" panose="020B0604020202020204" pitchFamily="34" charset="0"/>
              <a:buChar char="•"/>
            </a:pPr>
            <a:r>
              <a:rPr lang="en-US" sz="1200" dirty="0">
                <a:latin typeface="Lexend" panose="020B0604020202020204" charset="0"/>
              </a:rPr>
              <a:t>Ensures urgent patient needs are addressed before routine administrative duties.</a:t>
            </a:r>
          </a:p>
          <a:p>
            <a:pPr marL="171450" lvl="0" indent="-171450" algn="just">
              <a:buFont typeface="Arial" panose="020B0604020202020204" pitchFamily="34" charset="0"/>
              <a:buChar char="•"/>
            </a:pPr>
            <a:r>
              <a:rPr lang="en-US" sz="1200" dirty="0">
                <a:latin typeface="Lexend" panose="020B0604020202020204" charset="0"/>
              </a:rPr>
              <a:t>Maintains operational efficiency and patient safety (Savitz-Romer and Rowan-Kenyon, 2020).</a:t>
            </a:r>
          </a:p>
          <a:p>
            <a:pPr algn="just"/>
            <a:r>
              <a:rPr lang="en-US" sz="1200" dirty="0">
                <a:latin typeface="Lexend" panose="020B0604020202020204" charset="0"/>
              </a:rPr>
              <a:t> </a:t>
            </a:r>
          </a:p>
        </p:txBody>
      </p:sp>
      <p:pic>
        <p:nvPicPr>
          <p:cNvPr id="5124" name="Picture 4" descr="Medical equipment and medication arrangement for healthcare concepts photo">
            <a:extLst>
              <a:ext uri="{FF2B5EF4-FFF2-40B4-BE49-F238E27FC236}">
                <a16:creationId xmlns:a16="http://schemas.microsoft.com/office/drawing/2014/main" id="{A107F671-5083-F34D-22E3-C51B3C98B3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1080" y="1731044"/>
            <a:ext cx="2615615" cy="1750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3932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74">
          <a:extLst>
            <a:ext uri="{FF2B5EF4-FFF2-40B4-BE49-F238E27FC236}">
              <a16:creationId xmlns:a16="http://schemas.microsoft.com/office/drawing/2014/main" id="{FB8DA2B5-97E1-C7FB-A5AA-968B50A6B65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41BAF8C-2FA7-6DAE-F5C9-A479C6BC0DAB}"/>
              </a:ext>
            </a:extLst>
          </p:cNvPr>
          <p:cNvSpPr/>
          <p:nvPr/>
        </p:nvSpPr>
        <p:spPr>
          <a:xfrm>
            <a:off x="617621" y="1017725"/>
            <a:ext cx="5783179" cy="3778864"/>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5" name="Google Shape;1975;p48">
            <a:extLst>
              <a:ext uri="{FF2B5EF4-FFF2-40B4-BE49-F238E27FC236}">
                <a16:creationId xmlns:a16="http://schemas.microsoft.com/office/drawing/2014/main" id="{FD6444ED-5610-A7A1-0108-66A3F49C38E9}"/>
              </a:ext>
            </a:extLst>
          </p:cNvPr>
          <p:cNvSpPr txBox="1">
            <a:spLocks noGrp="1"/>
          </p:cNvSpPr>
          <p:nvPr>
            <p:ph type="title"/>
          </p:nvPr>
        </p:nvSpPr>
        <p:spPr>
          <a:xfrm>
            <a:off x="497304" y="445025"/>
            <a:ext cx="8197517" cy="572700"/>
          </a:xfrm>
          <a:prstGeom prst="rect">
            <a:avLst/>
          </a:prstGeom>
        </p:spPr>
        <p:txBody>
          <a:bodyPr spcFirstLastPara="1" wrap="square" lIns="91425" tIns="91425" rIns="91425" bIns="91425" anchor="t" anchorCtr="0">
            <a:noAutofit/>
          </a:bodyPr>
          <a:lstStyle/>
          <a:p>
            <a:r>
              <a:rPr lang="en-US" sz="1600" dirty="0"/>
              <a:t>Practical Application of Problem Solving </a:t>
            </a:r>
            <a:endParaRPr lang="en-US" sz="1600" strike="sngStrike" dirty="0"/>
          </a:p>
        </p:txBody>
      </p:sp>
      <p:cxnSp>
        <p:nvCxnSpPr>
          <p:cNvPr id="1976" name="Google Shape;1976;p48">
            <a:extLst>
              <a:ext uri="{FF2B5EF4-FFF2-40B4-BE49-F238E27FC236}">
                <a16:creationId xmlns:a16="http://schemas.microsoft.com/office/drawing/2014/main" id="{4F7DAE11-CDCB-B714-C845-24E209EBE8C0}"/>
              </a:ext>
            </a:extLst>
          </p:cNvPr>
          <p:cNvCxnSpPr/>
          <p:nvPr/>
        </p:nvCxnSpPr>
        <p:spPr>
          <a:xfrm>
            <a:off x="1919550" y="893394"/>
            <a:ext cx="5304900" cy="0"/>
          </a:xfrm>
          <a:prstGeom prst="straightConnector1">
            <a:avLst/>
          </a:prstGeom>
          <a:noFill/>
          <a:ln w="19050" cap="rnd"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51E380D2-097B-3A7A-5E2D-B16C4942B49C}"/>
              </a:ext>
            </a:extLst>
          </p:cNvPr>
          <p:cNvSpPr txBox="1"/>
          <p:nvPr/>
        </p:nvSpPr>
        <p:spPr>
          <a:xfrm>
            <a:off x="713226" y="1142055"/>
            <a:ext cx="5599342" cy="2830005"/>
          </a:xfrm>
          <a:prstGeom prst="rect">
            <a:avLst/>
          </a:prstGeom>
          <a:noFill/>
        </p:spPr>
        <p:txBody>
          <a:bodyPr wrap="square">
            <a:spAutoFit/>
          </a:bodyPr>
          <a:lstStyle/>
          <a:p>
            <a:pPr>
              <a:lnSpc>
                <a:spcPct val="150000"/>
              </a:lnSpc>
            </a:pPr>
            <a:r>
              <a:rPr lang="en-US" sz="1200" b="1" dirty="0">
                <a:latin typeface="Lexend" panose="020B0604020202020204" charset="0"/>
              </a:rPr>
              <a:t>Scenario: </a:t>
            </a:r>
            <a:r>
              <a:rPr lang="en-US" sz="1200" b="1" dirty="0" err="1">
                <a:latin typeface="Lexend" panose="020B0604020202020204" charset="0"/>
              </a:rPr>
              <a:t>Behavioural</a:t>
            </a:r>
            <a:r>
              <a:rPr lang="en-US" sz="1200" b="1" dirty="0">
                <a:latin typeface="Lexend" panose="020B0604020202020204" charset="0"/>
              </a:rPr>
              <a:t> and Health Changes in an Elderly Service User</a:t>
            </a:r>
            <a:endParaRPr lang="en-US" sz="1200" dirty="0">
              <a:latin typeface="Lexend" panose="020B0604020202020204" charset="0"/>
            </a:endParaRPr>
          </a:p>
          <a:p>
            <a:pPr marL="171450" lvl="0" indent="-171450">
              <a:lnSpc>
                <a:spcPct val="150000"/>
              </a:lnSpc>
              <a:buFont typeface="Arial" panose="020B0604020202020204" pitchFamily="34" charset="0"/>
              <a:buChar char="•"/>
            </a:pPr>
            <a:r>
              <a:rPr lang="en-US" sz="1200" dirty="0">
                <a:latin typeface="Lexend" panose="020B0604020202020204" charset="0"/>
              </a:rPr>
              <a:t>In a residential care setting, an elderly service user who was previously active becomes withdrawn and refuses meals.</a:t>
            </a:r>
          </a:p>
          <a:p>
            <a:pPr marL="171450" lvl="0" indent="-171450">
              <a:lnSpc>
                <a:spcPct val="150000"/>
              </a:lnSpc>
              <a:buFont typeface="Arial" panose="020B0604020202020204" pitchFamily="34" charset="0"/>
              <a:buChar char="•"/>
            </a:pPr>
            <a:r>
              <a:rPr lang="en-US" sz="1200" dirty="0">
                <a:latin typeface="Lexend" panose="020B0604020202020204" charset="0"/>
              </a:rPr>
              <a:t>A structured problem-solving approach is initiated to investigate the cause.</a:t>
            </a:r>
          </a:p>
          <a:p>
            <a:pPr>
              <a:lnSpc>
                <a:spcPct val="150000"/>
              </a:lnSpc>
            </a:pPr>
            <a:r>
              <a:rPr lang="en-US" sz="1200" b="1" dirty="0">
                <a:latin typeface="Lexend" panose="020B0604020202020204" charset="0"/>
              </a:rPr>
              <a:t>Problem Identification</a:t>
            </a:r>
            <a:endParaRPr lang="en-US" sz="1200" dirty="0">
              <a:latin typeface="Lexend" panose="020B0604020202020204" charset="0"/>
            </a:endParaRPr>
          </a:p>
          <a:p>
            <a:pPr marL="171450" lvl="0" indent="-171450">
              <a:lnSpc>
                <a:spcPct val="150000"/>
              </a:lnSpc>
              <a:buFont typeface="Arial" panose="020B0604020202020204" pitchFamily="34" charset="0"/>
              <a:buChar char="•"/>
            </a:pPr>
            <a:r>
              <a:rPr lang="en-US" sz="1200" dirty="0">
                <a:latin typeface="Lexend" panose="020B0604020202020204" charset="0"/>
              </a:rPr>
              <a:t>Key concerns identified: reduced social interaction and loss of appetite.</a:t>
            </a:r>
          </a:p>
          <a:p>
            <a:pPr marL="171450" lvl="0" indent="-171450">
              <a:lnSpc>
                <a:spcPct val="150000"/>
              </a:lnSpc>
              <a:buFont typeface="Arial" panose="020B0604020202020204" pitchFamily="34" charset="0"/>
              <a:buChar char="•"/>
            </a:pPr>
            <a:r>
              <a:rPr lang="en-US" sz="1200" dirty="0">
                <a:latin typeface="Lexend" panose="020B0604020202020204" charset="0"/>
              </a:rPr>
              <a:t>Systematic observation and accurate documentation are essential.</a:t>
            </a:r>
          </a:p>
          <a:p>
            <a:pPr>
              <a:lnSpc>
                <a:spcPct val="150000"/>
              </a:lnSpc>
            </a:pPr>
            <a:r>
              <a:rPr lang="en-US" sz="1200" dirty="0">
                <a:latin typeface="Lexend" panose="020B0604020202020204" charset="0"/>
              </a:rPr>
              <a:t> </a:t>
            </a:r>
          </a:p>
        </p:txBody>
      </p:sp>
      <p:pic>
        <p:nvPicPr>
          <p:cNvPr id="6147" name="Picture 3" descr="Set of medicine pills, supplies and tools isolated on white. Concept of medicine and healthcare. Vector flat cliparts.">
            <a:extLst>
              <a:ext uri="{FF2B5EF4-FFF2-40B4-BE49-F238E27FC236}">
                <a16:creationId xmlns:a16="http://schemas.microsoft.com/office/drawing/2014/main" id="{97693C41-E853-D666-FBD3-27611C3800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7684" y="1790936"/>
            <a:ext cx="2069430" cy="16618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1633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74">
          <a:extLst>
            <a:ext uri="{FF2B5EF4-FFF2-40B4-BE49-F238E27FC236}">
              <a16:creationId xmlns:a16="http://schemas.microsoft.com/office/drawing/2014/main" id="{BC2B871A-3CFD-5A57-A42C-176A7DD4FB4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E3F407C1-6A0F-F399-4B5F-D296D5674D64}"/>
              </a:ext>
            </a:extLst>
          </p:cNvPr>
          <p:cNvSpPr/>
          <p:nvPr/>
        </p:nvSpPr>
        <p:spPr>
          <a:xfrm>
            <a:off x="617621" y="1017724"/>
            <a:ext cx="6039853" cy="4125775"/>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5" name="Google Shape;1975;p48">
            <a:extLst>
              <a:ext uri="{FF2B5EF4-FFF2-40B4-BE49-F238E27FC236}">
                <a16:creationId xmlns:a16="http://schemas.microsoft.com/office/drawing/2014/main" id="{0CD29D76-6009-1631-FAF1-9B6C918CF788}"/>
              </a:ext>
            </a:extLst>
          </p:cNvPr>
          <p:cNvSpPr txBox="1">
            <a:spLocks noGrp="1"/>
          </p:cNvSpPr>
          <p:nvPr>
            <p:ph type="title"/>
          </p:nvPr>
        </p:nvSpPr>
        <p:spPr>
          <a:xfrm>
            <a:off x="497304" y="445025"/>
            <a:ext cx="8197517" cy="572700"/>
          </a:xfrm>
          <a:prstGeom prst="rect">
            <a:avLst/>
          </a:prstGeom>
        </p:spPr>
        <p:txBody>
          <a:bodyPr spcFirstLastPara="1" wrap="square" lIns="91425" tIns="91425" rIns="91425" bIns="91425" anchor="t" anchorCtr="0">
            <a:noAutofit/>
          </a:bodyPr>
          <a:lstStyle/>
          <a:p>
            <a:r>
              <a:rPr lang="en-US" sz="1600" dirty="0"/>
              <a:t>Practical Application of Problem Solving </a:t>
            </a:r>
          </a:p>
        </p:txBody>
      </p:sp>
      <p:cxnSp>
        <p:nvCxnSpPr>
          <p:cNvPr id="1976" name="Google Shape;1976;p48">
            <a:extLst>
              <a:ext uri="{FF2B5EF4-FFF2-40B4-BE49-F238E27FC236}">
                <a16:creationId xmlns:a16="http://schemas.microsoft.com/office/drawing/2014/main" id="{3F891352-1013-4EDA-D5AC-ADEB8AFBAF7D}"/>
              </a:ext>
            </a:extLst>
          </p:cNvPr>
          <p:cNvCxnSpPr/>
          <p:nvPr/>
        </p:nvCxnSpPr>
        <p:spPr>
          <a:xfrm>
            <a:off x="1919550" y="893394"/>
            <a:ext cx="5304900" cy="0"/>
          </a:xfrm>
          <a:prstGeom prst="straightConnector1">
            <a:avLst/>
          </a:prstGeom>
          <a:noFill/>
          <a:ln w="19050" cap="rnd"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2FAC4D84-B487-61D2-DCF6-C0450B32FBD4}"/>
              </a:ext>
            </a:extLst>
          </p:cNvPr>
          <p:cNvSpPr txBox="1"/>
          <p:nvPr/>
        </p:nvSpPr>
        <p:spPr>
          <a:xfrm>
            <a:off x="653715" y="1017723"/>
            <a:ext cx="6039853" cy="3617529"/>
          </a:xfrm>
          <a:prstGeom prst="rect">
            <a:avLst/>
          </a:prstGeom>
          <a:noFill/>
        </p:spPr>
        <p:txBody>
          <a:bodyPr wrap="square">
            <a:spAutoFit/>
          </a:bodyPr>
          <a:lstStyle/>
          <a:p>
            <a:pPr algn="just">
              <a:lnSpc>
                <a:spcPct val="150000"/>
              </a:lnSpc>
            </a:pPr>
            <a:r>
              <a:rPr lang="en-US" sz="1100" b="1" dirty="0">
                <a:latin typeface="Lexend" panose="020B0604020202020204" charset="0"/>
              </a:rPr>
              <a:t>Collection of Information</a:t>
            </a:r>
            <a:endParaRPr lang="en-US" sz="1100" dirty="0">
              <a:latin typeface="Lexend" panose="020B0604020202020204" charset="0"/>
            </a:endParaRPr>
          </a:p>
          <a:p>
            <a:pPr marL="171450" lvl="0" indent="-171450" algn="just">
              <a:lnSpc>
                <a:spcPct val="150000"/>
              </a:lnSpc>
              <a:buFont typeface="Arial" panose="020B0604020202020204" pitchFamily="34" charset="0"/>
              <a:buChar char="•"/>
            </a:pPr>
            <a:r>
              <a:rPr lang="en-US" sz="1100" dirty="0">
                <a:latin typeface="Lexend" panose="020B0604020202020204" charset="0"/>
              </a:rPr>
              <a:t>Review care records for recent medical updates or treatment changes.</a:t>
            </a:r>
          </a:p>
          <a:p>
            <a:pPr marL="171450" lvl="0" indent="-171450" algn="just">
              <a:lnSpc>
                <a:spcPct val="150000"/>
              </a:lnSpc>
              <a:buFont typeface="Arial" panose="020B0604020202020204" pitchFamily="34" charset="0"/>
              <a:buChar char="•"/>
            </a:pPr>
            <a:r>
              <a:rPr lang="en-US" sz="1100" dirty="0">
                <a:latin typeface="Lexend" panose="020B0604020202020204" charset="0"/>
              </a:rPr>
              <a:t>Communicate with colleagues to identify similar </a:t>
            </a:r>
            <a:r>
              <a:rPr lang="en-US" sz="1100" dirty="0" err="1">
                <a:latin typeface="Lexend" panose="020B0604020202020204" charset="0"/>
              </a:rPr>
              <a:t>behaviours</a:t>
            </a:r>
            <a:r>
              <a:rPr lang="en-US" sz="1100" dirty="0">
                <a:latin typeface="Lexend" panose="020B0604020202020204" charset="0"/>
              </a:rPr>
              <a:t> during other shifts.</a:t>
            </a:r>
          </a:p>
          <a:p>
            <a:pPr marL="171450" lvl="0" indent="-171450" algn="just">
              <a:lnSpc>
                <a:spcPct val="150000"/>
              </a:lnSpc>
              <a:buFont typeface="Arial" panose="020B0604020202020204" pitchFamily="34" charset="0"/>
              <a:buChar char="•"/>
            </a:pPr>
            <a:r>
              <a:rPr lang="en-US" sz="1100" dirty="0">
                <a:latin typeface="Lexend" panose="020B0604020202020204" charset="0"/>
              </a:rPr>
              <a:t>Gather comprehensive and accurate data before making decisions.</a:t>
            </a:r>
          </a:p>
          <a:p>
            <a:pPr algn="just">
              <a:lnSpc>
                <a:spcPct val="150000"/>
              </a:lnSpc>
            </a:pPr>
            <a:r>
              <a:rPr lang="en-US" sz="1100" b="1" dirty="0">
                <a:latin typeface="Lexend" panose="020B0604020202020204" charset="0"/>
              </a:rPr>
              <a:t>Examination of Possible Causes</a:t>
            </a:r>
            <a:endParaRPr lang="en-US" sz="1100" dirty="0">
              <a:latin typeface="Lexend" panose="020B0604020202020204" charset="0"/>
            </a:endParaRPr>
          </a:p>
          <a:p>
            <a:pPr marL="171450" lvl="0" indent="-171450" algn="just">
              <a:lnSpc>
                <a:spcPct val="150000"/>
              </a:lnSpc>
              <a:buFont typeface="Arial" panose="020B0604020202020204" pitchFamily="34" charset="0"/>
              <a:buChar char="•"/>
            </a:pPr>
            <a:r>
              <a:rPr lang="en-US" sz="1100" dirty="0">
                <a:latin typeface="Lexend" panose="020B0604020202020204" charset="0"/>
              </a:rPr>
              <a:t>Consider potential factors: illness, medication side effects, emotional distress, or environmental changes.</a:t>
            </a:r>
          </a:p>
          <a:p>
            <a:pPr marL="171450" lvl="0" indent="-171450" algn="just">
              <a:lnSpc>
                <a:spcPct val="150000"/>
              </a:lnSpc>
              <a:buFont typeface="Arial" panose="020B0604020202020204" pitchFamily="34" charset="0"/>
              <a:buChar char="•"/>
            </a:pPr>
            <a:r>
              <a:rPr lang="en-US" sz="1100" dirty="0">
                <a:latin typeface="Lexend" panose="020B0604020202020204" charset="0"/>
              </a:rPr>
              <a:t>Ensure decisions are evidence-informed and person-</a:t>
            </a:r>
            <a:r>
              <a:rPr lang="en-US" sz="1100" dirty="0" err="1">
                <a:latin typeface="Lexend" panose="020B0604020202020204" charset="0"/>
              </a:rPr>
              <a:t>centred</a:t>
            </a:r>
            <a:r>
              <a:rPr lang="en-US" sz="1100" dirty="0">
                <a:latin typeface="Lexend" panose="020B0604020202020204" charset="0"/>
              </a:rPr>
              <a:t>.</a:t>
            </a:r>
          </a:p>
          <a:p>
            <a:pPr algn="just">
              <a:lnSpc>
                <a:spcPct val="150000"/>
              </a:lnSpc>
            </a:pPr>
            <a:r>
              <a:rPr lang="en-US" sz="1100" b="1" dirty="0">
                <a:latin typeface="Lexend" panose="020B0604020202020204" charset="0"/>
              </a:rPr>
              <a:t>Solution Implementation</a:t>
            </a:r>
            <a:endParaRPr lang="en-US" sz="1100" dirty="0">
              <a:latin typeface="Lexend" panose="020B0604020202020204" charset="0"/>
            </a:endParaRPr>
          </a:p>
          <a:p>
            <a:pPr marL="171450" lvl="0" indent="-171450" algn="just">
              <a:lnSpc>
                <a:spcPct val="150000"/>
              </a:lnSpc>
              <a:buFont typeface="Arial" panose="020B0604020202020204" pitchFamily="34" charset="0"/>
              <a:buChar char="•"/>
            </a:pPr>
            <a:r>
              <a:rPr lang="en-US" sz="1100" dirty="0">
                <a:latin typeface="Lexend" panose="020B0604020202020204" charset="0"/>
              </a:rPr>
              <a:t>Escalate concerns to supervising nurses for further clinical assessment.</a:t>
            </a:r>
          </a:p>
          <a:p>
            <a:pPr marL="171450" lvl="0" indent="-171450" algn="just">
              <a:lnSpc>
                <a:spcPct val="150000"/>
              </a:lnSpc>
              <a:buFont typeface="Arial" panose="020B0604020202020204" pitchFamily="34" charset="0"/>
              <a:buChar char="•"/>
            </a:pPr>
            <a:r>
              <a:rPr lang="en-US" sz="1100" dirty="0">
                <a:latin typeface="Lexend" panose="020B0604020202020204" charset="0"/>
              </a:rPr>
              <a:t>Provide reassurance and emotional support during mealtimes.</a:t>
            </a:r>
          </a:p>
          <a:p>
            <a:pPr marL="171450" lvl="0" indent="-171450" algn="just">
              <a:lnSpc>
                <a:spcPct val="150000"/>
              </a:lnSpc>
              <a:buFont typeface="Arial" panose="020B0604020202020204" pitchFamily="34" charset="0"/>
              <a:buChar char="•"/>
            </a:pPr>
            <a:r>
              <a:rPr lang="en-US" sz="1100" dirty="0">
                <a:latin typeface="Lexend" panose="020B0604020202020204" charset="0"/>
              </a:rPr>
              <a:t>Offer alternative food options to maintain adequate nutritional intake (Hall et al., 2023).</a:t>
            </a:r>
          </a:p>
          <a:p>
            <a:pPr algn="just">
              <a:lnSpc>
                <a:spcPct val="150000"/>
              </a:lnSpc>
            </a:pPr>
            <a:r>
              <a:rPr lang="en-US" sz="1100" dirty="0">
                <a:latin typeface="Lexend" panose="020B0604020202020204" charset="0"/>
              </a:rPr>
              <a:t> </a:t>
            </a:r>
          </a:p>
        </p:txBody>
      </p:sp>
      <p:pic>
        <p:nvPicPr>
          <p:cNvPr id="7170" name="Picture 2" descr="healthcare workers together illustration diverse confident united adversity background clipart doctor nurse">
            <a:extLst>
              <a:ext uri="{FF2B5EF4-FFF2-40B4-BE49-F238E27FC236}">
                <a16:creationId xmlns:a16="http://schemas.microsoft.com/office/drawing/2014/main" id="{D21C0A64-7DD0-D982-EE13-69F7457F96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57474" y="2045368"/>
            <a:ext cx="2486526" cy="17706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7008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74">
          <a:extLst>
            <a:ext uri="{FF2B5EF4-FFF2-40B4-BE49-F238E27FC236}">
              <a16:creationId xmlns:a16="http://schemas.microsoft.com/office/drawing/2014/main" id="{DF2A329A-B61A-FB18-5688-4595EE0E69B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9D2FB63-3228-606E-A1D3-155E07919B9D}"/>
              </a:ext>
            </a:extLst>
          </p:cNvPr>
          <p:cNvSpPr/>
          <p:nvPr/>
        </p:nvSpPr>
        <p:spPr>
          <a:xfrm>
            <a:off x="617621" y="1017725"/>
            <a:ext cx="6039853" cy="3859076"/>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5" name="Google Shape;1975;p48">
            <a:extLst>
              <a:ext uri="{FF2B5EF4-FFF2-40B4-BE49-F238E27FC236}">
                <a16:creationId xmlns:a16="http://schemas.microsoft.com/office/drawing/2014/main" id="{4064E2FF-4645-7EC5-FAEA-95395FC451F5}"/>
              </a:ext>
            </a:extLst>
          </p:cNvPr>
          <p:cNvSpPr txBox="1">
            <a:spLocks noGrp="1"/>
          </p:cNvSpPr>
          <p:nvPr>
            <p:ph type="title"/>
          </p:nvPr>
        </p:nvSpPr>
        <p:spPr>
          <a:xfrm>
            <a:off x="497304" y="445025"/>
            <a:ext cx="8197517" cy="572700"/>
          </a:xfrm>
          <a:prstGeom prst="rect">
            <a:avLst/>
          </a:prstGeom>
        </p:spPr>
        <p:txBody>
          <a:bodyPr spcFirstLastPara="1" wrap="square" lIns="91425" tIns="91425" rIns="91425" bIns="91425" anchor="t" anchorCtr="0">
            <a:noAutofit/>
          </a:bodyPr>
          <a:lstStyle/>
          <a:p>
            <a:r>
              <a:rPr lang="en-US" sz="1600" dirty="0"/>
              <a:t>Practical Application of Problem Solving </a:t>
            </a:r>
          </a:p>
        </p:txBody>
      </p:sp>
      <p:cxnSp>
        <p:nvCxnSpPr>
          <p:cNvPr id="1976" name="Google Shape;1976;p48">
            <a:extLst>
              <a:ext uri="{FF2B5EF4-FFF2-40B4-BE49-F238E27FC236}">
                <a16:creationId xmlns:a16="http://schemas.microsoft.com/office/drawing/2014/main" id="{F6A5AE8E-E164-69BE-29CE-29CA30A4E168}"/>
              </a:ext>
            </a:extLst>
          </p:cNvPr>
          <p:cNvCxnSpPr/>
          <p:nvPr/>
        </p:nvCxnSpPr>
        <p:spPr>
          <a:xfrm>
            <a:off x="1919550" y="893394"/>
            <a:ext cx="5304900" cy="0"/>
          </a:xfrm>
          <a:prstGeom prst="straightConnector1">
            <a:avLst/>
          </a:prstGeom>
          <a:noFill/>
          <a:ln w="19050" cap="rnd"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CCF037C9-C62B-1F71-6CC6-7EAA2EB9CD3D}"/>
              </a:ext>
            </a:extLst>
          </p:cNvPr>
          <p:cNvSpPr txBox="1"/>
          <p:nvPr/>
        </p:nvSpPr>
        <p:spPr>
          <a:xfrm>
            <a:off x="617621" y="1017725"/>
            <a:ext cx="5839326" cy="3107004"/>
          </a:xfrm>
          <a:prstGeom prst="rect">
            <a:avLst/>
          </a:prstGeom>
          <a:noFill/>
        </p:spPr>
        <p:txBody>
          <a:bodyPr wrap="square">
            <a:spAutoFit/>
          </a:bodyPr>
          <a:lstStyle/>
          <a:p>
            <a:pPr>
              <a:lnSpc>
                <a:spcPct val="150000"/>
              </a:lnSpc>
            </a:pPr>
            <a:r>
              <a:rPr lang="en-US" sz="1200" b="1" dirty="0">
                <a:latin typeface="Lexend" panose="020B0604020202020204" charset="0"/>
              </a:rPr>
              <a:t>Enhanced Decision-Making Accuracy</a:t>
            </a:r>
            <a:endParaRPr lang="en-US" sz="1200" dirty="0">
              <a:latin typeface="Lexend" panose="020B0604020202020204" charset="0"/>
            </a:endParaRPr>
          </a:p>
          <a:p>
            <a:pPr marL="285750" lvl="0" indent="-285750">
              <a:lnSpc>
                <a:spcPct val="150000"/>
              </a:lnSpc>
              <a:buFont typeface="Arial" panose="020B0604020202020204" pitchFamily="34" charset="0"/>
              <a:buChar char="•"/>
            </a:pPr>
            <a:r>
              <a:rPr lang="en-US" sz="1200" dirty="0">
                <a:latin typeface="Lexend" panose="020B0604020202020204" charset="0"/>
              </a:rPr>
              <a:t>Systematic analysis of relevant information reduces the risk of errors.</a:t>
            </a:r>
          </a:p>
          <a:p>
            <a:pPr marL="285750" lvl="0" indent="-285750">
              <a:lnSpc>
                <a:spcPct val="150000"/>
              </a:lnSpc>
              <a:buFont typeface="Arial" panose="020B0604020202020204" pitchFamily="34" charset="0"/>
              <a:buChar char="•"/>
            </a:pPr>
            <a:r>
              <a:rPr lang="en-US" sz="1200" dirty="0">
                <a:latin typeface="Lexend" panose="020B0604020202020204" charset="0"/>
              </a:rPr>
              <a:t>Example: A nurse reviewing a patient’s medical and social history detects early signs of severe infection, enabling prompt treatment.</a:t>
            </a:r>
          </a:p>
          <a:p>
            <a:pPr>
              <a:lnSpc>
                <a:spcPct val="150000"/>
              </a:lnSpc>
            </a:pPr>
            <a:r>
              <a:rPr lang="en-US" sz="1200" b="1" dirty="0">
                <a:latin typeface="Lexend" panose="020B0604020202020204" charset="0"/>
              </a:rPr>
              <a:t>Strengthened Professional Confidence</a:t>
            </a:r>
            <a:endParaRPr lang="en-US" sz="1200" dirty="0">
              <a:latin typeface="Lexend" panose="020B0604020202020204" charset="0"/>
            </a:endParaRPr>
          </a:p>
          <a:p>
            <a:pPr marL="285750" lvl="0" indent="-285750">
              <a:lnSpc>
                <a:spcPct val="150000"/>
              </a:lnSpc>
              <a:buFont typeface="Arial" panose="020B0604020202020204" pitchFamily="34" charset="0"/>
              <a:buChar char="•"/>
            </a:pPr>
            <a:r>
              <a:rPr lang="en-US" sz="1200" dirty="0">
                <a:latin typeface="Lexend" panose="020B0604020202020204" charset="0"/>
              </a:rPr>
              <a:t>Structured problem-solving increases assurance in complex or unfamiliar situations.</a:t>
            </a:r>
          </a:p>
          <a:p>
            <a:pPr marL="285750" lvl="0" indent="-285750">
              <a:lnSpc>
                <a:spcPct val="150000"/>
              </a:lnSpc>
              <a:buFont typeface="Arial" panose="020B0604020202020204" pitchFamily="34" charset="0"/>
              <a:buChar char="•"/>
            </a:pPr>
            <a:r>
              <a:rPr lang="en-US" sz="1200" dirty="0">
                <a:latin typeface="Lexend" panose="020B0604020202020204" charset="0"/>
              </a:rPr>
              <a:t>Enables practitioners to respond calmly and logically under pressure. Example: A social worker managing a family crisis applies step-by-step analysis to reach informed decisions (</a:t>
            </a:r>
            <a:r>
              <a:rPr lang="en-US" sz="1200" dirty="0" err="1">
                <a:latin typeface="Lexend" panose="020B0604020202020204" charset="0"/>
              </a:rPr>
              <a:t>Haenggli</a:t>
            </a:r>
            <a:r>
              <a:rPr lang="en-US" sz="1200" dirty="0">
                <a:latin typeface="Lexend" panose="020B0604020202020204" charset="0"/>
              </a:rPr>
              <a:t> and Hirschi, 2020).</a:t>
            </a:r>
          </a:p>
          <a:p>
            <a:pPr>
              <a:lnSpc>
                <a:spcPct val="150000"/>
              </a:lnSpc>
            </a:pPr>
            <a:r>
              <a:rPr lang="en-US" sz="1200" dirty="0">
                <a:latin typeface="Lexend" panose="020B0604020202020204" charset="0"/>
              </a:rPr>
              <a:t> </a:t>
            </a:r>
          </a:p>
        </p:txBody>
      </p:sp>
      <p:pic>
        <p:nvPicPr>
          <p:cNvPr id="8195" name="Picture 3" descr="Vibrant Watercolor Syringe Clipart for Medical Designs">
            <a:extLst>
              <a:ext uri="{FF2B5EF4-FFF2-40B4-BE49-F238E27FC236}">
                <a16:creationId xmlns:a16="http://schemas.microsoft.com/office/drawing/2014/main" id="{E342C3AF-62BE-B820-5D6F-62E214D4D7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6024" y="1876452"/>
            <a:ext cx="2022832" cy="1829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55500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74">
          <a:extLst>
            <a:ext uri="{FF2B5EF4-FFF2-40B4-BE49-F238E27FC236}">
              <a16:creationId xmlns:a16="http://schemas.microsoft.com/office/drawing/2014/main" id="{DF2A329A-B61A-FB18-5688-4595EE0E69B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9D2FB63-3228-606E-A1D3-155E07919B9D}"/>
              </a:ext>
            </a:extLst>
          </p:cNvPr>
          <p:cNvSpPr/>
          <p:nvPr/>
        </p:nvSpPr>
        <p:spPr>
          <a:xfrm>
            <a:off x="617621" y="1017725"/>
            <a:ext cx="6039853" cy="3859076"/>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5" name="Google Shape;1975;p48">
            <a:extLst>
              <a:ext uri="{FF2B5EF4-FFF2-40B4-BE49-F238E27FC236}">
                <a16:creationId xmlns:a16="http://schemas.microsoft.com/office/drawing/2014/main" id="{4064E2FF-4645-7EC5-FAEA-95395FC451F5}"/>
              </a:ext>
            </a:extLst>
          </p:cNvPr>
          <p:cNvSpPr txBox="1">
            <a:spLocks noGrp="1"/>
          </p:cNvSpPr>
          <p:nvPr>
            <p:ph type="title"/>
          </p:nvPr>
        </p:nvSpPr>
        <p:spPr>
          <a:xfrm>
            <a:off x="497304" y="445025"/>
            <a:ext cx="8197517" cy="572700"/>
          </a:xfrm>
          <a:prstGeom prst="rect">
            <a:avLst/>
          </a:prstGeom>
        </p:spPr>
        <p:txBody>
          <a:bodyPr spcFirstLastPara="1" wrap="square" lIns="91425" tIns="91425" rIns="91425" bIns="91425" anchor="t" anchorCtr="0">
            <a:noAutofit/>
          </a:bodyPr>
          <a:lstStyle/>
          <a:p>
            <a:r>
              <a:rPr lang="en-US" sz="1600" dirty="0"/>
              <a:t>Practical Application of Problem Solving </a:t>
            </a:r>
          </a:p>
        </p:txBody>
      </p:sp>
      <p:cxnSp>
        <p:nvCxnSpPr>
          <p:cNvPr id="1976" name="Google Shape;1976;p48">
            <a:extLst>
              <a:ext uri="{FF2B5EF4-FFF2-40B4-BE49-F238E27FC236}">
                <a16:creationId xmlns:a16="http://schemas.microsoft.com/office/drawing/2014/main" id="{F6A5AE8E-E164-69BE-29CE-29CA30A4E168}"/>
              </a:ext>
            </a:extLst>
          </p:cNvPr>
          <p:cNvCxnSpPr/>
          <p:nvPr/>
        </p:nvCxnSpPr>
        <p:spPr>
          <a:xfrm>
            <a:off x="1919550" y="893394"/>
            <a:ext cx="5304900" cy="0"/>
          </a:xfrm>
          <a:prstGeom prst="straightConnector1">
            <a:avLst/>
          </a:prstGeom>
          <a:noFill/>
          <a:ln w="19050" cap="rnd"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CCF037C9-C62B-1F71-6CC6-7EAA2EB9CD3D}"/>
              </a:ext>
            </a:extLst>
          </p:cNvPr>
          <p:cNvSpPr txBox="1"/>
          <p:nvPr/>
        </p:nvSpPr>
        <p:spPr>
          <a:xfrm>
            <a:off x="984921" y="1590760"/>
            <a:ext cx="5294498" cy="2400657"/>
          </a:xfrm>
          <a:prstGeom prst="rect">
            <a:avLst/>
          </a:prstGeom>
          <a:noFill/>
        </p:spPr>
        <p:txBody>
          <a:bodyPr wrap="square">
            <a:spAutoFit/>
          </a:bodyPr>
          <a:lstStyle/>
          <a:p>
            <a:pPr algn="just"/>
            <a:r>
              <a:rPr lang="en-US" sz="1200" b="1" dirty="0">
                <a:latin typeface="Lexend" panose="020B0604020202020204" charset="0"/>
              </a:rPr>
              <a:t>Improved Communication and Teamwork</a:t>
            </a:r>
            <a:r>
              <a:rPr lang="en-US" sz="1200" dirty="0">
                <a:latin typeface="Lexend" panose="020B0604020202020204" charset="0"/>
              </a:rPr>
              <a:t>: Problem-solving promotes an evidence-based debate in the team. For example, in a hospital ward, physicians and nurses make a joint decision on the optimal course of treatment for a patient who has several conditions.</a:t>
            </a:r>
          </a:p>
          <a:p>
            <a:pPr algn="just"/>
            <a:endParaRPr lang="en-US" sz="1200" dirty="0">
              <a:latin typeface="Lexend" panose="020B0604020202020204" charset="0"/>
            </a:endParaRPr>
          </a:p>
          <a:p>
            <a:pPr algn="just"/>
            <a:r>
              <a:rPr lang="en-US" sz="1200" b="1" dirty="0">
                <a:latin typeface="Lexend" panose="020B0604020202020204" charset="0"/>
              </a:rPr>
              <a:t>Suggestion for Reflective Practice</a:t>
            </a:r>
            <a:r>
              <a:rPr lang="en-US" sz="1200" dirty="0">
                <a:latin typeface="Lexend" panose="020B0604020202020204" charset="0"/>
              </a:rPr>
              <a:t>: </a:t>
            </a:r>
            <a:r>
              <a:rPr lang="en-US" sz="1200" dirty="0" err="1">
                <a:latin typeface="Lexend" panose="020B0604020202020204" charset="0"/>
              </a:rPr>
              <a:t>Organised</a:t>
            </a:r>
            <a:r>
              <a:rPr lang="en-US" sz="1200" dirty="0">
                <a:latin typeface="Lexend" panose="020B0604020202020204" charset="0"/>
              </a:rPr>
              <a:t> problem-solving enables professionals to consider how actions are done and enhance them. To illustrate this point, a healthcare professional can reflect on how successful a case was after dealing with a difficult case, and what his or her future practice can do better (</a:t>
            </a:r>
            <a:r>
              <a:rPr lang="en-US" sz="1200" dirty="0" err="1">
                <a:latin typeface="Lexend" panose="020B0604020202020204" charset="0"/>
              </a:rPr>
              <a:t>Bariyyah</a:t>
            </a:r>
            <a:r>
              <a:rPr lang="en-US" sz="1200" dirty="0">
                <a:latin typeface="Lexend" panose="020B0604020202020204" charset="0"/>
              </a:rPr>
              <a:t>, 2021).</a:t>
            </a:r>
          </a:p>
          <a:p>
            <a:pPr>
              <a:lnSpc>
                <a:spcPct val="150000"/>
              </a:lnSpc>
            </a:pPr>
            <a:r>
              <a:rPr lang="en-US" sz="1200" dirty="0">
                <a:latin typeface="Lexend" panose="020B0604020202020204" charset="0"/>
              </a:rPr>
              <a:t> </a:t>
            </a:r>
          </a:p>
        </p:txBody>
      </p:sp>
      <p:pic>
        <p:nvPicPr>
          <p:cNvPr id="8195" name="Picture 3" descr="Vibrant Watercolor Syringe Clipart for Medical Designs">
            <a:extLst>
              <a:ext uri="{FF2B5EF4-FFF2-40B4-BE49-F238E27FC236}">
                <a16:creationId xmlns:a16="http://schemas.microsoft.com/office/drawing/2014/main" id="{E342C3AF-62BE-B820-5D6F-62E214D4D7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6024" y="1876452"/>
            <a:ext cx="2022832" cy="1829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202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74">
          <a:extLst>
            <a:ext uri="{FF2B5EF4-FFF2-40B4-BE49-F238E27FC236}">
              <a16:creationId xmlns:a16="http://schemas.microsoft.com/office/drawing/2014/main" id="{495AF19E-012E-B6EC-8098-4F7E6B42653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DB839DC-6F68-6EA0-EC49-58F63AE94DD3}"/>
              </a:ext>
            </a:extLst>
          </p:cNvPr>
          <p:cNvSpPr/>
          <p:nvPr/>
        </p:nvSpPr>
        <p:spPr>
          <a:xfrm>
            <a:off x="517357" y="1017725"/>
            <a:ext cx="6039853" cy="3859076"/>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5" name="Google Shape;1975;p48">
            <a:extLst>
              <a:ext uri="{FF2B5EF4-FFF2-40B4-BE49-F238E27FC236}">
                <a16:creationId xmlns:a16="http://schemas.microsoft.com/office/drawing/2014/main" id="{CA6A34BF-1E6E-9B5D-88F8-BCA8121AB098}"/>
              </a:ext>
            </a:extLst>
          </p:cNvPr>
          <p:cNvSpPr txBox="1">
            <a:spLocks noGrp="1"/>
          </p:cNvSpPr>
          <p:nvPr>
            <p:ph type="title"/>
          </p:nvPr>
        </p:nvSpPr>
        <p:spPr>
          <a:xfrm>
            <a:off x="497304" y="445025"/>
            <a:ext cx="8197517" cy="572700"/>
          </a:xfrm>
          <a:prstGeom prst="rect">
            <a:avLst/>
          </a:prstGeom>
        </p:spPr>
        <p:txBody>
          <a:bodyPr spcFirstLastPara="1" wrap="square" lIns="91425" tIns="91425" rIns="91425" bIns="91425" anchor="t" anchorCtr="0">
            <a:noAutofit/>
          </a:bodyPr>
          <a:lstStyle/>
          <a:p>
            <a:r>
              <a:rPr lang="en-US" sz="1600" dirty="0"/>
              <a:t>Challenges in Developing Problem-Solving Skills</a:t>
            </a:r>
          </a:p>
        </p:txBody>
      </p:sp>
      <p:cxnSp>
        <p:nvCxnSpPr>
          <p:cNvPr id="1976" name="Google Shape;1976;p48">
            <a:extLst>
              <a:ext uri="{FF2B5EF4-FFF2-40B4-BE49-F238E27FC236}">
                <a16:creationId xmlns:a16="http://schemas.microsoft.com/office/drawing/2014/main" id="{D73E7652-F5E1-AE00-DE58-4BE85FD7CCBD}"/>
              </a:ext>
            </a:extLst>
          </p:cNvPr>
          <p:cNvCxnSpPr/>
          <p:nvPr/>
        </p:nvCxnSpPr>
        <p:spPr>
          <a:xfrm>
            <a:off x="1919550" y="893394"/>
            <a:ext cx="5304900" cy="0"/>
          </a:xfrm>
          <a:prstGeom prst="straightConnector1">
            <a:avLst/>
          </a:prstGeom>
          <a:noFill/>
          <a:ln w="19050" cap="rnd"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B6718CFF-A72D-0434-DD3E-F346992D8C7E}"/>
              </a:ext>
            </a:extLst>
          </p:cNvPr>
          <p:cNvSpPr txBox="1"/>
          <p:nvPr/>
        </p:nvSpPr>
        <p:spPr>
          <a:xfrm>
            <a:off x="567488" y="1018452"/>
            <a:ext cx="5939590" cy="2855782"/>
          </a:xfrm>
          <a:prstGeom prst="rect">
            <a:avLst/>
          </a:prstGeom>
          <a:noFill/>
        </p:spPr>
        <p:txBody>
          <a:bodyPr wrap="square">
            <a:spAutoFit/>
          </a:bodyPr>
          <a:lstStyle/>
          <a:p>
            <a:pPr algn="just">
              <a:lnSpc>
                <a:spcPct val="150000"/>
              </a:lnSpc>
            </a:pPr>
            <a:r>
              <a:rPr lang="en-US" sz="1100" b="1" dirty="0">
                <a:latin typeface="Lexend" panose="020B0604020202020204" charset="0"/>
              </a:rPr>
              <a:t>Time Pressure</a:t>
            </a:r>
            <a:endParaRPr lang="en-US" sz="1100" dirty="0">
              <a:latin typeface="Lexend" panose="020B0604020202020204" charset="0"/>
            </a:endParaRPr>
          </a:p>
          <a:p>
            <a:pPr marL="171450" lvl="0" indent="-171450" algn="just">
              <a:lnSpc>
                <a:spcPct val="150000"/>
              </a:lnSpc>
              <a:buFont typeface="Arial" panose="020B0604020202020204" pitchFamily="34" charset="0"/>
              <a:buChar char="•"/>
            </a:pPr>
            <a:r>
              <a:rPr lang="en-US" sz="1100" dirty="0">
                <a:latin typeface="Lexend" panose="020B0604020202020204" charset="0"/>
              </a:rPr>
              <a:t>Urgent clinical environments require rapid decision-making.</a:t>
            </a:r>
          </a:p>
          <a:p>
            <a:pPr marL="171450" lvl="0" indent="-171450" algn="just">
              <a:lnSpc>
                <a:spcPct val="150000"/>
              </a:lnSpc>
              <a:buFont typeface="Arial" panose="020B0604020202020204" pitchFamily="34" charset="0"/>
              <a:buChar char="•"/>
            </a:pPr>
            <a:r>
              <a:rPr lang="en-US" sz="1100" dirty="0">
                <a:latin typeface="Lexend" panose="020B0604020202020204" charset="0"/>
              </a:rPr>
              <a:t>Example: An emergency physician </a:t>
            </a:r>
            <a:r>
              <a:rPr lang="en-US" sz="1100" dirty="0" err="1">
                <a:latin typeface="Lexend" panose="020B0604020202020204" charset="0"/>
              </a:rPr>
              <a:t>prioritising</a:t>
            </a:r>
            <a:r>
              <a:rPr lang="en-US" sz="1100" dirty="0">
                <a:latin typeface="Lexend" panose="020B0604020202020204" charset="0"/>
              </a:rPr>
              <a:t> multiple critical patients may be unable to fully evaluate each case (Aslan, 2021).</a:t>
            </a:r>
          </a:p>
          <a:p>
            <a:pPr algn="just">
              <a:lnSpc>
                <a:spcPct val="150000"/>
              </a:lnSpc>
            </a:pPr>
            <a:r>
              <a:rPr lang="en-US" sz="1100" b="1" dirty="0">
                <a:latin typeface="Lexend" panose="020B0604020202020204" charset="0"/>
              </a:rPr>
              <a:t>Lack of Experience</a:t>
            </a:r>
            <a:endParaRPr lang="en-US" sz="1100" dirty="0">
              <a:latin typeface="Lexend" panose="020B0604020202020204" charset="0"/>
            </a:endParaRPr>
          </a:p>
          <a:p>
            <a:pPr marL="171450" lvl="0" indent="-171450" algn="just">
              <a:lnSpc>
                <a:spcPct val="150000"/>
              </a:lnSpc>
              <a:buFont typeface="Arial" panose="020B0604020202020204" pitchFamily="34" charset="0"/>
              <a:buChar char="•"/>
            </a:pPr>
            <a:r>
              <a:rPr lang="en-US" sz="1100" dirty="0">
                <a:latin typeface="Lexend" panose="020B0604020202020204" charset="0"/>
              </a:rPr>
              <a:t>Newly qualified or less experienced professionals may struggle </a:t>
            </a:r>
          </a:p>
          <a:p>
            <a:pPr lvl="0" algn="just">
              <a:lnSpc>
                <a:spcPct val="150000"/>
              </a:lnSpc>
            </a:pPr>
            <a:r>
              <a:rPr lang="en-US" sz="1100" b="1" dirty="0">
                <a:latin typeface="Lexend" panose="020B0604020202020204" charset="0"/>
              </a:rPr>
              <a:t>Communication Barriers</a:t>
            </a:r>
            <a:endParaRPr lang="en-US" sz="1100" dirty="0">
              <a:latin typeface="Lexend" panose="020B0604020202020204" charset="0"/>
            </a:endParaRPr>
          </a:p>
          <a:p>
            <a:pPr marL="171450" lvl="0" indent="-171450" algn="just">
              <a:lnSpc>
                <a:spcPct val="150000"/>
              </a:lnSpc>
              <a:buFont typeface="Arial" panose="020B0604020202020204" pitchFamily="34" charset="0"/>
              <a:buChar char="•"/>
            </a:pPr>
            <a:r>
              <a:rPr lang="en-US" sz="1100" dirty="0">
                <a:latin typeface="Lexend" panose="020B0604020202020204" charset="0"/>
              </a:rPr>
              <a:t>Language differences, cognitive impairment, or emotional distress can hinder accurate information gathering.</a:t>
            </a:r>
          </a:p>
          <a:p>
            <a:pPr marL="171450" lvl="0" indent="-171450" algn="just">
              <a:lnSpc>
                <a:spcPct val="150000"/>
              </a:lnSpc>
              <a:buFont typeface="Arial" panose="020B0604020202020204" pitchFamily="34" charset="0"/>
              <a:buChar char="•"/>
            </a:pPr>
            <a:r>
              <a:rPr lang="en-US" sz="1100" dirty="0">
                <a:latin typeface="Lexend" panose="020B0604020202020204" charset="0"/>
              </a:rPr>
              <a:t>Incomplete communication may compromise assessment (Savitz-Romer and Rowan-Kenyon, 2020).</a:t>
            </a:r>
          </a:p>
        </p:txBody>
      </p:sp>
      <p:pic>
        <p:nvPicPr>
          <p:cNvPr id="9218" name="Picture 2" descr="Experienced healthcare professionals conducting Internet consultations">
            <a:extLst>
              <a:ext uri="{FF2B5EF4-FFF2-40B4-BE49-F238E27FC236}">
                <a16:creationId xmlns:a16="http://schemas.microsoft.com/office/drawing/2014/main" id="{45D7FB6D-A007-7B9C-91F8-5EB04EBDA8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69240"/>
          <a:stretch>
            <a:fillRect/>
          </a:stretch>
        </p:blipFill>
        <p:spPr bwMode="auto">
          <a:xfrm>
            <a:off x="6822459" y="1767342"/>
            <a:ext cx="1872362" cy="1904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62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74">
          <a:extLst>
            <a:ext uri="{FF2B5EF4-FFF2-40B4-BE49-F238E27FC236}">
              <a16:creationId xmlns:a16="http://schemas.microsoft.com/office/drawing/2014/main" id="{4C8C41B0-0B37-B63E-B73F-00FA85D1B28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78AE5891-3717-EF01-7F46-8F5291AC03F9}"/>
              </a:ext>
            </a:extLst>
          </p:cNvPr>
          <p:cNvSpPr/>
          <p:nvPr/>
        </p:nvSpPr>
        <p:spPr>
          <a:xfrm>
            <a:off x="517357" y="1017725"/>
            <a:ext cx="6039853" cy="323238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5" name="Google Shape;1975;p48">
            <a:extLst>
              <a:ext uri="{FF2B5EF4-FFF2-40B4-BE49-F238E27FC236}">
                <a16:creationId xmlns:a16="http://schemas.microsoft.com/office/drawing/2014/main" id="{93F823DF-8149-F4A4-6850-CFEC2B368967}"/>
              </a:ext>
            </a:extLst>
          </p:cNvPr>
          <p:cNvSpPr txBox="1">
            <a:spLocks noGrp="1"/>
          </p:cNvSpPr>
          <p:nvPr>
            <p:ph type="title"/>
          </p:nvPr>
        </p:nvSpPr>
        <p:spPr>
          <a:xfrm>
            <a:off x="497304" y="445025"/>
            <a:ext cx="8197517" cy="572700"/>
          </a:xfrm>
          <a:prstGeom prst="rect">
            <a:avLst/>
          </a:prstGeom>
        </p:spPr>
        <p:txBody>
          <a:bodyPr spcFirstLastPara="1" wrap="square" lIns="91425" tIns="91425" rIns="91425" bIns="91425" anchor="t" anchorCtr="0">
            <a:noAutofit/>
          </a:bodyPr>
          <a:lstStyle/>
          <a:p>
            <a:r>
              <a:rPr lang="en-US" sz="1800" dirty="0"/>
              <a:t>Conclusion</a:t>
            </a:r>
          </a:p>
        </p:txBody>
      </p:sp>
      <p:cxnSp>
        <p:nvCxnSpPr>
          <p:cNvPr id="1976" name="Google Shape;1976;p48">
            <a:extLst>
              <a:ext uri="{FF2B5EF4-FFF2-40B4-BE49-F238E27FC236}">
                <a16:creationId xmlns:a16="http://schemas.microsoft.com/office/drawing/2014/main" id="{C8D3DF3A-FB06-50DB-D316-4FD313C07EDF}"/>
              </a:ext>
            </a:extLst>
          </p:cNvPr>
          <p:cNvCxnSpPr/>
          <p:nvPr/>
        </p:nvCxnSpPr>
        <p:spPr>
          <a:xfrm>
            <a:off x="1919550" y="893394"/>
            <a:ext cx="5304900" cy="0"/>
          </a:xfrm>
          <a:prstGeom prst="straightConnector1">
            <a:avLst/>
          </a:prstGeom>
          <a:noFill/>
          <a:ln w="19050" cap="rnd"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3A7CF2D3-5BDB-3F6F-32E7-5DC6284C29A9}"/>
              </a:ext>
            </a:extLst>
          </p:cNvPr>
          <p:cNvSpPr txBox="1"/>
          <p:nvPr/>
        </p:nvSpPr>
        <p:spPr>
          <a:xfrm>
            <a:off x="567488" y="1018452"/>
            <a:ext cx="5939590" cy="2830005"/>
          </a:xfrm>
          <a:prstGeom prst="rect">
            <a:avLst/>
          </a:prstGeom>
          <a:noFill/>
        </p:spPr>
        <p:txBody>
          <a:bodyPr wrap="square">
            <a:spAutoFit/>
          </a:bodyPr>
          <a:lstStyle/>
          <a:p>
            <a:pPr marL="285750" lvl="0" indent="-285750" algn="just">
              <a:lnSpc>
                <a:spcPct val="150000"/>
              </a:lnSpc>
              <a:buFont typeface="Arial" panose="020B0604020202020204" pitchFamily="34" charset="0"/>
              <a:buChar char="•"/>
            </a:pPr>
            <a:r>
              <a:rPr lang="en-US" sz="1200" dirty="0">
                <a:latin typeface="Lexend" panose="020B0604020202020204" charset="0"/>
              </a:rPr>
              <a:t>Problem-solving skills are essential for delivering safe, effective, and person-</a:t>
            </a:r>
            <a:r>
              <a:rPr lang="en-US" sz="1200" dirty="0" err="1">
                <a:latin typeface="Lexend" panose="020B0604020202020204" charset="0"/>
              </a:rPr>
              <a:t>centred</a:t>
            </a:r>
            <a:r>
              <a:rPr lang="en-US" sz="1200" dirty="0">
                <a:latin typeface="Lexend" panose="020B0604020202020204" charset="0"/>
              </a:rPr>
              <a:t> care.</a:t>
            </a:r>
          </a:p>
          <a:p>
            <a:pPr marL="285750" lvl="0" indent="-285750" algn="just">
              <a:lnSpc>
                <a:spcPct val="150000"/>
              </a:lnSpc>
              <a:buFont typeface="Arial" panose="020B0604020202020204" pitchFamily="34" charset="0"/>
              <a:buChar char="•"/>
            </a:pPr>
            <a:r>
              <a:rPr lang="en-US" sz="1200" dirty="0">
                <a:latin typeface="Lexend" panose="020B0604020202020204" charset="0"/>
              </a:rPr>
              <a:t>Enhance decision-making, professional confidence, communication, and reflective practice.</a:t>
            </a:r>
          </a:p>
          <a:p>
            <a:pPr marL="285750" lvl="0" indent="-285750" algn="just">
              <a:lnSpc>
                <a:spcPct val="150000"/>
              </a:lnSpc>
              <a:buFont typeface="Arial" panose="020B0604020202020204" pitchFamily="34" charset="0"/>
              <a:buChar char="•"/>
            </a:pPr>
            <a:r>
              <a:rPr lang="en-US" sz="1200" dirty="0">
                <a:latin typeface="Lexend" panose="020B0604020202020204" charset="0"/>
              </a:rPr>
              <a:t>Contribute to continuous professional development and high practice standards.</a:t>
            </a:r>
          </a:p>
          <a:p>
            <a:pPr marL="285750" lvl="0" indent="-285750" algn="just">
              <a:lnSpc>
                <a:spcPct val="150000"/>
              </a:lnSpc>
              <a:buFont typeface="Arial" panose="020B0604020202020204" pitchFamily="34" charset="0"/>
              <a:buChar char="•"/>
            </a:pPr>
            <a:r>
              <a:rPr lang="en-US" sz="1200" dirty="0">
                <a:latin typeface="Lexend" panose="020B0604020202020204" charset="0"/>
              </a:rPr>
              <a:t>Key challenges: time pressure, limited experience, and communication barriers.</a:t>
            </a:r>
          </a:p>
          <a:p>
            <a:pPr marL="285750" lvl="0" indent="-285750" algn="just">
              <a:lnSpc>
                <a:spcPct val="150000"/>
              </a:lnSpc>
              <a:buFont typeface="Arial" panose="020B0604020202020204" pitchFamily="34" charset="0"/>
              <a:buChar char="•"/>
            </a:pPr>
            <a:r>
              <a:rPr lang="en-US" sz="1200" dirty="0">
                <a:latin typeface="Lexend" panose="020B0604020202020204" charset="0"/>
              </a:rPr>
              <a:t>Structured learning, mentorship, and ongoing development support effective management of complex situations.</a:t>
            </a:r>
          </a:p>
        </p:txBody>
      </p:sp>
      <p:pic>
        <p:nvPicPr>
          <p:cNvPr id="10242" name="Picture 2" descr="Healthcare professional with stethoscope using digital animation of global network">
            <a:extLst>
              <a:ext uri="{FF2B5EF4-FFF2-40B4-BE49-F238E27FC236}">
                <a16:creationId xmlns:a16="http://schemas.microsoft.com/office/drawing/2014/main" id="{AF329EB8-F22E-FD3D-4DC0-B33DC4271C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7342" y="1920282"/>
            <a:ext cx="2349282" cy="1427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4653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74">
          <a:extLst>
            <a:ext uri="{FF2B5EF4-FFF2-40B4-BE49-F238E27FC236}">
              <a16:creationId xmlns:a16="http://schemas.microsoft.com/office/drawing/2014/main" id="{A8624944-9F21-2D29-330E-92E69D8464C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31D0088-8DB6-8358-1D9E-BCD2347926CA}"/>
              </a:ext>
            </a:extLst>
          </p:cNvPr>
          <p:cNvSpPr/>
          <p:nvPr/>
        </p:nvSpPr>
        <p:spPr>
          <a:xfrm>
            <a:off x="497304" y="959668"/>
            <a:ext cx="8271043" cy="3365590"/>
          </a:xfrm>
          <a:prstGeom prst="rect">
            <a:avLst/>
          </a:prstGeom>
          <a:solidFill>
            <a:schemeClr val="tx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75" name="Google Shape;1975;p48">
            <a:extLst>
              <a:ext uri="{FF2B5EF4-FFF2-40B4-BE49-F238E27FC236}">
                <a16:creationId xmlns:a16="http://schemas.microsoft.com/office/drawing/2014/main" id="{0D980FEC-5CD9-905C-4088-ED782B099F26}"/>
              </a:ext>
            </a:extLst>
          </p:cNvPr>
          <p:cNvSpPr txBox="1">
            <a:spLocks noGrp="1"/>
          </p:cNvSpPr>
          <p:nvPr>
            <p:ph type="title"/>
          </p:nvPr>
        </p:nvSpPr>
        <p:spPr>
          <a:xfrm>
            <a:off x="497304" y="445025"/>
            <a:ext cx="8197517" cy="572700"/>
          </a:xfrm>
          <a:prstGeom prst="rect">
            <a:avLst/>
          </a:prstGeom>
        </p:spPr>
        <p:txBody>
          <a:bodyPr spcFirstLastPara="1" wrap="square" lIns="91425" tIns="91425" rIns="91425" bIns="91425" anchor="t" anchorCtr="0">
            <a:noAutofit/>
          </a:bodyPr>
          <a:lstStyle/>
          <a:p>
            <a:r>
              <a:rPr lang="en-US" sz="1800" dirty="0"/>
              <a:t>References</a:t>
            </a:r>
          </a:p>
        </p:txBody>
      </p:sp>
      <p:cxnSp>
        <p:nvCxnSpPr>
          <p:cNvPr id="1976" name="Google Shape;1976;p48">
            <a:extLst>
              <a:ext uri="{FF2B5EF4-FFF2-40B4-BE49-F238E27FC236}">
                <a16:creationId xmlns:a16="http://schemas.microsoft.com/office/drawing/2014/main" id="{047CEA55-CE67-6E4D-C95C-AB8B8D0B5059}"/>
              </a:ext>
            </a:extLst>
          </p:cNvPr>
          <p:cNvCxnSpPr/>
          <p:nvPr/>
        </p:nvCxnSpPr>
        <p:spPr>
          <a:xfrm>
            <a:off x="1919550" y="893394"/>
            <a:ext cx="5304900" cy="0"/>
          </a:xfrm>
          <a:prstGeom prst="straightConnector1">
            <a:avLst/>
          </a:prstGeom>
          <a:noFill/>
          <a:ln w="19050" cap="rnd" cmpd="sng">
            <a:solidFill>
              <a:schemeClr val="dk1"/>
            </a:solidFill>
            <a:prstDash val="solid"/>
            <a:round/>
            <a:headEnd type="none" w="med" len="med"/>
            <a:tailEnd type="none" w="med" len="med"/>
          </a:ln>
        </p:spPr>
      </p:cxnSp>
      <p:sp>
        <p:nvSpPr>
          <p:cNvPr id="3" name="TextBox 2">
            <a:extLst>
              <a:ext uri="{FF2B5EF4-FFF2-40B4-BE49-F238E27FC236}">
                <a16:creationId xmlns:a16="http://schemas.microsoft.com/office/drawing/2014/main" id="{1925AD34-B200-2B46-71D9-C0AFA0C8FF29}"/>
              </a:ext>
            </a:extLst>
          </p:cNvPr>
          <p:cNvSpPr txBox="1"/>
          <p:nvPr/>
        </p:nvSpPr>
        <p:spPr>
          <a:xfrm>
            <a:off x="603773" y="1171366"/>
            <a:ext cx="7778226" cy="2800767"/>
          </a:xfrm>
          <a:prstGeom prst="rect">
            <a:avLst/>
          </a:prstGeom>
          <a:noFill/>
        </p:spPr>
        <p:txBody>
          <a:bodyPr wrap="square">
            <a:spAutoFit/>
          </a:bodyPr>
          <a:lstStyle/>
          <a:p>
            <a:pPr marL="171450" indent="-171450" algn="just">
              <a:buFont typeface="Arial" panose="020B0604020202020204" pitchFamily="34" charset="0"/>
              <a:buChar char="•"/>
            </a:pPr>
            <a:r>
              <a:rPr lang="en-US" sz="1100" dirty="0">
                <a:latin typeface="Lexend" panose="020B0604020202020204" charset="0"/>
              </a:rPr>
              <a:t>Aslan, A., (2021) Problem-based learning in live online classes: Learning achievement, problem-solving skill, communication skill, and interaction. </a:t>
            </a:r>
            <a:r>
              <a:rPr lang="en-US" sz="1100" i="1" dirty="0">
                <a:latin typeface="Lexend" panose="020B0604020202020204" charset="0"/>
              </a:rPr>
              <a:t>Computers &amp; Education</a:t>
            </a:r>
            <a:r>
              <a:rPr lang="en-US" sz="1100" dirty="0">
                <a:latin typeface="Lexend" panose="020B0604020202020204" charset="0"/>
              </a:rPr>
              <a:t>, </a:t>
            </a:r>
            <a:r>
              <a:rPr lang="en-US" sz="1100" i="1" dirty="0">
                <a:latin typeface="Lexend" panose="020B0604020202020204" charset="0"/>
              </a:rPr>
              <a:t>171</a:t>
            </a:r>
            <a:r>
              <a:rPr lang="en-US" sz="1100" dirty="0">
                <a:latin typeface="Lexend" panose="020B0604020202020204" charset="0"/>
              </a:rPr>
              <a:t>, p.104237. https://doi.org/10.1016/j.compedu.2021.104237.</a:t>
            </a:r>
          </a:p>
          <a:p>
            <a:pPr marL="171450" indent="-171450" algn="just">
              <a:buFont typeface="Arial" panose="020B0604020202020204" pitchFamily="34" charset="0"/>
              <a:buChar char="•"/>
            </a:pPr>
            <a:r>
              <a:rPr lang="en-US" sz="1100" dirty="0" err="1">
                <a:latin typeface="Lexend" panose="020B0604020202020204" charset="0"/>
              </a:rPr>
              <a:t>Bariyyah</a:t>
            </a:r>
            <a:r>
              <a:rPr lang="en-US" sz="1100" dirty="0">
                <a:latin typeface="Lexend" panose="020B0604020202020204" charset="0"/>
              </a:rPr>
              <a:t>, K., (2021) Problem solving skills: </a:t>
            </a:r>
            <a:r>
              <a:rPr lang="en-US" sz="1100" dirty="0" err="1">
                <a:latin typeface="Lexend" panose="020B0604020202020204" charset="0"/>
              </a:rPr>
              <a:t>esssential</a:t>
            </a:r>
            <a:r>
              <a:rPr lang="en-US" sz="1100" dirty="0">
                <a:latin typeface="Lexend" panose="020B0604020202020204" charset="0"/>
              </a:rPr>
              <a:t> skills challenges for the 21st century graduates. </a:t>
            </a:r>
            <a:r>
              <a:rPr lang="en-US" sz="1100" i="1" dirty="0" err="1">
                <a:latin typeface="Lexend" panose="020B0604020202020204" charset="0"/>
              </a:rPr>
              <a:t>Jurnal</a:t>
            </a:r>
            <a:r>
              <a:rPr lang="en-US" sz="1100" i="1" dirty="0">
                <a:latin typeface="Lexend" panose="020B0604020202020204" charset="0"/>
              </a:rPr>
              <a:t> EDUCATIO: </a:t>
            </a:r>
            <a:r>
              <a:rPr lang="en-US" sz="1100" i="1" dirty="0" err="1">
                <a:latin typeface="Lexend" panose="020B0604020202020204" charset="0"/>
              </a:rPr>
              <a:t>Jurnal</a:t>
            </a:r>
            <a:r>
              <a:rPr lang="en-US" sz="1100" i="1" dirty="0">
                <a:latin typeface="Lexend" panose="020B0604020202020204" charset="0"/>
              </a:rPr>
              <a:t> Pendidikan Indonesia</a:t>
            </a:r>
            <a:r>
              <a:rPr lang="en-US" sz="1100" dirty="0">
                <a:latin typeface="Lexend" panose="020B0604020202020204" charset="0"/>
              </a:rPr>
              <a:t>, </a:t>
            </a:r>
            <a:r>
              <a:rPr lang="en-US" sz="1100" i="1" dirty="0">
                <a:latin typeface="Lexend" panose="020B0604020202020204" charset="0"/>
              </a:rPr>
              <a:t>7</a:t>
            </a:r>
            <a:r>
              <a:rPr lang="en-US" sz="1100" dirty="0">
                <a:latin typeface="Lexend" panose="020B0604020202020204" charset="0"/>
              </a:rPr>
              <a:t>(1), pp.71-80. </a:t>
            </a:r>
            <a:r>
              <a:rPr lang="en-US" sz="1100" dirty="0" err="1">
                <a:latin typeface="Lexend" panose="020B0604020202020204" charset="0"/>
              </a:rPr>
              <a:t>doi</a:t>
            </a:r>
            <a:r>
              <a:rPr lang="en-US" sz="1100" dirty="0">
                <a:latin typeface="Lexend" panose="020B0604020202020204" charset="0"/>
              </a:rPr>
              <a:t>: https://doi.org/10.29210/120212843.</a:t>
            </a:r>
          </a:p>
          <a:p>
            <a:pPr marL="171450" indent="-171450" algn="just">
              <a:buFont typeface="Arial" panose="020B0604020202020204" pitchFamily="34" charset="0"/>
              <a:buChar char="•"/>
            </a:pPr>
            <a:r>
              <a:rPr lang="en-US" sz="1100" dirty="0" err="1">
                <a:latin typeface="Lexend" panose="020B0604020202020204" charset="0"/>
              </a:rPr>
              <a:t>Haenggli</a:t>
            </a:r>
            <a:r>
              <a:rPr lang="en-US" sz="1100" dirty="0">
                <a:latin typeface="Lexend" panose="020B0604020202020204" charset="0"/>
              </a:rPr>
              <a:t>, M. and Hirschi, A., (2020) Career adaptability and career success in the context of a broader career resources framework. </a:t>
            </a:r>
            <a:r>
              <a:rPr lang="en-US" sz="1100" i="1" dirty="0">
                <a:latin typeface="Lexend" panose="020B0604020202020204" charset="0"/>
              </a:rPr>
              <a:t>Journal of vocational behavior</a:t>
            </a:r>
            <a:r>
              <a:rPr lang="en-US" sz="1100" dirty="0">
                <a:latin typeface="Lexend" panose="020B0604020202020204" charset="0"/>
              </a:rPr>
              <a:t>, </a:t>
            </a:r>
            <a:r>
              <a:rPr lang="en-US" sz="1100" i="1" dirty="0">
                <a:latin typeface="Lexend" panose="020B0604020202020204" charset="0"/>
              </a:rPr>
              <a:t>119</a:t>
            </a:r>
            <a:r>
              <a:rPr lang="en-US" sz="1100" dirty="0">
                <a:latin typeface="Lexend" panose="020B0604020202020204" charset="0"/>
              </a:rPr>
              <a:t>, p.103414.doi: https://doi.org/10.1016/j.jvb.2020.103414.</a:t>
            </a:r>
          </a:p>
          <a:p>
            <a:pPr marL="171450" indent="-171450" algn="just">
              <a:buFont typeface="Arial" panose="020B0604020202020204" pitchFamily="34" charset="0"/>
              <a:buChar char="•"/>
            </a:pPr>
            <a:r>
              <a:rPr lang="en-US" sz="1100" dirty="0">
                <a:latin typeface="Lexend" panose="020B0604020202020204" charset="0"/>
              </a:rPr>
              <a:t>Hall, M.H., Gray, P., Richlin, L., Upham, S. and Drew, D.E., (2023) </a:t>
            </a:r>
            <a:r>
              <a:rPr lang="en-US" sz="1100" i="1" dirty="0">
                <a:latin typeface="Lexend" panose="020B0604020202020204" charset="0"/>
              </a:rPr>
              <a:t>What they didn't teach you in graduate school: 299 helpful hints for success in your academic career</a:t>
            </a:r>
            <a:r>
              <a:rPr lang="en-US" sz="1100" dirty="0">
                <a:latin typeface="Lexend" panose="020B0604020202020204" charset="0"/>
              </a:rPr>
              <a:t>. Routledge.</a:t>
            </a:r>
          </a:p>
          <a:p>
            <a:pPr marL="171450" indent="-171450" algn="just">
              <a:buFont typeface="Arial" panose="020B0604020202020204" pitchFamily="34" charset="0"/>
              <a:buChar char="•"/>
            </a:pPr>
            <a:r>
              <a:rPr lang="en-US" sz="1100" dirty="0">
                <a:latin typeface="Lexend" panose="020B0604020202020204" charset="0"/>
              </a:rPr>
              <a:t>Lu, D. and Xie, Y.N., (2024) The application of educational technology to develop problem-solving skills: A systematic review. </a:t>
            </a:r>
            <a:r>
              <a:rPr lang="en-US" sz="1100" i="1" dirty="0">
                <a:latin typeface="Lexend" panose="020B0604020202020204" charset="0"/>
              </a:rPr>
              <a:t>Thinking Skills and Creativity</a:t>
            </a:r>
            <a:r>
              <a:rPr lang="en-US" sz="1100" dirty="0">
                <a:latin typeface="Lexend" panose="020B0604020202020204" charset="0"/>
              </a:rPr>
              <a:t>, </a:t>
            </a:r>
            <a:r>
              <a:rPr lang="en-US" sz="1100" i="1" dirty="0">
                <a:latin typeface="Lexend" panose="020B0604020202020204" charset="0"/>
              </a:rPr>
              <a:t>51</a:t>
            </a:r>
            <a:r>
              <a:rPr lang="en-US" sz="1100" dirty="0">
                <a:latin typeface="Lexend" panose="020B0604020202020204" charset="0"/>
              </a:rPr>
              <a:t>, p.101454. </a:t>
            </a:r>
            <a:r>
              <a:rPr lang="en-US" sz="1100" dirty="0" err="1">
                <a:latin typeface="Lexend" panose="020B0604020202020204" charset="0"/>
              </a:rPr>
              <a:t>doi</a:t>
            </a:r>
            <a:r>
              <a:rPr lang="en-US" sz="1100" dirty="0">
                <a:latin typeface="Lexend" panose="020B0604020202020204" charset="0"/>
              </a:rPr>
              <a:t>: https://doi.org/10.1016/j.tsc.2023.101454.</a:t>
            </a:r>
          </a:p>
          <a:p>
            <a:pPr marL="171450" indent="-171450" algn="just">
              <a:buFont typeface="Arial" panose="020B0604020202020204" pitchFamily="34" charset="0"/>
              <a:buChar char="•"/>
            </a:pPr>
            <a:r>
              <a:rPr lang="en-US" sz="1100" dirty="0">
                <a:latin typeface="Lexend" panose="020B0604020202020204" charset="0"/>
              </a:rPr>
              <a:t>Savitz-Romer, M. and Rowan-Kenyon, H.T., (2020) Noncognitive skills, college success, and career readiness: What matters and to whom?. </a:t>
            </a:r>
            <a:r>
              <a:rPr lang="en-US" sz="1100" i="1" dirty="0">
                <a:latin typeface="Lexend" panose="020B0604020202020204" charset="0"/>
              </a:rPr>
              <a:t>About Campus</a:t>
            </a:r>
            <a:r>
              <a:rPr lang="en-US" sz="1100" dirty="0">
                <a:latin typeface="Lexend" panose="020B0604020202020204" charset="0"/>
              </a:rPr>
              <a:t>, </a:t>
            </a:r>
            <a:r>
              <a:rPr lang="en-US" sz="1100" i="1" dirty="0">
                <a:latin typeface="Lexend" panose="020B0604020202020204" charset="0"/>
              </a:rPr>
              <a:t>25</a:t>
            </a:r>
            <a:r>
              <a:rPr lang="en-US" sz="1100" dirty="0">
                <a:latin typeface="Lexend" panose="020B0604020202020204" charset="0"/>
              </a:rPr>
              <a:t>(1), pp.4-13.doi: https://doi.org/10.1177/1086482220906161.</a:t>
            </a:r>
          </a:p>
          <a:p>
            <a:pPr marL="171450" indent="-171450" algn="just">
              <a:buFont typeface="Arial" panose="020B0604020202020204" pitchFamily="34" charset="0"/>
              <a:buChar char="•"/>
            </a:pPr>
            <a:r>
              <a:rPr lang="en-US" sz="1100" dirty="0">
                <a:latin typeface="Lexend" panose="020B0604020202020204" charset="0"/>
              </a:rPr>
              <a:t>Treffinger, D.J., Isaksen, S.G. and Stead-Dorval, K.B., (2023) </a:t>
            </a:r>
            <a:r>
              <a:rPr lang="en-US" sz="1100" i="1" dirty="0">
                <a:latin typeface="Lexend" panose="020B0604020202020204" charset="0"/>
              </a:rPr>
              <a:t>Creative problem solving: An introduction</a:t>
            </a:r>
            <a:r>
              <a:rPr lang="en-US" sz="1100" dirty="0">
                <a:latin typeface="Lexend" panose="020B0604020202020204" charset="0"/>
              </a:rPr>
              <a:t>. Routledge.</a:t>
            </a:r>
          </a:p>
        </p:txBody>
      </p:sp>
    </p:spTree>
    <p:extLst>
      <p:ext uri="{BB962C8B-B14F-4D97-AF65-F5344CB8AC3E}">
        <p14:creationId xmlns:p14="http://schemas.microsoft.com/office/powerpoint/2010/main" val="2747719915"/>
      </p:ext>
    </p:extLst>
  </p:cSld>
  <p:clrMapOvr>
    <a:masterClrMapping/>
  </p:clrMapOvr>
</p:sld>
</file>

<file path=ppt/theme/theme1.xml><?xml version="1.0" encoding="utf-8"?>
<a:theme xmlns:a="http://schemas.openxmlformats.org/drawingml/2006/main" name="Hand Drawn Style Healthcare Center by Slidesgo">
  <a:themeElements>
    <a:clrScheme name="Simple Light">
      <a:dk1>
        <a:srgbClr val="3F3F3F"/>
      </a:dk1>
      <a:lt1>
        <a:srgbClr val="FFFFFF"/>
      </a:lt1>
      <a:dk2>
        <a:srgbClr val="FFF7EC"/>
      </a:dk2>
      <a:lt2>
        <a:srgbClr val="ECBCEE"/>
      </a:lt2>
      <a:accent1>
        <a:srgbClr val="9BCDF8"/>
      </a:accent1>
      <a:accent2>
        <a:srgbClr val="8A8BF3"/>
      </a:accent2>
      <a:accent3>
        <a:srgbClr val="BEF3D8"/>
      </a:accent3>
      <a:accent4>
        <a:srgbClr val="F5CD8D"/>
      </a:accent4>
      <a:accent5>
        <a:srgbClr val="FFFFFF"/>
      </a:accent5>
      <a:accent6>
        <a:srgbClr val="FFFFFF"/>
      </a:accent6>
      <a:hlink>
        <a:srgbClr val="24242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841</TotalTime>
  <Words>2511</Words>
  <Application>Microsoft Office PowerPoint</Application>
  <PresentationFormat>On-screen Show (16:9)</PresentationFormat>
  <Paragraphs>139</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Symbol</vt:lpstr>
      <vt:lpstr>Lexend Light</vt:lpstr>
      <vt:lpstr>Aptos</vt:lpstr>
      <vt:lpstr>Lexend</vt:lpstr>
      <vt:lpstr>Arial</vt:lpstr>
      <vt:lpstr>Hand Drawn Style Healthcare Center by Slidesgo</vt:lpstr>
      <vt:lpstr>  Module Title: Professional career Development within Health and Social Care Module Number: LCHS4009 Assignment no: Assignment-1 (Self-Awareness Presentation) Topic: Problem Solving</vt:lpstr>
      <vt:lpstr>Acknowledgment of the use of AI</vt:lpstr>
      <vt:lpstr>Contents</vt:lpstr>
      <vt:lpstr>Introduction</vt:lpstr>
      <vt:lpstr>Understanding Problem Solving</vt:lpstr>
      <vt:lpstr>Relevance of Problem Solving </vt:lpstr>
      <vt:lpstr>Relevance of Problem Solving </vt:lpstr>
      <vt:lpstr>Role of Problem Solving in Professional Responsibilities</vt:lpstr>
      <vt:lpstr>Practical Application of Problem Solving </vt:lpstr>
      <vt:lpstr>Practical Application of Problem Solving </vt:lpstr>
      <vt:lpstr>Practical Application of Problem Solving </vt:lpstr>
      <vt:lpstr>Practical Application of Problem Solving </vt:lpstr>
      <vt:lpstr>Challenges in Developing Problem-Solving Skills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md anisuzzaman</cp:lastModifiedBy>
  <cp:revision>1</cp:revision>
  <dcterms:modified xsi:type="dcterms:W3CDTF">2026-03-15T19:01:40Z</dcterms:modified>
</cp:coreProperties>
</file>