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227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04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658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887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498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87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74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164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92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866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805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684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5838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6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8863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7880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891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7EC065C-F56C-48E3-B37F-0706373BEF30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80D5B4B-7838-40D3-98D9-43CCC41F9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994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8AB1F-104C-45D3-9CFC-4D9DC73517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UBAYD RAZAQ</a:t>
            </a:r>
            <a:br>
              <a:rPr lang="en-GB" dirty="0"/>
            </a:br>
            <a:r>
              <a:rPr lang="en-GB" dirty="0"/>
              <a:t>2112163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87ACB1-31BA-442D-81E1-C4851B5FFF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131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7FB79-5B3C-4D0E-8748-867AB5BCA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 off 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00A59-3561-4D4E-8906-BE3F018CE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occurring pattern of absence from a job or duty or work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Absenteeism failing to show up or appear on day to day work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may potentially allude the notion that there is a lack of effort or work etiquettes  </a:t>
            </a:r>
          </a:p>
        </p:txBody>
      </p:sp>
    </p:spTree>
    <p:extLst>
      <p:ext uri="{BB962C8B-B14F-4D97-AF65-F5344CB8AC3E}">
        <p14:creationId xmlns:p14="http://schemas.microsoft.com/office/powerpoint/2010/main" val="493828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BD9E3-4968-4C4B-AF6F-85957FF4C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873" y="567788"/>
            <a:ext cx="8761413" cy="706964"/>
          </a:xfrm>
        </p:spPr>
        <p:txBody>
          <a:bodyPr/>
          <a:lstStyle/>
          <a:p>
            <a:r>
              <a:rPr lang="en-GB" dirty="0"/>
              <a:t>Direct Effect Of </a:t>
            </a:r>
            <a:r>
              <a:rPr lang="en-GB" dirty="0" err="1"/>
              <a:t>Abaenteesim</a:t>
            </a:r>
            <a:r>
              <a:rPr lang="en-GB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176E806-9D93-48D3-81FE-C0E2DADDB9A7}"/>
              </a:ext>
            </a:extLst>
          </p:cNvPr>
          <p:cNvSpPr/>
          <p:nvPr/>
        </p:nvSpPr>
        <p:spPr>
          <a:xfrm>
            <a:off x="867747" y="2397968"/>
            <a:ext cx="1688841" cy="12503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49D990-F81E-4DD8-9FAA-E8527AB2C589}"/>
              </a:ext>
            </a:extLst>
          </p:cNvPr>
          <p:cNvSpPr/>
          <p:nvPr/>
        </p:nvSpPr>
        <p:spPr>
          <a:xfrm>
            <a:off x="3023118" y="2397968"/>
            <a:ext cx="1912776" cy="12503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198A24-1CE6-4A78-A2ED-400043FD6360}"/>
              </a:ext>
            </a:extLst>
          </p:cNvPr>
          <p:cNvSpPr/>
          <p:nvPr/>
        </p:nvSpPr>
        <p:spPr>
          <a:xfrm>
            <a:off x="5537216" y="2351316"/>
            <a:ext cx="1912776" cy="15582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8A584A-55AC-497D-B56A-DD480ED410D4}"/>
              </a:ext>
            </a:extLst>
          </p:cNvPr>
          <p:cNvSpPr/>
          <p:nvPr/>
        </p:nvSpPr>
        <p:spPr>
          <a:xfrm>
            <a:off x="8362836" y="2351316"/>
            <a:ext cx="2059458" cy="15582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the turn over for business and targets not met due to lack of activity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5705EA-39DB-4979-A7DB-E9B24D120AB6}"/>
              </a:ext>
            </a:extLst>
          </p:cNvPr>
          <p:cNvSpPr/>
          <p:nvPr/>
        </p:nvSpPr>
        <p:spPr>
          <a:xfrm>
            <a:off x="2892490" y="4901915"/>
            <a:ext cx="5094514" cy="174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Business or company may be dismantled or damaged in the long term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916F92A-784B-422A-965F-0ACC148662DD}"/>
              </a:ext>
            </a:extLst>
          </p:cNvPr>
          <p:cNvCxnSpPr/>
          <p:nvPr/>
        </p:nvCxnSpPr>
        <p:spPr>
          <a:xfrm flipH="1">
            <a:off x="8362836" y="4030824"/>
            <a:ext cx="519907" cy="8584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98F3A3E-8DEB-423A-B4CA-D46ADD6E17B8}"/>
              </a:ext>
            </a:extLst>
          </p:cNvPr>
          <p:cNvCxnSpPr/>
          <p:nvPr/>
        </p:nvCxnSpPr>
        <p:spPr>
          <a:xfrm>
            <a:off x="1530220" y="3816220"/>
            <a:ext cx="1026368" cy="1054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2D3C699-DD6D-48AD-9CAF-918C47D748BA}"/>
              </a:ext>
            </a:extLst>
          </p:cNvPr>
          <p:cNvCxnSpPr/>
          <p:nvPr/>
        </p:nvCxnSpPr>
        <p:spPr>
          <a:xfrm>
            <a:off x="3676261" y="3909528"/>
            <a:ext cx="457200" cy="7557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866527C-08DD-40BB-836A-C0E00D428164}"/>
              </a:ext>
            </a:extLst>
          </p:cNvPr>
          <p:cNvCxnSpPr/>
          <p:nvPr/>
        </p:nvCxnSpPr>
        <p:spPr>
          <a:xfrm flipH="1">
            <a:off x="5682343" y="4180114"/>
            <a:ext cx="699293" cy="5867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F4D4DA25-9E7E-43F8-AF9A-3F87F680AA9D}"/>
              </a:ext>
            </a:extLst>
          </p:cNvPr>
          <p:cNvSpPr txBox="1"/>
          <p:nvPr/>
        </p:nvSpPr>
        <p:spPr>
          <a:xfrm>
            <a:off x="867747" y="2509935"/>
            <a:ext cx="16888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Longitudinall</a:t>
            </a:r>
            <a:r>
              <a:rPr lang="en-GB" dirty="0"/>
              <a:t> </a:t>
            </a:r>
          </a:p>
          <a:p>
            <a:r>
              <a:rPr lang="en-GB" dirty="0"/>
              <a:t>Attendance </a:t>
            </a:r>
          </a:p>
          <a:p>
            <a:r>
              <a:rPr lang="en-GB" dirty="0"/>
              <a:t>Pattern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E2A502-9ACB-46D6-A0C2-B9476D802671}"/>
              </a:ext>
            </a:extLst>
          </p:cNvPr>
          <p:cNvSpPr txBox="1"/>
          <p:nvPr/>
        </p:nvSpPr>
        <p:spPr>
          <a:xfrm>
            <a:off x="3004457" y="2444420"/>
            <a:ext cx="1800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Irregular work </a:t>
            </a:r>
            <a:r>
              <a:rPr lang="en-GB" dirty="0" err="1"/>
              <a:t>productivety</a:t>
            </a:r>
            <a:r>
              <a:rPr lang="en-GB" dirty="0"/>
              <a:t> and delivery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F4B8138-EEE3-4991-870A-C002BE2364DE}"/>
              </a:ext>
            </a:extLst>
          </p:cNvPr>
          <p:cNvSpPr txBox="1"/>
          <p:nvPr/>
        </p:nvSpPr>
        <p:spPr>
          <a:xfrm>
            <a:off x="5537216" y="2468538"/>
            <a:ext cx="19127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overall perspective and levelling with staff members </a:t>
            </a:r>
          </a:p>
        </p:txBody>
      </p:sp>
    </p:spTree>
    <p:extLst>
      <p:ext uri="{BB962C8B-B14F-4D97-AF65-F5344CB8AC3E}">
        <p14:creationId xmlns:p14="http://schemas.microsoft.com/office/powerpoint/2010/main" val="3415771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9AA41-E45F-4940-A5AD-3CCFB1F9F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and how to overcome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097AC-6B75-41A0-8ADD-C8F486040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820" y="2239347"/>
            <a:ext cx="9364793" cy="378045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Major effects of Absenteeism </a:t>
            </a:r>
          </a:p>
          <a:p>
            <a:r>
              <a:rPr lang="en-GB" dirty="0"/>
              <a:t>Business drastically effected due to lack of employees </a:t>
            </a:r>
          </a:p>
          <a:p>
            <a:pPr marL="0" indent="0">
              <a:buNone/>
            </a:pPr>
            <a:r>
              <a:rPr lang="en-GB" dirty="0"/>
              <a:t>To beat this you need to scheduled frequent and accessible timetables and back up plans  </a:t>
            </a:r>
          </a:p>
          <a:p>
            <a:pPr marL="0" indent="0">
              <a:buNone/>
            </a:pPr>
            <a:r>
              <a:rPr lang="en-GB" dirty="0"/>
              <a:t>  applying PESTEL</a:t>
            </a:r>
          </a:p>
          <a:p>
            <a:pPr marL="0" indent="0">
              <a:buNone/>
            </a:pPr>
            <a:r>
              <a:rPr lang="en-GB" dirty="0"/>
              <a:t>Political  (government, policy, stability, Labour Law, Trade restrictions)</a:t>
            </a:r>
          </a:p>
          <a:p>
            <a:pPr marL="0" indent="0">
              <a:buNone/>
            </a:pPr>
            <a:r>
              <a:rPr lang="en-GB" dirty="0"/>
              <a:t>Economical (Growth, Exchange rate, inflation rate , Unemployment rates </a:t>
            </a:r>
          </a:p>
          <a:p>
            <a:pPr marL="0" indent="0">
              <a:buNone/>
            </a:pPr>
            <a:r>
              <a:rPr lang="en-GB" dirty="0"/>
              <a:t>Social ( population growth, age, career attitude, lifestyle)</a:t>
            </a:r>
          </a:p>
          <a:p>
            <a:pPr marL="0" indent="0">
              <a:buNone/>
            </a:pPr>
            <a:r>
              <a:rPr lang="en-GB" dirty="0"/>
              <a:t>Technology (Tech change , understanding of software, latest technology)</a:t>
            </a:r>
          </a:p>
          <a:p>
            <a:pPr marL="0" indent="0">
              <a:buNone/>
            </a:pPr>
            <a:r>
              <a:rPr lang="en-GB" dirty="0"/>
              <a:t>Environment (weather, environment , </a:t>
            </a:r>
            <a:r>
              <a:rPr lang="en-GB" dirty="0" err="1"/>
              <a:t>accesabitlity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Legal (discrimination law, employment laws, consumer protection, health and safety law </a:t>
            </a:r>
          </a:p>
        </p:txBody>
      </p:sp>
    </p:spTree>
    <p:extLst>
      <p:ext uri="{BB962C8B-B14F-4D97-AF65-F5344CB8AC3E}">
        <p14:creationId xmlns:p14="http://schemas.microsoft.com/office/powerpoint/2010/main" val="1401737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3B84B-A358-46D5-BA01-8B63AF53E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 bone diagram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761674-D345-49EC-A4F9-891399A2A3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0081" y="3437848"/>
            <a:ext cx="8827773" cy="3420152"/>
          </a:xfrm>
          <a:prstGeom prst="rect">
            <a:avLst/>
          </a:prstGeom>
        </p:spPr>
      </p:pic>
      <p:pic>
        <p:nvPicPr>
          <p:cNvPr id="1026" name="Picture 2" descr="What is a Cause and Effect (Fishbone) Diagram?">
            <a:extLst>
              <a:ext uri="{FF2B5EF4-FFF2-40B4-BE49-F238E27FC236}">
                <a16:creationId xmlns:a16="http://schemas.microsoft.com/office/drawing/2014/main" id="{33EED6DC-A020-4D3C-A8E6-008470801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800350"/>
            <a:ext cx="5308827" cy="2286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445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6CC87-703E-44CD-9D17-CB11D95F3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46EAC-D8D1-4A60-8F41-BDCFD81063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ways to tackle this </a:t>
            </a:r>
          </a:p>
          <a:p>
            <a:r>
              <a:rPr lang="en-GB" dirty="0"/>
              <a:t>Apply warnings and staff meetings </a:t>
            </a:r>
          </a:p>
          <a:p>
            <a:r>
              <a:rPr lang="en-GB" dirty="0"/>
              <a:t>Staff have holiday and absence monitored and </a:t>
            </a:r>
            <a:r>
              <a:rPr lang="en-GB" dirty="0" err="1"/>
              <a:t>liased</a:t>
            </a:r>
            <a:r>
              <a:rPr lang="en-GB" dirty="0"/>
              <a:t> and delt with </a:t>
            </a:r>
          </a:p>
          <a:p>
            <a:r>
              <a:rPr lang="en-GB" dirty="0"/>
              <a:t>Staff are chose specifically prior to role </a:t>
            </a:r>
          </a:p>
          <a:p>
            <a:r>
              <a:rPr lang="en-GB" dirty="0"/>
              <a:t>Monthly reviews take place for all staff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386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94</TotalTime>
  <Words>240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Boardroom</vt:lpstr>
      <vt:lpstr>UBAYD RAZAQ 2112163</vt:lpstr>
      <vt:lpstr>Concept off Absenteeism </vt:lpstr>
      <vt:lpstr>Direct Effect Of Abaenteesim </vt:lpstr>
      <vt:lpstr>Effects and how to overcome </vt:lpstr>
      <vt:lpstr>Fish bone diagram </vt:lpstr>
      <vt:lpstr>Evaluation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UBAYD RAZAQ 2112163</dc:title>
  <dc:creator>Hamza Ali (Student)</dc:creator>
  <cp:lastModifiedBy>hamza ali</cp:lastModifiedBy>
  <cp:revision>2</cp:revision>
  <dcterms:created xsi:type="dcterms:W3CDTF">2022-03-19T14:50:59Z</dcterms:created>
  <dcterms:modified xsi:type="dcterms:W3CDTF">2022-03-19T16:25:58Z</dcterms:modified>
</cp:coreProperties>
</file>