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7" r:id="rId5"/>
    <p:sldId id="318" r:id="rId6"/>
    <p:sldId id="319" r:id="rId7"/>
    <p:sldId id="320" r:id="rId8"/>
    <p:sldId id="321" r:id="rId9"/>
    <p:sldId id="322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3" r:id="rId19"/>
    <p:sldId id="334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4246" autoAdjust="0"/>
  </p:normalViewPr>
  <p:slideViewPr>
    <p:cSldViewPr>
      <p:cViewPr varScale="1">
        <p:scale>
          <a:sx n="82" d="100"/>
          <a:sy n="82" d="100"/>
        </p:scale>
        <p:origin x="108" y="6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See: https://msdn.microsoft.com/en-US/library/ms174335.aspx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123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00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SQL – Data Manipulation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31-Oct-2016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61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52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Note</a:t>
            </a:r>
            <a:r>
              <a:rPr lang="en-GB" dirty="0"/>
              <a:t>: 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together – separate these using commas.</a:t>
            </a:r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Deleting a Foreign Key Constraint (and that’s why constraints are named)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FK_Staff_Branch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97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</a:p>
          <a:p>
            <a:r>
              <a:rPr lang="en-GB" dirty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Dropping columns</a:t>
            </a:r>
          </a:p>
          <a:p>
            <a:pPr lvl="1"/>
            <a:r>
              <a:rPr lang="en-GB" dirty="0"/>
              <a:t>Note: if the column(s) to be dropped have any constraints, you must delete these first.</a:t>
            </a:r>
          </a:p>
        </p:txBody>
      </p:sp>
    </p:spTree>
    <p:extLst>
      <p:ext uri="{BB962C8B-B14F-4D97-AF65-F5344CB8AC3E}">
        <p14:creationId xmlns:p14="http://schemas.microsoft.com/office/powerpoint/2010/main" val="279539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1658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301606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identifiers, 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</a:t>
            </a:r>
            <a:r>
              <a:rPr lang="en-GB" dirty="0" smtClean="0"/>
              <a:t>6ED</a:t>
            </a:r>
            <a:r>
              <a:rPr lang="en-GB" dirty="0"/>
              <a:t>', </a:t>
            </a:r>
            <a:r>
              <a:rPr lang="en-GB" dirty="0" smtClean="0"/>
              <a:t>'02-Nov-2016'.</a:t>
            </a:r>
            <a:endParaRPr lang="en-GB" dirty="0"/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/>
              <a:t>must not</a:t>
            </a:r>
            <a:r>
              <a:rPr lang="en-GB" dirty="0"/>
              <a:t> be enclosed 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2528991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query </a:t>
            </a:r>
            <a:r>
              <a:rPr lang="en-GB" dirty="0" smtClean="0"/>
              <a:t>(select) data </a:t>
            </a:r>
            <a:r>
              <a:rPr lang="en-GB" dirty="0"/>
              <a:t>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add new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change </a:t>
            </a:r>
            <a:r>
              <a:rPr lang="en-GB" dirty="0"/>
              <a:t>(update) existing data </a:t>
            </a:r>
            <a:r>
              <a:rPr lang="en-GB" dirty="0"/>
              <a:t>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remove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245672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</a:t>
            </a:r>
            <a:r>
              <a:rPr lang="en-GB" dirty="0" smtClean="0"/>
              <a:t>…)]</a:t>
            </a:r>
            <a:endParaRPr lang="en-GB" dirty="0"/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are allowed to accept NULL values or columns 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951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540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dirty="0"/>
              <a:t>Student(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44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58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00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the </a:t>
            </a:r>
            <a:r>
              <a:rPr lang="en-GB" dirty="0" err="1"/>
              <a:t>DreamHome</a:t>
            </a:r>
            <a:r>
              <a:rPr lang="en-GB" dirty="0"/>
              <a:t> 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296156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rgbClr val="808080"/>
                </a:solidFill>
                <a:latin typeface="Consolas" panose="020B0609020204030204" pitchFamily="49" charset="0"/>
              </a:rPr>
              <a:t>but …</a:t>
            </a:r>
            <a:endParaRPr lang="en-GB" sz="2900" b="1" u="sng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10409</TotalTime>
  <Words>1018</Words>
  <Application>Microsoft Office PowerPoint</Application>
  <PresentationFormat>On-screen Show (4:3)</PresentationFormat>
  <Paragraphs>138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Cambria</vt:lpstr>
      <vt:lpstr>Consolas</vt:lpstr>
      <vt:lpstr>Wingdings</vt:lpstr>
      <vt:lpstr>Wingdings 2</vt:lpstr>
      <vt:lpstr>Median</vt:lpstr>
      <vt:lpstr>SQL – Data Manipulation</vt:lpstr>
      <vt:lpstr>Today’s Lecture</vt:lpstr>
      <vt:lpstr>ALTER TABLE</vt:lpstr>
      <vt:lpstr>ALTER TABLE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1593</cp:revision>
  <cp:lastPrinted>2014-09-29T16:21:25Z</cp:lastPrinted>
  <dcterms:created xsi:type="dcterms:W3CDTF">2013-09-18T07:00:31Z</dcterms:created>
  <dcterms:modified xsi:type="dcterms:W3CDTF">2016-11-02T08:11:30Z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