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D50FDB-4581-47E5-A04D-950DD664501E}" v="23" dt="2026-06-09T21:22:41.9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>
        <p:scale>
          <a:sx n="73" d="100"/>
          <a:sy n="73" d="100"/>
        </p:scale>
        <p:origin x="187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haji isah" userId="08be1d1214643e5e" providerId="LiveId" clId="{C83CB6FA-81E7-483B-AA61-5D21D08053F7}"/>
    <pc:docChg chg="undo custSel addSld delSld modSld sldOrd">
      <pc:chgData name="alhaji isah" userId="08be1d1214643e5e" providerId="LiveId" clId="{C83CB6FA-81E7-483B-AA61-5D21D08053F7}" dt="2026-06-09T21:39:23.381" v="1508" actId="20577"/>
      <pc:docMkLst>
        <pc:docMk/>
      </pc:docMkLst>
      <pc:sldChg chg="del">
        <pc:chgData name="alhaji isah" userId="08be1d1214643e5e" providerId="LiveId" clId="{C83CB6FA-81E7-483B-AA61-5D21D08053F7}" dt="2026-06-09T20:34:49.486" v="1259" actId="47"/>
        <pc:sldMkLst>
          <pc:docMk/>
          <pc:sldMk cId="170620727" sldId="256"/>
        </pc:sldMkLst>
      </pc:sldChg>
      <pc:sldChg chg="addSp delSp modSp mod setBg">
        <pc:chgData name="alhaji isah" userId="08be1d1214643e5e" providerId="LiveId" clId="{C83CB6FA-81E7-483B-AA61-5D21D08053F7}" dt="2026-06-09T21:23:26.939" v="1445" actId="14100"/>
        <pc:sldMkLst>
          <pc:docMk/>
          <pc:sldMk cId="2000912748" sldId="257"/>
        </pc:sldMkLst>
        <pc:spChg chg="mod">
          <ac:chgData name="alhaji isah" userId="08be1d1214643e5e" providerId="LiveId" clId="{C83CB6FA-81E7-483B-AA61-5D21D08053F7}" dt="2026-06-09T21:03:49.603" v="1373" actId="14100"/>
          <ac:spMkLst>
            <pc:docMk/>
            <pc:sldMk cId="2000912748" sldId="257"/>
            <ac:spMk id="2" creationId="{B5587219-6B3F-D528-A862-FD9B6EB24EC7}"/>
          </ac:spMkLst>
        </pc:spChg>
        <pc:spChg chg="del mod">
          <ac:chgData name="alhaji isah" userId="08be1d1214643e5e" providerId="LiveId" clId="{C83CB6FA-81E7-483B-AA61-5D21D08053F7}" dt="2026-06-09T21:01:44.025" v="1368" actId="26606"/>
          <ac:spMkLst>
            <pc:docMk/>
            <pc:sldMk cId="2000912748" sldId="257"/>
            <ac:spMk id="3" creationId="{13050779-1432-B7BD-2BD8-C2B33FF5180D}"/>
          </ac:spMkLst>
        </pc:spChg>
        <pc:spChg chg="add del">
          <ac:chgData name="alhaji isah" userId="08be1d1214643e5e" providerId="LiveId" clId="{C83CB6FA-81E7-483B-AA61-5D21D08053F7}" dt="2026-06-09T21:01:44.025" v="1368" actId="26606"/>
          <ac:spMkLst>
            <pc:docMk/>
            <pc:sldMk cId="2000912748" sldId="257"/>
            <ac:spMk id="8" creationId="{17718681-A12E-49D6-9925-DD7C68176D61}"/>
          </ac:spMkLst>
        </pc:spChg>
        <pc:spChg chg="add del">
          <ac:chgData name="alhaji isah" userId="08be1d1214643e5e" providerId="LiveId" clId="{C83CB6FA-81E7-483B-AA61-5D21D08053F7}" dt="2026-06-09T21:01:44.025" v="1368" actId="26606"/>
          <ac:spMkLst>
            <pc:docMk/>
            <pc:sldMk cId="2000912748" sldId="257"/>
            <ac:spMk id="10" creationId="{FBD77573-9EF2-4C35-8285-A1CF6FBB0EA5}"/>
          </ac:spMkLst>
        </pc:spChg>
        <pc:spChg chg="add">
          <ac:chgData name="alhaji isah" userId="08be1d1214643e5e" providerId="LiveId" clId="{C83CB6FA-81E7-483B-AA61-5D21D08053F7}" dt="2026-06-09T21:01:44.025" v="1368" actId="26606"/>
          <ac:spMkLst>
            <pc:docMk/>
            <pc:sldMk cId="2000912748" sldId="257"/>
            <ac:spMk id="17" creationId="{E51BA4DF-2BD4-4EC2-B1DB-B27C8AC71864}"/>
          </ac:spMkLst>
        </pc:spChg>
        <pc:graphicFrameChg chg="add mod modGraphic">
          <ac:chgData name="alhaji isah" userId="08be1d1214643e5e" providerId="LiveId" clId="{C83CB6FA-81E7-483B-AA61-5D21D08053F7}" dt="2026-06-09T21:23:26.939" v="1445" actId="14100"/>
          <ac:graphicFrameMkLst>
            <pc:docMk/>
            <pc:sldMk cId="2000912748" sldId="257"/>
            <ac:graphicFrameMk id="12" creationId="{2B653B7C-1E65-E0A7-C58D-CD77E0898F95}"/>
          </ac:graphicFrameMkLst>
        </pc:graphicFrameChg>
        <pc:picChg chg="add mod">
          <ac:chgData name="alhaji isah" userId="08be1d1214643e5e" providerId="LiveId" clId="{C83CB6FA-81E7-483B-AA61-5D21D08053F7}" dt="2026-06-09T21:02:29.624" v="1369" actId="14100"/>
          <ac:picMkLst>
            <pc:docMk/>
            <pc:sldMk cId="2000912748" sldId="257"/>
            <ac:picMk id="13" creationId="{3E5A9C96-FA20-EC99-DB38-BFD8DA85331C}"/>
          </ac:picMkLst>
        </pc:picChg>
      </pc:sldChg>
      <pc:sldChg chg="addSp modSp mod setBg">
        <pc:chgData name="alhaji isah" userId="08be1d1214643e5e" providerId="LiveId" clId="{C83CB6FA-81E7-483B-AA61-5D21D08053F7}" dt="2026-06-09T21:25:40.585" v="1469" actId="20577"/>
        <pc:sldMkLst>
          <pc:docMk/>
          <pc:sldMk cId="3402108947" sldId="258"/>
        </pc:sldMkLst>
        <pc:spChg chg="mod">
          <ac:chgData name="alhaji isah" userId="08be1d1214643e5e" providerId="LiveId" clId="{C83CB6FA-81E7-483B-AA61-5D21D08053F7}" dt="2026-06-09T20:58:10.734" v="1340" actId="20577"/>
          <ac:spMkLst>
            <pc:docMk/>
            <pc:sldMk cId="3402108947" sldId="258"/>
            <ac:spMk id="2" creationId="{A96920B9-BC1A-4860-39A0-52BDB74FB9CB}"/>
          </ac:spMkLst>
        </pc:spChg>
        <pc:spChg chg="mod">
          <ac:chgData name="alhaji isah" userId="08be1d1214643e5e" providerId="LiveId" clId="{C83CB6FA-81E7-483B-AA61-5D21D08053F7}" dt="2026-06-09T21:25:40.585" v="1469" actId="20577"/>
          <ac:spMkLst>
            <pc:docMk/>
            <pc:sldMk cId="3402108947" sldId="258"/>
            <ac:spMk id="3" creationId="{732BBE5A-A57B-034E-AC50-9680E64CE547}"/>
          </ac:spMkLst>
        </pc:spChg>
        <pc:spChg chg="add">
          <ac:chgData name="alhaji isah" userId="08be1d1214643e5e" providerId="LiveId" clId="{C83CB6FA-81E7-483B-AA61-5D21D08053F7}" dt="2026-06-09T20:50:18.468" v="1290" actId="26606"/>
          <ac:spMkLst>
            <pc:docMk/>
            <pc:sldMk cId="3402108947" sldId="258"/>
            <ac:spMk id="9" creationId="{C0763A76-9F1C-4FC5-82B7-DD475DA461B2}"/>
          </ac:spMkLst>
        </pc:spChg>
        <pc:spChg chg="add">
          <ac:chgData name="alhaji isah" userId="08be1d1214643e5e" providerId="LiveId" clId="{C83CB6FA-81E7-483B-AA61-5D21D08053F7}" dt="2026-06-09T20:50:18.468" v="1290" actId="26606"/>
          <ac:spMkLst>
            <pc:docMk/>
            <pc:sldMk cId="3402108947" sldId="258"/>
            <ac:spMk id="11" creationId="{E81BF4F6-F2CF-4984-9D14-D6966D92F99F}"/>
          </ac:spMkLst>
        </pc:spChg>
        <pc:picChg chg="add">
          <ac:chgData name="alhaji isah" userId="08be1d1214643e5e" providerId="LiveId" clId="{C83CB6FA-81E7-483B-AA61-5D21D08053F7}" dt="2026-06-09T20:50:18.468" v="1290" actId="26606"/>
          <ac:picMkLst>
            <pc:docMk/>
            <pc:sldMk cId="3402108947" sldId="258"/>
            <ac:picMk id="5" creationId="{A33D27A3-389C-500E-FF1C-616068364D4A}"/>
          </ac:picMkLst>
        </pc:picChg>
      </pc:sldChg>
      <pc:sldChg chg="addSp delSp modSp new mod setBg">
        <pc:chgData name="alhaji isah" userId="08be1d1214643e5e" providerId="LiveId" clId="{C83CB6FA-81E7-483B-AA61-5D21D08053F7}" dt="2026-06-09T21:39:23.381" v="1508" actId="20577"/>
        <pc:sldMkLst>
          <pc:docMk/>
          <pc:sldMk cId="4144022612" sldId="259"/>
        </pc:sldMkLst>
        <pc:spChg chg="mod">
          <ac:chgData name="alhaji isah" userId="08be1d1214643e5e" providerId="LiveId" clId="{C83CB6FA-81E7-483B-AA61-5D21D08053F7}" dt="2026-06-09T21:36:44.365" v="1502" actId="26606"/>
          <ac:spMkLst>
            <pc:docMk/>
            <pc:sldMk cId="4144022612" sldId="259"/>
            <ac:spMk id="2" creationId="{B0336699-D623-EA1A-BF4C-D04DE017A3AD}"/>
          </ac:spMkLst>
        </pc:spChg>
        <pc:spChg chg="add del mod">
          <ac:chgData name="alhaji isah" userId="08be1d1214643e5e" providerId="LiveId" clId="{C83CB6FA-81E7-483B-AA61-5D21D08053F7}" dt="2026-06-09T21:14:00.333" v="1415" actId="26606"/>
          <ac:spMkLst>
            <pc:docMk/>
            <pc:sldMk cId="4144022612" sldId="259"/>
            <ac:spMk id="3" creationId="{5D092105-7F69-0AE2-572F-020FC85909D3}"/>
          </ac:spMkLst>
        </pc:spChg>
        <pc:spChg chg="add del">
          <ac:chgData name="alhaji isah" userId="08be1d1214643e5e" providerId="LiveId" clId="{C83CB6FA-81E7-483B-AA61-5D21D08053F7}" dt="2026-06-09T21:11:01.157" v="1393" actId="26606"/>
          <ac:spMkLst>
            <pc:docMk/>
            <pc:sldMk cId="4144022612" sldId="259"/>
            <ac:spMk id="8" creationId="{0741393E-C764-4C6F-8886-35CFF2E48351}"/>
          </ac:spMkLst>
        </pc:spChg>
        <pc:spChg chg="add del">
          <ac:chgData name="alhaji isah" userId="08be1d1214643e5e" providerId="LiveId" clId="{C83CB6FA-81E7-483B-AA61-5D21D08053F7}" dt="2026-06-09T21:11:01.157" v="1393" actId="26606"/>
          <ac:spMkLst>
            <pc:docMk/>
            <pc:sldMk cId="4144022612" sldId="259"/>
            <ac:spMk id="10" creationId="{390890DC-37FF-4B49-BD4C-FE4232F69B37}"/>
          </ac:spMkLst>
        </pc:spChg>
        <pc:spChg chg="add del">
          <ac:chgData name="alhaji isah" userId="08be1d1214643e5e" providerId="LiveId" clId="{C83CB6FA-81E7-483B-AA61-5D21D08053F7}" dt="2026-06-09T21:11:01.141" v="1392" actId="26606"/>
          <ac:spMkLst>
            <pc:docMk/>
            <pc:sldMk cId="4144022612" sldId="259"/>
            <ac:spMk id="15" creationId="{6A8AAC95-3719-4BCD-B710-4160043D9237}"/>
          </ac:spMkLst>
        </pc:spChg>
        <pc:spChg chg="add del">
          <ac:chgData name="alhaji isah" userId="08be1d1214643e5e" providerId="LiveId" clId="{C83CB6FA-81E7-483B-AA61-5D21D08053F7}" dt="2026-06-09T21:11:01.141" v="1392" actId="26606"/>
          <ac:spMkLst>
            <pc:docMk/>
            <pc:sldMk cId="4144022612" sldId="259"/>
            <ac:spMk id="17" creationId="{73A6D7BA-50E4-42FE-A0E3-FC42B7EC4372}"/>
          </ac:spMkLst>
        </pc:spChg>
        <pc:spChg chg="add del">
          <ac:chgData name="alhaji isah" userId="08be1d1214643e5e" providerId="LiveId" clId="{C83CB6FA-81E7-483B-AA61-5D21D08053F7}" dt="2026-06-09T21:11:46.726" v="1401" actId="26606"/>
          <ac:spMkLst>
            <pc:docMk/>
            <pc:sldMk cId="4144022612" sldId="259"/>
            <ac:spMk id="19" creationId="{0741393E-C764-4C6F-8886-35CFF2E48351}"/>
          </ac:spMkLst>
        </pc:spChg>
        <pc:spChg chg="add del">
          <ac:chgData name="alhaji isah" userId="08be1d1214643e5e" providerId="LiveId" clId="{C83CB6FA-81E7-483B-AA61-5D21D08053F7}" dt="2026-06-09T21:11:46.726" v="1401" actId="26606"/>
          <ac:spMkLst>
            <pc:docMk/>
            <pc:sldMk cId="4144022612" sldId="259"/>
            <ac:spMk id="20" creationId="{390890DC-37FF-4B49-BD4C-FE4232F69B37}"/>
          </ac:spMkLst>
        </pc:spChg>
        <pc:spChg chg="add del">
          <ac:chgData name="alhaji isah" userId="08be1d1214643e5e" providerId="LiveId" clId="{C83CB6FA-81E7-483B-AA61-5D21D08053F7}" dt="2026-06-09T21:14:00.333" v="1415" actId="26606"/>
          <ac:spMkLst>
            <pc:docMk/>
            <pc:sldMk cId="4144022612" sldId="259"/>
            <ac:spMk id="25" creationId="{6A8AAC95-3719-4BCD-B710-4160043D9237}"/>
          </ac:spMkLst>
        </pc:spChg>
        <pc:spChg chg="add del">
          <ac:chgData name="alhaji isah" userId="08be1d1214643e5e" providerId="LiveId" clId="{C83CB6FA-81E7-483B-AA61-5D21D08053F7}" dt="2026-06-09T21:14:00.333" v="1415" actId="26606"/>
          <ac:spMkLst>
            <pc:docMk/>
            <pc:sldMk cId="4144022612" sldId="259"/>
            <ac:spMk id="27" creationId="{73A6D7BA-50E4-42FE-A0E3-FC42B7EC4372}"/>
          </ac:spMkLst>
        </pc:spChg>
        <pc:spChg chg="add del">
          <ac:chgData name="alhaji isah" userId="08be1d1214643e5e" providerId="LiveId" clId="{C83CB6FA-81E7-483B-AA61-5D21D08053F7}" dt="2026-06-09T21:15:16.649" v="1416" actId="26606"/>
          <ac:spMkLst>
            <pc:docMk/>
            <pc:sldMk cId="4144022612" sldId="259"/>
            <ac:spMk id="32" creationId="{95408913-B323-422F-B521-2957A5B7FEE8}"/>
          </ac:spMkLst>
        </pc:spChg>
        <pc:spChg chg="add del">
          <ac:chgData name="alhaji isah" userId="08be1d1214643e5e" providerId="LiveId" clId="{C83CB6FA-81E7-483B-AA61-5D21D08053F7}" dt="2026-06-09T21:15:16.649" v="1416" actId="26606"/>
          <ac:spMkLst>
            <pc:docMk/>
            <pc:sldMk cId="4144022612" sldId="259"/>
            <ac:spMk id="34" creationId="{AA770EBD-5B77-46EC-BF58-EF27ACD6B47C}"/>
          </ac:spMkLst>
        </pc:spChg>
        <pc:spChg chg="add del mod">
          <ac:chgData name="alhaji isah" userId="08be1d1214643e5e" providerId="LiveId" clId="{C83CB6FA-81E7-483B-AA61-5D21D08053F7}" dt="2026-06-09T21:39:23.381" v="1508" actId="20577"/>
          <ac:spMkLst>
            <pc:docMk/>
            <pc:sldMk cId="4144022612" sldId="259"/>
            <ac:spMk id="37" creationId="{5D092105-7F69-0AE2-572F-020FC85909D3}"/>
          </ac:spMkLst>
        </pc:spChg>
        <pc:spChg chg="add del">
          <ac:chgData name="alhaji isah" userId="08be1d1214643e5e" providerId="LiveId" clId="{C83CB6FA-81E7-483B-AA61-5D21D08053F7}" dt="2026-06-09T21:28:05.021" v="1471" actId="26606"/>
          <ac:spMkLst>
            <pc:docMk/>
            <pc:sldMk cId="4144022612" sldId="259"/>
            <ac:spMk id="42" creationId="{0741393E-C764-4C6F-8886-35CFF2E48351}"/>
          </ac:spMkLst>
        </pc:spChg>
        <pc:spChg chg="add del">
          <ac:chgData name="alhaji isah" userId="08be1d1214643e5e" providerId="LiveId" clId="{C83CB6FA-81E7-483B-AA61-5D21D08053F7}" dt="2026-06-09T21:28:05.021" v="1471" actId="26606"/>
          <ac:spMkLst>
            <pc:docMk/>
            <pc:sldMk cId="4144022612" sldId="259"/>
            <ac:spMk id="44" creationId="{390890DC-37FF-4B49-BD4C-FE4232F69B37}"/>
          </ac:spMkLst>
        </pc:spChg>
        <pc:spChg chg="add del">
          <ac:chgData name="alhaji isah" userId="08be1d1214643e5e" providerId="LiveId" clId="{C83CB6FA-81E7-483B-AA61-5D21D08053F7}" dt="2026-06-09T21:36:44.365" v="1502" actId="26606"/>
          <ac:spMkLst>
            <pc:docMk/>
            <pc:sldMk cId="4144022612" sldId="259"/>
            <ac:spMk id="49" creationId="{17718681-A12E-49D6-9925-DD7C68176D61}"/>
          </ac:spMkLst>
        </pc:spChg>
        <pc:spChg chg="add del">
          <ac:chgData name="alhaji isah" userId="08be1d1214643e5e" providerId="LiveId" clId="{C83CB6FA-81E7-483B-AA61-5D21D08053F7}" dt="2026-06-09T21:36:44.365" v="1502" actId="26606"/>
          <ac:spMkLst>
            <pc:docMk/>
            <pc:sldMk cId="4144022612" sldId="259"/>
            <ac:spMk id="51" creationId="{FBD77573-9EF2-4C35-8285-A1CF6FBB0EA5}"/>
          </ac:spMkLst>
        </pc:spChg>
        <pc:spChg chg="add">
          <ac:chgData name="alhaji isah" userId="08be1d1214643e5e" providerId="LiveId" clId="{C83CB6FA-81E7-483B-AA61-5D21D08053F7}" dt="2026-06-09T21:36:44.365" v="1502" actId="26606"/>
          <ac:spMkLst>
            <pc:docMk/>
            <pc:sldMk cId="4144022612" sldId="259"/>
            <ac:spMk id="57" creationId="{362810D9-2C5A-477D-949C-C191895477F3}"/>
          </ac:spMkLst>
        </pc:spChg>
        <pc:spChg chg="add del">
          <ac:chgData name="alhaji isah" userId="08be1d1214643e5e" providerId="LiveId" clId="{C83CB6FA-81E7-483B-AA61-5D21D08053F7}" dt="2026-06-09T21:33:48.401" v="1501" actId="26606"/>
          <ac:spMkLst>
            <pc:docMk/>
            <pc:sldMk cId="4144022612" sldId="259"/>
            <ac:spMk id="58" creationId="{B50AB553-2A96-4A92-96F2-93548E096954}"/>
          </ac:spMkLst>
        </pc:spChg>
        <pc:spChg chg="add">
          <ac:chgData name="alhaji isah" userId="08be1d1214643e5e" providerId="LiveId" clId="{C83CB6FA-81E7-483B-AA61-5D21D08053F7}" dt="2026-06-09T21:36:44.365" v="1502" actId="26606"/>
          <ac:spMkLst>
            <pc:docMk/>
            <pc:sldMk cId="4144022612" sldId="259"/>
            <ac:spMk id="59" creationId="{081E4A58-353D-44AE-B2FC-2A74E2E400F7}"/>
          </ac:spMkLst>
        </pc:spChg>
        <pc:graphicFrameChg chg="add del mod">
          <ac:chgData name="alhaji isah" userId="08be1d1214643e5e" providerId="LiveId" clId="{C83CB6FA-81E7-483B-AA61-5D21D08053F7}" dt="2026-06-09T20:52:48.468" v="1296" actId="26606"/>
          <ac:graphicFrameMkLst>
            <pc:docMk/>
            <pc:sldMk cId="4144022612" sldId="259"/>
            <ac:graphicFrameMk id="5" creationId="{DFD38566-20D3-2CFF-428E-59EA1B22DB37}"/>
          </ac:graphicFrameMkLst>
        </pc:graphicFrameChg>
        <pc:graphicFrameChg chg="add del">
          <ac:chgData name="alhaji isah" userId="08be1d1214643e5e" providerId="LiveId" clId="{C83CB6FA-81E7-483B-AA61-5D21D08053F7}" dt="2026-06-09T21:12:56.532" v="1408" actId="26606"/>
          <ac:graphicFrameMkLst>
            <pc:docMk/>
            <pc:sldMk cId="4144022612" sldId="259"/>
            <ac:graphicFrameMk id="29" creationId="{12526138-82D4-3ED3-18D8-7B75460373F3}"/>
          </ac:graphicFrameMkLst>
        </pc:graphicFrameChg>
        <pc:graphicFrameChg chg="add del">
          <ac:chgData name="alhaji isah" userId="08be1d1214643e5e" providerId="LiveId" clId="{C83CB6FA-81E7-483B-AA61-5D21D08053F7}" dt="2026-06-09T21:13:03.444" v="1410" actId="26606"/>
          <ac:graphicFrameMkLst>
            <pc:docMk/>
            <pc:sldMk cId="4144022612" sldId="259"/>
            <ac:graphicFrameMk id="31" creationId="{BFCB9362-4C04-AD08-A871-D4350AA462C4}"/>
          </ac:graphicFrameMkLst>
        </pc:graphicFrameChg>
        <pc:graphicFrameChg chg="add del">
          <ac:chgData name="alhaji isah" userId="08be1d1214643e5e" providerId="LiveId" clId="{C83CB6FA-81E7-483B-AA61-5D21D08053F7}" dt="2026-06-09T21:13:07.056" v="1412" actId="26606"/>
          <ac:graphicFrameMkLst>
            <pc:docMk/>
            <pc:sldMk cId="4144022612" sldId="259"/>
            <ac:graphicFrameMk id="33" creationId="{12526138-82D4-3ED3-18D8-7B75460373F3}"/>
          </ac:graphicFrameMkLst>
        </pc:graphicFrameChg>
        <pc:graphicFrameChg chg="add del">
          <ac:chgData name="alhaji isah" userId="08be1d1214643e5e" providerId="LiveId" clId="{C83CB6FA-81E7-483B-AA61-5D21D08053F7}" dt="2026-06-09T21:14:00.318" v="1414" actId="26606"/>
          <ac:graphicFrameMkLst>
            <pc:docMk/>
            <pc:sldMk cId="4144022612" sldId="259"/>
            <ac:graphicFrameMk id="35" creationId="{BFCB9362-4C04-AD08-A871-D4350AA462C4}"/>
          </ac:graphicFrameMkLst>
        </pc:graphicFrameChg>
        <pc:graphicFrameChg chg="add del modGraphic">
          <ac:chgData name="alhaji isah" userId="08be1d1214643e5e" providerId="LiveId" clId="{C83CB6FA-81E7-483B-AA61-5D21D08053F7}" dt="2026-06-09T21:33:48.401" v="1501" actId="26606"/>
          <ac:graphicFrameMkLst>
            <pc:docMk/>
            <pc:sldMk cId="4144022612" sldId="259"/>
            <ac:graphicFrameMk id="53" creationId="{201A84B2-02CE-DA7D-213F-03F7DE12B99C}"/>
          </ac:graphicFrameMkLst>
        </pc:graphicFrameChg>
        <pc:picChg chg="add del">
          <ac:chgData name="alhaji isah" userId="08be1d1214643e5e" providerId="LiveId" clId="{C83CB6FA-81E7-483B-AA61-5D21D08053F7}" dt="2026-06-09T21:33:48.401" v="1501" actId="26606"/>
          <ac:picMkLst>
            <pc:docMk/>
            <pc:sldMk cId="4144022612" sldId="259"/>
            <ac:picMk id="54" creationId="{8BC2308F-28D6-6B5F-541D-1DA20A80F402}"/>
          </ac:picMkLst>
        </pc:picChg>
        <pc:picChg chg="add">
          <ac:chgData name="alhaji isah" userId="08be1d1214643e5e" providerId="LiveId" clId="{C83CB6FA-81E7-483B-AA61-5D21D08053F7}" dt="2026-06-09T21:36:44.365" v="1502" actId="26606"/>
          <ac:picMkLst>
            <pc:docMk/>
            <pc:sldMk cId="4144022612" sldId="259"/>
            <ac:picMk id="55" creationId="{8571704F-94CB-5F8C-BD32-10E59EF96B74}"/>
          </ac:picMkLst>
        </pc:picChg>
      </pc:sldChg>
      <pc:sldChg chg="new del">
        <pc:chgData name="alhaji isah" userId="08be1d1214643e5e" providerId="LiveId" clId="{C83CB6FA-81E7-483B-AA61-5D21D08053F7}" dt="2026-06-09T20:01:30.739" v="1238" actId="47"/>
        <pc:sldMkLst>
          <pc:docMk/>
          <pc:sldMk cId="1433563790" sldId="260"/>
        </pc:sldMkLst>
      </pc:sldChg>
      <pc:sldChg chg="addSp modSp new mod setBg">
        <pc:chgData name="alhaji isah" userId="08be1d1214643e5e" providerId="LiveId" clId="{C83CB6FA-81E7-483B-AA61-5D21D08053F7}" dt="2026-06-09T21:20:43.102" v="1426" actId="114"/>
        <pc:sldMkLst>
          <pc:docMk/>
          <pc:sldMk cId="3325900679" sldId="260"/>
        </pc:sldMkLst>
        <pc:spChg chg="mod">
          <ac:chgData name="alhaji isah" userId="08be1d1214643e5e" providerId="LiveId" clId="{C83CB6FA-81E7-483B-AA61-5D21D08053F7}" dt="2026-06-09T21:16:31.930" v="1422" actId="26606"/>
          <ac:spMkLst>
            <pc:docMk/>
            <pc:sldMk cId="3325900679" sldId="260"/>
            <ac:spMk id="2" creationId="{A8BF0C84-041E-2315-E3B2-82BA964CCCB2}"/>
          </ac:spMkLst>
        </pc:spChg>
        <pc:spChg chg="mod">
          <ac:chgData name="alhaji isah" userId="08be1d1214643e5e" providerId="LiveId" clId="{C83CB6FA-81E7-483B-AA61-5D21D08053F7}" dt="2026-06-09T21:20:43.102" v="1426" actId="114"/>
          <ac:spMkLst>
            <pc:docMk/>
            <pc:sldMk cId="3325900679" sldId="260"/>
            <ac:spMk id="3" creationId="{132FE445-8EEF-5BC6-E855-29B13FAB9A05}"/>
          </ac:spMkLst>
        </pc:spChg>
        <pc:spChg chg="add">
          <ac:chgData name="alhaji isah" userId="08be1d1214643e5e" providerId="LiveId" clId="{C83CB6FA-81E7-483B-AA61-5D21D08053F7}" dt="2026-06-09T21:16:31.930" v="1422" actId="26606"/>
          <ac:spMkLst>
            <pc:docMk/>
            <pc:sldMk cId="3325900679" sldId="260"/>
            <ac:spMk id="8" creationId="{17718681-A12E-49D6-9925-DD7C68176D61}"/>
          </ac:spMkLst>
        </pc:spChg>
        <pc:spChg chg="add">
          <ac:chgData name="alhaji isah" userId="08be1d1214643e5e" providerId="LiveId" clId="{C83CB6FA-81E7-483B-AA61-5D21D08053F7}" dt="2026-06-09T21:16:31.930" v="1422" actId="26606"/>
          <ac:spMkLst>
            <pc:docMk/>
            <pc:sldMk cId="3325900679" sldId="260"/>
            <ac:spMk id="10" creationId="{FBD77573-9EF2-4C35-8285-A1CF6FBB0EA5}"/>
          </ac:spMkLst>
        </pc:spChg>
      </pc:sldChg>
      <pc:sldChg chg="new del ord">
        <pc:chgData name="alhaji isah" userId="08be1d1214643e5e" providerId="LiveId" clId="{C83CB6FA-81E7-483B-AA61-5D21D08053F7}" dt="2026-06-09T20:02:10.587" v="1239" actId="47"/>
        <pc:sldMkLst>
          <pc:docMk/>
          <pc:sldMk cId="4020028452" sldId="261"/>
        </pc:sldMkLst>
      </pc:sldChg>
      <pc:sldChg chg="modSp add mod">
        <pc:chgData name="alhaji isah" userId="08be1d1214643e5e" providerId="LiveId" clId="{C83CB6FA-81E7-483B-AA61-5D21D08053F7}" dt="2026-06-09T20:55:13.798" v="1304" actId="2711"/>
        <pc:sldMkLst>
          <pc:docMk/>
          <pc:sldMk cId="187721070" sldId="262"/>
        </pc:sldMkLst>
        <pc:spChg chg="mod">
          <ac:chgData name="alhaji isah" userId="08be1d1214643e5e" providerId="LiveId" clId="{C83CB6FA-81E7-483B-AA61-5D21D08053F7}" dt="2026-06-09T20:55:13.798" v="1304" actId="2711"/>
          <ac:spMkLst>
            <pc:docMk/>
            <pc:sldMk cId="187721070" sldId="262"/>
            <ac:spMk id="4" creationId="{EE41B366-D0C1-91E0-67DA-86DAE5C1DCA3}"/>
          </ac:spMkLst>
        </pc:spChg>
        <pc:spChg chg="mod">
          <ac:chgData name="alhaji isah" userId="08be1d1214643e5e" providerId="LiveId" clId="{C83CB6FA-81E7-483B-AA61-5D21D08053F7}" dt="2026-06-09T20:54:47.247" v="1302" actId="113"/>
          <ac:spMkLst>
            <pc:docMk/>
            <pc:sldMk cId="187721070" sldId="262"/>
            <ac:spMk id="8" creationId="{B2357856-A017-4FF6-59B7-9E26F625182A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3559B8-0353-4151-BCAE-B2E309252F39}" type="doc">
      <dgm:prSet loTypeId="urn:microsoft.com/office/officeart/2018/2/layout/IconVerticalSolidList" loCatId="icon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8EB348-6084-464F-A01B-E0705A97A88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 Narrow" panose="020B0606020202030204" pitchFamily="34" charset="0"/>
            </a:rPr>
            <a:t>AI washing is defined as the exaggeration or misrepresentation of AI capabilities for marketing or competitive advantage.</a:t>
          </a:r>
          <a:endParaRPr lang="en-US" dirty="0">
            <a:latin typeface="Arial Narrow" panose="020B0606020202030204" pitchFamily="34" charset="0"/>
          </a:endParaRPr>
        </a:p>
      </dgm:t>
    </dgm:pt>
    <dgm:pt modelId="{56E8FA3C-2600-42E6-B9F3-931CE6A62403}" type="parTrans" cxnId="{A79F73AF-10A0-4112-A6C9-A1538EFD3E1D}">
      <dgm:prSet/>
      <dgm:spPr/>
      <dgm:t>
        <a:bodyPr/>
        <a:lstStyle/>
        <a:p>
          <a:endParaRPr lang="en-US"/>
        </a:p>
      </dgm:t>
    </dgm:pt>
    <dgm:pt modelId="{DCE29924-3025-48C9-8350-D9F82E228458}" type="sibTrans" cxnId="{A79F73AF-10A0-4112-A6C9-A1538EFD3E1D}">
      <dgm:prSet/>
      <dgm:spPr/>
      <dgm:t>
        <a:bodyPr/>
        <a:lstStyle/>
        <a:p>
          <a:endParaRPr lang="en-US"/>
        </a:p>
      </dgm:t>
    </dgm:pt>
    <dgm:pt modelId="{FF1E5091-7205-475E-ACCC-CB9AF98121F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latin typeface="Arial Narrow" panose="020B0606020202030204" pitchFamily="34" charset="0"/>
            </a:rPr>
            <a:t>Common examples are;</a:t>
          </a:r>
          <a:endParaRPr lang="en-US" dirty="0">
            <a:latin typeface="Arial Narrow" panose="020B0606020202030204" pitchFamily="34" charset="0"/>
          </a:endParaRPr>
        </a:p>
      </dgm:t>
    </dgm:pt>
    <dgm:pt modelId="{F0B019A1-E3BF-4508-9FFD-C9BF0A3BDFB2}" type="parTrans" cxnId="{F5C97644-05AF-4EA8-9387-6C9520E44AED}">
      <dgm:prSet/>
      <dgm:spPr/>
      <dgm:t>
        <a:bodyPr/>
        <a:lstStyle/>
        <a:p>
          <a:endParaRPr lang="en-US"/>
        </a:p>
      </dgm:t>
    </dgm:pt>
    <dgm:pt modelId="{9B60C87E-D7BB-4034-839B-12BF2446596A}" type="sibTrans" cxnId="{F5C97644-05AF-4EA8-9387-6C9520E44AED}">
      <dgm:prSet/>
      <dgm:spPr/>
      <dgm:t>
        <a:bodyPr/>
        <a:lstStyle/>
        <a:p>
          <a:endParaRPr lang="en-US"/>
        </a:p>
      </dgm:t>
    </dgm:pt>
    <dgm:pt modelId="{EFCA218D-9F73-4AA9-BB59-BFA52B5DF9E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 dirty="0">
              <a:latin typeface="Arial Narrow" panose="020B0606020202030204" pitchFamily="34" charset="0"/>
            </a:rPr>
            <a:t>Labelling simple automation or statistical tools as “AI”</a:t>
          </a:r>
          <a:endParaRPr lang="en-US" sz="1400" dirty="0">
            <a:latin typeface="Arial Narrow" panose="020B0606020202030204" pitchFamily="34" charset="0"/>
          </a:endParaRPr>
        </a:p>
      </dgm:t>
    </dgm:pt>
    <dgm:pt modelId="{024665D2-88FD-4F74-8472-FDBEABEAFFD6}" type="parTrans" cxnId="{8A925A25-4F39-41E5-B981-6AD7095992F4}">
      <dgm:prSet/>
      <dgm:spPr/>
      <dgm:t>
        <a:bodyPr/>
        <a:lstStyle/>
        <a:p>
          <a:endParaRPr lang="en-US"/>
        </a:p>
      </dgm:t>
    </dgm:pt>
    <dgm:pt modelId="{3FB55F53-264A-43AC-9CAB-C3CEB0C0B4EC}" type="sibTrans" cxnId="{8A925A25-4F39-41E5-B981-6AD7095992F4}">
      <dgm:prSet/>
      <dgm:spPr/>
      <dgm:t>
        <a:bodyPr/>
        <a:lstStyle/>
        <a:p>
          <a:endParaRPr lang="en-US"/>
        </a:p>
      </dgm:t>
    </dgm:pt>
    <dgm:pt modelId="{9F6A8F1C-9B24-43AB-B7CD-C07EA4A0335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 dirty="0">
              <a:latin typeface="Arial Narrow" panose="020B0606020202030204" pitchFamily="34" charset="0"/>
            </a:rPr>
            <a:t>Overstating the autonomy or intelligence of systems</a:t>
          </a:r>
          <a:endParaRPr lang="en-US" sz="1400" dirty="0">
            <a:latin typeface="Arial Narrow" panose="020B0606020202030204" pitchFamily="34" charset="0"/>
          </a:endParaRPr>
        </a:p>
      </dgm:t>
    </dgm:pt>
    <dgm:pt modelId="{DC5FACD2-FAD0-4BC4-AC1E-F875D832F782}" type="parTrans" cxnId="{631078B0-DFB9-45B8-A470-849A64A0974E}">
      <dgm:prSet/>
      <dgm:spPr/>
      <dgm:t>
        <a:bodyPr/>
        <a:lstStyle/>
        <a:p>
          <a:endParaRPr lang="en-US"/>
        </a:p>
      </dgm:t>
    </dgm:pt>
    <dgm:pt modelId="{4241F693-63F6-4C77-9585-01C7461243F1}" type="sibTrans" cxnId="{631078B0-DFB9-45B8-A470-849A64A0974E}">
      <dgm:prSet/>
      <dgm:spPr/>
      <dgm:t>
        <a:bodyPr/>
        <a:lstStyle/>
        <a:p>
          <a:endParaRPr lang="en-US"/>
        </a:p>
      </dgm:t>
    </dgm:pt>
    <dgm:pt modelId="{1281EB0C-131A-4976-88A5-96E63550C0E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400" dirty="0">
              <a:latin typeface="Arial Narrow" panose="020B0606020202030204" pitchFamily="34" charset="0"/>
            </a:rPr>
            <a:t>Marketing hype that obscures the actual technical functionality</a:t>
          </a:r>
          <a:endParaRPr lang="en-US" sz="1400" dirty="0">
            <a:latin typeface="Arial Narrow" panose="020B0606020202030204" pitchFamily="34" charset="0"/>
          </a:endParaRPr>
        </a:p>
      </dgm:t>
    </dgm:pt>
    <dgm:pt modelId="{FA1D38F2-10FB-4F47-AB43-21F2E2C740BB}" type="parTrans" cxnId="{6B1BC1A5-F9A6-4881-AC6E-EE3AC5010540}">
      <dgm:prSet/>
      <dgm:spPr/>
      <dgm:t>
        <a:bodyPr/>
        <a:lstStyle/>
        <a:p>
          <a:endParaRPr lang="en-US"/>
        </a:p>
      </dgm:t>
    </dgm:pt>
    <dgm:pt modelId="{484EF9FD-D9C4-4F4C-A508-0FC56944CCDF}" type="sibTrans" cxnId="{6B1BC1A5-F9A6-4881-AC6E-EE3AC5010540}">
      <dgm:prSet/>
      <dgm:spPr/>
      <dgm:t>
        <a:bodyPr/>
        <a:lstStyle/>
        <a:p>
          <a:endParaRPr lang="en-US"/>
        </a:p>
      </dgm:t>
    </dgm:pt>
    <dgm:pt modelId="{F304EC7F-56FB-4CFF-8900-BC8016574801}">
      <dgm:prSet/>
      <dgm:spPr/>
      <dgm:t>
        <a:bodyPr/>
        <a:lstStyle/>
        <a:p>
          <a:pPr>
            <a:lnSpc>
              <a:spcPct val="100000"/>
            </a:lnSpc>
          </a:pPr>
          <a:endParaRPr lang="en-GB" b="1" dirty="0"/>
        </a:p>
        <a:p>
          <a:pPr>
            <a:lnSpc>
              <a:spcPct val="100000"/>
            </a:lnSpc>
          </a:pPr>
          <a:endParaRPr lang="en-GB" b="1" dirty="0"/>
        </a:p>
        <a:p>
          <a:pPr>
            <a:lnSpc>
              <a:spcPct val="100000"/>
            </a:lnSpc>
          </a:pPr>
          <a:endParaRPr lang="en-GB" b="1" dirty="0"/>
        </a:p>
        <a:p>
          <a:pPr>
            <a:lnSpc>
              <a:spcPct val="100000"/>
            </a:lnSpc>
          </a:pPr>
          <a:endParaRPr lang="en-GB" b="1" dirty="0"/>
        </a:p>
        <a:p>
          <a:pPr>
            <a:lnSpc>
              <a:spcPct val="100000"/>
            </a:lnSpc>
          </a:pPr>
          <a:r>
            <a:rPr lang="en-GB" b="1" dirty="0"/>
            <a:t>			(</a:t>
          </a:r>
          <a:r>
            <a:rPr lang="en-GB" b="1" dirty="0" err="1"/>
            <a:t>Elhajjar</a:t>
          </a:r>
          <a:r>
            <a:rPr lang="en-GB" b="1" dirty="0"/>
            <a:t> and Itani, 2025)</a:t>
          </a:r>
          <a:endParaRPr lang="en-US" dirty="0"/>
        </a:p>
      </dgm:t>
    </dgm:pt>
    <dgm:pt modelId="{9D301118-5E1D-4ACE-A0F3-7E63501A01E4}" type="parTrans" cxnId="{52E6EF6A-3685-441A-8EF7-559F2F0EECD0}">
      <dgm:prSet/>
      <dgm:spPr/>
      <dgm:t>
        <a:bodyPr/>
        <a:lstStyle/>
        <a:p>
          <a:endParaRPr lang="en-US"/>
        </a:p>
      </dgm:t>
    </dgm:pt>
    <dgm:pt modelId="{7B51C704-B808-4E58-89B2-55484372D78D}" type="sibTrans" cxnId="{52E6EF6A-3685-441A-8EF7-559F2F0EECD0}">
      <dgm:prSet/>
      <dgm:spPr/>
      <dgm:t>
        <a:bodyPr/>
        <a:lstStyle/>
        <a:p>
          <a:endParaRPr lang="en-US"/>
        </a:p>
      </dgm:t>
    </dgm:pt>
    <dgm:pt modelId="{B60FB90C-6E2F-4B6D-A6F3-7DFB1C0940E6}" type="pres">
      <dgm:prSet presAssocID="{853559B8-0353-4151-BCAE-B2E309252F39}" presName="root" presStyleCnt="0">
        <dgm:presLayoutVars>
          <dgm:dir/>
          <dgm:resizeHandles val="exact"/>
        </dgm:presLayoutVars>
      </dgm:prSet>
      <dgm:spPr/>
    </dgm:pt>
    <dgm:pt modelId="{15CC1FD6-5A7B-4770-84DB-5CFC5AB30014}" type="pres">
      <dgm:prSet presAssocID="{518EB348-6084-464F-A01B-E0705A97A884}" presName="compNode" presStyleCnt="0"/>
      <dgm:spPr/>
    </dgm:pt>
    <dgm:pt modelId="{098F6B6A-0F61-4673-9B19-56142A59E367}" type="pres">
      <dgm:prSet presAssocID="{518EB348-6084-464F-A01B-E0705A97A884}" presName="bgRect" presStyleLbl="bgShp" presStyleIdx="0" presStyleCnt="5"/>
      <dgm:spPr/>
    </dgm:pt>
    <dgm:pt modelId="{A4EF49FF-11A0-4080-9B52-785E129234E8}" type="pres">
      <dgm:prSet presAssocID="{518EB348-6084-464F-A01B-E0705A97A884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46A972D-676F-4FE1-A777-CF91FAF5790E}" type="pres">
      <dgm:prSet presAssocID="{518EB348-6084-464F-A01B-E0705A97A884}" presName="spaceRect" presStyleCnt="0"/>
      <dgm:spPr/>
    </dgm:pt>
    <dgm:pt modelId="{D34FF031-C317-4C4F-9FAA-5C5183F9D85B}" type="pres">
      <dgm:prSet presAssocID="{518EB348-6084-464F-A01B-E0705A97A884}" presName="parTx" presStyleLbl="revTx" presStyleIdx="0" presStyleCnt="6">
        <dgm:presLayoutVars>
          <dgm:chMax val="0"/>
          <dgm:chPref val="0"/>
        </dgm:presLayoutVars>
      </dgm:prSet>
      <dgm:spPr/>
    </dgm:pt>
    <dgm:pt modelId="{2439CFCA-34AA-4903-8D06-48A427FCDFD4}" type="pres">
      <dgm:prSet presAssocID="{DCE29924-3025-48C9-8350-D9F82E228458}" presName="sibTrans" presStyleCnt="0"/>
      <dgm:spPr/>
    </dgm:pt>
    <dgm:pt modelId="{D0ABCAB1-6C9D-400A-922A-49FE8B1B3E07}" type="pres">
      <dgm:prSet presAssocID="{FF1E5091-7205-475E-ACCC-CB9AF98121FE}" presName="compNode" presStyleCnt="0"/>
      <dgm:spPr/>
    </dgm:pt>
    <dgm:pt modelId="{40DDE9DC-3152-4E74-A5AA-3E015F6F43E6}" type="pres">
      <dgm:prSet presAssocID="{FF1E5091-7205-475E-ACCC-CB9AF98121FE}" presName="bgRect" presStyleLbl="bgShp" presStyleIdx="1" presStyleCnt="5"/>
      <dgm:spPr/>
    </dgm:pt>
    <dgm:pt modelId="{3A08CE7A-5F09-4685-BB50-3274EBB0D868}" type="pres">
      <dgm:prSet presAssocID="{FF1E5091-7205-475E-ACCC-CB9AF98121FE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1A0398A0-FE4E-4764-9EC4-82B6EC3A15ED}" type="pres">
      <dgm:prSet presAssocID="{FF1E5091-7205-475E-ACCC-CB9AF98121FE}" presName="spaceRect" presStyleCnt="0"/>
      <dgm:spPr/>
    </dgm:pt>
    <dgm:pt modelId="{917FAFC3-34A7-4500-AA0B-C6291E480A69}" type="pres">
      <dgm:prSet presAssocID="{FF1E5091-7205-475E-ACCC-CB9AF98121FE}" presName="parTx" presStyleLbl="revTx" presStyleIdx="1" presStyleCnt="6">
        <dgm:presLayoutVars>
          <dgm:chMax val="0"/>
          <dgm:chPref val="0"/>
        </dgm:presLayoutVars>
      </dgm:prSet>
      <dgm:spPr/>
    </dgm:pt>
    <dgm:pt modelId="{B4BDD76B-B460-4484-A9B5-FD7AFC91B35E}" type="pres">
      <dgm:prSet presAssocID="{9B60C87E-D7BB-4034-839B-12BF2446596A}" presName="sibTrans" presStyleCnt="0"/>
      <dgm:spPr/>
    </dgm:pt>
    <dgm:pt modelId="{562C7FE6-B00A-4C4B-8BED-5A92D3354D0A}" type="pres">
      <dgm:prSet presAssocID="{EFCA218D-9F73-4AA9-BB59-BFA52B5DF9EA}" presName="compNode" presStyleCnt="0"/>
      <dgm:spPr/>
    </dgm:pt>
    <dgm:pt modelId="{0E449F64-6D7D-4263-B986-83B5B8A194E7}" type="pres">
      <dgm:prSet presAssocID="{EFCA218D-9F73-4AA9-BB59-BFA52B5DF9EA}" presName="bgRect" presStyleLbl="bgShp" presStyleIdx="2" presStyleCnt="5"/>
      <dgm:spPr/>
    </dgm:pt>
    <dgm:pt modelId="{760672D4-D1F7-4866-965C-4D65FB89C30F}" type="pres">
      <dgm:prSet presAssocID="{EFCA218D-9F73-4AA9-BB59-BFA52B5DF9E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0565A6D3-C972-4D68-AC66-4C4B3F0511C1}" type="pres">
      <dgm:prSet presAssocID="{EFCA218D-9F73-4AA9-BB59-BFA52B5DF9EA}" presName="spaceRect" presStyleCnt="0"/>
      <dgm:spPr/>
    </dgm:pt>
    <dgm:pt modelId="{E0E10D05-EED2-46DE-98AC-7A7B984AC772}" type="pres">
      <dgm:prSet presAssocID="{EFCA218D-9F73-4AA9-BB59-BFA52B5DF9EA}" presName="parTx" presStyleLbl="revTx" presStyleIdx="2" presStyleCnt="6">
        <dgm:presLayoutVars>
          <dgm:chMax val="0"/>
          <dgm:chPref val="0"/>
        </dgm:presLayoutVars>
      </dgm:prSet>
      <dgm:spPr/>
    </dgm:pt>
    <dgm:pt modelId="{164A9DC8-9AE0-4D55-8E5F-746A5889746B}" type="pres">
      <dgm:prSet presAssocID="{3FB55F53-264A-43AC-9CAB-C3CEB0C0B4EC}" presName="sibTrans" presStyleCnt="0"/>
      <dgm:spPr/>
    </dgm:pt>
    <dgm:pt modelId="{DF23F701-238C-4EF5-945F-DB1AD5E4245C}" type="pres">
      <dgm:prSet presAssocID="{9F6A8F1C-9B24-43AB-B7CD-C07EA4A0335E}" presName="compNode" presStyleCnt="0"/>
      <dgm:spPr/>
    </dgm:pt>
    <dgm:pt modelId="{98992894-D64A-41BF-94A2-653E83B909F0}" type="pres">
      <dgm:prSet presAssocID="{9F6A8F1C-9B24-43AB-B7CD-C07EA4A0335E}" presName="bgRect" presStyleLbl="bgShp" presStyleIdx="3" presStyleCnt="5"/>
      <dgm:spPr/>
    </dgm:pt>
    <dgm:pt modelId="{09333685-2F8E-47B0-A1DD-645AC9915684}" type="pres">
      <dgm:prSet presAssocID="{9F6A8F1C-9B24-43AB-B7CD-C07EA4A0335E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4631AE93-5B63-450C-B52A-EFDD4A43B0B8}" type="pres">
      <dgm:prSet presAssocID="{9F6A8F1C-9B24-43AB-B7CD-C07EA4A0335E}" presName="spaceRect" presStyleCnt="0"/>
      <dgm:spPr/>
    </dgm:pt>
    <dgm:pt modelId="{8E565208-7CC0-484E-AF9A-6E29B21FA132}" type="pres">
      <dgm:prSet presAssocID="{9F6A8F1C-9B24-43AB-B7CD-C07EA4A0335E}" presName="parTx" presStyleLbl="revTx" presStyleIdx="3" presStyleCnt="6">
        <dgm:presLayoutVars>
          <dgm:chMax val="0"/>
          <dgm:chPref val="0"/>
        </dgm:presLayoutVars>
      </dgm:prSet>
      <dgm:spPr/>
    </dgm:pt>
    <dgm:pt modelId="{4A0834E7-83BA-49B6-9905-16D75C928EE3}" type="pres">
      <dgm:prSet presAssocID="{4241F693-63F6-4C77-9585-01C7461243F1}" presName="sibTrans" presStyleCnt="0"/>
      <dgm:spPr/>
    </dgm:pt>
    <dgm:pt modelId="{A7C3A187-0C25-45A5-9C36-05B224EB2ECF}" type="pres">
      <dgm:prSet presAssocID="{1281EB0C-131A-4976-88A5-96E63550C0EF}" presName="compNode" presStyleCnt="0"/>
      <dgm:spPr/>
    </dgm:pt>
    <dgm:pt modelId="{8B979A53-F484-4054-8666-58A1B41A4CDD}" type="pres">
      <dgm:prSet presAssocID="{1281EB0C-131A-4976-88A5-96E63550C0EF}" presName="bgRect" presStyleLbl="bgShp" presStyleIdx="4" presStyleCnt="5"/>
      <dgm:spPr/>
    </dgm:pt>
    <dgm:pt modelId="{644E8164-6EED-46C6-B79D-9CD711E0468C}" type="pres">
      <dgm:prSet presAssocID="{1281EB0C-131A-4976-88A5-96E63550C0EF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135DCE01-3E64-478B-A197-6DC8E134618C}" type="pres">
      <dgm:prSet presAssocID="{1281EB0C-131A-4976-88A5-96E63550C0EF}" presName="spaceRect" presStyleCnt="0"/>
      <dgm:spPr/>
    </dgm:pt>
    <dgm:pt modelId="{AE314371-AC0F-4475-9EF2-14E11B705EE8}" type="pres">
      <dgm:prSet presAssocID="{1281EB0C-131A-4976-88A5-96E63550C0EF}" presName="parTx" presStyleLbl="revTx" presStyleIdx="4" presStyleCnt="6">
        <dgm:presLayoutVars>
          <dgm:chMax val="0"/>
          <dgm:chPref val="0"/>
        </dgm:presLayoutVars>
      </dgm:prSet>
      <dgm:spPr/>
    </dgm:pt>
    <dgm:pt modelId="{894B3E77-1FB9-4AB4-AD5C-297A1DF2599C}" type="pres">
      <dgm:prSet presAssocID="{1281EB0C-131A-4976-88A5-96E63550C0EF}" presName="desTx" presStyleLbl="revTx" presStyleIdx="5" presStyleCnt="6">
        <dgm:presLayoutVars/>
      </dgm:prSet>
      <dgm:spPr/>
    </dgm:pt>
  </dgm:ptLst>
  <dgm:cxnLst>
    <dgm:cxn modelId="{46D02203-592D-488C-84BA-376159250464}" type="presOf" srcId="{853559B8-0353-4151-BCAE-B2E309252F39}" destId="{B60FB90C-6E2F-4B6D-A6F3-7DFB1C0940E6}" srcOrd="0" destOrd="0" presId="urn:microsoft.com/office/officeart/2018/2/layout/IconVerticalSolidList"/>
    <dgm:cxn modelId="{7067B40B-CDC3-4564-9A71-743A1FE6E948}" type="presOf" srcId="{1281EB0C-131A-4976-88A5-96E63550C0EF}" destId="{AE314371-AC0F-4475-9EF2-14E11B705EE8}" srcOrd="0" destOrd="0" presId="urn:microsoft.com/office/officeart/2018/2/layout/IconVerticalSolidList"/>
    <dgm:cxn modelId="{8A925A25-4F39-41E5-B981-6AD7095992F4}" srcId="{853559B8-0353-4151-BCAE-B2E309252F39}" destId="{EFCA218D-9F73-4AA9-BB59-BFA52B5DF9EA}" srcOrd="2" destOrd="0" parTransId="{024665D2-88FD-4F74-8472-FDBEABEAFFD6}" sibTransId="{3FB55F53-264A-43AC-9CAB-C3CEB0C0B4EC}"/>
    <dgm:cxn modelId="{F5C97644-05AF-4EA8-9387-6C9520E44AED}" srcId="{853559B8-0353-4151-BCAE-B2E309252F39}" destId="{FF1E5091-7205-475E-ACCC-CB9AF98121FE}" srcOrd="1" destOrd="0" parTransId="{F0B019A1-E3BF-4508-9FFD-C9BF0A3BDFB2}" sibTransId="{9B60C87E-D7BB-4034-839B-12BF2446596A}"/>
    <dgm:cxn modelId="{52E6EF6A-3685-441A-8EF7-559F2F0EECD0}" srcId="{1281EB0C-131A-4976-88A5-96E63550C0EF}" destId="{F304EC7F-56FB-4CFF-8900-BC8016574801}" srcOrd="0" destOrd="0" parTransId="{9D301118-5E1D-4ACE-A0F3-7E63501A01E4}" sibTransId="{7B51C704-B808-4E58-89B2-55484372D78D}"/>
    <dgm:cxn modelId="{F5FC554B-8750-4BCD-8EF9-A98772AFABDD}" type="presOf" srcId="{518EB348-6084-464F-A01B-E0705A97A884}" destId="{D34FF031-C317-4C4F-9FAA-5C5183F9D85B}" srcOrd="0" destOrd="0" presId="urn:microsoft.com/office/officeart/2018/2/layout/IconVerticalSolidList"/>
    <dgm:cxn modelId="{58971157-FBA4-4004-B274-599D7A1B88BD}" type="presOf" srcId="{F304EC7F-56FB-4CFF-8900-BC8016574801}" destId="{894B3E77-1FB9-4AB4-AD5C-297A1DF2599C}" srcOrd="0" destOrd="0" presId="urn:microsoft.com/office/officeart/2018/2/layout/IconVerticalSolidList"/>
    <dgm:cxn modelId="{80392887-14A8-4F04-BE89-08E6AABEA74F}" type="presOf" srcId="{FF1E5091-7205-475E-ACCC-CB9AF98121FE}" destId="{917FAFC3-34A7-4500-AA0B-C6291E480A69}" srcOrd="0" destOrd="0" presId="urn:microsoft.com/office/officeart/2018/2/layout/IconVerticalSolidList"/>
    <dgm:cxn modelId="{6B1BC1A5-F9A6-4881-AC6E-EE3AC5010540}" srcId="{853559B8-0353-4151-BCAE-B2E309252F39}" destId="{1281EB0C-131A-4976-88A5-96E63550C0EF}" srcOrd="4" destOrd="0" parTransId="{FA1D38F2-10FB-4F47-AB43-21F2E2C740BB}" sibTransId="{484EF9FD-D9C4-4F4C-A508-0FC56944CCDF}"/>
    <dgm:cxn modelId="{A79F73AF-10A0-4112-A6C9-A1538EFD3E1D}" srcId="{853559B8-0353-4151-BCAE-B2E309252F39}" destId="{518EB348-6084-464F-A01B-E0705A97A884}" srcOrd="0" destOrd="0" parTransId="{56E8FA3C-2600-42E6-B9F3-931CE6A62403}" sibTransId="{DCE29924-3025-48C9-8350-D9F82E228458}"/>
    <dgm:cxn modelId="{631078B0-DFB9-45B8-A470-849A64A0974E}" srcId="{853559B8-0353-4151-BCAE-B2E309252F39}" destId="{9F6A8F1C-9B24-43AB-B7CD-C07EA4A0335E}" srcOrd="3" destOrd="0" parTransId="{DC5FACD2-FAD0-4BC4-AC1E-F875D832F782}" sibTransId="{4241F693-63F6-4C77-9585-01C7461243F1}"/>
    <dgm:cxn modelId="{12702BBA-5E50-412C-AEB1-FF89BDE0381D}" type="presOf" srcId="{9F6A8F1C-9B24-43AB-B7CD-C07EA4A0335E}" destId="{8E565208-7CC0-484E-AF9A-6E29B21FA132}" srcOrd="0" destOrd="0" presId="urn:microsoft.com/office/officeart/2018/2/layout/IconVerticalSolidList"/>
    <dgm:cxn modelId="{373430D5-F720-46A6-834F-B4BAAA4F99E1}" type="presOf" srcId="{EFCA218D-9F73-4AA9-BB59-BFA52B5DF9EA}" destId="{E0E10D05-EED2-46DE-98AC-7A7B984AC772}" srcOrd="0" destOrd="0" presId="urn:microsoft.com/office/officeart/2018/2/layout/IconVerticalSolidList"/>
    <dgm:cxn modelId="{1724F0C9-9835-47A0-80DB-92623870057F}" type="presParOf" srcId="{B60FB90C-6E2F-4B6D-A6F3-7DFB1C0940E6}" destId="{15CC1FD6-5A7B-4770-84DB-5CFC5AB30014}" srcOrd="0" destOrd="0" presId="urn:microsoft.com/office/officeart/2018/2/layout/IconVerticalSolidList"/>
    <dgm:cxn modelId="{F32B9805-6E89-484F-8645-973751C97FCE}" type="presParOf" srcId="{15CC1FD6-5A7B-4770-84DB-5CFC5AB30014}" destId="{098F6B6A-0F61-4673-9B19-56142A59E367}" srcOrd="0" destOrd="0" presId="urn:microsoft.com/office/officeart/2018/2/layout/IconVerticalSolidList"/>
    <dgm:cxn modelId="{D0D74750-2783-4676-AECE-6904886A3125}" type="presParOf" srcId="{15CC1FD6-5A7B-4770-84DB-5CFC5AB30014}" destId="{A4EF49FF-11A0-4080-9B52-785E129234E8}" srcOrd="1" destOrd="0" presId="urn:microsoft.com/office/officeart/2018/2/layout/IconVerticalSolidList"/>
    <dgm:cxn modelId="{CBF81127-B283-4733-BE3C-C96C81BA9499}" type="presParOf" srcId="{15CC1FD6-5A7B-4770-84DB-5CFC5AB30014}" destId="{646A972D-676F-4FE1-A777-CF91FAF5790E}" srcOrd="2" destOrd="0" presId="urn:microsoft.com/office/officeart/2018/2/layout/IconVerticalSolidList"/>
    <dgm:cxn modelId="{397B92FE-75FC-45A8-8BFC-00F5579A92F6}" type="presParOf" srcId="{15CC1FD6-5A7B-4770-84DB-5CFC5AB30014}" destId="{D34FF031-C317-4C4F-9FAA-5C5183F9D85B}" srcOrd="3" destOrd="0" presId="urn:microsoft.com/office/officeart/2018/2/layout/IconVerticalSolidList"/>
    <dgm:cxn modelId="{2F3333A1-B162-46F7-8726-9C4827D892DE}" type="presParOf" srcId="{B60FB90C-6E2F-4B6D-A6F3-7DFB1C0940E6}" destId="{2439CFCA-34AA-4903-8D06-48A427FCDFD4}" srcOrd="1" destOrd="0" presId="urn:microsoft.com/office/officeart/2018/2/layout/IconVerticalSolidList"/>
    <dgm:cxn modelId="{4D1AAAB1-2454-4256-8589-504039FA0E1B}" type="presParOf" srcId="{B60FB90C-6E2F-4B6D-A6F3-7DFB1C0940E6}" destId="{D0ABCAB1-6C9D-400A-922A-49FE8B1B3E07}" srcOrd="2" destOrd="0" presId="urn:microsoft.com/office/officeart/2018/2/layout/IconVerticalSolidList"/>
    <dgm:cxn modelId="{15AFDFC9-6BA8-49E8-B7A6-A65CE5F2C9AC}" type="presParOf" srcId="{D0ABCAB1-6C9D-400A-922A-49FE8B1B3E07}" destId="{40DDE9DC-3152-4E74-A5AA-3E015F6F43E6}" srcOrd="0" destOrd="0" presId="urn:microsoft.com/office/officeart/2018/2/layout/IconVerticalSolidList"/>
    <dgm:cxn modelId="{24E404E1-F5AA-4E5A-BE09-B007F1E16C59}" type="presParOf" srcId="{D0ABCAB1-6C9D-400A-922A-49FE8B1B3E07}" destId="{3A08CE7A-5F09-4685-BB50-3274EBB0D868}" srcOrd="1" destOrd="0" presId="urn:microsoft.com/office/officeart/2018/2/layout/IconVerticalSolidList"/>
    <dgm:cxn modelId="{BBB4CEAC-6A21-47D8-9A8D-E1129FA56BCA}" type="presParOf" srcId="{D0ABCAB1-6C9D-400A-922A-49FE8B1B3E07}" destId="{1A0398A0-FE4E-4764-9EC4-82B6EC3A15ED}" srcOrd="2" destOrd="0" presId="urn:microsoft.com/office/officeart/2018/2/layout/IconVerticalSolidList"/>
    <dgm:cxn modelId="{A7AC0912-62A0-432C-893C-6DEF65C771E9}" type="presParOf" srcId="{D0ABCAB1-6C9D-400A-922A-49FE8B1B3E07}" destId="{917FAFC3-34A7-4500-AA0B-C6291E480A69}" srcOrd="3" destOrd="0" presId="urn:microsoft.com/office/officeart/2018/2/layout/IconVerticalSolidList"/>
    <dgm:cxn modelId="{B7C8F5D1-0E65-4676-9598-7B9BF47B1278}" type="presParOf" srcId="{B60FB90C-6E2F-4B6D-A6F3-7DFB1C0940E6}" destId="{B4BDD76B-B460-4484-A9B5-FD7AFC91B35E}" srcOrd="3" destOrd="0" presId="urn:microsoft.com/office/officeart/2018/2/layout/IconVerticalSolidList"/>
    <dgm:cxn modelId="{D78EA8A3-9A2D-413D-8867-01DA04A31E8B}" type="presParOf" srcId="{B60FB90C-6E2F-4B6D-A6F3-7DFB1C0940E6}" destId="{562C7FE6-B00A-4C4B-8BED-5A92D3354D0A}" srcOrd="4" destOrd="0" presId="urn:microsoft.com/office/officeart/2018/2/layout/IconVerticalSolidList"/>
    <dgm:cxn modelId="{DC6E38F5-DEC9-4B79-B773-A41E423AD746}" type="presParOf" srcId="{562C7FE6-B00A-4C4B-8BED-5A92D3354D0A}" destId="{0E449F64-6D7D-4263-B986-83B5B8A194E7}" srcOrd="0" destOrd="0" presId="urn:microsoft.com/office/officeart/2018/2/layout/IconVerticalSolidList"/>
    <dgm:cxn modelId="{2FEF2FE6-5D2B-4159-9007-E8D71E3D6A14}" type="presParOf" srcId="{562C7FE6-B00A-4C4B-8BED-5A92D3354D0A}" destId="{760672D4-D1F7-4866-965C-4D65FB89C30F}" srcOrd="1" destOrd="0" presId="urn:microsoft.com/office/officeart/2018/2/layout/IconVerticalSolidList"/>
    <dgm:cxn modelId="{DF0D395E-6C8E-44B7-8DCA-A24C15E027FB}" type="presParOf" srcId="{562C7FE6-B00A-4C4B-8BED-5A92D3354D0A}" destId="{0565A6D3-C972-4D68-AC66-4C4B3F0511C1}" srcOrd="2" destOrd="0" presId="urn:microsoft.com/office/officeart/2018/2/layout/IconVerticalSolidList"/>
    <dgm:cxn modelId="{4759B4A7-338A-4A7D-BB7B-C0B3297407BA}" type="presParOf" srcId="{562C7FE6-B00A-4C4B-8BED-5A92D3354D0A}" destId="{E0E10D05-EED2-46DE-98AC-7A7B984AC772}" srcOrd="3" destOrd="0" presId="urn:microsoft.com/office/officeart/2018/2/layout/IconVerticalSolidList"/>
    <dgm:cxn modelId="{8E65D9FF-BE70-4684-A9F7-19816FFAF18E}" type="presParOf" srcId="{B60FB90C-6E2F-4B6D-A6F3-7DFB1C0940E6}" destId="{164A9DC8-9AE0-4D55-8E5F-746A5889746B}" srcOrd="5" destOrd="0" presId="urn:microsoft.com/office/officeart/2018/2/layout/IconVerticalSolidList"/>
    <dgm:cxn modelId="{5645581E-5A9E-4E10-A16B-99B9DFED3DA4}" type="presParOf" srcId="{B60FB90C-6E2F-4B6D-A6F3-7DFB1C0940E6}" destId="{DF23F701-238C-4EF5-945F-DB1AD5E4245C}" srcOrd="6" destOrd="0" presId="urn:microsoft.com/office/officeart/2018/2/layout/IconVerticalSolidList"/>
    <dgm:cxn modelId="{81F3D4CD-9D78-4D81-BF8D-9E5561B7C4BF}" type="presParOf" srcId="{DF23F701-238C-4EF5-945F-DB1AD5E4245C}" destId="{98992894-D64A-41BF-94A2-653E83B909F0}" srcOrd="0" destOrd="0" presId="urn:microsoft.com/office/officeart/2018/2/layout/IconVerticalSolidList"/>
    <dgm:cxn modelId="{47E0CCDD-714B-478D-B1AF-FE3217D1A1CE}" type="presParOf" srcId="{DF23F701-238C-4EF5-945F-DB1AD5E4245C}" destId="{09333685-2F8E-47B0-A1DD-645AC9915684}" srcOrd="1" destOrd="0" presId="urn:microsoft.com/office/officeart/2018/2/layout/IconVerticalSolidList"/>
    <dgm:cxn modelId="{0E6A2D61-A94A-446A-823F-A26E03343878}" type="presParOf" srcId="{DF23F701-238C-4EF5-945F-DB1AD5E4245C}" destId="{4631AE93-5B63-450C-B52A-EFDD4A43B0B8}" srcOrd="2" destOrd="0" presId="urn:microsoft.com/office/officeart/2018/2/layout/IconVerticalSolidList"/>
    <dgm:cxn modelId="{0C783503-8AF8-455D-8B93-853E04AF5863}" type="presParOf" srcId="{DF23F701-238C-4EF5-945F-DB1AD5E4245C}" destId="{8E565208-7CC0-484E-AF9A-6E29B21FA132}" srcOrd="3" destOrd="0" presId="urn:microsoft.com/office/officeart/2018/2/layout/IconVerticalSolidList"/>
    <dgm:cxn modelId="{3373A2F3-9FF2-43DD-8964-9565C054618F}" type="presParOf" srcId="{B60FB90C-6E2F-4B6D-A6F3-7DFB1C0940E6}" destId="{4A0834E7-83BA-49B6-9905-16D75C928EE3}" srcOrd="7" destOrd="0" presId="urn:microsoft.com/office/officeart/2018/2/layout/IconVerticalSolidList"/>
    <dgm:cxn modelId="{A237A2E9-839D-44B1-BE2F-674DA9920210}" type="presParOf" srcId="{B60FB90C-6E2F-4B6D-A6F3-7DFB1C0940E6}" destId="{A7C3A187-0C25-45A5-9C36-05B224EB2ECF}" srcOrd="8" destOrd="0" presId="urn:microsoft.com/office/officeart/2018/2/layout/IconVerticalSolidList"/>
    <dgm:cxn modelId="{FAE37A3B-2DBD-405D-8D01-9974B4E9192B}" type="presParOf" srcId="{A7C3A187-0C25-45A5-9C36-05B224EB2ECF}" destId="{8B979A53-F484-4054-8666-58A1B41A4CDD}" srcOrd="0" destOrd="0" presId="urn:microsoft.com/office/officeart/2018/2/layout/IconVerticalSolidList"/>
    <dgm:cxn modelId="{B786EDF1-460A-46B6-89D1-85D76E2D2D1B}" type="presParOf" srcId="{A7C3A187-0C25-45A5-9C36-05B224EB2ECF}" destId="{644E8164-6EED-46C6-B79D-9CD711E0468C}" srcOrd="1" destOrd="0" presId="urn:microsoft.com/office/officeart/2018/2/layout/IconVerticalSolidList"/>
    <dgm:cxn modelId="{20950760-5960-420E-AF93-2804D9B5A4D6}" type="presParOf" srcId="{A7C3A187-0C25-45A5-9C36-05B224EB2ECF}" destId="{135DCE01-3E64-478B-A197-6DC8E134618C}" srcOrd="2" destOrd="0" presId="urn:microsoft.com/office/officeart/2018/2/layout/IconVerticalSolidList"/>
    <dgm:cxn modelId="{68615077-6568-4973-98A1-7D8422CA78D9}" type="presParOf" srcId="{A7C3A187-0C25-45A5-9C36-05B224EB2ECF}" destId="{AE314371-AC0F-4475-9EF2-14E11B705EE8}" srcOrd="3" destOrd="0" presId="urn:microsoft.com/office/officeart/2018/2/layout/IconVerticalSolidList"/>
    <dgm:cxn modelId="{EA1B201D-DA58-459D-9402-5E09272F119E}" type="presParOf" srcId="{A7C3A187-0C25-45A5-9C36-05B224EB2ECF}" destId="{894B3E77-1FB9-4AB4-AD5C-297A1DF2599C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8F6B6A-0F61-4673-9B19-56142A59E367}">
      <dsp:nvSpPr>
        <dsp:cNvPr id="0" name=""/>
        <dsp:cNvSpPr/>
      </dsp:nvSpPr>
      <dsp:spPr>
        <a:xfrm>
          <a:off x="0" y="5535"/>
          <a:ext cx="7694673" cy="7253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EF49FF-11A0-4080-9B52-785E129234E8}">
      <dsp:nvSpPr>
        <dsp:cNvPr id="0" name=""/>
        <dsp:cNvSpPr/>
      </dsp:nvSpPr>
      <dsp:spPr>
        <a:xfrm>
          <a:off x="219419" y="168740"/>
          <a:ext cx="398944" cy="398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34FF031-C317-4C4F-9FAA-5C5183F9D85B}">
      <dsp:nvSpPr>
        <dsp:cNvPr id="0" name=""/>
        <dsp:cNvSpPr/>
      </dsp:nvSpPr>
      <dsp:spPr>
        <a:xfrm>
          <a:off x="837783" y="5535"/>
          <a:ext cx="6856070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rial Narrow" panose="020B0606020202030204" pitchFamily="34" charset="0"/>
            </a:rPr>
            <a:t>AI washing is defined as the exaggeration or misrepresentation of AI capabilities for marketing or competitive advantage.</a:t>
          </a:r>
          <a:endParaRPr lang="en-US" sz="1900" kern="1200" dirty="0">
            <a:latin typeface="Arial Narrow" panose="020B0606020202030204" pitchFamily="34" charset="0"/>
          </a:endParaRPr>
        </a:p>
      </dsp:txBody>
      <dsp:txXfrm>
        <a:off x="837783" y="5535"/>
        <a:ext cx="6856070" cy="725353"/>
      </dsp:txXfrm>
    </dsp:sp>
    <dsp:sp modelId="{40DDE9DC-3152-4E74-A5AA-3E015F6F43E6}">
      <dsp:nvSpPr>
        <dsp:cNvPr id="0" name=""/>
        <dsp:cNvSpPr/>
      </dsp:nvSpPr>
      <dsp:spPr>
        <a:xfrm>
          <a:off x="0" y="912227"/>
          <a:ext cx="7694673" cy="7253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A08CE7A-5F09-4685-BB50-3274EBB0D868}">
      <dsp:nvSpPr>
        <dsp:cNvPr id="0" name=""/>
        <dsp:cNvSpPr/>
      </dsp:nvSpPr>
      <dsp:spPr>
        <a:xfrm>
          <a:off x="219419" y="1075432"/>
          <a:ext cx="398944" cy="398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7FAFC3-34A7-4500-AA0B-C6291E480A69}">
      <dsp:nvSpPr>
        <dsp:cNvPr id="0" name=""/>
        <dsp:cNvSpPr/>
      </dsp:nvSpPr>
      <dsp:spPr>
        <a:xfrm>
          <a:off x="837783" y="912227"/>
          <a:ext cx="6856070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>
              <a:latin typeface="Arial Narrow" panose="020B0606020202030204" pitchFamily="34" charset="0"/>
            </a:rPr>
            <a:t>Common examples are;</a:t>
          </a:r>
          <a:endParaRPr lang="en-US" sz="1900" kern="1200" dirty="0">
            <a:latin typeface="Arial Narrow" panose="020B0606020202030204" pitchFamily="34" charset="0"/>
          </a:endParaRPr>
        </a:p>
      </dsp:txBody>
      <dsp:txXfrm>
        <a:off x="837783" y="912227"/>
        <a:ext cx="6856070" cy="725353"/>
      </dsp:txXfrm>
    </dsp:sp>
    <dsp:sp modelId="{0E449F64-6D7D-4263-B986-83B5B8A194E7}">
      <dsp:nvSpPr>
        <dsp:cNvPr id="0" name=""/>
        <dsp:cNvSpPr/>
      </dsp:nvSpPr>
      <dsp:spPr>
        <a:xfrm>
          <a:off x="0" y="1818919"/>
          <a:ext cx="7694673" cy="7253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60672D4-D1F7-4866-965C-4D65FB89C30F}">
      <dsp:nvSpPr>
        <dsp:cNvPr id="0" name=""/>
        <dsp:cNvSpPr/>
      </dsp:nvSpPr>
      <dsp:spPr>
        <a:xfrm>
          <a:off x="219419" y="1982124"/>
          <a:ext cx="398944" cy="398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0E10D05-EED2-46DE-98AC-7A7B984AC772}">
      <dsp:nvSpPr>
        <dsp:cNvPr id="0" name=""/>
        <dsp:cNvSpPr/>
      </dsp:nvSpPr>
      <dsp:spPr>
        <a:xfrm>
          <a:off x="837783" y="1818919"/>
          <a:ext cx="6856070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Narrow" panose="020B0606020202030204" pitchFamily="34" charset="0"/>
            </a:rPr>
            <a:t>Labelling simple automation or statistical tools as “AI”</a:t>
          </a:r>
          <a:endParaRPr lang="en-US" sz="1400" kern="1200" dirty="0">
            <a:latin typeface="Arial Narrow" panose="020B0606020202030204" pitchFamily="34" charset="0"/>
          </a:endParaRPr>
        </a:p>
      </dsp:txBody>
      <dsp:txXfrm>
        <a:off x="837783" y="1818919"/>
        <a:ext cx="6856070" cy="725353"/>
      </dsp:txXfrm>
    </dsp:sp>
    <dsp:sp modelId="{98992894-D64A-41BF-94A2-653E83B909F0}">
      <dsp:nvSpPr>
        <dsp:cNvPr id="0" name=""/>
        <dsp:cNvSpPr/>
      </dsp:nvSpPr>
      <dsp:spPr>
        <a:xfrm>
          <a:off x="0" y="2725611"/>
          <a:ext cx="7694673" cy="7253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9333685-2F8E-47B0-A1DD-645AC9915684}">
      <dsp:nvSpPr>
        <dsp:cNvPr id="0" name=""/>
        <dsp:cNvSpPr/>
      </dsp:nvSpPr>
      <dsp:spPr>
        <a:xfrm>
          <a:off x="219419" y="2888816"/>
          <a:ext cx="398944" cy="398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E565208-7CC0-484E-AF9A-6E29B21FA132}">
      <dsp:nvSpPr>
        <dsp:cNvPr id="0" name=""/>
        <dsp:cNvSpPr/>
      </dsp:nvSpPr>
      <dsp:spPr>
        <a:xfrm>
          <a:off x="837783" y="2725611"/>
          <a:ext cx="6856070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Narrow" panose="020B0606020202030204" pitchFamily="34" charset="0"/>
            </a:rPr>
            <a:t>Overstating the autonomy or intelligence of systems</a:t>
          </a:r>
          <a:endParaRPr lang="en-US" sz="1400" kern="1200" dirty="0">
            <a:latin typeface="Arial Narrow" panose="020B0606020202030204" pitchFamily="34" charset="0"/>
          </a:endParaRPr>
        </a:p>
      </dsp:txBody>
      <dsp:txXfrm>
        <a:off x="837783" y="2725611"/>
        <a:ext cx="6856070" cy="725353"/>
      </dsp:txXfrm>
    </dsp:sp>
    <dsp:sp modelId="{8B979A53-F484-4054-8666-58A1B41A4CDD}">
      <dsp:nvSpPr>
        <dsp:cNvPr id="0" name=""/>
        <dsp:cNvSpPr/>
      </dsp:nvSpPr>
      <dsp:spPr>
        <a:xfrm>
          <a:off x="0" y="3632303"/>
          <a:ext cx="7694673" cy="72535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44E8164-6EED-46C6-B79D-9CD711E0468C}">
      <dsp:nvSpPr>
        <dsp:cNvPr id="0" name=""/>
        <dsp:cNvSpPr/>
      </dsp:nvSpPr>
      <dsp:spPr>
        <a:xfrm>
          <a:off x="219419" y="3795508"/>
          <a:ext cx="398944" cy="398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314371-AC0F-4475-9EF2-14E11B705EE8}">
      <dsp:nvSpPr>
        <dsp:cNvPr id="0" name=""/>
        <dsp:cNvSpPr/>
      </dsp:nvSpPr>
      <dsp:spPr>
        <a:xfrm>
          <a:off x="837783" y="3632303"/>
          <a:ext cx="3462602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Arial Narrow" panose="020B0606020202030204" pitchFamily="34" charset="0"/>
            </a:rPr>
            <a:t>Marketing hype that obscures the actual technical functionality</a:t>
          </a:r>
          <a:endParaRPr lang="en-US" sz="1400" kern="1200" dirty="0">
            <a:latin typeface="Arial Narrow" panose="020B0606020202030204" pitchFamily="34" charset="0"/>
          </a:endParaRPr>
        </a:p>
      </dsp:txBody>
      <dsp:txXfrm>
        <a:off x="837783" y="3632303"/>
        <a:ext cx="3462602" cy="725353"/>
      </dsp:txXfrm>
    </dsp:sp>
    <dsp:sp modelId="{894B3E77-1FB9-4AB4-AD5C-297A1DF2599C}">
      <dsp:nvSpPr>
        <dsp:cNvPr id="0" name=""/>
        <dsp:cNvSpPr/>
      </dsp:nvSpPr>
      <dsp:spPr>
        <a:xfrm>
          <a:off x="4300386" y="3632303"/>
          <a:ext cx="3393467" cy="725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767" tIns="76767" rIns="76767" bIns="76767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b="1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b="1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b="1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b="1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			(</a:t>
          </a:r>
          <a:r>
            <a:rPr lang="en-GB" sz="1100" b="1" kern="1200" dirty="0" err="1"/>
            <a:t>Elhajjar</a:t>
          </a:r>
          <a:r>
            <a:rPr lang="en-GB" sz="1100" b="1" kern="1200" dirty="0"/>
            <a:t> and Itani, 2025)</a:t>
          </a:r>
          <a:endParaRPr lang="en-US" sz="1100" kern="1200" dirty="0"/>
        </a:p>
      </dsp:txBody>
      <dsp:txXfrm>
        <a:off x="4300386" y="3632303"/>
        <a:ext cx="3393467" cy="7253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293DB-B627-6B7C-FB8D-51AB4115B6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5EE1D2-1AB4-0A57-6826-C71154B94D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018C3-BE6E-22E6-72FF-75122743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639B1-174C-7920-B56A-1258EE76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EECC8-F0D8-D7E6-AFAE-4A0BBFE49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792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FD25B-4F04-6BF8-C587-E2B422579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D5A6A-6CAF-88EB-9D69-FFC4D44E1B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C6B72-F679-ABA6-AFE9-ECF34AC8C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7BE586-F2E0-F9C8-55DD-26B5C9251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BD810-53B7-9AD8-E900-51D206E55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47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0633C-8AEE-A5FB-151F-21E46A56D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B2AC84-8DC9-61B4-4197-453B29481C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5A273-4AF5-2275-67BB-A3C3205C9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E4575-A480-6D5B-C212-DFEA780A3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CBE-FD4B-5093-8EF5-E8C1BF7EA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3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4A4BB-49D3-B191-32A9-8B8F44A9E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497B4-92EE-1607-47FC-0D37D17FE4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658A46-5BED-B6D4-F8F9-48959B3302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20EBF0-D248-2189-CBE2-B5C6E5E4D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ACD8C-0C5C-3771-49AE-542F587AD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2DF28B-9B37-5031-CDC9-49C68269D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805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204EA-955A-9B5A-CF81-A81405766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A9BBA-7E73-C184-9AF4-593EB693D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96265A-949F-B8F0-F935-AA84005A1A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1F3F5F-6B3A-13A6-C1F0-B89C74F0C8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02F134-44AF-7DF6-92ED-B5118AAA1B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AAE64B-BA32-D9BE-5830-80F2A9DEA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66129EA-5E88-7FED-0EA0-31565761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264264-0C64-00F3-A244-CBF06426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8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95AD1-517C-D47C-8409-E0D453110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C97716-AA2B-2097-1A26-75E240077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CFC076-F7C9-F056-CB32-56CA4C3BC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0736F5-7662-A61D-285E-0A886C5A2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902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DFF685-FA0A-06A0-90B7-90DB6D8BA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17E389-E47E-5BD6-53C9-0D17CF53A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DC2DC6-1262-EE47-9042-DB2A24160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072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5E45-42E2-5887-3892-17400A8FE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46E87-6DE4-7DD6-5AF7-81E05CEAC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542A3B-C085-DF4C-F4B4-9178FC683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4C396-679A-5E11-2026-3ACBBE080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2291DE-F77F-E2D1-9C24-9F5209858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B0B60-E41D-149E-D497-84958B217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75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EC5EB-1202-A2AD-877D-283FDBAF6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42C180-A68A-7D02-5036-79D80DDDF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38AC84-2856-1D13-BE5D-D97603A82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D2421A-188C-7D47-FFF8-1805A7D38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37DF5C-19E1-1F51-8FB1-C3631CD97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CDE871-5E15-F25A-F390-4D0476DB2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116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01C6B-F51B-46C1-EDF3-527800343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83144C-7CD2-5394-4F28-BA242CBFFC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AC85F7-9413-CDDC-2942-CB0D6E62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78DEF-6976-DB78-F879-2900486E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2CF6A-3C89-52A4-47D1-60CCF708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445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3899C5-F39C-FE44-F2FD-074FBB92DD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F0D1A6-8540-5EE2-5C9F-5884B69812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52A70-2C90-3D65-0D99-9F66F2BA7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85851-F0CB-1486-5A5F-EED674047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9C141-6F3A-56F0-24DD-E5AFFBA70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180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and white circle&#10;&#10;AI-generated content may be incorrect.">
            <a:extLst>
              <a:ext uri="{FF2B5EF4-FFF2-40B4-BE49-F238E27FC236}">
                <a16:creationId xmlns:a16="http://schemas.microsoft.com/office/drawing/2014/main" id="{CBB13E52-F3BE-96BB-F038-4B79355F5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925" y="0"/>
            <a:ext cx="2886075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D98DF53-27DD-D648-3CC5-2C9E69920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85801"/>
            <a:ext cx="6397627" cy="914400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0BA85F19-2687-FD41-1CBC-46504627687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2" y="1845831"/>
            <a:ext cx="6397627" cy="4297680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C98182A-F234-2D9B-263B-80528C35BD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20155" y="685799"/>
            <a:ext cx="3657601" cy="5486400"/>
          </a:xfrm>
          <a:custGeom>
            <a:avLst/>
            <a:gdLst>
              <a:gd name="csX0" fmla="*/ 793739 w 3657601"/>
              <a:gd name="csY0" fmla="*/ 0 h 5486400"/>
              <a:gd name="csX1" fmla="*/ 1593622 w 3657601"/>
              <a:gd name="csY1" fmla="*/ 0 h 5486400"/>
              <a:gd name="csX2" fmla="*/ 1607433 w 3657601"/>
              <a:gd name="csY2" fmla="*/ 44765 h 5486400"/>
              <a:gd name="csX3" fmla="*/ 1629417 w 3657601"/>
              <a:gd name="csY3" fmla="*/ 108526 h 5486400"/>
              <a:gd name="csX4" fmla="*/ 1655496 w 3657601"/>
              <a:gd name="csY4" fmla="*/ 172454 h 5486400"/>
              <a:gd name="csX5" fmla="*/ 1686865 w 3657601"/>
              <a:gd name="csY5" fmla="*/ 237597 h 5486400"/>
              <a:gd name="csX6" fmla="*/ 1724172 w 3657601"/>
              <a:gd name="csY6" fmla="*/ 303174 h 5486400"/>
              <a:gd name="csX7" fmla="*/ 1768406 w 3657601"/>
              <a:gd name="csY7" fmla="*/ 368795 h 5486400"/>
              <a:gd name="csX8" fmla="*/ 1820165 w 3657601"/>
              <a:gd name="csY8" fmla="*/ 433219 h 5486400"/>
              <a:gd name="csX9" fmla="*/ 1879042 w 3657601"/>
              <a:gd name="csY9" fmla="*/ 494350 h 5486400"/>
              <a:gd name="csX10" fmla="*/ 1945247 w 3657601"/>
              <a:gd name="csY10" fmla="*/ 551178 h 5486400"/>
              <a:gd name="csX11" fmla="*/ 2015846 w 3657601"/>
              <a:gd name="csY11" fmla="*/ 600936 h 5486400"/>
              <a:gd name="csX12" fmla="*/ 2017167 w 3657601"/>
              <a:gd name="csY12" fmla="*/ 601686 h 5486400"/>
              <a:gd name="csX13" fmla="*/ 2050936 w 3657601"/>
              <a:gd name="csY13" fmla="*/ 623111 h 5486400"/>
              <a:gd name="csX14" fmla="*/ 2093411 w 3657601"/>
              <a:gd name="csY14" fmla="*/ 644899 h 5486400"/>
              <a:gd name="csX15" fmla="*/ 2170812 w 3657601"/>
              <a:gd name="csY15" fmla="*/ 679640 h 5486400"/>
              <a:gd name="csX16" fmla="*/ 2247767 w 3657601"/>
              <a:gd name="csY16" fmla="*/ 706348 h 5486400"/>
              <a:gd name="csX17" fmla="*/ 2322888 w 3657601"/>
              <a:gd name="csY17" fmla="*/ 725791 h 5486400"/>
              <a:gd name="csX18" fmla="*/ 2396046 w 3657601"/>
              <a:gd name="csY18" fmla="*/ 739095 h 5486400"/>
              <a:gd name="csX19" fmla="*/ 2466055 w 3657601"/>
              <a:gd name="csY19" fmla="*/ 747134 h 5486400"/>
              <a:gd name="csX20" fmla="*/ 2533257 w 3657601"/>
              <a:gd name="csY20" fmla="*/ 750912 h 5486400"/>
              <a:gd name="csX21" fmla="*/ 2597373 w 3657601"/>
              <a:gd name="csY21" fmla="*/ 751217 h 5486400"/>
              <a:gd name="csX22" fmla="*/ 2659254 w 3657601"/>
              <a:gd name="csY22" fmla="*/ 748709 h 5486400"/>
              <a:gd name="csX23" fmla="*/ 2718328 w 3657601"/>
              <a:gd name="csY23" fmla="*/ 743927 h 5486400"/>
              <a:gd name="csX24" fmla="*/ 2775421 w 3657601"/>
              <a:gd name="csY24" fmla="*/ 737260 h 5486400"/>
              <a:gd name="csX25" fmla="*/ 2830158 w 3657601"/>
              <a:gd name="csY25" fmla="*/ 729119 h 5486400"/>
              <a:gd name="csX26" fmla="*/ 2883739 w 3657601"/>
              <a:gd name="csY26" fmla="*/ 719600 h 5486400"/>
              <a:gd name="csX27" fmla="*/ 2935168 w 3657601"/>
              <a:gd name="csY27" fmla="*/ 709135 h 5486400"/>
              <a:gd name="csX28" fmla="*/ 2985428 w 3657601"/>
              <a:gd name="csY28" fmla="*/ 697750 h 5486400"/>
              <a:gd name="csX29" fmla="*/ 3034514 w 3657601"/>
              <a:gd name="csY29" fmla="*/ 685583 h 5486400"/>
              <a:gd name="csX30" fmla="*/ 3082342 w 3657601"/>
              <a:gd name="csY30" fmla="*/ 672826 h 5486400"/>
              <a:gd name="csX31" fmla="*/ 3129376 w 3657601"/>
              <a:gd name="csY31" fmla="*/ 659459 h 5486400"/>
              <a:gd name="csX32" fmla="*/ 3175274 w 3657601"/>
              <a:gd name="csY32" fmla="*/ 645699 h 5486400"/>
              <a:gd name="csX33" fmla="*/ 3220480 w 3657601"/>
              <a:gd name="csY33" fmla="*/ 631514 h 5486400"/>
              <a:gd name="csX34" fmla="*/ 3264904 w 3657601"/>
              <a:gd name="csY34" fmla="*/ 617003 h 5486400"/>
              <a:gd name="csX35" fmla="*/ 3308777 w 3657601"/>
              <a:gd name="csY35" fmla="*/ 602158 h 5486400"/>
              <a:gd name="csX36" fmla="*/ 3351804 w 3657601"/>
              <a:gd name="csY36" fmla="*/ 587151 h 5486400"/>
              <a:gd name="csX37" fmla="*/ 3394578 w 3657601"/>
              <a:gd name="csY37" fmla="*/ 571834 h 5486400"/>
              <a:gd name="csX38" fmla="*/ 3436507 w 3657601"/>
              <a:gd name="csY38" fmla="*/ 556467 h 5486400"/>
              <a:gd name="csX39" fmla="*/ 3478372 w 3657601"/>
              <a:gd name="csY39" fmla="*/ 540810 h 5486400"/>
              <a:gd name="csX40" fmla="*/ 3519425 w 3657601"/>
              <a:gd name="csY40" fmla="*/ 525177 h 5486400"/>
              <a:gd name="csX41" fmla="*/ 3560243 w 3657601"/>
              <a:gd name="csY41" fmla="*/ 509407 h 5486400"/>
              <a:gd name="csX42" fmla="*/ 3599156 w 3657601"/>
              <a:gd name="csY42" fmla="*/ 494257 h 5486400"/>
              <a:gd name="csX43" fmla="*/ 3657601 w 3657601"/>
              <a:gd name="csY43" fmla="*/ 793749 h 5486400"/>
              <a:gd name="csX44" fmla="*/ 3657601 w 3657601"/>
              <a:gd name="csY44" fmla="*/ 1100276 h 5486400"/>
              <a:gd name="csX45" fmla="*/ 3638932 w 3657601"/>
              <a:gd name="csY45" fmla="*/ 1115453 h 5486400"/>
              <a:gd name="csX46" fmla="*/ 3599569 w 3657601"/>
              <a:gd name="csY46" fmla="*/ 1146879 h 5486400"/>
              <a:gd name="csX47" fmla="*/ 3560141 w 3657601"/>
              <a:gd name="csY47" fmla="*/ 1179645 h 5486400"/>
              <a:gd name="csX48" fmla="*/ 3520327 w 3657601"/>
              <a:gd name="csY48" fmla="*/ 1214272 h 5486400"/>
              <a:gd name="csX49" fmla="*/ 3480766 w 3657601"/>
              <a:gd name="csY49" fmla="*/ 1250435 h 5486400"/>
              <a:gd name="csX50" fmla="*/ 3440882 w 3657601"/>
              <a:gd name="csY50" fmla="*/ 1288979 h 5486400"/>
              <a:gd name="csX51" fmla="*/ 3401347 w 3657601"/>
              <a:gd name="csY51" fmla="*/ 1329632 h 5486400"/>
              <a:gd name="csX52" fmla="*/ 3362193 w 3657601"/>
              <a:gd name="csY52" fmla="*/ 1372717 h 5486400"/>
              <a:gd name="csX53" fmla="*/ 3323178 w 3657601"/>
              <a:gd name="csY53" fmla="*/ 1419066 h 5486400"/>
              <a:gd name="csX54" fmla="*/ 3285167 w 3657601"/>
              <a:gd name="csY54" fmla="*/ 1468284 h 5486400"/>
              <a:gd name="csX55" fmla="*/ 3248070 w 3657601"/>
              <a:gd name="csY55" fmla="*/ 1521180 h 5486400"/>
              <a:gd name="csX56" fmla="*/ 3219997 w 3657601"/>
              <a:gd name="csY56" fmla="*/ 1564303 h 5486400"/>
              <a:gd name="csX57" fmla="*/ 3212263 w 3657601"/>
              <a:gd name="csY57" fmla="*/ 1578222 h 5486400"/>
              <a:gd name="csX58" fmla="*/ 3198883 w 3657601"/>
              <a:gd name="csY58" fmla="*/ 1600041 h 5486400"/>
              <a:gd name="csX59" fmla="*/ 3178811 w 3657601"/>
              <a:gd name="csY59" fmla="*/ 1638763 h 5486400"/>
              <a:gd name="csX60" fmla="*/ 3147950 w 3657601"/>
              <a:gd name="csY60" fmla="*/ 1703571 h 5486400"/>
              <a:gd name="csX61" fmla="*/ 3120880 w 3657601"/>
              <a:gd name="csY61" fmla="*/ 1771491 h 5486400"/>
              <a:gd name="csX62" fmla="*/ 3098064 w 3657601"/>
              <a:gd name="csY62" fmla="*/ 1842509 h 5486400"/>
              <a:gd name="csX63" fmla="*/ 3080107 w 3657601"/>
              <a:gd name="csY63" fmla="*/ 1916213 h 5486400"/>
              <a:gd name="csX64" fmla="*/ 3067508 w 3657601"/>
              <a:gd name="csY64" fmla="*/ 1991740 h 5486400"/>
              <a:gd name="csX65" fmla="*/ 3060574 w 3657601"/>
              <a:gd name="csY65" fmla="*/ 2067877 h 5486400"/>
              <a:gd name="csX66" fmla="*/ 3059260 w 3657601"/>
              <a:gd name="csY66" fmla="*/ 2143823 h 5486400"/>
              <a:gd name="csX67" fmla="*/ 3063311 w 3657601"/>
              <a:gd name="csY67" fmla="*/ 2218518 h 5486400"/>
              <a:gd name="csX68" fmla="*/ 3072283 w 3657601"/>
              <a:gd name="csY68" fmla="*/ 2291264 h 5486400"/>
              <a:gd name="csX69" fmla="*/ 3085542 w 3657601"/>
              <a:gd name="csY69" fmla="*/ 2361203 h 5486400"/>
              <a:gd name="csX70" fmla="*/ 3102636 w 3657601"/>
              <a:gd name="csY70" fmla="*/ 2428716 h 5486400"/>
              <a:gd name="csX71" fmla="*/ 3122569 w 3657601"/>
              <a:gd name="csY71" fmla="*/ 2492292 h 5486400"/>
              <a:gd name="csX72" fmla="*/ 3145867 w 3657601"/>
              <a:gd name="csY72" fmla="*/ 2554884 h 5486400"/>
              <a:gd name="csX73" fmla="*/ 3173471 w 3657601"/>
              <a:gd name="csY73" fmla="*/ 2618098 h 5486400"/>
              <a:gd name="csX74" fmla="*/ 3206319 w 3657601"/>
              <a:gd name="csY74" fmla="*/ 2682297 h 5486400"/>
              <a:gd name="csX75" fmla="*/ 3245016 w 3657601"/>
              <a:gd name="csY75" fmla="*/ 2746737 h 5486400"/>
              <a:gd name="csX76" fmla="*/ 3290196 w 3657601"/>
              <a:gd name="csY76" fmla="*/ 2810611 h 5486400"/>
              <a:gd name="csX77" fmla="*/ 3342165 w 3657601"/>
              <a:gd name="csY77" fmla="*/ 2872740 h 5486400"/>
              <a:gd name="csX78" fmla="*/ 3401188 w 3657601"/>
              <a:gd name="csY78" fmla="*/ 2931985 h 5486400"/>
              <a:gd name="csX79" fmla="*/ 3466314 w 3657601"/>
              <a:gd name="csY79" fmla="*/ 2986456 h 5486400"/>
              <a:gd name="csX80" fmla="*/ 3533166 w 3657601"/>
              <a:gd name="csY80" fmla="*/ 3033058 h 5486400"/>
              <a:gd name="csX81" fmla="*/ 3536500 w 3657601"/>
              <a:gd name="csY81" fmla="*/ 3034950 h 5486400"/>
              <a:gd name="csX82" fmla="*/ 3568371 w 3657601"/>
              <a:gd name="csY82" fmla="*/ 3055061 h 5486400"/>
              <a:gd name="csX83" fmla="*/ 3610344 w 3657601"/>
              <a:gd name="csY83" fmla="*/ 3076613 h 5486400"/>
              <a:gd name="csX84" fmla="*/ 3657601 w 3657601"/>
              <a:gd name="csY84" fmla="*/ 3099847 h 5486400"/>
              <a:gd name="csX85" fmla="*/ 3657601 w 3657601"/>
              <a:gd name="csY85" fmla="*/ 4692650 h 5486400"/>
              <a:gd name="csX86" fmla="*/ 2863851 w 3657601"/>
              <a:gd name="csY86" fmla="*/ 5486400 h 5486400"/>
              <a:gd name="csX87" fmla="*/ 793750 w 3657601"/>
              <a:gd name="csY87" fmla="*/ 5486400 h 5486400"/>
              <a:gd name="csX88" fmla="*/ 0 w 3657601"/>
              <a:gd name="csY88" fmla="*/ 4692650 h 5486400"/>
              <a:gd name="csX89" fmla="*/ 0 w 3657601"/>
              <a:gd name="csY89" fmla="*/ 793749 h 5486400"/>
              <a:gd name="csX90" fmla="*/ 633782 w 3657601"/>
              <a:gd name="csY90" fmla="*/ 16125 h 548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</a:cxnLst>
            <a:rect l="l" t="t" r="r" b="b"/>
            <a:pathLst>
              <a:path w="3657601" h="5486400">
                <a:moveTo>
                  <a:pt x="793739" y="0"/>
                </a:moveTo>
                <a:lnTo>
                  <a:pt x="1593622" y="0"/>
                </a:lnTo>
                <a:lnTo>
                  <a:pt x="1607433" y="44765"/>
                </a:lnTo>
                <a:cubicBezTo>
                  <a:pt x="1613237" y="66489"/>
                  <a:pt x="1620584" y="87800"/>
                  <a:pt x="1629417" y="108526"/>
                </a:cubicBezTo>
                <a:cubicBezTo>
                  <a:pt x="1636542" y="130398"/>
                  <a:pt x="1645247" y="151770"/>
                  <a:pt x="1655496" y="172454"/>
                </a:cubicBezTo>
                <a:cubicBezTo>
                  <a:pt x="1664266" y="194868"/>
                  <a:pt x="1674737" y="216655"/>
                  <a:pt x="1686865" y="237597"/>
                </a:cubicBezTo>
                <a:cubicBezTo>
                  <a:pt x="1697502" y="260317"/>
                  <a:pt x="1709954" y="282258"/>
                  <a:pt x="1724172" y="303174"/>
                </a:cubicBezTo>
                <a:cubicBezTo>
                  <a:pt x="1736986" y="326112"/>
                  <a:pt x="1751756" y="348076"/>
                  <a:pt x="1768406" y="368795"/>
                </a:cubicBezTo>
                <a:cubicBezTo>
                  <a:pt x="1783620" y="391558"/>
                  <a:pt x="1800899" y="413136"/>
                  <a:pt x="1820165" y="433219"/>
                </a:cubicBezTo>
                <a:cubicBezTo>
                  <a:pt x="1837722" y="455092"/>
                  <a:pt x="1857376" y="475577"/>
                  <a:pt x="1879042" y="494350"/>
                </a:cubicBezTo>
                <a:cubicBezTo>
                  <a:pt x="1899025" y="515008"/>
                  <a:pt x="1921123" y="534060"/>
                  <a:pt x="1945247" y="551178"/>
                </a:cubicBezTo>
                <a:cubicBezTo>
                  <a:pt x="1966850" y="569552"/>
                  <a:pt x="1990408" y="586249"/>
                  <a:pt x="2015846" y="600936"/>
                </a:cubicBezTo>
                <a:cubicBezTo>
                  <a:pt x="2016284" y="601189"/>
                  <a:pt x="2016729" y="601435"/>
                  <a:pt x="2017167" y="601686"/>
                </a:cubicBezTo>
                <a:cubicBezTo>
                  <a:pt x="2028025" y="609225"/>
                  <a:pt x="2039284" y="616382"/>
                  <a:pt x="2050936" y="623111"/>
                </a:cubicBezTo>
                <a:cubicBezTo>
                  <a:pt x="2064875" y="631157"/>
                  <a:pt x="2079048" y="638409"/>
                  <a:pt x="2093411" y="644899"/>
                </a:cubicBezTo>
                <a:cubicBezTo>
                  <a:pt x="2118564" y="658989"/>
                  <a:pt x="2144466" y="670540"/>
                  <a:pt x="2170812" y="679640"/>
                </a:cubicBezTo>
                <a:cubicBezTo>
                  <a:pt x="2195990" y="690892"/>
                  <a:pt x="2221732" y="699769"/>
                  <a:pt x="2247767" y="706348"/>
                </a:cubicBezTo>
                <a:cubicBezTo>
                  <a:pt x="2272488" y="714977"/>
                  <a:pt x="2297609" y="721429"/>
                  <a:pt x="2322888" y="725791"/>
                </a:cubicBezTo>
                <a:cubicBezTo>
                  <a:pt x="2347081" y="732199"/>
                  <a:pt x="2371542" y="736612"/>
                  <a:pt x="2396046" y="739095"/>
                </a:cubicBezTo>
                <a:cubicBezTo>
                  <a:pt x="2419294" y="743540"/>
                  <a:pt x="2442693" y="746213"/>
                  <a:pt x="2466055" y="747134"/>
                </a:cubicBezTo>
                <a:cubicBezTo>
                  <a:pt x="2488445" y="750004"/>
                  <a:pt x="2510899" y="751249"/>
                  <a:pt x="2533257" y="750912"/>
                </a:cubicBezTo>
                <a:cubicBezTo>
                  <a:pt x="2554676" y="752468"/>
                  <a:pt x="2576094" y="752550"/>
                  <a:pt x="2597373" y="751217"/>
                </a:cubicBezTo>
                <a:cubicBezTo>
                  <a:pt x="2618093" y="751731"/>
                  <a:pt x="2638762" y="750887"/>
                  <a:pt x="2659254" y="748709"/>
                </a:cubicBezTo>
                <a:cubicBezTo>
                  <a:pt x="2679072" y="748347"/>
                  <a:pt x="2698802" y="746740"/>
                  <a:pt x="2718328" y="743927"/>
                </a:cubicBezTo>
                <a:cubicBezTo>
                  <a:pt x="2737505" y="742854"/>
                  <a:pt x="2756574" y="740625"/>
                  <a:pt x="2775421" y="737260"/>
                </a:cubicBezTo>
                <a:cubicBezTo>
                  <a:pt x="2793836" y="735609"/>
                  <a:pt x="2812111" y="732884"/>
                  <a:pt x="2830158" y="729119"/>
                </a:cubicBezTo>
                <a:cubicBezTo>
                  <a:pt x="2848205" y="726973"/>
                  <a:pt x="2866092" y="723785"/>
                  <a:pt x="2883739" y="719600"/>
                </a:cubicBezTo>
                <a:cubicBezTo>
                  <a:pt x="2901075" y="717060"/>
                  <a:pt x="2918245" y="713561"/>
                  <a:pt x="2935168" y="709135"/>
                </a:cubicBezTo>
                <a:cubicBezTo>
                  <a:pt x="2952122" y="706246"/>
                  <a:pt x="2968899" y="702443"/>
                  <a:pt x="2985428" y="697750"/>
                </a:cubicBezTo>
                <a:cubicBezTo>
                  <a:pt x="3001995" y="694568"/>
                  <a:pt x="3018378" y="690498"/>
                  <a:pt x="3034514" y="685583"/>
                </a:cubicBezTo>
                <a:cubicBezTo>
                  <a:pt x="3050668" y="682161"/>
                  <a:pt x="3066632" y="677906"/>
                  <a:pt x="3082342" y="672826"/>
                </a:cubicBezTo>
                <a:cubicBezTo>
                  <a:pt x="3098236" y="669181"/>
                  <a:pt x="3113939" y="664711"/>
                  <a:pt x="3129376" y="659459"/>
                </a:cubicBezTo>
                <a:cubicBezTo>
                  <a:pt x="3144896" y="655643"/>
                  <a:pt x="3160212" y="651052"/>
                  <a:pt x="3175274" y="645699"/>
                </a:cubicBezTo>
                <a:cubicBezTo>
                  <a:pt x="3190559" y="641717"/>
                  <a:pt x="3205652" y="636993"/>
                  <a:pt x="3220480" y="631514"/>
                </a:cubicBezTo>
                <a:cubicBezTo>
                  <a:pt x="3235510" y="627407"/>
                  <a:pt x="3250338" y="622566"/>
                  <a:pt x="3264904" y="617003"/>
                </a:cubicBezTo>
                <a:cubicBezTo>
                  <a:pt x="3279750" y="612771"/>
                  <a:pt x="3294394" y="607817"/>
                  <a:pt x="3308777" y="602158"/>
                </a:cubicBezTo>
                <a:cubicBezTo>
                  <a:pt x="3323344" y="597848"/>
                  <a:pt x="3337701" y="592838"/>
                  <a:pt x="3351804" y="587151"/>
                </a:cubicBezTo>
                <a:cubicBezTo>
                  <a:pt x="3366289" y="582730"/>
                  <a:pt x="3380563" y="577621"/>
                  <a:pt x="3394578" y="571834"/>
                </a:cubicBezTo>
                <a:cubicBezTo>
                  <a:pt x="3408776" y="567372"/>
                  <a:pt x="3422765" y="562247"/>
                  <a:pt x="3436507" y="556467"/>
                </a:cubicBezTo>
                <a:cubicBezTo>
                  <a:pt x="3450686" y="551909"/>
                  <a:pt x="3464663" y="546686"/>
                  <a:pt x="3478372" y="540810"/>
                </a:cubicBezTo>
                <a:cubicBezTo>
                  <a:pt x="3492279" y="536237"/>
                  <a:pt x="3505976" y="531020"/>
                  <a:pt x="3519425" y="525177"/>
                </a:cubicBezTo>
                <a:cubicBezTo>
                  <a:pt x="3533256" y="520552"/>
                  <a:pt x="3546876" y="515290"/>
                  <a:pt x="3560243" y="509407"/>
                </a:cubicBezTo>
                <a:cubicBezTo>
                  <a:pt x="3573419" y="504931"/>
                  <a:pt x="3586398" y="499879"/>
                  <a:pt x="3599156" y="494257"/>
                </a:cubicBezTo>
                <a:cubicBezTo>
                  <a:pt x="3636836" y="586674"/>
                  <a:pt x="3657601" y="687787"/>
                  <a:pt x="3657601" y="793749"/>
                </a:cubicBezTo>
                <a:lnTo>
                  <a:pt x="3657601" y="1100276"/>
                </a:lnTo>
                <a:cubicBezTo>
                  <a:pt x="3651264" y="1105166"/>
                  <a:pt x="3645034" y="1110221"/>
                  <a:pt x="3638932" y="1115453"/>
                </a:cubicBezTo>
                <a:cubicBezTo>
                  <a:pt x="3625324" y="1125168"/>
                  <a:pt x="3612186" y="1135659"/>
                  <a:pt x="3599569" y="1146879"/>
                </a:cubicBezTo>
                <a:cubicBezTo>
                  <a:pt x="3585916" y="1157026"/>
                  <a:pt x="3572746" y="1167948"/>
                  <a:pt x="3560141" y="1179645"/>
                </a:cubicBezTo>
                <a:cubicBezTo>
                  <a:pt x="3546317" y="1190370"/>
                  <a:pt x="3533014" y="1201921"/>
                  <a:pt x="3520327" y="1214272"/>
                </a:cubicBezTo>
                <a:cubicBezTo>
                  <a:pt x="3506554" y="1225492"/>
                  <a:pt x="3493339" y="1237557"/>
                  <a:pt x="3480766" y="1250435"/>
                </a:cubicBezTo>
                <a:cubicBezTo>
                  <a:pt x="3466828" y="1262405"/>
                  <a:pt x="3453499" y="1275263"/>
                  <a:pt x="3440882" y="1288979"/>
                </a:cubicBezTo>
                <a:cubicBezTo>
                  <a:pt x="3427007" y="1301622"/>
                  <a:pt x="3413793" y="1315180"/>
                  <a:pt x="3401347" y="1329632"/>
                </a:cubicBezTo>
                <a:cubicBezTo>
                  <a:pt x="3387542" y="1343050"/>
                  <a:pt x="3374461" y="1357426"/>
                  <a:pt x="3362193" y="1372717"/>
                </a:cubicBezTo>
                <a:cubicBezTo>
                  <a:pt x="3348350" y="1387169"/>
                  <a:pt x="3335307" y="1402625"/>
                  <a:pt x="3323178" y="1419066"/>
                </a:cubicBezTo>
                <a:cubicBezTo>
                  <a:pt x="3309596" y="1434445"/>
                  <a:pt x="3296889" y="1450860"/>
                  <a:pt x="3285167" y="1468284"/>
                </a:cubicBezTo>
                <a:cubicBezTo>
                  <a:pt x="3271788" y="1484839"/>
                  <a:pt x="3259380" y="1502479"/>
                  <a:pt x="3248070" y="1521180"/>
                </a:cubicBezTo>
                <a:cubicBezTo>
                  <a:pt x="3238056" y="1534883"/>
                  <a:pt x="3228678" y="1549266"/>
                  <a:pt x="3219997" y="1564303"/>
                </a:cubicBezTo>
                <a:cubicBezTo>
                  <a:pt x="3217330" y="1568913"/>
                  <a:pt x="3214758" y="1573555"/>
                  <a:pt x="3212263" y="1578222"/>
                </a:cubicBezTo>
                <a:cubicBezTo>
                  <a:pt x="3207640" y="1585334"/>
                  <a:pt x="3203176" y="1592605"/>
                  <a:pt x="3198883" y="1600041"/>
                </a:cubicBezTo>
                <a:cubicBezTo>
                  <a:pt x="3191536" y="1612760"/>
                  <a:pt x="3184850" y="1625682"/>
                  <a:pt x="3178811" y="1638763"/>
                </a:cubicBezTo>
                <a:cubicBezTo>
                  <a:pt x="3166740" y="1659883"/>
                  <a:pt x="3156465" y="1681549"/>
                  <a:pt x="3147950" y="1703571"/>
                </a:cubicBezTo>
                <a:cubicBezTo>
                  <a:pt x="3137053" y="1725783"/>
                  <a:pt x="3128043" y="1748485"/>
                  <a:pt x="3120880" y="1771491"/>
                </a:cubicBezTo>
                <a:cubicBezTo>
                  <a:pt x="3111304" y="1794795"/>
                  <a:pt x="3103716" y="1818538"/>
                  <a:pt x="3098064" y="1842509"/>
                </a:cubicBezTo>
                <a:cubicBezTo>
                  <a:pt x="3090025" y="1866791"/>
                  <a:pt x="3084063" y="1891436"/>
                  <a:pt x="3080107" y="1916213"/>
                </a:cubicBezTo>
                <a:cubicBezTo>
                  <a:pt x="3073814" y="1941201"/>
                  <a:pt x="3069635" y="1966461"/>
                  <a:pt x="3067508" y="1991740"/>
                </a:cubicBezTo>
                <a:cubicBezTo>
                  <a:pt x="3063114" y="2017045"/>
                  <a:pt x="3060828" y="2042509"/>
                  <a:pt x="3060574" y="2067877"/>
                </a:cubicBezTo>
                <a:cubicBezTo>
                  <a:pt x="3058091" y="2093233"/>
                  <a:pt x="3057678" y="2118633"/>
                  <a:pt x="3059260" y="2143823"/>
                </a:cubicBezTo>
                <a:cubicBezTo>
                  <a:pt x="3058644" y="2168867"/>
                  <a:pt x="3060015" y="2193848"/>
                  <a:pt x="3063311" y="2218518"/>
                </a:cubicBezTo>
                <a:cubicBezTo>
                  <a:pt x="3064428" y="2243010"/>
                  <a:pt x="3067438" y="2267331"/>
                  <a:pt x="3072283" y="2291264"/>
                </a:cubicBezTo>
                <a:cubicBezTo>
                  <a:pt x="3074957" y="2314898"/>
                  <a:pt x="3079395" y="2338279"/>
                  <a:pt x="3085542" y="2361203"/>
                </a:cubicBezTo>
                <a:cubicBezTo>
                  <a:pt x="3089593" y="2384094"/>
                  <a:pt x="3095302" y="2406662"/>
                  <a:pt x="3102636" y="2428716"/>
                </a:cubicBezTo>
                <a:cubicBezTo>
                  <a:pt x="3107786" y="2450331"/>
                  <a:pt x="3114447" y="2471585"/>
                  <a:pt x="3122569" y="2492292"/>
                </a:cubicBezTo>
                <a:cubicBezTo>
                  <a:pt x="3128856" y="2513647"/>
                  <a:pt x="3136641" y="2534564"/>
                  <a:pt x="3145867" y="2554884"/>
                </a:cubicBezTo>
                <a:cubicBezTo>
                  <a:pt x="3153513" y="2576544"/>
                  <a:pt x="3162726" y="2597683"/>
                  <a:pt x="3173471" y="2618098"/>
                </a:cubicBezTo>
                <a:cubicBezTo>
                  <a:pt x="3182748" y="2640228"/>
                  <a:pt x="3193714" y="2661697"/>
                  <a:pt x="3206319" y="2682297"/>
                </a:cubicBezTo>
                <a:cubicBezTo>
                  <a:pt x="3217444" y="2704661"/>
                  <a:pt x="3230360" y="2726226"/>
                  <a:pt x="3245016" y="2746737"/>
                </a:cubicBezTo>
                <a:cubicBezTo>
                  <a:pt x="3258205" y="2769101"/>
                  <a:pt x="3273286" y="2790482"/>
                  <a:pt x="3290196" y="2810611"/>
                </a:cubicBezTo>
                <a:cubicBezTo>
                  <a:pt x="3305576" y="2832589"/>
                  <a:pt x="3322924" y="2853398"/>
                  <a:pt x="3342165" y="2872740"/>
                </a:cubicBezTo>
                <a:cubicBezTo>
                  <a:pt x="3359849" y="2893968"/>
                  <a:pt x="3379547" y="2913818"/>
                  <a:pt x="3401188" y="2931985"/>
                </a:cubicBezTo>
                <a:cubicBezTo>
                  <a:pt x="3420936" y="2951784"/>
                  <a:pt x="3442673" y="2970041"/>
                  <a:pt x="3466314" y="2986456"/>
                </a:cubicBezTo>
                <a:cubicBezTo>
                  <a:pt x="3486888" y="3003588"/>
                  <a:pt x="3509189" y="3019215"/>
                  <a:pt x="3533166" y="3033058"/>
                </a:cubicBezTo>
                <a:cubicBezTo>
                  <a:pt x="3534278" y="3033699"/>
                  <a:pt x="3535389" y="3034322"/>
                  <a:pt x="3536500" y="3034950"/>
                </a:cubicBezTo>
                <a:cubicBezTo>
                  <a:pt x="3546768" y="3042012"/>
                  <a:pt x="3557398" y="3048724"/>
                  <a:pt x="3568371" y="3055061"/>
                </a:cubicBezTo>
                <a:cubicBezTo>
                  <a:pt x="3582144" y="3063011"/>
                  <a:pt x="3596152" y="3070187"/>
                  <a:pt x="3610344" y="3076613"/>
                </a:cubicBezTo>
                <a:cubicBezTo>
                  <a:pt x="3625832" y="3085312"/>
                  <a:pt x="3641612" y="3093053"/>
                  <a:pt x="3657601" y="3099847"/>
                </a:cubicBezTo>
                <a:lnTo>
                  <a:pt x="3657601" y="4692650"/>
                </a:lnTo>
                <a:cubicBezTo>
                  <a:pt x="3657601" y="5131029"/>
                  <a:pt x="3302230" y="5486400"/>
                  <a:pt x="2863851" y="5486400"/>
                </a:cubicBezTo>
                <a:lnTo>
                  <a:pt x="793750" y="5486400"/>
                </a:lnTo>
                <a:cubicBezTo>
                  <a:pt x="355374" y="5486400"/>
                  <a:pt x="0" y="5131029"/>
                  <a:pt x="0" y="4692650"/>
                </a:cubicBezTo>
                <a:lnTo>
                  <a:pt x="0" y="793749"/>
                </a:lnTo>
                <a:cubicBezTo>
                  <a:pt x="0" y="410170"/>
                  <a:pt x="272084" y="90139"/>
                  <a:pt x="633782" y="16125"/>
                </a:cubicBezTo>
                <a:close/>
              </a:path>
            </a:pathLst>
          </a:custGeom>
          <a:blipFill>
            <a:blip r:embed="rId3">
              <a:alphaModFix amt="6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7928392-6990-1739-EFD8-158878267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6343955"/>
            <a:ext cx="2805405" cy="365125"/>
          </a:xfrm>
        </p:spPr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5180574A-B6D1-E96C-B409-EE83503C1A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6343955"/>
            <a:ext cx="2202644" cy="365125"/>
          </a:xfrm>
        </p:spPr>
        <p:txBody>
          <a:bodyPr/>
          <a:lstStyle/>
          <a:p>
            <a:fld id="{4EF58256-0296-44CC-8CBE-376538862FC1}" type="datetime4">
              <a:rPr lang="en-US" smtClean="0"/>
              <a:t>June 9, 2026</a:t>
            </a:fld>
            <a:endParaRPr lang="en-US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ADB9983E-EA3B-43DB-5F24-3E3B53E4F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563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5CD04C-A0E6-9C07-DB9F-BAA1A66D9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1DEDD-3942-FEE8-F182-C7019C435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183E91-9CDB-F25F-E91B-0D1523B905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75E1D5-8C91-4B63-A955-D0769CACFC9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9C22D-41A2-6AA4-CB25-5F2E00F55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F2D58-BAF0-3BE4-704A-307AF737CB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93EAEF-E36A-4EB4-BC78-84A6ADEA3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514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2357856-A017-4FF6-59B7-9E26F625182A}"/>
              </a:ext>
            </a:extLst>
          </p:cNvPr>
          <p:cNvSpPr txBox="1"/>
          <p:nvPr/>
        </p:nvSpPr>
        <p:spPr>
          <a:xfrm>
            <a:off x="209236" y="181538"/>
            <a:ext cx="6408832" cy="27521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i="0" kern="1200" spc="0" baseline="0" dirty="0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Biome"/>
              </a:rPr>
              <a:t>The Impact of AI washing in Big Tech</a:t>
            </a: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1000" i="0" kern="1200" spc="0" baseline="0" dirty="0">
              <a:solidFill>
                <a:schemeClr val="tx2"/>
              </a:solidFill>
              <a:latin typeface="+mj-lt"/>
              <a:ea typeface="+mj-ea"/>
              <a:cs typeface="Biome" panose="020B0503030204020804" pitchFamily="34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1" i="0" kern="1200" spc="0" baseline="0" dirty="0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Biome"/>
              </a:rPr>
              <a:t>Module name- Problem Solving and Innovation (BMSW4014)</a:t>
            </a: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b="1" i="0" kern="1200" spc="0" baseline="0" dirty="0">
              <a:solidFill>
                <a:schemeClr val="tx2"/>
              </a:solidFill>
              <a:latin typeface="Arial Narrow" panose="020B0606020202030204" pitchFamily="34" charset="0"/>
              <a:ea typeface="+mj-ea"/>
              <a:cs typeface="Biome" panose="020B0503030204020804" pitchFamily="34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1" i="0" kern="1200" spc="0" baseline="0" dirty="0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Biome"/>
              </a:rPr>
              <a:t>Module Leader- Chris Wilkin</a:t>
            </a: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b="1" i="0" kern="1200" spc="0" baseline="0" dirty="0">
              <a:solidFill>
                <a:schemeClr val="tx2"/>
              </a:solidFill>
              <a:latin typeface="Arial Narrow" panose="020B0606020202030204" pitchFamily="34" charset="0"/>
              <a:ea typeface="+mj-ea"/>
              <a:cs typeface="Biome" panose="020B0503030204020804" pitchFamily="34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1" i="0" kern="1200" spc="0" baseline="0" dirty="0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Biome"/>
              </a:rPr>
              <a:t>Focus: What is AI </a:t>
            </a:r>
            <a:r>
              <a:rPr lang="en-US" b="1" dirty="0">
                <a:solidFill>
                  <a:schemeClr val="tx2"/>
                </a:solidFill>
                <a:latin typeface="Arial Narrow" panose="020B0606020202030204" pitchFamily="34" charset="0"/>
                <a:ea typeface="+mj-ea"/>
                <a:cs typeface="Biome"/>
              </a:rPr>
              <a:t>washing and the impacts</a:t>
            </a:r>
            <a:endParaRPr lang="en-US" b="1" i="0" kern="1200" spc="0" baseline="0" dirty="0">
              <a:solidFill>
                <a:schemeClr val="tx2"/>
              </a:solidFill>
              <a:latin typeface="Arial Narrow" panose="020B0606020202030204" pitchFamily="34" charset="0"/>
              <a:ea typeface="+mj-ea"/>
              <a:cs typeface="Biome"/>
            </a:endParaRPr>
          </a:p>
          <a:p>
            <a:pPr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800" b="0" i="0" kern="1200" spc="0" baseline="0" dirty="0">
              <a:solidFill>
                <a:schemeClr val="tx2"/>
              </a:solidFill>
              <a:latin typeface="+mj-lt"/>
              <a:ea typeface="+mj-ea"/>
              <a:cs typeface="Biome" panose="020B0503030204020804" pitchFamily="34" charset="0"/>
            </a:endParaRPr>
          </a:p>
        </p:txBody>
      </p:sp>
      <p:pic>
        <p:nvPicPr>
          <p:cNvPr id="12" name="Picture 11" descr="What is AI Washing? Definition, Tips, Evolutions &amp;amp; Impact - Pocketful">
            <a:extLst>
              <a:ext uri="{FF2B5EF4-FFF2-40B4-BE49-F238E27FC236}">
                <a16:creationId xmlns:a16="http://schemas.microsoft.com/office/drawing/2014/main" id="{41E9F75A-6934-06A3-81F1-6A48ABCCEA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322" b="3550"/>
          <a:stretch>
            <a:fillRect/>
          </a:stretch>
        </p:blipFill>
        <p:spPr>
          <a:xfrm>
            <a:off x="3044449" y="3782478"/>
            <a:ext cx="4582275" cy="2746928"/>
          </a:xfrm>
          <a:prstGeom prst="rect">
            <a:avLst/>
          </a:prstGeom>
          <a:noFill/>
        </p:spPr>
      </p:pic>
      <p:pic>
        <p:nvPicPr>
          <p:cNvPr id="13" name="Picture 12" descr="The Commoditization of Conversational AI Systems">
            <a:extLst>
              <a:ext uri="{FF2B5EF4-FFF2-40B4-BE49-F238E27FC236}">
                <a16:creationId xmlns:a16="http://schemas.microsoft.com/office/drawing/2014/main" id="{4EDF3830-9535-AD0F-0CFC-0EB14AF0BA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253" r="22081"/>
          <a:stretch>
            <a:fillRect/>
          </a:stretch>
        </p:blipFill>
        <p:spPr>
          <a:xfrm>
            <a:off x="7964979" y="181535"/>
            <a:ext cx="4229101" cy="6338047"/>
          </a:xfrm>
          <a:custGeom>
            <a:avLst/>
            <a:gdLst>
              <a:gd name="csX0" fmla="*/ 793739 w 3657601"/>
              <a:gd name="csY0" fmla="*/ 0 h 5486400"/>
              <a:gd name="csX1" fmla="*/ 1593622 w 3657601"/>
              <a:gd name="csY1" fmla="*/ 0 h 5486400"/>
              <a:gd name="csX2" fmla="*/ 1607433 w 3657601"/>
              <a:gd name="csY2" fmla="*/ 44765 h 5486400"/>
              <a:gd name="csX3" fmla="*/ 1629417 w 3657601"/>
              <a:gd name="csY3" fmla="*/ 108526 h 5486400"/>
              <a:gd name="csX4" fmla="*/ 1655496 w 3657601"/>
              <a:gd name="csY4" fmla="*/ 172454 h 5486400"/>
              <a:gd name="csX5" fmla="*/ 1686865 w 3657601"/>
              <a:gd name="csY5" fmla="*/ 237597 h 5486400"/>
              <a:gd name="csX6" fmla="*/ 1724172 w 3657601"/>
              <a:gd name="csY6" fmla="*/ 303174 h 5486400"/>
              <a:gd name="csX7" fmla="*/ 1768406 w 3657601"/>
              <a:gd name="csY7" fmla="*/ 368795 h 5486400"/>
              <a:gd name="csX8" fmla="*/ 1820165 w 3657601"/>
              <a:gd name="csY8" fmla="*/ 433219 h 5486400"/>
              <a:gd name="csX9" fmla="*/ 1879042 w 3657601"/>
              <a:gd name="csY9" fmla="*/ 494350 h 5486400"/>
              <a:gd name="csX10" fmla="*/ 1945247 w 3657601"/>
              <a:gd name="csY10" fmla="*/ 551178 h 5486400"/>
              <a:gd name="csX11" fmla="*/ 2015846 w 3657601"/>
              <a:gd name="csY11" fmla="*/ 600936 h 5486400"/>
              <a:gd name="csX12" fmla="*/ 2017167 w 3657601"/>
              <a:gd name="csY12" fmla="*/ 601686 h 5486400"/>
              <a:gd name="csX13" fmla="*/ 2050936 w 3657601"/>
              <a:gd name="csY13" fmla="*/ 623111 h 5486400"/>
              <a:gd name="csX14" fmla="*/ 2093411 w 3657601"/>
              <a:gd name="csY14" fmla="*/ 644899 h 5486400"/>
              <a:gd name="csX15" fmla="*/ 2170812 w 3657601"/>
              <a:gd name="csY15" fmla="*/ 679640 h 5486400"/>
              <a:gd name="csX16" fmla="*/ 2247767 w 3657601"/>
              <a:gd name="csY16" fmla="*/ 706348 h 5486400"/>
              <a:gd name="csX17" fmla="*/ 2322888 w 3657601"/>
              <a:gd name="csY17" fmla="*/ 725791 h 5486400"/>
              <a:gd name="csX18" fmla="*/ 2396046 w 3657601"/>
              <a:gd name="csY18" fmla="*/ 739095 h 5486400"/>
              <a:gd name="csX19" fmla="*/ 2466055 w 3657601"/>
              <a:gd name="csY19" fmla="*/ 747134 h 5486400"/>
              <a:gd name="csX20" fmla="*/ 2533257 w 3657601"/>
              <a:gd name="csY20" fmla="*/ 750912 h 5486400"/>
              <a:gd name="csX21" fmla="*/ 2597373 w 3657601"/>
              <a:gd name="csY21" fmla="*/ 751217 h 5486400"/>
              <a:gd name="csX22" fmla="*/ 2659254 w 3657601"/>
              <a:gd name="csY22" fmla="*/ 748709 h 5486400"/>
              <a:gd name="csX23" fmla="*/ 2718328 w 3657601"/>
              <a:gd name="csY23" fmla="*/ 743927 h 5486400"/>
              <a:gd name="csX24" fmla="*/ 2775421 w 3657601"/>
              <a:gd name="csY24" fmla="*/ 737260 h 5486400"/>
              <a:gd name="csX25" fmla="*/ 2830158 w 3657601"/>
              <a:gd name="csY25" fmla="*/ 729119 h 5486400"/>
              <a:gd name="csX26" fmla="*/ 2883739 w 3657601"/>
              <a:gd name="csY26" fmla="*/ 719600 h 5486400"/>
              <a:gd name="csX27" fmla="*/ 2935168 w 3657601"/>
              <a:gd name="csY27" fmla="*/ 709135 h 5486400"/>
              <a:gd name="csX28" fmla="*/ 2985428 w 3657601"/>
              <a:gd name="csY28" fmla="*/ 697750 h 5486400"/>
              <a:gd name="csX29" fmla="*/ 3034514 w 3657601"/>
              <a:gd name="csY29" fmla="*/ 685583 h 5486400"/>
              <a:gd name="csX30" fmla="*/ 3082342 w 3657601"/>
              <a:gd name="csY30" fmla="*/ 672826 h 5486400"/>
              <a:gd name="csX31" fmla="*/ 3129376 w 3657601"/>
              <a:gd name="csY31" fmla="*/ 659459 h 5486400"/>
              <a:gd name="csX32" fmla="*/ 3175274 w 3657601"/>
              <a:gd name="csY32" fmla="*/ 645699 h 5486400"/>
              <a:gd name="csX33" fmla="*/ 3220480 w 3657601"/>
              <a:gd name="csY33" fmla="*/ 631514 h 5486400"/>
              <a:gd name="csX34" fmla="*/ 3264904 w 3657601"/>
              <a:gd name="csY34" fmla="*/ 617003 h 5486400"/>
              <a:gd name="csX35" fmla="*/ 3308777 w 3657601"/>
              <a:gd name="csY35" fmla="*/ 602158 h 5486400"/>
              <a:gd name="csX36" fmla="*/ 3351804 w 3657601"/>
              <a:gd name="csY36" fmla="*/ 587151 h 5486400"/>
              <a:gd name="csX37" fmla="*/ 3394578 w 3657601"/>
              <a:gd name="csY37" fmla="*/ 571834 h 5486400"/>
              <a:gd name="csX38" fmla="*/ 3436507 w 3657601"/>
              <a:gd name="csY38" fmla="*/ 556467 h 5486400"/>
              <a:gd name="csX39" fmla="*/ 3478372 w 3657601"/>
              <a:gd name="csY39" fmla="*/ 540810 h 5486400"/>
              <a:gd name="csX40" fmla="*/ 3519425 w 3657601"/>
              <a:gd name="csY40" fmla="*/ 525177 h 5486400"/>
              <a:gd name="csX41" fmla="*/ 3560243 w 3657601"/>
              <a:gd name="csY41" fmla="*/ 509407 h 5486400"/>
              <a:gd name="csX42" fmla="*/ 3599156 w 3657601"/>
              <a:gd name="csY42" fmla="*/ 494257 h 5486400"/>
              <a:gd name="csX43" fmla="*/ 3657601 w 3657601"/>
              <a:gd name="csY43" fmla="*/ 793749 h 5486400"/>
              <a:gd name="csX44" fmla="*/ 3657601 w 3657601"/>
              <a:gd name="csY44" fmla="*/ 1100276 h 5486400"/>
              <a:gd name="csX45" fmla="*/ 3638932 w 3657601"/>
              <a:gd name="csY45" fmla="*/ 1115453 h 5486400"/>
              <a:gd name="csX46" fmla="*/ 3599569 w 3657601"/>
              <a:gd name="csY46" fmla="*/ 1146879 h 5486400"/>
              <a:gd name="csX47" fmla="*/ 3560141 w 3657601"/>
              <a:gd name="csY47" fmla="*/ 1179645 h 5486400"/>
              <a:gd name="csX48" fmla="*/ 3520327 w 3657601"/>
              <a:gd name="csY48" fmla="*/ 1214272 h 5486400"/>
              <a:gd name="csX49" fmla="*/ 3480766 w 3657601"/>
              <a:gd name="csY49" fmla="*/ 1250435 h 5486400"/>
              <a:gd name="csX50" fmla="*/ 3440882 w 3657601"/>
              <a:gd name="csY50" fmla="*/ 1288979 h 5486400"/>
              <a:gd name="csX51" fmla="*/ 3401347 w 3657601"/>
              <a:gd name="csY51" fmla="*/ 1329632 h 5486400"/>
              <a:gd name="csX52" fmla="*/ 3362193 w 3657601"/>
              <a:gd name="csY52" fmla="*/ 1372717 h 5486400"/>
              <a:gd name="csX53" fmla="*/ 3323178 w 3657601"/>
              <a:gd name="csY53" fmla="*/ 1419066 h 5486400"/>
              <a:gd name="csX54" fmla="*/ 3285167 w 3657601"/>
              <a:gd name="csY54" fmla="*/ 1468284 h 5486400"/>
              <a:gd name="csX55" fmla="*/ 3248070 w 3657601"/>
              <a:gd name="csY55" fmla="*/ 1521180 h 5486400"/>
              <a:gd name="csX56" fmla="*/ 3219997 w 3657601"/>
              <a:gd name="csY56" fmla="*/ 1564303 h 5486400"/>
              <a:gd name="csX57" fmla="*/ 3212263 w 3657601"/>
              <a:gd name="csY57" fmla="*/ 1578222 h 5486400"/>
              <a:gd name="csX58" fmla="*/ 3198883 w 3657601"/>
              <a:gd name="csY58" fmla="*/ 1600041 h 5486400"/>
              <a:gd name="csX59" fmla="*/ 3178811 w 3657601"/>
              <a:gd name="csY59" fmla="*/ 1638763 h 5486400"/>
              <a:gd name="csX60" fmla="*/ 3147950 w 3657601"/>
              <a:gd name="csY60" fmla="*/ 1703571 h 5486400"/>
              <a:gd name="csX61" fmla="*/ 3120880 w 3657601"/>
              <a:gd name="csY61" fmla="*/ 1771491 h 5486400"/>
              <a:gd name="csX62" fmla="*/ 3098064 w 3657601"/>
              <a:gd name="csY62" fmla="*/ 1842509 h 5486400"/>
              <a:gd name="csX63" fmla="*/ 3080107 w 3657601"/>
              <a:gd name="csY63" fmla="*/ 1916213 h 5486400"/>
              <a:gd name="csX64" fmla="*/ 3067508 w 3657601"/>
              <a:gd name="csY64" fmla="*/ 1991740 h 5486400"/>
              <a:gd name="csX65" fmla="*/ 3060574 w 3657601"/>
              <a:gd name="csY65" fmla="*/ 2067877 h 5486400"/>
              <a:gd name="csX66" fmla="*/ 3059260 w 3657601"/>
              <a:gd name="csY66" fmla="*/ 2143823 h 5486400"/>
              <a:gd name="csX67" fmla="*/ 3063311 w 3657601"/>
              <a:gd name="csY67" fmla="*/ 2218518 h 5486400"/>
              <a:gd name="csX68" fmla="*/ 3072283 w 3657601"/>
              <a:gd name="csY68" fmla="*/ 2291264 h 5486400"/>
              <a:gd name="csX69" fmla="*/ 3085542 w 3657601"/>
              <a:gd name="csY69" fmla="*/ 2361203 h 5486400"/>
              <a:gd name="csX70" fmla="*/ 3102636 w 3657601"/>
              <a:gd name="csY70" fmla="*/ 2428716 h 5486400"/>
              <a:gd name="csX71" fmla="*/ 3122569 w 3657601"/>
              <a:gd name="csY71" fmla="*/ 2492292 h 5486400"/>
              <a:gd name="csX72" fmla="*/ 3145867 w 3657601"/>
              <a:gd name="csY72" fmla="*/ 2554884 h 5486400"/>
              <a:gd name="csX73" fmla="*/ 3173471 w 3657601"/>
              <a:gd name="csY73" fmla="*/ 2618098 h 5486400"/>
              <a:gd name="csX74" fmla="*/ 3206319 w 3657601"/>
              <a:gd name="csY74" fmla="*/ 2682297 h 5486400"/>
              <a:gd name="csX75" fmla="*/ 3245016 w 3657601"/>
              <a:gd name="csY75" fmla="*/ 2746737 h 5486400"/>
              <a:gd name="csX76" fmla="*/ 3290196 w 3657601"/>
              <a:gd name="csY76" fmla="*/ 2810611 h 5486400"/>
              <a:gd name="csX77" fmla="*/ 3342165 w 3657601"/>
              <a:gd name="csY77" fmla="*/ 2872740 h 5486400"/>
              <a:gd name="csX78" fmla="*/ 3401188 w 3657601"/>
              <a:gd name="csY78" fmla="*/ 2931985 h 5486400"/>
              <a:gd name="csX79" fmla="*/ 3466314 w 3657601"/>
              <a:gd name="csY79" fmla="*/ 2986456 h 5486400"/>
              <a:gd name="csX80" fmla="*/ 3533166 w 3657601"/>
              <a:gd name="csY80" fmla="*/ 3033058 h 5486400"/>
              <a:gd name="csX81" fmla="*/ 3536500 w 3657601"/>
              <a:gd name="csY81" fmla="*/ 3034950 h 5486400"/>
              <a:gd name="csX82" fmla="*/ 3568371 w 3657601"/>
              <a:gd name="csY82" fmla="*/ 3055061 h 5486400"/>
              <a:gd name="csX83" fmla="*/ 3610344 w 3657601"/>
              <a:gd name="csY83" fmla="*/ 3076613 h 5486400"/>
              <a:gd name="csX84" fmla="*/ 3657601 w 3657601"/>
              <a:gd name="csY84" fmla="*/ 3099847 h 5486400"/>
              <a:gd name="csX85" fmla="*/ 3657601 w 3657601"/>
              <a:gd name="csY85" fmla="*/ 4692650 h 5486400"/>
              <a:gd name="csX86" fmla="*/ 2863851 w 3657601"/>
              <a:gd name="csY86" fmla="*/ 5486400 h 5486400"/>
              <a:gd name="csX87" fmla="*/ 793750 w 3657601"/>
              <a:gd name="csY87" fmla="*/ 5486400 h 5486400"/>
              <a:gd name="csX88" fmla="*/ 0 w 3657601"/>
              <a:gd name="csY88" fmla="*/ 4692650 h 5486400"/>
              <a:gd name="csX89" fmla="*/ 0 w 3657601"/>
              <a:gd name="csY89" fmla="*/ 793749 h 5486400"/>
              <a:gd name="csX90" fmla="*/ 633782 w 3657601"/>
              <a:gd name="csY90" fmla="*/ 16125 h 548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</a:cxnLst>
            <a:rect l="l" t="t" r="r" b="b"/>
            <a:pathLst>
              <a:path w="3657601" h="5486400">
                <a:moveTo>
                  <a:pt x="793739" y="0"/>
                </a:moveTo>
                <a:lnTo>
                  <a:pt x="1593622" y="0"/>
                </a:lnTo>
                <a:lnTo>
                  <a:pt x="1607433" y="44765"/>
                </a:lnTo>
                <a:cubicBezTo>
                  <a:pt x="1613237" y="66489"/>
                  <a:pt x="1620584" y="87800"/>
                  <a:pt x="1629417" y="108526"/>
                </a:cubicBezTo>
                <a:cubicBezTo>
                  <a:pt x="1636542" y="130398"/>
                  <a:pt x="1645247" y="151770"/>
                  <a:pt x="1655496" y="172454"/>
                </a:cubicBezTo>
                <a:cubicBezTo>
                  <a:pt x="1664266" y="194868"/>
                  <a:pt x="1674737" y="216655"/>
                  <a:pt x="1686865" y="237597"/>
                </a:cubicBezTo>
                <a:cubicBezTo>
                  <a:pt x="1697502" y="260317"/>
                  <a:pt x="1709954" y="282258"/>
                  <a:pt x="1724172" y="303174"/>
                </a:cubicBezTo>
                <a:cubicBezTo>
                  <a:pt x="1736986" y="326112"/>
                  <a:pt x="1751756" y="348076"/>
                  <a:pt x="1768406" y="368795"/>
                </a:cubicBezTo>
                <a:cubicBezTo>
                  <a:pt x="1783620" y="391558"/>
                  <a:pt x="1800899" y="413136"/>
                  <a:pt x="1820165" y="433219"/>
                </a:cubicBezTo>
                <a:cubicBezTo>
                  <a:pt x="1837722" y="455092"/>
                  <a:pt x="1857376" y="475577"/>
                  <a:pt x="1879042" y="494350"/>
                </a:cubicBezTo>
                <a:cubicBezTo>
                  <a:pt x="1899025" y="515008"/>
                  <a:pt x="1921123" y="534060"/>
                  <a:pt x="1945247" y="551178"/>
                </a:cubicBezTo>
                <a:cubicBezTo>
                  <a:pt x="1966850" y="569552"/>
                  <a:pt x="1990408" y="586249"/>
                  <a:pt x="2015846" y="600936"/>
                </a:cubicBezTo>
                <a:cubicBezTo>
                  <a:pt x="2016284" y="601189"/>
                  <a:pt x="2016729" y="601435"/>
                  <a:pt x="2017167" y="601686"/>
                </a:cubicBezTo>
                <a:cubicBezTo>
                  <a:pt x="2028025" y="609225"/>
                  <a:pt x="2039284" y="616382"/>
                  <a:pt x="2050936" y="623111"/>
                </a:cubicBezTo>
                <a:cubicBezTo>
                  <a:pt x="2064875" y="631157"/>
                  <a:pt x="2079048" y="638409"/>
                  <a:pt x="2093411" y="644899"/>
                </a:cubicBezTo>
                <a:cubicBezTo>
                  <a:pt x="2118564" y="658989"/>
                  <a:pt x="2144466" y="670540"/>
                  <a:pt x="2170812" y="679640"/>
                </a:cubicBezTo>
                <a:cubicBezTo>
                  <a:pt x="2195990" y="690892"/>
                  <a:pt x="2221732" y="699769"/>
                  <a:pt x="2247767" y="706348"/>
                </a:cubicBezTo>
                <a:cubicBezTo>
                  <a:pt x="2272488" y="714977"/>
                  <a:pt x="2297609" y="721429"/>
                  <a:pt x="2322888" y="725791"/>
                </a:cubicBezTo>
                <a:cubicBezTo>
                  <a:pt x="2347081" y="732199"/>
                  <a:pt x="2371542" y="736612"/>
                  <a:pt x="2396046" y="739095"/>
                </a:cubicBezTo>
                <a:cubicBezTo>
                  <a:pt x="2419294" y="743540"/>
                  <a:pt x="2442693" y="746213"/>
                  <a:pt x="2466055" y="747134"/>
                </a:cubicBezTo>
                <a:cubicBezTo>
                  <a:pt x="2488445" y="750004"/>
                  <a:pt x="2510899" y="751249"/>
                  <a:pt x="2533257" y="750912"/>
                </a:cubicBezTo>
                <a:cubicBezTo>
                  <a:pt x="2554676" y="752468"/>
                  <a:pt x="2576094" y="752550"/>
                  <a:pt x="2597373" y="751217"/>
                </a:cubicBezTo>
                <a:cubicBezTo>
                  <a:pt x="2618093" y="751731"/>
                  <a:pt x="2638762" y="750887"/>
                  <a:pt x="2659254" y="748709"/>
                </a:cubicBezTo>
                <a:cubicBezTo>
                  <a:pt x="2679072" y="748347"/>
                  <a:pt x="2698802" y="746740"/>
                  <a:pt x="2718328" y="743927"/>
                </a:cubicBezTo>
                <a:cubicBezTo>
                  <a:pt x="2737505" y="742854"/>
                  <a:pt x="2756574" y="740625"/>
                  <a:pt x="2775421" y="737260"/>
                </a:cubicBezTo>
                <a:cubicBezTo>
                  <a:pt x="2793836" y="735609"/>
                  <a:pt x="2812111" y="732884"/>
                  <a:pt x="2830158" y="729119"/>
                </a:cubicBezTo>
                <a:cubicBezTo>
                  <a:pt x="2848205" y="726973"/>
                  <a:pt x="2866092" y="723785"/>
                  <a:pt x="2883739" y="719600"/>
                </a:cubicBezTo>
                <a:cubicBezTo>
                  <a:pt x="2901075" y="717060"/>
                  <a:pt x="2918245" y="713561"/>
                  <a:pt x="2935168" y="709135"/>
                </a:cubicBezTo>
                <a:cubicBezTo>
                  <a:pt x="2952122" y="706246"/>
                  <a:pt x="2968899" y="702443"/>
                  <a:pt x="2985428" y="697750"/>
                </a:cubicBezTo>
                <a:cubicBezTo>
                  <a:pt x="3001995" y="694568"/>
                  <a:pt x="3018378" y="690498"/>
                  <a:pt x="3034514" y="685583"/>
                </a:cubicBezTo>
                <a:cubicBezTo>
                  <a:pt x="3050668" y="682161"/>
                  <a:pt x="3066632" y="677906"/>
                  <a:pt x="3082342" y="672826"/>
                </a:cubicBezTo>
                <a:cubicBezTo>
                  <a:pt x="3098236" y="669181"/>
                  <a:pt x="3113939" y="664711"/>
                  <a:pt x="3129376" y="659459"/>
                </a:cubicBezTo>
                <a:cubicBezTo>
                  <a:pt x="3144896" y="655643"/>
                  <a:pt x="3160212" y="651052"/>
                  <a:pt x="3175274" y="645699"/>
                </a:cubicBezTo>
                <a:cubicBezTo>
                  <a:pt x="3190559" y="641717"/>
                  <a:pt x="3205652" y="636993"/>
                  <a:pt x="3220480" y="631514"/>
                </a:cubicBezTo>
                <a:cubicBezTo>
                  <a:pt x="3235510" y="627407"/>
                  <a:pt x="3250338" y="622566"/>
                  <a:pt x="3264904" y="617003"/>
                </a:cubicBezTo>
                <a:cubicBezTo>
                  <a:pt x="3279750" y="612771"/>
                  <a:pt x="3294394" y="607817"/>
                  <a:pt x="3308777" y="602158"/>
                </a:cubicBezTo>
                <a:cubicBezTo>
                  <a:pt x="3323344" y="597848"/>
                  <a:pt x="3337701" y="592838"/>
                  <a:pt x="3351804" y="587151"/>
                </a:cubicBezTo>
                <a:cubicBezTo>
                  <a:pt x="3366289" y="582730"/>
                  <a:pt x="3380563" y="577621"/>
                  <a:pt x="3394578" y="571834"/>
                </a:cubicBezTo>
                <a:cubicBezTo>
                  <a:pt x="3408776" y="567372"/>
                  <a:pt x="3422765" y="562247"/>
                  <a:pt x="3436507" y="556467"/>
                </a:cubicBezTo>
                <a:cubicBezTo>
                  <a:pt x="3450686" y="551909"/>
                  <a:pt x="3464663" y="546686"/>
                  <a:pt x="3478372" y="540810"/>
                </a:cubicBezTo>
                <a:cubicBezTo>
                  <a:pt x="3492279" y="536237"/>
                  <a:pt x="3505976" y="531020"/>
                  <a:pt x="3519425" y="525177"/>
                </a:cubicBezTo>
                <a:cubicBezTo>
                  <a:pt x="3533256" y="520552"/>
                  <a:pt x="3546876" y="515290"/>
                  <a:pt x="3560243" y="509407"/>
                </a:cubicBezTo>
                <a:cubicBezTo>
                  <a:pt x="3573419" y="504931"/>
                  <a:pt x="3586398" y="499879"/>
                  <a:pt x="3599156" y="494257"/>
                </a:cubicBezTo>
                <a:cubicBezTo>
                  <a:pt x="3636836" y="586674"/>
                  <a:pt x="3657601" y="687787"/>
                  <a:pt x="3657601" y="793749"/>
                </a:cubicBezTo>
                <a:lnTo>
                  <a:pt x="3657601" y="1100276"/>
                </a:lnTo>
                <a:cubicBezTo>
                  <a:pt x="3651264" y="1105166"/>
                  <a:pt x="3645034" y="1110221"/>
                  <a:pt x="3638932" y="1115453"/>
                </a:cubicBezTo>
                <a:cubicBezTo>
                  <a:pt x="3625324" y="1125168"/>
                  <a:pt x="3612186" y="1135659"/>
                  <a:pt x="3599569" y="1146879"/>
                </a:cubicBezTo>
                <a:cubicBezTo>
                  <a:pt x="3585916" y="1157026"/>
                  <a:pt x="3572746" y="1167948"/>
                  <a:pt x="3560141" y="1179645"/>
                </a:cubicBezTo>
                <a:cubicBezTo>
                  <a:pt x="3546317" y="1190370"/>
                  <a:pt x="3533014" y="1201921"/>
                  <a:pt x="3520327" y="1214272"/>
                </a:cubicBezTo>
                <a:cubicBezTo>
                  <a:pt x="3506554" y="1225492"/>
                  <a:pt x="3493339" y="1237557"/>
                  <a:pt x="3480766" y="1250435"/>
                </a:cubicBezTo>
                <a:cubicBezTo>
                  <a:pt x="3466828" y="1262405"/>
                  <a:pt x="3453499" y="1275263"/>
                  <a:pt x="3440882" y="1288979"/>
                </a:cubicBezTo>
                <a:cubicBezTo>
                  <a:pt x="3427007" y="1301622"/>
                  <a:pt x="3413793" y="1315180"/>
                  <a:pt x="3401347" y="1329632"/>
                </a:cubicBezTo>
                <a:cubicBezTo>
                  <a:pt x="3387542" y="1343050"/>
                  <a:pt x="3374461" y="1357426"/>
                  <a:pt x="3362193" y="1372717"/>
                </a:cubicBezTo>
                <a:cubicBezTo>
                  <a:pt x="3348350" y="1387169"/>
                  <a:pt x="3335307" y="1402625"/>
                  <a:pt x="3323178" y="1419066"/>
                </a:cubicBezTo>
                <a:cubicBezTo>
                  <a:pt x="3309596" y="1434445"/>
                  <a:pt x="3296889" y="1450860"/>
                  <a:pt x="3285167" y="1468284"/>
                </a:cubicBezTo>
                <a:cubicBezTo>
                  <a:pt x="3271788" y="1484839"/>
                  <a:pt x="3259380" y="1502479"/>
                  <a:pt x="3248070" y="1521180"/>
                </a:cubicBezTo>
                <a:cubicBezTo>
                  <a:pt x="3238056" y="1534883"/>
                  <a:pt x="3228678" y="1549266"/>
                  <a:pt x="3219997" y="1564303"/>
                </a:cubicBezTo>
                <a:cubicBezTo>
                  <a:pt x="3217330" y="1568913"/>
                  <a:pt x="3214758" y="1573555"/>
                  <a:pt x="3212263" y="1578222"/>
                </a:cubicBezTo>
                <a:cubicBezTo>
                  <a:pt x="3207640" y="1585334"/>
                  <a:pt x="3203176" y="1592605"/>
                  <a:pt x="3198883" y="1600041"/>
                </a:cubicBezTo>
                <a:cubicBezTo>
                  <a:pt x="3191536" y="1612760"/>
                  <a:pt x="3184850" y="1625682"/>
                  <a:pt x="3178811" y="1638763"/>
                </a:cubicBezTo>
                <a:cubicBezTo>
                  <a:pt x="3166740" y="1659883"/>
                  <a:pt x="3156465" y="1681549"/>
                  <a:pt x="3147950" y="1703571"/>
                </a:cubicBezTo>
                <a:cubicBezTo>
                  <a:pt x="3137053" y="1725783"/>
                  <a:pt x="3128043" y="1748485"/>
                  <a:pt x="3120880" y="1771491"/>
                </a:cubicBezTo>
                <a:cubicBezTo>
                  <a:pt x="3111304" y="1794795"/>
                  <a:pt x="3103716" y="1818538"/>
                  <a:pt x="3098064" y="1842509"/>
                </a:cubicBezTo>
                <a:cubicBezTo>
                  <a:pt x="3090025" y="1866791"/>
                  <a:pt x="3084063" y="1891436"/>
                  <a:pt x="3080107" y="1916213"/>
                </a:cubicBezTo>
                <a:cubicBezTo>
                  <a:pt x="3073814" y="1941201"/>
                  <a:pt x="3069635" y="1966461"/>
                  <a:pt x="3067508" y="1991740"/>
                </a:cubicBezTo>
                <a:cubicBezTo>
                  <a:pt x="3063114" y="2017045"/>
                  <a:pt x="3060828" y="2042509"/>
                  <a:pt x="3060574" y="2067877"/>
                </a:cubicBezTo>
                <a:cubicBezTo>
                  <a:pt x="3058091" y="2093233"/>
                  <a:pt x="3057678" y="2118633"/>
                  <a:pt x="3059260" y="2143823"/>
                </a:cubicBezTo>
                <a:cubicBezTo>
                  <a:pt x="3058644" y="2168867"/>
                  <a:pt x="3060015" y="2193848"/>
                  <a:pt x="3063311" y="2218518"/>
                </a:cubicBezTo>
                <a:cubicBezTo>
                  <a:pt x="3064428" y="2243010"/>
                  <a:pt x="3067438" y="2267331"/>
                  <a:pt x="3072283" y="2291264"/>
                </a:cubicBezTo>
                <a:cubicBezTo>
                  <a:pt x="3074957" y="2314898"/>
                  <a:pt x="3079395" y="2338279"/>
                  <a:pt x="3085542" y="2361203"/>
                </a:cubicBezTo>
                <a:cubicBezTo>
                  <a:pt x="3089593" y="2384094"/>
                  <a:pt x="3095302" y="2406662"/>
                  <a:pt x="3102636" y="2428716"/>
                </a:cubicBezTo>
                <a:cubicBezTo>
                  <a:pt x="3107786" y="2450331"/>
                  <a:pt x="3114447" y="2471585"/>
                  <a:pt x="3122569" y="2492292"/>
                </a:cubicBezTo>
                <a:cubicBezTo>
                  <a:pt x="3128856" y="2513647"/>
                  <a:pt x="3136641" y="2534564"/>
                  <a:pt x="3145867" y="2554884"/>
                </a:cubicBezTo>
                <a:cubicBezTo>
                  <a:pt x="3153513" y="2576544"/>
                  <a:pt x="3162726" y="2597683"/>
                  <a:pt x="3173471" y="2618098"/>
                </a:cubicBezTo>
                <a:cubicBezTo>
                  <a:pt x="3182748" y="2640228"/>
                  <a:pt x="3193714" y="2661697"/>
                  <a:pt x="3206319" y="2682297"/>
                </a:cubicBezTo>
                <a:cubicBezTo>
                  <a:pt x="3217444" y="2704661"/>
                  <a:pt x="3230360" y="2726226"/>
                  <a:pt x="3245016" y="2746737"/>
                </a:cubicBezTo>
                <a:cubicBezTo>
                  <a:pt x="3258205" y="2769101"/>
                  <a:pt x="3273286" y="2790482"/>
                  <a:pt x="3290196" y="2810611"/>
                </a:cubicBezTo>
                <a:cubicBezTo>
                  <a:pt x="3305576" y="2832589"/>
                  <a:pt x="3322924" y="2853398"/>
                  <a:pt x="3342165" y="2872740"/>
                </a:cubicBezTo>
                <a:cubicBezTo>
                  <a:pt x="3359849" y="2893968"/>
                  <a:pt x="3379547" y="2913818"/>
                  <a:pt x="3401188" y="2931985"/>
                </a:cubicBezTo>
                <a:cubicBezTo>
                  <a:pt x="3420936" y="2951784"/>
                  <a:pt x="3442673" y="2970041"/>
                  <a:pt x="3466314" y="2986456"/>
                </a:cubicBezTo>
                <a:cubicBezTo>
                  <a:pt x="3486888" y="3003588"/>
                  <a:pt x="3509189" y="3019215"/>
                  <a:pt x="3533166" y="3033058"/>
                </a:cubicBezTo>
                <a:cubicBezTo>
                  <a:pt x="3534278" y="3033699"/>
                  <a:pt x="3535389" y="3034322"/>
                  <a:pt x="3536500" y="3034950"/>
                </a:cubicBezTo>
                <a:cubicBezTo>
                  <a:pt x="3546768" y="3042012"/>
                  <a:pt x="3557398" y="3048724"/>
                  <a:pt x="3568371" y="3055061"/>
                </a:cubicBezTo>
                <a:cubicBezTo>
                  <a:pt x="3582144" y="3063011"/>
                  <a:pt x="3596152" y="3070187"/>
                  <a:pt x="3610344" y="3076613"/>
                </a:cubicBezTo>
                <a:cubicBezTo>
                  <a:pt x="3625832" y="3085312"/>
                  <a:pt x="3641612" y="3093053"/>
                  <a:pt x="3657601" y="3099847"/>
                </a:cubicBezTo>
                <a:lnTo>
                  <a:pt x="3657601" y="4692650"/>
                </a:lnTo>
                <a:cubicBezTo>
                  <a:pt x="3657601" y="5131029"/>
                  <a:pt x="3302230" y="5486400"/>
                  <a:pt x="2863851" y="5486400"/>
                </a:cubicBezTo>
                <a:lnTo>
                  <a:pt x="793750" y="5486400"/>
                </a:lnTo>
                <a:cubicBezTo>
                  <a:pt x="355374" y="5486400"/>
                  <a:pt x="0" y="5131029"/>
                  <a:pt x="0" y="4692650"/>
                </a:cubicBezTo>
                <a:lnTo>
                  <a:pt x="0" y="793749"/>
                </a:lnTo>
                <a:cubicBezTo>
                  <a:pt x="0" y="410170"/>
                  <a:pt x="272084" y="90139"/>
                  <a:pt x="633782" y="16125"/>
                </a:cubicBezTo>
                <a:close/>
              </a:path>
            </a:pathLst>
          </a:custGeom>
          <a:noFill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41B366-D0C1-91E0-67DA-86DAE5C1D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6343955"/>
            <a:ext cx="280540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b="1" i="0" kern="1200" cap="all" spc="50" baseline="0" dirty="0">
                <a:latin typeface="Arial" panose="020B0604020202020204" pitchFamily="34" charset="0"/>
                <a:ea typeface="Dotum" panose="020B0600000101010101" pitchFamily="34" charset="-127"/>
                <a:cs typeface="Arial" panose="020B0604020202020204" pitchFamily="34" charset="0"/>
              </a:rPr>
              <a:t>Presentation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2F3FDB-79CC-1C1B-CA83-18D87450D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6343955"/>
            <a:ext cx="2202644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96F891FA-E333-47D7-840E-4CA799B33ECD}" type="datetime4">
              <a:rPr lang="en-US" smtClean="0"/>
              <a:pPr>
                <a:spcAft>
                  <a:spcPts val="600"/>
                </a:spcAft>
              </a:pPr>
              <a:t>June 9,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6F39C-CC8A-7220-5035-34823F85E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EAA3239-9EA4-4A65-A281-97F994456D9F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  <p:pic>
        <p:nvPicPr>
          <p:cNvPr id="14" name="Picture 13" descr="Black text on a white background&#10;&#10;AI-generated content may be incorrect.">
            <a:extLst>
              <a:ext uri="{FF2B5EF4-FFF2-40B4-BE49-F238E27FC236}">
                <a16:creationId xmlns:a16="http://schemas.microsoft.com/office/drawing/2014/main" id="{F88AA25F-4309-C3A4-466F-35B0FB8C8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534" y="1922964"/>
            <a:ext cx="2828925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21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587219-6B3F-D528-A862-FD9B6EB24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4235" y="548465"/>
            <a:ext cx="7558040" cy="849412"/>
          </a:xfrm>
        </p:spPr>
        <p:txBody>
          <a:bodyPr anchor="b">
            <a:normAutofit/>
          </a:bodyPr>
          <a:lstStyle/>
          <a:p>
            <a:r>
              <a:rPr lang="en-GB" sz="4000" b="1" dirty="0">
                <a:latin typeface="Arial Narrow" panose="020B0606020202030204" pitchFamily="34" charset="0"/>
              </a:rPr>
              <a:t>AI washing?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E5A9C96-FA20-EC99-DB38-BFD8DA8533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873" r="26163" b="1"/>
          <a:stretch>
            <a:fillRect/>
          </a:stretch>
        </p:blipFill>
        <p:spPr>
          <a:xfrm>
            <a:off x="1" y="10"/>
            <a:ext cx="2984937" cy="6857990"/>
          </a:xfrm>
          <a:prstGeom prst="rect">
            <a:avLst/>
          </a:prstGeom>
          <a:effectLst/>
        </p:spPr>
      </p:pic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B653B7C-1E65-E0A7-C58D-CD77E0898F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732829"/>
              </p:ext>
            </p:extLst>
          </p:nvPr>
        </p:nvGraphicFramePr>
        <p:xfrm>
          <a:off x="3657600" y="1946342"/>
          <a:ext cx="7694673" cy="4363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091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6920B9-BC1A-4860-39A0-52BDB74FB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2800" b="1" dirty="0">
                <a:latin typeface="Arial Narrow" panose="020B0606020202030204" pitchFamily="34" charset="0"/>
              </a:rPr>
              <a:t>Impacts of AI washing.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BBE5A-A57B-034E-AC50-9680E64CE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738" y="2743200"/>
            <a:ext cx="5675586" cy="420413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 dirty="0">
                <a:latin typeface="Arial Narrow" panose="020B0606020202030204" pitchFamily="34" charset="0"/>
              </a:rPr>
              <a:t>AI washing impacts can be on the organization, Industry wide and Investors which can be both negative or positive</a:t>
            </a:r>
            <a:r>
              <a:rPr lang="en-GB" sz="1200" dirty="0">
                <a:latin typeface="Arial Narrow" panose="020B060602020203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1400" b="1" dirty="0">
                <a:latin typeface="Arial Narrow" panose="020B0606020202030204" pitchFamily="34" charset="0"/>
              </a:rPr>
              <a:t>Positive Impacts</a:t>
            </a:r>
            <a:r>
              <a:rPr lang="en-GB" sz="1400" dirty="0">
                <a:latin typeface="Arial Narrow" panose="020B0606020202030204" pitchFamily="34" charset="0"/>
              </a:rPr>
              <a:t>:</a:t>
            </a:r>
          </a:p>
          <a:p>
            <a:pPr algn="just"/>
            <a:r>
              <a:rPr lang="en-GB" sz="1400" b="1" dirty="0">
                <a:latin typeface="Arial Narrow" panose="020B0606020202030204" pitchFamily="34" charset="0"/>
              </a:rPr>
              <a:t>Organization:</a:t>
            </a:r>
            <a:r>
              <a:rPr lang="en-GB" sz="1400" dirty="0">
                <a:latin typeface="Arial Narrow" panose="020B0606020202030204" pitchFamily="34" charset="0"/>
              </a:rPr>
              <a:t> Increase of company value, Attract Investment, Acquiring large market share &amp; Profit</a:t>
            </a:r>
          </a:p>
          <a:p>
            <a:pPr algn="just"/>
            <a:r>
              <a:rPr lang="en-GB" sz="1400" b="1" dirty="0">
                <a:latin typeface="Arial Narrow" panose="020B0606020202030204" pitchFamily="34" charset="0"/>
              </a:rPr>
              <a:t>Industry: 	</a:t>
            </a:r>
            <a:r>
              <a:rPr lang="en-GB" sz="1400" dirty="0">
                <a:latin typeface="Arial Narrow" panose="020B0606020202030204" pitchFamily="34" charset="0"/>
              </a:rPr>
              <a:t>Becoming more attractive, Future ready </a:t>
            </a:r>
          </a:p>
          <a:p>
            <a:pPr algn="just"/>
            <a:r>
              <a:rPr lang="en-GB" sz="1400" b="1" dirty="0">
                <a:latin typeface="Arial Narrow" panose="020B0606020202030204" pitchFamily="34" charset="0"/>
              </a:rPr>
              <a:t>Investor:	</a:t>
            </a:r>
            <a:r>
              <a:rPr lang="en-GB" sz="1400" dirty="0">
                <a:latin typeface="Arial Narrow" panose="020B0606020202030204" pitchFamily="34" charset="0"/>
              </a:rPr>
              <a:t> Return on investment, More dividends &amp; Profit	</a:t>
            </a:r>
          </a:p>
          <a:p>
            <a:pPr algn="just"/>
            <a:endParaRPr lang="en-GB" sz="14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sz="1200" dirty="0">
                <a:latin typeface="Arial Narrow" panose="020B0606020202030204" pitchFamily="34" charset="0"/>
              </a:rPr>
              <a:t>																</a:t>
            </a:r>
            <a:r>
              <a:rPr lang="en-GB" sz="1200" i="1" dirty="0">
                <a:latin typeface="Arial Narrow" panose="020B0606020202030204" pitchFamily="34" charset="0"/>
              </a:rPr>
              <a:t>(Li, 2025).</a:t>
            </a:r>
          </a:p>
          <a:p>
            <a:pPr marL="0" indent="0">
              <a:buNone/>
            </a:pPr>
            <a:r>
              <a:rPr lang="en-GB" sz="1200" dirty="0">
                <a:latin typeface="Arial Narrow" panose="020B0606020202030204" pitchFamily="34" charset="0"/>
              </a:rPr>
              <a:t>	</a:t>
            </a:r>
          </a:p>
        </p:txBody>
      </p:sp>
      <p:pic>
        <p:nvPicPr>
          <p:cNvPr id="5" name="Picture 4" descr="Digital graphs and numbers in 3D">
            <a:extLst>
              <a:ext uri="{FF2B5EF4-FFF2-40B4-BE49-F238E27FC236}">
                <a16:creationId xmlns:a16="http://schemas.microsoft.com/office/drawing/2014/main" id="{A33D27A3-389C-500E-FF1C-616068364D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820" r="15780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08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5" name="Picture 54" descr="Codes on papers">
            <a:extLst>
              <a:ext uri="{FF2B5EF4-FFF2-40B4-BE49-F238E27FC236}">
                <a16:creationId xmlns:a16="http://schemas.microsoft.com/office/drawing/2014/main" id="{8571704F-94CB-5F8C-BD32-10E59EF96B7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t="3608" b="12122"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0336699-D623-EA1A-BF4C-D04DE017A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latin typeface="Arial Narrow" panose="020B0606020202030204" pitchFamily="34" charset="0"/>
              </a:rPr>
              <a:t>Negative Impact.</a:t>
            </a:r>
          </a:p>
        </p:txBody>
      </p:sp>
      <p:sp>
        <p:nvSpPr>
          <p:cNvPr id="59" name="Arc 58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5D092105-7F69-0AE2-572F-020FC8590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600" b="1" dirty="0">
                <a:solidFill>
                  <a:srgbClr val="FFFFFF"/>
                </a:solidFill>
                <a:latin typeface="Arial Narrow" panose="020B0606020202030204" pitchFamily="34" charset="0"/>
              </a:rPr>
              <a:t>Organization:</a:t>
            </a:r>
            <a:r>
              <a:rPr lang="en-GB" sz="2600" dirty="0">
                <a:solidFill>
                  <a:srgbClr val="FFFFFF"/>
                </a:solidFill>
                <a:latin typeface="Arial Narrow" panose="020B0606020202030204" pitchFamily="34" charset="0"/>
              </a:rPr>
              <a:t> Reputational damage, Legal battle, Lost of consumer confidence.</a:t>
            </a:r>
          </a:p>
          <a:p>
            <a:r>
              <a:rPr lang="en-GB" sz="2600" b="1" dirty="0">
                <a:solidFill>
                  <a:srgbClr val="FFFFFF"/>
                </a:solidFill>
                <a:latin typeface="Arial Narrow" panose="020B0606020202030204" pitchFamily="34" charset="0"/>
              </a:rPr>
              <a:t>To Investors:</a:t>
            </a:r>
            <a:r>
              <a:rPr lang="en-GB" sz="2600" dirty="0">
                <a:solidFill>
                  <a:srgbClr val="FFFFFF"/>
                </a:solidFill>
                <a:latin typeface="Arial Narrow" panose="020B0606020202030204" pitchFamily="34" charset="0"/>
              </a:rPr>
              <a:t> Lost of funds, Confidence, Bankruptcy</a:t>
            </a:r>
          </a:p>
          <a:p>
            <a:r>
              <a:rPr lang="en-GB" sz="2600" b="1" dirty="0">
                <a:solidFill>
                  <a:srgbClr val="FFFFFF"/>
                </a:solidFill>
                <a:latin typeface="Arial Narrow" panose="020B0606020202030204" pitchFamily="34" charset="0"/>
              </a:rPr>
              <a:t>To the Industry:</a:t>
            </a:r>
            <a:r>
              <a:rPr lang="en-GB" sz="2600" dirty="0">
                <a:solidFill>
                  <a:srgbClr val="FFFFFF"/>
                </a:solidFill>
                <a:latin typeface="Arial Narrow" panose="020B0606020202030204" pitchFamily="34" charset="0"/>
              </a:rPr>
              <a:t> Becoming a high-risk sector,  Attract hash penalty, Un reliable sector.</a:t>
            </a: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sz="2600" i="1">
                <a:solidFill>
                  <a:srgbClr val="FFFFFF"/>
                </a:solidFill>
                <a:latin typeface="Arial Narrow" panose="020B0606020202030204" pitchFamily="34" charset="0"/>
              </a:rPr>
              <a:t>			</a:t>
            </a:r>
            <a:r>
              <a:rPr lang="en-GB" sz="1200" i="1">
                <a:solidFill>
                  <a:srgbClr val="FFFFFF"/>
                </a:solidFill>
                <a:latin typeface="Arial Narrow" panose="020B0606020202030204" pitchFamily="34" charset="0"/>
              </a:rPr>
              <a:t>(</a:t>
            </a:r>
            <a:r>
              <a:rPr lang="en-GB" sz="1200" i="1" dirty="0">
                <a:solidFill>
                  <a:srgbClr val="FFFFFF"/>
                </a:solidFill>
                <a:latin typeface="Arial Narrow" panose="020B0606020202030204" pitchFamily="34" charset="0"/>
              </a:rPr>
              <a:t>Elsayed, 2026; </a:t>
            </a:r>
            <a:r>
              <a:rPr lang="en-GB" sz="1200" i="1" dirty="0" err="1">
                <a:solidFill>
                  <a:srgbClr val="FFFFFF"/>
                </a:solidFill>
                <a:latin typeface="Arial Narrow" panose="020B0606020202030204" pitchFamily="34" charset="0"/>
              </a:rPr>
              <a:t>Ozturkcan</a:t>
            </a:r>
            <a:r>
              <a:rPr lang="en-GB" sz="1200" i="1" dirty="0">
                <a:solidFill>
                  <a:srgbClr val="FFFFFF"/>
                </a:solidFill>
                <a:latin typeface="Arial Narrow" panose="020B0606020202030204" pitchFamily="34" charset="0"/>
              </a:rPr>
              <a:t> and Bozdağ, 2025).</a:t>
            </a:r>
          </a:p>
          <a:p>
            <a:pPr marL="0" indent="0">
              <a:buNone/>
            </a:pPr>
            <a:r>
              <a:rPr lang="en-GB" sz="2600" i="1" dirty="0">
                <a:solidFill>
                  <a:srgbClr val="FFFFFF"/>
                </a:solidFill>
                <a:latin typeface="Arial Narrow" panose="020B0606020202030204" pitchFamily="34" charset="0"/>
              </a:rPr>
              <a:t>		</a:t>
            </a:r>
          </a:p>
          <a:p>
            <a:endParaRPr lang="en-GB" sz="2600" dirty="0">
              <a:solidFill>
                <a:srgbClr val="FFFFFF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022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BF0C84-041E-2315-E3B2-82BA964CC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b="1">
                <a:latin typeface="Arial Narrow" panose="020B0606020202030204" pitchFamily="34" charset="0"/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FE445-8EEF-5BC6-E855-29B13FAB9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514350" indent="-514350" algn="just" fontAlgn="t">
              <a:buFont typeface="+mj-lt"/>
              <a:buAutoNum type="arabicPeriod"/>
            </a:pPr>
            <a:r>
              <a:rPr lang="en-GB" sz="2000" dirty="0">
                <a:latin typeface="Arial Narrow" panose="020B0606020202030204" pitchFamily="34" charset="0"/>
              </a:rPr>
              <a:t>Brynjolfsson, E. and McAfee, A. (2014) The Second Machine Age: Work, Progress, and Prosperity in a Time of Brilliant Technologies. New York: W.W. Norton &amp; Company.</a:t>
            </a:r>
          </a:p>
          <a:p>
            <a:pPr marL="514350" indent="-514350" algn="just" fontAlgn="t">
              <a:buFont typeface="+mj-lt"/>
              <a:buAutoNum type="arabicPeriod"/>
            </a:pPr>
            <a:r>
              <a:rPr lang="en-GB" sz="2000" dirty="0">
                <a:latin typeface="Arial Narrow" panose="020B0606020202030204" pitchFamily="34" charset="0"/>
              </a:rPr>
              <a:t>Davenport, T.H. and Kirby, J. (2016) Only Humans Need Apply: Winners and Losers in the Age of Smart Machines. New York: Harper Business.</a:t>
            </a:r>
          </a:p>
          <a:p>
            <a:pPr marL="514350" indent="-514350" algn="just" fontAlgn="t">
              <a:buFont typeface="+mj-lt"/>
              <a:buAutoNum type="arabicPeriod"/>
            </a:pPr>
            <a:r>
              <a:rPr lang="en-GB" sz="2000" dirty="0" err="1">
                <a:latin typeface="Arial Narrow" panose="020B0606020202030204" pitchFamily="34" charset="0"/>
              </a:rPr>
              <a:t>Floridi</a:t>
            </a:r>
            <a:r>
              <a:rPr lang="en-GB" sz="2000" dirty="0">
                <a:latin typeface="Arial Narrow" panose="020B0606020202030204" pitchFamily="34" charset="0"/>
              </a:rPr>
              <a:t>, L. (2019) Establishing the Rules for Building Trustworthy AI. Cham: Springer.</a:t>
            </a:r>
          </a:p>
          <a:p>
            <a:pPr marL="514350" indent="-514350" algn="just" fontAlgn="t">
              <a:buFont typeface="+mj-lt"/>
              <a:buAutoNum type="arabicPeriod"/>
            </a:pPr>
            <a:r>
              <a:rPr lang="en-GB" sz="2000" dirty="0">
                <a:latin typeface="Arial Narrow" panose="020B0606020202030204" pitchFamily="34" charset="0"/>
              </a:rPr>
              <a:t>Kaplan, J. (2016) Artificial Intelligence: What Everyone Needs to Know. Oxford: Oxford University Press.</a:t>
            </a:r>
          </a:p>
          <a:p>
            <a:pPr marL="514350" indent="-514350" algn="just" fontAlgn="t">
              <a:buFont typeface="+mj-lt"/>
              <a:buAutoNum type="arabicPeriod"/>
            </a:pPr>
            <a:r>
              <a:rPr lang="en-GB" sz="2000" dirty="0">
                <a:latin typeface="Arial Narrow" panose="020B0606020202030204" pitchFamily="34" charset="0"/>
              </a:rPr>
              <a:t>Lee, K.-F. (2018) AI Superpowers: China, Silicon Valley, and the New World Order. Boston: Houghton Mifflin Harcourt.</a:t>
            </a:r>
          </a:p>
          <a:p>
            <a:pPr marL="514350" indent="-514350" algn="just">
              <a:buFont typeface="+mj-lt"/>
              <a:buAutoNum type="arabicPeriod"/>
            </a:pPr>
            <a:endParaRPr lang="en-GB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900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390</Words>
  <Application>Microsoft Office PowerPoint</Application>
  <PresentationFormat>Widescreen</PresentationFormat>
  <Paragraphs>48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Arial Narrow</vt:lpstr>
      <vt:lpstr>Calibri</vt:lpstr>
      <vt:lpstr>Office Theme</vt:lpstr>
      <vt:lpstr>PowerPoint Presentation</vt:lpstr>
      <vt:lpstr>AI washing?</vt:lpstr>
      <vt:lpstr>Impacts of AI washing.</vt:lpstr>
      <vt:lpstr>Negative Impact.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alhaji isah</dc:creator>
  <cp:lastModifiedBy>alhaji isah</cp:lastModifiedBy>
  <cp:revision>1</cp:revision>
  <dcterms:created xsi:type="dcterms:W3CDTF">2026-06-09T19:05:02Z</dcterms:created>
  <dcterms:modified xsi:type="dcterms:W3CDTF">2026-06-09T21:39:31Z</dcterms:modified>
</cp:coreProperties>
</file>