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4"/>
  </p:sldMasterIdLst>
  <p:notesMasterIdLst>
    <p:notesMasterId r:id="rId27"/>
  </p:notesMasterIdLst>
  <p:sldIdLst>
    <p:sldId id="256" r:id="rId5"/>
    <p:sldId id="257" r:id="rId6"/>
    <p:sldId id="270" r:id="rId7"/>
    <p:sldId id="266" r:id="rId8"/>
    <p:sldId id="258" r:id="rId9"/>
    <p:sldId id="271" r:id="rId10"/>
    <p:sldId id="272" r:id="rId11"/>
    <p:sldId id="273" r:id="rId12"/>
    <p:sldId id="274" r:id="rId13"/>
    <p:sldId id="275" r:id="rId14"/>
    <p:sldId id="276" r:id="rId15"/>
    <p:sldId id="277" r:id="rId16"/>
    <p:sldId id="278" r:id="rId17"/>
    <p:sldId id="279" r:id="rId18"/>
    <p:sldId id="281" r:id="rId19"/>
    <p:sldId id="267" r:id="rId20"/>
    <p:sldId id="282" r:id="rId21"/>
    <p:sldId id="283" r:id="rId22"/>
    <p:sldId id="284" r:id="rId23"/>
    <p:sldId id="285" r:id="rId24"/>
    <p:sldId id="286" r:id="rId25"/>
    <p:sldId id="287" r:id="rId26"/>
  </p:sldIdLst>
  <p:sldSz cx="12192000" cy="6858000"/>
  <p:notesSz cx="6858000" cy="9144000"/>
  <p:embeddedFontLst>
    <p:embeddedFont>
      <p:font typeface="等线" panose="02010600030101010101" pitchFamily="2" charset="-122"/>
      <p:regular r:id="rId28"/>
    </p:embeddedFont>
    <p:embeddedFont>
      <p:font typeface="等线 Light" panose="02010600030101010101" pitchFamily="2" charset="-122"/>
      <p:regular r:id="rId29"/>
    </p:embeddedFont>
    <p:embeddedFont>
      <p:font typeface="字魂36号-正文宋楷" panose="02000000000000000000" charset="-122"/>
      <p:regular r:id="rId30"/>
    </p:embeddedFont>
    <p:embeddedFont>
      <p:font typeface="字魂95号-手刻宋" panose="020B0604020202020204" charset="-122"/>
      <p:regular r:id="rId31"/>
    </p:embeddedFont>
    <p:embeddedFont>
      <p:font typeface="微软雅黑 Light" panose="020B0502040204020203" pitchFamily="34" charset="-122"/>
      <p:regular r:id="rId32"/>
    </p:embeddedFont>
    <p:embeddedFont>
      <p:font typeface="Helvetica" panose="020B0604020202020204" pitchFamily="34" charset="0"/>
      <p:regular r:id="rId33"/>
      <p:bold r:id="rId34"/>
      <p:italic r:id="rId35"/>
      <p:boldItalic r:id="rId36"/>
    </p:embeddedFont>
    <p:embeddedFont>
      <p:font typeface="Open Sans" panose="020B0606030504020204" pitchFamily="34" charset="0"/>
      <p:regular r:id="rId37"/>
      <p:bold r:id="rId38"/>
      <p:italic r:id="rId39"/>
    </p:embeddedFont>
    <p:embeddedFont>
      <p:font typeface="Roboto" panose="02000000000000000000" pitchFamily="2" charset="0"/>
      <p:regular r:id="rId40"/>
    </p:embeddedFont>
  </p:embeddedFont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39">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E6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showGuides="1">
      <p:cViewPr varScale="1">
        <p:scale>
          <a:sx n="80" d="100"/>
          <a:sy n="80" d="100"/>
        </p:scale>
        <p:origin x="136" y="48"/>
      </p:cViewPr>
      <p:guideLst>
        <p:guide orient="horz" pos="2160"/>
        <p:guide pos="3839"/>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font" Target="fonts/font12.fntdata"/><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font" Target="fonts/font7.fntdata"/><Relationship Id="rId42"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font" Target="fonts/font6.fntdata"/><Relationship Id="rId38" Type="http://schemas.openxmlformats.org/officeDocument/2006/relationships/font" Target="fonts/font11.fntdata"/><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font" Target="fonts/font2.fntdata"/><Relationship Id="rId4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font" Target="fonts/font5.fntdata"/><Relationship Id="rId37" Type="http://schemas.openxmlformats.org/officeDocument/2006/relationships/font" Target="fonts/font10.fntdata"/><Relationship Id="rId40" Type="http://schemas.openxmlformats.org/officeDocument/2006/relationships/font" Target="fonts/font13.fntdata"/><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font" Target="fonts/font1.fntdata"/><Relationship Id="rId36" Type="http://schemas.openxmlformats.org/officeDocument/2006/relationships/font" Target="fonts/font9.fntdata"/><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font" Target="fonts/font4.fntdata"/><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font" Target="fonts/font3.fntdata"/><Relationship Id="rId35" Type="http://schemas.openxmlformats.org/officeDocument/2006/relationships/font" Target="fonts/font8.fntdata"/><Relationship Id="rId43"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EA80174-BAAD-4DE8-8B93-A83FF1B9B40C}" type="datetimeFigureOut">
              <a:rPr lang="zh-CN" altLang="en-US" smtClean="0"/>
              <a:t>2021/11/9</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1858622-B7B2-46BD-AE51-EEFE5C03B531}" type="slidenum">
              <a:rPr lang="zh-CN" altLang="en-US" smtClean="0"/>
              <a:t>‹#›</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B1858622-B7B2-46BD-AE51-EEFE5C03B531}"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B1858622-B7B2-46BD-AE51-EEFE5C03B531}"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B1858622-B7B2-46BD-AE51-EEFE5C03B531}"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B1858622-B7B2-46BD-AE51-EEFE5C03B531}"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B1858622-B7B2-46BD-AE51-EEFE5C03B531}"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B1858622-B7B2-46BD-AE51-EEFE5C03B531}"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B1858622-B7B2-46BD-AE51-EEFE5C03B531}"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B1858622-B7B2-46BD-AE51-EEFE5C03B531}"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B1858622-B7B2-46BD-AE51-EEFE5C03B531}"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B1858622-B7B2-46BD-AE51-EEFE5C03B531}"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B1858622-B7B2-46BD-AE51-EEFE5C03B531}"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B1858622-B7B2-46BD-AE51-EEFE5C03B531}"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B1858622-B7B2-46BD-AE51-EEFE5C03B531}"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B1858622-B7B2-46BD-AE51-EEFE5C03B531}"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B1858622-B7B2-46BD-AE51-EEFE5C03B531}"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B1858622-B7B2-46BD-AE51-EEFE5C03B531}"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B1858622-B7B2-46BD-AE51-EEFE5C03B531}" type="slidenum">
              <a:rPr lang="zh-CN" altLang="en-US" smtClean="0"/>
              <a:t>17</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B1858622-B7B2-46BD-AE51-EEFE5C03B531}" type="slidenum">
              <a:rPr lang="zh-CN" altLang="en-US" smtClean="0"/>
              <a:t>18</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B1858622-B7B2-46BD-AE51-EEFE5C03B531}" type="slidenum">
              <a:rPr lang="zh-CN" altLang="en-US" smtClean="0"/>
              <a:t>19</a:t>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B1858622-B7B2-46BD-AE51-EEFE5C03B531}" type="slidenum">
              <a:rPr lang="zh-CN" altLang="en-US" smtClean="0"/>
              <a:t>20</a:t>
            </a:fld>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B1858622-B7B2-46BD-AE51-EEFE5C03B531}" type="slidenum">
              <a:rPr lang="zh-CN" altLang="en-US" smtClean="0"/>
              <a:t>21</a:t>
            </a:fld>
            <a:endParaRPr lang="zh-CN"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B1858622-B7B2-46BD-AE51-EEFE5C03B531}" type="slidenum">
              <a:rPr lang="zh-CN" altLang="en-US" smtClean="0"/>
              <a:t>22</a:t>
            </a:fld>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p:cNvSpPr>
            <a:spLocks noGrp="1"/>
          </p:cNvSpPr>
          <p:nvPr>
            <p:ph type="dt" sz="half" idx="10"/>
          </p:nvPr>
        </p:nvSpPr>
        <p:spPr/>
        <p:txBody>
          <a:bodyPr/>
          <a:lstStyle/>
          <a:p>
            <a:fld id="{7755D5DC-CF8B-49FD-99F5-BE16D57CCA3C}" type="datetimeFigureOut">
              <a:rPr lang="zh-CN" altLang="en-US" smtClean="0"/>
              <a:t>2021/11/9</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88E7A244-68F8-4B43-AEF4-C835D07AE411}" type="slidenum">
              <a:rPr lang="zh-CN" altLang="en-US" smtClean="0"/>
              <a:t>‹#›</a:t>
            </a:fld>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10"/>
          </p:nvPr>
        </p:nvSpPr>
        <p:spPr/>
        <p:txBody>
          <a:bodyPr/>
          <a:lstStyle/>
          <a:p>
            <a:fld id="{7755D5DC-CF8B-49FD-99F5-BE16D57CCA3C}" type="datetimeFigureOut">
              <a:rPr lang="zh-CN" altLang="en-US" smtClean="0"/>
              <a:t>2021/11/9</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88E7A244-68F8-4B43-AEF4-C835D07AE411}" type="slidenum">
              <a:rPr lang="zh-CN" altLang="en-US" smtClean="0"/>
              <a:t>‹#›</a:t>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7755D5DC-CF8B-49FD-99F5-BE16D57CCA3C}" type="datetimeFigureOut">
              <a:rPr lang="zh-CN" altLang="en-US" smtClean="0"/>
              <a:t>2021/11/9</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88E7A244-68F8-4B43-AEF4-C835D07AE411}" type="slidenum">
              <a:rPr lang="zh-CN" altLang="en-US" smtClean="0"/>
              <a:t>‹#›</a:t>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内容占位符 3"/>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日期占位符 4"/>
          <p:cNvSpPr>
            <a:spLocks noGrp="1"/>
          </p:cNvSpPr>
          <p:nvPr>
            <p:ph type="dt" sz="half" idx="10"/>
          </p:nvPr>
        </p:nvSpPr>
        <p:spPr/>
        <p:txBody>
          <a:bodyPr/>
          <a:lstStyle/>
          <a:p>
            <a:fld id="{7755D5DC-CF8B-49FD-99F5-BE16D57CCA3C}" type="datetimeFigureOut">
              <a:rPr lang="zh-CN" altLang="en-US" smtClean="0"/>
              <a:t>2021/11/9</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88E7A244-68F8-4B43-AEF4-C835D07AE411}" type="slidenum">
              <a:rPr lang="zh-CN" altLang="en-US" smtClean="0"/>
              <a:t>‹#›</a:t>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7" name="日期占位符 6"/>
          <p:cNvSpPr>
            <a:spLocks noGrp="1"/>
          </p:cNvSpPr>
          <p:nvPr>
            <p:ph type="dt" sz="half" idx="10"/>
          </p:nvPr>
        </p:nvSpPr>
        <p:spPr/>
        <p:txBody>
          <a:bodyPr/>
          <a:lstStyle/>
          <a:p>
            <a:fld id="{7755D5DC-CF8B-49FD-99F5-BE16D57CCA3C}" type="datetimeFigureOut">
              <a:rPr lang="zh-CN" altLang="en-US" smtClean="0"/>
              <a:t>2021/11/9</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88E7A244-68F8-4B43-AEF4-C835D07AE411}" type="slidenum">
              <a:rPr lang="zh-CN" altLang="en-US" smtClean="0"/>
              <a:t>‹#›</a:t>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7755D5DC-CF8B-49FD-99F5-BE16D57CCA3C}" type="datetimeFigureOut">
              <a:rPr lang="zh-CN" altLang="en-US" smtClean="0"/>
              <a:t>2021/11/9</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88E7A244-68F8-4B43-AEF4-C835D07AE411}" type="slidenum">
              <a:rPr lang="zh-CN" altLang="en-US" smtClean="0"/>
              <a:t>‹#›</a:t>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7755D5DC-CF8B-49FD-99F5-BE16D57CCA3C}" type="datetimeFigureOut">
              <a:rPr lang="zh-CN" altLang="en-US" smtClean="0"/>
              <a:t>2021/11/9</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88E7A244-68F8-4B43-AEF4-C835D07AE411}" type="slidenum">
              <a:rPr lang="zh-CN" altLang="en-US" smtClean="0"/>
              <a:t>‹#›</a:t>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7755D5DC-CF8B-49FD-99F5-BE16D57CCA3C}" type="datetimeFigureOut">
              <a:rPr lang="zh-CN" altLang="en-US" smtClean="0"/>
              <a:t>2021/11/9</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88E7A244-68F8-4B43-AEF4-C835D07AE411}" type="slidenum">
              <a:rPr lang="zh-CN" altLang="en-US" smtClean="0"/>
              <a:t>‹#›</a:t>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7755D5DC-CF8B-49FD-99F5-BE16D57CCA3C}" type="datetimeFigureOut">
              <a:rPr lang="zh-CN" altLang="en-US" smtClean="0"/>
              <a:t>2021/11/9</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88E7A244-68F8-4B43-AEF4-C835D07AE411}" type="slidenum">
              <a:rPr lang="zh-CN" altLang="en-US" smtClean="0"/>
              <a:t>‹#›</a:t>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10"/>
          </p:nvPr>
        </p:nvSpPr>
        <p:spPr/>
        <p:txBody>
          <a:bodyPr/>
          <a:lstStyle/>
          <a:p>
            <a:fld id="{7755D5DC-CF8B-49FD-99F5-BE16D57CCA3C}" type="datetimeFigureOut">
              <a:rPr lang="zh-CN" altLang="en-US" smtClean="0"/>
              <a:t>2021/11/9</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88E7A244-68F8-4B43-AEF4-C835D07AE411}" type="slidenum">
              <a:rPr lang="zh-CN" altLang="en-US" smtClean="0"/>
              <a:t>‹#›</a:t>
            </a:fld>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10"/>
          </p:nvPr>
        </p:nvSpPr>
        <p:spPr/>
        <p:txBody>
          <a:bodyPr/>
          <a:lstStyle/>
          <a:p>
            <a:fld id="{7755D5DC-CF8B-49FD-99F5-BE16D57CCA3C}" type="datetimeFigureOut">
              <a:rPr lang="zh-CN" altLang="en-US" smtClean="0"/>
              <a:t>2021/11/9</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88E7A244-68F8-4B43-AEF4-C835D07AE411}" type="slidenum">
              <a:rPr lang="zh-CN" altLang="en-US" smtClean="0"/>
              <a:t>‹#›</a:t>
            </a:fld>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D5DC-CF8B-49FD-99F5-BE16D57CCA3C}" type="datetimeFigureOut">
              <a:rPr lang="zh-CN" altLang="en-US" smtClean="0"/>
              <a:t>2021/11/9</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8E7A244-68F8-4B43-AEF4-C835D07AE411}" type="slidenum">
              <a:rPr lang="zh-CN" altLang="en-US" smtClean="0"/>
              <a:t>‹#›</a:t>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image" Target="../media/image1.jpeg"/><Relationship Id="rId7"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image" Target="../media/image1.jpeg"/><Relationship Id="rId7"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image" Target="../media/image2.jpe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10.jpe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3.xml"/><Relationship Id="rId4" Type="http://schemas.openxmlformats.org/officeDocument/2006/relationships/image" Target="../media/image17.png"/></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4.xml"/><Relationship Id="rId1" Type="http://schemas.openxmlformats.org/officeDocument/2006/relationships/slideLayout" Target="../slideLayouts/slideLayout3.xml"/><Relationship Id="rId4" Type="http://schemas.openxmlformats.org/officeDocument/2006/relationships/image" Target="../media/image19.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7.xml"/><Relationship Id="rId1" Type="http://schemas.openxmlformats.org/officeDocument/2006/relationships/slideLayout" Target="../slideLayouts/slideLayout1.xml"/><Relationship Id="rId4" Type="http://schemas.openxmlformats.org/officeDocument/2006/relationships/image" Target="../media/image21.png"/></Relationships>
</file>

<file path=ppt/slides/_rels/slide1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8.xml"/><Relationship Id="rId1" Type="http://schemas.openxmlformats.org/officeDocument/2006/relationships/slideLayout" Target="../slideLayouts/slideLayout1.xml"/><Relationship Id="rId4" Type="http://schemas.openxmlformats.org/officeDocument/2006/relationships/image" Target="../media/image22.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文本框 8"/>
          <p:cNvSpPr txBox="1"/>
          <p:nvPr/>
        </p:nvSpPr>
        <p:spPr>
          <a:xfrm>
            <a:off x="5215255" y="2472690"/>
            <a:ext cx="6976745" cy="1445260"/>
          </a:xfrm>
          <a:prstGeom prst="rect">
            <a:avLst/>
          </a:prstGeom>
          <a:noFill/>
        </p:spPr>
        <p:txBody>
          <a:bodyPr wrap="square" rtlCol="0">
            <a:spAutoFit/>
          </a:bodyPr>
          <a:lstStyle/>
          <a:p>
            <a:pPr algn="ctr"/>
            <a:r>
              <a:rPr lang="en-US" altLang="zh-CN" sz="4400" dirty="0">
                <a:solidFill>
                  <a:schemeClr val="tx1">
                    <a:lumMod val="95000"/>
                    <a:lumOff val="5000"/>
                  </a:schemeClr>
                </a:solidFill>
                <a:latin typeface="字魂95号-手刻宋" panose="00000500000000000000" pitchFamily="2" charset="-122"/>
                <a:ea typeface="字魂95号-手刻宋" panose="00000500000000000000" pitchFamily="2" charset="-122"/>
              </a:rPr>
              <a:t>Hilton Worldwide Holdings</a:t>
            </a:r>
          </a:p>
          <a:p>
            <a:pPr algn="ctr"/>
            <a:r>
              <a:rPr lang="en-GB" altLang="zh-CN" sz="4400" dirty="0">
                <a:solidFill>
                  <a:schemeClr val="tx1">
                    <a:lumMod val="95000"/>
                    <a:lumOff val="5000"/>
                  </a:schemeClr>
                </a:solidFill>
                <a:latin typeface="字魂95号-手刻宋" panose="00000500000000000000" pitchFamily="2" charset="-122"/>
                <a:ea typeface="字魂95号-手刻宋" panose="00000500000000000000" pitchFamily="2" charset="-122"/>
              </a:rPr>
              <a:t>Company profile</a:t>
            </a:r>
            <a:endParaRPr lang="en-US" altLang="zh-CN" sz="4400" dirty="0">
              <a:solidFill>
                <a:schemeClr val="tx1">
                  <a:lumMod val="95000"/>
                  <a:lumOff val="5000"/>
                </a:schemeClr>
              </a:solidFill>
              <a:latin typeface="字魂95号-手刻宋" panose="00000500000000000000" pitchFamily="2" charset="-122"/>
              <a:ea typeface="字魂95号-手刻宋" panose="00000500000000000000" pitchFamily="2" charset="-122"/>
            </a:endParaRPr>
          </a:p>
        </p:txBody>
      </p:sp>
      <p:sp>
        <p:nvSpPr>
          <p:cNvPr id="11" name="矩形 10"/>
          <p:cNvSpPr/>
          <p:nvPr/>
        </p:nvSpPr>
        <p:spPr>
          <a:xfrm>
            <a:off x="7246683" y="4174445"/>
            <a:ext cx="1552575" cy="314325"/>
          </a:xfrm>
          <a:prstGeom prst="rect">
            <a:avLst/>
          </a:prstGeom>
          <a:solidFill>
            <a:srgbClr val="7E6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2800" dirty="0">
                <a:solidFill>
                  <a:schemeClr val="bg1"/>
                </a:solidFill>
              </a:rPr>
              <a:t>Alain</a:t>
            </a:r>
          </a:p>
        </p:txBody>
      </p:sp>
      <p:sp>
        <p:nvSpPr>
          <p:cNvPr id="12" name="矩形 11"/>
          <p:cNvSpPr/>
          <p:nvPr/>
        </p:nvSpPr>
        <p:spPr>
          <a:xfrm>
            <a:off x="9019096" y="4174445"/>
            <a:ext cx="1552575" cy="314325"/>
          </a:xfrm>
          <a:prstGeom prst="rect">
            <a:avLst/>
          </a:prstGeom>
          <a:solidFill>
            <a:srgbClr val="7E6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2800" dirty="0">
                <a:solidFill>
                  <a:schemeClr val="bg1"/>
                </a:solidFill>
              </a:rPr>
              <a:t>Xinyu</a:t>
            </a:r>
          </a:p>
        </p:txBody>
      </p:sp>
      <p:cxnSp>
        <p:nvCxnSpPr>
          <p:cNvPr id="14" name="直接连接符 13"/>
          <p:cNvCxnSpPr/>
          <p:nvPr/>
        </p:nvCxnSpPr>
        <p:spPr>
          <a:xfrm>
            <a:off x="6127844" y="3195128"/>
            <a:ext cx="548640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0" name="矩形 29"/>
          <p:cNvSpPr/>
          <p:nvPr/>
        </p:nvSpPr>
        <p:spPr>
          <a:xfrm>
            <a:off x="0" y="3430588"/>
            <a:ext cx="1738489" cy="1738489"/>
          </a:xfrm>
          <a:prstGeom prst="rect">
            <a:avLst/>
          </a:prstGeom>
          <a:blipFill dpi="0" rotWithShape="1">
            <a:blip r:embed="rId3" cstate="screen"/>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1" name="矩形 30"/>
          <p:cNvSpPr/>
          <p:nvPr/>
        </p:nvSpPr>
        <p:spPr>
          <a:xfrm>
            <a:off x="1738489" y="3430588"/>
            <a:ext cx="1738489" cy="1738489"/>
          </a:xfrm>
          <a:prstGeom prst="rect">
            <a:avLst/>
          </a:prstGeom>
          <a:solidFill>
            <a:srgbClr val="7E6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2" name="矩形 31"/>
          <p:cNvSpPr/>
          <p:nvPr/>
        </p:nvSpPr>
        <p:spPr>
          <a:xfrm>
            <a:off x="0" y="5169077"/>
            <a:ext cx="1738489" cy="1738489"/>
          </a:xfrm>
          <a:prstGeom prst="rect">
            <a:avLst/>
          </a:prstGeom>
          <a:solidFill>
            <a:srgbClr val="7E6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3" name="矩形 32"/>
          <p:cNvSpPr/>
          <p:nvPr/>
        </p:nvSpPr>
        <p:spPr>
          <a:xfrm>
            <a:off x="1738489" y="5119511"/>
            <a:ext cx="1738489" cy="1738489"/>
          </a:xfrm>
          <a:prstGeom prst="rect">
            <a:avLst/>
          </a:prstGeom>
          <a:blipFill dpi="0" rotWithShape="1">
            <a:blip r:embed="rId4" cstate="screen"/>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4" name="矩形 33"/>
          <p:cNvSpPr/>
          <p:nvPr/>
        </p:nvSpPr>
        <p:spPr>
          <a:xfrm>
            <a:off x="0" y="-38277"/>
            <a:ext cx="1738489" cy="1738489"/>
          </a:xfrm>
          <a:prstGeom prst="rect">
            <a:avLst/>
          </a:prstGeom>
          <a:solidFill>
            <a:srgbClr val="7E6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5" name="矩形 34"/>
          <p:cNvSpPr/>
          <p:nvPr/>
        </p:nvSpPr>
        <p:spPr>
          <a:xfrm>
            <a:off x="1738489" y="-38277"/>
            <a:ext cx="1738489" cy="1738489"/>
          </a:xfrm>
          <a:prstGeom prst="rect">
            <a:avLst/>
          </a:prstGeom>
          <a:blipFill>
            <a:blip r:embed="rId5" cstate="screen"/>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6" name="矩形 35"/>
          <p:cNvSpPr/>
          <p:nvPr/>
        </p:nvSpPr>
        <p:spPr>
          <a:xfrm>
            <a:off x="0" y="1700212"/>
            <a:ext cx="1738489" cy="1738489"/>
          </a:xfrm>
          <a:prstGeom prst="rect">
            <a:avLst/>
          </a:prstGeom>
          <a:blipFill>
            <a:blip r:embed="rId6" cstate="screen"/>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7" name="矩形 36"/>
          <p:cNvSpPr/>
          <p:nvPr/>
        </p:nvSpPr>
        <p:spPr>
          <a:xfrm>
            <a:off x="1738489" y="1700212"/>
            <a:ext cx="1738489" cy="1738489"/>
          </a:xfrm>
          <a:prstGeom prst="rect">
            <a:avLst/>
          </a:prstGeom>
          <a:blipFill dpi="0" rotWithShape="1">
            <a:blip r:embed="rId7" cstate="screen"/>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8" name="矩形 37"/>
          <p:cNvSpPr/>
          <p:nvPr/>
        </p:nvSpPr>
        <p:spPr>
          <a:xfrm>
            <a:off x="3476978" y="1696156"/>
            <a:ext cx="1738489" cy="1738489"/>
          </a:xfrm>
          <a:prstGeom prst="rect">
            <a:avLst/>
          </a:prstGeom>
          <a:blipFill>
            <a:blip r:embed="rId8" cstate="screen"/>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9" name="矩形 38"/>
          <p:cNvSpPr/>
          <p:nvPr/>
        </p:nvSpPr>
        <p:spPr>
          <a:xfrm>
            <a:off x="3476977" y="3423355"/>
            <a:ext cx="1738489" cy="1738489"/>
          </a:xfrm>
          <a:prstGeom prst="rect">
            <a:avLst/>
          </a:prstGeom>
          <a:solidFill>
            <a:schemeClr val="bg1">
              <a:lumMod val="85000"/>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40" name="组合 39"/>
          <p:cNvGrpSpPr/>
          <p:nvPr/>
        </p:nvGrpSpPr>
        <p:grpSpPr>
          <a:xfrm flipH="1">
            <a:off x="644849" y="5800406"/>
            <a:ext cx="474192" cy="399630"/>
            <a:chOff x="6350" y="1588"/>
            <a:chExt cx="1403350" cy="1182687"/>
          </a:xfrm>
          <a:solidFill>
            <a:schemeClr val="bg1"/>
          </a:solidFill>
        </p:grpSpPr>
        <p:sp>
          <p:nvSpPr>
            <p:cNvPr id="41" name="Freeform 5"/>
            <p:cNvSpPr/>
            <p:nvPr/>
          </p:nvSpPr>
          <p:spPr bwMode="auto">
            <a:xfrm>
              <a:off x="498475" y="1588"/>
              <a:ext cx="627063" cy="625475"/>
            </a:xfrm>
            <a:custGeom>
              <a:avLst/>
              <a:gdLst>
                <a:gd name="T0" fmla="*/ 163 w 166"/>
                <a:gd name="T1" fmla="*/ 30 h 165"/>
                <a:gd name="T2" fmla="*/ 134 w 166"/>
                <a:gd name="T3" fmla="*/ 1 h 165"/>
                <a:gd name="T4" fmla="*/ 127 w 166"/>
                <a:gd name="T5" fmla="*/ 0 h 165"/>
                <a:gd name="T6" fmla="*/ 99 w 166"/>
                <a:gd name="T7" fmla="*/ 0 h 165"/>
                <a:gd name="T8" fmla="*/ 94 w 166"/>
                <a:gd name="T9" fmla="*/ 2 h 165"/>
                <a:gd name="T10" fmla="*/ 3 w 166"/>
                <a:gd name="T11" fmla="*/ 93 h 165"/>
                <a:gd name="T12" fmla="*/ 3 w 166"/>
                <a:gd name="T13" fmla="*/ 105 h 165"/>
                <a:gd name="T14" fmla="*/ 9 w 166"/>
                <a:gd name="T15" fmla="*/ 107 h 165"/>
                <a:gd name="T16" fmla="*/ 15 w 166"/>
                <a:gd name="T17" fmla="*/ 104 h 165"/>
                <a:gd name="T18" fmla="*/ 104 w 166"/>
                <a:gd name="T19" fmla="*/ 15 h 165"/>
                <a:gd name="T20" fmla="*/ 125 w 166"/>
                <a:gd name="T21" fmla="*/ 15 h 165"/>
                <a:gd name="T22" fmla="*/ 126 w 166"/>
                <a:gd name="T23" fmla="*/ 16 h 165"/>
                <a:gd name="T24" fmla="*/ 125 w 166"/>
                <a:gd name="T25" fmla="*/ 17 h 165"/>
                <a:gd name="T26" fmla="*/ 25 w 166"/>
                <a:gd name="T27" fmla="*/ 117 h 165"/>
                <a:gd name="T28" fmla="*/ 25 w 166"/>
                <a:gd name="T29" fmla="*/ 123 h 165"/>
                <a:gd name="T30" fmla="*/ 29 w 166"/>
                <a:gd name="T31" fmla="*/ 124 h 165"/>
                <a:gd name="T32" fmla="*/ 32 w 166"/>
                <a:gd name="T33" fmla="*/ 123 h 165"/>
                <a:gd name="T34" fmla="*/ 131 w 166"/>
                <a:gd name="T35" fmla="*/ 23 h 165"/>
                <a:gd name="T36" fmla="*/ 132 w 166"/>
                <a:gd name="T37" fmla="*/ 23 h 165"/>
                <a:gd name="T38" fmla="*/ 143 w 166"/>
                <a:gd name="T39" fmla="*/ 34 h 165"/>
                <a:gd name="T40" fmla="*/ 142 w 166"/>
                <a:gd name="T41" fmla="*/ 34 h 165"/>
                <a:gd name="T42" fmla="*/ 42 w 166"/>
                <a:gd name="T43" fmla="*/ 134 h 165"/>
                <a:gd name="T44" fmla="*/ 42 w 166"/>
                <a:gd name="T45" fmla="*/ 140 h 165"/>
                <a:gd name="T46" fmla="*/ 45 w 166"/>
                <a:gd name="T47" fmla="*/ 141 h 165"/>
                <a:gd name="T48" fmla="*/ 49 w 166"/>
                <a:gd name="T49" fmla="*/ 140 h 165"/>
                <a:gd name="T50" fmla="*/ 148 w 166"/>
                <a:gd name="T51" fmla="*/ 40 h 165"/>
                <a:gd name="T52" fmla="*/ 149 w 166"/>
                <a:gd name="T53" fmla="*/ 40 h 165"/>
                <a:gd name="T54" fmla="*/ 151 w 166"/>
                <a:gd name="T55" fmla="*/ 41 h 165"/>
                <a:gd name="T56" fmla="*/ 151 w 166"/>
                <a:gd name="T57" fmla="*/ 61 h 165"/>
                <a:gd name="T58" fmla="*/ 61 w 166"/>
                <a:gd name="T59" fmla="*/ 150 h 165"/>
                <a:gd name="T60" fmla="*/ 61 w 166"/>
                <a:gd name="T61" fmla="*/ 162 h 165"/>
                <a:gd name="T62" fmla="*/ 67 w 166"/>
                <a:gd name="T63" fmla="*/ 165 h 165"/>
                <a:gd name="T64" fmla="*/ 73 w 166"/>
                <a:gd name="T65" fmla="*/ 162 h 165"/>
                <a:gd name="T66" fmla="*/ 164 w 166"/>
                <a:gd name="T67" fmla="*/ 71 h 165"/>
                <a:gd name="T68" fmla="*/ 164 w 166"/>
                <a:gd name="T69" fmla="*/ 71 h 165"/>
                <a:gd name="T70" fmla="*/ 166 w 166"/>
                <a:gd name="T71" fmla="*/ 65 h 165"/>
                <a:gd name="T72" fmla="*/ 166 w 166"/>
                <a:gd name="T73" fmla="*/ 37 h 165"/>
                <a:gd name="T74" fmla="*/ 163 w 166"/>
                <a:gd name="T75" fmla="*/ 30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66" h="165">
                  <a:moveTo>
                    <a:pt x="163" y="30"/>
                  </a:moveTo>
                  <a:cubicBezTo>
                    <a:pt x="134" y="1"/>
                    <a:pt x="134" y="1"/>
                    <a:pt x="134" y="1"/>
                  </a:cubicBezTo>
                  <a:cubicBezTo>
                    <a:pt x="133" y="0"/>
                    <a:pt x="130" y="0"/>
                    <a:pt x="127" y="0"/>
                  </a:cubicBezTo>
                  <a:cubicBezTo>
                    <a:pt x="99" y="0"/>
                    <a:pt x="99" y="0"/>
                    <a:pt x="99" y="0"/>
                  </a:cubicBezTo>
                  <a:cubicBezTo>
                    <a:pt x="97" y="0"/>
                    <a:pt x="96" y="0"/>
                    <a:pt x="94" y="2"/>
                  </a:cubicBezTo>
                  <a:cubicBezTo>
                    <a:pt x="3" y="93"/>
                    <a:pt x="3" y="93"/>
                    <a:pt x="3" y="93"/>
                  </a:cubicBezTo>
                  <a:cubicBezTo>
                    <a:pt x="0" y="96"/>
                    <a:pt x="0" y="101"/>
                    <a:pt x="3" y="105"/>
                  </a:cubicBezTo>
                  <a:cubicBezTo>
                    <a:pt x="5" y="106"/>
                    <a:pt x="7" y="107"/>
                    <a:pt x="9" y="107"/>
                  </a:cubicBezTo>
                  <a:cubicBezTo>
                    <a:pt x="11" y="107"/>
                    <a:pt x="14" y="106"/>
                    <a:pt x="15" y="104"/>
                  </a:cubicBezTo>
                  <a:cubicBezTo>
                    <a:pt x="104" y="15"/>
                    <a:pt x="104" y="15"/>
                    <a:pt x="104" y="15"/>
                  </a:cubicBezTo>
                  <a:cubicBezTo>
                    <a:pt x="125" y="15"/>
                    <a:pt x="125" y="15"/>
                    <a:pt x="125" y="15"/>
                  </a:cubicBezTo>
                  <a:cubicBezTo>
                    <a:pt x="126" y="16"/>
                    <a:pt x="126" y="16"/>
                    <a:pt x="126" y="16"/>
                  </a:cubicBezTo>
                  <a:cubicBezTo>
                    <a:pt x="125" y="17"/>
                    <a:pt x="125" y="17"/>
                    <a:pt x="125" y="17"/>
                  </a:cubicBezTo>
                  <a:cubicBezTo>
                    <a:pt x="25" y="117"/>
                    <a:pt x="25" y="117"/>
                    <a:pt x="25" y="117"/>
                  </a:cubicBezTo>
                  <a:cubicBezTo>
                    <a:pt x="24" y="118"/>
                    <a:pt x="24" y="121"/>
                    <a:pt x="25" y="123"/>
                  </a:cubicBezTo>
                  <a:cubicBezTo>
                    <a:pt x="26" y="124"/>
                    <a:pt x="27" y="124"/>
                    <a:pt x="29" y="124"/>
                  </a:cubicBezTo>
                  <a:cubicBezTo>
                    <a:pt x="30" y="124"/>
                    <a:pt x="31" y="124"/>
                    <a:pt x="32" y="123"/>
                  </a:cubicBezTo>
                  <a:cubicBezTo>
                    <a:pt x="131" y="23"/>
                    <a:pt x="131" y="23"/>
                    <a:pt x="131" y="23"/>
                  </a:cubicBezTo>
                  <a:cubicBezTo>
                    <a:pt x="131" y="23"/>
                    <a:pt x="131" y="23"/>
                    <a:pt x="132" y="23"/>
                  </a:cubicBezTo>
                  <a:cubicBezTo>
                    <a:pt x="143" y="34"/>
                    <a:pt x="143" y="34"/>
                    <a:pt x="143" y="34"/>
                  </a:cubicBezTo>
                  <a:cubicBezTo>
                    <a:pt x="142" y="34"/>
                    <a:pt x="142" y="34"/>
                    <a:pt x="142" y="34"/>
                  </a:cubicBezTo>
                  <a:cubicBezTo>
                    <a:pt x="42" y="134"/>
                    <a:pt x="42" y="134"/>
                    <a:pt x="42" y="134"/>
                  </a:cubicBezTo>
                  <a:cubicBezTo>
                    <a:pt x="41" y="135"/>
                    <a:pt x="41" y="138"/>
                    <a:pt x="42" y="140"/>
                  </a:cubicBezTo>
                  <a:cubicBezTo>
                    <a:pt x="43" y="141"/>
                    <a:pt x="44" y="141"/>
                    <a:pt x="45" y="141"/>
                  </a:cubicBezTo>
                  <a:cubicBezTo>
                    <a:pt x="47" y="141"/>
                    <a:pt x="48" y="141"/>
                    <a:pt x="49" y="140"/>
                  </a:cubicBezTo>
                  <a:cubicBezTo>
                    <a:pt x="148" y="40"/>
                    <a:pt x="148" y="40"/>
                    <a:pt x="148" y="40"/>
                  </a:cubicBezTo>
                  <a:cubicBezTo>
                    <a:pt x="148" y="40"/>
                    <a:pt x="149" y="40"/>
                    <a:pt x="149" y="40"/>
                  </a:cubicBezTo>
                  <a:cubicBezTo>
                    <a:pt x="151" y="41"/>
                    <a:pt x="151" y="41"/>
                    <a:pt x="151" y="41"/>
                  </a:cubicBezTo>
                  <a:cubicBezTo>
                    <a:pt x="151" y="61"/>
                    <a:pt x="151" y="61"/>
                    <a:pt x="151" y="61"/>
                  </a:cubicBezTo>
                  <a:cubicBezTo>
                    <a:pt x="61" y="150"/>
                    <a:pt x="61" y="150"/>
                    <a:pt x="61" y="150"/>
                  </a:cubicBezTo>
                  <a:cubicBezTo>
                    <a:pt x="58" y="153"/>
                    <a:pt x="58" y="159"/>
                    <a:pt x="61" y="162"/>
                  </a:cubicBezTo>
                  <a:cubicBezTo>
                    <a:pt x="63" y="164"/>
                    <a:pt x="65" y="165"/>
                    <a:pt x="67" y="165"/>
                  </a:cubicBezTo>
                  <a:cubicBezTo>
                    <a:pt x="69" y="165"/>
                    <a:pt x="71" y="164"/>
                    <a:pt x="73" y="162"/>
                  </a:cubicBezTo>
                  <a:cubicBezTo>
                    <a:pt x="164" y="71"/>
                    <a:pt x="164" y="71"/>
                    <a:pt x="164" y="71"/>
                  </a:cubicBezTo>
                  <a:cubicBezTo>
                    <a:pt x="164" y="71"/>
                    <a:pt x="164" y="71"/>
                    <a:pt x="164" y="71"/>
                  </a:cubicBezTo>
                  <a:cubicBezTo>
                    <a:pt x="166" y="69"/>
                    <a:pt x="166" y="67"/>
                    <a:pt x="166" y="65"/>
                  </a:cubicBezTo>
                  <a:cubicBezTo>
                    <a:pt x="166" y="37"/>
                    <a:pt x="166" y="37"/>
                    <a:pt x="166" y="37"/>
                  </a:cubicBezTo>
                  <a:cubicBezTo>
                    <a:pt x="166" y="34"/>
                    <a:pt x="165" y="32"/>
                    <a:pt x="163" y="30"/>
                  </a:cubicBezTo>
                  <a:close/>
                </a:path>
              </a:pathLst>
            </a:custGeom>
            <a:grpFill/>
            <a:ln w="9525">
              <a:noFill/>
              <a:round/>
            </a:ln>
          </p:spPr>
          <p:txBody>
            <a:bodyPr vert="horz" wrap="square" lIns="91440" tIns="45720" rIns="91440" bIns="45720" numCol="1" anchor="t" anchorCtr="0" compatLnSpc="1"/>
            <a:lstStyle/>
            <a:p>
              <a:endParaRPr lang="zh-CN" altLang="en-US">
                <a:solidFill>
                  <a:prstClr val="black"/>
                </a:solidFill>
                <a:latin typeface="字魂36号-正文宋楷" panose="02000000000000000000" pitchFamily="2" charset="-122"/>
                <a:ea typeface="字魂36号-正文宋楷" panose="02000000000000000000" pitchFamily="2" charset="-122"/>
              </a:endParaRPr>
            </a:p>
          </p:txBody>
        </p:sp>
        <p:sp>
          <p:nvSpPr>
            <p:cNvPr id="42" name="Freeform 6"/>
            <p:cNvSpPr/>
            <p:nvPr/>
          </p:nvSpPr>
          <p:spPr bwMode="auto">
            <a:xfrm>
              <a:off x="6350" y="214313"/>
              <a:ext cx="1403350" cy="969962"/>
            </a:xfrm>
            <a:custGeom>
              <a:avLst/>
              <a:gdLst>
                <a:gd name="T0" fmla="*/ 346 w 371"/>
                <a:gd name="T1" fmla="*/ 209 h 256"/>
                <a:gd name="T2" fmla="*/ 346 w 371"/>
                <a:gd name="T3" fmla="*/ 25 h 256"/>
                <a:gd name="T4" fmla="*/ 321 w 371"/>
                <a:gd name="T5" fmla="*/ 0 h 256"/>
                <a:gd name="T6" fmla="*/ 309 w 371"/>
                <a:gd name="T7" fmla="*/ 0 h 256"/>
                <a:gd name="T8" fmla="*/ 309 w 371"/>
                <a:gd name="T9" fmla="*/ 9 h 256"/>
                <a:gd name="T10" fmla="*/ 309 w 371"/>
                <a:gd name="T11" fmla="*/ 12 h 256"/>
                <a:gd name="T12" fmla="*/ 321 w 371"/>
                <a:gd name="T13" fmla="*/ 12 h 256"/>
                <a:gd name="T14" fmla="*/ 334 w 371"/>
                <a:gd name="T15" fmla="*/ 25 h 256"/>
                <a:gd name="T16" fmla="*/ 334 w 371"/>
                <a:gd name="T17" fmla="*/ 209 h 256"/>
                <a:gd name="T18" fmla="*/ 231 w 371"/>
                <a:gd name="T19" fmla="*/ 209 h 256"/>
                <a:gd name="T20" fmla="*/ 231 w 371"/>
                <a:gd name="T21" fmla="*/ 212 h 256"/>
                <a:gd name="T22" fmla="*/ 218 w 371"/>
                <a:gd name="T23" fmla="*/ 225 h 256"/>
                <a:gd name="T24" fmla="*/ 150 w 371"/>
                <a:gd name="T25" fmla="*/ 225 h 256"/>
                <a:gd name="T26" fmla="*/ 137 w 371"/>
                <a:gd name="T27" fmla="*/ 212 h 256"/>
                <a:gd name="T28" fmla="*/ 137 w 371"/>
                <a:gd name="T29" fmla="*/ 209 h 256"/>
                <a:gd name="T30" fmla="*/ 40 w 371"/>
                <a:gd name="T31" fmla="*/ 209 h 256"/>
                <a:gd name="T32" fmla="*/ 40 w 371"/>
                <a:gd name="T33" fmla="*/ 25 h 256"/>
                <a:gd name="T34" fmla="*/ 53 w 371"/>
                <a:gd name="T35" fmla="*/ 12 h 256"/>
                <a:gd name="T36" fmla="*/ 140 w 371"/>
                <a:gd name="T37" fmla="*/ 12 h 256"/>
                <a:gd name="T38" fmla="*/ 152 w 371"/>
                <a:gd name="T39" fmla="*/ 0 h 256"/>
                <a:gd name="T40" fmla="*/ 53 w 371"/>
                <a:gd name="T41" fmla="*/ 0 h 256"/>
                <a:gd name="T42" fmla="*/ 28 w 371"/>
                <a:gd name="T43" fmla="*/ 25 h 256"/>
                <a:gd name="T44" fmla="*/ 28 w 371"/>
                <a:gd name="T45" fmla="*/ 209 h 256"/>
                <a:gd name="T46" fmla="*/ 0 w 371"/>
                <a:gd name="T47" fmla="*/ 209 h 256"/>
                <a:gd name="T48" fmla="*/ 0 w 371"/>
                <a:gd name="T49" fmla="*/ 231 h 256"/>
                <a:gd name="T50" fmla="*/ 25 w 371"/>
                <a:gd name="T51" fmla="*/ 256 h 256"/>
                <a:gd name="T52" fmla="*/ 346 w 371"/>
                <a:gd name="T53" fmla="*/ 256 h 256"/>
                <a:gd name="T54" fmla="*/ 371 w 371"/>
                <a:gd name="T55" fmla="*/ 231 h 256"/>
                <a:gd name="T56" fmla="*/ 371 w 371"/>
                <a:gd name="T57" fmla="*/ 209 h 256"/>
                <a:gd name="T58" fmla="*/ 346 w 371"/>
                <a:gd name="T59" fmla="*/ 209 h 2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371" h="256">
                  <a:moveTo>
                    <a:pt x="346" y="209"/>
                  </a:moveTo>
                  <a:cubicBezTo>
                    <a:pt x="346" y="25"/>
                    <a:pt x="346" y="25"/>
                    <a:pt x="346" y="25"/>
                  </a:cubicBezTo>
                  <a:cubicBezTo>
                    <a:pt x="346" y="11"/>
                    <a:pt x="335" y="0"/>
                    <a:pt x="321" y="0"/>
                  </a:cubicBezTo>
                  <a:cubicBezTo>
                    <a:pt x="309" y="0"/>
                    <a:pt x="309" y="0"/>
                    <a:pt x="309" y="0"/>
                  </a:cubicBezTo>
                  <a:cubicBezTo>
                    <a:pt x="309" y="9"/>
                    <a:pt x="309" y="9"/>
                    <a:pt x="309" y="9"/>
                  </a:cubicBezTo>
                  <a:cubicBezTo>
                    <a:pt x="309" y="10"/>
                    <a:pt x="309" y="11"/>
                    <a:pt x="309" y="12"/>
                  </a:cubicBezTo>
                  <a:cubicBezTo>
                    <a:pt x="321" y="12"/>
                    <a:pt x="321" y="12"/>
                    <a:pt x="321" y="12"/>
                  </a:cubicBezTo>
                  <a:cubicBezTo>
                    <a:pt x="328" y="12"/>
                    <a:pt x="334" y="18"/>
                    <a:pt x="334" y="25"/>
                  </a:cubicBezTo>
                  <a:cubicBezTo>
                    <a:pt x="334" y="209"/>
                    <a:pt x="334" y="209"/>
                    <a:pt x="334" y="209"/>
                  </a:cubicBezTo>
                  <a:cubicBezTo>
                    <a:pt x="231" y="209"/>
                    <a:pt x="231" y="209"/>
                    <a:pt x="231" y="209"/>
                  </a:cubicBezTo>
                  <a:cubicBezTo>
                    <a:pt x="231" y="212"/>
                    <a:pt x="231" y="212"/>
                    <a:pt x="231" y="212"/>
                  </a:cubicBezTo>
                  <a:cubicBezTo>
                    <a:pt x="231" y="219"/>
                    <a:pt x="225" y="225"/>
                    <a:pt x="218" y="225"/>
                  </a:cubicBezTo>
                  <a:cubicBezTo>
                    <a:pt x="150" y="225"/>
                    <a:pt x="150" y="225"/>
                    <a:pt x="150" y="225"/>
                  </a:cubicBezTo>
                  <a:cubicBezTo>
                    <a:pt x="143" y="225"/>
                    <a:pt x="137" y="219"/>
                    <a:pt x="137" y="212"/>
                  </a:cubicBezTo>
                  <a:cubicBezTo>
                    <a:pt x="137" y="209"/>
                    <a:pt x="137" y="209"/>
                    <a:pt x="137" y="209"/>
                  </a:cubicBezTo>
                  <a:cubicBezTo>
                    <a:pt x="40" y="209"/>
                    <a:pt x="40" y="209"/>
                    <a:pt x="40" y="209"/>
                  </a:cubicBezTo>
                  <a:cubicBezTo>
                    <a:pt x="40" y="25"/>
                    <a:pt x="40" y="25"/>
                    <a:pt x="40" y="25"/>
                  </a:cubicBezTo>
                  <a:cubicBezTo>
                    <a:pt x="40" y="18"/>
                    <a:pt x="46" y="12"/>
                    <a:pt x="53" y="12"/>
                  </a:cubicBezTo>
                  <a:cubicBezTo>
                    <a:pt x="140" y="12"/>
                    <a:pt x="140" y="12"/>
                    <a:pt x="140" y="12"/>
                  </a:cubicBezTo>
                  <a:cubicBezTo>
                    <a:pt x="152" y="0"/>
                    <a:pt x="152" y="0"/>
                    <a:pt x="152" y="0"/>
                  </a:cubicBezTo>
                  <a:cubicBezTo>
                    <a:pt x="53" y="0"/>
                    <a:pt x="53" y="0"/>
                    <a:pt x="53" y="0"/>
                  </a:cubicBezTo>
                  <a:cubicBezTo>
                    <a:pt x="39" y="0"/>
                    <a:pt x="28" y="11"/>
                    <a:pt x="28" y="25"/>
                  </a:cubicBezTo>
                  <a:cubicBezTo>
                    <a:pt x="28" y="209"/>
                    <a:pt x="28" y="209"/>
                    <a:pt x="28" y="209"/>
                  </a:cubicBezTo>
                  <a:cubicBezTo>
                    <a:pt x="0" y="209"/>
                    <a:pt x="0" y="209"/>
                    <a:pt x="0" y="209"/>
                  </a:cubicBezTo>
                  <a:cubicBezTo>
                    <a:pt x="0" y="231"/>
                    <a:pt x="0" y="231"/>
                    <a:pt x="0" y="231"/>
                  </a:cubicBezTo>
                  <a:cubicBezTo>
                    <a:pt x="0" y="245"/>
                    <a:pt x="11" y="256"/>
                    <a:pt x="25" y="256"/>
                  </a:cubicBezTo>
                  <a:cubicBezTo>
                    <a:pt x="346" y="256"/>
                    <a:pt x="346" y="256"/>
                    <a:pt x="346" y="256"/>
                  </a:cubicBezTo>
                  <a:cubicBezTo>
                    <a:pt x="360" y="256"/>
                    <a:pt x="371" y="245"/>
                    <a:pt x="371" y="231"/>
                  </a:cubicBezTo>
                  <a:cubicBezTo>
                    <a:pt x="371" y="209"/>
                    <a:pt x="371" y="209"/>
                    <a:pt x="371" y="209"/>
                  </a:cubicBezTo>
                  <a:lnTo>
                    <a:pt x="346" y="209"/>
                  </a:lnTo>
                  <a:close/>
                </a:path>
              </a:pathLst>
            </a:custGeom>
            <a:grpFill/>
            <a:ln w="9525">
              <a:noFill/>
              <a:round/>
            </a:ln>
          </p:spPr>
          <p:txBody>
            <a:bodyPr vert="horz" wrap="square" lIns="91440" tIns="45720" rIns="91440" bIns="45720" numCol="1" anchor="t" anchorCtr="0" compatLnSpc="1"/>
            <a:lstStyle/>
            <a:p>
              <a:endParaRPr lang="zh-CN" altLang="en-US">
                <a:solidFill>
                  <a:prstClr val="black"/>
                </a:solidFill>
                <a:latin typeface="字魂36号-正文宋楷" panose="02000000000000000000" pitchFamily="2" charset="-122"/>
                <a:ea typeface="字魂36号-正文宋楷" panose="02000000000000000000" pitchFamily="2" charset="-122"/>
              </a:endParaRPr>
            </a:p>
          </p:txBody>
        </p:sp>
        <p:sp>
          <p:nvSpPr>
            <p:cNvPr id="43" name="Freeform 7"/>
            <p:cNvSpPr/>
            <p:nvPr/>
          </p:nvSpPr>
          <p:spPr bwMode="auto">
            <a:xfrm>
              <a:off x="369888" y="411163"/>
              <a:ext cx="339725" cy="333375"/>
            </a:xfrm>
            <a:custGeom>
              <a:avLst/>
              <a:gdLst>
                <a:gd name="T0" fmla="*/ 88 w 90"/>
                <a:gd name="T1" fmla="*/ 59 h 88"/>
                <a:gd name="T2" fmla="*/ 78 w 90"/>
                <a:gd name="T3" fmla="*/ 53 h 88"/>
                <a:gd name="T4" fmla="*/ 40 w 90"/>
                <a:gd name="T5" fmla="*/ 63 h 88"/>
                <a:gd name="T6" fmla="*/ 39 w 90"/>
                <a:gd name="T7" fmla="*/ 61 h 88"/>
                <a:gd name="T8" fmla="*/ 27 w 90"/>
                <a:gd name="T9" fmla="*/ 48 h 88"/>
                <a:gd name="T10" fmla="*/ 37 w 90"/>
                <a:gd name="T11" fmla="*/ 12 h 88"/>
                <a:gd name="T12" fmla="*/ 31 w 90"/>
                <a:gd name="T13" fmla="*/ 2 h 88"/>
                <a:gd name="T14" fmla="*/ 21 w 90"/>
                <a:gd name="T15" fmla="*/ 7 h 88"/>
                <a:gd name="T16" fmla="*/ 0 w 90"/>
                <a:gd name="T17" fmla="*/ 77 h 88"/>
                <a:gd name="T18" fmla="*/ 0 w 90"/>
                <a:gd name="T19" fmla="*/ 78 h 88"/>
                <a:gd name="T20" fmla="*/ 0 w 90"/>
                <a:gd name="T21" fmla="*/ 82 h 88"/>
                <a:gd name="T22" fmla="*/ 9 w 90"/>
                <a:gd name="T23" fmla="*/ 88 h 88"/>
                <a:gd name="T24" fmla="*/ 11 w 90"/>
                <a:gd name="T25" fmla="*/ 88 h 88"/>
                <a:gd name="T26" fmla="*/ 82 w 90"/>
                <a:gd name="T27" fmla="*/ 70 h 88"/>
                <a:gd name="T28" fmla="*/ 88 w 90"/>
                <a:gd name="T29" fmla="*/ 59 h 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90" h="88">
                  <a:moveTo>
                    <a:pt x="88" y="59"/>
                  </a:moveTo>
                  <a:cubicBezTo>
                    <a:pt x="87" y="55"/>
                    <a:pt x="83" y="52"/>
                    <a:pt x="78" y="53"/>
                  </a:cubicBezTo>
                  <a:cubicBezTo>
                    <a:pt x="40" y="63"/>
                    <a:pt x="40" y="63"/>
                    <a:pt x="40" y="63"/>
                  </a:cubicBezTo>
                  <a:cubicBezTo>
                    <a:pt x="40" y="62"/>
                    <a:pt x="39" y="61"/>
                    <a:pt x="39" y="61"/>
                  </a:cubicBezTo>
                  <a:cubicBezTo>
                    <a:pt x="27" y="48"/>
                    <a:pt x="27" y="48"/>
                    <a:pt x="27" y="48"/>
                  </a:cubicBezTo>
                  <a:cubicBezTo>
                    <a:pt x="37" y="12"/>
                    <a:pt x="37" y="12"/>
                    <a:pt x="37" y="12"/>
                  </a:cubicBezTo>
                  <a:cubicBezTo>
                    <a:pt x="38" y="8"/>
                    <a:pt x="36" y="3"/>
                    <a:pt x="31" y="2"/>
                  </a:cubicBezTo>
                  <a:cubicBezTo>
                    <a:pt x="27" y="0"/>
                    <a:pt x="22" y="3"/>
                    <a:pt x="21" y="7"/>
                  </a:cubicBezTo>
                  <a:cubicBezTo>
                    <a:pt x="0" y="77"/>
                    <a:pt x="0" y="77"/>
                    <a:pt x="0" y="77"/>
                  </a:cubicBezTo>
                  <a:cubicBezTo>
                    <a:pt x="0" y="77"/>
                    <a:pt x="0" y="78"/>
                    <a:pt x="0" y="78"/>
                  </a:cubicBezTo>
                  <a:cubicBezTo>
                    <a:pt x="0" y="79"/>
                    <a:pt x="0" y="80"/>
                    <a:pt x="0" y="82"/>
                  </a:cubicBezTo>
                  <a:cubicBezTo>
                    <a:pt x="1" y="85"/>
                    <a:pt x="5" y="88"/>
                    <a:pt x="9" y="88"/>
                  </a:cubicBezTo>
                  <a:cubicBezTo>
                    <a:pt x="9" y="88"/>
                    <a:pt x="10" y="88"/>
                    <a:pt x="11" y="88"/>
                  </a:cubicBezTo>
                  <a:cubicBezTo>
                    <a:pt x="82" y="70"/>
                    <a:pt x="82" y="70"/>
                    <a:pt x="82" y="70"/>
                  </a:cubicBezTo>
                  <a:cubicBezTo>
                    <a:pt x="87" y="68"/>
                    <a:pt x="90" y="64"/>
                    <a:pt x="88" y="59"/>
                  </a:cubicBezTo>
                  <a:close/>
                </a:path>
              </a:pathLst>
            </a:custGeom>
            <a:grpFill/>
            <a:ln w="9525">
              <a:noFill/>
              <a:round/>
            </a:ln>
          </p:spPr>
          <p:txBody>
            <a:bodyPr vert="horz" wrap="square" lIns="91440" tIns="45720" rIns="91440" bIns="45720" numCol="1" anchor="t" anchorCtr="0" compatLnSpc="1"/>
            <a:lstStyle/>
            <a:p>
              <a:endParaRPr lang="zh-CN" altLang="en-US">
                <a:solidFill>
                  <a:prstClr val="black"/>
                </a:solidFill>
                <a:latin typeface="字魂36号-正文宋楷" panose="02000000000000000000" pitchFamily="2" charset="-122"/>
                <a:ea typeface="字魂36号-正文宋楷" panose="02000000000000000000" pitchFamily="2" charset="-122"/>
              </a:endParaRPr>
            </a:p>
          </p:txBody>
        </p:sp>
      </p:grpSp>
      <p:sp>
        <p:nvSpPr>
          <p:cNvPr id="44" name="Freeform 54"/>
          <p:cNvSpPr>
            <a:spLocks noEditPoints="1"/>
          </p:cNvSpPr>
          <p:nvPr/>
        </p:nvSpPr>
        <p:spPr bwMode="auto">
          <a:xfrm>
            <a:off x="2389603" y="4043162"/>
            <a:ext cx="436260" cy="445608"/>
          </a:xfrm>
          <a:custGeom>
            <a:avLst/>
            <a:gdLst>
              <a:gd name="T0" fmla="*/ 126 w 175"/>
              <a:gd name="T1" fmla="*/ 34 h 178"/>
              <a:gd name="T2" fmla="*/ 53 w 175"/>
              <a:gd name="T3" fmla="*/ 28 h 178"/>
              <a:gd name="T4" fmla="*/ 11 w 175"/>
              <a:gd name="T5" fmla="*/ 44 h 178"/>
              <a:gd name="T6" fmla="*/ 0 w 175"/>
              <a:gd name="T7" fmla="*/ 57 h 178"/>
              <a:gd name="T8" fmla="*/ 14 w 175"/>
              <a:gd name="T9" fmla="*/ 83 h 178"/>
              <a:gd name="T10" fmla="*/ 50 w 175"/>
              <a:gd name="T11" fmla="*/ 145 h 178"/>
              <a:gd name="T12" fmla="*/ 62 w 175"/>
              <a:gd name="T13" fmla="*/ 167 h 178"/>
              <a:gd name="T14" fmla="*/ 79 w 175"/>
              <a:gd name="T15" fmla="*/ 176 h 178"/>
              <a:gd name="T16" fmla="*/ 123 w 175"/>
              <a:gd name="T17" fmla="*/ 151 h 178"/>
              <a:gd name="T18" fmla="*/ 164 w 175"/>
              <a:gd name="T19" fmla="*/ 134 h 178"/>
              <a:gd name="T20" fmla="*/ 171 w 175"/>
              <a:gd name="T21" fmla="*/ 57 h 178"/>
              <a:gd name="T22" fmla="*/ 158 w 175"/>
              <a:gd name="T23" fmla="*/ 89 h 178"/>
              <a:gd name="T24" fmla="*/ 159 w 175"/>
              <a:gd name="T25" fmla="*/ 79 h 178"/>
              <a:gd name="T26" fmla="*/ 142 w 175"/>
              <a:gd name="T27" fmla="*/ 70 h 178"/>
              <a:gd name="T28" fmla="*/ 129 w 175"/>
              <a:gd name="T29" fmla="*/ 40 h 178"/>
              <a:gd name="T30" fmla="*/ 154 w 175"/>
              <a:gd name="T31" fmla="*/ 94 h 178"/>
              <a:gd name="T32" fmla="*/ 154 w 175"/>
              <a:gd name="T33" fmla="*/ 95 h 178"/>
              <a:gd name="T34" fmla="*/ 136 w 175"/>
              <a:gd name="T35" fmla="*/ 89 h 178"/>
              <a:gd name="T36" fmla="*/ 138 w 175"/>
              <a:gd name="T37" fmla="*/ 75 h 178"/>
              <a:gd name="T38" fmla="*/ 148 w 175"/>
              <a:gd name="T39" fmla="*/ 90 h 178"/>
              <a:gd name="T40" fmla="*/ 154 w 175"/>
              <a:gd name="T41" fmla="*/ 94 h 178"/>
              <a:gd name="T42" fmla="*/ 113 w 175"/>
              <a:gd name="T43" fmla="*/ 47 h 178"/>
              <a:gd name="T44" fmla="*/ 122 w 175"/>
              <a:gd name="T45" fmla="*/ 40 h 178"/>
              <a:gd name="T46" fmla="*/ 88 w 175"/>
              <a:gd name="T47" fmla="*/ 7 h 178"/>
              <a:gd name="T48" fmla="*/ 92 w 175"/>
              <a:gd name="T49" fmla="*/ 37 h 178"/>
              <a:gd name="T50" fmla="*/ 88 w 175"/>
              <a:gd name="T51" fmla="*/ 7 h 178"/>
              <a:gd name="T52" fmla="*/ 82 w 175"/>
              <a:gd name="T53" fmla="*/ 40 h 178"/>
              <a:gd name="T54" fmla="*/ 50 w 175"/>
              <a:gd name="T55" fmla="*/ 54 h 178"/>
              <a:gd name="T56" fmla="*/ 48 w 175"/>
              <a:gd name="T57" fmla="*/ 34 h 178"/>
              <a:gd name="T58" fmla="*/ 42 w 175"/>
              <a:gd name="T59" fmla="*/ 58 h 178"/>
              <a:gd name="T60" fmla="*/ 15 w 175"/>
              <a:gd name="T61" fmla="*/ 67 h 178"/>
              <a:gd name="T62" fmla="*/ 17 w 175"/>
              <a:gd name="T63" fmla="*/ 48 h 178"/>
              <a:gd name="T64" fmla="*/ 48 w 175"/>
              <a:gd name="T65" fmla="*/ 34 h 178"/>
              <a:gd name="T66" fmla="*/ 22 w 175"/>
              <a:gd name="T67" fmla="*/ 84 h 178"/>
              <a:gd name="T68" fmla="*/ 22 w 175"/>
              <a:gd name="T69" fmla="*/ 83 h 178"/>
              <a:gd name="T70" fmla="*/ 39 w 175"/>
              <a:gd name="T71" fmla="*/ 89 h 178"/>
              <a:gd name="T72" fmla="*/ 11 w 175"/>
              <a:gd name="T73" fmla="*/ 119 h 178"/>
              <a:gd name="T74" fmla="*/ 42 w 175"/>
              <a:gd name="T75" fmla="*/ 116 h 178"/>
              <a:gd name="T76" fmla="*/ 11 w 175"/>
              <a:gd name="T77" fmla="*/ 119 h 178"/>
              <a:gd name="T78" fmla="*/ 48 w 175"/>
              <a:gd name="T79" fmla="*/ 62 h 178"/>
              <a:gd name="T80" fmla="*/ 92 w 175"/>
              <a:gd name="T81" fmla="*/ 44 h 178"/>
              <a:gd name="T82" fmla="*/ 128 w 175"/>
              <a:gd name="T83" fmla="*/ 66 h 178"/>
              <a:gd name="T84" fmla="*/ 128 w 175"/>
              <a:gd name="T85" fmla="*/ 116 h 178"/>
              <a:gd name="T86" fmla="*/ 84 w 175"/>
              <a:gd name="T87" fmla="*/ 134 h 178"/>
              <a:gd name="T88" fmla="*/ 48 w 175"/>
              <a:gd name="T89" fmla="*/ 112 h 178"/>
              <a:gd name="T90" fmla="*/ 49 w 175"/>
              <a:gd name="T91" fmla="*/ 122 h 178"/>
              <a:gd name="T92" fmla="*/ 74 w 175"/>
              <a:gd name="T93" fmla="*/ 137 h 178"/>
              <a:gd name="T94" fmla="*/ 49 w 175"/>
              <a:gd name="T95" fmla="*/ 122 h 178"/>
              <a:gd name="T96" fmla="*/ 83 w 175"/>
              <a:gd name="T97" fmla="*/ 171 h 178"/>
              <a:gd name="T98" fmla="*/ 73 w 175"/>
              <a:gd name="T99" fmla="*/ 156 h 178"/>
              <a:gd name="T100" fmla="*/ 57 w 175"/>
              <a:gd name="T101" fmla="*/ 145 h 178"/>
              <a:gd name="T102" fmla="*/ 116 w 175"/>
              <a:gd name="T103" fmla="*/ 150 h 178"/>
              <a:gd name="T104" fmla="*/ 119 w 175"/>
              <a:gd name="T105" fmla="*/ 144 h 178"/>
              <a:gd name="T106" fmla="*/ 105 w 175"/>
              <a:gd name="T107" fmla="*/ 134 h 178"/>
              <a:gd name="T108" fmla="*/ 119 w 175"/>
              <a:gd name="T109" fmla="*/ 144 h 178"/>
              <a:gd name="T110" fmla="*/ 128 w 175"/>
              <a:gd name="T111" fmla="*/ 144 h 178"/>
              <a:gd name="T112" fmla="*/ 133 w 175"/>
              <a:gd name="T113" fmla="*/ 120 h 178"/>
              <a:gd name="T114" fmla="*/ 159 w 175"/>
              <a:gd name="T115" fmla="*/ 131 h 1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75" h="178">
                <a:moveTo>
                  <a:pt x="171" y="57"/>
                </a:moveTo>
                <a:cubicBezTo>
                  <a:pt x="165" y="43"/>
                  <a:pt x="149" y="35"/>
                  <a:pt x="126" y="34"/>
                </a:cubicBezTo>
                <a:cubicBezTo>
                  <a:pt x="117" y="13"/>
                  <a:pt x="104" y="0"/>
                  <a:pt x="88" y="0"/>
                </a:cubicBezTo>
                <a:cubicBezTo>
                  <a:pt x="74" y="0"/>
                  <a:pt x="61" y="11"/>
                  <a:pt x="53" y="28"/>
                </a:cubicBezTo>
                <a:cubicBezTo>
                  <a:pt x="51" y="28"/>
                  <a:pt x="50" y="27"/>
                  <a:pt x="48" y="27"/>
                </a:cubicBezTo>
                <a:cubicBezTo>
                  <a:pt x="31" y="27"/>
                  <a:pt x="18" y="33"/>
                  <a:pt x="11" y="44"/>
                </a:cubicBezTo>
                <a:cubicBezTo>
                  <a:pt x="11" y="45"/>
                  <a:pt x="11" y="45"/>
                  <a:pt x="10" y="46"/>
                </a:cubicBezTo>
                <a:cubicBezTo>
                  <a:pt x="5" y="46"/>
                  <a:pt x="0" y="51"/>
                  <a:pt x="0" y="57"/>
                </a:cubicBezTo>
                <a:cubicBezTo>
                  <a:pt x="0" y="62"/>
                  <a:pt x="4" y="67"/>
                  <a:pt x="9" y="68"/>
                </a:cubicBezTo>
                <a:cubicBezTo>
                  <a:pt x="10" y="73"/>
                  <a:pt x="11" y="78"/>
                  <a:pt x="14" y="83"/>
                </a:cubicBezTo>
                <a:cubicBezTo>
                  <a:pt x="4" y="96"/>
                  <a:pt x="1" y="110"/>
                  <a:pt x="5" y="121"/>
                </a:cubicBezTo>
                <a:cubicBezTo>
                  <a:pt x="10" y="135"/>
                  <a:pt x="27" y="144"/>
                  <a:pt x="50" y="145"/>
                </a:cubicBezTo>
                <a:cubicBezTo>
                  <a:pt x="53" y="153"/>
                  <a:pt x="57" y="159"/>
                  <a:pt x="62" y="165"/>
                </a:cubicBezTo>
                <a:cubicBezTo>
                  <a:pt x="62" y="166"/>
                  <a:pt x="62" y="166"/>
                  <a:pt x="62" y="167"/>
                </a:cubicBezTo>
                <a:cubicBezTo>
                  <a:pt x="62" y="173"/>
                  <a:pt x="67" y="178"/>
                  <a:pt x="73" y="178"/>
                </a:cubicBezTo>
                <a:cubicBezTo>
                  <a:pt x="75" y="178"/>
                  <a:pt x="77" y="177"/>
                  <a:pt x="79" y="176"/>
                </a:cubicBezTo>
                <a:cubicBezTo>
                  <a:pt x="82" y="178"/>
                  <a:pt x="85" y="178"/>
                  <a:pt x="88" y="178"/>
                </a:cubicBezTo>
                <a:cubicBezTo>
                  <a:pt x="102" y="178"/>
                  <a:pt x="114" y="168"/>
                  <a:pt x="123" y="151"/>
                </a:cubicBezTo>
                <a:cubicBezTo>
                  <a:pt x="125" y="151"/>
                  <a:pt x="126" y="151"/>
                  <a:pt x="128" y="151"/>
                </a:cubicBezTo>
                <a:cubicBezTo>
                  <a:pt x="145" y="151"/>
                  <a:pt x="158" y="145"/>
                  <a:pt x="164" y="134"/>
                </a:cubicBezTo>
                <a:cubicBezTo>
                  <a:pt x="171" y="124"/>
                  <a:pt x="170" y="110"/>
                  <a:pt x="162" y="95"/>
                </a:cubicBezTo>
                <a:cubicBezTo>
                  <a:pt x="172" y="82"/>
                  <a:pt x="175" y="68"/>
                  <a:pt x="171" y="57"/>
                </a:cubicBezTo>
                <a:close/>
                <a:moveTo>
                  <a:pt x="165" y="59"/>
                </a:moveTo>
                <a:cubicBezTo>
                  <a:pt x="168" y="68"/>
                  <a:pt x="166" y="79"/>
                  <a:pt x="158" y="89"/>
                </a:cubicBezTo>
                <a:cubicBezTo>
                  <a:pt x="158" y="89"/>
                  <a:pt x="157" y="88"/>
                  <a:pt x="156" y="87"/>
                </a:cubicBezTo>
                <a:cubicBezTo>
                  <a:pt x="158" y="85"/>
                  <a:pt x="159" y="82"/>
                  <a:pt x="159" y="79"/>
                </a:cubicBezTo>
                <a:cubicBezTo>
                  <a:pt x="159" y="73"/>
                  <a:pt x="155" y="68"/>
                  <a:pt x="148" y="68"/>
                </a:cubicBezTo>
                <a:cubicBezTo>
                  <a:pt x="146" y="68"/>
                  <a:pt x="144" y="69"/>
                  <a:pt x="142" y="70"/>
                </a:cubicBezTo>
                <a:cubicBezTo>
                  <a:pt x="140" y="68"/>
                  <a:pt x="137" y="65"/>
                  <a:pt x="134" y="63"/>
                </a:cubicBezTo>
                <a:cubicBezTo>
                  <a:pt x="133" y="55"/>
                  <a:pt x="131" y="47"/>
                  <a:pt x="129" y="40"/>
                </a:cubicBezTo>
                <a:cubicBezTo>
                  <a:pt x="147" y="42"/>
                  <a:pt x="161" y="49"/>
                  <a:pt x="165" y="59"/>
                </a:cubicBezTo>
                <a:close/>
                <a:moveTo>
                  <a:pt x="154" y="94"/>
                </a:moveTo>
                <a:cubicBezTo>
                  <a:pt x="154" y="94"/>
                  <a:pt x="154" y="94"/>
                  <a:pt x="154" y="95"/>
                </a:cubicBezTo>
                <a:cubicBezTo>
                  <a:pt x="154" y="95"/>
                  <a:pt x="154" y="95"/>
                  <a:pt x="154" y="95"/>
                </a:cubicBezTo>
                <a:cubicBezTo>
                  <a:pt x="148" y="101"/>
                  <a:pt x="142" y="107"/>
                  <a:pt x="135" y="112"/>
                </a:cubicBezTo>
                <a:cubicBezTo>
                  <a:pt x="136" y="104"/>
                  <a:pt x="136" y="97"/>
                  <a:pt x="136" y="89"/>
                </a:cubicBezTo>
                <a:cubicBezTo>
                  <a:pt x="136" y="83"/>
                  <a:pt x="136" y="78"/>
                  <a:pt x="136" y="72"/>
                </a:cubicBezTo>
                <a:cubicBezTo>
                  <a:pt x="136" y="73"/>
                  <a:pt x="137" y="74"/>
                  <a:pt x="138" y="75"/>
                </a:cubicBezTo>
                <a:cubicBezTo>
                  <a:pt x="138" y="76"/>
                  <a:pt x="137" y="78"/>
                  <a:pt x="137" y="79"/>
                </a:cubicBezTo>
                <a:cubicBezTo>
                  <a:pt x="137" y="85"/>
                  <a:pt x="142" y="90"/>
                  <a:pt x="148" y="90"/>
                </a:cubicBezTo>
                <a:cubicBezTo>
                  <a:pt x="149" y="90"/>
                  <a:pt x="150" y="90"/>
                  <a:pt x="151" y="90"/>
                </a:cubicBezTo>
                <a:cubicBezTo>
                  <a:pt x="152" y="91"/>
                  <a:pt x="153" y="93"/>
                  <a:pt x="154" y="94"/>
                </a:cubicBezTo>
                <a:close/>
                <a:moveTo>
                  <a:pt x="127" y="57"/>
                </a:moveTo>
                <a:cubicBezTo>
                  <a:pt x="122" y="54"/>
                  <a:pt x="118" y="50"/>
                  <a:pt x="113" y="47"/>
                </a:cubicBezTo>
                <a:cubicBezTo>
                  <a:pt x="109" y="45"/>
                  <a:pt x="106" y="44"/>
                  <a:pt x="102" y="42"/>
                </a:cubicBezTo>
                <a:cubicBezTo>
                  <a:pt x="109" y="41"/>
                  <a:pt x="115" y="40"/>
                  <a:pt x="122" y="40"/>
                </a:cubicBezTo>
                <a:cubicBezTo>
                  <a:pt x="124" y="45"/>
                  <a:pt x="125" y="51"/>
                  <a:pt x="127" y="57"/>
                </a:cubicBezTo>
                <a:close/>
                <a:moveTo>
                  <a:pt x="88" y="7"/>
                </a:moveTo>
                <a:cubicBezTo>
                  <a:pt x="100" y="7"/>
                  <a:pt x="111" y="17"/>
                  <a:pt x="119" y="34"/>
                </a:cubicBezTo>
                <a:cubicBezTo>
                  <a:pt x="110" y="34"/>
                  <a:pt x="101" y="35"/>
                  <a:pt x="92" y="37"/>
                </a:cubicBezTo>
                <a:cubicBezTo>
                  <a:pt x="81" y="33"/>
                  <a:pt x="70" y="30"/>
                  <a:pt x="60" y="28"/>
                </a:cubicBezTo>
                <a:cubicBezTo>
                  <a:pt x="67" y="15"/>
                  <a:pt x="77" y="7"/>
                  <a:pt x="88" y="7"/>
                </a:cubicBezTo>
                <a:close/>
                <a:moveTo>
                  <a:pt x="57" y="34"/>
                </a:moveTo>
                <a:cubicBezTo>
                  <a:pt x="65" y="35"/>
                  <a:pt x="73" y="37"/>
                  <a:pt x="82" y="40"/>
                </a:cubicBezTo>
                <a:cubicBezTo>
                  <a:pt x="78" y="41"/>
                  <a:pt x="74" y="43"/>
                  <a:pt x="71" y="44"/>
                </a:cubicBezTo>
                <a:cubicBezTo>
                  <a:pt x="63" y="47"/>
                  <a:pt x="56" y="50"/>
                  <a:pt x="50" y="54"/>
                </a:cubicBezTo>
                <a:cubicBezTo>
                  <a:pt x="52" y="47"/>
                  <a:pt x="54" y="40"/>
                  <a:pt x="57" y="34"/>
                </a:cubicBezTo>
                <a:close/>
                <a:moveTo>
                  <a:pt x="48" y="34"/>
                </a:moveTo>
                <a:cubicBezTo>
                  <a:pt x="49" y="34"/>
                  <a:pt x="49" y="34"/>
                  <a:pt x="50" y="34"/>
                </a:cubicBezTo>
                <a:cubicBezTo>
                  <a:pt x="47" y="41"/>
                  <a:pt x="44" y="49"/>
                  <a:pt x="42" y="58"/>
                </a:cubicBezTo>
                <a:cubicBezTo>
                  <a:pt x="33" y="64"/>
                  <a:pt x="25" y="71"/>
                  <a:pt x="19" y="78"/>
                </a:cubicBezTo>
                <a:cubicBezTo>
                  <a:pt x="17" y="74"/>
                  <a:pt x="16" y="71"/>
                  <a:pt x="15" y="67"/>
                </a:cubicBezTo>
                <a:cubicBezTo>
                  <a:pt x="19" y="66"/>
                  <a:pt x="22" y="62"/>
                  <a:pt x="22" y="57"/>
                </a:cubicBezTo>
                <a:cubicBezTo>
                  <a:pt x="22" y="53"/>
                  <a:pt x="20" y="50"/>
                  <a:pt x="17" y="48"/>
                </a:cubicBezTo>
                <a:cubicBezTo>
                  <a:pt x="17" y="47"/>
                  <a:pt x="17" y="47"/>
                  <a:pt x="17" y="47"/>
                </a:cubicBezTo>
                <a:cubicBezTo>
                  <a:pt x="22" y="39"/>
                  <a:pt x="33" y="34"/>
                  <a:pt x="48" y="34"/>
                </a:cubicBezTo>
                <a:close/>
                <a:moveTo>
                  <a:pt x="40" y="106"/>
                </a:moveTo>
                <a:cubicBezTo>
                  <a:pt x="33" y="99"/>
                  <a:pt x="27" y="92"/>
                  <a:pt x="22" y="84"/>
                </a:cubicBezTo>
                <a:cubicBezTo>
                  <a:pt x="22" y="84"/>
                  <a:pt x="22" y="84"/>
                  <a:pt x="22" y="84"/>
                </a:cubicBezTo>
                <a:cubicBezTo>
                  <a:pt x="22" y="84"/>
                  <a:pt x="22" y="83"/>
                  <a:pt x="22" y="83"/>
                </a:cubicBezTo>
                <a:cubicBezTo>
                  <a:pt x="27" y="77"/>
                  <a:pt x="34" y="72"/>
                  <a:pt x="41" y="67"/>
                </a:cubicBezTo>
                <a:cubicBezTo>
                  <a:pt x="40" y="74"/>
                  <a:pt x="39" y="81"/>
                  <a:pt x="39" y="89"/>
                </a:cubicBezTo>
                <a:cubicBezTo>
                  <a:pt x="39" y="95"/>
                  <a:pt x="40" y="101"/>
                  <a:pt x="40" y="106"/>
                </a:cubicBezTo>
                <a:close/>
                <a:moveTo>
                  <a:pt x="11" y="119"/>
                </a:moveTo>
                <a:cubicBezTo>
                  <a:pt x="8" y="110"/>
                  <a:pt x="10" y="100"/>
                  <a:pt x="18" y="89"/>
                </a:cubicBezTo>
                <a:cubicBezTo>
                  <a:pt x="24" y="98"/>
                  <a:pt x="32" y="107"/>
                  <a:pt x="42" y="116"/>
                </a:cubicBezTo>
                <a:cubicBezTo>
                  <a:pt x="43" y="124"/>
                  <a:pt x="45" y="131"/>
                  <a:pt x="47" y="138"/>
                </a:cubicBezTo>
                <a:cubicBezTo>
                  <a:pt x="29" y="137"/>
                  <a:pt x="15" y="130"/>
                  <a:pt x="11" y="119"/>
                </a:cubicBezTo>
                <a:close/>
                <a:moveTo>
                  <a:pt x="46" y="89"/>
                </a:moveTo>
                <a:cubicBezTo>
                  <a:pt x="46" y="80"/>
                  <a:pt x="47" y="71"/>
                  <a:pt x="48" y="62"/>
                </a:cubicBezTo>
                <a:cubicBezTo>
                  <a:pt x="56" y="57"/>
                  <a:pt x="64" y="53"/>
                  <a:pt x="73" y="50"/>
                </a:cubicBezTo>
                <a:cubicBezTo>
                  <a:pt x="79" y="47"/>
                  <a:pt x="85" y="46"/>
                  <a:pt x="92" y="44"/>
                </a:cubicBezTo>
                <a:cubicBezTo>
                  <a:pt x="98" y="47"/>
                  <a:pt x="104" y="50"/>
                  <a:pt x="109" y="53"/>
                </a:cubicBezTo>
                <a:cubicBezTo>
                  <a:pt x="116" y="57"/>
                  <a:pt x="123" y="61"/>
                  <a:pt x="128" y="66"/>
                </a:cubicBezTo>
                <a:cubicBezTo>
                  <a:pt x="129" y="73"/>
                  <a:pt x="130" y="81"/>
                  <a:pt x="130" y="89"/>
                </a:cubicBezTo>
                <a:cubicBezTo>
                  <a:pt x="130" y="99"/>
                  <a:pt x="129" y="108"/>
                  <a:pt x="128" y="116"/>
                </a:cubicBezTo>
                <a:cubicBezTo>
                  <a:pt x="120" y="121"/>
                  <a:pt x="112" y="125"/>
                  <a:pt x="103" y="128"/>
                </a:cubicBezTo>
                <a:cubicBezTo>
                  <a:pt x="97" y="131"/>
                  <a:pt x="91" y="133"/>
                  <a:pt x="84" y="134"/>
                </a:cubicBezTo>
                <a:cubicBezTo>
                  <a:pt x="78" y="132"/>
                  <a:pt x="72" y="129"/>
                  <a:pt x="67" y="125"/>
                </a:cubicBezTo>
                <a:cubicBezTo>
                  <a:pt x="60" y="121"/>
                  <a:pt x="53" y="117"/>
                  <a:pt x="48" y="112"/>
                </a:cubicBezTo>
                <a:cubicBezTo>
                  <a:pt x="46" y="105"/>
                  <a:pt x="46" y="97"/>
                  <a:pt x="46" y="89"/>
                </a:cubicBezTo>
                <a:close/>
                <a:moveTo>
                  <a:pt x="49" y="122"/>
                </a:moveTo>
                <a:cubicBezTo>
                  <a:pt x="54" y="125"/>
                  <a:pt x="58" y="128"/>
                  <a:pt x="63" y="131"/>
                </a:cubicBezTo>
                <a:cubicBezTo>
                  <a:pt x="67" y="133"/>
                  <a:pt x="70" y="135"/>
                  <a:pt x="74" y="137"/>
                </a:cubicBezTo>
                <a:cubicBezTo>
                  <a:pt x="67" y="138"/>
                  <a:pt x="61" y="138"/>
                  <a:pt x="54" y="138"/>
                </a:cubicBezTo>
                <a:cubicBezTo>
                  <a:pt x="52" y="133"/>
                  <a:pt x="51" y="128"/>
                  <a:pt x="49" y="122"/>
                </a:cubicBezTo>
                <a:close/>
                <a:moveTo>
                  <a:pt x="88" y="172"/>
                </a:moveTo>
                <a:cubicBezTo>
                  <a:pt x="86" y="172"/>
                  <a:pt x="85" y="172"/>
                  <a:pt x="83" y="171"/>
                </a:cubicBezTo>
                <a:cubicBezTo>
                  <a:pt x="84" y="170"/>
                  <a:pt x="84" y="168"/>
                  <a:pt x="84" y="167"/>
                </a:cubicBezTo>
                <a:cubicBezTo>
                  <a:pt x="84" y="161"/>
                  <a:pt x="79" y="156"/>
                  <a:pt x="73" y="156"/>
                </a:cubicBezTo>
                <a:cubicBezTo>
                  <a:pt x="70" y="156"/>
                  <a:pt x="68" y="157"/>
                  <a:pt x="66" y="159"/>
                </a:cubicBezTo>
                <a:cubicBezTo>
                  <a:pt x="62" y="155"/>
                  <a:pt x="59" y="150"/>
                  <a:pt x="57" y="145"/>
                </a:cubicBezTo>
                <a:cubicBezTo>
                  <a:pt x="65" y="144"/>
                  <a:pt x="75" y="143"/>
                  <a:pt x="84" y="141"/>
                </a:cubicBezTo>
                <a:cubicBezTo>
                  <a:pt x="95" y="146"/>
                  <a:pt x="106" y="149"/>
                  <a:pt x="116" y="150"/>
                </a:cubicBezTo>
                <a:cubicBezTo>
                  <a:pt x="109" y="163"/>
                  <a:pt x="99" y="172"/>
                  <a:pt x="88" y="172"/>
                </a:cubicBezTo>
                <a:close/>
                <a:moveTo>
                  <a:pt x="119" y="144"/>
                </a:moveTo>
                <a:cubicBezTo>
                  <a:pt x="111" y="143"/>
                  <a:pt x="103" y="141"/>
                  <a:pt x="94" y="138"/>
                </a:cubicBezTo>
                <a:cubicBezTo>
                  <a:pt x="98" y="137"/>
                  <a:pt x="102" y="136"/>
                  <a:pt x="105" y="134"/>
                </a:cubicBezTo>
                <a:cubicBezTo>
                  <a:pt x="113" y="132"/>
                  <a:pt x="119" y="128"/>
                  <a:pt x="126" y="125"/>
                </a:cubicBezTo>
                <a:cubicBezTo>
                  <a:pt x="124" y="132"/>
                  <a:pt x="122" y="138"/>
                  <a:pt x="119" y="144"/>
                </a:cubicBezTo>
                <a:close/>
                <a:moveTo>
                  <a:pt x="159" y="131"/>
                </a:moveTo>
                <a:cubicBezTo>
                  <a:pt x="154" y="140"/>
                  <a:pt x="143" y="144"/>
                  <a:pt x="128" y="144"/>
                </a:cubicBezTo>
                <a:cubicBezTo>
                  <a:pt x="127" y="144"/>
                  <a:pt x="127" y="144"/>
                  <a:pt x="126" y="144"/>
                </a:cubicBezTo>
                <a:cubicBezTo>
                  <a:pt x="129" y="137"/>
                  <a:pt x="132" y="129"/>
                  <a:pt x="133" y="120"/>
                </a:cubicBezTo>
                <a:cubicBezTo>
                  <a:pt x="143" y="114"/>
                  <a:pt x="151" y="108"/>
                  <a:pt x="157" y="101"/>
                </a:cubicBezTo>
                <a:cubicBezTo>
                  <a:pt x="163" y="113"/>
                  <a:pt x="164" y="123"/>
                  <a:pt x="159" y="131"/>
                </a:cubicBezTo>
                <a:close/>
              </a:path>
            </a:pathLst>
          </a:custGeom>
          <a:solidFill>
            <a:schemeClr val="bg1"/>
          </a:solidFill>
          <a:ln>
            <a:noFill/>
          </a:ln>
        </p:spPr>
        <p:txBody>
          <a:bodyPr vert="horz" wrap="square" lIns="91440" tIns="45720" rIns="91440" bIns="45720" numCol="1" anchor="t" anchorCtr="0" compatLnSpc="1"/>
          <a:lstStyle/>
          <a:p>
            <a:endParaRPr lang="zh-CN" altLang="en-US">
              <a:solidFill>
                <a:prstClr val="black"/>
              </a:solidFill>
              <a:latin typeface="字魂36号-正文宋楷" panose="02000000000000000000" pitchFamily="2" charset="-122"/>
              <a:ea typeface="字魂36号-正文宋楷" panose="02000000000000000000" pitchFamily="2" charset="-122"/>
            </a:endParaRPr>
          </a:p>
        </p:txBody>
      </p:sp>
      <p:sp>
        <p:nvSpPr>
          <p:cNvPr id="45" name="Freeform 97"/>
          <p:cNvSpPr>
            <a:spLocks noEditPoints="1"/>
          </p:cNvSpPr>
          <p:nvPr/>
        </p:nvSpPr>
        <p:spPr bwMode="auto">
          <a:xfrm>
            <a:off x="579629" y="624826"/>
            <a:ext cx="485717" cy="412284"/>
          </a:xfrm>
          <a:custGeom>
            <a:avLst/>
            <a:gdLst>
              <a:gd name="T0" fmla="*/ 212 w 250"/>
              <a:gd name="T1" fmla="*/ 5 h 212"/>
              <a:gd name="T2" fmla="*/ 48 w 250"/>
              <a:gd name="T3" fmla="*/ 0 h 212"/>
              <a:gd name="T4" fmla="*/ 2 w 250"/>
              <a:gd name="T5" fmla="*/ 71 h 212"/>
              <a:gd name="T6" fmla="*/ 94 w 250"/>
              <a:gd name="T7" fmla="*/ 207 h 212"/>
              <a:gd name="T8" fmla="*/ 147 w 250"/>
              <a:gd name="T9" fmla="*/ 212 h 212"/>
              <a:gd name="T10" fmla="*/ 248 w 250"/>
              <a:gd name="T11" fmla="*/ 82 h 212"/>
              <a:gd name="T12" fmla="*/ 230 w 250"/>
              <a:gd name="T13" fmla="*/ 69 h 212"/>
              <a:gd name="T14" fmla="*/ 186 w 250"/>
              <a:gd name="T15" fmla="*/ 69 h 212"/>
              <a:gd name="T16" fmla="*/ 204 w 250"/>
              <a:gd name="T17" fmla="*/ 20 h 212"/>
              <a:gd name="T18" fmla="*/ 230 w 250"/>
              <a:gd name="T19" fmla="*/ 69 h 212"/>
              <a:gd name="T20" fmla="*/ 87 w 250"/>
              <a:gd name="T21" fmla="*/ 69 h 212"/>
              <a:gd name="T22" fmla="*/ 121 w 250"/>
              <a:gd name="T23" fmla="*/ 14 h 212"/>
              <a:gd name="T24" fmla="*/ 127 w 250"/>
              <a:gd name="T25" fmla="*/ 14 h 212"/>
              <a:gd name="T26" fmla="*/ 162 w 250"/>
              <a:gd name="T27" fmla="*/ 69 h 212"/>
              <a:gd name="T28" fmla="*/ 145 w 250"/>
              <a:gd name="T29" fmla="*/ 14 h 212"/>
              <a:gd name="T30" fmla="*/ 190 w 250"/>
              <a:gd name="T31" fmla="*/ 14 h 212"/>
              <a:gd name="T32" fmla="*/ 173 w 250"/>
              <a:gd name="T33" fmla="*/ 60 h 212"/>
              <a:gd name="T34" fmla="*/ 145 w 250"/>
              <a:gd name="T35" fmla="*/ 14 h 212"/>
              <a:gd name="T36" fmla="*/ 59 w 250"/>
              <a:gd name="T37" fmla="*/ 15 h 212"/>
              <a:gd name="T38" fmla="*/ 104 w 250"/>
              <a:gd name="T39" fmla="*/ 14 h 212"/>
              <a:gd name="T40" fmla="*/ 76 w 250"/>
              <a:gd name="T41" fmla="*/ 59 h 212"/>
              <a:gd name="T42" fmla="*/ 166 w 250"/>
              <a:gd name="T43" fmla="*/ 83 h 212"/>
              <a:gd name="T44" fmla="*/ 128 w 250"/>
              <a:gd name="T45" fmla="*/ 198 h 212"/>
              <a:gd name="T46" fmla="*/ 122 w 250"/>
              <a:gd name="T47" fmla="*/ 198 h 212"/>
              <a:gd name="T48" fmla="*/ 83 w 250"/>
              <a:gd name="T49" fmla="*/ 84 h 212"/>
              <a:gd name="T50" fmla="*/ 166 w 250"/>
              <a:gd name="T51" fmla="*/ 83 h 212"/>
              <a:gd name="T52" fmla="*/ 63 w 250"/>
              <a:gd name="T53" fmla="*/ 68 h 212"/>
              <a:gd name="T54" fmla="*/ 20 w 250"/>
              <a:gd name="T55" fmla="*/ 69 h 212"/>
              <a:gd name="T56" fmla="*/ 46 w 250"/>
              <a:gd name="T57" fmla="*/ 21 h 212"/>
              <a:gd name="T58" fmla="*/ 22 w 250"/>
              <a:gd name="T59" fmla="*/ 83 h 212"/>
              <a:gd name="T60" fmla="*/ 68 w 250"/>
              <a:gd name="T61" fmla="*/ 84 h 212"/>
              <a:gd name="T62" fmla="*/ 106 w 250"/>
              <a:gd name="T63" fmla="*/ 198 h 212"/>
              <a:gd name="T64" fmla="*/ 104 w 250"/>
              <a:gd name="T65" fmla="*/ 197 h 212"/>
              <a:gd name="T66" fmla="*/ 22 w 250"/>
              <a:gd name="T67" fmla="*/ 83 h 212"/>
              <a:gd name="T68" fmla="*/ 143 w 250"/>
              <a:gd name="T69" fmla="*/ 198 h 212"/>
              <a:gd name="T70" fmla="*/ 181 w 250"/>
              <a:gd name="T71" fmla="*/ 84 h 212"/>
              <a:gd name="T72" fmla="*/ 229 w 250"/>
              <a:gd name="T73" fmla="*/ 83 h 212"/>
              <a:gd name="T74" fmla="*/ 146 w 250"/>
              <a:gd name="T75" fmla="*/ 198 h 2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250" h="212">
                <a:moveTo>
                  <a:pt x="248" y="71"/>
                </a:moveTo>
                <a:cubicBezTo>
                  <a:pt x="212" y="5"/>
                  <a:pt x="212" y="5"/>
                  <a:pt x="212" y="5"/>
                </a:cubicBezTo>
                <a:cubicBezTo>
                  <a:pt x="210" y="2"/>
                  <a:pt x="206" y="0"/>
                  <a:pt x="202" y="0"/>
                </a:cubicBezTo>
                <a:cubicBezTo>
                  <a:pt x="48" y="0"/>
                  <a:pt x="48" y="0"/>
                  <a:pt x="48" y="0"/>
                </a:cubicBezTo>
                <a:cubicBezTo>
                  <a:pt x="45" y="0"/>
                  <a:pt x="41" y="2"/>
                  <a:pt x="39" y="5"/>
                </a:cubicBezTo>
                <a:cubicBezTo>
                  <a:pt x="2" y="71"/>
                  <a:pt x="2" y="71"/>
                  <a:pt x="2" y="71"/>
                </a:cubicBezTo>
                <a:cubicBezTo>
                  <a:pt x="0" y="74"/>
                  <a:pt x="0" y="79"/>
                  <a:pt x="3" y="82"/>
                </a:cubicBezTo>
                <a:cubicBezTo>
                  <a:pt x="94" y="207"/>
                  <a:pt x="94" y="207"/>
                  <a:pt x="94" y="207"/>
                </a:cubicBezTo>
                <a:cubicBezTo>
                  <a:pt x="96" y="210"/>
                  <a:pt x="100" y="212"/>
                  <a:pt x="103" y="212"/>
                </a:cubicBezTo>
                <a:cubicBezTo>
                  <a:pt x="147" y="212"/>
                  <a:pt x="147" y="212"/>
                  <a:pt x="147" y="212"/>
                </a:cubicBezTo>
                <a:cubicBezTo>
                  <a:pt x="151" y="212"/>
                  <a:pt x="154" y="210"/>
                  <a:pt x="157" y="207"/>
                </a:cubicBezTo>
                <a:cubicBezTo>
                  <a:pt x="248" y="82"/>
                  <a:pt x="248" y="82"/>
                  <a:pt x="248" y="82"/>
                </a:cubicBezTo>
                <a:cubicBezTo>
                  <a:pt x="250" y="79"/>
                  <a:pt x="250" y="74"/>
                  <a:pt x="248" y="71"/>
                </a:cubicBezTo>
                <a:close/>
                <a:moveTo>
                  <a:pt x="230" y="69"/>
                </a:moveTo>
                <a:cubicBezTo>
                  <a:pt x="219" y="69"/>
                  <a:pt x="198" y="69"/>
                  <a:pt x="187" y="69"/>
                </a:cubicBezTo>
                <a:cubicBezTo>
                  <a:pt x="186" y="69"/>
                  <a:pt x="186" y="69"/>
                  <a:pt x="186" y="69"/>
                </a:cubicBezTo>
                <a:cubicBezTo>
                  <a:pt x="203" y="20"/>
                  <a:pt x="203" y="20"/>
                  <a:pt x="203" y="20"/>
                </a:cubicBezTo>
                <a:cubicBezTo>
                  <a:pt x="203" y="20"/>
                  <a:pt x="204" y="19"/>
                  <a:pt x="204" y="20"/>
                </a:cubicBezTo>
                <a:cubicBezTo>
                  <a:pt x="211" y="32"/>
                  <a:pt x="228" y="63"/>
                  <a:pt x="231" y="68"/>
                </a:cubicBezTo>
                <a:cubicBezTo>
                  <a:pt x="231" y="69"/>
                  <a:pt x="231" y="69"/>
                  <a:pt x="230" y="69"/>
                </a:cubicBezTo>
                <a:close/>
                <a:moveTo>
                  <a:pt x="161" y="69"/>
                </a:moveTo>
                <a:cubicBezTo>
                  <a:pt x="143" y="69"/>
                  <a:pt x="106" y="69"/>
                  <a:pt x="87" y="69"/>
                </a:cubicBezTo>
                <a:cubicBezTo>
                  <a:pt x="86" y="69"/>
                  <a:pt x="86" y="68"/>
                  <a:pt x="86" y="68"/>
                </a:cubicBezTo>
                <a:cubicBezTo>
                  <a:pt x="121" y="14"/>
                  <a:pt x="121" y="14"/>
                  <a:pt x="121" y="14"/>
                </a:cubicBezTo>
                <a:cubicBezTo>
                  <a:pt x="121" y="14"/>
                  <a:pt x="121" y="14"/>
                  <a:pt x="122" y="14"/>
                </a:cubicBezTo>
                <a:cubicBezTo>
                  <a:pt x="123" y="14"/>
                  <a:pt x="126" y="14"/>
                  <a:pt x="127" y="14"/>
                </a:cubicBezTo>
                <a:cubicBezTo>
                  <a:pt x="128" y="14"/>
                  <a:pt x="128" y="14"/>
                  <a:pt x="128" y="14"/>
                </a:cubicBezTo>
                <a:cubicBezTo>
                  <a:pt x="162" y="69"/>
                  <a:pt x="162" y="69"/>
                  <a:pt x="162" y="69"/>
                </a:cubicBezTo>
                <a:cubicBezTo>
                  <a:pt x="162" y="69"/>
                  <a:pt x="163" y="69"/>
                  <a:pt x="161" y="69"/>
                </a:cubicBezTo>
                <a:close/>
                <a:moveTo>
                  <a:pt x="145" y="14"/>
                </a:moveTo>
                <a:cubicBezTo>
                  <a:pt x="155" y="14"/>
                  <a:pt x="185" y="14"/>
                  <a:pt x="190" y="14"/>
                </a:cubicBezTo>
                <a:cubicBezTo>
                  <a:pt x="190" y="14"/>
                  <a:pt x="190" y="14"/>
                  <a:pt x="190" y="14"/>
                </a:cubicBezTo>
                <a:cubicBezTo>
                  <a:pt x="190" y="14"/>
                  <a:pt x="179" y="48"/>
                  <a:pt x="175" y="60"/>
                </a:cubicBezTo>
                <a:cubicBezTo>
                  <a:pt x="174" y="61"/>
                  <a:pt x="173" y="60"/>
                  <a:pt x="173" y="60"/>
                </a:cubicBezTo>
                <a:cubicBezTo>
                  <a:pt x="144" y="14"/>
                  <a:pt x="144" y="14"/>
                  <a:pt x="144" y="14"/>
                </a:cubicBezTo>
                <a:cubicBezTo>
                  <a:pt x="144" y="14"/>
                  <a:pt x="144" y="14"/>
                  <a:pt x="145" y="14"/>
                </a:cubicBezTo>
                <a:close/>
                <a:moveTo>
                  <a:pt x="74" y="59"/>
                </a:moveTo>
                <a:cubicBezTo>
                  <a:pt x="71" y="48"/>
                  <a:pt x="59" y="15"/>
                  <a:pt x="59" y="15"/>
                </a:cubicBezTo>
                <a:cubicBezTo>
                  <a:pt x="59" y="15"/>
                  <a:pt x="59" y="14"/>
                  <a:pt x="60" y="14"/>
                </a:cubicBezTo>
                <a:cubicBezTo>
                  <a:pt x="70" y="14"/>
                  <a:pt x="98" y="14"/>
                  <a:pt x="104" y="14"/>
                </a:cubicBezTo>
                <a:cubicBezTo>
                  <a:pt x="105" y="14"/>
                  <a:pt x="104" y="14"/>
                  <a:pt x="104" y="14"/>
                </a:cubicBezTo>
                <a:cubicBezTo>
                  <a:pt x="76" y="59"/>
                  <a:pt x="76" y="59"/>
                  <a:pt x="76" y="59"/>
                </a:cubicBezTo>
                <a:cubicBezTo>
                  <a:pt x="76" y="59"/>
                  <a:pt x="75" y="60"/>
                  <a:pt x="74" y="59"/>
                </a:cubicBezTo>
                <a:close/>
                <a:moveTo>
                  <a:pt x="166" y="83"/>
                </a:moveTo>
                <a:cubicBezTo>
                  <a:pt x="167" y="83"/>
                  <a:pt x="166" y="84"/>
                  <a:pt x="166" y="84"/>
                </a:cubicBezTo>
                <a:cubicBezTo>
                  <a:pt x="128" y="198"/>
                  <a:pt x="128" y="198"/>
                  <a:pt x="128" y="198"/>
                </a:cubicBezTo>
                <a:cubicBezTo>
                  <a:pt x="128" y="198"/>
                  <a:pt x="127" y="198"/>
                  <a:pt x="127" y="198"/>
                </a:cubicBezTo>
                <a:cubicBezTo>
                  <a:pt x="126" y="198"/>
                  <a:pt x="123" y="198"/>
                  <a:pt x="122" y="198"/>
                </a:cubicBezTo>
                <a:cubicBezTo>
                  <a:pt x="122" y="198"/>
                  <a:pt x="121" y="198"/>
                  <a:pt x="121" y="198"/>
                </a:cubicBezTo>
                <a:cubicBezTo>
                  <a:pt x="83" y="84"/>
                  <a:pt x="83" y="84"/>
                  <a:pt x="83" y="84"/>
                </a:cubicBezTo>
                <a:cubicBezTo>
                  <a:pt x="83" y="84"/>
                  <a:pt x="83" y="83"/>
                  <a:pt x="83" y="83"/>
                </a:cubicBezTo>
                <a:cubicBezTo>
                  <a:pt x="104" y="83"/>
                  <a:pt x="145" y="83"/>
                  <a:pt x="166" y="83"/>
                </a:cubicBezTo>
                <a:close/>
                <a:moveTo>
                  <a:pt x="47" y="21"/>
                </a:moveTo>
                <a:cubicBezTo>
                  <a:pt x="51" y="32"/>
                  <a:pt x="61" y="63"/>
                  <a:pt x="63" y="68"/>
                </a:cubicBezTo>
                <a:cubicBezTo>
                  <a:pt x="63" y="69"/>
                  <a:pt x="63" y="69"/>
                  <a:pt x="62" y="69"/>
                </a:cubicBezTo>
                <a:cubicBezTo>
                  <a:pt x="52" y="69"/>
                  <a:pt x="31" y="69"/>
                  <a:pt x="20" y="69"/>
                </a:cubicBezTo>
                <a:cubicBezTo>
                  <a:pt x="19" y="69"/>
                  <a:pt x="20" y="68"/>
                  <a:pt x="20" y="68"/>
                </a:cubicBezTo>
                <a:cubicBezTo>
                  <a:pt x="46" y="21"/>
                  <a:pt x="46" y="21"/>
                  <a:pt x="46" y="21"/>
                </a:cubicBezTo>
                <a:cubicBezTo>
                  <a:pt x="46" y="21"/>
                  <a:pt x="46" y="20"/>
                  <a:pt x="47" y="21"/>
                </a:cubicBezTo>
                <a:close/>
                <a:moveTo>
                  <a:pt x="22" y="83"/>
                </a:moveTo>
                <a:cubicBezTo>
                  <a:pt x="33" y="83"/>
                  <a:pt x="56" y="83"/>
                  <a:pt x="67" y="83"/>
                </a:cubicBezTo>
                <a:cubicBezTo>
                  <a:pt x="68" y="83"/>
                  <a:pt x="68" y="84"/>
                  <a:pt x="68" y="84"/>
                </a:cubicBezTo>
                <a:cubicBezTo>
                  <a:pt x="107" y="197"/>
                  <a:pt x="107" y="197"/>
                  <a:pt x="107" y="197"/>
                </a:cubicBezTo>
                <a:cubicBezTo>
                  <a:pt x="107" y="197"/>
                  <a:pt x="107" y="198"/>
                  <a:pt x="106" y="198"/>
                </a:cubicBezTo>
                <a:cubicBezTo>
                  <a:pt x="106" y="198"/>
                  <a:pt x="105" y="198"/>
                  <a:pt x="105" y="198"/>
                </a:cubicBezTo>
                <a:cubicBezTo>
                  <a:pt x="105" y="198"/>
                  <a:pt x="104" y="197"/>
                  <a:pt x="104" y="197"/>
                </a:cubicBezTo>
                <a:cubicBezTo>
                  <a:pt x="21" y="84"/>
                  <a:pt x="21" y="84"/>
                  <a:pt x="21" y="84"/>
                </a:cubicBezTo>
                <a:cubicBezTo>
                  <a:pt x="21" y="84"/>
                  <a:pt x="21" y="83"/>
                  <a:pt x="22" y="83"/>
                </a:cubicBezTo>
                <a:close/>
                <a:moveTo>
                  <a:pt x="146" y="198"/>
                </a:moveTo>
                <a:cubicBezTo>
                  <a:pt x="145" y="198"/>
                  <a:pt x="143" y="198"/>
                  <a:pt x="143" y="198"/>
                </a:cubicBezTo>
                <a:cubicBezTo>
                  <a:pt x="142" y="198"/>
                  <a:pt x="142" y="198"/>
                  <a:pt x="142" y="198"/>
                </a:cubicBezTo>
                <a:cubicBezTo>
                  <a:pt x="181" y="84"/>
                  <a:pt x="181" y="84"/>
                  <a:pt x="181" y="84"/>
                </a:cubicBezTo>
                <a:cubicBezTo>
                  <a:pt x="181" y="84"/>
                  <a:pt x="181" y="83"/>
                  <a:pt x="182" y="83"/>
                </a:cubicBezTo>
                <a:cubicBezTo>
                  <a:pt x="194" y="83"/>
                  <a:pt x="217" y="83"/>
                  <a:pt x="229" y="83"/>
                </a:cubicBezTo>
                <a:cubicBezTo>
                  <a:pt x="230" y="83"/>
                  <a:pt x="229" y="84"/>
                  <a:pt x="229" y="84"/>
                </a:cubicBezTo>
                <a:cubicBezTo>
                  <a:pt x="146" y="198"/>
                  <a:pt x="146" y="198"/>
                  <a:pt x="146" y="198"/>
                </a:cubicBezTo>
                <a:cubicBezTo>
                  <a:pt x="146" y="198"/>
                  <a:pt x="146" y="198"/>
                  <a:pt x="146" y="198"/>
                </a:cubicBezTo>
                <a:close/>
              </a:path>
            </a:pathLst>
          </a:custGeom>
          <a:solidFill>
            <a:schemeClr val="bg1"/>
          </a:solidFill>
          <a:ln>
            <a:noFill/>
          </a:ln>
        </p:spPr>
        <p:txBody>
          <a:bodyPr vert="horz" wrap="square" lIns="91440" tIns="45720" rIns="91440" bIns="45720" numCol="1" anchor="t" anchorCtr="0" compatLnSpc="1"/>
          <a:lstStyle/>
          <a:p>
            <a:endParaRPr lang="zh-CN" altLang="en-US">
              <a:solidFill>
                <a:prstClr val="black"/>
              </a:solidFill>
              <a:latin typeface="字魂36号-正文宋楷" panose="02000000000000000000" pitchFamily="2" charset="-122"/>
              <a:ea typeface="字魂36号-正文宋楷" panose="02000000000000000000" pitchFamily="2" charset="-122"/>
            </a:endParaRP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fade">
                                      <p:cBhvr>
                                        <p:cTn id="11" dur="500"/>
                                        <p:tgtEl>
                                          <p:spTgt spid="11"/>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12"/>
                                        </p:tgtEl>
                                        <p:attrNameLst>
                                          <p:attrName>style.visibility</p:attrName>
                                        </p:attrNameLst>
                                      </p:cBhvr>
                                      <p:to>
                                        <p:strVal val="visible"/>
                                      </p:to>
                                    </p:set>
                                    <p:animEffect transition="in" filter="fade">
                                      <p:cBhvr>
                                        <p:cTn id="15" dur="500"/>
                                        <p:tgtEl>
                                          <p:spTgt spid="12"/>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0"/>
                                        </p:tgtEl>
                                        <p:attrNameLst>
                                          <p:attrName>style.visibility</p:attrName>
                                        </p:attrNameLst>
                                      </p:cBhvr>
                                      <p:to>
                                        <p:strVal val="visible"/>
                                      </p:to>
                                    </p:set>
                                    <p:animEffect transition="in" filter="fade">
                                      <p:cBhvr>
                                        <p:cTn id="20" dur="500"/>
                                        <p:tgtEl>
                                          <p:spTgt spid="30"/>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1"/>
                                        </p:tgtEl>
                                        <p:attrNameLst>
                                          <p:attrName>style.visibility</p:attrName>
                                        </p:attrNameLst>
                                      </p:cBhvr>
                                      <p:to>
                                        <p:strVal val="visible"/>
                                      </p:to>
                                    </p:set>
                                    <p:animEffect transition="in" filter="fade">
                                      <p:cBhvr>
                                        <p:cTn id="23" dur="500"/>
                                        <p:tgtEl>
                                          <p:spTgt spid="31"/>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2"/>
                                        </p:tgtEl>
                                        <p:attrNameLst>
                                          <p:attrName>style.visibility</p:attrName>
                                        </p:attrNameLst>
                                      </p:cBhvr>
                                      <p:to>
                                        <p:strVal val="visible"/>
                                      </p:to>
                                    </p:set>
                                    <p:animEffect transition="in" filter="fade">
                                      <p:cBhvr>
                                        <p:cTn id="26" dur="500"/>
                                        <p:tgtEl>
                                          <p:spTgt spid="32"/>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33"/>
                                        </p:tgtEl>
                                        <p:attrNameLst>
                                          <p:attrName>style.visibility</p:attrName>
                                        </p:attrNameLst>
                                      </p:cBhvr>
                                      <p:to>
                                        <p:strVal val="visible"/>
                                      </p:to>
                                    </p:set>
                                    <p:animEffect transition="in" filter="fade">
                                      <p:cBhvr>
                                        <p:cTn id="29" dur="500"/>
                                        <p:tgtEl>
                                          <p:spTgt spid="33"/>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34"/>
                                        </p:tgtEl>
                                        <p:attrNameLst>
                                          <p:attrName>style.visibility</p:attrName>
                                        </p:attrNameLst>
                                      </p:cBhvr>
                                      <p:to>
                                        <p:strVal val="visible"/>
                                      </p:to>
                                    </p:set>
                                    <p:animEffect transition="in" filter="fade">
                                      <p:cBhvr>
                                        <p:cTn id="32" dur="500"/>
                                        <p:tgtEl>
                                          <p:spTgt spid="34"/>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35"/>
                                        </p:tgtEl>
                                        <p:attrNameLst>
                                          <p:attrName>style.visibility</p:attrName>
                                        </p:attrNameLst>
                                      </p:cBhvr>
                                      <p:to>
                                        <p:strVal val="visible"/>
                                      </p:to>
                                    </p:set>
                                    <p:animEffect transition="in" filter="fade">
                                      <p:cBhvr>
                                        <p:cTn id="35" dur="500"/>
                                        <p:tgtEl>
                                          <p:spTgt spid="35"/>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36"/>
                                        </p:tgtEl>
                                        <p:attrNameLst>
                                          <p:attrName>style.visibility</p:attrName>
                                        </p:attrNameLst>
                                      </p:cBhvr>
                                      <p:to>
                                        <p:strVal val="visible"/>
                                      </p:to>
                                    </p:set>
                                    <p:animEffect transition="in" filter="fade">
                                      <p:cBhvr>
                                        <p:cTn id="38" dur="500"/>
                                        <p:tgtEl>
                                          <p:spTgt spid="36"/>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37"/>
                                        </p:tgtEl>
                                        <p:attrNameLst>
                                          <p:attrName>style.visibility</p:attrName>
                                        </p:attrNameLst>
                                      </p:cBhvr>
                                      <p:to>
                                        <p:strVal val="visible"/>
                                      </p:to>
                                    </p:set>
                                    <p:animEffect transition="in" filter="fade">
                                      <p:cBhvr>
                                        <p:cTn id="41" dur="500"/>
                                        <p:tgtEl>
                                          <p:spTgt spid="37"/>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38"/>
                                        </p:tgtEl>
                                        <p:attrNameLst>
                                          <p:attrName>style.visibility</p:attrName>
                                        </p:attrNameLst>
                                      </p:cBhvr>
                                      <p:to>
                                        <p:strVal val="visible"/>
                                      </p:to>
                                    </p:set>
                                    <p:animEffect transition="in" filter="fade">
                                      <p:cBhvr>
                                        <p:cTn id="44" dur="500"/>
                                        <p:tgtEl>
                                          <p:spTgt spid="38"/>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39"/>
                                        </p:tgtEl>
                                        <p:attrNameLst>
                                          <p:attrName>style.visibility</p:attrName>
                                        </p:attrNameLst>
                                      </p:cBhvr>
                                      <p:to>
                                        <p:strVal val="visible"/>
                                      </p:to>
                                    </p:set>
                                    <p:animEffect transition="in" filter="fade">
                                      <p:cBhvr>
                                        <p:cTn id="47" dur="500"/>
                                        <p:tgtEl>
                                          <p:spTgt spid="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1" grpId="0" animBg="1"/>
      <p:bldP spid="12" grpId="0" animBg="1"/>
      <p:bldP spid="30" grpId="0" animBg="1"/>
      <p:bldP spid="31" grpId="0" animBg="1"/>
      <p:bldP spid="32" grpId="0" animBg="1"/>
      <p:bldP spid="33" grpId="0" animBg="1"/>
      <p:bldP spid="34" grpId="0" animBg="1"/>
      <p:bldP spid="35" grpId="0" animBg="1"/>
      <p:bldP spid="36" grpId="0" animBg="1"/>
      <p:bldP spid="37" grpId="0" animBg="1"/>
      <p:bldP spid="38" grpId="0" animBg="1"/>
      <p:bldP spid="39"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任意多边形: 形状 12"/>
          <p:cNvSpPr/>
          <p:nvPr/>
        </p:nvSpPr>
        <p:spPr>
          <a:xfrm>
            <a:off x="0" y="0"/>
            <a:ext cx="12192000" cy="2669596"/>
          </a:xfrm>
          <a:custGeom>
            <a:avLst/>
            <a:gdLst>
              <a:gd name="connsiteX0" fmla="*/ 0 w 12192000"/>
              <a:gd name="connsiteY0" fmla="*/ 0 h 2669596"/>
              <a:gd name="connsiteX1" fmla="*/ 6080760 w 12192000"/>
              <a:gd name="connsiteY1" fmla="*/ 2212397 h 2669596"/>
              <a:gd name="connsiteX2" fmla="*/ 12192000 w 12192000"/>
              <a:gd name="connsiteY2" fmla="*/ 0 h 2669596"/>
              <a:gd name="connsiteX3" fmla="*/ 12192000 w 12192000"/>
              <a:gd name="connsiteY3" fmla="*/ 457199 h 2669596"/>
              <a:gd name="connsiteX4" fmla="*/ 6080760 w 12192000"/>
              <a:gd name="connsiteY4" fmla="*/ 2669596 h 2669596"/>
              <a:gd name="connsiteX5" fmla="*/ 0 w 12192000"/>
              <a:gd name="connsiteY5" fmla="*/ 457199 h 2669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2669596">
                <a:moveTo>
                  <a:pt x="0" y="0"/>
                </a:moveTo>
                <a:lnTo>
                  <a:pt x="6080760" y="2212397"/>
                </a:lnTo>
                <a:lnTo>
                  <a:pt x="12192000" y="0"/>
                </a:lnTo>
                <a:lnTo>
                  <a:pt x="12192000" y="457199"/>
                </a:lnTo>
                <a:lnTo>
                  <a:pt x="6080760" y="2669596"/>
                </a:lnTo>
                <a:lnTo>
                  <a:pt x="0" y="457199"/>
                </a:lnTo>
                <a:close/>
              </a:path>
            </a:pathLst>
          </a:custGeom>
          <a:solidFill>
            <a:srgbClr val="7E6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文本框 8"/>
          <p:cNvSpPr txBox="1"/>
          <p:nvPr/>
        </p:nvSpPr>
        <p:spPr>
          <a:xfrm>
            <a:off x="3746500" y="732790"/>
            <a:ext cx="4594225" cy="768350"/>
          </a:xfrm>
          <a:prstGeom prst="rect">
            <a:avLst/>
          </a:prstGeom>
          <a:noFill/>
        </p:spPr>
        <p:txBody>
          <a:bodyPr wrap="square" rtlCol="0">
            <a:spAutoFit/>
          </a:bodyPr>
          <a:lstStyle/>
          <a:p>
            <a:pPr algn="ctr"/>
            <a:r>
              <a:rPr lang="zh-CN" altLang="en-US" sz="4400" dirty="0">
                <a:solidFill>
                  <a:schemeClr val="tx1">
                    <a:lumMod val="95000"/>
                    <a:lumOff val="5000"/>
                  </a:schemeClr>
                </a:solidFill>
                <a:latin typeface="字魂95号-手刻宋" panose="00000500000000000000" pitchFamily="2" charset="-122"/>
                <a:ea typeface="字魂95号-手刻宋" panose="00000500000000000000" pitchFamily="2" charset="-122"/>
              </a:rPr>
              <a:t>Table of Contents</a:t>
            </a:r>
          </a:p>
        </p:txBody>
      </p:sp>
      <p:sp>
        <p:nvSpPr>
          <p:cNvPr id="16" name="文本框 15"/>
          <p:cNvSpPr txBox="1"/>
          <p:nvPr/>
        </p:nvSpPr>
        <p:spPr>
          <a:xfrm>
            <a:off x="1241430" y="2137583"/>
            <a:ext cx="3682863" cy="645160"/>
          </a:xfrm>
          <a:prstGeom prst="rect">
            <a:avLst/>
          </a:prstGeom>
          <a:noFill/>
        </p:spPr>
        <p:txBody>
          <a:bodyPr wrap="square" rtlCol="0">
            <a:spAutoFit/>
          </a:bodyPr>
          <a:lstStyle/>
          <a:p>
            <a:pPr>
              <a:lnSpc>
                <a:spcPct val="150000"/>
              </a:lnSpc>
            </a:pPr>
            <a:r>
              <a:rPr lang="en-US" altLang="zh-CN" sz="2400" dirty="0">
                <a:solidFill>
                  <a:srgbClr val="7E6000"/>
                </a:solidFill>
                <a:latin typeface="字魂95号-手刻宋" panose="00000500000000000000" pitchFamily="2" charset="-122"/>
                <a:ea typeface="字魂95号-手刻宋" panose="00000500000000000000" pitchFamily="2" charset="-122"/>
              </a:rPr>
              <a:t>Introduction to Hilton</a:t>
            </a:r>
          </a:p>
        </p:txBody>
      </p:sp>
      <p:sp>
        <p:nvSpPr>
          <p:cNvPr id="17" name="文本框 16"/>
          <p:cNvSpPr txBox="1"/>
          <p:nvPr/>
        </p:nvSpPr>
        <p:spPr>
          <a:xfrm>
            <a:off x="1215556" y="2720210"/>
            <a:ext cx="4298315" cy="1290290"/>
          </a:xfrm>
          <a:prstGeom prst="rect">
            <a:avLst/>
          </a:prstGeom>
          <a:noFill/>
        </p:spPr>
        <p:txBody>
          <a:bodyPr wrap="square" rtlCol="0">
            <a:spAutoFit/>
          </a:bodyPr>
          <a:lstStyle/>
          <a:p>
            <a:pPr>
              <a:lnSpc>
                <a:spcPct val="150000"/>
              </a:lnSpc>
            </a:pPr>
            <a:r>
              <a:rPr lang="en-US" altLang="zh-CN" dirty="0">
                <a:solidFill>
                  <a:schemeClr val="tx1">
                    <a:lumMod val="75000"/>
                    <a:lumOff val="25000"/>
                  </a:schemeClr>
                </a:solidFill>
                <a:latin typeface="字魂36号-正文宋楷" panose="02000000000000000000" pitchFamily="2" charset="-122"/>
                <a:ea typeface="字魂36号-正文宋楷" panose="02000000000000000000" pitchFamily="2" charset="-122"/>
              </a:rPr>
              <a:t>General knowledge of the Hilton /</a:t>
            </a:r>
            <a:r>
              <a:rPr lang="en-GB" altLang="zh-CN" dirty="0">
                <a:solidFill>
                  <a:schemeClr val="tx1">
                    <a:lumMod val="75000"/>
                    <a:lumOff val="25000"/>
                  </a:schemeClr>
                </a:solidFill>
                <a:latin typeface="字魂36号-正文宋楷" panose="02000000000000000000" pitchFamily="2" charset="-122"/>
                <a:ea typeface="字魂36号-正文宋楷" panose="02000000000000000000" pitchFamily="2" charset="-122"/>
              </a:rPr>
              <a:t>Introduction / </a:t>
            </a:r>
            <a:r>
              <a:rPr lang="en-US" altLang="zh-CN" dirty="0">
                <a:solidFill>
                  <a:schemeClr val="tx1">
                    <a:lumMod val="75000"/>
                    <a:lumOff val="25000"/>
                  </a:schemeClr>
                </a:solidFill>
                <a:latin typeface="字魂36号-正文宋楷" panose="02000000000000000000" pitchFamily="2" charset="-122"/>
                <a:ea typeface="字魂36号-正文宋楷" panose="02000000000000000000" pitchFamily="2" charset="-122"/>
              </a:rPr>
              <a:t>Number of Employees </a:t>
            </a:r>
            <a:endParaRPr lang="zh-CN" altLang="en-US" dirty="0">
              <a:solidFill>
                <a:schemeClr val="tx1"/>
              </a:solidFill>
              <a:latin typeface="字魂95号-手刻宋" panose="00000500000000000000" pitchFamily="2" charset="-122"/>
              <a:ea typeface="字魂95号-手刻宋" panose="00000500000000000000" pitchFamily="2" charset="-122"/>
            </a:endParaRPr>
          </a:p>
        </p:txBody>
      </p:sp>
      <p:sp>
        <p:nvSpPr>
          <p:cNvPr id="18" name="文本框 17"/>
          <p:cNvSpPr txBox="1"/>
          <p:nvPr/>
        </p:nvSpPr>
        <p:spPr>
          <a:xfrm>
            <a:off x="391238" y="1926360"/>
            <a:ext cx="914092" cy="826380"/>
          </a:xfrm>
          <a:prstGeom prst="rect">
            <a:avLst/>
          </a:prstGeom>
          <a:noFill/>
        </p:spPr>
        <p:txBody>
          <a:bodyPr wrap="square" rtlCol="0">
            <a:spAutoFit/>
          </a:bodyPr>
          <a:lstStyle/>
          <a:p>
            <a:pPr>
              <a:lnSpc>
                <a:spcPct val="150000"/>
              </a:lnSpc>
            </a:pPr>
            <a:r>
              <a:rPr lang="en-US" altLang="zh-CN" sz="3600" dirty="0">
                <a:solidFill>
                  <a:srgbClr val="7E6000"/>
                </a:solidFill>
                <a:latin typeface="字魂95号-手刻宋" panose="00000500000000000000" pitchFamily="2" charset="-122"/>
                <a:ea typeface="字魂95号-手刻宋" panose="00000500000000000000" pitchFamily="2" charset="-122"/>
              </a:rPr>
              <a:t>01</a:t>
            </a:r>
            <a:endParaRPr lang="zh-CN" altLang="en-US" sz="3600" dirty="0">
              <a:solidFill>
                <a:srgbClr val="7E6000"/>
              </a:solidFill>
              <a:latin typeface="字魂95号-手刻宋" panose="00000500000000000000" pitchFamily="2" charset="-122"/>
              <a:ea typeface="字魂95号-手刻宋" panose="00000500000000000000" pitchFamily="2" charset="-122"/>
            </a:endParaRPr>
          </a:p>
        </p:txBody>
      </p:sp>
      <p:sp>
        <p:nvSpPr>
          <p:cNvPr id="20" name="文本框 19"/>
          <p:cNvSpPr txBox="1"/>
          <p:nvPr/>
        </p:nvSpPr>
        <p:spPr>
          <a:xfrm>
            <a:off x="1215556" y="4012765"/>
            <a:ext cx="3682863" cy="566822"/>
          </a:xfrm>
          <a:prstGeom prst="rect">
            <a:avLst/>
          </a:prstGeom>
          <a:noFill/>
        </p:spPr>
        <p:txBody>
          <a:bodyPr wrap="square" rtlCol="0">
            <a:spAutoFit/>
          </a:bodyPr>
          <a:lstStyle/>
          <a:p>
            <a:pPr>
              <a:lnSpc>
                <a:spcPct val="150000"/>
              </a:lnSpc>
            </a:pPr>
            <a:r>
              <a:rPr lang="en-GB" altLang="zh-CN" sz="2300" dirty="0">
                <a:solidFill>
                  <a:srgbClr val="7E6000"/>
                </a:solidFill>
                <a:latin typeface="字魂95号-手刻宋" panose="00000500000000000000" pitchFamily="2" charset="-122"/>
                <a:ea typeface="字魂95号-手刻宋" panose="00000500000000000000" pitchFamily="2" charset="-122"/>
              </a:rPr>
              <a:t>Theoretical models </a:t>
            </a:r>
            <a:r>
              <a:rPr lang="en-US" altLang="zh-CN" sz="2300" dirty="0">
                <a:solidFill>
                  <a:srgbClr val="7E6000"/>
                </a:solidFill>
                <a:latin typeface="字魂95号-手刻宋" panose="00000500000000000000" pitchFamily="2" charset="-122"/>
                <a:ea typeface="字魂95号-手刻宋" panose="00000500000000000000" pitchFamily="2" charset="-122"/>
              </a:rPr>
              <a:t>of Hilton</a:t>
            </a:r>
          </a:p>
        </p:txBody>
      </p:sp>
      <p:sp>
        <p:nvSpPr>
          <p:cNvPr id="21" name="文本框 20"/>
          <p:cNvSpPr txBox="1"/>
          <p:nvPr/>
        </p:nvSpPr>
        <p:spPr>
          <a:xfrm>
            <a:off x="7084391" y="2833761"/>
            <a:ext cx="4313103" cy="874407"/>
          </a:xfrm>
          <a:prstGeom prst="rect">
            <a:avLst/>
          </a:prstGeom>
          <a:noFill/>
        </p:spPr>
        <p:txBody>
          <a:bodyPr wrap="square" rtlCol="0">
            <a:spAutoFit/>
          </a:bodyPr>
          <a:lstStyle/>
          <a:p>
            <a:pPr>
              <a:lnSpc>
                <a:spcPct val="150000"/>
              </a:lnSpc>
            </a:pPr>
            <a:r>
              <a:rPr lang="en-US" altLang="zh-CN" dirty="0">
                <a:solidFill>
                  <a:schemeClr val="tx1">
                    <a:lumMod val="75000"/>
                    <a:lumOff val="25000"/>
                  </a:schemeClr>
                </a:solidFill>
                <a:latin typeface="字魂36号-正文宋楷" panose="02000000000000000000" pitchFamily="2" charset="-122"/>
                <a:ea typeface="字魂36号-正文宋楷" panose="02000000000000000000" pitchFamily="2" charset="-122"/>
              </a:rPr>
              <a:t>Recruitment and </a:t>
            </a:r>
            <a:r>
              <a:rPr lang="en-GB" altLang="zh-CN" dirty="0">
                <a:solidFill>
                  <a:schemeClr val="tx1">
                    <a:lumMod val="75000"/>
                    <a:lumOff val="25000"/>
                  </a:schemeClr>
                </a:solidFill>
                <a:latin typeface="字魂36号-正文宋楷" panose="02000000000000000000" pitchFamily="2" charset="-122"/>
                <a:ea typeface="字魂36号-正文宋楷" panose="02000000000000000000" pitchFamily="2" charset="-122"/>
              </a:rPr>
              <a:t>Hiring</a:t>
            </a:r>
            <a:r>
              <a:rPr lang="en-US" altLang="zh-CN" dirty="0">
                <a:solidFill>
                  <a:schemeClr val="tx1">
                    <a:lumMod val="75000"/>
                    <a:lumOff val="25000"/>
                  </a:schemeClr>
                </a:solidFill>
                <a:latin typeface="字魂36号-正文宋楷" panose="02000000000000000000" pitchFamily="2" charset="-122"/>
                <a:ea typeface="字魂36号-正文宋楷" panose="02000000000000000000" pitchFamily="2" charset="-122"/>
              </a:rPr>
              <a:t> / Training and development / Retention /</a:t>
            </a:r>
            <a:endParaRPr lang="zh-CN" altLang="zh-CN" sz="1050" dirty="0">
              <a:solidFill>
                <a:schemeClr val="tx1">
                  <a:lumMod val="75000"/>
                  <a:lumOff val="25000"/>
                </a:schemeClr>
              </a:solidFill>
              <a:latin typeface="字魂36号-正文宋楷" panose="02000000000000000000" pitchFamily="2" charset="-122"/>
              <a:ea typeface="字魂36号-正文宋楷" panose="02000000000000000000" pitchFamily="2" charset="-122"/>
            </a:endParaRPr>
          </a:p>
        </p:txBody>
      </p:sp>
      <p:sp>
        <p:nvSpPr>
          <p:cNvPr id="22" name="文本框 21"/>
          <p:cNvSpPr txBox="1"/>
          <p:nvPr/>
        </p:nvSpPr>
        <p:spPr>
          <a:xfrm>
            <a:off x="469992" y="3797834"/>
            <a:ext cx="914092" cy="826380"/>
          </a:xfrm>
          <a:prstGeom prst="rect">
            <a:avLst/>
          </a:prstGeom>
          <a:noFill/>
        </p:spPr>
        <p:txBody>
          <a:bodyPr wrap="square" rtlCol="0">
            <a:spAutoFit/>
          </a:bodyPr>
          <a:lstStyle/>
          <a:p>
            <a:pPr>
              <a:lnSpc>
                <a:spcPct val="150000"/>
              </a:lnSpc>
            </a:pPr>
            <a:r>
              <a:rPr lang="en-US" altLang="zh-CN" sz="3600" dirty="0">
                <a:solidFill>
                  <a:srgbClr val="7E6000"/>
                </a:solidFill>
                <a:latin typeface="字魂95号-手刻宋" panose="00000500000000000000" pitchFamily="2" charset="-122"/>
                <a:ea typeface="字魂95号-手刻宋" panose="00000500000000000000" pitchFamily="2" charset="-122"/>
              </a:rPr>
              <a:t>02</a:t>
            </a:r>
            <a:endParaRPr lang="zh-CN" altLang="en-US" sz="3600" dirty="0">
              <a:solidFill>
                <a:srgbClr val="7E6000"/>
              </a:solidFill>
              <a:latin typeface="字魂95号-手刻宋" panose="00000500000000000000" pitchFamily="2" charset="-122"/>
              <a:ea typeface="字魂95号-手刻宋" panose="00000500000000000000" pitchFamily="2" charset="-122"/>
            </a:endParaRPr>
          </a:p>
        </p:txBody>
      </p:sp>
      <p:sp>
        <p:nvSpPr>
          <p:cNvPr id="25" name="文本框 24"/>
          <p:cNvSpPr txBox="1"/>
          <p:nvPr/>
        </p:nvSpPr>
        <p:spPr>
          <a:xfrm>
            <a:off x="6494813" y="2133931"/>
            <a:ext cx="914092" cy="826380"/>
          </a:xfrm>
          <a:prstGeom prst="rect">
            <a:avLst/>
          </a:prstGeom>
          <a:noFill/>
        </p:spPr>
        <p:txBody>
          <a:bodyPr wrap="square" rtlCol="0">
            <a:spAutoFit/>
          </a:bodyPr>
          <a:lstStyle/>
          <a:p>
            <a:pPr>
              <a:lnSpc>
                <a:spcPct val="150000"/>
              </a:lnSpc>
            </a:pPr>
            <a:r>
              <a:rPr lang="en-US" altLang="zh-CN" sz="3600" dirty="0">
                <a:solidFill>
                  <a:srgbClr val="7E6000"/>
                </a:solidFill>
                <a:latin typeface="字魂95号-手刻宋" panose="00000500000000000000" pitchFamily="2" charset="-122"/>
                <a:ea typeface="字魂95号-手刻宋" panose="00000500000000000000" pitchFamily="2" charset="-122"/>
              </a:rPr>
              <a:t>03</a:t>
            </a:r>
            <a:endParaRPr lang="zh-CN" altLang="en-US" sz="3600" dirty="0">
              <a:solidFill>
                <a:srgbClr val="7E6000"/>
              </a:solidFill>
              <a:latin typeface="字魂95号-手刻宋" panose="00000500000000000000" pitchFamily="2" charset="-122"/>
              <a:ea typeface="字魂95号-手刻宋" panose="00000500000000000000" pitchFamily="2" charset="-122"/>
            </a:endParaRPr>
          </a:p>
        </p:txBody>
      </p:sp>
      <p:sp>
        <p:nvSpPr>
          <p:cNvPr id="26" name="文本框 25"/>
          <p:cNvSpPr txBox="1"/>
          <p:nvPr/>
        </p:nvSpPr>
        <p:spPr>
          <a:xfrm>
            <a:off x="7154253" y="4082365"/>
            <a:ext cx="3682863" cy="1198880"/>
          </a:xfrm>
          <a:prstGeom prst="rect">
            <a:avLst/>
          </a:prstGeom>
          <a:noFill/>
        </p:spPr>
        <p:txBody>
          <a:bodyPr wrap="square" rtlCol="0">
            <a:spAutoFit/>
          </a:bodyPr>
          <a:lstStyle/>
          <a:p>
            <a:pPr>
              <a:lnSpc>
                <a:spcPct val="150000"/>
              </a:lnSpc>
            </a:pPr>
            <a:r>
              <a:rPr lang="en-US" altLang="zh-CN" sz="2400" dirty="0">
                <a:solidFill>
                  <a:srgbClr val="7E6000"/>
                </a:solidFill>
                <a:latin typeface="字魂95号-手刻宋" panose="00000500000000000000" pitchFamily="2" charset="-122"/>
                <a:ea typeface="字魂95号-手刻宋" panose="00000500000000000000" pitchFamily="2" charset="-122"/>
              </a:rPr>
              <a:t>Criticisms of Hilton HRM models</a:t>
            </a:r>
          </a:p>
        </p:txBody>
      </p:sp>
      <p:sp>
        <p:nvSpPr>
          <p:cNvPr id="28" name="文本框 27"/>
          <p:cNvSpPr txBox="1"/>
          <p:nvPr/>
        </p:nvSpPr>
        <p:spPr>
          <a:xfrm>
            <a:off x="6494813" y="3897690"/>
            <a:ext cx="914092" cy="835100"/>
          </a:xfrm>
          <a:prstGeom prst="rect">
            <a:avLst/>
          </a:prstGeom>
          <a:noFill/>
        </p:spPr>
        <p:txBody>
          <a:bodyPr wrap="square" rtlCol="0">
            <a:spAutoFit/>
          </a:bodyPr>
          <a:lstStyle/>
          <a:p>
            <a:pPr>
              <a:lnSpc>
                <a:spcPct val="150000"/>
              </a:lnSpc>
            </a:pPr>
            <a:r>
              <a:rPr lang="en-US" altLang="zh-CN" sz="3600" dirty="0">
                <a:solidFill>
                  <a:srgbClr val="7E6000"/>
                </a:solidFill>
                <a:latin typeface="字魂95号-手刻宋" panose="00000500000000000000" pitchFamily="2" charset="-122"/>
                <a:ea typeface="字魂95号-手刻宋" panose="00000500000000000000" pitchFamily="2" charset="-122"/>
              </a:rPr>
              <a:t>0</a:t>
            </a:r>
            <a:r>
              <a:rPr lang="en-GB" altLang="zh-CN" sz="3600" dirty="0">
                <a:solidFill>
                  <a:srgbClr val="7E6000"/>
                </a:solidFill>
                <a:latin typeface="字魂95号-手刻宋" panose="00000500000000000000" pitchFamily="2" charset="-122"/>
                <a:ea typeface="字魂95号-手刻宋" panose="00000500000000000000" pitchFamily="2" charset="-122"/>
              </a:rPr>
              <a:t>5</a:t>
            </a:r>
            <a:endParaRPr lang="zh-CN" altLang="en-US" sz="3600" dirty="0">
              <a:solidFill>
                <a:srgbClr val="7E6000"/>
              </a:solidFill>
              <a:latin typeface="字魂95号-手刻宋" panose="00000500000000000000" pitchFamily="2" charset="-122"/>
              <a:ea typeface="字魂95号-手刻宋" panose="00000500000000000000" pitchFamily="2" charset="-122"/>
            </a:endParaRPr>
          </a:p>
        </p:txBody>
      </p:sp>
      <p:sp>
        <p:nvSpPr>
          <p:cNvPr id="2" name="文本框 19">
            <a:extLst>
              <a:ext uri="{FF2B5EF4-FFF2-40B4-BE49-F238E27FC236}">
                <a16:creationId xmlns:a16="http://schemas.microsoft.com/office/drawing/2014/main" id="{5A22E616-3B80-A04C-8B30-296D1DAFCBAF}"/>
              </a:ext>
            </a:extLst>
          </p:cNvPr>
          <p:cNvSpPr txBox="1"/>
          <p:nvPr/>
        </p:nvSpPr>
        <p:spPr>
          <a:xfrm>
            <a:off x="7266978" y="2272467"/>
            <a:ext cx="3682863" cy="587469"/>
          </a:xfrm>
          <a:prstGeom prst="rect">
            <a:avLst/>
          </a:prstGeom>
          <a:noFill/>
        </p:spPr>
        <p:txBody>
          <a:bodyPr wrap="square" rtlCol="0">
            <a:spAutoFit/>
          </a:bodyPr>
          <a:lstStyle/>
          <a:p>
            <a:pPr>
              <a:lnSpc>
                <a:spcPct val="150000"/>
              </a:lnSpc>
            </a:pPr>
            <a:r>
              <a:rPr lang="en-GB" altLang="zh-CN" sz="2400" dirty="0">
                <a:solidFill>
                  <a:srgbClr val="7E6000"/>
                </a:solidFill>
                <a:latin typeface="字魂95号-手刻宋" panose="00000500000000000000" pitchFamily="2" charset="-122"/>
                <a:ea typeface="字魂95号-手刻宋" panose="00000500000000000000" pitchFamily="2" charset="-122"/>
              </a:rPr>
              <a:t>People Strategy </a:t>
            </a:r>
            <a:r>
              <a:rPr lang="en-US" altLang="zh-CN" sz="2400" dirty="0">
                <a:solidFill>
                  <a:srgbClr val="7E6000"/>
                </a:solidFill>
                <a:latin typeface="字魂95号-手刻宋" panose="00000500000000000000" pitchFamily="2" charset="-122"/>
                <a:ea typeface="字魂95号-手刻宋" panose="00000500000000000000" pitchFamily="2" charset="-122"/>
              </a:rPr>
              <a:t>Hilton</a:t>
            </a:r>
          </a:p>
        </p:txBody>
      </p:sp>
      <p:sp>
        <p:nvSpPr>
          <p:cNvPr id="3" name="文本框 20">
            <a:extLst>
              <a:ext uri="{FF2B5EF4-FFF2-40B4-BE49-F238E27FC236}">
                <a16:creationId xmlns:a16="http://schemas.microsoft.com/office/drawing/2014/main" id="{E5B6BDB2-A763-CD41-9B6E-526B051F670C}"/>
              </a:ext>
            </a:extLst>
          </p:cNvPr>
          <p:cNvSpPr txBox="1"/>
          <p:nvPr/>
        </p:nvSpPr>
        <p:spPr>
          <a:xfrm>
            <a:off x="1200768" y="4579587"/>
            <a:ext cx="4313103" cy="1884618"/>
          </a:xfrm>
          <a:prstGeom prst="rect">
            <a:avLst/>
          </a:prstGeom>
          <a:noFill/>
        </p:spPr>
        <p:txBody>
          <a:bodyPr wrap="square" rtlCol="0">
            <a:spAutoFit/>
          </a:bodyPr>
          <a:lstStyle/>
          <a:p>
            <a:pPr>
              <a:lnSpc>
                <a:spcPct val="150000"/>
              </a:lnSpc>
            </a:pPr>
            <a:r>
              <a:rPr lang="en-GB" altLang="zh-CN" sz="2000" dirty="0">
                <a:solidFill>
                  <a:schemeClr val="tx1">
                    <a:lumMod val="75000"/>
                    <a:lumOff val="25000"/>
                  </a:schemeClr>
                </a:solidFill>
                <a:latin typeface="字魂36号-正文宋楷" panose="02000000000000000000" pitchFamily="2" charset="-122"/>
                <a:ea typeface="字魂36号-正文宋楷" panose="02000000000000000000" pitchFamily="2" charset="-122"/>
              </a:rPr>
              <a:t>Strategic and competitive direction / 4IR / Atkinson’s flexibility / </a:t>
            </a:r>
            <a:r>
              <a:rPr lang="en-GB" altLang="zh-CN" sz="2000" dirty="0" err="1">
                <a:solidFill>
                  <a:schemeClr val="tx1">
                    <a:lumMod val="75000"/>
                    <a:lumOff val="25000"/>
                  </a:schemeClr>
                </a:solidFill>
                <a:latin typeface="字魂36号-正文宋楷" panose="02000000000000000000" pitchFamily="2" charset="-122"/>
                <a:ea typeface="字魂36号-正文宋楷" panose="02000000000000000000" pitchFamily="2" charset="-122"/>
              </a:rPr>
              <a:t>Hofstede</a:t>
            </a:r>
            <a:r>
              <a:rPr lang="en-GB" altLang="zh-CN" sz="2000" dirty="0">
                <a:solidFill>
                  <a:schemeClr val="tx1">
                    <a:lumMod val="75000"/>
                    <a:lumOff val="25000"/>
                  </a:schemeClr>
                </a:solidFill>
                <a:latin typeface="字魂36号-正文宋楷" panose="02000000000000000000" pitchFamily="2" charset="-122"/>
                <a:ea typeface="字魂36号-正文宋楷" panose="02000000000000000000" pitchFamily="2" charset="-122"/>
              </a:rPr>
              <a:t> analysis /</a:t>
            </a:r>
          </a:p>
          <a:p>
            <a:pPr>
              <a:lnSpc>
                <a:spcPct val="150000"/>
              </a:lnSpc>
            </a:pPr>
            <a:r>
              <a:rPr lang="en-US" altLang="zh-CN" sz="2000" dirty="0">
                <a:solidFill>
                  <a:schemeClr val="tx1">
                    <a:lumMod val="75000"/>
                    <a:lumOff val="25000"/>
                  </a:schemeClr>
                </a:solidFill>
                <a:latin typeface="字魂36号-正文宋楷" panose="02000000000000000000" pitchFamily="2" charset="-122"/>
                <a:ea typeface="字魂36号-正文宋楷" panose="02000000000000000000" pitchFamily="2" charset="-122"/>
              </a:rPr>
              <a:t>Business model</a:t>
            </a:r>
            <a:endParaRPr lang="zh-CN" altLang="zh-CN" sz="2000" dirty="0">
              <a:solidFill>
                <a:schemeClr val="tx1">
                  <a:lumMod val="75000"/>
                  <a:lumOff val="25000"/>
                </a:schemeClr>
              </a:solidFill>
              <a:latin typeface="字魂36号-正文宋楷" panose="02000000000000000000" pitchFamily="2" charset="-122"/>
              <a:ea typeface="字魂36号-正文宋楷" panose="02000000000000000000" pitchFamily="2" charset="-122"/>
            </a:endParaRP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任意多边形: 形状 12"/>
          <p:cNvSpPr/>
          <p:nvPr/>
        </p:nvSpPr>
        <p:spPr>
          <a:xfrm>
            <a:off x="316992" y="0"/>
            <a:ext cx="1280655" cy="280416"/>
          </a:xfrm>
          <a:custGeom>
            <a:avLst/>
            <a:gdLst>
              <a:gd name="connsiteX0" fmla="*/ 0 w 12192000"/>
              <a:gd name="connsiteY0" fmla="*/ 0 h 2669596"/>
              <a:gd name="connsiteX1" fmla="*/ 6080760 w 12192000"/>
              <a:gd name="connsiteY1" fmla="*/ 2212397 h 2669596"/>
              <a:gd name="connsiteX2" fmla="*/ 12192000 w 12192000"/>
              <a:gd name="connsiteY2" fmla="*/ 0 h 2669596"/>
              <a:gd name="connsiteX3" fmla="*/ 12192000 w 12192000"/>
              <a:gd name="connsiteY3" fmla="*/ 457199 h 2669596"/>
              <a:gd name="connsiteX4" fmla="*/ 6080760 w 12192000"/>
              <a:gd name="connsiteY4" fmla="*/ 2669596 h 2669596"/>
              <a:gd name="connsiteX5" fmla="*/ 0 w 12192000"/>
              <a:gd name="connsiteY5" fmla="*/ 457199 h 2669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2669596">
                <a:moveTo>
                  <a:pt x="0" y="0"/>
                </a:moveTo>
                <a:lnTo>
                  <a:pt x="6080760" y="2212397"/>
                </a:lnTo>
                <a:lnTo>
                  <a:pt x="12192000" y="0"/>
                </a:lnTo>
                <a:lnTo>
                  <a:pt x="12192000" y="457199"/>
                </a:lnTo>
                <a:lnTo>
                  <a:pt x="6080760" y="2669596"/>
                </a:lnTo>
                <a:lnTo>
                  <a:pt x="0" y="457199"/>
                </a:lnTo>
                <a:close/>
              </a:path>
            </a:pathLst>
          </a:custGeom>
          <a:solidFill>
            <a:srgbClr val="7E6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6" name="文本框 15"/>
          <p:cNvSpPr txBox="1"/>
          <p:nvPr/>
        </p:nvSpPr>
        <p:spPr>
          <a:xfrm>
            <a:off x="0" y="140335"/>
            <a:ext cx="3023235" cy="645160"/>
          </a:xfrm>
          <a:prstGeom prst="rect">
            <a:avLst/>
          </a:prstGeom>
          <a:noFill/>
        </p:spPr>
        <p:txBody>
          <a:bodyPr wrap="square" rtlCol="0">
            <a:spAutoFit/>
          </a:bodyPr>
          <a:lstStyle/>
          <a:p>
            <a:pPr>
              <a:lnSpc>
                <a:spcPct val="150000"/>
              </a:lnSpc>
            </a:pPr>
            <a:r>
              <a:rPr lang="en-US" altLang="zh-CN" sz="2400" dirty="0">
                <a:solidFill>
                  <a:srgbClr val="7E6000"/>
                </a:solidFill>
                <a:latin typeface="字魂95号-手刻宋" panose="00000500000000000000" pitchFamily="2" charset="-122"/>
                <a:ea typeface="字魂95号-手刻宋" panose="00000500000000000000" pitchFamily="2" charset="-122"/>
                <a:sym typeface="+mn-ea"/>
              </a:rPr>
              <a:t>Introduction to Hilton</a:t>
            </a:r>
            <a:endParaRPr lang="en-US" altLang="zh-CN" sz="2400" dirty="0">
              <a:solidFill>
                <a:srgbClr val="7E6000"/>
              </a:solidFill>
              <a:latin typeface="字魂95号-手刻宋" panose="00000500000000000000" pitchFamily="2" charset="-122"/>
              <a:ea typeface="字魂95号-手刻宋" panose="00000500000000000000" pitchFamily="2" charset="-122"/>
            </a:endParaRPr>
          </a:p>
        </p:txBody>
      </p:sp>
      <p:sp>
        <p:nvSpPr>
          <p:cNvPr id="2" name="矩形 1"/>
          <p:cNvSpPr/>
          <p:nvPr/>
        </p:nvSpPr>
        <p:spPr>
          <a:xfrm>
            <a:off x="316230" y="692150"/>
            <a:ext cx="4467437" cy="5776595"/>
          </a:xfrm>
          <a:prstGeom prst="rect">
            <a:avLst/>
          </a:prstGeom>
          <a:blipFill dpi="0" rotWithShape="1">
            <a:blip r:embed="rId3" cstate="screen"/>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 name="矩形 4"/>
          <p:cNvSpPr/>
          <p:nvPr/>
        </p:nvSpPr>
        <p:spPr>
          <a:xfrm>
            <a:off x="4783667" y="692150"/>
            <a:ext cx="7076863" cy="5776595"/>
          </a:xfrm>
          <a:prstGeom prst="rect">
            <a:avLst/>
          </a:prstGeom>
          <a:solidFill>
            <a:srgbClr val="7E6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文本框 5"/>
          <p:cNvSpPr txBox="1"/>
          <p:nvPr/>
        </p:nvSpPr>
        <p:spPr>
          <a:xfrm>
            <a:off x="4856198" y="561693"/>
            <a:ext cx="7004331" cy="6044925"/>
          </a:xfrm>
          <a:prstGeom prst="rect">
            <a:avLst/>
          </a:prstGeom>
          <a:noFill/>
        </p:spPr>
        <p:txBody>
          <a:bodyPr wrap="square" rtlCol="0">
            <a:spAutoFit/>
          </a:bodyPr>
          <a:lstStyle/>
          <a:p>
            <a:pPr>
              <a:lnSpc>
                <a:spcPct val="150000"/>
              </a:lnSpc>
            </a:pPr>
            <a:r>
              <a:rPr lang="en-US" altLang="zh-CN" sz="2000" dirty="0">
                <a:solidFill>
                  <a:schemeClr val="bg1"/>
                </a:solidFill>
                <a:latin typeface="字魂95号-手刻宋" panose="00000500000000000000" pitchFamily="2" charset="-122"/>
                <a:ea typeface="字魂95号-手刻宋" panose="00000500000000000000" pitchFamily="2" charset="-122"/>
              </a:rPr>
              <a:t>· </a:t>
            </a:r>
            <a:r>
              <a:rPr lang="zh-CN" altLang="en-US" sz="2000" dirty="0">
                <a:solidFill>
                  <a:schemeClr val="bg1"/>
                </a:solidFill>
                <a:latin typeface="字魂95号-手刻宋" panose="00000500000000000000" pitchFamily="2" charset="-122"/>
                <a:ea typeface="字魂95号-手刻宋" panose="00000500000000000000" pitchFamily="2" charset="-122"/>
              </a:rPr>
              <a:t>Hilton Worldwide Holdings</a:t>
            </a:r>
            <a:r>
              <a:rPr lang="en-US" altLang="zh-CN" sz="2000" dirty="0">
                <a:solidFill>
                  <a:schemeClr val="bg1"/>
                </a:solidFill>
                <a:latin typeface="字魂95号-手刻宋" panose="00000500000000000000" pitchFamily="2" charset="-122"/>
                <a:ea typeface="字魂95号-手刻宋" panose="00000500000000000000" pitchFamily="2" charset="-122"/>
              </a:rPr>
              <a:t> </a:t>
            </a:r>
            <a:r>
              <a:rPr lang="zh-CN" altLang="en-US" sz="2000" dirty="0">
                <a:solidFill>
                  <a:schemeClr val="bg1"/>
                </a:solidFill>
                <a:latin typeface="字魂95号-手刻宋" panose="00000500000000000000" pitchFamily="2" charset="-122"/>
                <a:ea typeface="字魂95号-手刻宋" panose="00000500000000000000" pitchFamily="2" charset="-122"/>
              </a:rPr>
              <a:t>is a leading global hospitality company with a portfolio of 18 world-class brands comprising more than 6,</a:t>
            </a:r>
            <a:r>
              <a:rPr lang="en-US" altLang="zh-CN" sz="2000" dirty="0">
                <a:solidFill>
                  <a:schemeClr val="bg1"/>
                </a:solidFill>
                <a:latin typeface="字魂95号-手刻宋" panose="00000500000000000000" pitchFamily="2" charset="-122"/>
                <a:ea typeface="字魂95号-手刻宋" panose="00000500000000000000" pitchFamily="2" charset="-122"/>
              </a:rPr>
              <a:t>5</a:t>
            </a:r>
            <a:r>
              <a:rPr lang="zh-CN" altLang="en-US" sz="2000" dirty="0">
                <a:solidFill>
                  <a:schemeClr val="bg1"/>
                </a:solidFill>
                <a:latin typeface="字魂95号-手刻宋" panose="00000500000000000000" pitchFamily="2" charset="-122"/>
                <a:ea typeface="字魂95号-手刻宋" panose="00000500000000000000" pitchFamily="2" charset="-122"/>
              </a:rPr>
              <a:t>00 properties with more than 971,000</a:t>
            </a:r>
            <a:r>
              <a:rPr lang="en-US" altLang="zh-CN" sz="2000" dirty="0">
                <a:solidFill>
                  <a:schemeClr val="bg1"/>
                </a:solidFill>
                <a:latin typeface="字魂95号-手刻宋" panose="00000500000000000000" pitchFamily="2" charset="-122"/>
                <a:ea typeface="字魂95号-手刻宋" panose="00000500000000000000" pitchFamily="2" charset="-122"/>
              </a:rPr>
              <a:t> (million)</a:t>
            </a:r>
            <a:r>
              <a:rPr lang="zh-CN" altLang="en-US" sz="2000" dirty="0">
                <a:solidFill>
                  <a:schemeClr val="bg1"/>
                </a:solidFill>
                <a:latin typeface="字魂95号-手刻宋" panose="00000500000000000000" pitchFamily="2" charset="-122"/>
                <a:ea typeface="字魂95号-手刻宋" panose="00000500000000000000" pitchFamily="2" charset="-122"/>
              </a:rPr>
              <a:t> rooms, in 119 countries and territories. </a:t>
            </a:r>
          </a:p>
          <a:p>
            <a:pPr>
              <a:lnSpc>
                <a:spcPct val="150000"/>
              </a:lnSpc>
            </a:pPr>
            <a:r>
              <a:rPr lang="en-US" altLang="zh-CN" sz="2000" dirty="0">
                <a:solidFill>
                  <a:schemeClr val="bg1"/>
                </a:solidFill>
                <a:latin typeface="字魂95号-手刻宋" panose="00000500000000000000" pitchFamily="2" charset="-122"/>
                <a:ea typeface="字魂95号-手刻宋" panose="00000500000000000000" pitchFamily="2" charset="-122"/>
              </a:rPr>
              <a:t>` </a:t>
            </a:r>
            <a:r>
              <a:rPr lang="zh-CN" altLang="en-US" sz="2000" dirty="0">
                <a:solidFill>
                  <a:schemeClr val="bg1"/>
                </a:solidFill>
                <a:latin typeface="字魂95号-手刻宋" panose="00000500000000000000" pitchFamily="2" charset="-122"/>
                <a:ea typeface="字魂95号-手刻宋" panose="00000500000000000000" pitchFamily="2" charset="-122"/>
              </a:rPr>
              <a:t>Dedicated to fulfilling its mission to be the world’s most hospitable company, Hilton welcomed more than 3 billion guests in its 100-year history, earned</a:t>
            </a:r>
            <a:r>
              <a:rPr lang="zh-CN" altLang="en-US" sz="2000" dirty="0">
                <a:solidFill>
                  <a:schemeClr val="bg1"/>
                </a:solidFill>
                <a:latin typeface="字魂95号-手刻宋" panose="00000500000000000000" pitchFamily="2" charset="-122"/>
                <a:ea typeface="字魂95号-手刻宋" panose="00000500000000000000" pitchFamily="2" charset="-122"/>
                <a:sym typeface="+mn-ea"/>
              </a:rPr>
              <a:t> the tenth in the world rankings</a:t>
            </a:r>
            <a:r>
              <a:rPr lang="en-US" altLang="zh-CN" sz="2000" dirty="0">
                <a:solidFill>
                  <a:schemeClr val="bg1"/>
                </a:solidFill>
                <a:latin typeface="字魂95号-手刻宋" panose="00000500000000000000" pitchFamily="2" charset="-122"/>
                <a:ea typeface="字魂95号-手刻宋" panose="00000500000000000000" pitchFamily="2" charset="-122"/>
                <a:sym typeface="+mn-ea"/>
              </a:rPr>
              <a:t>, and </a:t>
            </a:r>
            <a:r>
              <a:rPr lang="en-US" altLang="zh-CN" sz="2000" b="1" dirty="0">
                <a:solidFill>
                  <a:schemeClr val="bg1"/>
                </a:solidFill>
                <a:latin typeface="字魂95号-手刻宋" panose="00000500000000000000" pitchFamily="2" charset="-122"/>
                <a:ea typeface="字魂95号-手刻宋" panose="00000500000000000000" pitchFamily="2" charset="-122"/>
                <a:sym typeface="+mn-ea"/>
              </a:rPr>
              <a:t>2021 Fortune 100 Best Companies to Work For</a:t>
            </a:r>
            <a:r>
              <a:rPr lang="zh-CN" altLang="en-US" sz="2000" dirty="0">
                <a:solidFill>
                  <a:schemeClr val="bg1"/>
                </a:solidFill>
                <a:latin typeface="字魂95号-手刻宋" panose="00000500000000000000" pitchFamily="2" charset="-122"/>
                <a:ea typeface="字魂95号-手刻宋" panose="00000500000000000000" pitchFamily="2" charset="-122"/>
                <a:sym typeface="+mn-ea"/>
              </a:rPr>
              <a:t>.</a:t>
            </a:r>
            <a:r>
              <a:rPr lang="en-US" altLang="zh-CN" sz="2000" dirty="0">
                <a:solidFill>
                  <a:schemeClr val="bg1"/>
                </a:solidFill>
                <a:latin typeface="字魂95号-手刻宋" panose="00000500000000000000" pitchFamily="2" charset="-122"/>
                <a:ea typeface="字魂95号-手刻宋" panose="00000500000000000000" pitchFamily="2" charset="-122"/>
                <a:sym typeface="+mn-ea"/>
              </a:rPr>
              <a:t> </a:t>
            </a:r>
            <a:r>
              <a:rPr lang="zh-CN" altLang="en-US" sz="2000" dirty="0">
                <a:solidFill>
                  <a:schemeClr val="bg1"/>
                </a:solidFill>
                <a:latin typeface="字魂95号-手刻宋" panose="00000500000000000000" pitchFamily="2" charset="-122"/>
                <a:ea typeface="字魂95号-手刻宋" panose="00000500000000000000" pitchFamily="2" charset="-122"/>
              </a:rPr>
              <a:t>Through the award-winning guest loyalty program Hilton Honors, more than 103 million members who book directly with Hilton can earn Points for hotel stays and experiences money can’t buy, plus enjoy instant benefits, including digital check-in with room selection, Digital Key, and Connected Room.</a:t>
            </a:r>
          </a:p>
        </p:txBody>
      </p:sp>
    </p:spTree>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任意多边形: 形状 12"/>
          <p:cNvSpPr/>
          <p:nvPr/>
        </p:nvSpPr>
        <p:spPr>
          <a:xfrm>
            <a:off x="316992" y="0"/>
            <a:ext cx="1280655" cy="280416"/>
          </a:xfrm>
          <a:custGeom>
            <a:avLst/>
            <a:gdLst>
              <a:gd name="connsiteX0" fmla="*/ 0 w 12192000"/>
              <a:gd name="connsiteY0" fmla="*/ 0 h 2669596"/>
              <a:gd name="connsiteX1" fmla="*/ 6080760 w 12192000"/>
              <a:gd name="connsiteY1" fmla="*/ 2212397 h 2669596"/>
              <a:gd name="connsiteX2" fmla="*/ 12192000 w 12192000"/>
              <a:gd name="connsiteY2" fmla="*/ 0 h 2669596"/>
              <a:gd name="connsiteX3" fmla="*/ 12192000 w 12192000"/>
              <a:gd name="connsiteY3" fmla="*/ 457199 h 2669596"/>
              <a:gd name="connsiteX4" fmla="*/ 6080760 w 12192000"/>
              <a:gd name="connsiteY4" fmla="*/ 2669596 h 2669596"/>
              <a:gd name="connsiteX5" fmla="*/ 0 w 12192000"/>
              <a:gd name="connsiteY5" fmla="*/ 457199 h 2669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2669596">
                <a:moveTo>
                  <a:pt x="0" y="0"/>
                </a:moveTo>
                <a:lnTo>
                  <a:pt x="6080760" y="2212397"/>
                </a:lnTo>
                <a:lnTo>
                  <a:pt x="12192000" y="0"/>
                </a:lnTo>
                <a:lnTo>
                  <a:pt x="12192000" y="457199"/>
                </a:lnTo>
                <a:lnTo>
                  <a:pt x="6080760" y="2669596"/>
                </a:lnTo>
                <a:lnTo>
                  <a:pt x="0" y="457199"/>
                </a:lnTo>
                <a:close/>
              </a:path>
            </a:pathLst>
          </a:custGeom>
          <a:solidFill>
            <a:srgbClr val="7E6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6" name="文本框 15"/>
          <p:cNvSpPr txBox="1"/>
          <p:nvPr/>
        </p:nvSpPr>
        <p:spPr>
          <a:xfrm>
            <a:off x="0" y="140335"/>
            <a:ext cx="5522595" cy="645160"/>
          </a:xfrm>
          <a:prstGeom prst="rect">
            <a:avLst/>
          </a:prstGeom>
          <a:noFill/>
        </p:spPr>
        <p:txBody>
          <a:bodyPr wrap="square" rtlCol="0">
            <a:spAutoFit/>
          </a:bodyPr>
          <a:lstStyle/>
          <a:p>
            <a:pPr>
              <a:lnSpc>
                <a:spcPct val="150000"/>
              </a:lnSpc>
            </a:pPr>
            <a:r>
              <a:rPr lang="en-US" altLang="zh-CN" sz="2400" dirty="0">
                <a:solidFill>
                  <a:srgbClr val="7E6000"/>
                </a:solidFill>
                <a:latin typeface="字魂95号-手刻宋" panose="00000500000000000000" pitchFamily="2" charset="-122"/>
                <a:ea typeface="字魂95号-手刻宋" panose="00000500000000000000" pitchFamily="2" charset="-122"/>
              </a:rPr>
              <a:t>HLT: </a:t>
            </a:r>
            <a:r>
              <a:rPr lang="zh-CN" altLang="en-US" sz="2400" dirty="0">
                <a:solidFill>
                  <a:srgbClr val="7E6000"/>
                </a:solidFill>
                <a:latin typeface="字魂95号-手刻宋" panose="00000500000000000000" pitchFamily="2" charset="-122"/>
                <a:ea typeface="字魂95号-手刻宋" panose="00000500000000000000" pitchFamily="2" charset="-122"/>
              </a:rPr>
              <a:t>Number of Employees</a:t>
            </a:r>
            <a:r>
              <a:rPr lang="en-US" altLang="zh-CN" sz="2400" dirty="0">
                <a:solidFill>
                  <a:srgbClr val="7E6000"/>
                </a:solidFill>
                <a:latin typeface="字魂95号-手刻宋" panose="00000500000000000000" pitchFamily="2" charset="-122"/>
                <a:ea typeface="字魂95号-手刻宋" panose="00000500000000000000" pitchFamily="2" charset="-122"/>
              </a:rPr>
              <a:t> 2011-2021</a:t>
            </a:r>
          </a:p>
        </p:txBody>
      </p:sp>
      <p:sp>
        <p:nvSpPr>
          <p:cNvPr id="4" name="矩形 3"/>
          <p:cNvSpPr/>
          <p:nvPr/>
        </p:nvSpPr>
        <p:spPr>
          <a:xfrm>
            <a:off x="4305604" y="1464972"/>
            <a:ext cx="3580791" cy="2161309"/>
          </a:xfrm>
          <a:prstGeom prst="rect">
            <a:avLst/>
          </a:prstGeom>
          <a:solidFill>
            <a:srgbClr val="7E6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 name="矩形 4"/>
          <p:cNvSpPr/>
          <p:nvPr/>
        </p:nvSpPr>
        <p:spPr>
          <a:xfrm>
            <a:off x="4572000" y="1464972"/>
            <a:ext cx="3061855" cy="1769715"/>
          </a:xfrm>
          <a:prstGeom prst="rect">
            <a:avLst/>
          </a:prstGeom>
        </p:spPr>
        <p:txBody>
          <a:bodyPr wrap="square">
            <a:spAutoFit/>
          </a:bodyPr>
          <a:lstStyle/>
          <a:p>
            <a:pPr algn="ctr">
              <a:lnSpc>
                <a:spcPct val="200000"/>
              </a:lnSpc>
              <a:spcAft>
                <a:spcPts val="600"/>
              </a:spcAft>
            </a:pPr>
            <a:r>
              <a:rPr lang="en-US" altLang="zh-CN" sz="3200" spc="150" dirty="0">
                <a:solidFill>
                  <a:schemeClr val="bg1"/>
                </a:solidFill>
                <a:latin typeface="字魂36号-正文宋楷" panose="02000000000000000000" pitchFamily="2" charset="-122"/>
                <a:ea typeface="字魂36号-正文宋楷" panose="02000000000000000000" pitchFamily="2" charset="-122"/>
              </a:rPr>
              <a:t>46%</a:t>
            </a:r>
          </a:p>
          <a:p>
            <a:pPr algn="ctr">
              <a:lnSpc>
                <a:spcPct val="200000"/>
              </a:lnSpc>
              <a:spcAft>
                <a:spcPts val="600"/>
              </a:spcAft>
            </a:pPr>
            <a:r>
              <a:rPr lang="zh-CN" altLang="en-US" sz="1000" spc="150" dirty="0">
                <a:solidFill>
                  <a:schemeClr val="bg1"/>
                </a:solidFill>
                <a:latin typeface="字魂36号-正文宋楷" panose="02000000000000000000" pitchFamily="2" charset="-122"/>
                <a:ea typeface="字魂36号-正文宋楷" panose="02000000000000000000" pitchFamily="2" charset="-122"/>
              </a:rPr>
              <a:t>我们坚持以客户为中心，快速响应客户需求，持续为客户创造长期价值进而成就</a:t>
            </a:r>
          </a:p>
        </p:txBody>
      </p:sp>
      <p:sp>
        <p:nvSpPr>
          <p:cNvPr id="6" name="矩形 5"/>
          <p:cNvSpPr/>
          <p:nvPr/>
        </p:nvSpPr>
        <p:spPr>
          <a:xfrm>
            <a:off x="4305604" y="3778681"/>
            <a:ext cx="3580791" cy="2161309"/>
          </a:xfrm>
          <a:prstGeom prst="rect">
            <a:avLst/>
          </a:prstGeom>
          <a:solidFill>
            <a:srgbClr val="7E6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 name="矩形 11"/>
          <p:cNvSpPr/>
          <p:nvPr/>
        </p:nvSpPr>
        <p:spPr>
          <a:xfrm>
            <a:off x="4572000" y="3778681"/>
            <a:ext cx="3061855" cy="1769715"/>
          </a:xfrm>
          <a:prstGeom prst="rect">
            <a:avLst/>
          </a:prstGeom>
        </p:spPr>
        <p:txBody>
          <a:bodyPr wrap="square">
            <a:spAutoFit/>
          </a:bodyPr>
          <a:lstStyle/>
          <a:p>
            <a:pPr algn="ctr">
              <a:lnSpc>
                <a:spcPct val="200000"/>
              </a:lnSpc>
              <a:spcAft>
                <a:spcPts val="600"/>
              </a:spcAft>
            </a:pPr>
            <a:r>
              <a:rPr lang="en-US" altLang="zh-CN" sz="3200" spc="150" dirty="0">
                <a:solidFill>
                  <a:schemeClr val="bg1"/>
                </a:solidFill>
                <a:latin typeface="字魂36号-正文宋楷" panose="02000000000000000000" pitchFamily="2" charset="-122"/>
                <a:ea typeface="字魂36号-正文宋楷" panose="02000000000000000000" pitchFamily="2" charset="-122"/>
              </a:rPr>
              <a:t>69%</a:t>
            </a:r>
          </a:p>
          <a:p>
            <a:pPr algn="ctr">
              <a:lnSpc>
                <a:spcPct val="200000"/>
              </a:lnSpc>
              <a:spcAft>
                <a:spcPts val="600"/>
              </a:spcAft>
            </a:pPr>
            <a:r>
              <a:rPr lang="zh-CN" altLang="en-US" sz="1000" spc="150" dirty="0">
                <a:solidFill>
                  <a:schemeClr val="bg1"/>
                </a:solidFill>
                <a:latin typeface="字魂36号-正文宋楷" panose="02000000000000000000" pitchFamily="2" charset="-122"/>
                <a:ea typeface="字魂36号-正文宋楷" panose="02000000000000000000" pitchFamily="2" charset="-122"/>
              </a:rPr>
              <a:t>我们坚持以客户为中心，快速响应客户需求，持续为客户创造长期价值进而成就</a:t>
            </a:r>
          </a:p>
        </p:txBody>
      </p:sp>
      <p:pic>
        <p:nvPicPr>
          <p:cNvPr id="2" name="图片 1" descr="IMG_8867"/>
          <p:cNvPicPr>
            <a:picLocks noChangeAspect="1"/>
          </p:cNvPicPr>
          <p:nvPr/>
        </p:nvPicPr>
        <p:blipFill>
          <a:blip r:embed="rId3"/>
          <a:srcRect l="1160" t="-907" r="95" b="7546"/>
          <a:stretch>
            <a:fillRect/>
          </a:stretch>
        </p:blipFill>
        <p:spPr>
          <a:xfrm>
            <a:off x="2456815" y="719455"/>
            <a:ext cx="7620635" cy="6138545"/>
          </a:xfrm>
          <a:prstGeom prst="rect">
            <a:avLst/>
          </a:prstGeom>
        </p:spPr>
      </p:pic>
    </p:spTree>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up)">
                                      <p:cBhvr>
                                        <p:cTn id="7" dur="500"/>
                                        <p:tgtEl>
                                          <p:spTgt spid="5"/>
                                        </p:tgtEl>
                                      </p:cBhvr>
                                    </p:animEffect>
                                  </p:childTnLst>
                                </p:cTn>
                              </p:par>
                            </p:childTnLst>
                          </p:cTn>
                        </p:par>
                        <p:par>
                          <p:cTn id="8" fill="hold">
                            <p:stCondLst>
                              <p:cond delay="500"/>
                            </p:stCondLst>
                            <p:childTnLst>
                              <p:par>
                                <p:cTn id="9" presetID="22" presetClass="entr" presetSubtype="1" fill="hold" grpId="0" nodeType="after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wipe(up)">
                                      <p:cBhvr>
                                        <p:cTn id="11"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1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文本框 12"/>
          <p:cNvSpPr txBox="1"/>
          <p:nvPr/>
        </p:nvSpPr>
        <p:spPr>
          <a:xfrm>
            <a:off x="5973699" y="2361338"/>
            <a:ext cx="5852376" cy="1446550"/>
          </a:xfrm>
          <a:prstGeom prst="rect">
            <a:avLst/>
          </a:prstGeom>
          <a:noFill/>
        </p:spPr>
        <p:txBody>
          <a:bodyPr wrap="square" rtlCol="0">
            <a:spAutoFit/>
          </a:bodyPr>
          <a:lstStyle/>
          <a:p>
            <a:r>
              <a:rPr lang="en-GB" altLang="zh-CN" sz="4400" dirty="0">
                <a:solidFill>
                  <a:srgbClr val="7E6000"/>
                </a:solidFill>
                <a:latin typeface="字魂95号-手刻宋" panose="00000500000000000000" pitchFamily="2" charset="-122"/>
                <a:ea typeface="字魂95号-手刻宋" panose="00000500000000000000" pitchFamily="2" charset="-122"/>
              </a:rPr>
              <a:t>Applied Theoretical models from</a:t>
            </a:r>
            <a:r>
              <a:rPr lang="en-US" altLang="zh-CN" sz="4400" dirty="0">
                <a:solidFill>
                  <a:srgbClr val="7E6000"/>
                </a:solidFill>
                <a:latin typeface="字魂95号-手刻宋" panose="00000500000000000000" pitchFamily="2" charset="-122"/>
                <a:ea typeface="字魂95号-手刻宋" panose="00000500000000000000" pitchFamily="2" charset="-122"/>
              </a:rPr>
              <a:t> Hilton</a:t>
            </a:r>
            <a:endParaRPr lang="en-US" altLang="zh-CN" sz="4400" dirty="0">
              <a:solidFill>
                <a:schemeClr val="tx1">
                  <a:lumMod val="95000"/>
                  <a:lumOff val="5000"/>
                </a:schemeClr>
              </a:solidFill>
              <a:latin typeface="字魂95号-手刻宋" panose="00000500000000000000" pitchFamily="2" charset="-122"/>
              <a:ea typeface="字魂95号-手刻宋" panose="00000500000000000000" pitchFamily="2" charset="-122"/>
            </a:endParaRPr>
          </a:p>
        </p:txBody>
      </p:sp>
      <p:cxnSp>
        <p:nvCxnSpPr>
          <p:cNvPr id="18" name="直接连接符 17"/>
          <p:cNvCxnSpPr/>
          <p:nvPr/>
        </p:nvCxnSpPr>
        <p:spPr>
          <a:xfrm>
            <a:off x="5973699" y="4043162"/>
            <a:ext cx="548640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9" name="矩形 18"/>
          <p:cNvSpPr/>
          <p:nvPr/>
        </p:nvSpPr>
        <p:spPr>
          <a:xfrm>
            <a:off x="0" y="3430588"/>
            <a:ext cx="1738489" cy="1738489"/>
          </a:xfrm>
          <a:prstGeom prst="rect">
            <a:avLst/>
          </a:prstGeom>
          <a:blipFill dpi="0" rotWithShape="1">
            <a:blip r:embed="rId3" cstate="screen"/>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0" name="矩形 19"/>
          <p:cNvSpPr/>
          <p:nvPr/>
        </p:nvSpPr>
        <p:spPr>
          <a:xfrm>
            <a:off x="1738489" y="3430588"/>
            <a:ext cx="1738489" cy="1738489"/>
          </a:xfrm>
          <a:prstGeom prst="rect">
            <a:avLst/>
          </a:prstGeom>
          <a:solidFill>
            <a:srgbClr val="7E6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1" name="矩形 20"/>
          <p:cNvSpPr/>
          <p:nvPr/>
        </p:nvSpPr>
        <p:spPr>
          <a:xfrm>
            <a:off x="0" y="5169077"/>
            <a:ext cx="1738489" cy="1738489"/>
          </a:xfrm>
          <a:prstGeom prst="rect">
            <a:avLst/>
          </a:prstGeom>
          <a:solidFill>
            <a:srgbClr val="7E6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2" name="矩形 21"/>
          <p:cNvSpPr/>
          <p:nvPr/>
        </p:nvSpPr>
        <p:spPr>
          <a:xfrm>
            <a:off x="1738489" y="5119511"/>
            <a:ext cx="1738489" cy="1738489"/>
          </a:xfrm>
          <a:prstGeom prst="rect">
            <a:avLst/>
          </a:prstGeom>
          <a:blipFill dpi="0" rotWithShape="1">
            <a:blip r:embed="rId4" cstate="screen"/>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3" name="矩形 22"/>
          <p:cNvSpPr/>
          <p:nvPr/>
        </p:nvSpPr>
        <p:spPr>
          <a:xfrm>
            <a:off x="0" y="-38277"/>
            <a:ext cx="1738489" cy="1738489"/>
          </a:xfrm>
          <a:prstGeom prst="rect">
            <a:avLst/>
          </a:prstGeom>
          <a:solidFill>
            <a:srgbClr val="7E6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4" name="矩形 23"/>
          <p:cNvSpPr/>
          <p:nvPr/>
        </p:nvSpPr>
        <p:spPr>
          <a:xfrm>
            <a:off x="1738489" y="-38277"/>
            <a:ext cx="1738489" cy="1738489"/>
          </a:xfrm>
          <a:prstGeom prst="rect">
            <a:avLst/>
          </a:prstGeom>
          <a:blipFill>
            <a:blip r:embed="rId5" cstate="screen"/>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5" name="矩形 24"/>
          <p:cNvSpPr/>
          <p:nvPr/>
        </p:nvSpPr>
        <p:spPr>
          <a:xfrm>
            <a:off x="0" y="1700212"/>
            <a:ext cx="1738489" cy="1738489"/>
          </a:xfrm>
          <a:prstGeom prst="rect">
            <a:avLst/>
          </a:prstGeom>
          <a:blipFill>
            <a:blip r:embed="rId6" cstate="screen"/>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6" name="矩形 25"/>
          <p:cNvSpPr/>
          <p:nvPr/>
        </p:nvSpPr>
        <p:spPr>
          <a:xfrm>
            <a:off x="1738489" y="1700212"/>
            <a:ext cx="1738489" cy="1738489"/>
          </a:xfrm>
          <a:prstGeom prst="rect">
            <a:avLst/>
          </a:prstGeom>
          <a:blipFill dpi="0" rotWithShape="1">
            <a:blip r:embed="rId7" cstate="screen"/>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7" name="矩形 26"/>
          <p:cNvSpPr/>
          <p:nvPr/>
        </p:nvSpPr>
        <p:spPr>
          <a:xfrm>
            <a:off x="3476978" y="1696156"/>
            <a:ext cx="1738489" cy="1738489"/>
          </a:xfrm>
          <a:prstGeom prst="rect">
            <a:avLst/>
          </a:prstGeom>
          <a:blipFill>
            <a:blip r:embed="rId8" cstate="screen"/>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8" name="矩形 27"/>
          <p:cNvSpPr/>
          <p:nvPr/>
        </p:nvSpPr>
        <p:spPr>
          <a:xfrm>
            <a:off x="3476977" y="3423355"/>
            <a:ext cx="1738489" cy="1738489"/>
          </a:xfrm>
          <a:prstGeom prst="rect">
            <a:avLst/>
          </a:prstGeom>
          <a:solidFill>
            <a:schemeClr val="bg1">
              <a:lumMod val="85000"/>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29" name="组合 28"/>
          <p:cNvGrpSpPr/>
          <p:nvPr/>
        </p:nvGrpSpPr>
        <p:grpSpPr>
          <a:xfrm flipH="1">
            <a:off x="644849" y="5800406"/>
            <a:ext cx="474192" cy="399630"/>
            <a:chOff x="6350" y="1588"/>
            <a:chExt cx="1403350" cy="1182687"/>
          </a:xfrm>
          <a:solidFill>
            <a:schemeClr val="bg1"/>
          </a:solidFill>
        </p:grpSpPr>
        <p:sp>
          <p:nvSpPr>
            <p:cNvPr id="30" name="Freeform 5"/>
            <p:cNvSpPr/>
            <p:nvPr/>
          </p:nvSpPr>
          <p:spPr bwMode="auto">
            <a:xfrm>
              <a:off x="498475" y="1588"/>
              <a:ext cx="627063" cy="625475"/>
            </a:xfrm>
            <a:custGeom>
              <a:avLst/>
              <a:gdLst>
                <a:gd name="T0" fmla="*/ 163 w 166"/>
                <a:gd name="T1" fmla="*/ 30 h 165"/>
                <a:gd name="T2" fmla="*/ 134 w 166"/>
                <a:gd name="T3" fmla="*/ 1 h 165"/>
                <a:gd name="T4" fmla="*/ 127 w 166"/>
                <a:gd name="T5" fmla="*/ 0 h 165"/>
                <a:gd name="T6" fmla="*/ 99 w 166"/>
                <a:gd name="T7" fmla="*/ 0 h 165"/>
                <a:gd name="T8" fmla="*/ 94 w 166"/>
                <a:gd name="T9" fmla="*/ 2 h 165"/>
                <a:gd name="T10" fmla="*/ 3 w 166"/>
                <a:gd name="T11" fmla="*/ 93 h 165"/>
                <a:gd name="T12" fmla="*/ 3 w 166"/>
                <a:gd name="T13" fmla="*/ 105 h 165"/>
                <a:gd name="T14" fmla="*/ 9 w 166"/>
                <a:gd name="T15" fmla="*/ 107 h 165"/>
                <a:gd name="T16" fmla="*/ 15 w 166"/>
                <a:gd name="T17" fmla="*/ 104 h 165"/>
                <a:gd name="T18" fmla="*/ 104 w 166"/>
                <a:gd name="T19" fmla="*/ 15 h 165"/>
                <a:gd name="T20" fmla="*/ 125 w 166"/>
                <a:gd name="T21" fmla="*/ 15 h 165"/>
                <a:gd name="T22" fmla="*/ 126 w 166"/>
                <a:gd name="T23" fmla="*/ 16 h 165"/>
                <a:gd name="T24" fmla="*/ 125 w 166"/>
                <a:gd name="T25" fmla="*/ 17 h 165"/>
                <a:gd name="T26" fmla="*/ 25 w 166"/>
                <a:gd name="T27" fmla="*/ 117 h 165"/>
                <a:gd name="T28" fmla="*/ 25 w 166"/>
                <a:gd name="T29" fmla="*/ 123 h 165"/>
                <a:gd name="T30" fmla="*/ 29 w 166"/>
                <a:gd name="T31" fmla="*/ 124 h 165"/>
                <a:gd name="T32" fmla="*/ 32 w 166"/>
                <a:gd name="T33" fmla="*/ 123 h 165"/>
                <a:gd name="T34" fmla="*/ 131 w 166"/>
                <a:gd name="T35" fmla="*/ 23 h 165"/>
                <a:gd name="T36" fmla="*/ 132 w 166"/>
                <a:gd name="T37" fmla="*/ 23 h 165"/>
                <a:gd name="T38" fmla="*/ 143 w 166"/>
                <a:gd name="T39" fmla="*/ 34 h 165"/>
                <a:gd name="T40" fmla="*/ 142 w 166"/>
                <a:gd name="T41" fmla="*/ 34 h 165"/>
                <a:gd name="T42" fmla="*/ 42 w 166"/>
                <a:gd name="T43" fmla="*/ 134 h 165"/>
                <a:gd name="T44" fmla="*/ 42 w 166"/>
                <a:gd name="T45" fmla="*/ 140 h 165"/>
                <a:gd name="T46" fmla="*/ 45 w 166"/>
                <a:gd name="T47" fmla="*/ 141 h 165"/>
                <a:gd name="T48" fmla="*/ 49 w 166"/>
                <a:gd name="T49" fmla="*/ 140 h 165"/>
                <a:gd name="T50" fmla="*/ 148 w 166"/>
                <a:gd name="T51" fmla="*/ 40 h 165"/>
                <a:gd name="T52" fmla="*/ 149 w 166"/>
                <a:gd name="T53" fmla="*/ 40 h 165"/>
                <a:gd name="T54" fmla="*/ 151 w 166"/>
                <a:gd name="T55" fmla="*/ 41 h 165"/>
                <a:gd name="T56" fmla="*/ 151 w 166"/>
                <a:gd name="T57" fmla="*/ 61 h 165"/>
                <a:gd name="T58" fmla="*/ 61 w 166"/>
                <a:gd name="T59" fmla="*/ 150 h 165"/>
                <a:gd name="T60" fmla="*/ 61 w 166"/>
                <a:gd name="T61" fmla="*/ 162 h 165"/>
                <a:gd name="T62" fmla="*/ 67 w 166"/>
                <a:gd name="T63" fmla="*/ 165 h 165"/>
                <a:gd name="T64" fmla="*/ 73 w 166"/>
                <a:gd name="T65" fmla="*/ 162 h 165"/>
                <a:gd name="T66" fmla="*/ 164 w 166"/>
                <a:gd name="T67" fmla="*/ 71 h 165"/>
                <a:gd name="T68" fmla="*/ 164 w 166"/>
                <a:gd name="T69" fmla="*/ 71 h 165"/>
                <a:gd name="T70" fmla="*/ 166 w 166"/>
                <a:gd name="T71" fmla="*/ 65 h 165"/>
                <a:gd name="T72" fmla="*/ 166 w 166"/>
                <a:gd name="T73" fmla="*/ 37 h 165"/>
                <a:gd name="T74" fmla="*/ 163 w 166"/>
                <a:gd name="T75" fmla="*/ 30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66" h="165">
                  <a:moveTo>
                    <a:pt x="163" y="30"/>
                  </a:moveTo>
                  <a:cubicBezTo>
                    <a:pt x="134" y="1"/>
                    <a:pt x="134" y="1"/>
                    <a:pt x="134" y="1"/>
                  </a:cubicBezTo>
                  <a:cubicBezTo>
                    <a:pt x="133" y="0"/>
                    <a:pt x="130" y="0"/>
                    <a:pt x="127" y="0"/>
                  </a:cubicBezTo>
                  <a:cubicBezTo>
                    <a:pt x="99" y="0"/>
                    <a:pt x="99" y="0"/>
                    <a:pt x="99" y="0"/>
                  </a:cubicBezTo>
                  <a:cubicBezTo>
                    <a:pt x="97" y="0"/>
                    <a:pt x="96" y="0"/>
                    <a:pt x="94" y="2"/>
                  </a:cubicBezTo>
                  <a:cubicBezTo>
                    <a:pt x="3" y="93"/>
                    <a:pt x="3" y="93"/>
                    <a:pt x="3" y="93"/>
                  </a:cubicBezTo>
                  <a:cubicBezTo>
                    <a:pt x="0" y="96"/>
                    <a:pt x="0" y="101"/>
                    <a:pt x="3" y="105"/>
                  </a:cubicBezTo>
                  <a:cubicBezTo>
                    <a:pt x="5" y="106"/>
                    <a:pt x="7" y="107"/>
                    <a:pt x="9" y="107"/>
                  </a:cubicBezTo>
                  <a:cubicBezTo>
                    <a:pt x="11" y="107"/>
                    <a:pt x="14" y="106"/>
                    <a:pt x="15" y="104"/>
                  </a:cubicBezTo>
                  <a:cubicBezTo>
                    <a:pt x="104" y="15"/>
                    <a:pt x="104" y="15"/>
                    <a:pt x="104" y="15"/>
                  </a:cubicBezTo>
                  <a:cubicBezTo>
                    <a:pt x="125" y="15"/>
                    <a:pt x="125" y="15"/>
                    <a:pt x="125" y="15"/>
                  </a:cubicBezTo>
                  <a:cubicBezTo>
                    <a:pt x="126" y="16"/>
                    <a:pt x="126" y="16"/>
                    <a:pt x="126" y="16"/>
                  </a:cubicBezTo>
                  <a:cubicBezTo>
                    <a:pt x="125" y="17"/>
                    <a:pt x="125" y="17"/>
                    <a:pt x="125" y="17"/>
                  </a:cubicBezTo>
                  <a:cubicBezTo>
                    <a:pt x="25" y="117"/>
                    <a:pt x="25" y="117"/>
                    <a:pt x="25" y="117"/>
                  </a:cubicBezTo>
                  <a:cubicBezTo>
                    <a:pt x="24" y="118"/>
                    <a:pt x="24" y="121"/>
                    <a:pt x="25" y="123"/>
                  </a:cubicBezTo>
                  <a:cubicBezTo>
                    <a:pt x="26" y="124"/>
                    <a:pt x="27" y="124"/>
                    <a:pt x="29" y="124"/>
                  </a:cubicBezTo>
                  <a:cubicBezTo>
                    <a:pt x="30" y="124"/>
                    <a:pt x="31" y="124"/>
                    <a:pt x="32" y="123"/>
                  </a:cubicBezTo>
                  <a:cubicBezTo>
                    <a:pt x="131" y="23"/>
                    <a:pt x="131" y="23"/>
                    <a:pt x="131" y="23"/>
                  </a:cubicBezTo>
                  <a:cubicBezTo>
                    <a:pt x="131" y="23"/>
                    <a:pt x="131" y="23"/>
                    <a:pt x="132" y="23"/>
                  </a:cubicBezTo>
                  <a:cubicBezTo>
                    <a:pt x="143" y="34"/>
                    <a:pt x="143" y="34"/>
                    <a:pt x="143" y="34"/>
                  </a:cubicBezTo>
                  <a:cubicBezTo>
                    <a:pt x="142" y="34"/>
                    <a:pt x="142" y="34"/>
                    <a:pt x="142" y="34"/>
                  </a:cubicBezTo>
                  <a:cubicBezTo>
                    <a:pt x="42" y="134"/>
                    <a:pt x="42" y="134"/>
                    <a:pt x="42" y="134"/>
                  </a:cubicBezTo>
                  <a:cubicBezTo>
                    <a:pt x="41" y="135"/>
                    <a:pt x="41" y="138"/>
                    <a:pt x="42" y="140"/>
                  </a:cubicBezTo>
                  <a:cubicBezTo>
                    <a:pt x="43" y="141"/>
                    <a:pt x="44" y="141"/>
                    <a:pt x="45" y="141"/>
                  </a:cubicBezTo>
                  <a:cubicBezTo>
                    <a:pt x="47" y="141"/>
                    <a:pt x="48" y="141"/>
                    <a:pt x="49" y="140"/>
                  </a:cubicBezTo>
                  <a:cubicBezTo>
                    <a:pt x="148" y="40"/>
                    <a:pt x="148" y="40"/>
                    <a:pt x="148" y="40"/>
                  </a:cubicBezTo>
                  <a:cubicBezTo>
                    <a:pt x="148" y="40"/>
                    <a:pt x="149" y="40"/>
                    <a:pt x="149" y="40"/>
                  </a:cubicBezTo>
                  <a:cubicBezTo>
                    <a:pt x="151" y="41"/>
                    <a:pt x="151" y="41"/>
                    <a:pt x="151" y="41"/>
                  </a:cubicBezTo>
                  <a:cubicBezTo>
                    <a:pt x="151" y="61"/>
                    <a:pt x="151" y="61"/>
                    <a:pt x="151" y="61"/>
                  </a:cubicBezTo>
                  <a:cubicBezTo>
                    <a:pt x="61" y="150"/>
                    <a:pt x="61" y="150"/>
                    <a:pt x="61" y="150"/>
                  </a:cubicBezTo>
                  <a:cubicBezTo>
                    <a:pt x="58" y="153"/>
                    <a:pt x="58" y="159"/>
                    <a:pt x="61" y="162"/>
                  </a:cubicBezTo>
                  <a:cubicBezTo>
                    <a:pt x="63" y="164"/>
                    <a:pt x="65" y="165"/>
                    <a:pt x="67" y="165"/>
                  </a:cubicBezTo>
                  <a:cubicBezTo>
                    <a:pt x="69" y="165"/>
                    <a:pt x="71" y="164"/>
                    <a:pt x="73" y="162"/>
                  </a:cubicBezTo>
                  <a:cubicBezTo>
                    <a:pt x="164" y="71"/>
                    <a:pt x="164" y="71"/>
                    <a:pt x="164" y="71"/>
                  </a:cubicBezTo>
                  <a:cubicBezTo>
                    <a:pt x="164" y="71"/>
                    <a:pt x="164" y="71"/>
                    <a:pt x="164" y="71"/>
                  </a:cubicBezTo>
                  <a:cubicBezTo>
                    <a:pt x="166" y="69"/>
                    <a:pt x="166" y="67"/>
                    <a:pt x="166" y="65"/>
                  </a:cubicBezTo>
                  <a:cubicBezTo>
                    <a:pt x="166" y="37"/>
                    <a:pt x="166" y="37"/>
                    <a:pt x="166" y="37"/>
                  </a:cubicBezTo>
                  <a:cubicBezTo>
                    <a:pt x="166" y="34"/>
                    <a:pt x="165" y="32"/>
                    <a:pt x="163" y="30"/>
                  </a:cubicBezTo>
                  <a:close/>
                </a:path>
              </a:pathLst>
            </a:custGeom>
            <a:grpFill/>
            <a:ln w="9525">
              <a:noFill/>
              <a:round/>
            </a:ln>
          </p:spPr>
          <p:txBody>
            <a:bodyPr vert="horz" wrap="square" lIns="91440" tIns="45720" rIns="91440" bIns="45720" numCol="1" anchor="t" anchorCtr="0" compatLnSpc="1"/>
            <a:lstStyle/>
            <a:p>
              <a:endParaRPr lang="zh-CN" altLang="en-US">
                <a:solidFill>
                  <a:prstClr val="black"/>
                </a:solidFill>
                <a:latin typeface="字魂36号-正文宋楷" panose="02000000000000000000" pitchFamily="2" charset="-122"/>
                <a:ea typeface="字魂36号-正文宋楷" panose="02000000000000000000" pitchFamily="2" charset="-122"/>
              </a:endParaRPr>
            </a:p>
          </p:txBody>
        </p:sp>
        <p:sp>
          <p:nvSpPr>
            <p:cNvPr id="31" name="Freeform 6"/>
            <p:cNvSpPr/>
            <p:nvPr/>
          </p:nvSpPr>
          <p:spPr bwMode="auto">
            <a:xfrm>
              <a:off x="6350" y="214313"/>
              <a:ext cx="1403350" cy="969962"/>
            </a:xfrm>
            <a:custGeom>
              <a:avLst/>
              <a:gdLst>
                <a:gd name="T0" fmla="*/ 346 w 371"/>
                <a:gd name="T1" fmla="*/ 209 h 256"/>
                <a:gd name="T2" fmla="*/ 346 w 371"/>
                <a:gd name="T3" fmla="*/ 25 h 256"/>
                <a:gd name="T4" fmla="*/ 321 w 371"/>
                <a:gd name="T5" fmla="*/ 0 h 256"/>
                <a:gd name="T6" fmla="*/ 309 w 371"/>
                <a:gd name="T7" fmla="*/ 0 h 256"/>
                <a:gd name="T8" fmla="*/ 309 w 371"/>
                <a:gd name="T9" fmla="*/ 9 h 256"/>
                <a:gd name="T10" fmla="*/ 309 w 371"/>
                <a:gd name="T11" fmla="*/ 12 h 256"/>
                <a:gd name="T12" fmla="*/ 321 w 371"/>
                <a:gd name="T13" fmla="*/ 12 h 256"/>
                <a:gd name="T14" fmla="*/ 334 w 371"/>
                <a:gd name="T15" fmla="*/ 25 h 256"/>
                <a:gd name="T16" fmla="*/ 334 w 371"/>
                <a:gd name="T17" fmla="*/ 209 h 256"/>
                <a:gd name="T18" fmla="*/ 231 w 371"/>
                <a:gd name="T19" fmla="*/ 209 h 256"/>
                <a:gd name="T20" fmla="*/ 231 w 371"/>
                <a:gd name="T21" fmla="*/ 212 h 256"/>
                <a:gd name="T22" fmla="*/ 218 w 371"/>
                <a:gd name="T23" fmla="*/ 225 h 256"/>
                <a:gd name="T24" fmla="*/ 150 w 371"/>
                <a:gd name="T25" fmla="*/ 225 h 256"/>
                <a:gd name="T26" fmla="*/ 137 w 371"/>
                <a:gd name="T27" fmla="*/ 212 h 256"/>
                <a:gd name="T28" fmla="*/ 137 w 371"/>
                <a:gd name="T29" fmla="*/ 209 h 256"/>
                <a:gd name="T30" fmla="*/ 40 w 371"/>
                <a:gd name="T31" fmla="*/ 209 h 256"/>
                <a:gd name="T32" fmla="*/ 40 w 371"/>
                <a:gd name="T33" fmla="*/ 25 h 256"/>
                <a:gd name="T34" fmla="*/ 53 w 371"/>
                <a:gd name="T35" fmla="*/ 12 h 256"/>
                <a:gd name="T36" fmla="*/ 140 w 371"/>
                <a:gd name="T37" fmla="*/ 12 h 256"/>
                <a:gd name="T38" fmla="*/ 152 w 371"/>
                <a:gd name="T39" fmla="*/ 0 h 256"/>
                <a:gd name="T40" fmla="*/ 53 w 371"/>
                <a:gd name="T41" fmla="*/ 0 h 256"/>
                <a:gd name="T42" fmla="*/ 28 w 371"/>
                <a:gd name="T43" fmla="*/ 25 h 256"/>
                <a:gd name="T44" fmla="*/ 28 w 371"/>
                <a:gd name="T45" fmla="*/ 209 h 256"/>
                <a:gd name="T46" fmla="*/ 0 w 371"/>
                <a:gd name="T47" fmla="*/ 209 h 256"/>
                <a:gd name="T48" fmla="*/ 0 w 371"/>
                <a:gd name="T49" fmla="*/ 231 h 256"/>
                <a:gd name="T50" fmla="*/ 25 w 371"/>
                <a:gd name="T51" fmla="*/ 256 h 256"/>
                <a:gd name="T52" fmla="*/ 346 w 371"/>
                <a:gd name="T53" fmla="*/ 256 h 256"/>
                <a:gd name="T54" fmla="*/ 371 w 371"/>
                <a:gd name="T55" fmla="*/ 231 h 256"/>
                <a:gd name="T56" fmla="*/ 371 w 371"/>
                <a:gd name="T57" fmla="*/ 209 h 256"/>
                <a:gd name="T58" fmla="*/ 346 w 371"/>
                <a:gd name="T59" fmla="*/ 209 h 2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371" h="256">
                  <a:moveTo>
                    <a:pt x="346" y="209"/>
                  </a:moveTo>
                  <a:cubicBezTo>
                    <a:pt x="346" y="25"/>
                    <a:pt x="346" y="25"/>
                    <a:pt x="346" y="25"/>
                  </a:cubicBezTo>
                  <a:cubicBezTo>
                    <a:pt x="346" y="11"/>
                    <a:pt x="335" y="0"/>
                    <a:pt x="321" y="0"/>
                  </a:cubicBezTo>
                  <a:cubicBezTo>
                    <a:pt x="309" y="0"/>
                    <a:pt x="309" y="0"/>
                    <a:pt x="309" y="0"/>
                  </a:cubicBezTo>
                  <a:cubicBezTo>
                    <a:pt x="309" y="9"/>
                    <a:pt x="309" y="9"/>
                    <a:pt x="309" y="9"/>
                  </a:cubicBezTo>
                  <a:cubicBezTo>
                    <a:pt x="309" y="10"/>
                    <a:pt x="309" y="11"/>
                    <a:pt x="309" y="12"/>
                  </a:cubicBezTo>
                  <a:cubicBezTo>
                    <a:pt x="321" y="12"/>
                    <a:pt x="321" y="12"/>
                    <a:pt x="321" y="12"/>
                  </a:cubicBezTo>
                  <a:cubicBezTo>
                    <a:pt x="328" y="12"/>
                    <a:pt x="334" y="18"/>
                    <a:pt x="334" y="25"/>
                  </a:cubicBezTo>
                  <a:cubicBezTo>
                    <a:pt x="334" y="209"/>
                    <a:pt x="334" y="209"/>
                    <a:pt x="334" y="209"/>
                  </a:cubicBezTo>
                  <a:cubicBezTo>
                    <a:pt x="231" y="209"/>
                    <a:pt x="231" y="209"/>
                    <a:pt x="231" y="209"/>
                  </a:cubicBezTo>
                  <a:cubicBezTo>
                    <a:pt x="231" y="212"/>
                    <a:pt x="231" y="212"/>
                    <a:pt x="231" y="212"/>
                  </a:cubicBezTo>
                  <a:cubicBezTo>
                    <a:pt x="231" y="219"/>
                    <a:pt x="225" y="225"/>
                    <a:pt x="218" y="225"/>
                  </a:cubicBezTo>
                  <a:cubicBezTo>
                    <a:pt x="150" y="225"/>
                    <a:pt x="150" y="225"/>
                    <a:pt x="150" y="225"/>
                  </a:cubicBezTo>
                  <a:cubicBezTo>
                    <a:pt x="143" y="225"/>
                    <a:pt x="137" y="219"/>
                    <a:pt x="137" y="212"/>
                  </a:cubicBezTo>
                  <a:cubicBezTo>
                    <a:pt x="137" y="209"/>
                    <a:pt x="137" y="209"/>
                    <a:pt x="137" y="209"/>
                  </a:cubicBezTo>
                  <a:cubicBezTo>
                    <a:pt x="40" y="209"/>
                    <a:pt x="40" y="209"/>
                    <a:pt x="40" y="209"/>
                  </a:cubicBezTo>
                  <a:cubicBezTo>
                    <a:pt x="40" y="25"/>
                    <a:pt x="40" y="25"/>
                    <a:pt x="40" y="25"/>
                  </a:cubicBezTo>
                  <a:cubicBezTo>
                    <a:pt x="40" y="18"/>
                    <a:pt x="46" y="12"/>
                    <a:pt x="53" y="12"/>
                  </a:cubicBezTo>
                  <a:cubicBezTo>
                    <a:pt x="140" y="12"/>
                    <a:pt x="140" y="12"/>
                    <a:pt x="140" y="12"/>
                  </a:cubicBezTo>
                  <a:cubicBezTo>
                    <a:pt x="152" y="0"/>
                    <a:pt x="152" y="0"/>
                    <a:pt x="152" y="0"/>
                  </a:cubicBezTo>
                  <a:cubicBezTo>
                    <a:pt x="53" y="0"/>
                    <a:pt x="53" y="0"/>
                    <a:pt x="53" y="0"/>
                  </a:cubicBezTo>
                  <a:cubicBezTo>
                    <a:pt x="39" y="0"/>
                    <a:pt x="28" y="11"/>
                    <a:pt x="28" y="25"/>
                  </a:cubicBezTo>
                  <a:cubicBezTo>
                    <a:pt x="28" y="209"/>
                    <a:pt x="28" y="209"/>
                    <a:pt x="28" y="209"/>
                  </a:cubicBezTo>
                  <a:cubicBezTo>
                    <a:pt x="0" y="209"/>
                    <a:pt x="0" y="209"/>
                    <a:pt x="0" y="209"/>
                  </a:cubicBezTo>
                  <a:cubicBezTo>
                    <a:pt x="0" y="231"/>
                    <a:pt x="0" y="231"/>
                    <a:pt x="0" y="231"/>
                  </a:cubicBezTo>
                  <a:cubicBezTo>
                    <a:pt x="0" y="245"/>
                    <a:pt x="11" y="256"/>
                    <a:pt x="25" y="256"/>
                  </a:cubicBezTo>
                  <a:cubicBezTo>
                    <a:pt x="346" y="256"/>
                    <a:pt x="346" y="256"/>
                    <a:pt x="346" y="256"/>
                  </a:cubicBezTo>
                  <a:cubicBezTo>
                    <a:pt x="360" y="256"/>
                    <a:pt x="371" y="245"/>
                    <a:pt x="371" y="231"/>
                  </a:cubicBezTo>
                  <a:cubicBezTo>
                    <a:pt x="371" y="209"/>
                    <a:pt x="371" y="209"/>
                    <a:pt x="371" y="209"/>
                  </a:cubicBezTo>
                  <a:lnTo>
                    <a:pt x="346" y="209"/>
                  </a:lnTo>
                  <a:close/>
                </a:path>
              </a:pathLst>
            </a:custGeom>
            <a:grpFill/>
            <a:ln w="9525">
              <a:noFill/>
              <a:round/>
            </a:ln>
          </p:spPr>
          <p:txBody>
            <a:bodyPr vert="horz" wrap="square" lIns="91440" tIns="45720" rIns="91440" bIns="45720" numCol="1" anchor="t" anchorCtr="0" compatLnSpc="1"/>
            <a:lstStyle/>
            <a:p>
              <a:endParaRPr lang="zh-CN" altLang="en-US">
                <a:solidFill>
                  <a:prstClr val="black"/>
                </a:solidFill>
                <a:latin typeface="字魂36号-正文宋楷" panose="02000000000000000000" pitchFamily="2" charset="-122"/>
                <a:ea typeface="字魂36号-正文宋楷" panose="02000000000000000000" pitchFamily="2" charset="-122"/>
              </a:endParaRPr>
            </a:p>
          </p:txBody>
        </p:sp>
        <p:sp>
          <p:nvSpPr>
            <p:cNvPr id="32" name="Freeform 7"/>
            <p:cNvSpPr/>
            <p:nvPr/>
          </p:nvSpPr>
          <p:spPr bwMode="auto">
            <a:xfrm>
              <a:off x="369888" y="411163"/>
              <a:ext cx="339725" cy="333375"/>
            </a:xfrm>
            <a:custGeom>
              <a:avLst/>
              <a:gdLst>
                <a:gd name="T0" fmla="*/ 88 w 90"/>
                <a:gd name="T1" fmla="*/ 59 h 88"/>
                <a:gd name="T2" fmla="*/ 78 w 90"/>
                <a:gd name="T3" fmla="*/ 53 h 88"/>
                <a:gd name="T4" fmla="*/ 40 w 90"/>
                <a:gd name="T5" fmla="*/ 63 h 88"/>
                <a:gd name="T6" fmla="*/ 39 w 90"/>
                <a:gd name="T7" fmla="*/ 61 h 88"/>
                <a:gd name="T8" fmla="*/ 27 w 90"/>
                <a:gd name="T9" fmla="*/ 48 h 88"/>
                <a:gd name="T10" fmla="*/ 37 w 90"/>
                <a:gd name="T11" fmla="*/ 12 h 88"/>
                <a:gd name="T12" fmla="*/ 31 w 90"/>
                <a:gd name="T13" fmla="*/ 2 h 88"/>
                <a:gd name="T14" fmla="*/ 21 w 90"/>
                <a:gd name="T15" fmla="*/ 7 h 88"/>
                <a:gd name="T16" fmla="*/ 0 w 90"/>
                <a:gd name="T17" fmla="*/ 77 h 88"/>
                <a:gd name="T18" fmla="*/ 0 w 90"/>
                <a:gd name="T19" fmla="*/ 78 h 88"/>
                <a:gd name="T20" fmla="*/ 0 w 90"/>
                <a:gd name="T21" fmla="*/ 82 h 88"/>
                <a:gd name="T22" fmla="*/ 9 w 90"/>
                <a:gd name="T23" fmla="*/ 88 h 88"/>
                <a:gd name="T24" fmla="*/ 11 w 90"/>
                <a:gd name="T25" fmla="*/ 88 h 88"/>
                <a:gd name="T26" fmla="*/ 82 w 90"/>
                <a:gd name="T27" fmla="*/ 70 h 88"/>
                <a:gd name="T28" fmla="*/ 88 w 90"/>
                <a:gd name="T29" fmla="*/ 59 h 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90" h="88">
                  <a:moveTo>
                    <a:pt x="88" y="59"/>
                  </a:moveTo>
                  <a:cubicBezTo>
                    <a:pt x="87" y="55"/>
                    <a:pt x="83" y="52"/>
                    <a:pt x="78" y="53"/>
                  </a:cubicBezTo>
                  <a:cubicBezTo>
                    <a:pt x="40" y="63"/>
                    <a:pt x="40" y="63"/>
                    <a:pt x="40" y="63"/>
                  </a:cubicBezTo>
                  <a:cubicBezTo>
                    <a:pt x="40" y="62"/>
                    <a:pt x="39" y="61"/>
                    <a:pt x="39" y="61"/>
                  </a:cubicBezTo>
                  <a:cubicBezTo>
                    <a:pt x="27" y="48"/>
                    <a:pt x="27" y="48"/>
                    <a:pt x="27" y="48"/>
                  </a:cubicBezTo>
                  <a:cubicBezTo>
                    <a:pt x="37" y="12"/>
                    <a:pt x="37" y="12"/>
                    <a:pt x="37" y="12"/>
                  </a:cubicBezTo>
                  <a:cubicBezTo>
                    <a:pt x="38" y="8"/>
                    <a:pt x="36" y="3"/>
                    <a:pt x="31" y="2"/>
                  </a:cubicBezTo>
                  <a:cubicBezTo>
                    <a:pt x="27" y="0"/>
                    <a:pt x="22" y="3"/>
                    <a:pt x="21" y="7"/>
                  </a:cubicBezTo>
                  <a:cubicBezTo>
                    <a:pt x="0" y="77"/>
                    <a:pt x="0" y="77"/>
                    <a:pt x="0" y="77"/>
                  </a:cubicBezTo>
                  <a:cubicBezTo>
                    <a:pt x="0" y="77"/>
                    <a:pt x="0" y="78"/>
                    <a:pt x="0" y="78"/>
                  </a:cubicBezTo>
                  <a:cubicBezTo>
                    <a:pt x="0" y="79"/>
                    <a:pt x="0" y="80"/>
                    <a:pt x="0" y="82"/>
                  </a:cubicBezTo>
                  <a:cubicBezTo>
                    <a:pt x="1" y="85"/>
                    <a:pt x="5" y="88"/>
                    <a:pt x="9" y="88"/>
                  </a:cubicBezTo>
                  <a:cubicBezTo>
                    <a:pt x="9" y="88"/>
                    <a:pt x="10" y="88"/>
                    <a:pt x="11" y="88"/>
                  </a:cubicBezTo>
                  <a:cubicBezTo>
                    <a:pt x="82" y="70"/>
                    <a:pt x="82" y="70"/>
                    <a:pt x="82" y="70"/>
                  </a:cubicBezTo>
                  <a:cubicBezTo>
                    <a:pt x="87" y="68"/>
                    <a:pt x="90" y="64"/>
                    <a:pt x="88" y="59"/>
                  </a:cubicBezTo>
                  <a:close/>
                </a:path>
              </a:pathLst>
            </a:custGeom>
            <a:grpFill/>
            <a:ln w="9525">
              <a:noFill/>
              <a:round/>
            </a:ln>
          </p:spPr>
          <p:txBody>
            <a:bodyPr vert="horz" wrap="square" lIns="91440" tIns="45720" rIns="91440" bIns="45720" numCol="1" anchor="t" anchorCtr="0" compatLnSpc="1"/>
            <a:lstStyle/>
            <a:p>
              <a:endParaRPr lang="zh-CN" altLang="en-US">
                <a:solidFill>
                  <a:prstClr val="black"/>
                </a:solidFill>
                <a:latin typeface="字魂36号-正文宋楷" panose="02000000000000000000" pitchFamily="2" charset="-122"/>
                <a:ea typeface="字魂36号-正文宋楷" panose="02000000000000000000" pitchFamily="2" charset="-122"/>
              </a:endParaRPr>
            </a:p>
          </p:txBody>
        </p:sp>
      </p:grpSp>
      <p:sp>
        <p:nvSpPr>
          <p:cNvPr id="33" name="Freeform 54"/>
          <p:cNvSpPr>
            <a:spLocks noEditPoints="1"/>
          </p:cNvSpPr>
          <p:nvPr/>
        </p:nvSpPr>
        <p:spPr bwMode="auto">
          <a:xfrm>
            <a:off x="2389603" y="4043162"/>
            <a:ext cx="436260" cy="445608"/>
          </a:xfrm>
          <a:custGeom>
            <a:avLst/>
            <a:gdLst>
              <a:gd name="T0" fmla="*/ 126 w 175"/>
              <a:gd name="T1" fmla="*/ 34 h 178"/>
              <a:gd name="T2" fmla="*/ 53 w 175"/>
              <a:gd name="T3" fmla="*/ 28 h 178"/>
              <a:gd name="T4" fmla="*/ 11 w 175"/>
              <a:gd name="T5" fmla="*/ 44 h 178"/>
              <a:gd name="T6" fmla="*/ 0 w 175"/>
              <a:gd name="T7" fmla="*/ 57 h 178"/>
              <a:gd name="T8" fmla="*/ 14 w 175"/>
              <a:gd name="T9" fmla="*/ 83 h 178"/>
              <a:gd name="T10" fmla="*/ 50 w 175"/>
              <a:gd name="T11" fmla="*/ 145 h 178"/>
              <a:gd name="T12" fmla="*/ 62 w 175"/>
              <a:gd name="T13" fmla="*/ 167 h 178"/>
              <a:gd name="T14" fmla="*/ 79 w 175"/>
              <a:gd name="T15" fmla="*/ 176 h 178"/>
              <a:gd name="T16" fmla="*/ 123 w 175"/>
              <a:gd name="T17" fmla="*/ 151 h 178"/>
              <a:gd name="T18" fmla="*/ 164 w 175"/>
              <a:gd name="T19" fmla="*/ 134 h 178"/>
              <a:gd name="T20" fmla="*/ 171 w 175"/>
              <a:gd name="T21" fmla="*/ 57 h 178"/>
              <a:gd name="T22" fmla="*/ 158 w 175"/>
              <a:gd name="T23" fmla="*/ 89 h 178"/>
              <a:gd name="T24" fmla="*/ 159 w 175"/>
              <a:gd name="T25" fmla="*/ 79 h 178"/>
              <a:gd name="T26" fmla="*/ 142 w 175"/>
              <a:gd name="T27" fmla="*/ 70 h 178"/>
              <a:gd name="T28" fmla="*/ 129 w 175"/>
              <a:gd name="T29" fmla="*/ 40 h 178"/>
              <a:gd name="T30" fmla="*/ 154 w 175"/>
              <a:gd name="T31" fmla="*/ 94 h 178"/>
              <a:gd name="T32" fmla="*/ 154 w 175"/>
              <a:gd name="T33" fmla="*/ 95 h 178"/>
              <a:gd name="T34" fmla="*/ 136 w 175"/>
              <a:gd name="T35" fmla="*/ 89 h 178"/>
              <a:gd name="T36" fmla="*/ 138 w 175"/>
              <a:gd name="T37" fmla="*/ 75 h 178"/>
              <a:gd name="T38" fmla="*/ 148 w 175"/>
              <a:gd name="T39" fmla="*/ 90 h 178"/>
              <a:gd name="T40" fmla="*/ 154 w 175"/>
              <a:gd name="T41" fmla="*/ 94 h 178"/>
              <a:gd name="T42" fmla="*/ 113 w 175"/>
              <a:gd name="T43" fmla="*/ 47 h 178"/>
              <a:gd name="T44" fmla="*/ 122 w 175"/>
              <a:gd name="T45" fmla="*/ 40 h 178"/>
              <a:gd name="T46" fmla="*/ 88 w 175"/>
              <a:gd name="T47" fmla="*/ 7 h 178"/>
              <a:gd name="T48" fmla="*/ 92 w 175"/>
              <a:gd name="T49" fmla="*/ 37 h 178"/>
              <a:gd name="T50" fmla="*/ 88 w 175"/>
              <a:gd name="T51" fmla="*/ 7 h 178"/>
              <a:gd name="T52" fmla="*/ 82 w 175"/>
              <a:gd name="T53" fmla="*/ 40 h 178"/>
              <a:gd name="T54" fmla="*/ 50 w 175"/>
              <a:gd name="T55" fmla="*/ 54 h 178"/>
              <a:gd name="T56" fmla="*/ 48 w 175"/>
              <a:gd name="T57" fmla="*/ 34 h 178"/>
              <a:gd name="T58" fmla="*/ 42 w 175"/>
              <a:gd name="T59" fmla="*/ 58 h 178"/>
              <a:gd name="T60" fmla="*/ 15 w 175"/>
              <a:gd name="T61" fmla="*/ 67 h 178"/>
              <a:gd name="T62" fmla="*/ 17 w 175"/>
              <a:gd name="T63" fmla="*/ 48 h 178"/>
              <a:gd name="T64" fmla="*/ 48 w 175"/>
              <a:gd name="T65" fmla="*/ 34 h 178"/>
              <a:gd name="T66" fmla="*/ 22 w 175"/>
              <a:gd name="T67" fmla="*/ 84 h 178"/>
              <a:gd name="T68" fmla="*/ 22 w 175"/>
              <a:gd name="T69" fmla="*/ 83 h 178"/>
              <a:gd name="T70" fmla="*/ 39 w 175"/>
              <a:gd name="T71" fmla="*/ 89 h 178"/>
              <a:gd name="T72" fmla="*/ 11 w 175"/>
              <a:gd name="T73" fmla="*/ 119 h 178"/>
              <a:gd name="T74" fmla="*/ 42 w 175"/>
              <a:gd name="T75" fmla="*/ 116 h 178"/>
              <a:gd name="T76" fmla="*/ 11 w 175"/>
              <a:gd name="T77" fmla="*/ 119 h 178"/>
              <a:gd name="T78" fmla="*/ 48 w 175"/>
              <a:gd name="T79" fmla="*/ 62 h 178"/>
              <a:gd name="T80" fmla="*/ 92 w 175"/>
              <a:gd name="T81" fmla="*/ 44 h 178"/>
              <a:gd name="T82" fmla="*/ 128 w 175"/>
              <a:gd name="T83" fmla="*/ 66 h 178"/>
              <a:gd name="T84" fmla="*/ 128 w 175"/>
              <a:gd name="T85" fmla="*/ 116 h 178"/>
              <a:gd name="T86" fmla="*/ 84 w 175"/>
              <a:gd name="T87" fmla="*/ 134 h 178"/>
              <a:gd name="T88" fmla="*/ 48 w 175"/>
              <a:gd name="T89" fmla="*/ 112 h 178"/>
              <a:gd name="T90" fmla="*/ 49 w 175"/>
              <a:gd name="T91" fmla="*/ 122 h 178"/>
              <a:gd name="T92" fmla="*/ 74 w 175"/>
              <a:gd name="T93" fmla="*/ 137 h 178"/>
              <a:gd name="T94" fmla="*/ 49 w 175"/>
              <a:gd name="T95" fmla="*/ 122 h 178"/>
              <a:gd name="T96" fmla="*/ 83 w 175"/>
              <a:gd name="T97" fmla="*/ 171 h 178"/>
              <a:gd name="T98" fmla="*/ 73 w 175"/>
              <a:gd name="T99" fmla="*/ 156 h 178"/>
              <a:gd name="T100" fmla="*/ 57 w 175"/>
              <a:gd name="T101" fmla="*/ 145 h 178"/>
              <a:gd name="T102" fmla="*/ 116 w 175"/>
              <a:gd name="T103" fmla="*/ 150 h 178"/>
              <a:gd name="T104" fmla="*/ 119 w 175"/>
              <a:gd name="T105" fmla="*/ 144 h 178"/>
              <a:gd name="T106" fmla="*/ 105 w 175"/>
              <a:gd name="T107" fmla="*/ 134 h 178"/>
              <a:gd name="T108" fmla="*/ 119 w 175"/>
              <a:gd name="T109" fmla="*/ 144 h 178"/>
              <a:gd name="T110" fmla="*/ 128 w 175"/>
              <a:gd name="T111" fmla="*/ 144 h 178"/>
              <a:gd name="T112" fmla="*/ 133 w 175"/>
              <a:gd name="T113" fmla="*/ 120 h 178"/>
              <a:gd name="T114" fmla="*/ 159 w 175"/>
              <a:gd name="T115" fmla="*/ 131 h 1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75" h="178">
                <a:moveTo>
                  <a:pt x="171" y="57"/>
                </a:moveTo>
                <a:cubicBezTo>
                  <a:pt x="165" y="43"/>
                  <a:pt x="149" y="35"/>
                  <a:pt x="126" y="34"/>
                </a:cubicBezTo>
                <a:cubicBezTo>
                  <a:pt x="117" y="13"/>
                  <a:pt x="104" y="0"/>
                  <a:pt x="88" y="0"/>
                </a:cubicBezTo>
                <a:cubicBezTo>
                  <a:pt x="74" y="0"/>
                  <a:pt x="61" y="11"/>
                  <a:pt x="53" y="28"/>
                </a:cubicBezTo>
                <a:cubicBezTo>
                  <a:pt x="51" y="28"/>
                  <a:pt x="50" y="27"/>
                  <a:pt x="48" y="27"/>
                </a:cubicBezTo>
                <a:cubicBezTo>
                  <a:pt x="31" y="27"/>
                  <a:pt x="18" y="33"/>
                  <a:pt x="11" y="44"/>
                </a:cubicBezTo>
                <a:cubicBezTo>
                  <a:pt x="11" y="45"/>
                  <a:pt x="11" y="45"/>
                  <a:pt x="10" y="46"/>
                </a:cubicBezTo>
                <a:cubicBezTo>
                  <a:pt x="5" y="46"/>
                  <a:pt x="0" y="51"/>
                  <a:pt x="0" y="57"/>
                </a:cubicBezTo>
                <a:cubicBezTo>
                  <a:pt x="0" y="62"/>
                  <a:pt x="4" y="67"/>
                  <a:pt x="9" y="68"/>
                </a:cubicBezTo>
                <a:cubicBezTo>
                  <a:pt x="10" y="73"/>
                  <a:pt x="11" y="78"/>
                  <a:pt x="14" y="83"/>
                </a:cubicBezTo>
                <a:cubicBezTo>
                  <a:pt x="4" y="96"/>
                  <a:pt x="1" y="110"/>
                  <a:pt x="5" y="121"/>
                </a:cubicBezTo>
                <a:cubicBezTo>
                  <a:pt x="10" y="135"/>
                  <a:pt x="27" y="144"/>
                  <a:pt x="50" y="145"/>
                </a:cubicBezTo>
                <a:cubicBezTo>
                  <a:pt x="53" y="153"/>
                  <a:pt x="57" y="159"/>
                  <a:pt x="62" y="165"/>
                </a:cubicBezTo>
                <a:cubicBezTo>
                  <a:pt x="62" y="166"/>
                  <a:pt x="62" y="166"/>
                  <a:pt x="62" y="167"/>
                </a:cubicBezTo>
                <a:cubicBezTo>
                  <a:pt x="62" y="173"/>
                  <a:pt x="67" y="178"/>
                  <a:pt x="73" y="178"/>
                </a:cubicBezTo>
                <a:cubicBezTo>
                  <a:pt x="75" y="178"/>
                  <a:pt x="77" y="177"/>
                  <a:pt x="79" y="176"/>
                </a:cubicBezTo>
                <a:cubicBezTo>
                  <a:pt x="82" y="178"/>
                  <a:pt x="85" y="178"/>
                  <a:pt x="88" y="178"/>
                </a:cubicBezTo>
                <a:cubicBezTo>
                  <a:pt x="102" y="178"/>
                  <a:pt x="114" y="168"/>
                  <a:pt x="123" y="151"/>
                </a:cubicBezTo>
                <a:cubicBezTo>
                  <a:pt x="125" y="151"/>
                  <a:pt x="126" y="151"/>
                  <a:pt x="128" y="151"/>
                </a:cubicBezTo>
                <a:cubicBezTo>
                  <a:pt x="145" y="151"/>
                  <a:pt x="158" y="145"/>
                  <a:pt x="164" y="134"/>
                </a:cubicBezTo>
                <a:cubicBezTo>
                  <a:pt x="171" y="124"/>
                  <a:pt x="170" y="110"/>
                  <a:pt x="162" y="95"/>
                </a:cubicBezTo>
                <a:cubicBezTo>
                  <a:pt x="172" y="82"/>
                  <a:pt x="175" y="68"/>
                  <a:pt x="171" y="57"/>
                </a:cubicBezTo>
                <a:close/>
                <a:moveTo>
                  <a:pt x="165" y="59"/>
                </a:moveTo>
                <a:cubicBezTo>
                  <a:pt x="168" y="68"/>
                  <a:pt x="166" y="79"/>
                  <a:pt x="158" y="89"/>
                </a:cubicBezTo>
                <a:cubicBezTo>
                  <a:pt x="158" y="89"/>
                  <a:pt x="157" y="88"/>
                  <a:pt x="156" y="87"/>
                </a:cubicBezTo>
                <a:cubicBezTo>
                  <a:pt x="158" y="85"/>
                  <a:pt x="159" y="82"/>
                  <a:pt x="159" y="79"/>
                </a:cubicBezTo>
                <a:cubicBezTo>
                  <a:pt x="159" y="73"/>
                  <a:pt x="155" y="68"/>
                  <a:pt x="148" y="68"/>
                </a:cubicBezTo>
                <a:cubicBezTo>
                  <a:pt x="146" y="68"/>
                  <a:pt x="144" y="69"/>
                  <a:pt x="142" y="70"/>
                </a:cubicBezTo>
                <a:cubicBezTo>
                  <a:pt x="140" y="68"/>
                  <a:pt x="137" y="65"/>
                  <a:pt x="134" y="63"/>
                </a:cubicBezTo>
                <a:cubicBezTo>
                  <a:pt x="133" y="55"/>
                  <a:pt x="131" y="47"/>
                  <a:pt x="129" y="40"/>
                </a:cubicBezTo>
                <a:cubicBezTo>
                  <a:pt x="147" y="42"/>
                  <a:pt x="161" y="49"/>
                  <a:pt x="165" y="59"/>
                </a:cubicBezTo>
                <a:close/>
                <a:moveTo>
                  <a:pt x="154" y="94"/>
                </a:moveTo>
                <a:cubicBezTo>
                  <a:pt x="154" y="94"/>
                  <a:pt x="154" y="94"/>
                  <a:pt x="154" y="95"/>
                </a:cubicBezTo>
                <a:cubicBezTo>
                  <a:pt x="154" y="95"/>
                  <a:pt x="154" y="95"/>
                  <a:pt x="154" y="95"/>
                </a:cubicBezTo>
                <a:cubicBezTo>
                  <a:pt x="148" y="101"/>
                  <a:pt x="142" y="107"/>
                  <a:pt x="135" y="112"/>
                </a:cubicBezTo>
                <a:cubicBezTo>
                  <a:pt x="136" y="104"/>
                  <a:pt x="136" y="97"/>
                  <a:pt x="136" y="89"/>
                </a:cubicBezTo>
                <a:cubicBezTo>
                  <a:pt x="136" y="83"/>
                  <a:pt x="136" y="78"/>
                  <a:pt x="136" y="72"/>
                </a:cubicBezTo>
                <a:cubicBezTo>
                  <a:pt x="136" y="73"/>
                  <a:pt x="137" y="74"/>
                  <a:pt x="138" y="75"/>
                </a:cubicBezTo>
                <a:cubicBezTo>
                  <a:pt x="138" y="76"/>
                  <a:pt x="137" y="78"/>
                  <a:pt x="137" y="79"/>
                </a:cubicBezTo>
                <a:cubicBezTo>
                  <a:pt x="137" y="85"/>
                  <a:pt x="142" y="90"/>
                  <a:pt x="148" y="90"/>
                </a:cubicBezTo>
                <a:cubicBezTo>
                  <a:pt x="149" y="90"/>
                  <a:pt x="150" y="90"/>
                  <a:pt x="151" y="90"/>
                </a:cubicBezTo>
                <a:cubicBezTo>
                  <a:pt x="152" y="91"/>
                  <a:pt x="153" y="93"/>
                  <a:pt x="154" y="94"/>
                </a:cubicBezTo>
                <a:close/>
                <a:moveTo>
                  <a:pt x="127" y="57"/>
                </a:moveTo>
                <a:cubicBezTo>
                  <a:pt x="122" y="54"/>
                  <a:pt x="118" y="50"/>
                  <a:pt x="113" y="47"/>
                </a:cubicBezTo>
                <a:cubicBezTo>
                  <a:pt x="109" y="45"/>
                  <a:pt x="106" y="44"/>
                  <a:pt x="102" y="42"/>
                </a:cubicBezTo>
                <a:cubicBezTo>
                  <a:pt x="109" y="41"/>
                  <a:pt x="115" y="40"/>
                  <a:pt x="122" y="40"/>
                </a:cubicBezTo>
                <a:cubicBezTo>
                  <a:pt x="124" y="45"/>
                  <a:pt x="125" y="51"/>
                  <a:pt x="127" y="57"/>
                </a:cubicBezTo>
                <a:close/>
                <a:moveTo>
                  <a:pt x="88" y="7"/>
                </a:moveTo>
                <a:cubicBezTo>
                  <a:pt x="100" y="7"/>
                  <a:pt x="111" y="17"/>
                  <a:pt x="119" y="34"/>
                </a:cubicBezTo>
                <a:cubicBezTo>
                  <a:pt x="110" y="34"/>
                  <a:pt x="101" y="35"/>
                  <a:pt x="92" y="37"/>
                </a:cubicBezTo>
                <a:cubicBezTo>
                  <a:pt x="81" y="33"/>
                  <a:pt x="70" y="30"/>
                  <a:pt x="60" y="28"/>
                </a:cubicBezTo>
                <a:cubicBezTo>
                  <a:pt x="67" y="15"/>
                  <a:pt x="77" y="7"/>
                  <a:pt x="88" y="7"/>
                </a:cubicBezTo>
                <a:close/>
                <a:moveTo>
                  <a:pt x="57" y="34"/>
                </a:moveTo>
                <a:cubicBezTo>
                  <a:pt x="65" y="35"/>
                  <a:pt x="73" y="37"/>
                  <a:pt x="82" y="40"/>
                </a:cubicBezTo>
                <a:cubicBezTo>
                  <a:pt x="78" y="41"/>
                  <a:pt x="74" y="43"/>
                  <a:pt x="71" y="44"/>
                </a:cubicBezTo>
                <a:cubicBezTo>
                  <a:pt x="63" y="47"/>
                  <a:pt x="56" y="50"/>
                  <a:pt x="50" y="54"/>
                </a:cubicBezTo>
                <a:cubicBezTo>
                  <a:pt x="52" y="47"/>
                  <a:pt x="54" y="40"/>
                  <a:pt x="57" y="34"/>
                </a:cubicBezTo>
                <a:close/>
                <a:moveTo>
                  <a:pt x="48" y="34"/>
                </a:moveTo>
                <a:cubicBezTo>
                  <a:pt x="49" y="34"/>
                  <a:pt x="49" y="34"/>
                  <a:pt x="50" y="34"/>
                </a:cubicBezTo>
                <a:cubicBezTo>
                  <a:pt x="47" y="41"/>
                  <a:pt x="44" y="49"/>
                  <a:pt x="42" y="58"/>
                </a:cubicBezTo>
                <a:cubicBezTo>
                  <a:pt x="33" y="64"/>
                  <a:pt x="25" y="71"/>
                  <a:pt x="19" y="78"/>
                </a:cubicBezTo>
                <a:cubicBezTo>
                  <a:pt x="17" y="74"/>
                  <a:pt x="16" y="71"/>
                  <a:pt x="15" y="67"/>
                </a:cubicBezTo>
                <a:cubicBezTo>
                  <a:pt x="19" y="66"/>
                  <a:pt x="22" y="62"/>
                  <a:pt x="22" y="57"/>
                </a:cubicBezTo>
                <a:cubicBezTo>
                  <a:pt x="22" y="53"/>
                  <a:pt x="20" y="50"/>
                  <a:pt x="17" y="48"/>
                </a:cubicBezTo>
                <a:cubicBezTo>
                  <a:pt x="17" y="47"/>
                  <a:pt x="17" y="47"/>
                  <a:pt x="17" y="47"/>
                </a:cubicBezTo>
                <a:cubicBezTo>
                  <a:pt x="22" y="39"/>
                  <a:pt x="33" y="34"/>
                  <a:pt x="48" y="34"/>
                </a:cubicBezTo>
                <a:close/>
                <a:moveTo>
                  <a:pt x="40" y="106"/>
                </a:moveTo>
                <a:cubicBezTo>
                  <a:pt x="33" y="99"/>
                  <a:pt x="27" y="92"/>
                  <a:pt x="22" y="84"/>
                </a:cubicBezTo>
                <a:cubicBezTo>
                  <a:pt x="22" y="84"/>
                  <a:pt x="22" y="84"/>
                  <a:pt x="22" y="84"/>
                </a:cubicBezTo>
                <a:cubicBezTo>
                  <a:pt x="22" y="84"/>
                  <a:pt x="22" y="83"/>
                  <a:pt x="22" y="83"/>
                </a:cubicBezTo>
                <a:cubicBezTo>
                  <a:pt x="27" y="77"/>
                  <a:pt x="34" y="72"/>
                  <a:pt x="41" y="67"/>
                </a:cubicBezTo>
                <a:cubicBezTo>
                  <a:pt x="40" y="74"/>
                  <a:pt x="39" y="81"/>
                  <a:pt x="39" y="89"/>
                </a:cubicBezTo>
                <a:cubicBezTo>
                  <a:pt x="39" y="95"/>
                  <a:pt x="40" y="101"/>
                  <a:pt x="40" y="106"/>
                </a:cubicBezTo>
                <a:close/>
                <a:moveTo>
                  <a:pt x="11" y="119"/>
                </a:moveTo>
                <a:cubicBezTo>
                  <a:pt x="8" y="110"/>
                  <a:pt x="10" y="100"/>
                  <a:pt x="18" y="89"/>
                </a:cubicBezTo>
                <a:cubicBezTo>
                  <a:pt x="24" y="98"/>
                  <a:pt x="32" y="107"/>
                  <a:pt x="42" y="116"/>
                </a:cubicBezTo>
                <a:cubicBezTo>
                  <a:pt x="43" y="124"/>
                  <a:pt x="45" y="131"/>
                  <a:pt x="47" y="138"/>
                </a:cubicBezTo>
                <a:cubicBezTo>
                  <a:pt x="29" y="137"/>
                  <a:pt x="15" y="130"/>
                  <a:pt x="11" y="119"/>
                </a:cubicBezTo>
                <a:close/>
                <a:moveTo>
                  <a:pt x="46" y="89"/>
                </a:moveTo>
                <a:cubicBezTo>
                  <a:pt x="46" y="80"/>
                  <a:pt x="47" y="71"/>
                  <a:pt x="48" y="62"/>
                </a:cubicBezTo>
                <a:cubicBezTo>
                  <a:pt x="56" y="57"/>
                  <a:pt x="64" y="53"/>
                  <a:pt x="73" y="50"/>
                </a:cubicBezTo>
                <a:cubicBezTo>
                  <a:pt x="79" y="47"/>
                  <a:pt x="85" y="46"/>
                  <a:pt x="92" y="44"/>
                </a:cubicBezTo>
                <a:cubicBezTo>
                  <a:pt x="98" y="47"/>
                  <a:pt x="104" y="50"/>
                  <a:pt x="109" y="53"/>
                </a:cubicBezTo>
                <a:cubicBezTo>
                  <a:pt x="116" y="57"/>
                  <a:pt x="123" y="61"/>
                  <a:pt x="128" y="66"/>
                </a:cubicBezTo>
                <a:cubicBezTo>
                  <a:pt x="129" y="73"/>
                  <a:pt x="130" y="81"/>
                  <a:pt x="130" y="89"/>
                </a:cubicBezTo>
                <a:cubicBezTo>
                  <a:pt x="130" y="99"/>
                  <a:pt x="129" y="108"/>
                  <a:pt x="128" y="116"/>
                </a:cubicBezTo>
                <a:cubicBezTo>
                  <a:pt x="120" y="121"/>
                  <a:pt x="112" y="125"/>
                  <a:pt x="103" y="128"/>
                </a:cubicBezTo>
                <a:cubicBezTo>
                  <a:pt x="97" y="131"/>
                  <a:pt x="91" y="133"/>
                  <a:pt x="84" y="134"/>
                </a:cubicBezTo>
                <a:cubicBezTo>
                  <a:pt x="78" y="132"/>
                  <a:pt x="72" y="129"/>
                  <a:pt x="67" y="125"/>
                </a:cubicBezTo>
                <a:cubicBezTo>
                  <a:pt x="60" y="121"/>
                  <a:pt x="53" y="117"/>
                  <a:pt x="48" y="112"/>
                </a:cubicBezTo>
                <a:cubicBezTo>
                  <a:pt x="46" y="105"/>
                  <a:pt x="46" y="97"/>
                  <a:pt x="46" y="89"/>
                </a:cubicBezTo>
                <a:close/>
                <a:moveTo>
                  <a:pt x="49" y="122"/>
                </a:moveTo>
                <a:cubicBezTo>
                  <a:pt x="54" y="125"/>
                  <a:pt x="58" y="128"/>
                  <a:pt x="63" y="131"/>
                </a:cubicBezTo>
                <a:cubicBezTo>
                  <a:pt x="67" y="133"/>
                  <a:pt x="70" y="135"/>
                  <a:pt x="74" y="137"/>
                </a:cubicBezTo>
                <a:cubicBezTo>
                  <a:pt x="67" y="138"/>
                  <a:pt x="61" y="138"/>
                  <a:pt x="54" y="138"/>
                </a:cubicBezTo>
                <a:cubicBezTo>
                  <a:pt x="52" y="133"/>
                  <a:pt x="51" y="128"/>
                  <a:pt x="49" y="122"/>
                </a:cubicBezTo>
                <a:close/>
                <a:moveTo>
                  <a:pt x="88" y="172"/>
                </a:moveTo>
                <a:cubicBezTo>
                  <a:pt x="86" y="172"/>
                  <a:pt x="85" y="172"/>
                  <a:pt x="83" y="171"/>
                </a:cubicBezTo>
                <a:cubicBezTo>
                  <a:pt x="84" y="170"/>
                  <a:pt x="84" y="168"/>
                  <a:pt x="84" y="167"/>
                </a:cubicBezTo>
                <a:cubicBezTo>
                  <a:pt x="84" y="161"/>
                  <a:pt x="79" y="156"/>
                  <a:pt x="73" y="156"/>
                </a:cubicBezTo>
                <a:cubicBezTo>
                  <a:pt x="70" y="156"/>
                  <a:pt x="68" y="157"/>
                  <a:pt x="66" y="159"/>
                </a:cubicBezTo>
                <a:cubicBezTo>
                  <a:pt x="62" y="155"/>
                  <a:pt x="59" y="150"/>
                  <a:pt x="57" y="145"/>
                </a:cubicBezTo>
                <a:cubicBezTo>
                  <a:pt x="65" y="144"/>
                  <a:pt x="75" y="143"/>
                  <a:pt x="84" y="141"/>
                </a:cubicBezTo>
                <a:cubicBezTo>
                  <a:pt x="95" y="146"/>
                  <a:pt x="106" y="149"/>
                  <a:pt x="116" y="150"/>
                </a:cubicBezTo>
                <a:cubicBezTo>
                  <a:pt x="109" y="163"/>
                  <a:pt x="99" y="172"/>
                  <a:pt x="88" y="172"/>
                </a:cubicBezTo>
                <a:close/>
                <a:moveTo>
                  <a:pt x="119" y="144"/>
                </a:moveTo>
                <a:cubicBezTo>
                  <a:pt x="111" y="143"/>
                  <a:pt x="103" y="141"/>
                  <a:pt x="94" y="138"/>
                </a:cubicBezTo>
                <a:cubicBezTo>
                  <a:pt x="98" y="137"/>
                  <a:pt x="102" y="136"/>
                  <a:pt x="105" y="134"/>
                </a:cubicBezTo>
                <a:cubicBezTo>
                  <a:pt x="113" y="132"/>
                  <a:pt x="119" y="128"/>
                  <a:pt x="126" y="125"/>
                </a:cubicBezTo>
                <a:cubicBezTo>
                  <a:pt x="124" y="132"/>
                  <a:pt x="122" y="138"/>
                  <a:pt x="119" y="144"/>
                </a:cubicBezTo>
                <a:close/>
                <a:moveTo>
                  <a:pt x="159" y="131"/>
                </a:moveTo>
                <a:cubicBezTo>
                  <a:pt x="154" y="140"/>
                  <a:pt x="143" y="144"/>
                  <a:pt x="128" y="144"/>
                </a:cubicBezTo>
                <a:cubicBezTo>
                  <a:pt x="127" y="144"/>
                  <a:pt x="127" y="144"/>
                  <a:pt x="126" y="144"/>
                </a:cubicBezTo>
                <a:cubicBezTo>
                  <a:pt x="129" y="137"/>
                  <a:pt x="132" y="129"/>
                  <a:pt x="133" y="120"/>
                </a:cubicBezTo>
                <a:cubicBezTo>
                  <a:pt x="143" y="114"/>
                  <a:pt x="151" y="108"/>
                  <a:pt x="157" y="101"/>
                </a:cubicBezTo>
                <a:cubicBezTo>
                  <a:pt x="163" y="113"/>
                  <a:pt x="164" y="123"/>
                  <a:pt x="159" y="131"/>
                </a:cubicBezTo>
                <a:close/>
              </a:path>
            </a:pathLst>
          </a:custGeom>
          <a:solidFill>
            <a:schemeClr val="bg1"/>
          </a:solidFill>
          <a:ln>
            <a:noFill/>
          </a:ln>
        </p:spPr>
        <p:txBody>
          <a:bodyPr vert="horz" wrap="square" lIns="91440" tIns="45720" rIns="91440" bIns="45720" numCol="1" anchor="t" anchorCtr="0" compatLnSpc="1"/>
          <a:lstStyle/>
          <a:p>
            <a:endParaRPr lang="zh-CN" altLang="en-US">
              <a:solidFill>
                <a:prstClr val="black"/>
              </a:solidFill>
              <a:latin typeface="字魂36号-正文宋楷" panose="02000000000000000000" pitchFamily="2" charset="-122"/>
              <a:ea typeface="字魂36号-正文宋楷" panose="02000000000000000000" pitchFamily="2" charset="-122"/>
            </a:endParaRPr>
          </a:p>
        </p:txBody>
      </p:sp>
      <p:sp>
        <p:nvSpPr>
          <p:cNvPr id="34" name="Freeform 97"/>
          <p:cNvSpPr>
            <a:spLocks noEditPoints="1"/>
          </p:cNvSpPr>
          <p:nvPr/>
        </p:nvSpPr>
        <p:spPr bwMode="auto">
          <a:xfrm>
            <a:off x="579629" y="624826"/>
            <a:ext cx="485717" cy="412284"/>
          </a:xfrm>
          <a:custGeom>
            <a:avLst/>
            <a:gdLst>
              <a:gd name="T0" fmla="*/ 212 w 250"/>
              <a:gd name="T1" fmla="*/ 5 h 212"/>
              <a:gd name="T2" fmla="*/ 48 w 250"/>
              <a:gd name="T3" fmla="*/ 0 h 212"/>
              <a:gd name="T4" fmla="*/ 2 w 250"/>
              <a:gd name="T5" fmla="*/ 71 h 212"/>
              <a:gd name="T6" fmla="*/ 94 w 250"/>
              <a:gd name="T7" fmla="*/ 207 h 212"/>
              <a:gd name="T8" fmla="*/ 147 w 250"/>
              <a:gd name="T9" fmla="*/ 212 h 212"/>
              <a:gd name="T10" fmla="*/ 248 w 250"/>
              <a:gd name="T11" fmla="*/ 82 h 212"/>
              <a:gd name="T12" fmla="*/ 230 w 250"/>
              <a:gd name="T13" fmla="*/ 69 h 212"/>
              <a:gd name="T14" fmla="*/ 186 w 250"/>
              <a:gd name="T15" fmla="*/ 69 h 212"/>
              <a:gd name="T16" fmla="*/ 204 w 250"/>
              <a:gd name="T17" fmla="*/ 20 h 212"/>
              <a:gd name="T18" fmla="*/ 230 w 250"/>
              <a:gd name="T19" fmla="*/ 69 h 212"/>
              <a:gd name="T20" fmla="*/ 87 w 250"/>
              <a:gd name="T21" fmla="*/ 69 h 212"/>
              <a:gd name="T22" fmla="*/ 121 w 250"/>
              <a:gd name="T23" fmla="*/ 14 h 212"/>
              <a:gd name="T24" fmla="*/ 127 w 250"/>
              <a:gd name="T25" fmla="*/ 14 h 212"/>
              <a:gd name="T26" fmla="*/ 162 w 250"/>
              <a:gd name="T27" fmla="*/ 69 h 212"/>
              <a:gd name="T28" fmla="*/ 145 w 250"/>
              <a:gd name="T29" fmla="*/ 14 h 212"/>
              <a:gd name="T30" fmla="*/ 190 w 250"/>
              <a:gd name="T31" fmla="*/ 14 h 212"/>
              <a:gd name="T32" fmla="*/ 173 w 250"/>
              <a:gd name="T33" fmla="*/ 60 h 212"/>
              <a:gd name="T34" fmla="*/ 145 w 250"/>
              <a:gd name="T35" fmla="*/ 14 h 212"/>
              <a:gd name="T36" fmla="*/ 59 w 250"/>
              <a:gd name="T37" fmla="*/ 15 h 212"/>
              <a:gd name="T38" fmla="*/ 104 w 250"/>
              <a:gd name="T39" fmla="*/ 14 h 212"/>
              <a:gd name="T40" fmla="*/ 76 w 250"/>
              <a:gd name="T41" fmla="*/ 59 h 212"/>
              <a:gd name="T42" fmla="*/ 166 w 250"/>
              <a:gd name="T43" fmla="*/ 83 h 212"/>
              <a:gd name="T44" fmla="*/ 128 w 250"/>
              <a:gd name="T45" fmla="*/ 198 h 212"/>
              <a:gd name="T46" fmla="*/ 122 w 250"/>
              <a:gd name="T47" fmla="*/ 198 h 212"/>
              <a:gd name="T48" fmla="*/ 83 w 250"/>
              <a:gd name="T49" fmla="*/ 84 h 212"/>
              <a:gd name="T50" fmla="*/ 166 w 250"/>
              <a:gd name="T51" fmla="*/ 83 h 212"/>
              <a:gd name="T52" fmla="*/ 63 w 250"/>
              <a:gd name="T53" fmla="*/ 68 h 212"/>
              <a:gd name="T54" fmla="*/ 20 w 250"/>
              <a:gd name="T55" fmla="*/ 69 h 212"/>
              <a:gd name="T56" fmla="*/ 46 w 250"/>
              <a:gd name="T57" fmla="*/ 21 h 212"/>
              <a:gd name="T58" fmla="*/ 22 w 250"/>
              <a:gd name="T59" fmla="*/ 83 h 212"/>
              <a:gd name="T60" fmla="*/ 68 w 250"/>
              <a:gd name="T61" fmla="*/ 84 h 212"/>
              <a:gd name="T62" fmla="*/ 106 w 250"/>
              <a:gd name="T63" fmla="*/ 198 h 212"/>
              <a:gd name="T64" fmla="*/ 104 w 250"/>
              <a:gd name="T65" fmla="*/ 197 h 212"/>
              <a:gd name="T66" fmla="*/ 22 w 250"/>
              <a:gd name="T67" fmla="*/ 83 h 212"/>
              <a:gd name="T68" fmla="*/ 143 w 250"/>
              <a:gd name="T69" fmla="*/ 198 h 212"/>
              <a:gd name="T70" fmla="*/ 181 w 250"/>
              <a:gd name="T71" fmla="*/ 84 h 212"/>
              <a:gd name="T72" fmla="*/ 229 w 250"/>
              <a:gd name="T73" fmla="*/ 83 h 212"/>
              <a:gd name="T74" fmla="*/ 146 w 250"/>
              <a:gd name="T75" fmla="*/ 198 h 2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250" h="212">
                <a:moveTo>
                  <a:pt x="248" y="71"/>
                </a:moveTo>
                <a:cubicBezTo>
                  <a:pt x="212" y="5"/>
                  <a:pt x="212" y="5"/>
                  <a:pt x="212" y="5"/>
                </a:cubicBezTo>
                <a:cubicBezTo>
                  <a:pt x="210" y="2"/>
                  <a:pt x="206" y="0"/>
                  <a:pt x="202" y="0"/>
                </a:cubicBezTo>
                <a:cubicBezTo>
                  <a:pt x="48" y="0"/>
                  <a:pt x="48" y="0"/>
                  <a:pt x="48" y="0"/>
                </a:cubicBezTo>
                <a:cubicBezTo>
                  <a:pt x="45" y="0"/>
                  <a:pt x="41" y="2"/>
                  <a:pt x="39" y="5"/>
                </a:cubicBezTo>
                <a:cubicBezTo>
                  <a:pt x="2" y="71"/>
                  <a:pt x="2" y="71"/>
                  <a:pt x="2" y="71"/>
                </a:cubicBezTo>
                <a:cubicBezTo>
                  <a:pt x="0" y="74"/>
                  <a:pt x="0" y="79"/>
                  <a:pt x="3" y="82"/>
                </a:cubicBezTo>
                <a:cubicBezTo>
                  <a:pt x="94" y="207"/>
                  <a:pt x="94" y="207"/>
                  <a:pt x="94" y="207"/>
                </a:cubicBezTo>
                <a:cubicBezTo>
                  <a:pt x="96" y="210"/>
                  <a:pt x="100" y="212"/>
                  <a:pt x="103" y="212"/>
                </a:cubicBezTo>
                <a:cubicBezTo>
                  <a:pt x="147" y="212"/>
                  <a:pt x="147" y="212"/>
                  <a:pt x="147" y="212"/>
                </a:cubicBezTo>
                <a:cubicBezTo>
                  <a:pt x="151" y="212"/>
                  <a:pt x="154" y="210"/>
                  <a:pt x="157" y="207"/>
                </a:cubicBezTo>
                <a:cubicBezTo>
                  <a:pt x="248" y="82"/>
                  <a:pt x="248" y="82"/>
                  <a:pt x="248" y="82"/>
                </a:cubicBezTo>
                <a:cubicBezTo>
                  <a:pt x="250" y="79"/>
                  <a:pt x="250" y="74"/>
                  <a:pt x="248" y="71"/>
                </a:cubicBezTo>
                <a:close/>
                <a:moveTo>
                  <a:pt x="230" y="69"/>
                </a:moveTo>
                <a:cubicBezTo>
                  <a:pt x="219" y="69"/>
                  <a:pt x="198" y="69"/>
                  <a:pt x="187" y="69"/>
                </a:cubicBezTo>
                <a:cubicBezTo>
                  <a:pt x="186" y="69"/>
                  <a:pt x="186" y="69"/>
                  <a:pt x="186" y="69"/>
                </a:cubicBezTo>
                <a:cubicBezTo>
                  <a:pt x="203" y="20"/>
                  <a:pt x="203" y="20"/>
                  <a:pt x="203" y="20"/>
                </a:cubicBezTo>
                <a:cubicBezTo>
                  <a:pt x="203" y="20"/>
                  <a:pt x="204" y="19"/>
                  <a:pt x="204" y="20"/>
                </a:cubicBezTo>
                <a:cubicBezTo>
                  <a:pt x="211" y="32"/>
                  <a:pt x="228" y="63"/>
                  <a:pt x="231" y="68"/>
                </a:cubicBezTo>
                <a:cubicBezTo>
                  <a:pt x="231" y="69"/>
                  <a:pt x="231" y="69"/>
                  <a:pt x="230" y="69"/>
                </a:cubicBezTo>
                <a:close/>
                <a:moveTo>
                  <a:pt x="161" y="69"/>
                </a:moveTo>
                <a:cubicBezTo>
                  <a:pt x="143" y="69"/>
                  <a:pt x="106" y="69"/>
                  <a:pt x="87" y="69"/>
                </a:cubicBezTo>
                <a:cubicBezTo>
                  <a:pt x="86" y="69"/>
                  <a:pt x="86" y="68"/>
                  <a:pt x="86" y="68"/>
                </a:cubicBezTo>
                <a:cubicBezTo>
                  <a:pt x="121" y="14"/>
                  <a:pt x="121" y="14"/>
                  <a:pt x="121" y="14"/>
                </a:cubicBezTo>
                <a:cubicBezTo>
                  <a:pt x="121" y="14"/>
                  <a:pt x="121" y="14"/>
                  <a:pt x="122" y="14"/>
                </a:cubicBezTo>
                <a:cubicBezTo>
                  <a:pt x="123" y="14"/>
                  <a:pt x="126" y="14"/>
                  <a:pt x="127" y="14"/>
                </a:cubicBezTo>
                <a:cubicBezTo>
                  <a:pt x="128" y="14"/>
                  <a:pt x="128" y="14"/>
                  <a:pt x="128" y="14"/>
                </a:cubicBezTo>
                <a:cubicBezTo>
                  <a:pt x="162" y="69"/>
                  <a:pt x="162" y="69"/>
                  <a:pt x="162" y="69"/>
                </a:cubicBezTo>
                <a:cubicBezTo>
                  <a:pt x="162" y="69"/>
                  <a:pt x="163" y="69"/>
                  <a:pt x="161" y="69"/>
                </a:cubicBezTo>
                <a:close/>
                <a:moveTo>
                  <a:pt x="145" y="14"/>
                </a:moveTo>
                <a:cubicBezTo>
                  <a:pt x="155" y="14"/>
                  <a:pt x="185" y="14"/>
                  <a:pt x="190" y="14"/>
                </a:cubicBezTo>
                <a:cubicBezTo>
                  <a:pt x="190" y="14"/>
                  <a:pt x="190" y="14"/>
                  <a:pt x="190" y="14"/>
                </a:cubicBezTo>
                <a:cubicBezTo>
                  <a:pt x="190" y="14"/>
                  <a:pt x="179" y="48"/>
                  <a:pt x="175" y="60"/>
                </a:cubicBezTo>
                <a:cubicBezTo>
                  <a:pt x="174" y="61"/>
                  <a:pt x="173" y="60"/>
                  <a:pt x="173" y="60"/>
                </a:cubicBezTo>
                <a:cubicBezTo>
                  <a:pt x="144" y="14"/>
                  <a:pt x="144" y="14"/>
                  <a:pt x="144" y="14"/>
                </a:cubicBezTo>
                <a:cubicBezTo>
                  <a:pt x="144" y="14"/>
                  <a:pt x="144" y="14"/>
                  <a:pt x="145" y="14"/>
                </a:cubicBezTo>
                <a:close/>
                <a:moveTo>
                  <a:pt x="74" y="59"/>
                </a:moveTo>
                <a:cubicBezTo>
                  <a:pt x="71" y="48"/>
                  <a:pt x="59" y="15"/>
                  <a:pt x="59" y="15"/>
                </a:cubicBezTo>
                <a:cubicBezTo>
                  <a:pt x="59" y="15"/>
                  <a:pt x="59" y="14"/>
                  <a:pt x="60" y="14"/>
                </a:cubicBezTo>
                <a:cubicBezTo>
                  <a:pt x="70" y="14"/>
                  <a:pt x="98" y="14"/>
                  <a:pt x="104" y="14"/>
                </a:cubicBezTo>
                <a:cubicBezTo>
                  <a:pt x="105" y="14"/>
                  <a:pt x="104" y="14"/>
                  <a:pt x="104" y="14"/>
                </a:cubicBezTo>
                <a:cubicBezTo>
                  <a:pt x="76" y="59"/>
                  <a:pt x="76" y="59"/>
                  <a:pt x="76" y="59"/>
                </a:cubicBezTo>
                <a:cubicBezTo>
                  <a:pt x="76" y="59"/>
                  <a:pt x="75" y="60"/>
                  <a:pt x="74" y="59"/>
                </a:cubicBezTo>
                <a:close/>
                <a:moveTo>
                  <a:pt x="166" y="83"/>
                </a:moveTo>
                <a:cubicBezTo>
                  <a:pt x="167" y="83"/>
                  <a:pt x="166" y="84"/>
                  <a:pt x="166" y="84"/>
                </a:cubicBezTo>
                <a:cubicBezTo>
                  <a:pt x="128" y="198"/>
                  <a:pt x="128" y="198"/>
                  <a:pt x="128" y="198"/>
                </a:cubicBezTo>
                <a:cubicBezTo>
                  <a:pt x="128" y="198"/>
                  <a:pt x="127" y="198"/>
                  <a:pt x="127" y="198"/>
                </a:cubicBezTo>
                <a:cubicBezTo>
                  <a:pt x="126" y="198"/>
                  <a:pt x="123" y="198"/>
                  <a:pt x="122" y="198"/>
                </a:cubicBezTo>
                <a:cubicBezTo>
                  <a:pt x="122" y="198"/>
                  <a:pt x="121" y="198"/>
                  <a:pt x="121" y="198"/>
                </a:cubicBezTo>
                <a:cubicBezTo>
                  <a:pt x="83" y="84"/>
                  <a:pt x="83" y="84"/>
                  <a:pt x="83" y="84"/>
                </a:cubicBezTo>
                <a:cubicBezTo>
                  <a:pt x="83" y="84"/>
                  <a:pt x="83" y="83"/>
                  <a:pt x="83" y="83"/>
                </a:cubicBezTo>
                <a:cubicBezTo>
                  <a:pt x="104" y="83"/>
                  <a:pt x="145" y="83"/>
                  <a:pt x="166" y="83"/>
                </a:cubicBezTo>
                <a:close/>
                <a:moveTo>
                  <a:pt x="47" y="21"/>
                </a:moveTo>
                <a:cubicBezTo>
                  <a:pt x="51" y="32"/>
                  <a:pt x="61" y="63"/>
                  <a:pt x="63" y="68"/>
                </a:cubicBezTo>
                <a:cubicBezTo>
                  <a:pt x="63" y="69"/>
                  <a:pt x="63" y="69"/>
                  <a:pt x="62" y="69"/>
                </a:cubicBezTo>
                <a:cubicBezTo>
                  <a:pt x="52" y="69"/>
                  <a:pt x="31" y="69"/>
                  <a:pt x="20" y="69"/>
                </a:cubicBezTo>
                <a:cubicBezTo>
                  <a:pt x="19" y="69"/>
                  <a:pt x="20" y="68"/>
                  <a:pt x="20" y="68"/>
                </a:cubicBezTo>
                <a:cubicBezTo>
                  <a:pt x="46" y="21"/>
                  <a:pt x="46" y="21"/>
                  <a:pt x="46" y="21"/>
                </a:cubicBezTo>
                <a:cubicBezTo>
                  <a:pt x="46" y="21"/>
                  <a:pt x="46" y="20"/>
                  <a:pt x="47" y="21"/>
                </a:cubicBezTo>
                <a:close/>
                <a:moveTo>
                  <a:pt x="22" y="83"/>
                </a:moveTo>
                <a:cubicBezTo>
                  <a:pt x="33" y="83"/>
                  <a:pt x="56" y="83"/>
                  <a:pt x="67" y="83"/>
                </a:cubicBezTo>
                <a:cubicBezTo>
                  <a:pt x="68" y="83"/>
                  <a:pt x="68" y="84"/>
                  <a:pt x="68" y="84"/>
                </a:cubicBezTo>
                <a:cubicBezTo>
                  <a:pt x="107" y="197"/>
                  <a:pt x="107" y="197"/>
                  <a:pt x="107" y="197"/>
                </a:cubicBezTo>
                <a:cubicBezTo>
                  <a:pt x="107" y="197"/>
                  <a:pt x="107" y="198"/>
                  <a:pt x="106" y="198"/>
                </a:cubicBezTo>
                <a:cubicBezTo>
                  <a:pt x="106" y="198"/>
                  <a:pt x="105" y="198"/>
                  <a:pt x="105" y="198"/>
                </a:cubicBezTo>
                <a:cubicBezTo>
                  <a:pt x="105" y="198"/>
                  <a:pt x="104" y="197"/>
                  <a:pt x="104" y="197"/>
                </a:cubicBezTo>
                <a:cubicBezTo>
                  <a:pt x="21" y="84"/>
                  <a:pt x="21" y="84"/>
                  <a:pt x="21" y="84"/>
                </a:cubicBezTo>
                <a:cubicBezTo>
                  <a:pt x="21" y="84"/>
                  <a:pt x="21" y="83"/>
                  <a:pt x="22" y="83"/>
                </a:cubicBezTo>
                <a:close/>
                <a:moveTo>
                  <a:pt x="146" y="198"/>
                </a:moveTo>
                <a:cubicBezTo>
                  <a:pt x="145" y="198"/>
                  <a:pt x="143" y="198"/>
                  <a:pt x="143" y="198"/>
                </a:cubicBezTo>
                <a:cubicBezTo>
                  <a:pt x="142" y="198"/>
                  <a:pt x="142" y="198"/>
                  <a:pt x="142" y="198"/>
                </a:cubicBezTo>
                <a:cubicBezTo>
                  <a:pt x="181" y="84"/>
                  <a:pt x="181" y="84"/>
                  <a:pt x="181" y="84"/>
                </a:cubicBezTo>
                <a:cubicBezTo>
                  <a:pt x="181" y="84"/>
                  <a:pt x="181" y="83"/>
                  <a:pt x="182" y="83"/>
                </a:cubicBezTo>
                <a:cubicBezTo>
                  <a:pt x="194" y="83"/>
                  <a:pt x="217" y="83"/>
                  <a:pt x="229" y="83"/>
                </a:cubicBezTo>
                <a:cubicBezTo>
                  <a:pt x="230" y="83"/>
                  <a:pt x="229" y="84"/>
                  <a:pt x="229" y="84"/>
                </a:cubicBezTo>
                <a:cubicBezTo>
                  <a:pt x="146" y="198"/>
                  <a:pt x="146" y="198"/>
                  <a:pt x="146" y="198"/>
                </a:cubicBezTo>
                <a:cubicBezTo>
                  <a:pt x="146" y="198"/>
                  <a:pt x="146" y="198"/>
                  <a:pt x="146" y="198"/>
                </a:cubicBezTo>
                <a:close/>
              </a:path>
            </a:pathLst>
          </a:custGeom>
          <a:solidFill>
            <a:schemeClr val="bg1"/>
          </a:solidFill>
          <a:ln>
            <a:noFill/>
          </a:ln>
        </p:spPr>
        <p:txBody>
          <a:bodyPr vert="horz" wrap="square" lIns="91440" tIns="45720" rIns="91440" bIns="45720" numCol="1" anchor="t" anchorCtr="0" compatLnSpc="1"/>
          <a:lstStyle/>
          <a:p>
            <a:endParaRPr lang="zh-CN" altLang="en-US">
              <a:solidFill>
                <a:prstClr val="black"/>
              </a:solidFill>
              <a:latin typeface="字魂36号-正文宋楷" panose="02000000000000000000" pitchFamily="2" charset="-122"/>
              <a:ea typeface="字魂36号-正文宋楷" panose="02000000000000000000" pitchFamily="2" charset="-122"/>
            </a:endParaRP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9"/>
                                        </p:tgtEl>
                                        <p:attrNameLst>
                                          <p:attrName>style.visibility</p:attrName>
                                        </p:attrNameLst>
                                      </p:cBhvr>
                                      <p:to>
                                        <p:strVal val="visible"/>
                                      </p:to>
                                    </p:set>
                                    <p:animEffect transition="in" filter="fade">
                                      <p:cBhvr>
                                        <p:cTn id="12" dur="500"/>
                                        <p:tgtEl>
                                          <p:spTgt spid="19"/>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0"/>
                                        </p:tgtEl>
                                        <p:attrNameLst>
                                          <p:attrName>style.visibility</p:attrName>
                                        </p:attrNameLst>
                                      </p:cBhvr>
                                      <p:to>
                                        <p:strVal val="visible"/>
                                      </p:to>
                                    </p:set>
                                    <p:animEffect transition="in" filter="fade">
                                      <p:cBhvr>
                                        <p:cTn id="15" dur="500"/>
                                        <p:tgtEl>
                                          <p:spTgt spid="20"/>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1"/>
                                        </p:tgtEl>
                                        <p:attrNameLst>
                                          <p:attrName>style.visibility</p:attrName>
                                        </p:attrNameLst>
                                      </p:cBhvr>
                                      <p:to>
                                        <p:strVal val="visible"/>
                                      </p:to>
                                    </p:set>
                                    <p:animEffect transition="in" filter="fade">
                                      <p:cBhvr>
                                        <p:cTn id="18" dur="500"/>
                                        <p:tgtEl>
                                          <p:spTgt spid="21"/>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22"/>
                                        </p:tgtEl>
                                        <p:attrNameLst>
                                          <p:attrName>style.visibility</p:attrName>
                                        </p:attrNameLst>
                                      </p:cBhvr>
                                      <p:to>
                                        <p:strVal val="visible"/>
                                      </p:to>
                                    </p:set>
                                    <p:animEffect transition="in" filter="fade">
                                      <p:cBhvr>
                                        <p:cTn id="21" dur="500"/>
                                        <p:tgtEl>
                                          <p:spTgt spid="22"/>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23"/>
                                        </p:tgtEl>
                                        <p:attrNameLst>
                                          <p:attrName>style.visibility</p:attrName>
                                        </p:attrNameLst>
                                      </p:cBhvr>
                                      <p:to>
                                        <p:strVal val="visible"/>
                                      </p:to>
                                    </p:set>
                                    <p:animEffect transition="in" filter="fade">
                                      <p:cBhvr>
                                        <p:cTn id="24" dur="500"/>
                                        <p:tgtEl>
                                          <p:spTgt spid="23"/>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24"/>
                                        </p:tgtEl>
                                        <p:attrNameLst>
                                          <p:attrName>style.visibility</p:attrName>
                                        </p:attrNameLst>
                                      </p:cBhvr>
                                      <p:to>
                                        <p:strVal val="visible"/>
                                      </p:to>
                                    </p:set>
                                    <p:animEffect transition="in" filter="fade">
                                      <p:cBhvr>
                                        <p:cTn id="27" dur="500"/>
                                        <p:tgtEl>
                                          <p:spTgt spid="24"/>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25"/>
                                        </p:tgtEl>
                                        <p:attrNameLst>
                                          <p:attrName>style.visibility</p:attrName>
                                        </p:attrNameLst>
                                      </p:cBhvr>
                                      <p:to>
                                        <p:strVal val="visible"/>
                                      </p:to>
                                    </p:set>
                                    <p:animEffect transition="in" filter="fade">
                                      <p:cBhvr>
                                        <p:cTn id="30" dur="500"/>
                                        <p:tgtEl>
                                          <p:spTgt spid="25"/>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26"/>
                                        </p:tgtEl>
                                        <p:attrNameLst>
                                          <p:attrName>style.visibility</p:attrName>
                                        </p:attrNameLst>
                                      </p:cBhvr>
                                      <p:to>
                                        <p:strVal val="visible"/>
                                      </p:to>
                                    </p:set>
                                    <p:animEffect transition="in" filter="fade">
                                      <p:cBhvr>
                                        <p:cTn id="33" dur="500"/>
                                        <p:tgtEl>
                                          <p:spTgt spid="26"/>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27"/>
                                        </p:tgtEl>
                                        <p:attrNameLst>
                                          <p:attrName>style.visibility</p:attrName>
                                        </p:attrNameLst>
                                      </p:cBhvr>
                                      <p:to>
                                        <p:strVal val="visible"/>
                                      </p:to>
                                    </p:set>
                                    <p:animEffect transition="in" filter="fade">
                                      <p:cBhvr>
                                        <p:cTn id="36" dur="500"/>
                                        <p:tgtEl>
                                          <p:spTgt spid="27"/>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8"/>
                                        </p:tgtEl>
                                        <p:attrNameLst>
                                          <p:attrName>style.visibility</p:attrName>
                                        </p:attrNameLst>
                                      </p:cBhvr>
                                      <p:to>
                                        <p:strVal val="visible"/>
                                      </p:to>
                                    </p:set>
                                    <p:animEffect transition="in" filter="fade">
                                      <p:cBhvr>
                                        <p:cTn id="39" dur="50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9" grpId="0" animBg="1"/>
      <p:bldP spid="20" grpId="0" animBg="1"/>
      <p:bldP spid="21" grpId="0" animBg="1"/>
      <p:bldP spid="22" grpId="0" animBg="1"/>
      <p:bldP spid="23" grpId="0" animBg="1"/>
      <p:bldP spid="24" grpId="0" animBg="1"/>
      <p:bldP spid="25" grpId="0" animBg="1"/>
      <p:bldP spid="26" grpId="0" animBg="1"/>
      <p:bldP spid="27" grpId="0" animBg="1"/>
      <p:bldP spid="28"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文本框 12"/>
          <p:cNvSpPr txBox="1"/>
          <p:nvPr/>
        </p:nvSpPr>
        <p:spPr>
          <a:xfrm>
            <a:off x="6194780" y="46138"/>
            <a:ext cx="4002857" cy="954107"/>
          </a:xfrm>
          <a:prstGeom prst="rect">
            <a:avLst/>
          </a:prstGeom>
          <a:noFill/>
        </p:spPr>
        <p:txBody>
          <a:bodyPr wrap="square" rtlCol="0">
            <a:spAutoFit/>
          </a:bodyPr>
          <a:lstStyle/>
          <a:p>
            <a:r>
              <a:rPr lang="en-GB" altLang="zh-CN" sz="2800" dirty="0">
                <a:solidFill>
                  <a:schemeClr val="tx1">
                    <a:lumMod val="75000"/>
                    <a:lumOff val="25000"/>
                  </a:schemeClr>
                </a:solidFill>
                <a:latin typeface="字魂36号-正文宋楷" panose="02000000000000000000" pitchFamily="2" charset="-122"/>
                <a:ea typeface="字魂36号-正文宋楷" panose="02000000000000000000" pitchFamily="2" charset="-122"/>
              </a:rPr>
              <a:t>Strategic and competitive direction </a:t>
            </a:r>
            <a:endParaRPr lang="en-US" altLang="zh-CN" sz="2800" dirty="0">
              <a:solidFill>
                <a:schemeClr val="tx1">
                  <a:lumMod val="95000"/>
                  <a:lumOff val="5000"/>
                </a:schemeClr>
              </a:solidFill>
              <a:latin typeface="字魂95号-手刻宋" panose="00000500000000000000" pitchFamily="2" charset="-122"/>
              <a:ea typeface="字魂95号-手刻宋" panose="00000500000000000000" pitchFamily="2" charset="-122"/>
            </a:endParaRPr>
          </a:p>
        </p:txBody>
      </p:sp>
      <p:cxnSp>
        <p:nvCxnSpPr>
          <p:cNvPr id="18" name="直接连接符 17"/>
          <p:cNvCxnSpPr/>
          <p:nvPr/>
        </p:nvCxnSpPr>
        <p:spPr>
          <a:xfrm>
            <a:off x="6350896" y="1241068"/>
            <a:ext cx="548640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grpSp>
        <p:nvGrpSpPr>
          <p:cNvPr id="29" name="组合 28"/>
          <p:cNvGrpSpPr/>
          <p:nvPr/>
        </p:nvGrpSpPr>
        <p:grpSpPr>
          <a:xfrm flipH="1">
            <a:off x="644849" y="5800406"/>
            <a:ext cx="474192" cy="399630"/>
            <a:chOff x="6350" y="1588"/>
            <a:chExt cx="1403350" cy="1182687"/>
          </a:xfrm>
          <a:solidFill>
            <a:schemeClr val="bg1"/>
          </a:solidFill>
        </p:grpSpPr>
        <p:sp>
          <p:nvSpPr>
            <p:cNvPr id="30" name="Freeform 5"/>
            <p:cNvSpPr/>
            <p:nvPr/>
          </p:nvSpPr>
          <p:spPr bwMode="auto">
            <a:xfrm>
              <a:off x="498475" y="1588"/>
              <a:ext cx="627063" cy="625475"/>
            </a:xfrm>
            <a:custGeom>
              <a:avLst/>
              <a:gdLst>
                <a:gd name="T0" fmla="*/ 163 w 166"/>
                <a:gd name="T1" fmla="*/ 30 h 165"/>
                <a:gd name="T2" fmla="*/ 134 w 166"/>
                <a:gd name="T3" fmla="*/ 1 h 165"/>
                <a:gd name="T4" fmla="*/ 127 w 166"/>
                <a:gd name="T5" fmla="*/ 0 h 165"/>
                <a:gd name="T6" fmla="*/ 99 w 166"/>
                <a:gd name="T7" fmla="*/ 0 h 165"/>
                <a:gd name="T8" fmla="*/ 94 w 166"/>
                <a:gd name="T9" fmla="*/ 2 h 165"/>
                <a:gd name="T10" fmla="*/ 3 w 166"/>
                <a:gd name="T11" fmla="*/ 93 h 165"/>
                <a:gd name="T12" fmla="*/ 3 w 166"/>
                <a:gd name="T13" fmla="*/ 105 h 165"/>
                <a:gd name="T14" fmla="*/ 9 w 166"/>
                <a:gd name="T15" fmla="*/ 107 h 165"/>
                <a:gd name="T16" fmla="*/ 15 w 166"/>
                <a:gd name="T17" fmla="*/ 104 h 165"/>
                <a:gd name="T18" fmla="*/ 104 w 166"/>
                <a:gd name="T19" fmla="*/ 15 h 165"/>
                <a:gd name="T20" fmla="*/ 125 w 166"/>
                <a:gd name="T21" fmla="*/ 15 h 165"/>
                <a:gd name="T22" fmla="*/ 126 w 166"/>
                <a:gd name="T23" fmla="*/ 16 h 165"/>
                <a:gd name="T24" fmla="*/ 125 w 166"/>
                <a:gd name="T25" fmla="*/ 17 h 165"/>
                <a:gd name="T26" fmla="*/ 25 w 166"/>
                <a:gd name="T27" fmla="*/ 117 h 165"/>
                <a:gd name="T28" fmla="*/ 25 w 166"/>
                <a:gd name="T29" fmla="*/ 123 h 165"/>
                <a:gd name="T30" fmla="*/ 29 w 166"/>
                <a:gd name="T31" fmla="*/ 124 h 165"/>
                <a:gd name="T32" fmla="*/ 32 w 166"/>
                <a:gd name="T33" fmla="*/ 123 h 165"/>
                <a:gd name="T34" fmla="*/ 131 w 166"/>
                <a:gd name="T35" fmla="*/ 23 h 165"/>
                <a:gd name="T36" fmla="*/ 132 w 166"/>
                <a:gd name="T37" fmla="*/ 23 h 165"/>
                <a:gd name="T38" fmla="*/ 143 w 166"/>
                <a:gd name="T39" fmla="*/ 34 h 165"/>
                <a:gd name="T40" fmla="*/ 142 w 166"/>
                <a:gd name="T41" fmla="*/ 34 h 165"/>
                <a:gd name="T42" fmla="*/ 42 w 166"/>
                <a:gd name="T43" fmla="*/ 134 h 165"/>
                <a:gd name="T44" fmla="*/ 42 w 166"/>
                <a:gd name="T45" fmla="*/ 140 h 165"/>
                <a:gd name="T46" fmla="*/ 45 w 166"/>
                <a:gd name="T47" fmla="*/ 141 h 165"/>
                <a:gd name="T48" fmla="*/ 49 w 166"/>
                <a:gd name="T49" fmla="*/ 140 h 165"/>
                <a:gd name="T50" fmla="*/ 148 w 166"/>
                <a:gd name="T51" fmla="*/ 40 h 165"/>
                <a:gd name="T52" fmla="*/ 149 w 166"/>
                <a:gd name="T53" fmla="*/ 40 h 165"/>
                <a:gd name="T54" fmla="*/ 151 w 166"/>
                <a:gd name="T55" fmla="*/ 41 h 165"/>
                <a:gd name="T56" fmla="*/ 151 w 166"/>
                <a:gd name="T57" fmla="*/ 61 h 165"/>
                <a:gd name="T58" fmla="*/ 61 w 166"/>
                <a:gd name="T59" fmla="*/ 150 h 165"/>
                <a:gd name="T60" fmla="*/ 61 w 166"/>
                <a:gd name="T61" fmla="*/ 162 h 165"/>
                <a:gd name="T62" fmla="*/ 67 w 166"/>
                <a:gd name="T63" fmla="*/ 165 h 165"/>
                <a:gd name="T64" fmla="*/ 73 w 166"/>
                <a:gd name="T65" fmla="*/ 162 h 165"/>
                <a:gd name="T66" fmla="*/ 164 w 166"/>
                <a:gd name="T67" fmla="*/ 71 h 165"/>
                <a:gd name="T68" fmla="*/ 164 w 166"/>
                <a:gd name="T69" fmla="*/ 71 h 165"/>
                <a:gd name="T70" fmla="*/ 166 w 166"/>
                <a:gd name="T71" fmla="*/ 65 h 165"/>
                <a:gd name="T72" fmla="*/ 166 w 166"/>
                <a:gd name="T73" fmla="*/ 37 h 165"/>
                <a:gd name="T74" fmla="*/ 163 w 166"/>
                <a:gd name="T75" fmla="*/ 30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66" h="165">
                  <a:moveTo>
                    <a:pt x="163" y="30"/>
                  </a:moveTo>
                  <a:cubicBezTo>
                    <a:pt x="134" y="1"/>
                    <a:pt x="134" y="1"/>
                    <a:pt x="134" y="1"/>
                  </a:cubicBezTo>
                  <a:cubicBezTo>
                    <a:pt x="133" y="0"/>
                    <a:pt x="130" y="0"/>
                    <a:pt x="127" y="0"/>
                  </a:cubicBezTo>
                  <a:cubicBezTo>
                    <a:pt x="99" y="0"/>
                    <a:pt x="99" y="0"/>
                    <a:pt x="99" y="0"/>
                  </a:cubicBezTo>
                  <a:cubicBezTo>
                    <a:pt x="97" y="0"/>
                    <a:pt x="96" y="0"/>
                    <a:pt x="94" y="2"/>
                  </a:cubicBezTo>
                  <a:cubicBezTo>
                    <a:pt x="3" y="93"/>
                    <a:pt x="3" y="93"/>
                    <a:pt x="3" y="93"/>
                  </a:cubicBezTo>
                  <a:cubicBezTo>
                    <a:pt x="0" y="96"/>
                    <a:pt x="0" y="101"/>
                    <a:pt x="3" y="105"/>
                  </a:cubicBezTo>
                  <a:cubicBezTo>
                    <a:pt x="5" y="106"/>
                    <a:pt x="7" y="107"/>
                    <a:pt x="9" y="107"/>
                  </a:cubicBezTo>
                  <a:cubicBezTo>
                    <a:pt x="11" y="107"/>
                    <a:pt x="14" y="106"/>
                    <a:pt x="15" y="104"/>
                  </a:cubicBezTo>
                  <a:cubicBezTo>
                    <a:pt x="104" y="15"/>
                    <a:pt x="104" y="15"/>
                    <a:pt x="104" y="15"/>
                  </a:cubicBezTo>
                  <a:cubicBezTo>
                    <a:pt x="125" y="15"/>
                    <a:pt x="125" y="15"/>
                    <a:pt x="125" y="15"/>
                  </a:cubicBezTo>
                  <a:cubicBezTo>
                    <a:pt x="126" y="16"/>
                    <a:pt x="126" y="16"/>
                    <a:pt x="126" y="16"/>
                  </a:cubicBezTo>
                  <a:cubicBezTo>
                    <a:pt x="125" y="17"/>
                    <a:pt x="125" y="17"/>
                    <a:pt x="125" y="17"/>
                  </a:cubicBezTo>
                  <a:cubicBezTo>
                    <a:pt x="25" y="117"/>
                    <a:pt x="25" y="117"/>
                    <a:pt x="25" y="117"/>
                  </a:cubicBezTo>
                  <a:cubicBezTo>
                    <a:pt x="24" y="118"/>
                    <a:pt x="24" y="121"/>
                    <a:pt x="25" y="123"/>
                  </a:cubicBezTo>
                  <a:cubicBezTo>
                    <a:pt x="26" y="124"/>
                    <a:pt x="27" y="124"/>
                    <a:pt x="29" y="124"/>
                  </a:cubicBezTo>
                  <a:cubicBezTo>
                    <a:pt x="30" y="124"/>
                    <a:pt x="31" y="124"/>
                    <a:pt x="32" y="123"/>
                  </a:cubicBezTo>
                  <a:cubicBezTo>
                    <a:pt x="131" y="23"/>
                    <a:pt x="131" y="23"/>
                    <a:pt x="131" y="23"/>
                  </a:cubicBezTo>
                  <a:cubicBezTo>
                    <a:pt x="131" y="23"/>
                    <a:pt x="131" y="23"/>
                    <a:pt x="132" y="23"/>
                  </a:cubicBezTo>
                  <a:cubicBezTo>
                    <a:pt x="143" y="34"/>
                    <a:pt x="143" y="34"/>
                    <a:pt x="143" y="34"/>
                  </a:cubicBezTo>
                  <a:cubicBezTo>
                    <a:pt x="142" y="34"/>
                    <a:pt x="142" y="34"/>
                    <a:pt x="142" y="34"/>
                  </a:cubicBezTo>
                  <a:cubicBezTo>
                    <a:pt x="42" y="134"/>
                    <a:pt x="42" y="134"/>
                    <a:pt x="42" y="134"/>
                  </a:cubicBezTo>
                  <a:cubicBezTo>
                    <a:pt x="41" y="135"/>
                    <a:pt x="41" y="138"/>
                    <a:pt x="42" y="140"/>
                  </a:cubicBezTo>
                  <a:cubicBezTo>
                    <a:pt x="43" y="141"/>
                    <a:pt x="44" y="141"/>
                    <a:pt x="45" y="141"/>
                  </a:cubicBezTo>
                  <a:cubicBezTo>
                    <a:pt x="47" y="141"/>
                    <a:pt x="48" y="141"/>
                    <a:pt x="49" y="140"/>
                  </a:cubicBezTo>
                  <a:cubicBezTo>
                    <a:pt x="148" y="40"/>
                    <a:pt x="148" y="40"/>
                    <a:pt x="148" y="40"/>
                  </a:cubicBezTo>
                  <a:cubicBezTo>
                    <a:pt x="148" y="40"/>
                    <a:pt x="149" y="40"/>
                    <a:pt x="149" y="40"/>
                  </a:cubicBezTo>
                  <a:cubicBezTo>
                    <a:pt x="151" y="41"/>
                    <a:pt x="151" y="41"/>
                    <a:pt x="151" y="41"/>
                  </a:cubicBezTo>
                  <a:cubicBezTo>
                    <a:pt x="151" y="61"/>
                    <a:pt x="151" y="61"/>
                    <a:pt x="151" y="61"/>
                  </a:cubicBezTo>
                  <a:cubicBezTo>
                    <a:pt x="61" y="150"/>
                    <a:pt x="61" y="150"/>
                    <a:pt x="61" y="150"/>
                  </a:cubicBezTo>
                  <a:cubicBezTo>
                    <a:pt x="58" y="153"/>
                    <a:pt x="58" y="159"/>
                    <a:pt x="61" y="162"/>
                  </a:cubicBezTo>
                  <a:cubicBezTo>
                    <a:pt x="63" y="164"/>
                    <a:pt x="65" y="165"/>
                    <a:pt x="67" y="165"/>
                  </a:cubicBezTo>
                  <a:cubicBezTo>
                    <a:pt x="69" y="165"/>
                    <a:pt x="71" y="164"/>
                    <a:pt x="73" y="162"/>
                  </a:cubicBezTo>
                  <a:cubicBezTo>
                    <a:pt x="164" y="71"/>
                    <a:pt x="164" y="71"/>
                    <a:pt x="164" y="71"/>
                  </a:cubicBezTo>
                  <a:cubicBezTo>
                    <a:pt x="164" y="71"/>
                    <a:pt x="164" y="71"/>
                    <a:pt x="164" y="71"/>
                  </a:cubicBezTo>
                  <a:cubicBezTo>
                    <a:pt x="166" y="69"/>
                    <a:pt x="166" y="67"/>
                    <a:pt x="166" y="65"/>
                  </a:cubicBezTo>
                  <a:cubicBezTo>
                    <a:pt x="166" y="37"/>
                    <a:pt x="166" y="37"/>
                    <a:pt x="166" y="37"/>
                  </a:cubicBezTo>
                  <a:cubicBezTo>
                    <a:pt x="166" y="34"/>
                    <a:pt x="165" y="32"/>
                    <a:pt x="163" y="30"/>
                  </a:cubicBezTo>
                  <a:close/>
                </a:path>
              </a:pathLst>
            </a:custGeom>
            <a:grpFill/>
            <a:ln w="9525">
              <a:noFill/>
              <a:round/>
            </a:ln>
          </p:spPr>
          <p:txBody>
            <a:bodyPr vert="horz" wrap="square" lIns="91440" tIns="45720" rIns="91440" bIns="45720" numCol="1" anchor="t" anchorCtr="0" compatLnSpc="1"/>
            <a:lstStyle/>
            <a:p>
              <a:endParaRPr lang="zh-CN" altLang="en-US">
                <a:solidFill>
                  <a:prstClr val="black"/>
                </a:solidFill>
                <a:latin typeface="字魂36号-正文宋楷" panose="02000000000000000000" pitchFamily="2" charset="-122"/>
                <a:ea typeface="字魂36号-正文宋楷" panose="02000000000000000000" pitchFamily="2" charset="-122"/>
              </a:endParaRPr>
            </a:p>
          </p:txBody>
        </p:sp>
        <p:sp>
          <p:nvSpPr>
            <p:cNvPr id="31" name="Freeform 6"/>
            <p:cNvSpPr/>
            <p:nvPr/>
          </p:nvSpPr>
          <p:spPr bwMode="auto">
            <a:xfrm>
              <a:off x="6350" y="214313"/>
              <a:ext cx="1403350" cy="969962"/>
            </a:xfrm>
            <a:custGeom>
              <a:avLst/>
              <a:gdLst>
                <a:gd name="T0" fmla="*/ 346 w 371"/>
                <a:gd name="T1" fmla="*/ 209 h 256"/>
                <a:gd name="T2" fmla="*/ 346 w 371"/>
                <a:gd name="T3" fmla="*/ 25 h 256"/>
                <a:gd name="T4" fmla="*/ 321 w 371"/>
                <a:gd name="T5" fmla="*/ 0 h 256"/>
                <a:gd name="T6" fmla="*/ 309 w 371"/>
                <a:gd name="T7" fmla="*/ 0 h 256"/>
                <a:gd name="T8" fmla="*/ 309 w 371"/>
                <a:gd name="T9" fmla="*/ 9 h 256"/>
                <a:gd name="T10" fmla="*/ 309 w 371"/>
                <a:gd name="T11" fmla="*/ 12 h 256"/>
                <a:gd name="T12" fmla="*/ 321 w 371"/>
                <a:gd name="T13" fmla="*/ 12 h 256"/>
                <a:gd name="T14" fmla="*/ 334 w 371"/>
                <a:gd name="T15" fmla="*/ 25 h 256"/>
                <a:gd name="T16" fmla="*/ 334 w 371"/>
                <a:gd name="T17" fmla="*/ 209 h 256"/>
                <a:gd name="T18" fmla="*/ 231 w 371"/>
                <a:gd name="T19" fmla="*/ 209 h 256"/>
                <a:gd name="T20" fmla="*/ 231 w 371"/>
                <a:gd name="T21" fmla="*/ 212 h 256"/>
                <a:gd name="T22" fmla="*/ 218 w 371"/>
                <a:gd name="T23" fmla="*/ 225 h 256"/>
                <a:gd name="T24" fmla="*/ 150 w 371"/>
                <a:gd name="T25" fmla="*/ 225 h 256"/>
                <a:gd name="T26" fmla="*/ 137 w 371"/>
                <a:gd name="T27" fmla="*/ 212 h 256"/>
                <a:gd name="T28" fmla="*/ 137 w 371"/>
                <a:gd name="T29" fmla="*/ 209 h 256"/>
                <a:gd name="T30" fmla="*/ 40 w 371"/>
                <a:gd name="T31" fmla="*/ 209 h 256"/>
                <a:gd name="T32" fmla="*/ 40 w 371"/>
                <a:gd name="T33" fmla="*/ 25 h 256"/>
                <a:gd name="T34" fmla="*/ 53 w 371"/>
                <a:gd name="T35" fmla="*/ 12 h 256"/>
                <a:gd name="T36" fmla="*/ 140 w 371"/>
                <a:gd name="T37" fmla="*/ 12 h 256"/>
                <a:gd name="T38" fmla="*/ 152 w 371"/>
                <a:gd name="T39" fmla="*/ 0 h 256"/>
                <a:gd name="T40" fmla="*/ 53 w 371"/>
                <a:gd name="T41" fmla="*/ 0 h 256"/>
                <a:gd name="T42" fmla="*/ 28 w 371"/>
                <a:gd name="T43" fmla="*/ 25 h 256"/>
                <a:gd name="T44" fmla="*/ 28 w 371"/>
                <a:gd name="T45" fmla="*/ 209 h 256"/>
                <a:gd name="T46" fmla="*/ 0 w 371"/>
                <a:gd name="T47" fmla="*/ 209 h 256"/>
                <a:gd name="T48" fmla="*/ 0 w 371"/>
                <a:gd name="T49" fmla="*/ 231 h 256"/>
                <a:gd name="T50" fmla="*/ 25 w 371"/>
                <a:gd name="T51" fmla="*/ 256 h 256"/>
                <a:gd name="T52" fmla="*/ 346 w 371"/>
                <a:gd name="T53" fmla="*/ 256 h 256"/>
                <a:gd name="T54" fmla="*/ 371 w 371"/>
                <a:gd name="T55" fmla="*/ 231 h 256"/>
                <a:gd name="T56" fmla="*/ 371 w 371"/>
                <a:gd name="T57" fmla="*/ 209 h 256"/>
                <a:gd name="T58" fmla="*/ 346 w 371"/>
                <a:gd name="T59" fmla="*/ 209 h 2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371" h="256">
                  <a:moveTo>
                    <a:pt x="346" y="209"/>
                  </a:moveTo>
                  <a:cubicBezTo>
                    <a:pt x="346" y="25"/>
                    <a:pt x="346" y="25"/>
                    <a:pt x="346" y="25"/>
                  </a:cubicBezTo>
                  <a:cubicBezTo>
                    <a:pt x="346" y="11"/>
                    <a:pt x="335" y="0"/>
                    <a:pt x="321" y="0"/>
                  </a:cubicBezTo>
                  <a:cubicBezTo>
                    <a:pt x="309" y="0"/>
                    <a:pt x="309" y="0"/>
                    <a:pt x="309" y="0"/>
                  </a:cubicBezTo>
                  <a:cubicBezTo>
                    <a:pt x="309" y="9"/>
                    <a:pt x="309" y="9"/>
                    <a:pt x="309" y="9"/>
                  </a:cubicBezTo>
                  <a:cubicBezTo>
                    <a:pt x="309" y="10"/>
                    <a:pt x="309" y="11"/>
                    <a:pt x="309" y="12"/>
                  </a:cubicBezTo>
                  <a:cubicBezTo>
                    <a:pt x="321" y="12"/>
                    <a:pt x="321" y="12"/>
                    <a:pt x="321" y="12"/>
                  </a:cubicBezTo>
                  <a:cubicBezTo>
                    <a:pt x="328" y="12"/>
                    <a:pt x="334" y="18"/>
                    <a:pt x="334" y="25"/>
                  </a:cubicBezTo>
                  <a:cubicBezTo>
                    <a:pt x="334" y="209"/>
                    <a:pt x="334" y="209"/>
                    <a:pt x="334" y="209"/>
                  </a:cubicBezTo>
                  <a:cubicBezTo>
                    <a:pt x="231" y="209"/>
                    <a:pt x="231" y="209"/>
                    <a:pt x="231" y="209"/>
                  </a:cubicBezTo>
                  <a:cubicBezTo>
                    <a:pt x="231" y="212"/>
                    <a:pt x="231" y="212"/>
                    <a:pt x="231" y="212"/>
                  </a:cubicBezTo>
                  <a:cubicBezTo>
                    <a:pt x="231" y="219"/>
                    <a:pt x="225" y="225"/>
                    <a:pt x="218" y="225"/>
                  </a:cubicBezTo>
                  <a:cubicBezTo>
                    <a:pt x="150" y="225"/>
                    <a:pt x="150" y="225"/>
                    <a:pt x="150" y="225"/>
                  </a:cubicBezTo>
                  <a:cubicBezTo>
                    <a:pt x="143" y="225"/>
                    <a:pt x="137" y="219"/>
                    <a:pt x="137" y="212"/>
                  </a:cubicBezTo>
                  <a:cubicBezTo>
                    <a:pt x="137" y="209"/>
                    <a:pt x="137" y="209"/>
                    <a:pt x="137" y="209"/>
                  </a:cubicBezTo>
                  <a:cubicBezTo>
                    <a:pt x="40" y="209"/>
                    <a:pt x="40" y="209"/>
                    <a:pt x="40" y="209"/>
                  </a:cubicBezTo>
                  <a:cubicBezTo>
                    <a:pt x="40" y="25"/>
                    <a:pt x="40" y="25"/>
                    <a:pt x="40" y="25"/>
                  </a:cubicBezTo>
                  <a:cubicBezTo>
                    <a:pt x="40" y="18"/>
                    <a:pt x="46" y="12"/>
                    <a:pt x="53" y="12"/>
                  </a:cubicBezTo>
                  <a:cubicBezTo>
                    <a:pt x="140" y="12"/>
                    <a:pt x="140" y="12"/>
                    <a:pt x="140" y="12"/>
                  </a:cubicBezTo>
                  <a:cubicBezTo>
                    <a:pt x="152" y="0"/>
                    <a:pt x="152" y="0"/>
                    <a:pt x="152" y="0"/>
                  </a:cubicBezTo>
                  <a:cubicBezTo>
                    <a:pt x="53" y="0"/>
                    <a:pt x="53" y="0"/>
                    <a:pt x="53" y="0"/>
                  </a:cubicBezTo>
                  <a:cubicBezTo>
                    <a:pt x="39" y="0"/>
                    <a:pt x="28" y="11"/>
                    <a:pt x="28" y="25"/>
                  </a:cubicBezTo>
                  <a:cubicBezTo>
                    <a:pt x="28" y="209"/>
                    <a:pt x="28" y="209"/>
                    <a:pt x="28" y="209"/>
                  </a:cubicBezTo>
                  <a:cubicBezTo>
                    <a:pt x="0" y="209"/>
                    <a:pt x="0" y="209"/>
                    <a:pt x="0" y="209"/>
                  </a:cubicBezTo>
                  <a:cubicBezTo>
                    <a:pt x="0" y="231"/>
                    <a:pt x="0" y="231"/>
                    <a:pt x="0" y="231"/>
                  </a:cubicBezTo>
                  <a:cubicBezTo>
                    <a:pt x="0" y="245"/>
                    <a:pt x="11" y="256"/>
                    <a:pt x="25" y="256"/>
                  </a:cubicBezTo>
                  <a:cubicBezTo>
                    <a:pt x="346" y="256"/>
                    <a:pt x="346" y="256"/>
                    <a:pt x="346" y="256"/>
                  </a:cubicBezTo>
                  <a:cubicBezTo>
                    <a:pt x="360" y="256"/>
                    <a:pt x="371" y="245"/>
                    <a:pt x="371" y="231"/>
                  </a:cubicBezTo>
                  <a:cubicBezTo>
                    <a:pt x="371" y="209"/>
                    <a:pt x="371" y="209"/>
                    <a:pt x="371" y="209"/>
                  </a:cubicBezTo>
                  <a:lnTo>
                    <a:pt x="346" y="209"/>
                  </a:lnTo>
                  <a:close/>
                </a:path>
              </a:pathLst>
            </a:custGeom>
            <a:grpFill/>
            <a:ln w="9525">
              <a:noFill/>
              <a:round/>
            </a:ln>
          </p:spPr>
          <p:txBody>
            <a:bodyPr vert="horz" wrap="square" lIns="91440" tIns="45720" rIns="91440" bIns="45720" numCol="1" anchor="t" anchorCtr="0" compatLnSpc="1"/>
            <a:lstStyle/>
            <a:p>
              <a:endParaRPr lang="zh-CN" altLang="en-US">
                <a:solidFill>
                  <a:prstClr val="black"/>
                </a:solidFill>
                <a:latin typeface="字魂36号-正文宋楷" panose="02000000000000000000" pitchFamily="2" charset="-122"/>
                <a:ea typeface="字魂36号-正文宋楷" panose="02000000000000000000" pitchFamily="2" charset="-122"/>
              </a:endParaRPr>
            </a:p>
          </p:txBody>
        </p:sp>
        <p:sp>
          <p:nvSpPr>
            <p:cNvPr id="32" name="Freeform 7"/>
            <p:cNvSpPr/>
            <p:nvPr/>
          </p:nvSpPr>
          <p:spPr bwMode="auto">
            <a:xfrm>
              <a:off x="369888" y="411163"/>
              <a:ext cx="339725" cy="333375"/>
            </a:xfrm>
            <a:custGeom>
              <a:avLst/>
              <a:gdLst>
                <a:gd name="T0" fmla="*/ 88 w 90"/>
                <a:gd name="T1" fmla="*/ 59 h 88"/>
                <a:gd name="T2" fmla="*/ 78 w 90"/>
                <a:gd name="T3" fmla="*/ 53 h 88"/>
                <a:gd name="T4" fmla="*/ 40 w 90"/>
                <a:gd name="T5" fmla="*/ 63 h 88"/>
                <a:gd name="T6" fmla="*/ 39 w 90"/>
                <a:gd name="T7" fmla="*/ 61 h 88"/>
                <a:gd name="T8" fmla="*/ 27 w 90"/>
                <a:gd name="T9" fmla="*/ 48 h 88"/>
                <a:gd name="T10" fmla="*/ 37 w 90"/>
                <a:gd name="T11" fmla="*/ 12 h 88"/>
                <a:gd name="T12" fmla="*/ 31 w 90"/>
                <a:gd name="T13" fmla="*/ 2 h 88"/>
                <a:gd name="T14" fmla="*/ 21 w 90"/>
                <a:gd name="T15" fmla="*/ 7 h 88"/>
                <a:gd name="T16" fmla="*/ 0 w 90"/>
                <a:gd name="T17" fmla="*/ 77 h 88"/>
                <a:gd name="T18" fmla="*/ 0 w 90"/>
                <a:gd name="T19" fmla="*/ 78 h 88"/>
                <a:gd name="T20" fmla="*/ 0 w 90"/>
                <a:gd name="T21" fmla="*/ 82 h 88"/>
                <a:gd name="T22" fmla="*/ 9 w 90"/>
                <a:gd name="T23" fmla="*/ 88 h 88"/>
                <a:gd name="T24" fmla="*/ 11 w 90"/>
                <a:gd name="T25" fmla="*/ 88 h 88"/>
                <a:gd name="T26" fmla="*/ 82 w 90"/>
                <a:gd name="T27" fmla="*/ 70 h 88"/>
                <a:gd name="T28" fmla="*/ 88 w 90"/>
                <a:gd name="T29" fmla="*/ 59 h 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90" h="88">
                  <a:moveTo>
                    <a:pt x="88" y="59"/>
                  </a:moveTo>
                  <a:cubicBezTo>
                    <a:pt x="87" y="55"/>
                    <a:pt x="83" y="52"/>
                    <a:pt x="78" y="53"/>
                  </a:cubicBezTo>
                  <a:cubicBezTo>
                    <a:pt x="40" y="63"/>
                    <a:pt x="40" y="63"/>
                    <a:pt x="40" y="63"/>
                  </a:cubicBezTo>
                  <a:cubicBezTo>
                    <a:pt x="40" y="62"/>
                    <a:pt x="39" y="61"/>
                    <a:pt x="39" y="61"/>
                  </a:cubicBezTo>
                  <a:cubicBezTo>
                    <a:pt x="27" y="48"/>
                    <a:pt x="27" y="48"/>
                    <a:pt x="27" y="48"/>
                  </a:cubicBezTo>
                  <a:cubicBezTo>
                    <a:pt x="37" y="12"/>
                    <a:pt x="37" y="12"/>
                    <a:pt x="37" y="12"/>
                  </a:cubicBezTo>
                  <a:cubicBezTo>
                    <a:pt x="38" y="8"/>
                    <a:pt x="36" y="3"/>
                    <a:pt x="31" y="2"/>
                  </a:cubicBezTo>
                  <a:cubicBezTo>
                    <a:pt x="27" y="0"/>
                    <a:pt x="22" y="3"/>
                    <a:pt x="21" y="7"/>
                  </a:cubicBezTo>
                  <a:cubicBezTo>
                    <a:pt x="0" y="77"/>
                    <a:pt x="0" y="77"/>
                    <a:pt x="0" y="77"/>
                  </a:cubicBezTo>
                  <a:cubicBezTo>
                    <a:pt x="0" y="77"/>
                    <a:pt x="0" y="78"/>
                    <a:pt x="0" y="78"/>
                  </a:cubicBezTo>
                  <a:cubicBezTo>
                    <a:pt x="0" y="79"/>
                    <a:pt x="0" y="80"/>
                    <a:pt x="0" y="82"/>
                  </a:cubicBezTo>
                  <a:cubicBezTo>
                    <a:pt x="1" y="85"/>
                    <a:pt x="5" y="88"/>
                    <a:pt x="9" y="88"/>
                  </a:cubicBezTo>
                  <a:cubicBezTo>
                    <a:pt x="9" y="88"/>
                    <a:pt x="10" y="88"/>
                    <a:pt x="11" y="88"/>
                  </a:cubicBezTo>
                  <a:cubicBezTo>
                    <a:pt x="82" y="70"/>
                    <a:pt x="82" y="70"/>
                    <a:pt x="82" y="70"/>
                  </a:cubicBezTo>
                  <a:cubicBezTo>
                    <a:pt x="87" y="68"/>
                    <a:pt x="90" y="64"/>
                    <a:pt x="88" y="59"/>
                  </a:cubicBezTo>
                  <a:close/>
                </a:path>
              </a:pathLst>
            </a:custGeom>
            <a:grpFill/>
            <a:ln w="9525">
              <a:noFill/>
              <a:round/>
            </a:ln>
          </p:spPr>
          <p:txBody>
            <a:bodyPr vert="horz" wrap="square" lIns="91440" tIns="45720" rIns="91440" bIns="45720" numCol="1" anchor="t" anchorCtr="0" compatLnSpc="1"/>
            <a:lstStyle/>
            <a:p>
              <a:endParaRPr lang="zh-CN" altLang="en-US">
                <a:solidFill>
                  <a:prstClr val="black"/>
                </a:solidFill>
                <a:latin typeface="字魂36号-正文宋楷" panose="02000000000000000000" pitchFamily="2" charset="-122"/>
                <a:ea typeface="字魂36号-正文宋楷" panose="02000000000000000000" pitchFamily="2" charset="-122"/>
              </a:endParaRPr>
            </a:p>
          </p:txBody>
        </p:sp>
      </p:grpSp>
      <p:sp>
        <p:nvSpPr>
          <p:cNvPr id="33" name="Freeform 54"/>
          <p:cNvSpPr>
            <a:spLocks noEditPoints="1"/>
          </p:cNvSpPr>
          <p:nvPr/>
        </p:nvSpPr>
        <p:spPr bwMode="auto">
          <a:xfrm>
            <a:off x="2389603" y="4043162"/>
            <a:ext cx="436260" cy="445608"/>
          </a:xfrm>
          <a:custGeom>
            <a:avLst/>
            <a:gdLst>
              <a:gd name="T0" fmla="*/ 126 w 175"/>
              <a:gd name="T1" fmla="*/ 34 h 178"/>
              <a:gd name="T2" fmla="*/ 53 w 175"/>
              <a:gd name="T3" fmla="*/ 28 h 178"/>
              <a:gd name="T4" fmla="*/ 11 w 175"/>
              <a:gd name="T5" fmla="*/ 44 h 178"/>
              <a:gd name="T6" fmla="*/ 0 w 175"/>
              <a:gd name="T7" fmla="*/ 57 h 178"/>
              <a:gd name="T8" fmla="*/ 14 w 175"/>
              <a:gd name="T9" fmla="*/ 83 h 178"/>
              <a:gd name="T10" fmla="*/ 50 w 175"/>
              <a:gd name="T11" fmla="*/ 145 h 178"/>
              <a:gd name="T12" fmla="*/ 62 w 175"/>
              <a:gd name="T13" fmla="*/ 167 h 178"/>
              <a:gd name="T14" fmla="*/ 79 w 175"/>
              <a:gd name="T15" fmla="*/ 176 h 178"/>
              <a:gd name="T16" fmla="*/ 123 w 175"/>
              <a:gd name="T17" fmla="*/ 151 h 178"/>
              <a:gd name="T18" fmla="*/ 164 w 175"/>
              <a:gd name="T19" fmla="*/ 134 h 178"/>
              <a:gd name="T20" fmla="*/ 171 w 175"/>
              <a:gd name="T21" fmla="*/ 57 h 178"/>
              <a:gd name="T22" fmla="*/ 158 w 175"/>
              <a:gd name="T23" fmla="*/ 89 h 178"/>
              <a:gd name="T24" fmla="*/ 159 w 175"/>
              <a:gd name="T25" fmla="*/ 79 h 178"/>
              <a:gd name="T26" fmla="*/ 142 w 175"/>
              <a:gd name="T27" fmla="*/ 70 h 178"/>
              <a:gd name="T28" fmla="*/ 129 w 175"/>
              <a:gd name="T29" fmla="*/ 40 h 178"/>
              <a:gd name="T30" fmla="*/ 154 w 175"/>
              <a:gd name="T31" fmla="*/ 94 h 178"/>
              <a:gd name="T32" fmla="*/ 154 w 175"/>
              <a:gd name="T33" fmla="*/ 95 h 178"/>
              <a:gd name="T34" fmla="*/ 136 w 175"/>
              <a:gd name="T35" fmla="*/ 89 h 178"/>
              <a:gd name="T36" fmla="*/ 138 w 175"/>
              <a:gd name="T37" fmla="*/ 75 h 178"/>
              <a:gd name="T38" fmla="*/ 148 w 175"/>
              <a:gd name="T39" fmla="*/ 90 h 178"/>
              <a:gd name="T40" fmla="*/ 154 w 175"/>
              <a:gd name="T41" fmla="*/ 94 h 178"/>
              <a:gd name="T42" fmla="*/ 113 w 175"/>
              <a:gd name="T43" fmla="*/ 47 h 178"/>
              <a:gd name="T44" fmla="*/ 122 w 175"/>
              <a:gd name="T45" fmla="*/ 40 h 178"/>
              <a:gd name="T46" fmla="*/ 88 w 175"/>
              <a:gd name="T47" fmla="*/ 7 h 178"/>
              <a:gd name="T48" fmla="*/ 92 w 175"/>
              <a:gd name="T49" fmla="*/ 37 h 178"/>
              <a:gd name="T50" fmla="*/ 88 w 175"/>
              <a:gd name="T51" fmla="*/ 7 h 178"/>
              <a:gd name="T52" fmla="*/ 82 w 175"/>
              <a:gd name="T53" fmla="*/ 40 h 178"/>
              <a:gd name="T54" fmla="*/ 50 w 175"/>
              <a:gd name="T55" fmla="*/ 54 h 178"/>
              <a:gd name="T56" fmla="*/ 48 w 175"/>
              <a:gd name="T57" fmla="*/ 34 h 178"/>
              <a:gd name="T58" fmla="*/ 42 w 175"/>
              <a:gd name="T59" fmla="*/ 58 h 178"/>
              <a:gd name="T60" fmla="*/ 15 w 175"/>
              <a:gd name="T61" fmla="*/ 67 h 178"/>
              <a:gd name="T62" fmla="*/ 17 w 175"/>
              <a:gd name="T63" fmla="*/ 48 h 178"/>
              <a:gd name="T64" fmla="*/ 48 w 175"/>
              <a:gd name="T65" fmla="*/ 34 h 178"/>
              <a:gd name="T66" fmla="*/ 22 w 175"/>
              <a:gd name="T67" fmla="*/ 84 h 178"/>
              <a:gd name="T68" fmla="*/ 22 w 175"/>
              <a:gd name="T69" fmla="*/ 83 h 178"/>
              <a:gd name="T70" fmla="*/ 39 w 175"/>
              <a:gd name="T71" fmla="*/ 89 h 178"/>
              <a:gd name="T72" fmla="*/ 11 w 175"/>
              <a:gd name="T73" fmla="*/ 119 h 178"/>
              <a:gd name="T74" fmla="*/ 42 w 175"/>
              <a:gd name="T75" fmla="*/ 116 h 178"/>
              <a:gd name="T76" fmla="*/ 11 w 175"/>
              <a:gd name="T77" fmla="*/ 119 h 178"/>
              <a:gd name="T78" fmla="*/ 48 w 175"/>
              <a:gd name="T79" fmla="*/ 62 h 178"/>
              <a:gd name="T80" fmla="*/ 92 w 175"/>
              <a:gd name="T81" fmla="*/ 44 h 178"/>
              <a:gd name="T82" fmla="*/ 128 w 175"/>
              <a:gd name="T83" fmla="*/ 66 h 178"/>
              <a:gd name="T84" fmla="*/ 128 w 175"/>
              <a:gd name="T85" fmla="*/ 116 h 178"/>
              <a:gd name="T86" fmla="*/ 84 w 175"/>
              <a:gd name="T87" fmla="*/ 134 h 178"/>
              <a:gd name="T88" fmla="*/ 48 w 175"/>
              <a:gd name="T89" fmla="*/ 112 h 178"/>
              <a:gd name="T90" fmla="*/ 49 w 175"/>
              <a:gd name="T91" fmla="*/ 122 h 178"/>
              <a:gd name="T92" fmla="*/ 74 w 175"/>
              <a:gd name="T93" fmla="*/ 137 h 178"/>
              <a:gd name="T94" fmla="*/ 49 w 175"/>
              <a:gd name="T95" fmla="*/ 122 h 178"/>
              <a:gd name="T96" fmla="*/ 83 w 175"/>
              <a:gd name="T97" fmla="*/ 171 h 178"/>
              <a:gd name="T98" fmla="*/ 73 w 175"/>
              <a:gd name="T99" fmla="*/ 156 h 178"/>
              <a:gd name="T100" fmla="*/ 57 w 175"/>
              <a:gd name="T101" fmla="*/ 145 h 178"/>
              <a:gd name="T102" fmla="*/ 116 w 175"/>
              <a:gd name="T103" fmla="*/ 150 h 178"/>
              <a:gd name="T104" fmla="*/ 119 w 175"/>
              <a:gd name="T105" fmla="*/ 144 h 178"/>
              <a:gd name="T106" fmla="*/ 105 w 175"/>
              <a:gd name="T107" fmla="*/ 134 h 178"/>
              <a:gd name="T108" fmla="*/ 119 w 175"/>
              <a:gd name="T109" fmla="*/ 144 h 178"/>
              <a:gd name="T110" fmla="*/ 128 w 175"/>
              <a:gd name="T111" fmla="*/ 144 h 178"/>
              <a:gd name="T112" fmla="*/ 133 w 175"/>
              <a:gd name="T113" fmla="*/ 120 h 178"/>
              <a:gd name="T114" fmla="*/ 159 w 175"/>
              <a:gd name="T115" fmla="*/ 131 h 1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75" h="178">
                <a:moveTo>
                  <a:pt x="171" y="57"/>
                </a:moveTo>
                <a:cubicBezTo>
                  <a:pt x="165" y="43"/>
                  <a:pt x="149" y="35"/>
                  <a:pt x="126" y="34"/>
                </a:cubicBezTo>
                <a:cubicBezTo>
                  <a:pt x="117" y="13"/>
                  <a:pt x="104" y="0"/>
                  <a:pt x="88" y="0"/>
                </a:cubicBezTo>
                <a:cubicBezTo>
                  <a:pt x="74" y="0"/>
                  <a:pt x="61" y="11"/>
                  <a:pt x="53" y="28"/>
                </a:cubicBezTo>
                <a:cubicBezTo>
                  <a:pt x="51" y="28"/>
                  <a:pt x="50" y="27"/>
                  <a:pt x="48" y="27"/>
                </a:cubicBezTo>
                <a:cubicBezTo>
                  <a:pt x="31" y="27"/>
                  <a:pt x="18" y="33"/>
                  <a:pt x="11" y="44"/>
                </a:cubicBezTo>
                <a:cubicBezTo>
                  <a:pt x="11" y="45"/>
                  <a:pt x="11" y="45"/>
                  <a:pt x="10" y="46"/>
                </a:cubicBezTo>
                <a:cubicBezTo>
                  <a:pt x="5" y="46"/>
                  <a:pt x="0" y="51"/>
                  <a:pt x="0" y="57"/>
                </a:cubicBezTo>
                <a:cubicBezTo>
                  <a:pt x="0" y="62"/>
                  <a:pt x="4" y="67"/>
                  <a:pt x="9" y="68"/>
                </a:cubicBezTo>
                <a:cubicBezTo>
                  <a:pt x="10" y="73"/>
                  <a:pt x="11" y="78"/>
                  <a:pt x="14" y="83"/>
                </a:cubicBezTo>
                <a:cubicBezTo>
                  <a:pt x="4" y="96"/>
                  <a:pt x="1" y="110"/>
                  <a:pt x="5" y="121"/>
                </a:cubicBezTo>
                <a:cubicBezTo>
                  <a:pt x="10" y="135"/>
                  <a:pt x="27" y="144"/>
                  <a:pt x="50" y="145"/>
                </a:cubicBezTo>
                <a:cubicBezTo>
                  <a:pt x="53" y="153"/>
                  <a:pt x="57" y="159"/>
                  <a:pt x="62" y="165"/>
                </a:cubicBezTo>
                <a:cubicBezTo>
                  <a:pt x="62" y="166"/>
                  <a:pt x="62" y="166"/>
                  <a:pt x="62" y="167"/>
                </a:cubicBezTo>
                <a:cubicBezTo>
                  <a:pt x="62" y="173"/>
                  <a:pt x="67" y="178"/>
                  <a:pt x="73" y="178"/>
                </a:cubicBezTo>
                <a:cubicBezTo>
                  <a:pt x="75" y="178"/>
                  <a:pt x="77" y="177"/>
                  <a:pt x="79" y="176"/>
                </a:cubicBezTo>
                <a:cubicBezTo>
                  <a:pt x="82" y="178"/>
                  <a:pt x="85" y="178"/>
                  <a:pt x="88" y="178"/>
                </a:cubicBezTo>
                <a:cubicBezTo>
                  <a:pt x="102" y="178"/>
                  <a:pt x="114" y="168"/>
                  <a:pt x="123" y="151"/>
                </a:cubicBezTo>
                <a:cubicBezTo>
                  <a:pt x="125" y="151"/>
                  <a:pt x="126" y="151"/>
                  <a:pt x="128" y="151"/>
                </a:cubicBezTo>
                <a:cubicBezTo>
                  <a:pt x="145" y="151"/>
                  <a:pt x="158" y="145"/>
                  <a:pt x="164" y="134"/>
                </a:cubicBezTo>
                <a:cubicBezTo>
                  <a:pt x="171" y="124"/>
                  <a:pt x="170" y="110"/>
                  <a:pt x="162" y="95"/>
                </a:cubicBezTo>
                <a:cubicBezTo>
                  <a:pt x="172" y="82"/>
                  <a:pt x="175" y="68"/>
                  <a:pt x="171" y="57"/>
                </a:cubicBezTo>
                <a:close/>
                <a:moveTo>
                  <a:pt x="165" y="59"/>
                </a:moveTo>
                <a:cubicBezTo>
                  <a:pt x="168" y="68"/>
                  <a:pt x="166" y="79"/>
                  <a:pt x="158" y="89"/>
                </a:cubicBezTo>
                <a:cubicBezTo>
                  <a:pt x="158" y="89"/>
                  <a:pt x="157" y="88"/>
                  <a:pt x="156" y="87"/>
                </a:cubicBezTo>
                <a:cubicBezTo>
                  <a:pt x="158" y="85"/>
                  <a:pt x="159" y="82"/>
                  <a:pt x="159" y="79"/>
                </a:cubicBezTo>
                <a:cubicBezTo>
                  <a:pt x="159" y="73"/>
                  <a:pt x="155" y="68"/>
                  <a:pt x="148" y="68"/>
                </a:cubicBezTo>
                <a:cubicBezTo>
                  <a:pt x="146" y="68"/>
                  <a:pt x="144" y="69"/>
                  <a:pt x="142" y="70"/>
                </a:cubicBezTo>
                <a:cubicBezTo>
                  <a:pt x="140" y="68"/>
                  <a:pt x="137" y="65"/>
                  <a:pt x="134" y="63"/>
                </a:cubicBezTo>
                <a:cubicBezTo>
                  <a:pt x="133" y="55"/>
                  <a:pt x="131" y="47"/>
                  <a:pt x="129" y="40"/>
                </a:cubicBezTo>
                <a:cubicBezTo>
                  <a:pt x="147" y="42"/>
                  <a:pt x="161" y="49"/>
                  <a:pt x="165" y="59"/>
                </a:cubicBezTo>
                <a:close/>
                <a:moveTo>
                  <a:pt x="154" y="94"/>
                </a:moveTo>
                <a:cubicBezTo>
                  <a:pt x="154" y="94"/>
                  <a:pt x="154" y="94"/>
                  <a:pt x="154" y="95"/>
                </a:cubicBezTo>
                <a:cubicBezTo>
                  <a:pt x="154" y="95"/>
                  <a:pt x="154" y="95"/>
                  <a:pt x="154" y="95"/>
                </a:cubicBezTo>
                <a:cubicBezTo>
                  <a:pt x="148" y="101"/>
                  <a:pt x="142" y="107"/>
                  <a:pt x="135" y="112"/>
                </a:cubicBezTo>
                <a:cubicBezTo>
                  <a:pt x="136" y="104"/>
                  <a:pt x="136" y="97"/>
                  <a:pt x="136" y="89"/>
                </a:cubicBezTo>
                <a:cubicBezTo>
                  <a:pt x="136" y="83"/>
                  <a:pt x="136" y="78"/>
                  <a:pt x="136" y="72"/>
                </a:cubicBezTo>
                <a:cubicBezTo>
                  <a:pt x="136" y="73"/>
                  <a:pt x="137" y="74"/>
                  <a:pt x="138" y="75"/>
                </a:cubicBezTo>
                <a:cubicBezTo>
                  <a:pt x="138" y="76"/>
                  <a:pt x="137" y="78"/>
                  <a:pt x="137" y="79"/>
                </a:cubicBezTo>
                <a:cubicBezTo>
                  <a:pt x="137" y="85"/>
                  <a:pt x="142" y="90"/>
                  <a:pt x="148" y="90"/>
                </a:cubicBezTo>
                <a:cubicBezTo>
                  <a:pt x="149" y="90"/>
                  <a:pt x="150" y="90"/>
                  <a:pt x="151" y="90"/>
                </a:cubicBezTo>
                <a:cubicBezTo>
                  <a:pt x="152" y="91"/>
                  <a:pt x="153" y="93"/>
                  <a:pt x="154" y="94"/>
                </a:cubicBezTo>
                <a:close/>
                <a:moveTo>
                  <a:pt x="127" y="57"/>
                </a:moveTo>
                <a:cubicBezTo>
                  <a:pt x="122" y="54"/>
                  <a:pt x="118" y="50"/>
                  <a:pt x="113" y="47"/>
                </a:cubicBezTo>
                <a:cubicBezTo>
                  <a:pt x="109" y="45"/>
                  <a:pt x="106" y="44"/>
                  <a:pt x="102" y="42"/>
                </a:cubicBezTo>
                <a:cubicBezTo>
                  <a:pt x="109" y="41"/>
                  <a:pt x="115" y="40"/>
                  <a:pt x="122" y="40"/>
                </a:cubicBezTo>
                <a:cubicBezTo>
                  <a:pt x="124" y="45"/>
                  <a:pt x="125" y="51"/>
                  <a:pt x="127" y="57"/>
                </a:cubicBezTo>
                <a:close/>
                <a:moveTo>
                  <a:pt x="88" y="7"/>
                </a:moveTo>
                <a:cubicBezTo>
                  <a:pt x="100" y="7"/>
                  <a:pt x="111" y="17"/>
                  <a:pt x="119" y="34"/>
                </a:cubicBezTo>
                <a:cubicBezTo>
                  <a:pt x="110" y="34"/>
                  <a:pt x="101" y="35"/>
                  <a:pt x="92" y="37"/>
                </a:cubicBezTo>
                <a:cubicBezTo>
                  <a:pt x="81" y="33"/>
                  <a:pt x="70" y="30"/>
                  <a:pt x="60" y="28"/>
                </a:cubicBezTo>
                <a:cubicBezTo>
                  <a:pt x="67" y="15"/>
                  <a:pt x="77" y="7"/>
                  <a:pt x="88" y="7"/>
                </a:cubicBezTo>
                <a:close/>
                <a:moveTo>
                  <a:pt x="57" y="34"/>
                </a:moveTo>
                <a:cubicBezTo>
                  <a:pt x="65" y="35"/>
                  <a:pt x="73" y="37"/>
                  <a:pt x="82" y="40"/>
                </a:cubicBezTo>
                <a:cubicBezTo>
                  <a:pt x="78" y="41"/>
                  <a:pt x="74" y="43"/>
                  <a:pt x="71" y="44"/>
                </a:cubicBezTo>
                <a:cubicBezTo>
                  <a:pt x="63" y="47"/>
                  <a:pt x="56" y="50"/>
                  <a:pt x="50" y="54"/>
                </a:cubicBezTo>
                <a:cubicBezTo>
                  <a:pt x="52" y="47"/>
                  <a:pt x="54" y="40"/>
                  <a:pt x="57" y="34"/>
                </a:cubicBezTo>
                <a:close/>
                <a:moveTo>
                  <a:pt x="48" y="34"/>
                </a:moveTo>
                <a:cubicBezTo>
                  <a:pt x="49" y="34"/>
                  <a:pt x="49" y="34"/>
                  <a:pt x="50" y="34"/>
                </a:cubicBezTo>
                <a:cubicBezTo>
                  <a:pt x="47" y="41"/>
                  <a:pt x="44" y="49"/>
                  <a:pt x="42" y="58"/>
                </a:cubicBezTo>
                <a:cubicBezTo>
                  <a:pt x="33" y="64"/>
                  <a:pt x="25" y="71"/>
                  <a:pt x="19" y="78"/>
                </a:cubicBezTo>
                <a:cubicBezTo>
                  <a:pt x="17" y="74"/>
                  <a:pt x="16" y="71"/>
                  <a:pt x="15" y="67"/>
                </a:cubicBezTo>
                <a:cubicBezTo>
                  <a:pt x="19" y="66"/>
                  <a:pt x="22" y="62"/>
                  <a:pt x="22" y="57"/>
                </a:cubicBezTo>
                <a:cubicBezTo>
                  <a:pt x="22" y="53"/>
                  <a:pt x="20" y="50"/>
                  <a:pt x="17" y="48"/>
                </a:cubicBezTo>
                <a:cubicBezTo>
                  <a:pt x="17" y="47"/>
                  <a:pt x="17" y="47"/>
                  <a:pt x="17" y="47"/>
                </a:cubicBezTo>
                <a:cubicBezTo>
                  <a:pt x="22" y="39"/>
                  <a:pt x="33" y="34"/>
                  <a:pt x="48" y="34"/>
                </a:cubicBezTo>
                <a:close/>
                <a:moveTo>
                  <a:pt x="40" y="106"/>
                </a:moveTo>
                <a:cubicBezTo>
                  <a:pt x="33" y="99"/>
                  <a:pt x="27" y="92"/>
                  <a:pt x="22" y="84"/>
                </a:cubicBezTo>
                <a:cubicBezTo>
                  <a:pt x="22" y="84"/>
                  <a:pt x="22" y="84"/>
                  <a:pt x="22" y="84"/>
                </a:cubicBezTo>
                <a:cubicBezTo>
                  <a:pt x="22" y="84"/>
                  <a:pt x="22" y="83"/>
                  <a:pt x="22" y="83"/>
                </a:cubicBezTo>
                <a:cubicBezTo>
                  <a:pt x="27" y="77"/>
                  <a:pt x="34" y="72"/>
                  <a:pt x="41" y="67"/>
                </a:cubicBezTo>
                <a:cubicBezTo>
                  <a:pt x="40" y="74"/>
                  <a:pt x="39" y="81"/>
                  <a:pt x="39" y="89"/>
                </a:cubicBezTo>
                <a:cubicBezTo>
                  <a:pt x="39" y="95"/>
                  <a:pt x="40" y="101"/>
                  <a:pt x="40" y="106"/>
                </a:cubicBezTo>
                <a:close/>
                <a:moveTo>
                  <a:pt x="11" y="119"/>
                </a:moveTo>
                <a:cubicBezTo>
                  <a:pt x="8" y="110"/>
                  <a:pt x="10" y="100"/>
                  <a:pt x="18" y="89"/>
                </a:cubicBezTo>
                <a:cubicBezTo>
                  <a:pt x="24" y="98"/>
                  <a:pt x="32" y="107"/>
                  <a:pt x="42" y="116"/>
                </a:cubicBezTo>
                <a:cubicBezTo>
                  <a:pt x="43" y="124"/>
                  <a:pt x="45" y="131"/>
                  <a:pt x="47" y="138"/>
                </a:cubicBezTo>
                <a:cubicBezTo>
                  <a:pt x="29" y="137"/>
                  <a:pt x="15" y="130"/>
                  <a:pt x="11" y="119"/>
                </a:cubicBezTo>
                <a:close/>
                <a:moveTo>
                  <a:pt x="46" y="89"/>
                </a:moveTo>
                <a:cubicBezTo>
                  <a:pt x="46" y="80"/>
                  <a:pt x="47" y="71"/>
                  <a:pt x="48" y="62"/>
                </a:cubicBezTo>
                <a:cubicBezTo>
                  <a:pt x="56" y="57"/>
                  <a:pt x="64" y="53"/>
                  <a:pt x="73" y="50"/>
                </a:cubicBezTo>
                <a:cubicBezTo>
                  <a:pt x="79" y="47"/>
                  <a:pt x="85" y="46"/>
                  <a:pt x="92" y="44"/>
                </a:cubicBezTo>
                <a:cubicBezTo>
                  <a:pt x="98" y="47"/>
                  <a:pt x="104" y="50"/>
                  <a:pt x="109" y="53"/>
                </a:cubicBezTo>
                <a:cubicBezTo>
                  <a:pt x="116" y="57"/>
                  <a:pt x="123" y="61"/>
                  <a:pt x="128" y="66"/>
                </a:cubicBezTo>
                <a:cubicBezTo>
                  <a:pt x="129" y="73"/>
                  <a:pt x="130" y="81"/>
                  <a:pt x="130" y="89"/>
                </a:cubicBezTo>
                <a:cubicBezTo>
                  <a:pt x="130" y="99"/>
                  <a:pt x="129" y="108"/>
                  <a:pt x="128" y="116"/>
                </a:cubicBezTo>
                <a:cubicBezTo>
                  <a:pt x="120" y="121"/>
                  <a:pt x="112" y="125"/>
                  <a:pt x="103" y="128"/>
                </a:cubicBezTo>
                <a:cubicBezTo>
                  <a:pt x="97" y="131"/>
                  <a:pt x="91" y="133"/>
                  <a:pt x="84" y="134"/>
                </a:cubicBezTo>
                <a:cubicBezTo>
                  <a:pt x="78" y="132"/>
                  <a:pt x="72" y="129"/>
                  <a:pt x="67" y="125"/>
                </a:cubicBezTo>
                <a:cubicBezTo>
                  <a:pt x="60" y="121"/>
                  <a:pt x="53" y="117"/>
                  <a:pt x="48" y="112"/>
                </a:cubicBezTo>
                <a:cubicBezTo>
                  <a:pt x="46" y="105"/>
                  <a:pt x="46" y="97"/>
                  <a:pt x="46" y="89"/>
                </a:cubicBezTo>
                <a:close/>
                <a:moveTo>
                  <a:pt x="49" y="122"/>
                </a:moveTo>
                <a:cubicBezTo>
                  <a:pt x="54" y="125"/>
                  <a:pt x="58" y="128"/>
                  <a:pt x="63" y="131"/>
                </a:cubicBezTo>
                <a:cubicBezTo>
                  <a:pt x="67" y="133"/>
                  <a:pt x="70" y="135"/>
                  <a:pt x="74" y="137"/>
                </a:cubicBezTo>
                <a:cubicBezTo>
                  <a:pt x="67" y="138"/>
                  <a:pt x="61" y="138"/>
                  <a:pt x="54" y="138"/>
                </a:cubicBezTo>
                <a:cubicBezTo>
                  <a:pt x="52" y="133"/>
                  <a:pt x="51" y="128"/>
                  <a:pt x="49" y="122"/>
                </a:cubicBezTo>
                <a:close/>
                <a:moveTo>
                  <a:pt x="88" y="172"/>
                </a:moveTo>
                <a:cubicBezTo>
                  <a:pt x="86" y="172"/>
                  <a:pt x="85" y="172"/>
                  <a:pt x="83" y="171"/>
                </a:cubicBezTo>
                <a:cubicBezTo>
                  <a:pt x="84" y="170"/>
                  <a:pt x="84" y="168"/>
                  <a:pt x="84" y="167"/>
                </a:cubicBezTo>
                <a:cubicBezTo>
                  <a:pt x="84" y="161"/>
                  <a:pt x="79" y="156"/>
                  <a:pt x="73" y="156"/>
                </a:cubicBezTo>
                <a:cubicBezTo>
                  <a:pt x="70" y="156"/>
                  <a:pt x="68" y="157"/>
                  <a:pt x="66" y="159"/>
                </a:cubicBezTo>
                <a:cubicBezTo>
                  <a:pt x="62" y="155"/>
                  <a:pt x="59" y="150"/>
                  <a:pt x="57" y="145"/>
                </a:cubicBezTo>
                <a:cubicBezTo>
                  <a:pt x="65" y="144"/>
                  <a:pt x="75" y="143"/>
                  <a:pt x="84" y="141"/>
                </a:cubicBezTo>
                <a:cubicBezTo>
                  <a:pt x="95" y="146"/>
                  <a:pt x="106" y="149"/>
                  <a:pt x="116" y="150"/>
                </a:cubicBezTo>
                <a:cubicBezTo>
                  <a:pt x="109" y="163"/>
                  <a:pt x="99" y="172"/>
                  <a:pt x="88" y="172"/>
                </a:cubicBezTo>
                <a:close/>
                <a:moveTo>
                  <a:pt x="119" y="144"/>
                </a:moveTo>
                <a:cubicBezTo>
                  <a:pt x="111" y="143"/>
                  <a:pt x="103" y="141"/>
                  <a:pt x="94" y="138"/>
                </a:cubicBezTo>
                <a:cubicBezTo>
                  <a:pt x="98" y="137"/>
                  <a:pt x="102" y="136"/>
                  <a:pt x="105" y="134"/>
                </a:cubicBezTo>
                <a:cubicBezTo>
                  <a:pt x="113" y="132"/>
                  <a:pt x="119" y="128"/>
                  <a:pt x="126" y="125"/>
                </a:cubicBezTo>
                <a:cubicBezTo>
                  <a:pt x="124" y="132"/>
                  <a:pt x="122" y="138"/>
                  <a:pt x="119" y="144"/>
                </a:cubicBezTo>
                <a:close/>
                <a:moveTo>
                  <a:pt x="159" y="131"/>
                </a:moveTo>
                <a:cubicBezTo>
                  <a:pt x="154" y="140"/>
                  <a:pt x="143" y="144"/>
                  <a:pt x="128" y="144"/>
                </a:cubicBezTo>
                <a:cubicBezTo>
                  <a:pt x="127" y="144"/>
                  <a:pt x="127" y="144"/>
                  <a:pt x="126" y="144"/>
                </a:cubicBezTo>
                <a:cubicBezTo>
                  <a:pt x="129" y="137"/>
                  <a:pt x="132" y="129"/>
                  <a:pt x="133" y="120"/>
                </a:cubicBezTo>
                <a:cubicBezTo>
                  <a:pt x="143" y="114"/>
                  <a:pt x="151" y="108"/>
                  <a:pt x="157" y="101"/>
                </a:cubicBezTo>
                <a:cubicBezTo>
                  <a:pt x="163" y="113"/>
                  <a:pt x="164" y="123"/>
                  <a:pt x="159" y="131"/>
                </a:cubicBezTo>
                <a:close/>
              </a:path>
            </a:pathLst>
          </a:custGeom>
          <a:solidFill>
            <a:schemeClr val="bg1"/>
          </a:solidFill>
          <a:ln>
            <a:noFill/>
          </a:ln>
        </p:spPr>
        <p:txBody>
          <a:bodyPr vert="horz" wrap="square" lIns="91440" tIns="45720" rIns="91440" bIns="45720" numCol="1" anchor="t" anchorCtr="0" compatLnSpc="1"/>
          <a:lstStyle/>
          <a:p>
            <a:endParaRPr lang="zh-CN" altLang="en-US">
              <a:solidFill>
                <a:prstClr val="black"/>
              </a:solidFill>
              <a:latin typeface="字魂36号-正文宋楷" panose="02000000000000000000" pitchFamily="2" charset="-122"/>
              <a:ea typeface="字魂36号-正文宋楷" panose="02000000000000000000" pitchFamily="2" charset="-122"/>
            </a:endParaRPr>
          </a:p>
        </p:txBody>
      </p:sp>
      <p:sp>
        <p:nvSpPr>
          <p:cNvPr id="34" name="Freeform 97"/>
          <p:cNvSpPr>
            <a:spLocks noEditPoints="1"/>
          </p:cNvSpPr>
          <p:nvPr/>
        </p:nvSpPr>
        <p:spPr bwMode="auto">
          <a:xfrm>
            <a:off x="579629" y="624826"/>
            <a:ext cx="485717" cy="412284"/>
          </a:xfrm>
          <a:custGeom>
            <a:avLst/>
            <a:gdLst>
              <a:gd name="T0" fmla="*/ 212 w 250"/>
              <a:gd name="T1" fmla="*/ 5 h 212"/>
              <a:gd name="T2" fmla="*/ 48 w 250"/>
              <a:gd name="T3" fmla="*/ 0 h 212"/>
              <a:gd name="T4" fmla="*/ 2 w 250"/>
              <a:gd name="T5" fmla="*/ 71 h 212"/>
              <a:gd name="T6" fmla="*/ 94 w 250"/>
              <a:gd name="T7" fmla="*/ 207 h 212"/>
              <a:gd name="T8" fmla="*/ 147 w 250"/>
              <a:gd name="T9" fmla="*/ 212 h 212"/>
              <a:gd name="T10" fmla="*/ 248 w 250"/>
              <a:gd name="T11" fmla="*/ 82 h 212"/>
              <a:gd name="T12" fmla="*/ 230 w 250"/>
              <a:gd name="T13" fmla="*/ 69 h 212"/>
              <a:gd name="T14" fmla="*/ 186 w 250"/>
              <a:gd name="T15" fmla="*/ 69 h 212"/>
              <a:gd name="T16" fmla="*/ 204 w 250"/>
              <a:gd name="T17" fmla="*/ 20 h 212"/>
              <a:gd name="T18" fmla="*/ 230 w 250"/>
              <a:gd name="T19" fmla="*/ 69 h 212"/>
              <a:gd name="T20" fmla="*/ 87 w 250"/>
              <a:gd name="T21" fmla="*/ 69 h 212"/>
              <a:gd name="T22" fmla="*/ 121 w 250"/>
              <a:gd name="T23" fmla="*/ 14 h 212"/>
              <a:gd name="T24" fmla="*/ 127 w 250"/>
              <a:gd name="T25" fmla="*/ 14 h 212"/>
              <a:gd name="T26" fmla="*/ 162 w 250"/>
              <a:gd name="T27" fmla="*/ 69 h 212"/>
              <a:gd name="T28" fmla="*/ 145 w 250"/>
              <a:gd name="T29" fmla="*/ 14 h 212"/>
              <a:gd name="T30" fmla="*/ 190 w 250"/>
              <a:gd name="T31" fmla="*/ 14 h 212"/>
              <a:gd name="T32" fmla="*/ 173 w 250"/>
              <a:gd name="T33" fmla="*/ 60 h 212"/>
              <a:gd name="T34" fmla="*/ 145 w 250"/>
              <a:gd name="T35" fmla="*/ 14 h 212"/>
              <a:gd name="T36" fmla="*/ 59 w 250"/>
              <a:gd name="T37" fmla="*/ 15 h 212"/>
              <a:gd name="T38" fmla="*/ 104 w 250"/>
              <a:gd name="T39" fmla="*/ 14 h 212"/>
              <a:gd name="T40" fmla="*/ 76 w 250"/>
              <a:gd name="T41" fmla="*/ 59 h 212"/>
              <a:gd name="T42" fmla="*/ 166 w 250"/>
              <a:gd name="T43" fmla="*/ 83 h 212"/>
              <a:gd name="T44" fmla="*/ 128 w 250"/>
              <a:gd name="T45" fmla="*/ 198 h 212"/>
              <a:gd name="T46" fmla="*/ 122 w 250"/>
              <a:gd name="T47" fmla="*/ 198 h 212"/>
              <a:gd name="T48" fmla="*/ 83 w 250"/>
              <a:gd name="T49" fmla="*/ 84 h 212"/>
              <a:gd name="T50" fmla="*/ 166 w 250"/>
              <a:gd name="T51" fmla="*/ 83 h 212"/>
              <a:gd name="T52" fmla="*/ 63 w 250"/>
              <a:gd name="T53" fmla="*/ 68 h 212"/>
              <a:gd name="T54" fmla="*/ 20 w 250"/>
              <a:gd name="T55" fmla="*/ 69 h 212"/>
              <a:gd name="T56" fmla="*/ 46 w 250"/>
              <a:gd name="T57" fmla="*/ 21 h 212"/>
              <a:gd name="T58" fmla="*/ 22 w 250"/>
              <a:gd name="T59" fmla="*/ 83 h 212"/>
              <a:gd name="T60" fmla="*/ 68 w 250"/>
              <a:gd name="T61" fmla="*/ 84 h 212"/>
              <a:gd name="T62" fmla="*/ 106 w 250"/>
              <a:gd name="T63" fmla="*/ 198 h 212"/>
              <a:gd name="T64" fmla="*/ 104 w 250"/>
              <a:gd name="T65" fmla="*/ 197 h 212"/>
              <a:gd name="T66" fmla="*/ 22 w 250"/>
              <a:gd name="T67" fmla="*/ 83 h 212"/>
              <a:gd name="T68" fmla="*/ 143 w 250"/>
              <a:gd name="T69" fmla="*/ 198 h 212"/>
              <a:gd name="T70" fmla="*/ 181 w 250"/>
              <a:gd name="T71" fmla="*/ 84 h 212"/>
              <a:gd name="T72" fmla="*/ 229 w 250"/>
              <a:gd name="T73" fmla="*/ 83 h 212"/>
              <a:gd name="T74" fmla="*/ 146 w 250"/>
              <a:gd name="T75" fmla="*/ 198 h 2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250" h="212">
                <a:moveTo>
                  <a:pt x="248" y="71"/>
                </a:moveTo>
                <a:cubicBezTo>
                  <a:pt x="212" y="5"/>
                  <a:pt x="212" y="5"/>
                  <a:pt x="212" y="5"/>
                </a:cubicBezTo>
                <a:cubicBezTo>
                  <a:pt x="210" y="2"/>
                  <a:pt x="206" y="0"/>
                  <a:pt x="202" y="0"/>
                </a:cubicBezTo>
                <a:cubicBezTo>
                  <a:pt x="48" y="0"/>
                  <a:pt x="48" y="0"/>
                  <a:pt x="48" y="0"/>
                </a:cubicBezTo>
                <a:cubicBezTo>
                  <a:pt x="45" y="0"/>
                  <a:pt x="41" y="2"/>
                  <a:pt x="39" y="5"/>
                </a:cubicBezTo>
                <a:cubicBezTo>
                  <a:pt x="2" y="71"/>
                  <a:pt x="2" y="71"/>
                  <a:pt x="2" y="71"/>
                </a:cubicBezTo>
                <a:cubicBezTo>
                  <a:pt x="0" y="74"/>
                  <a:pt x="0" y="79"/>
                  <a:pt x="3" y="82"/>
                </a:cubicBezTo>
                <a:cubicBezTo>
                  <a:pt x="94" y="207"/>
                  <a:pt x="94" y="207"/>
                  <a:pt x="94" y="207"/>
                </a:cubicBezTo>
                <a:cubicBezTo>
                  <a:pt x="96" y="210"/>
                  <a:pt x="100" y="212"/>
                  <a:pt x="103" y="212"/>
                </a:cubicBezTo>
                <a:cubicBezTo>
                  <a:pt x="147" y="212"/>
                  <a:pt x="147" y="212"/>
                  <a:pt x="147" y="212"/>
                </a:cubicBezTo>
                <a:cubicBezTo>
                  <a:pt x="151" y="212"/>
                  <a:pt x="154" y="210"/>
                  <a:pt x="157" y="207"/>
                </a:cubicBezTo>
                <a:cubicBezTo>
                  <a:pt x="248" y="82"/>
                  <a:pt x="248" y="82"/>
                  <a:pt x="248" y="82"/>
                </a:cubicBezTo>
                <a:cubicBezTo>
                  <a:pt x="250" y="79"/>
                  <a:pt x="250" y="74"/>
                  <a:pt x="248" y="71"/>
                </a:cubicBezTo>
                <a:close/>
                <a:moveTo>
                  <a:pt x="230" y="69"/>
                </a:moveTo>
                <a:cubicBezTo>
                  <a:pt x="219" y="69"/>
                  <a:pt x="198" y="69"/>
                  <a:pt x="187" y="69"/>
                </a:cubicBezTo>
                <a:cubicBezTo>
                  <a:pt x="186" y="69"/>
                  <a:pt x="186" y="69"/>
                  <a:pt x="186" y="69"/>
                </a:cubicBezTo>
                <a:cubicBezTo>
                  <a:pt x="203" y="20"/>
                  <a:pt x="203" y="20"/>
                  <a:pt x="203" y="20"/>
                </a:cubicBezTo>
                <a:cubicBezTo>
                  <a:pt x="203" y="20"/>
                  <a:pt x="204" y="19"/>
                  <a:pt x="204" y="20"/>
                </a:cubicBezTo>
                <a:cubicBezTo>
                  <a:pt x="211" y="32"/>
                  <a:pt x="228" y="63"/>
                  <a:pt x="231" y="68"/>
                </a:cubicBezTo>
                <a:cubicBezTo>
                  <a:pt x="231" y="69"/>
                  <a:pt x="231" y="69"/>
                  <a:pt x="230" y="69"/>
                </a:cubicBezTo>
                <a:close/>
                <a:moveTo>
                  <a:pt x="161" y="69"/>
                </a:moveTo>
                <a:cubicBezTo>
                  <a:pt x="143" y="69"/>
                  <a:pt x="106" y="69"/>
                  <a:pt x="87" y="69"/>
                </a:cubicBezTo>
                <a:cubicBezTo>
                  <a:pt x="86" y="69"/>
                  <a:pt x="86" y="68"/>
                  <a:pt x="86" y="68"/>
                </a:cubicBezTo>
                <a:cubicBezTo>
                  <a:pt x="121" y="14"/>
                  <a:pt x="121" y="14"/>
                  <a:pt x="121" y="14"/>
                </a:cubicBezTo>
                <a:cubicBezTo>
                  <a:pt x="121" y="14"/>
                  <a:pt x="121" y="14"/>
                  <a:pt x="122" y="14"/>
                </a:cubicBezTo>
                <a:cubicBezTo>
                  <a:pt x="123" y="14"/>
                  <a:pt x="126" y="14"/>
                  <a:pt x="127" y="14"/>
                </a:cubicBezTo>
                <a:cubicBezTo>
                  <a:pt x="128" y="14"/>
                  <a:pt x="128" y="14"/>
                  <a:pt x="128" y="14"/>
                </a:cubicBezTo>
                <a:cubicBezTo>
                  <a:pt x="162" y="69"/>
                  <a:pt x="162" y="69"/>
                  <a:pt x="162" y="69"/>
                </a:cubicBezTo>
                <a:cubicBezTo>
                  <a:pt x="162" y="69"/>
                  <a:pt x="163" y="69"/>
                  <a:pt x="161" y="69"/>
                </a:cubicBezTo>
                <a:close/>
                <a:moveTo>
                  <a:pt x="145" y="14"/>
                </a:moveTo>
                <a:cubicBezTo>
                  <a:pt x="155" y="14"/>
                  <a:pt x="185" y="14"/>
                  <a:pt x="190" y="14"/>
                </a:cubicBezTo>
                <a:cubicBezTo>
                  <a:pt x="190" y="14"/>
                  <a:pt x="190" y="14"/>
                  <a:pt x="190" y="14"/>
                </a:cubicBezTo>
                <a:cubicBezTo>
                  <a:pt x="190" y="14"/>
                  <a:pt x="179" y="48"/>
                  <a:pt x="175" y="60"/>
                </a:cubicBezTo>
                <a:cubicBezTo>
                  <a:pt x="174" y="61"/>
                  <a:pt x="173" y="60"/>
                  <a:pt x="173" y="60"/>
                </a:cubicBezTo>
                <a:cubicBezTo>
                  <a:pt x="144" y="14"/>
                  <a:pt x="144" y="14"/>
                  <a:pt x="144" y="14"/>
                </a:cubicBezTo>
                <a:cubicBezTo>
                  <a:pt x="144" y="14"/>
                  <a:pt x="144" y="14"/>
                  <a:pt x="145" y="14"/>
                </a:cubicBezTo>
                <a:close/>
                <a:moveTo>
                  <a:pt x="74" y="59"/>
                </a:moveTo>
                <a:cubicBezTo>
                  <a:pt x="71" y="48"/>
                  <a:pt x="59" y="15"/>
                  <a:pt x="59" y="15"/>
                </a:cubicBezTo>
                <a:cubicBezTo>
                  <a:pt x="59" y="15"/>
                  <a:pt x="59" y="14"/>
                  <a:pt x="60" y="14"/>
                </a:cubicBezTo>
                <a:cubicBezTo>
                  <a:pt x="70" y="14"/>
                  <a:pt x="98" y="14"/>
                  <a:pt x="104" y="14"/>
                </a:cubicBezTo>
                <a:cubicBezTo>
                  <a:pt x="105" y="14"/>
                  <a:pt x="104" y="14"/>
                  <a:pt x="104" y="14"/>
                </a:cubicBezTo>
                <a:cubicBezTo>
                  <a:pt x="76" y="59"/>
                  <a:pt x="76" y="59"/>
                  <a:pt x="76" y="59"/>
                </a:cubicBezTo>
                <a:cubicBezTo>
                  <a:pt x="76" y="59"/>
                  <a:pt x="75" y="60"/>
                  <a:pt x="74" y="59"/>
                </a:cubicBezTo>
                <a:close/>
                <a:moveTo>
                  <a:pt x="166" y="83"/>
                </a:moveTo>
                <a:cubicBezTo>
                  <a:pt x="167" y="83"/>
                  <a:pt x="166" y="84"/>
                  <a:pt x="166" y="84"/>
                </a:cubicBezTo>
                <a:cubicBezTo>
                  <a:pt x="128" y="198"/>
                  <a:pt x="128" y="198"/>
                  <a:pt x="128" y="198"/>
                </a:cubicBezTo>
                <a:cubicBezTo>
                  <a:pt x="128" y="198"/>
                  <a:pt x="127" y="198"/>
                  <a:pt x="127" y="198"/>
                </a:cubicBezTo>
                <a:cubicBezTo>
                  <a:pt x="126" y="198"/>
                  <a:pt x="123" y="198"/>
                  <a:pt x="122" y="198"/>
                </a:cubicBezTo>
                <a:cubicBezTo>
                  <a:pt x="122" y="198"/>
                  <a:pt x="121" y="198"/>
                  <a:pt x="121" y="198"/>
                </a:cubicBezTo>
                <a:cubicBezTo>
                  <a:pt x="83" y="84"/>
                  <a:pt x="83" y="84"/>
                  <a:pt x="83" y="84"/>
                </a:cubicBezTo>
                <a:cubicBezTo>
                  <a:pt x="83" y="84"/>
                  <a:pt x="83" y="83"/>
                  <a:pt x="83" y="83"/>
                </a:cubicBezTo>
                <a:cubicBezTo>
                  <a:pt x="104" y="83"/>
                  <a:pt x="145" y="83"/>
                  <a:pt x="166" y="83"/>
                </a:cubicBezTo>
                <a:close/>
                <a:moveTo>
                  <a:pt x="47" y="21"/>
                </a:moveTo>
                <a:cubicBezTo>
                  <a:pt x="51" y="32"/>
                  <a:pt x="61" y="63"/>
                  <a:pt x="63" y="68"/>
                </a:cubicBezTo>
                <a:cubicBezTo>
                  <a:pt x="63" y="69"/>
                  <a:pt x="63" y="69"/>
                  <a:pt x="62" y="69"/>
                </a:cubicBezTo>
                <a:cubicBezTo>
                  <a:pt x="52" y="69"/>
                  <a:pt x="31" y="69"/>
                  <a:pt x="20" y="69"/>
                </a:cubicBezTo>
                <a:cubicBezTo>
                  <a:pt x="19" y="69"/>
                  <a:pt x="20" y="68"/>
                  <a:pt x="20" y="68"/>
                </a:cubicBezTo>
                <a:cubicBezTo>
                  <a:pt x="46" y="21"/>
                  <a:pt x="46" y="21"/>
                  <a:pt x="46" y="21"/>
                </a:cubicBezTo>
                <a:cubicBezTo>
                  <a:pt x="46" y="21"/>
                  <a:pt x="46" y="20"/>
                  <a:pt x="47" y="21"/>
                </a:cubicBezTo>
                <a:close/>
                <a:moveTo>
                  <a:pt x="22" y="83"/>
                </a:moveTo>
                <a:cubicBezTo>
                  <a:pt x="33" y="83"/>
                  <a:pt x="56" y="83"/>
                  <a:pt x="67" y="83"/>
                </a:cubicBezTo>
                <a:cubicBezTo>
                  <a:pt x="68" y="83"/>
                  <a:pt x="68" y="84"/>
                  <a:pt x="68" y="84"/>
                </a:cubicBezTo>
                <a:cubicBezTo>
                  <a:pt x="107" y="197"/>
                  <a:pt x="107" y="197"/>
                  <a:pt x="107" y="197"/>
                </a:cubicBezTo>
                <a:cubicBezTo>
                  <a:pt x="107" y="197"/>
                  <a:pt x="107" y="198"/>
                  <a:pt x="106" y="198"/>
                </a:cubicBezTo>
                <a:cubicBezTo>
                  <a:pt x="106" y="198"/>
                  <a:pt x="105" y="198"/>
                  <a:pt x="105" y="198"/>
                </a:cubicBezTo>
                <a:cubicBezTo>
                  <a:pt x="105" y="198"/>
                  <a:pt x="104" y="197"/>
                  <a:pt x="104" y="197"/>
                </a:cubicBezTo>
                <a:cubicBezTo>
                  <a:pt x="21" y="84"/>
                  <a:pt x="21" y="84"/>
                  <a:pt x="21" y="84"/>
                </a:cubicBezTo>
                <a:cubicBezTo>
                  <a:pt x="21" y="84"/>
                  <a:pt x="21" y="83"/>
                  <a:pt x="22" y="83"/>
                </a:cubicBezTo>
                <a:close/>
                <a:moveTo>
                  <a:pt x="146" y="198"/>
                </a:moveTo>
                <a:cubicBezTo>
                  <a:pt x="145" y="198"/>
                  <a:pt x="143" y="198"/>
                  <a:pt x="143" y="198"/>
                </a:cubicBezTo>
                <a:cubicBezTo>
                  <a:pt x="142" y="198"/>
                  <a:pt x="142" y="198"/>
                  <a:pt x="142" y="198"/>
                </a:cubicBezTo>
                <a:cubicBezTo>
                  <a:pt x="181" y="84"/>
                  <a:pt x="181" y="84"/>
                  <a:pt x="181" y="84"/>
                </a:cubicBezTo>
                <a:cubicBezTo>
                  <a:pt x="181" y="84"/>
                  <a:pt x="181" y="83"/>
                  <a:pt x="182" y="83"/>
                </a:cubicBezTo>
                <a:cubicBezTo>
                  <a:pt x="194" y="83"/>
                  <a:pt x="217" y="83"/>
                  <a:pt x="229" y="83"/>
                </a:cubicBezTo>
                <a:cubicBezTo>
                  <a:pt x="230" y="83"/>
                  <a:pt x="229" y="84"/>
                  <a:pt x="229" y="84"/>
                </a:cubicBezTo>
                <a:cubicBezTo>
                  <a:pt x="146" y="198"/>
                  <a:pt x="146" y="198"/>
                  <a:pt x="146" y="198"/>
                </a:cubicBezTo>
                <a:cubicBezTo>
                  <a:pt x="146" y="198"/>
                  <a:pt x="146" y="198"/>
                  <a:pt x="146" y="198"/>
                </a:cubicBezTo>
                <a:close/>
              </a:path>
            </a:pathLst>
          </a:custGeom>
          <a:solidFill>
            <a:schemeClr val="bg1"/>
          </a:solidFill>
          <a:ln>
            <a:noFill/>
          </a:ln>
        </p:spPr>
        <p:txBody>
          <a:bodyPr vert="horz" wrap="square" lIns="91440" tIns="45720" rIns="91440" bIns="45720" numCol="1" anchor="t" anchorCtr="0" compatLnSpc="1"/>
          <a:lstStyle/>
          <a:p>
            <a:endParaRPr lang="zh-CN" altLang="en-US">
              <a:solidFill>
                <a:prstClr val="black"/>
              </a:solidFill>
              <a:latin typeface="字魂36号-正文宋楷" panose="02000000000000000000" pitchFamily="2" charset="-122"/>
              <a:ea typeface="字魂36号-正文宋楷" panose="02000000000000000000" pitchFamily="2" charset="-122"/>
            </a:endParaRPr>
          </a:p>
        </p:txBody>
      </p:sp>
      <p:pic>
        <p:nvPicPr>
          <p:cNvPr id="2" name="Picture 2">
            <a:extLst>
              <a:ext uri="{FF2B5EF4-FFF2-40B4-BE49-F238E27FC236}">
                <a16:creationId xmlns:a16="http://schemas.microsoft.com/office/drawing/2014/main" id="{736E2164-20B8-B248-85B3-2A2AA0613CC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5997222" cy="6858000"/>
          </a:xfrm>
          <a:prstGeom prst="rect">
            <a:avLst/>
          </a:prstGeom>
        </p:spPr>
      </p:pic>
      <p:pic>
        <p:nvPicPr>
          <p:cNvPr id="3" name="Picture 3">
            <a:extLst>
              <a:ext uri="{FF2B5EF4-FFF2-40B4-BE49-F238E27FC236}">
                <a16:creationId xmlns:a16="http://schemas.microsoft.com/office/drawing/2014/main" id="{9CC8D75B-F6A2-614E-A776-16B3D85201D6}"/>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194780" y="1481891"/>
            <a:ext cx="5980010" cy="5220879"/>
          </a:xfrm>
          <a:prstGeom prst="rect">
            <a:avLst/>
          </a:prstGeom>
        </p:spPr>
      </p:pic>
    </p:spTree>
    <p:extLst>
      <p:ext uri="{BB962C8B-B14F-4D97-AF65-F5344CB8AC3E}">
        <p14:creationId xmlns:p14="http://schemas.microsoft.com/office/powerpoint/2010/main" val="757636662"/>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文本框 12"/>
          <p:cNvSpPr txBox="1"/>
          <p:nvPr/>
        </p:nvSpPr>
        <p:spPr>
          <a:xfrm>
            <a:off x="6194780" y="46138"/>
            <a:ext cx="4002857" cy="1384995"/>
          </a:xfrm>
          <a:prstGeom prst="rect">
            <a:avLst/>
          </a:prstGeom>
          <a:noFill/>
        </p:spPr>
        <p:txBody>
          <a:bodyPr wrap="square" rtlCol="0">
            <a:spAutoFit/>
          </a:bodyPr>
          <a:lstStyle/>
          <a:p>
            <a:r>
              <a:rPr lang="en-GB" altLang="zh-CN" sz="2800" dirty="0">
                <a:solidFill>
                  <a:schemeClr val="tx1">
                    <a:lumMod val="75000"/>
                    <a:lumOff val="25000"/>
                  </a:schemeClr>
                </a:solidFill>
                <a:latin typeface="字魂36号-正文宋楷" panose="02000000000000000000" pitchFamily="2" charset="-122"/>
                <a:ea typeface="字魂36号-正文宋楷" panose="02000000000000000000" pitchFamily="2" charset="-122"/>
              </a:rPr>
              <a:t>Strategic and competitive direction cont.</a:t>
            </a:r>
            <a:endParaRPr lang="en-US" altLang="zh-CN" sz="2800" dirty="0">
              <a:solidFill>
                <a:schemeClr val="tx1">
                  <a:lumMod val="95000"/>
                  <a:lumOff val="5000"/>
                </a:schemeClr>
              </a:solidFill>
              <a:latin typeface="字魂95号-手刻宋" panose="00000500000000000000" pitchFamily="2" charset="-122"/>
              <a:ea typeface="字魂95号-手刻宋" panose="00000500000000000000" pitchFamily="2" charset="-122"/>
            </a:endParaRPr>
          </a:p>
        </p:txBody>
      </p:sp>
      <p:cxnSp>
        <p:nvCxnSpPr>
          <p:cNvPr id="18" name="直接连接符 17"/>
          <p:cNvCxnSpPr/>
          <p:nvPr/>
        </p:nvCxnSpPr>
        <p:spPr>
          <a:xfrm>
            <a:off x="6266229" y="1495068"/>
            <a:ext cx="548640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grpSp>
        <p:nvGrpSpPr>
          <p:cNvPr id="29" name="组合 28"/>
          <p:cNvGrpSpPr/>
          <p:nvPr/>
        </p:nvGrpSpPr>
        <p:grpSpPr>
          <a:xfrm flipH="1">
            <a:off x="644849" y="5800406"/>
            <a:ext cx="474192" cy="399630"/>
            <a:chOff x="6350" y="1588"/>
            <a:chExt cx="1403350" cy="1182687"/>
          </a:xfrm>
          <a:solidFill>
            <a:schemeClr val="bg1"/>
          </a:solidFill>
        </p:grpSpPr>
        <p:sp>
          <p:nvSpPr>
            <p:cNvPr id="30" name="Freeform 5"/>
            <p:cNvSpPr/>
            <p:nvPr/>
          </p:nvSpPr>
          <p:spPr bwMode="auto">
            <a:xfrm>
              <a:off x="498475" y="1588"/>
              <a:ext cx="627063" cy="625475"/>
            </a:xfrm>
            <a:custGeom>
              <a:avLst/>
              <a:gdLst>
                <a:gd name="T0" fmla="*/ 163 w 166"/>
                <a:gd name="T1" fmla="*/ 30 h 165"/>
                <a:gd name="T2" fmla="*/ 134 w 166"/>
                <a:gd name="T3" fmla="*/ 1 h 165"/>
                <a:gd name="T4" fmla="*/ 127 w 166"/>
                <a:gd name="T5" fmla="*/ 0 h 165"/>
                <a:gd name="T6" fmla="*/ 99 w 166"/>
                <a:gd name="T7" fmla="*/ 0 h 165"/>
                <a:gd name="T8" fmla="*/ 94 w 166"/>
                <a:gd name="T9" fmla="*/ 2 h 165"/>
                <a:gd name="T10" fmla="*/ 3 w 166"/>
                <a:gd name="T11" fmla="*/ 93 h 165"/>
                <a:gd name="T12" fmla="*/ 3 w 166"/>
                <a:gd name="T13" fmla="*/ 105 h 165"/>
                <a:gd name="T14" fmla="*/ 9 w 166"/>
                <a:gd name="T15" fmla="*/ 107 h 165"/>
                <a:gd name="T16" fmla="*/ 15 w 166"/>
                <a:gd name="T17" fmla="*/ 104 h 165"/>
                <a:gd name="T18" fmla="*/ 104 w 166"/>
                <a:gd name="T19" fmla="*/ 15 h 165"/>
                <a:gd name="T20" fmla="*/ 125 w 166"/>
                <a:gd name="T21" fmla="*/ 15 h 165"/>
                <a:gd name="T22" fmla="*/ 126 w 166"/>
                <a:gd name="T23" fmla="*/ 16 h 165"/>
                <a:gd name="T24" fmla="*/ 125 w 166"/>
                <a:gd name="T25" fmla="*/ 17 h 165"/>
                <a:gd name="T26" fmla="*/ 25 w 166"/>
                <a:gd name="T27" fmla="*/ 117 h 165"/>
                <a:gd name="T28" fmla="*/ 25 w 166"/>
                <a:gd name="T29" fmla="*/ 123 h 165"/>
                <a:gd name="T30" fmla="*/ 29 w 166"/>
                <a:gd name="T31" fmla="*/ 124 h 165"/>
                <a:gd name="T32" fmla="*/ 32 w 166"/>
                <a:gd name="T33" fmla="*/ 123 h 165"/>
                <a:gd name="T34" fmla="*/ 131 w 166"/>
                <a:gd name="T35" fmla="*/ 23 h 165"/>
                <a:gd name="T36" fmla="*/ 132 w 166"/>
                <a:gd name="T37" fmla="*/ 23 h 165"/>
                <a:gd name="T38" fmla="*/ 143 w 166"/>
                <a:gd name="T39" fmla="*/ 34 h 165"/>
                <a:gd name="T40" fmla="*/ 142 w 166"/>
                <a:gd name="T41" fmla="*/ 34 h 165"/>
                <a:gd name="T42" fmla="*/ 42 w 166"/>
                <a:gd name="T43" fmla="*/ 134 h 165"/>
                <a:gd name="T44" fmla="*/ 42 w 166"/>
                <a:gd name="T45" fmla="*/ 140 h 165"/>
                <a:gd name="T46" fmla="*/ 45 w 166"/>
                <a:gd name="T47" fmla="*/ 141 h 165"/>
                <a:gd name="T48" fmla="*/ 49 w 166"/>
                <a:gd name="T49" fmla="*/ 140 h 165"/>
                <a:gd name="T50" fmla="*/ 148 w 166"/>
                <a:gd name="T51" fmla="*/ 40 h 165"/>
                <a:gd name="T52" fmla="*/ 149 w 166"/>
                <a:gd name="T53" fmla="*/ 40 h 165"/>
                <a:gd name="T54" fmla="*/ 151 w 166"/>
                <a:gd name="T55" fmla="*/ 41 h 165"/>
                <a:gd name="T56" fmla="*/ 151 w 166"/>
                <a:gd name="T57" fmla="*/ 61 h 165"/>
                <a:gd name="T58" fmla="*/ 61 w 166"/>
                <a:gd name="T59" fmla="*/ 150 h 165"/>
                <a:gd name="T60" fmla="*/ 61 w 166"/>
                <a:gd name="T61" fmla="*/ 162 h 165"/>
                <a:gd name="T62" fmla="*/ 67 w 166"/>
                <a:gd name="T63" fmla="*/ 165 h 165"/>
                <a:gd name="T64" fmla="*/ 73 w 166"/>
                <a:gd name="T65" fmla="*/ 162 h 165"/>
                <a:gd name="T66" fmla="*/ 164 w 166"/>
                <a:gd name="T67" fmla="*/ 71 h 165"/>
                <a:gd name="T68" fmla="*/ 164 w 166"/>
                <a:gd name="T69" fmla="*/ 71 h 165"/>
                <a:gd name="T70" fmla="*/ 166 w 166"/>
                <a:gd name="T71" fmla="*/ 65 h 165"/>
                <a:gd name="T72" fmla="*/ 166 w 166"/>
                <a:gd name="T73" fmla="*/ 37 h 165"/>
                <a:gd name="T74" fmla="*/ 163 w 166"/>
                <a:gd name="T75" fmla="*/ 30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66" h="165">
                  <a:moveTo>
                    <a:pt x="163" y="30"/>
                  </a:moveTo>
                  <a:cubicBezTo>
                    <a:pt x="134" y="1"/>
                    <a:pt x="134" y="1"/>
                    <a:pt x="134" y="1"/>
                  </a:cubicBezTo>
                  <a:cubicBezTo>
                    <a:pt x="133" y="0"/>
                    <a:pt x="130" y="0"/>
                    <a:pt x="127" y="0"/>
                  </a:cubicBezTo>
                  <a:cubicBezTo>
                    <a:pt x="99" y="0"/>
                    <a:pt x="99" y="0"/>
                    <a:pt x="99" y="0"/>
                  </a:cubicBezTo>
                  <a:cubicBezTo>
                    <a:pt x="97" y="0"/>
                    <a:pt x="96" y="0"/>
                    <a:pt x="94" y="2"/>
                  </a:cubicBezTo>
                  <a:cubicBezTo>
                    <a:pt x="3" y="93"/>
                    <a:pt x="3" y="93"/>
                    <a:pt x="3" y="93"/>
                  </a:cubicBezTo>
                  <a:cubicBezTo>
                    <a:pt x="0" y="96"/>
                    <a:pt x="0" y="101"/>
                    <a:pt x="3" y="105"/>
                  </a:cubicBezTo>
                  <a:cubicBezTo>
                    <a:pt x="5" y="106"/>
                    <a:pt x="7" y="107"/>
                    <a:pt x="9" y="107"/>
                  </a:cubicBezTo>
                  <a:cubicBezTo>
                    <a:pt x="11" y="107"/>
                    <a:pt x="14" y="106"/>
                    <a:pt x="15" y="104"/>
                  </a:cubicBezTo>
                  <a:cubicBezTo>
                    <a:pt x="104" y="15"/>
                    <a:pt x="104" y="15"/>
                    <a:pt x="104" y="15"/>
                  </a:cubicBezTo>
                  <a:cubicBezTo>
                    <a:pt x="125" y="15"/>
                    <a:pt x="125" y="15"/>
                    <a:pt x="125" y="15"/>
                  </a:cubicBezTo>
                  <a:cubicBezTo>
                    <a:pt x="126" y="16"/>
                    <a:pt x="126" y="16"/>
                    <a:pt x="126" y="16"/>
                  </a:cubicBezTo>
                  <a:cubicBezTo>
                    <a:pt x="125" y="17"/>
                    <a:pt x="125" y="17"/>
                    <a:pt x="125" y="17"/>
                  </a:cubicBezTo>
                  <a:cubicBezTo>
                    <a:pt x="25" y="117"/>
                    <a:pt x="25" y="117"/>
                    <a:pt x="25" y="117"/>
                  </a:cubicBezTo>
                  <a:cubicBezTo>
                    <a:pt x="24" y="118"/>
                    <a:pt x="24" y="121"/>
                    <a:pt x="25" y="123"/>
                  </a:cubicBezTo>
                  <a:cubicBezTo>
                    <a:pt x="26" y="124"/>
                    <a:pt x="27" y="124"/>
                    <a:pt x="29" y="124"/>
                  </a:cubicBezTo>
                  <a:cubicBezTo>
                    <a:pt x="30" y="124"/>
                    <a:pt x="31" y="124"/>
                    <a:pt x="32" y="123"/>
                  </a:cubicBezTo>
                  <a:cubicBezTo>
                    <a:pt x="131" y="23"/>
                    <a:pt x="131" y="23"/>
                    <a:pt x="131" y="23"/>
                  </a:cubicBezTo>
                  <a:cubicBezTo>
                    <a:pt x="131" y="23"/>
                    <a:pt x="131" y="23"/>
                    <a:pt x="132" y="23"/>
                  </a:cubicBezTo>
                  <a:cubicBezTo>
                    <a:pt x="143" y="34"/>
                    <a:pt x="143" y="34"/>
                    <a:pt x="143" y="34"/>
                  </a:cubicBezTo>
                  <a:cubicBezTo>
                    <a:pt x="142" y="34"/>
                    <a:pt x="142" y="34"/>
                    <a:pt x="142" y="34"/>
                  </a:cubicBezTo>
                  <a:cubicBezTo>
                    <a:pt x="42" y="134"/>
                    <a:pt x="42" y="134"/>
                    <a:pt x="42" y="134"/>
                  </a:cubicBezTo>
                  <a:cubicBezTo>
                    <a:pt x="41" y="135"/>
                    <a:pt x="41" y="138"/>
                    <a:pt x="42" y="140"/>
                  </a:cubicBezTo>
                  <a:cubicBezTo>
                    <a:pt x="43" y="141"/>
                    <a:pt x="44" y="141"/>
                    <a:pt x="45" y="141"/>
                  </a:cubicBezTo>
                  <a:cubicBezTo>
                    <a:pt x="47" y="141"/>
                    <a:pt x="48" y="141"/>
                    <a:pt x="49" y="140"/>
                  </a:cubicBezTo>
                  <a:cubicBezTo>
                    <a:pt x="148" y="40"/>
                    <a:pt x="148" y="40"/>
                    <a:pt x="148" y="40"/>
                  </a:cubicBezTo>
                  <a:cubicBezTo>
                    <a:pt x="148" y="40"/>
                    <a:pt x="149" y="40"/>
                    <a:pt x="149" y="40"/>
                  </a:cubicBezTo>
                  <a:cubicBezTo>
                    <a:pt x="151" y="41"/>
                    <a:pt x="151" y="41"/>
                    <a:pt x="151" y="41"/>
                  </a:cubicBezTo>
                  <a:cubicBezTo>
                    <a:pt x="151" y="61"/>
                    <a:pt x="151" y="61"/>
                    <a:pt x="151" y="61"/>
                  </a:cubicBezTo>
                  <a:cubicBezTo>
                    <a:pt x="61" y="150"/>
                    <a:pt x="61" y="150"/>
                    <a:pt x="61" y="150"/>
                  </a:cubicBezTo>
                  <a:cubicBezTo>
                    <a:pt x="58" y="153"/>
                    <a:pt x="58" y="159"/>
                    <a:pt x="61" y="162"/>
                  </a:cubicBezTo>
                  <a:cubicBezTo>
                    <a:pt x="63" y="164"/>
                    <a:pt x="65" y="165"/>
                    <a:pt x="67" y="165"/>
                  </a:cubicBezTo>
                  <a:cubicBezTo>
                    <a:pt x="69" y="165"/>
                    <a:pt x="71" y="164"/>
                    <a:pt x="73" y="162"/>
                  </a:cubicBezTo>
                  <a:cubicBezTo>
                    <a:pt x="164" y="71"/>
                    <a:pt x="164" y="71"/>
                    <a:pt x="164" y="71"/>
                  </a:cubicBezTo>
                  <a:cubicBezTo>
                    <a:pt x="164" y="71"/>
                    <a:pt x="164" y="71"/>
                    <a:pt x="164" y="71"/>
                  </a:cubicBezTo>
                  <a:cubicBezTo>
                    <a:pt x="166" y="69"/>
                    <a:pt x="166" y="67"/>
                    <a:pt x="166" y="65"/>
                  </a:cubicBezTo>
                  <a:cubicBezTo>
                    <a:pt x="166" y="37"/>
                    <a:pt x="166" y="37"/>
                    <a:pt x="166" y="37"/>
                  </a:cubicBezTo>
                  <a:cubicBezTo>
                    <a:pt x="166" y="34"/>
                    <a:pt x="165" y="32"/>
                    <a:pt x="163" y="30"/>
                  </a:cubicBezTo>
                  <a:close/>
                </a:path>
              </a:pathLst>
            </a:custGeom>
            <a:grpFill/>
            <a:ln w="9525">
              <a:noFill/>
              <a:round/>
            </a:ln>
          </p:spPr>
          <p:txBody>
            <a:bodyPr vert="horz" wrap="square" lIns="91440" tIns="45720" rIns="91440" bIns="45720" numCol="1" anchor="t" anchorCtr="0" compatLnSpc="1"/>
            <a:lstStyle/>
            <a:p>
              <a:endParaRPr lang="zh-CN" altLang="en-US">
                <a:solidFill>
                  <a:prstClr val="black"/>
                </a:solidFill>
                <a:latin typeface="字魂36号-正文宋楷" panose="02000000000000000000" pitchFamily="2" charset="-122"/>
                <a:ea typeface="字魂36号-正文宋楷" panose="02000000000000000000" pitchFamily="2" charset="-122"/>
              </a:endParaRPr>
            </a:p>
          </p:txBody>
        </p:sp>
        <p:sp>
          <p:nvSpPr>
            <p:cNvPr id="31" name="Freeform 6"/>
            <p:cNvSpPr/>
            <p:nvPr/>
          </p:nvSpPr>
          <p:spPr bwMode="auto">
            <a:xfrm>
              <a:off x="6350" y="214313"/>
              <a:ext cx="1403350" cy="969962"/>
            </a:xfrm>
            <a:custGeom>
              <a:avLst/>
              <a:gdLst>
                <a:gd name="T0" fmla="*/ 346 w 371"/>
                <a:gd name="T1" fmla="*/ 209 h 256"/>
                <a:gd name="T2" fmla="*/ 346 w 371"/>
                <a:gd name="T3" fmla="*/ 25 h 256"/>
                <a:gd name="T4" fmla="*/ 321 w 371"/>
                <a:gd name="T5" fmla="*/ 0 h 256"/>
                <a:gd name="T6" fmla="*/ 309 w 371"/>
                <a:gd name="T7" fmla="*/ 0 h 256"/>
                <a:gd name="T8" fmla="*/ 309 w 371"/>
                <a:gd name="T9" fmla="*/ 9 h 256"/>
                <a:gd name="T10" fmla="*/ 309 w 371"/>
                <a:gd name="T11" fmla="*/ 12 h 256"/>
                <a:gd name="T12" fmla="*/ 321 w 371"/>
                <a:gd name="T13" fmla="*/ 12 h 256"/>
                <a:gd name="T14" fmla="*/ 334 w 371"/>
                <a:gd name="T15" fmla="*/ 25 h 256"/>
                <a:gd name="T16" fmla="*/ 334 w 371"/>
                <a:gd name="T17" fmla="*/ 209 h 256"/>
                <a:gd name="T18" fmla="*/ 231 w 371"/>
                <a:gd name="T19" fmla="*/ 209 h 256"/>
                <a:gd name="T20" fmla="*/ 231 w 371"/>
                <a:gd name="T21" fmla="*/ 212 h 256"/>
                <a:gd name="T22" fmla="*/ 218 w 371"/>
                <a:gd name="T23" fmla="*/ 225 h 256"/>
                <a:gd name="T24" fmla="*/ 150 w 371"/>
                <a:gd name="T25" fmla="*/ 225 h 256"/>
                <a:gd name="T26" fmla="*/ 137 w 371"/>
                <a:gd name="T27" fmla="*/ 212 h 256"/>
                <a:gd name="T28" fmla="*/ 137 w 371"/>
                <a:gd name="T29" fmla="*/ 209 h 256"/>
                <a:gd name="T30" fmla="*/ 40 w 371"/>
                <a:gd name="T31" fmla="*/ 209 h 256"/>
                <a:gd name="T32" fmla="*/ 40 w 371"/>
                <a:gd name="T33" fmla="*/ 25 h 256"/>
                <a:gd name="T34" fmla="*/ 53 w 371"/>
                <a:gd name="T35" fmla="*/ 12 h 256"/>
                <a:gd name="T36" fmla="*/ 140 w 371"/>
                <a:gd name="T37" fmla="*/ 12 h 256"/>
                <a:gd name="T38" fmla="*/ 152 w 371"/>
                <a:gd name="T39" fmla="*/ 0 h 256"/>
                <a:gd name="T40" fmla="*/ 53 w 371"/>
                <a:gd name="T41" fmla="*/ 0 h 256"/>
                <a:gd name="T42" fmla="*/ 28 w 371"/>
                <a:gd name="T43" fmla="*/ 25 h 256"/>
                <a:gd name="T44" fmla="*/ 28 w 371"/>
                <a:gd name="T45" fmla="*/ 209 h 256"/>
                <a:gd name="T46" fmla="*/ 0 w 371"/>
                <a:gd name="T47" fmla="*/ 209 h 256"/>
                <a:gd name="T48" fmla="*/ 0 w 371"/>
                <a:gd name="T49" fmla="*/ 231 h 256"/>
                <a:gd name="T50" fmla="*/ 25 w 371"/>
                <a:gd name="T51" fmla="*/ 256 h 256"/>
                <a:gd name="T52" fmla="*/ 346 w 371"/>
                <a:gd name="T53" fmla="*/ 256 h 256"/>
                <a:gd name="T54" fmla="*/ 371 w 371"/>
                <a:gd name="T55" fmla="*/ 231 h 256"/>
                <a:gd name="T56" fmla="*/ 371 w 371"/>
                <a:gd name="T57" fmla="*/ 209 h 256"/>
                <a:gd name="T58" fmla="*/ 346 w 371"/>
                <a:gd name="T59" fmla="*/ 209 h 2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371" h="256">
                  <a:moveTo>
                    <a:pt x="346" y="209"/>
                  </a:moveTo>
                  <a:cubicBezTo>
                    <a:pt x="346" y="25"/>
                    <a:pt x="346" y="25"/>
                    <a:pt x="346" y="25"/>
                  </a:cubicBezTo>
                  <a:cubicBezTo>
                    <a:pt x="346" y="11"/>
                    <a:pt x="335" y="0"/>
                    <a:pt x="321" y="0"/>
                  </a:cubicBezTo>
                  <a:cubicBezTo>
                    <a:pt x="309" y="0"/>
                    <a:pt x="309" y="0"/>
                    <a:pt x="309" y="0"/>
                  </a:cubicBezTo>
                  <a:cubicBezTo>
                    <a:pt x="309" y="9"/>
                    <a:pt x="309" y="9"/>
                    <a:pt x="309" y="9"/>
                  </a:cubicBezTo>
                  <a:cubicBezTo>
                    <a:pt x="309" y="10"/>
                    <a:pt x="309" y="11"/>
                    <a:pt x="309" y="12"/>
                  </a:cubicBezTo>
                  <a:cubicBezTo>
                    <a:pt x="321" y="12"/>
                    <a:pt x="321" y="12"/>
                    <a:pt x="321" y="12"/>
                  </a:cubicBezTo>
                  <a:cubicBezTo>
                    <a:pt x="328" y="12"/>
                    <a:pt x="334" y="18"/>
                    <a:pt x="334" y="25"/>
                  </a:cubicBezTo>
                  <a:cubicBezTo>
                    <a:pt x="334" y="209"/>
                    <a:pt x="334" y="209"/>
                    <a:pt x="334" y="209"/>
                  </a:cubicBezTo>
                  <a:cubicBezTo>
                    <a:pt x="231" y="209"/>
                    <a:pt x="231" y="209"/>
                    <a:pt x="231" y="209"/>
                  </a:cubicBezTo>
                  <a:cubicBezTo>
                    <a:pt x="231" y="212"/>
                    <a:pt x="231" y="212"/>
                    <a:pt x="231" y="212"/>
                  </a:cubicBezTo>
                  <a:cubicBezTo>
                    <a:pt x="231" y="219"/>
                    <a:pt x="225" y="225"/>
                    <a:pt x="218" y="225"/>
                  </a:cubicBezTo>
                  <a:cubicBezTo>
                    <a:pt x="150" y="225"/>
                    <a:pt x="150" y="225"/>
                    <a:pt x="150" y="225"/>
                  </a:cubicBezTo>
                  <a:cubicBezTo>
                    <a:pt x="143" y="225"/>
                    <a:pt x="137" y="219"/>
                    <a:pt x="137" y="212"/>
                  </a:cubicBezTo>
                  <a:cubicBezTo>
                    <a:pt x="137" y="209"/>
                    <a:pt x="137" y="209"/>
                    <a:pt x="137" y="209"/>
                  </a:cubicBezTo>
                  <a:cubicBezTo>
                    <a:pt x="40" y="209"/>
                    <a:pt x="40" y="209"/>
                    <a:pt x="40" y="209"/>
                  </a:cubicBezTo>
                  <a:cubicBezTo>
                    <a:pt x="40" y="25"/>
                    <a:pt x="40" y="25"/>
                    <a:pt x="40" y="25"/>
                  </a:cubicBezTo>
                  <a:cubicBezTo>
                    <a:pt x="40" y="18"/>
                    <a:pt x="46" y="12"/>
                    <a:pt x="53" y="12"/>
                  </a:cubicBezTo>
                  <a:cubicBezTo>
                    <a:pt x="140" y="12"/>
                    <a:pt x="140" y="12"/>
                    <a:pt x="140" y="12"/>
                  </a:cubicBezTo>
                  <a:cubicBezTo>
                    <a:pt x="152" y="0"/>
                    <a:pt x="152" y="0"/>
                    <a:pt x="152" y="0"/>
                  </a:cubicBezTo>
                  <a:cubicBezTo>
                    <a:pt x="53" y="0"/>
                    <a:pt x="53" y="0"/>
                    <a:pt x="53" y="0"/>
                  </a:cubicBezTo>
                  <a:cubicBezTo>
                    <a:pt x="39" y="0"/>
                    <a:pt x="28" y="11"/>
                    <a:pt x="28" y="25"/>
                  </a:cubicBezTo>
                  <a:cubicBezTo>
                    <a:pt x="28" y="209"/>
                    <a:pt x="28" y="209"/>
                    <a:pt x="28" y="209"/>
                  </a:cubicBezTo>
                  <a:cubicBezTo>
                    <a:pt x="0" y="209"/>
                    <a:pt x="0" y="209"/>
                    <a:pt x="0" y="209"/>
                  </a:cubicBezTo>
                  <a:cubicBezTo>
                    <a:pt x="0" y="231"/>
                    <a:pt x="0" y="231"/>
                    <a:pt x="0" y="231"/>
                  </a:cubicBezTo>
                  <a:cubicBezTo>
                    <a:pt x="0" y="245"/>
                    <a:pt x="11" y="256"/>
                    <a:pt x="25" y="256"/>
                  </a:cubicBezTo>
                  <a:cubicBezTo>
                    <a:pt x="346" y="256"/>
                    <a:pt x="346" y="256"/>
                    <a:pt x="346" y="256"/>
                  </a:cubicBezTo>
                  <a:cubicBezTo>
                    <a:pt x="360" y="256"/>
                    <a:pt x="371" y="245"/>
                    <a:pt x="371" y="231"/>
                  </a:cubicBezTo>
                  <a:cubicBezTo>
                    <a:pt x="371" y="209"/>
                    <a:pt x="371" y="209"/>
                    <a:pt x="371" y="209"/>
                  </a:cubicBezTo>
                  <a:lnTo>
                    <a:pt x="346" y="209"/>
                  </a:lnTo>
                  <a:close/>
                </a:path>
              </a:pathLst>
            </a:custGeom>
            <a:grpFill/>
            <a:ln w="9525">
              <a:noFill/>
              <a:round/>
            </a:ln>
          </p:spPr>
          <p:txBody>
            <a:bodyPr vert="horz" wrap="square" lIns="91440" tIns="45720" rIns="91440" bIns="45720" numCol="1" anchor="t" anchorCtr="0" compatLnSpc="1"/>
            <a:lstStyle/>
            <a:p>
              <a:endParaRPr lang="zh-CN" altLang="en-US">
                <a:solidFill>
                  <a:prstClr val="black"/>
                </a:solidFill>
                <a:latin typeface="字魂36号-正文宋楷" panose="02000000000000000000" pitchFamily="2" charset="-122"/>
                <a:ea typeface="字魂36号-正文宋楷" panose="02000000000000000000" pitchFamily="2" charset="-122"/>
              </a:endParaRPr>
            </a:p>
          </p:txBody>
        </p:sp>
        <p:sp>
          <p:nvSpPr>
            <p:cNvPr id="32" name="Freeform 7"/>
            <p:cNvSpPr/>
            <p:nvPr/>
          </p:nvSpPr>
          <p:spPr bwMode="auto">
            <a:xfrm>
              <a:off x="369888" y="411163"/>
              <a:ext cx="339725" cy="333375"/>
            </a:xfrm>
            <a:custGeom>
              <a:avLst/>
              <a:gdLst>
                <a:gd name="T0" fmla="*/ 88 w 90"/>
                <a:gd name="T1" fmla="*/ 59 h 88"/>
                <a:gd name="T2" fmla="*/ 78 w 90"/>
                <a:gd name="T3" fmla="*/ 53 h 88"/>
                <a:gd name="T4" fmla="*/ 40 w 90"/>
                <a:gd name="T5" fmla="*/ 63 h 88"/>
                <a:gd name="T6" fmla="*/ 39 w 90"/>
                <a:gd name="T7" fmla="*/ 61 h 88"/>
                <a:gd name="T8" fmla="*/ 27 w 90"/>
                <a:gd name="T9" fmla="*/ 48 h 88"/>
                <a:gd name="T10" fmla="*/ 37 w 90"/>
                <a:gd name="T11" fmla="*/ 12 h 88"/>
                <a:gd name="T12" fmla="*/ 31 w 90"/>
                <a:gd name="T13" fmla="*/ 2 h 88"/>
                <a:gd name="T14" fmla="*/ 21 w 90"/>
                <a:gd name="T15" fmla="*/ 7 h 88"/>
                <a:gd name="T16" fmla="*/ 0 w 90"/>
                <a:gd name="T17" fmla="*/ 77 h 88"/>
                <a:gd name="T18" fmla="*/ 0 w 90"/>
                <a:gd name="T19" fmla="*/ 78 h 88"/>
                <a:gd name="T20" fmla="*/ 0 w 90"/>
                <a:gd name="T21" fmla="*/ 82 h 88"/>
                <a:gd name="T22" fmla="*/ 9 w 90"/>
                <a:gd name="T23" fmla="*/ 88 h 88"/>
                <a:gd name="T24" fmla="*/ 11 w 90"/>
                <a:gd name="T25" fmla="*/ 88 h 88"/>
                <a:gd name="T26" fmla="*/ 82 w 90"/>
                <a:gd name="T27" fmla="*/ 70 h 88"/>
                <a:gd name="T28" fmla="*/ 88 w 90"/>
                <a:gd name="T29" fmla="*/ 59 h 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90" h="88">
                  <a:moveTo>
                    <a:pt x="88" y="59"/>
                  </a:moveTo>
                  <a:cubicBezTo>
                    <a:pt x="87" y="55"/>
                    <a:pt x="83" y="52"/>
                    <a:pt x="78" y="53"/>
                  </a:cubicBezTo>
                  <a:cubicBezTo>
                    <a:pt x="40" y="63"/>
                    <a:pt x="40" y="63"/>
                    <a:pt x="40" y="63"/>
                  </a:cubicBezTo>
                  <a:cubicBezTo>
                    <a:pt x="40" y="62"/>
                    <a:pt x="39" y="61"/>
                    <a:pt x="39" y="61"/>
                  </a:cubicBezTo>
                  <a:cubicBezTo>
                    <a:pt x="27" y="48"/>
                    <a:pt x="27" y="48"/>
                    <a:pt x="27" y="48"/>
                  </a:cubicBezTo>
                  <a:cubicBezTo>
                    <a:pt x="37" y="12"/>
                    <a:pt x="37" y="12"/>
                    <a:pt x="37" y="12"/>
                  </a:cubicBezTo>
                  <a:cubicBezTo>
                    <a:pt x="38" y="8"/>
                    <a:pt x="36" y="3"/>
                    <a:pt x="31" y="2"/>
                  </a:cubicBezTo>
                  <a:cubicBezTo>
                    <a:pt x="27" y="0"/>
                    <a:pt x="22" y="3"/>
                    <a:pt x="21" y="7"/>
                  </a:cubicBezTo>
                  <a:cubicBezTo>
                    <a:pt x="0" y="77"/>
                    <a:pt x="0" y="77"/>
                    <a:pt x="0" y="77"/>
                  </a:cubicBezTo>
                  <a:cubicBezTo>
                    <a:pt x="0" y="77"/>
                    <a:pt x="0" y="78"/>
                    <a:pt x="0" y="78"/>
                  </a:cubicBezTo>
                  <a:cubicBezTo>
                    <a:pt x="0" y="79"/>
                    <a:pt x="0" y="80"/>
                    <a:pt x="0" y="82"/>
                  </a:cubicBezTo>
                  <a:cubicBezTo>
                    <a:pt x="1" y="85"/>
                    <a:pt x="5" y="88"/>
                    <a:pt x="9" y="88"/>
                  </a:cubicBezTo>
                  <a:cubicBezTo>
                    <a:pt x="9" y="88"/>
                    <a:pt x="10" y="88"/>
                    <a:pt x="11" y="88"/>
                  </a:cubicBezTo>
                  <a:cubicBezTo>
                    <a:pt x="82" y="70"/>
                    <a:pt x="82" y="70"/>
                    <a:pt x="82" y="70"/>
                  </a:cubicBezTo>
                  <a:cubicBezTo>
                    <a:pt x="87" y="68"/>
                    <a:pt x="90" y="64"/>
                    <a:pt x="88" y="59"/>
                  </a:cubicBezTo>
                  <a:close/>
                </a:path>
              </a:pathLst>
            </a:custGeom>
            <a:grpFill/>
            <a:ln w="9525">
              <a:noFill/>
              <a:round/>
            </a:ln>
          </p:spPr>
          <p:txBody>
            <a:bodyPr vert="horz" wrap="square" lIns="91440" tIns="45720" rIns="91440" bIns="45720" numCol="1" anchor="t" anchorCtr="0" compatLnSpc="1"/>
            <a:lstStyle/>
            <a:p>
              <a:endParaRPr lang="zh-CN" altLang="en-US">
                <a:solidFill>
                  <a:prstClr val="black"/>
                </a:solidFill>
                <a:latin typeface="字魂36号-正文宋楷" panose="02000000000000000000" pitchFamily="2" charset="-122"/>
                <a:ea typeface="字魂36号-正文宋楷" panose="02000000000000000000" pitchFamily="2" charset="-122"/>
              </a:endParaRPr>
            </a:p>
          </p:txBody>
        </p:sp>
      </p:grpSp>
      <p:sp>
        <p:nvSpPr>
          <p:cNvPr id="33" name="Freeform 54"/>
          <p:cNvSpPr>
            <a:spLocks noEditPoints="1"/>
          </p:cNvSpPr>
          <p:nvPr/>
        </p:nvSpPr>
        <p:spPr bwMode="auto">
          <a:xfrm>
            <a:off x="2389603" y="4043162"/>
            <a:ext cx="436260" cy="445608"/>
          </a:xfrm>
          <a:custGeom>
            <a:avLst/>
            <a:gdLst>
              <a:gd name="T0" fmla="*/ 126 w 175"/>
              <a:gd name="T1" fmla="*/ 34 h 178"/>
              <a:gd name="T2" fmla="*/ 53 w 175"/>
              <a:gd name="T3" fmla="*/ 28 h 178"/>
              <a:gd name="T4" fmla="*/ 11 w 175"/>
              <a:gd name="T5" fmla="*/ 44 h 178"/>
              <a:gd name="T6" fmla="*/ 0 w 175"/>
              <a:gd name="T7" fmla="*/ 57 h 178"/>
              <a:gd name="T8" fmla="*/ 14 w 175"/>
              <a:gd name="T9" fmla="*/ 83 h 178"/>
              <a:gd name="T10" fmla="*/ 50 w 175"/>
              <a:gd name="T11" fmla="*/ 145 h 178"/>
              <a:gd name="T12" fmla="*/ 62 w 175"/>
              <a:gd name="T13" fmla="*/ 167 h 178"/>
              <a:gd name="T14" fmla="*/ 79 w 175"/>
              <a:gd name="T15" fmla="*/ 176 h 178"/>
              <a:gd name="T16" fmla="*/ 123 w 175"/>
              <a:gd name="T17" fmla="*/ 151 h 178"/>
              <a:gd name="T18" fmla="*/ 164 w 175"/>
              <a:gd name="T19" fmla="*/ 134 h 178"/>
              <a:gd name="T20" fmla="*/ 171 w 175"/>
              <a:gd name="T21" fmla="*/ 57 h 178"/>
              <a:gd name="T22" fmla="*/ 158 w 175"/>
              <a:gd name="T23" fmla="*/ 89 h 178"/>
              <a:gd name="T24" fmla="*/ 159 w 175"/>
              <a:gd name="T25" fmla="*/ 79 h 178"/>
              <a:gd name="T26" fmla="*/ 142 w 175"/>
              <a:gd name="T27" fmla="*/ 70 h 178"/>
              <a:gd name="T28" fmla="*/ 129 w 175"/>
              <a:gd name="T29" fmla="*/ 40 h 178"/>
              <a:gd name="T30" fmla="*/ 154 w 175"/>
              <a:gd name="T31" fmla="*/ 94 h 178"/>
              <a:gd name="T32" fmla="*/ 154 w 175"/>
              <a:gd name="T33" fmla="*/ 95 h 178"/>
              <a:gd name="T34" fmla="*/ 136 w 175"/>
              <a:gd name="T35" fmla="*/ 89 h 178"/>
              <a:gd name="T36" fmla="*/ 138 w 175"/>
              <a:gd name="T37" fmla="*/ 75 h 178"/>
              <a:gd name="T38" fmla="*/ 148 w 175"/>
              <a:gd name="T39" fmla="*/ 90 h 178"/>
              <a:gd name="T40" fmla="*/ 154 w 175"/>
              <a:gd name="T41" fmla="*/ 94 h 178"/>
              <a:gd name="T42" fmla="*/ 113 w 175"/>
              <a:gd name="T43" fmla="*/ 47 h 178"/>
              <a:gd name="T44" fmla="*/ 122 w 175"/>
              <a:gd name="T45" fmla="*/ 40 h 178"/>
              <a:gd name="T46" fmla="*/ 88 w 175"/>
              <a:gd name="T47" fmla="*/ 7 h 178"/>
              <a:gd name="T48" fmla="*/ 92 w 175"/>
              <a:gd name="T49" fmla="*/ 37 h 178"/>
              <a:gd name="T50" fmla="*/ 88 w 175"/>
              <a:gd name="T51" fmla="*/ 7 h 178"/>
              <a:gd name="T52" fmla="*/ 82 w 175"/>
              <a:gd name="T53" fmla="*/ 40 h 178"/>
              <a:gd name="T54" fmla="*/ 50 w 175"/>
              <a:gd name="T55" fmla="*/ 54 h 178"/>
              <a:gd name="T56" fmla="*/ 48 w 175"/>
              <a:gd name="T57" fmla="*/ 34 h 178"/>
              <a:gd name="T58" fmla="*/ 42 w 175"/>
              <a:gd name="T59" fmla="*/ 58 h 178"/>
              <a:gd name="T60" fmla="*/ 15 w 175"/>
              <a:gd name="T61" fmla="*/ 67 h 178"/>
              <a:gd name="T62" fmla="*/ 17 w 175"/>
              <a:gd name="T63" fmla="*/ 48 h 178"/>
              <a:gd name="T64" fmla="*/ 48 w 175"/>
              <a:gd name="T65" fmla="*/ 34 h 178"/>
              <a:gd name="T66" fmla="*/ 22 w 175"/>
              <a:gd name="T67" fmla="*/ 84 h 178"/>
              <a:gd name="T68" fmla="*/ 22 w 175"/>
              <a:gd name="T69" fmla="*/ 83 h 178"/>
              <a:gd name="T70" fmla="*/ 39 w 175"/>
              <a:gd name="T71" fmla="*/ 89 h 178"/>
              <a:gd name="T72" fmla="*/ 11 w 175"/>
              <a:gd name="T73" fmla="*/ 119 h 178"/>
              <a:gd name="T74" fmla="*/ 42 w 175"/>
              <a:gd name="T75" fmla="*/ 116 h 178"/>
              <a:gd name="T76" fmla="*/ 11 w 175"/>
              <a:gd name="T77" fmla="*/ 119 h 178"/>
              <a:gd name="T78" fmla="*/ 48 w 175"/>
              <a:gd name="T79" fmla="*/ 62 h 178"/>
              <a:gd name="T80" fmla="*/ 92 w 175"/>
              <a:gd name="T81" fmla="*/ 44 h 178"/>
              <a:gd name="T82" fmla="*/ 128 w 175"/>
              <a:gd name="T83" fmla="*/ 66 h 178"/>
              <a:gd name="T84" fmla="*/ 128 w 175"/>
              <a:gd name="T85" fmla="*/ 116 h 178"/>
              <a:gd name="T86" fmla="*/ 84 w 175"/>
              <a:gd name="T87" fmla="*/ 134 h 178"/>
              <a:gd name="T88" fmla="*/ 48 w 175"/>
              <a:gd name="T89" fmla="*/ 112 h 178"/>
              <a:gd name="T90" fmla="*/ 49 w 175"/>
              <a:gd name="T91" fmla="*/ 122 h 178"/>
              <a:gd name="T92" fmla="*/ 74 w 175"/>
              <a:gd name="T93" fmla="*/ 137 h 178"/>
              <a:gd name="T94" fmla="*/ 49 w 175"/>
              <a:gd name="T95" fmla="*/ 122 h 178"/>
              <a:gd name="T96" fmla="*/ 83 w 175"/>
              <a:gd name="T97" fmla="*/ 171 h 178"/>
              <a:gd name="T98" fmla="*/ 73 w 175"/>
              <a:gd name="T99" fmla="*/ 156 h 178"/>
              <a:gd name="T100" fmla="*/ 57 w 175"/>
              <a:gd name="T101" fmla="*/ 145 h 178"/>
              <a:gd name="T102" fmla="*/ 116 w 175"/>
              <a:gd name="T103" fmla="*/ 150 h 178"/>
              <a:gd name="T104" fmla="*/ 119 w 175"/>
              <a:gd name="T105" fmla="*/ 144 h 178"/>
              <a:gd name="T106" fmla="*/ 105 w 175"/>
              <a:gd name="T107" fmla="*/ 134 h 178"/>
              <a:gd name="T108" fmla="*/ 119 w 175"/>
              <a:gd name="T109" fmla="*/ 144 h 178"/>
              <a:gd name="T110" fmla="*/ 128 w 175"/>
              <a:gd name="T111" fmla="*/ 144 h 178"/>
              <a:gd name="T112" fmla="*/ 133 w 175"/>
              <a:gd name="T113" fmla="*/ 120 h 178"/>
              <a:gd name="T114" fmla="*/ 159 w 175"/>
              <a:gd name="T115" fmla="*/ 131 h 1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75" h="178">
                <a:moveTo>
                  <a:pt x="171" y="57"/>
                </a:moveTo>
                <a:cubicBezTo>
                  <a:pt x="165" y="43"/>
                  <a:pt x="149" y="35"/>
                  <a:pt x="126" y="34"/>
                </a:cubicBezTo>
                <a:cubicBezTo>
                  <a:pt x="117" y="13"/>
                  <a:pt x="104" y="0"/>
                  <a:pt x="88" y="0"/>
                </a:cubicBezTo>
                <a:cubicBezTo>
                  <a:pt x="74" y="0"/>
                  <a:pt x="61" y="11"/>
                  <a:pt x="53" y="28"/>
                </a:cubicBezTo>
                <a:cubicBezTo>
                  <a:pt x="51" y="28"/>
                  <a:pt x="50" y="27"/>
                  <a:pt x="48" y="27"/>
                </a:cubicBezTo>
                <a:cubicBezTo>
                  <a:pt x="31" y="27"/>
                  <a:pt x="18" y="33"/>
                  <a:pt x="11" y="44"/>
                </a:cubicBezTo>
                <a:cubicBezTo>
                  <a:pt x="11" y="45"/>
                  <a:pt x="11" y="45"/>
                  <a:pt x="10" y="46"/>
                </a:cubicBezTo>
                <a:cubicBezTo>
                  <a:pt x="5" y="46"/>
                  <a:pt x="0" y="51"/>
                  <a:pt x="0" y="57"/>
                </a:cubicBezTo>
                <a:cubicBezTo>
                  <a:pt x="0" y="62"/>
                  <a:pt x="4" y="67"/>
                  <a:pt x="9" y="68"/>
                </a:cubicBezTo>
                <a:cubicBezTo>
                  <a:pt x="10" y="73"/>
                  <a:pt x="11" y="78"/>
                  <a:pt x="14" y="83"/>
                </a:cubicBezTo>
                <a:cubicBezTo>
                  <a:pt x="4" y="96"/>
                  <a:pt x="1" y="110"/>
                  <a:pt x="5" y="121"/>
                </a:cubicBezTo>
                <a:cubicBezTo>
                  <a:pt x="10" y="135"/>
                  <a:pt x="27" y="144"/>
                  <a:pt x="50" y="145"/>
                </a:cubicBezTo>
                <a:cubicBezTo>
                  <a:pt x="53" y="153"/>
                  <a:pt x="57" y="159"/>
                  <a:pt x="62" y="165"/>
                </a:cubicBezTo>
                <a:cubicBezTo>
                  <a:pt x="62" y="166"/>
                  <a:pt x="62" y="166"/>
                  <a:pt x="62" y="167"/>
                </a:cubicBezTo>
                <a:cubicBezTo>
                  <a:pt x="62" y="173"/>
                  <a:pt x="67" y="178"/>
                  <a:pt x="73" y="178"/>
                </a:cubicBezTo>
                <a:cubicBezTo>
                  <a:pt x="75" y="178"/>
                  <a:pt x="77" y="177"/>
                  <a:pt x="79" y="176"/>
                </a:cubicBezTo>
                <a:cubicBezTo>
                  <a:pt x="82" y="178"/>
                  <a:pt x="85" y="178"/>
                  <a:pt x="88" y="178"/>
                </a:cubicBezTo>
                <a:cubicBezTo>
                  <a:pt x="102" y="178"/>
                  <a:pt x="114" y="168"/>
                  <a:pt x="123" y="151"/>
                </a:cubicBezTo>
                <a:cubicBezTo>
                  <a:pt x="125" y="151"/>
                  <a:pt x="126" y="151"/>
                  <a:pt x="128" y="151"/>
                </a:cubicBezTo>
                <a:cubicBezTo>
                  <a:pt x="145" y="151"/>
                  <a:pt x="158" y="145"/>
                  <a:pt x="164" y="134"/>
                </a:cubicBezTo>
                <a:cubicBezTo>
                  <a:pt x="171" y="124"/>
                  <a:pt x="170" y="110"/>
                  <a:pt x="162" y="95"/>
                </a:cubicBezTo>
                <a:cubicBezTo>
                  <a:pt x="172" y="82"/>
                  <a:pt x="175" y="68"/>
                  <a:pt x="171" y="57"/>
                </a:cubicBezTo>
                <a:close/>
                <a:moveTo>
                  <a:pt x="165" y="59"/>
                </a:moveTo>
                <a:cubicBezTo>
                  <a:pt x="168" y="68"/>
                  <a:pt x="166" y="79"/>
                  <a:pt x="158" y="89"/>
                </a:cubicBezTo>
                <a:cubicBezTo>
                  <a:pt x="158" y="89"/>
                  <a:pt x="157" y="88"/>
                  <a:pt x="156" y="87"/>
                </a:cubicBezTo>
                <a:cubicBezTo>
                  <a:pt x="158" y="85"/>
                  <a:pt x="159" y="82"/>
                  <a:pt x="159" y="79"/>
                </a:cubicBezTo>
                <a:cubicBezTo>
                  <a:pt x="159" y="73"/>
                  <a:pt x="155" y="68"/>
                  <a:pt x="148" y="68"/>
                </a:cubicBezTo>
                <a:cubicBezTo>
                  <a:pt x="146" y="68"/>
                  <a:pt x="144" y="69"/>
                  <a:pt x="142" y="70"/>
                </a:cubicBezTo>
                <a:cubicBezTo>
                  <a:pt x="140" y="68"/>
                  <a:pt x="137" y="65"/>
                  <a:pt x="134" y="63"/>
                </a:cubicBezTo>
                <a:cubicBezTo>
                  <a:pt x="133" y="55"/>
                  <a:pt x="131" y="47"/>
                  <a:pt x="129" y="40"/>
                </a:cubicBezTo>
                <a:cubicBezTo>
                  <a:pt x="147" y="42"/>
                  <a:pt x="161" y="49"/>
                  <a:pt x="165" y="59"/>
                </a:cubicBezTo>
                <a:close/>
                <a:moveTo>
                  <a:pt x="154" y="94"/>
                </a:moveTo>
                <a:cubicBezTo>
                  <a:pt x="154" y="94"/>
                  <a:pt x="154" y="94"/>
                  <a:pt x="154" y="95"/>
                </a:cubicBezTo>
                <a:cubicBezTo>
                  <a:pt x="154" y="95"/>
                  <a:pt x="154" y="95"/>
                  <a:pt x="154" y="95"/>
                </a:cubicBezTo>
                <a:cubicBezTo>
                  <a:pt x="148" y="101"/>
                  <a:pt x="142" y="107"/>
                  <a:pt x="135" y="112"/>
                </a:cubicBezTo>
                <a:cubicBezTo>
                  <a:pt x="136" y="104"/>
                  <a:pt x="136" y="97"/>
                  <a:pt x="136" y="89"/>
                </a:cubicBezTo>
                <a:cubicBezTo>
                  <a:pt x="136" y="83"/>
                  <a:pt x="136" y="78"/>
                  <a:pt x="136" y="72"/>
                </a:cubicBezTo>
                <a:cubicBezTo>
                  <a:pt x="136" y="73"/>
                  <a:pt x="137" y="74"/>
                  <a:pt x="138" y="75"/>
                </a:cubicBezTo>
                <a:cubicBezTo>
                  <a:pt x="138" y="76"/>
                  <a:pt x="137" y="78"/>
                  <a:pt x="137" y="79"/>
                </a:cubicBezTo>
                <a:cubicBezTo>
                  <a:pt x="137" y="85"/>
                  <a:pt x="142" y="90"/>
                  <a:pt x="148" y="90"/>
                </a:cubicBezTo>
                <a:cubicBezTo>
                  <a:pt x="149" y="90"/>
                  <a:pt x="150" y="90"/>
                  <a:pt x="151" y="90"/>
                </a:cubicBezTo>
                <a:cubicBezTo>
                  <a:pt x="152" y="91"/>
                  <a:pt x="153" y="93"/>
                  <a:pt x="154" y="94"/>
                </a:cubicBezTo>
                <a:close/>
                <a:moveTo>
                  <a:pt x="127" y="57"/>
                </a:moveTo>
                <a:cubicBezTo>
                  <a:pt x="122" y="54"/>
                  <a:pt x="118" y="50"/>
                  <a:pt x="113" y="47"/>
                </a:cubicBezTo>
                <a:cubicBezTo>
                  <a:pt x="109" y="45"/>
                  <a:pt x="106" y="44"/>
                  <a:pt x="102" y="42"/>
                </a:cubicBezTo>
                <a:cubicBezTo>
                  <a:pt x="109" y="41"/>
                  <a:pt x="115" y="40"/>
                  <a:pt x="122" y="40"/>
                </a:cubicBezTo>
                <a:cubicBezTo>
                  <a:pt x="124" y="45"/>
                  <a:pt x="125" y="51"/>
                  <a:pt x="127" y="57"/>
                </a:cubicBezTo>
                <a:close/>
                <a:moveTo>
                  <a:pt x="88" y="7"/>
                </a:moveTo>
                <a:cubicBezTo>
                  <a:pt x="100" y="7"/>
                  <a:pt x="111" y="17"/>
                  <a:pt x="119" y="34"/>
                </a:cubicBezTo>
                <a:cubicBezTo>
                  <a:pt x="110" y="34"/>
                  <a:pt x="101" y="35"/>
                  <a:pt x="92" y="37"/>
                </a:cubicBezTo>
                <a:cubicBezTo>
                  <a:pt x="81" y="33"/>
                  <a:pt x="70" y="30"/>
                  <a:pt x="60" y="28"/>
                </a:cubicBezTo>
                <a:cubicBezTo>
                  <a:pt x="67" y="15"/>
                  <a:pt x="77" y="7"/>
                  <a:pt x="88" y="7"/>
                </a:cubicBezTo>
                <a:close/>
                <a:moveTo>
                  <a:pt x="57" y="34"/>
                </a:moveTo>
                <a:cubicBezTo>
                  <a:pt x="65" y="35"/>
                  <a:pt x="73" y="37"/>
                  <a:pt x="82" y="40"/>
                </a:cubicBezTo>
                <a:cubicBezTo>
                  <a:pt x="78" y="41"/>
                  <a:pt x="74" y="43"/>
                  <a:pt x="71" y="44"/>
                </a:cubicBezTo>
                <a:cubicBezTo>
                  <a:pt x="63" y="47"/>
                  <a:pt x="56" y="50"/>
                  <a:pt x="50" y="54"/>
                </a:cubicBezTo>
                <a:cubicBezTo>
                  <a:pt x="52" y="47"/>
                  <a:pt x="54" y="40"/>
                  <a:pt x="57" y="34"/>
                </a:cubicBezTo>
                <a:close/>
                <a:moveTo>
                  <a:pt x="48" y="34"/>
                </a:moveTo>
                <a:cubicBezTo>
                  <a:pt x="49" y="34"/>
                  <a:pt x="49" y="34"/>
                  <a:pt x="50" y="34"/>
                </a:cubicBezTo>
                <a:cubicBezTo>
                  <a:pt x="47" y="41"/>
                  <a:pt x="44" y="49"/>
                  <a:pt x="42" y="58"/>
                </a:cubicBezTo>
                <a:cubicBezTo>
                  <a:pt x="33" y="64"/>
                  <a:pt x="25" y="71"/>
                  <a:pt x="19" y="78"/>
                </a:cubicBezTo>
                <a:cubicBezTo>
                  <a:pt x="17" y="74"/>
                  <a:pt x="16" y="71"/>
                  <a:pt x="15" y="67"/>
                </a:cubicBezTo>
                <a:cubicBezTo>
                  <a:pt x="19" y="66"/>
                  <a:pt x="22" y="62"/>
                  <a:pt x="22" y="57"/>
                </a:cubicBezTo>
                <a:cubicBezTo>
                  <a:pt x="22" y="53"/>
                  <a:pt x="20" y="50"/>
                  <a:pt x="17" y="48"/>
                </a:cubicBezTo>
                <a:cubicBezTo>
                  <a:pt x="17" y="47"/>
                  <a:pt x="17" y="47"/>
                  <a:pt x="17" y="47"/>
                </a:cubicBezTo>
                <a:cubicBezTo>
                  <a:pt x="22" y="39"/>
                  <a:pt x="33" y="34"/>
                  <a:pt x="48" y="34"/>
                </a:cubicBezTo>
                <a:close/>
                <a:moveTo>
                  <a:pt x="40" y="106"/>
                </a:moveTo>
                <a:cubicBezTo>
                  <a:pt x="33" y="99"/>
                  <a:pt x="27" y="92"/>
                  <a:pt x="22" y="84"/>
                </a:cubicBezTo>
                <a:cubicBezTo>
                  <a:pt x="22" y="84"/>
                  <a:pt x="22" y="84"/>
                  <a:pt x="22" y="84"/>
                </a:cubicBezTo>
                <a:cubicBezTo>
                  <a:pt x="22" y="84"/>
                  <a:pt x="22" y="83"/>
                  <a:pt x="22" y="83"/>
                </a:cubicBezTo>
                <a:cubicBezTo>
                  <a:pt x="27" y="77"/>
                  <a:pt x="34" y="72"/>
                  <a:pt x="41" y="67"/>
                </a:cubicBezTo>
                <a:cubicBezTo>
                  <a:pt x="40" y="74"/>
                  <a:pt x="39" y="81"/>
                  <a:pt x="39" y="89"/>
                </a:cubicBezTo>
                <a:cubicBezTo>
                  <a:pt x="39" y="95"/>
                  <a:pt x="40" y="101"/>
                  <a:pt x="40" y="106"/>
                </a:cubicBezTo>
                <a:close/>
                <a:moveTo>
                  <a:pt x="11" y="119"/>
                </a:moveTo>
                <a:cubicBezTo>
                  <a:pt x="8" y="110"/>
                  <a:pt x="10" y="100"/>
                  <a:pt x="18" y="89"/>
                </a:cubicBezTo>
                <a:cubicBezTo>
                  <a:pt x="24" y="98"/>
                  <a:pt x="32" y="107"/>
                  <a:pt x="42" y="116"/>
                </a:cubicBezTo>
                <a:cubicBezTo>
                  <a:pt x="43" y="124"/>
                  <a:pt x="45" y="131"/>
                  <a:pt x="47" y="138"/>
                </a:cubicBezTo>
                <a:cubicBezTo>
                  <a:pt x="29" y="137"/>
                  <a:pt x="15" y="130"/>
                  <a:pt x="11" y="119"/>
                </a:cubicBezTo>
                <a:close/>
                <a:moveTo>
                  <a:pt x="46" y="89"/>
                </a:moveTo>
                <a:cubicBezTo>
                  <a:pt x="46" y="80"/>
                  <a:pt x="47" y="71"/>
                  <a:pt x="48" y="62"/>
                </a:cubicBezTo>
                <a:cubicBezTo>
                  <a:pt x="56" y="57"/>
                  <a:pt x="64" y="53"/>
                  <a:pt x="73" y="50"/>
                </a:cubicBezTo>
                <a:cubicBezTo>
                  <a:pt x="79" y="47"/>
                  <a:pt x="85" y="46"/>
                  <a:pt x="92" y="44"/>
                </a:cubicBezTo>
                <a:cubicBezTo>
                  <a:pt x="98" y="47"/>
                  <a:pt x="104" y="50"/>
                  <a:pt x="109" y="53"/>
                </a:cubicBezTo>
                <a:cubicBezTo>
                  <a:pt x="116" y="57"/>
                  <a:pt x="123" y="61"/>
                  <a:pt x="128" y="66"/>
                </a:cubicBezTo>
                <a:cubicBezTo>
                  <a:pt x="129" y="73"/>
                  <a:pt x="130" y="81"/>
                  <a:pt x="130" y="89"/>
                </a:cubicBezTo>
                <a:cubicBezTo>
                  <a:pt x="130" y="99"/>
                  <a:pt x="129" y="108"/>
                  <a:pt x="128" y="116"/>
                </a:cubicBezTo>
                <a:cubicBezTo>
                  <a:pt x="120" y="121"/>
                  <a:pt x="112" y="125"/>
                  <a:pt x="103" y="128"/>
                </a:cubicBezTo>
                <a:cubicBezTo>
                  <a:pt x="97" y="131"/>
                  <a:pt x="91" y="133"/>
                  <a:pt x="84" y="134"/>
                </a:cubicBezTo>
                <a:cubicBezTo>
                  <a:pt x="78" y="132"/>
                  <a:pt x="72" y="129"/>
                  <a:pt x="67" y="125"/>
                </a:cubicBezTo>
                <a:cubicBezTo>
                  <a:pt x="60" y="121"/>
                  <a:pt x="53" y="117"/>
                  <a:pt x="48" y="112"/>
                </a:cubicBezTo>
                <a:cubicBezTo>
                  <a:pt x="46" y="105"/>
                  <a:pt x="46" y="97"/>
                  <a:pt x="46" y="89"/>
                </a:cubicBezTo>
                <a:close/>
                <a:moveTo>
                  <a:pt x="49" y="122"/>
                </a:moveTo>
                <a:cubicBezTo>
                  <a:pt x="54" y="125"/>
                  <a:pt x="58" y="128"/>
                  <a:pt x="63" y="131"/>
                </a:cubicBezTo>
                <a:cubicBezTo>
                  <a:pt x="67" y="133"/>
                  <a:pt x="70" y="135"/>
                  <a:pt x="74" y="137"/>
                </a:cubicBezTo>
                <a:cubicBezTo>
                  <a:pt x="67" y="138"/>
                  <a:pt x="61" y="138"/>
                  <a:pt x="54" y="138"/>
                </a:cubicBezTo>
                <a:cubicBezTo>
                  <a:pt x="52" y="133"/>
                  <a:pt x="51" y="128"/>
                  <a:pt x="49" y="122"/>
                </a:cubicBezTo>
                <a:close/>
                <a:moveTo>
                  <a:pt x="88" y="172"/>
                </a:moveTo>
                <a:cubicBezTo>
                  <a:pt x="86" y="172"/>
                  <a:pt x="85" y="172"/>
                  <a:pt x="83" y="171"/>
                </a:cubicBezTo>
                <a:cubicBezTo>
                  <a:pt x="84" y="170"/>
                  <a:pt x="84" y="168"/>
                  <a:pt x="84" y="167"/>
                </a:cubicBezTo>
                <a:cubicBezTo>
                  <a:pt x="84" y="161"/>
                  <a:pt x="79" y="156"/>
                  <a:pt x="73" y="156"/>
                </a:cubicBezTo>
                <a:cubicBezTo>
                  <a:pt x="70" y="156"/>
                  <a:pt x="68" y="157"/>
                  <a:pt x="66" y="159"/>
                </a:cubicBezTo>
                <a:cubicBezTo>
                  <a:pt x="62" y="155"/>
                  <a:pt x="59" y="150"/>
                  <a:pt x="57" y="145"/>
                </a:cubicBezTo>
                <a:cubicBezTo>
                  <a:pt x="65" y="144"/>
                  <a:pt x="75" y="143"/>
                  <a:pt x="84" y="141"/>
                </a:cubicBezTo>
                <a:cubicBezTo>
                  <a:pt x="95" y="146"/>
                  <a:pt x="106" y="149"/>
                  <a:pt x="116" y="150"/>
                </a:cubicBezTo>
                <a:cubicBezTo>
                  <a:pt x="109" y="163"/>
                  <a:pt x="99" y="172"/>
                  <a:pt x="88" y="172"/>
                </a:cubicBezTo>
                <a:close/>
                <a:moveTo>
                  <a:pt x="119" y="144"/>
                </a:moveTo>
                <a:cubicBezTo>
                  <a:pt x="111" y="143"/>
                  <a:pt x="103" y="141"/>
                  <a:pt x="94" y="138"/>
                </a:cubicBezTo>
                <a:cubicBezTo>
                  <a:pt x="98" y="137"/>
                  <a:pt x="102" y="136"/>
                  <a:pt x="105" y="134"/>
                </a:cubicBezTo>
                <a:cubicBezTo>
                  <a:pt x="113" y="132"/>
                  <a:pt x="119" y="128"/>
                  <a:pt x="126" y="125"/>
                </a:cubicBezTo>
                <a:cubicBezTo>
                  <a:pt x="124" y="132"/>
                  <a:pt x="122" y="138"/>
                  <a:pt x="119" y="144"/>
                </a:cubicBezTo>
                <a:close/>
                <a:moveTo>
                  <a:pt x="159" y="131"/>
                </a:moveTo>
                <a:cubicBezTo>
                  <a:pt x="154" y="140"/>
                  <a:pt x="143" y="144"/>
                  <a:pt x="128" y="144"/>
                </a:cubicBezTo>
                <a:cubicBezTo>
                  <a:pt x="127" y="144"/>
                  <a:pt x="127" y="144"/>
                  <a:pt x="126" y="144"/>
                </a:cubicBezTo>
                <a:cubicBezTo>
                  <a:pt x="129" y="137"/>
                  <a:pt x="132" y="129"/>
                  <a:pt x="133" y="120"/>
                </a:cubicBezTo>
                <a:cubicBezTo>
                  <a:pt x="143" y="114"/>
                  <a:pt x="151" y="108"/>
                  <a:pt x="157" y="101"/>
                </a:cubicBezTo>
                <a:cubicBezTo>
                  <a:pt x="163" y="113"/>
                  <a:pt x="164" y="123"/>
                  <a:pt x="159" y="131"/>
                </a:cubicBezTo>
                <a:close/>
              </a:path>
            </a:pathLst>
          </a:custGeom>
          <a:solidFill>
            <a:schemeClr val="bg1"/>
          </a:solidFill>
          <a:ln>
            <a:noFill/>
          </a:ln>
        </p:spPr>
        <p:txBody>
          <a:bodyPr vert="horz" wrap="square" lIns="91440" tIns="45720" rIns="91440" bIns="45720" numCol="1" anchor="t" anchorCtr="0" compatLnSpc="1"/>
          <a:lstStyle/>
          <a:p>
            <a:endParaRPr lang="zh-CN" altLang="en-US">
              <a:solidFill>
                <a:prstClr val="black"/>
              </a:solidFill>
              <a:latin typeface="字魂36号-正文宋楷" panose="02000000000000000000" pitchFamily="2" charset="-122"/>
              <a:ea typeface="字魂36号-正文宋楷" panose="02000000000000000000" pitchFamily="2" charset="-122"/>
            </a:endParaRPr>
          </a:p>
        </p:txBody>
      </p:sp>
      <p:sp>
        <p:nvSpPr>
          <p:cNvPr id="34" name="Freeform 97"/>
          <p:cNvSpPr>
            <a:spLocks noEditPoints="1"/>
          </p:cNvSpPr>
          <p:nvPr/>
        </p:nvSpPr>
        <p:spPr bwMode="auto">
          <a:xfrm>
            <a:off x="579629" y="624826"/>
            <a:ext cx="485717" cy="412284"/>
          </a:xfrm>
          <a:custGeom>
            <a:avLst/>
            <a:gdLst>
              <a:gd name="T0" fmla="*/ 212 w 250"/>
              <a:gd name="T1" fmla="*/ 5 h 212"/>
              <a:gd name="T2" fmla="*/ 48 w 250"/>
              <a:gd name="T3" fmla="*/ 0 h 212"/>
              <a:gd name="T4" fmla="*/ 2 w 250"/>
              <a:gd name="T5" fmla="*/ 71 h 212"/>
              <a:gd name="T6" fmla="*/ 94 w 250"/>
              <a:gd name="T7" fmla="*/ 207 h 212"/>
              <a:gd name="T8" fmla="*/ 147 w 250"/>
              <a:gd name="T9" fmla="*/ 212 h 212"/>
              <a:gd name="T10" fmla="*/ 248 w 250"/>
              <a:gd name="T11" fmla="*/ 82 h 212"/>
              <a:gd name="T12" fmla="*/ 230 w 250"/>
              <a:gd name="T13" fmla="*/ 69 h 212"/>
              <a:gd name="T14" fmla="*/ 186 w 250"/>
              <a:gd name="T15" fmla="*/ 69 h 212"/>
              <a:gd name="T16" fmla="*/ 204 w 250"/>
              <a:gd name="T17" fmla="*/ 20 h 212"/>
              <a:gd name="T18" fmla="*/ 230 w 250"/>
              <a:gd name="T19" fmla="*/ 69 h 212"/>
              <a:gd name="T20" fmla="*/ 87 w 250"/>
              <a:gd name="T21" fmla="*/ 69 h 212"/>
              <a:gd name="T22" fmla="*/ 121 w 250"/>
              <a:gd name="T23" fmla="*/ 14 h 212"/>
              <a:gd name="T24" fmla="*/ 127 w 250"/>
              <a:gd name="T25" fmla="*/ 14 h 212"/>
              <a:gd name="T26" fmla="*/ 162 w 250"/>
              <a:gd name="T27" fmla="*/ 69 h 212"/>
              <a:gd name="T28" fmla="*/ 145 w 250"/>
              <a:gd name="T29" fmla="*/ 14 h 212"/>
              <a:gd name="T30" fmla="*/ 190 w 250"/>
              <a:gd name="T31" fmla="*/ 14 h 212"/>
              <a:gd name="T32" fmla="*/ 173 w 250"/>
              <a:gd name="T33" fmla="*/ 60 h 212"/>
              <a:gd name="T34" fmla="*/ 145 w 250"/>
              <a:gd name="T35" fmla="*/ 14 h 212"/>
              <a:gd name="T36" fmla="*/ 59 w 250"/>
              <a:gd name="T37" fmla="*/ 15 h 212"/>
              <a:gd name="T38" fmla="*/ 104 w 250"/>
              <a:gd name="T39" fmla="*/ 14 h 212"/>
              <a:gd name="T40" fmla="*/ 76 w 250"/>
              <a:gd name="T41" fmla="*/ 59 h 212"/>
              <a:gd name="T42" fmla="*/ 166 w 250"/>
              <a:gd name="T43" fmla="*/ 83 h 212"/>
              <a:gd name="T44" fmla="*/ 128 w 250"/>
              <a:gd name="T45" fmla="*/ 198 h 212"/>
              <a:gd name="T46" fmla="*/ 122 w 250"/>
              <a:gd name="T47" fmla="*/ 198 h 212"/>
              <a:gd name="T48" fmla="*/ 83 w 250"/>
              <a:gd name="T49" fmla="*/ 84 h 212"/>
              <a:gd name="T50" fmla="*/ 166 w 250"/>
              <a:gd name="T51" fmla="*/ 83 h 212"/>
              <a:gd name="T52" fmla="*/ 63 w 250"/>
              <a:gd name="T53" fmla="*/ 68 h 212"/>
              <a:gd name="T54" fmla="*/ 20 w 250"/>
              <a:gd name="T55" fmla="*/ 69 h 212"/>
              <a:gd name="T56" fmla="*/ 46 w 250"/>
              <a:gd name="T57" fmla="*/ 21 h 212"/>
              <a:gd name="T58" fmla="*/ 22 w 250"/>
              <a:gd name="T59" fmla="*/ 83 h 212"/>
              <a:gd name="T60" fmla="*/ 68 w 250"/>
              <a:gd name="T61" fmla="*/ 84 h 212"/>
              <a:gd name="T62" fmla="*/ 106 w 250"/>
              <a:gd name="T63" fmla="*/ 198 h 212"/>
              <a:gd name="T64" fmla="*/ 104 w 250"/>
              <a:gd name="T65" fmla="*/ 197 h 212"/>
              <a:gd name="T66" fmla="*/ 22 w 250"/>
              <a:gd name="T67" fmla="*/ 83 h 212"/>
              <a:gd name="T68" fmla="*/ 143 w 250"/>
              <a:gd name="T69" fmla="*/ 198 h 212"/>
              <a:gd name="T70" fmla="*/ 181 w 250"/>
              <a:gd name="T71" fmla="*/ 84 h 212"/>
              <a:gd name="T72" fmla="*/ 229 w 250"/>
              <a:gd name="T73" fmla="*/ 83 h 212"/>
              <a:gd name="T74" fmla="*/ 146 w 250"/>
              <a:gd name="T75" fmla="*/ 198 h 2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250" h="212">
                <a:moveTo>
                  <a:pt x="248" y="71"/>
                </a:moveTo>
                <a:cubicBezTo>
                  <a:pt x="212" y="5"/>
                  <a:pt x="212" y="5"/>
                  <a:pt x="212" y="5"/>
                </a:cubicBezTo>
                <a:cubicBezTo>
                  <a:pt x="210" y="2"/>
                  <a:pt x="206" y="0"/>
                  <a:pt x="202" y="0"/>
                </a:cubicBezTo>
                <a:cubicBezTo>
                  <a:pt x="48" y="0"/>
                  <a:pt x="48" y="0"/>
                  <a:pt x="48" y="0"/>
                </a:cubicBezTo>
                <a:cubicBezTo>
                  <a:pt x="45" y="0"/>
                  <a:pt x="41" y="2"/>
                  <a:pt x="39" y="5"/>
                </a:cubicBezTo>
                <a:cubicBezTo>
                  <a:pt x="2" y="71"/>
                  <a:pt x="2" y="71"/>
                  <a:pt x="2" y="71"/>
                </a:cubicBezTo>
                <a:cubicBezTo>
                  <a:pt x="0" y="74"/>
                  <a:pt x="0" y="79"/>
                  <a:pt x="3" y="82"/>
                </a:cubicBezTo>
                <a:cubicBezTo>
                  <a:pt x="94" y="207"/>
                  <a:pt x="94" y="207"/>
                  <a:pt x="94" y="207"/>
                </a:cubicBezTo>
                <a:cubicBezTo>
                  <a:pt x="96" y="210"/>
                  <a:pt x="100" y="212"/>
                  <a:pt x="103" y="212"/>
                </a:cubicBezTo>
                <a:cubicBezTo>
                  <a:pt x="147" y="212"/>
                  <a:pt x="147" y="212"/>
                  <a:pt x="147" y="212"/>
                </a:cubicBezTo>
                <a:cubicBezTo>
                  <a:pt x="151" y="212"/>
                  <a:pt x="154" y="210"/>
                  <a:pt x="157" y="207"/>
                </a:cubicBezTo>
                <a:cubicBezTo>
                  <a:pt x="248" y="82"/>
                  <a:pt x="248" y="82"/>
                  <a:pt x="248" y="82"/>
                </a:cubicBezTo>
                <a:cubicBezTo>
                  <a:pt x="250" y="79"/>
                  <a:pt x="250" y="74"/>
                  <a:pt x="248" y="71"/>
                </a:cubicBezTo>
                <a:close/>
                <a:moveTo>
                  <a:pt x="230" y="69"/>
                </a:moveTo>
                <a:cubicBezTo>
                  <a:pt x="219" y="69"/>
                  <a:pt x="198" y="69"/>
                  <a:pt x="187" y="69"/>
                </a:cubicBezTo>
                <a:cubicBezTo>
                  <a:pt x="186" y="69"/>
                  <a:pt x="186" y="69"/>
                  <a:pt x="186" y="69"/>
                </a:cubicBezTo>
                <a:cubicBezTo>
                  <a:pt x="203" y="20"/>
                  <a:pt x="203" y="20"/>
                  <a:pt x="203" y="20"/>
                </a:cubicBezTo>
                <a:cubicBezTo>
                  <a:pt x="203" y="20"/>
                  <a:pt x="204" y="19"/>
                  <a:pt x="204" y="20"/>
                </a:cubicBezTo>
                <a:cubicBezTo>
                  <a:pt x="211" y="32"/>
                  <a:pt x="228" y="63"/>
                  <a:pt x="231" y="68"/>
                </a:cubicBezTo>
                <a:cubicBezTo>
                  <a:pt x="231" y="69"/>
                  <a:pt x="231" y="69"/>
                  <a:pt x="230" y="69"/>
                </a:cubicBezTo>
                <a:close/>
                <a:moveTo>
                  <a:pt x="161" y="69"/>
                </a:moveTo>
                <a:cubicBezTo>
                  <a:pt x="143" y="69"/>
                  <a:pt x="106" y="69"/>
                  <a:pt x="87" y="69"/>
                </a:cubicBezTo>
                <a:cubicBezTo>
                  <a:pt x="86" y="69"/>
                  <a:pt x="86" y="68"/>
                  <a:pt x="86" y="68"/>
                </a:cubicBezTo>
                <a:cubicBezTo>
                  <a:pt x="121" y="14"/>
                  <a:pt x="121" y="14"/>
                  <a:pt x="121" y="14"/>
                </a:cubicBezTo>
                <a:cubicBezTo>
                  <a:pt x="121" y="14"/>
                  <a:pt x="121" y="14"/>
                  <a:pt x="122" y="14"/>
                </a:cubicBezTo>
                <a:cubicBezTo>
                  <a:pt x="123" y="14"/>
                  <a:pt x="126" y="14"/>
                  <a:pt x="127" y="14"/>
                </a:cubicBezTo>
                <a:cubicBezTo>
                  <a:pt x="128" y="14"/>
                  <a:pt x="128" y="14"/>
                  <a:pt x="128" y="14"/>
                </a:cubicBezTo>
                <a:cubicBezTo>
                  <a:pt x="162" y="69"/>
                  <a:pt x="162" y="69"/>
                  <a:pt x="162" y="69"/>
                </a:cubicBezTo>
                <a:cubicBezTo>
                  <a:pt x="162" y="69"/>
                  <a:pt x="163" y="69"/>
                  <a:pt x="161" y="69"/>
                </a:cubicBezTo>
                <a:close/>
                <a:moveTo>
                  <a:pt x="145" y="14"/>
                </a:moveTo>
                <a:cubicBezTo>
                  <a:pt x="155" y="14"/>
                  <a:pt x="185" y="14"/>
                  <a:pt x="190" y="14"/>
                </a:cubicBezTo>
                <a:cubicBezTo>
                  <a:pt x="190" y="14"/>
                  <a:pt x="190" y="14"/>
                  <a:pt x="190" y="14"/>
                </a:cubicBezTo>
                <a:cubicBezTo>
                  <a:pt x="190" y="14"/>
                  <a:pt x="179" y="48"/>
                  <a:pt x="175" y="60"/>
                </a:cubicBezTo>
                <a:cubicBezTo>
                  <a:pt x="174" y="61"/>
                  <a:pt x="173" y="60"/>
                  <a:pt x="173" y="60"/>
                </a:cubicBezTo>
                <a:cubicBezTo>
                  <a:pt x="144" y="14"/>
                  <a:pt x="144" y="14"/>
                  <a:pt x="144" y="14"/>
                </a:cubicBezTo>
                <a:cubicBezTo>
                  <a:pt x="144" y="14"/>
                  <a:pt x="144" y="14"/>
                  <a:pt x="145" y="14"/>
                </a:cubicBezTo>
                <a:close/>
                <a:moveTo>
                  <a:pt x="74" y="59"/>
                </a:moveTo>
                <a:cubicBezTo>
                  <a:pt x="71" y="48"/>
                  <a:pt x="59" y="15"/>
                  <a:pt x="59" y="15"/>
                </a:cubicBezTo>
                <a:cubicBezTo>
                  <a:pt x="59" y="15"/>
                  <a:pt x="59" y="14"/>
                  <a:pt x="60" y="14"/>
                </a:cubicBezTo>
                <a:cubicBezTo>
                  <a:pt x="70" y="14"/>
                  <a:pt x="98" y="14"/>
                  <a:pt x="104" y="14"/>
                </a:cubicBezTo>
                <a:cubicBezTo>
                  <a:pt x="105" y="14"/>
                  <a:pt x="104" y="14"/>
                  <a:pt x="104" y="14"/>
                </a:cubicBezTo>
                <a:cubicBezTo>
                  <a:pt x="76" y="59"/>
                  <a:pt x="76" y="59"/>
                  <a:pt x="76" y="59"/>
                </a:cubicBezTo>
                <a:cubicBezTo>
                  <a:pt x="76" y="59"/>
                  <a:pt x="75" y="60"/>
                  <a:pt x="74" y="59"/>
                </a:cubicBezTo>
                <a:close/>
                <a:moveTo>
                  <a:pt x="166" y="83"/>
                </a:moveTo>
                <a:cubicBezTo>
                  <a:pt x="167" y="83"/>
                  <a:pt x="166" y="84"/>
                  <a:pt x="166" y="84"/>
                </a:cubicBezTo>
                <a:cubicBezTo>
                  <a:pt x="128" y="198"/>
                  <a:pt x="128" y="198"/>
                  <a:pt x="128" y="198"/>
                </a:cubicBezTo>
                <a:cubicBezTo>
                  <a:pt x="128" y="198"/>
                  <a:pt x="127" y="198"/>
                  <a:pt x="127" y="198"/>
                </a:cubicBezTo>
                <a:cubicBezTo>
                  <a:pt x="126" y="198"/>
                  <a:pt x="123" y="198"/>
                  <a:pt x="122" y="198"/>
                </a:cubicBezTo>
                <a:cubicBezTo>
                  <a:pt x="122" y="198"/>
                  <a:pt x="121" y="198"/>
                  <a:pt x="121" y="198"/>
                </a:cubicBezTo>
                <a:cubicBezTo>
                  <a:pt x="83" y="84"/>
                  <a:pt x="83" y="84"/>
                  <a:pt x="83" y="84"/>
                </a:cubicBezTo>
                <a:cubicBezTo>
                  <a:pt x="83" y="84"/>
                  <a:pt x="83" y="83"/>
                  <a:pt x="83" y="83"/>
                </a:cubicBezTo>
                <a:cubicBezTo>
                  <a:pt x="104" y="83"/>
                  <a:pt x="145" y="83"/>
                  <a:pt x="166" y="83"/>
                </a:cubicBezTo>
                <a:close/>
                <a:moveTo>
                  <a:pt x="47" y="21"/>
                </a:moveTo>
                <a:cubicBezTo>
                  <a:pt x="51" y="32"/>
                  <a:pt x="61" y="63"/>
                  <a:pt x="63" y="68"/>
                </a:cubicBezTo>
                <a:cubicBezTo>
                  <a:pt x="63" y="69"/>
                  <a:pt x="63" y="69"/>
                  <a:pt x="62" y="69"/>
                </a:cubicBezTo>
                <a:cubicBezTo>
                  <a:pt x="52" y="69"/>
                  <a:pt x="31" y="69"/>
                  <a:pt x="20" y="69"/>
                </a:cubicBezTo>
                <a:cubicBezTo>
                  <a:pt x="19" y="69"/>
                  <a:pt x="20" y="68"/>
                  <a:pt x="20" y="68"/>
                </a:cubicBezTo>
                <a:cubicBezTo>
                  <a:pt x="46" y="21"/>
                  <a:pt x="46" y="21"/>
                  <a:pt x="46" y="21"/>
                </a:cubicBezTo>
                <a:cubicBezTo>
                  <a:pt x="46" y="21"/>
                  <a:pt x="46" y="20"/>
                  <a:pt x="47" y="21"/>
                </a:cubicBezTo>
                <a:close/>
                <a:moveTo>
                  <a:pt x="22" y="83"/>
                </a:moveTo>
                <a:cubicBezTo>
                  <a:pt x="33" y="83"/>
                  <a:pt x="56" y="83"/>
                  <a:pt x="67" y="83"/>
                </a:cubicBezTo>
                <a:cubicBezTo>
                  <a:pt x="68" y="83"/>
                  <a:pt x="68" y="84"/>
                  <a:pt x="68" y="84"/>
                </a:cubicBezTo>
                <a:cubicBezTo>
                  <a:pt x="107" y="197"/>
                  <a:pt x="107" y="197"/>
                  <a:pt x="107" y="197"/>
                </a:cubicBezTo>
                <a:cubicBezTo>
                  <a:pt x="107" y="197"/>
                  <a:pt x="107" y="198"/>
                  <a:pt x="106" y="198"/>
                </a:cubicBezTo>
                <a:cubicBezTo>
                  <a:pt x="106" y="198"/>
                  <a:pt x="105" y="198"/>
                  <a:pt x="105" y="198"/>
                </a:cubicBezTo>
                <a:cubicBezTo>
                  <a:pt x="105" y="198"/>
                  <a:pt x="104" y="197"/>
                  <a:pt x="104" y="197"/>
                </a:cubicBezTo>
                <a:cubicBezTo>
                  <a:pt x="21" y="84"/>
                  <a:pt x="21" y="84"/>
                  <a:pt x="21" y="84"/>
                </a:cubicBezTo>
                <a:cubicBezTo>
                  <a:pt x="21" y="84"/>
                  <a:pt x="21" y="83"/>
                  <a:pt x="22" y="83"/>
                </a:cubicBezTo>
                <a:close/>
                <a:moveTo>
                  <a:pt x="146" y="198"/>
                </a:moveTo>
                <a:cubicBezTo>
                  <a:pt x="145" y="198"/>
                  <a:pt x="143" y="198"/>
                  <a:pt x="143" y="198"/>
                </a:cubicBezTo>
                <a:cubicBezTo>
                  <a:pt x="142" y="198"/>
                  <a:pt x="142" y="198"/>
                  <a:pt x="142" y="198"/>
                </a:cubicBezTo>
                <a:cubicBezTo>
                  <a:pt x="181" y="84"/>
                  <a:pt x="181" y="84"/>
                  <a:pt x="181" y="84"/>
                </a:cubicBezTo>
                <a:cubicBezTo>
                  <a:pt x="181" y="84"/>
                  <a:pt x="181" y="83"/>
                  <a:pt x="182" y="83"/>
                </a:cubicBezTo>
                <a:cubicBezTo>
                  <a:pt x="194" y="83"/>
                  <a:pt x="217" y="83"/>
                  <a:pt x="229" y="83"/>
                </a:cubicBezTo>
                <a:cubicBezTo>
                  <a:pt x="230" y="83"/>
                  <a:pt x="229" y="84"/>
                  <a:pt x="229" y="84"/>
                </a:cubicBezTo>
                <a:cubicBezTo>
                  <a:pt x="146" y="198"/>
                  <a:pt x="146" y="198"/>
                  <a:pt x="146" y="198"/>
                </a:cubicBezTo>
                <a:cubicBezTo>
                  <a:pt x="146" y="198"/>
                  <a:pt x="146" y="198"/>
                  <a:pt x="146" y="198"/>
                </a:cubicBezTo>
                <a:close/>
              </a:path>
            </a:pathLst>
          </a:custGeom>
          <a:solidFill>
            <a:schemeClr val="bg1"/>
          </a:solidFill>
          <a:ln>
            <a:noFill/>
          </a:ln>
        </p:spPr>
        <p:txBody>
          <a:bodyPr vert="horz" wrap="square" lIns="91440" tIns="45720" rIns="91440" bIns="45720" numCol="1" anchor="t" anchorCtr="0" compatLnSpc="1"/>
          <a:lstStyle/>
          <a:p>
            <a:endParaRPr lang="zh-CN" altLang="en-US">
              <a:solidFill>
                <a:prstClr val="black"/>
              </a:solidFill>
              <a:latin typeface="字魂36号-正文宋楷" panose="02000000000000000000" pitchFamily="2" charset="-122"/>
              <a:ea typeface="字魂36号-正文宋楷" panose="02000000000000000000" pitchFamily="2" charset="-122"/>
            </a:endParaRPr>
          </a:p>
        </p:txBody>
      </p:sp>
      <p:pic>
        <p:nvPicPr>
          <p:cNvPr id="2" name="Picture 2">
            <a:extLst>
              <a:ext uri="{FF2B5EF4-FFF2-40B4-BE49-F238E27FC236}">
                <a16:creationId xmlns:a16="http://schemas.microsoft.com/office/drawing/2014/main" id="{736E2164-20B8-B248-85B3-2A2AA0613CC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5997222" cy="6858000"/>
          </a:xfrm>
          <a:prstGeom prst="rect">
            <a:avLst/>
          </a:prstGeom>
        </p:spPr>
      </p:pic>
      <p:pic>
        <p:nvPicPr>
          <p:cNvPr id="4" name="Picture 4">
            <a:extLst>
              <a:ext uri="{FF2B5EF4-FFF2-40B4-BE49-F238E27FC236}">
                <a16:creationId xmlns:a16="http://schemas.microsoft.com/office/drawing/2014/main" id="{24776E71-D7BF-6944-A508-47A056FDF21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079800" y="1824000"/>
            <a:ext cx="6126197" cy="4610657"/>
          </a:xfrm>
          <a:prstGeom prst="rect">
            <a:avLst/>
          </a:prstGeom>
        </p:spPr>
      </p:pic>
    </p:spTree>
    <p:extLst>
      <p:ext uri="{BB962C8B-B14F-4D97-AF65-F5344CB8AC3E}">
        <p14:creationId xmlns:p14="http://schemas.microsoft.com/office/powerpoint/2010/main" val="371238568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文本框 12"/>
          <p:cNvSpPr txBox="1"/>
          <p:nvPr/>
        </p:nvSpPr>
        <p:spPr>
          <a:xfrm>
            <a:off x="6194780" y="46138"/>
            <a:ext cx="4002857" cy="1384995"/>
          </a:xfrm>
          <a:prstGeom prst="rect">
            <a:avLst/>
          </a:prstGeom>
          <a:noFill/>
        </p:spPr>
        <p:txBody>
          <a:bodyPr wrap="square" rtlCol="0">
            <a:spAutoFit/>
          </a:bodyPr>
          <a:lstStyle/>
          <a:p>
            <a:r>
              <a:rPr lang="en-GB" altLang="zh-CN" sz="2800" dirty="0">
                <a:solidFill>
                  <a:schemeClr val="tx1">
                    <a:lumMod val="75000"/>
                    <a:lumOff val="25000"/>
                  </a:schemeClr>
                </a:solidFill>
                <a:latin typeface="字魂36号-正文宋楷" panose="02000000000000000000" pitchFamily="2" charset="-122"/>
                <a:ea typeface="字魂36号-正文宋楷" panose="02000000000000000000" pitchFamily="2" charset="-122"/>
              </a:rPr>
              <a:t>Strategic and competitive direction cont.</a:t>
            </a:r>
            <a:endParaRPr lang="en-US" altLang="zh-CN" sz="2800" dirty="0">
              <a:solidFill>
                <a:schemeClr val="tx1">
                  <a:lumMod val="95000"/>
                  <a:lumOff val="5000"/>
                </a:schemeClr>
              </a:solidFill>
              <a:latin typeface="字魂95号-手刻宋" panose="00000500000000000000" pitchFamily="2" charset="-122"/>
              <a:ea typeface="字魂95号-手刻宋" panose="00000500000000000000" pitchFamily="2" charset="-122"/>
            </a:endParaRPr>
          </a:p>
        </p:txBody>
      </p:sp>
      <p:cxnSp>
        <p:nvCxnSpPr>
          <p:cNvPr id="18" name="直接连接符 17"/>
          <p:cNvCxnSpPr/>
          <p:nvPr/>
        </p:nvCxnSpPr>
        <p:spPr>
          <a:xfrm>
            <a:off x="6266229" y="1495068"/>
            <a:ext cx="548640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grpSp>
        <p:nvGrpSpPr>
          <p:cNvPr id="29" name="组合 28"/>
          <p:cNvGrpSpPr/>
          <p:nvPr/>
        </p:nvGrpSpPr>
        <p:grpSpPr>
          <a:xfrm flipH="1">
            <a:off x="644849" y="5800406"/>
            <a:ext cx="474192" cy="399630"/>
            <a:chOff x="6350" y="1588"/>
            <a:chExt cx="1403350" cy="1182687"/>
          </a:xfrm>
          <a:solidFill>
            <a:schemeClr val="bg1"/>
          </a:solidFill>
        </p:grpSpPr>
        <p:sp>
          <p:nvSpPr>
            <p:cNvPr id="30" name="Freeform 5"/>
            <p:cNvSpPr/>
            <p:nvPr/>
          </p:nvSpPr>
          <p:spPr bwMode="auto">
            <a:xfrm>
              <a:off x="498475" y="1588"/>
              <a:ext cx="627063" cy="625475"/>
            </a:xfrm>
            <a:custGeom>
              <a:avLst/>
              <a:gdLst>
                <a:gd name="T0" fmla="*/ 163 w 166"/>
                <a:gd name="T1" fmla="*/ 30 h 165"/>
                <a:gd name="T2" fmla="*/ 134 w 166"/>
                <a:gd name="T3" fmla="*/ 1 h 165"/>
                <a:gd name="T4" fmla="*/ 127 w 166"/>
                <a:gd name="T5" fmla="*/ 0 h 165"/>
                <a:gd name="T6" fmla="*/ 99 w 166"/>
                <a:gd name="T7" fmla="*/ 0 h 165"/>
                <a:gd name="T8" fmla="*/ 94 w 166"/>
                <a:gd name="T9" fmla="*/ 2 h 165"/>
                <a:gd name="T10" fmla="*/ 3 w 166"/>
                <a:gd name="T11" fmla="*/ 93 h 165"/>
                <a:gd name="T12" fmla="*/ 3 w 166"/>
                <a:gd name="T13" fmla="*/ 105 h 165"/>
                <a:gd name="T14" fmla="*/ 9 w 166"/>
                <a:gd name="T15" fmla="*/ 107 h 165"/>
                <a:gd name="T16" fmla="*/ 15 w 166"/>
                <a:gd name="T17" fmla="*/ 104 h 165"/>
                <a:gd name="T18" fmla="*/ 104 w 166"/>
                <a:gd name="T19" fmla="*/ 15 h 165"/>
                <a:gd name="T20" fmla="*/ 125 w 166"/>
                <a:gd name="T21" fmla="*/ 15 h 165"/>
                <a:gd name="T22" fmla="*/ 126 w 166"/>
                <a:gd name="T23" fmla="*/ 16 h 165"/>
                <a:gd name="T24" fmla="*/ 125 w 166"/>
                <a:gd name="T25" fmla="*/ 17 h 165"/>
                <a:gd name="T26" fmla="*/ 25 w 166"/>
                <a:gd name="T27" fmla="*/ 117 h 165"/>
                <a:gd name="T28" fmla="*/ 25 w 166"/>
                <a:gd name="T29" fmla="*/ 123 h 165"/>
                <a:gd name="T30" fmla="*/ 29 w 166"/>
                <a:gd name="T31" fmla="*/ 124 h 165"/>
                <a:gd name="T32" fmla="*/ 32 w 166"/>
                <a:gd name="T33" fmla="*/ 123 h 165"/>
                <a:gd name="T34" fmla="*/ 131 w 166"/>
                <a:gd name="T35" fmla="*/ 23 h 165"/>
                <a:gd name="T36" fmla="*/ 132 w 166"/>
                <a:gd name="T37" fmla="*/ 23 h 165"/>
                <a:gd name="T38" fmla="*/ 143 w 166"/>
                <a:gd name="T39" fmla="*/ 34 h 165"/>
                <a:gd name="T40" fmla="*/ 142 w 166"/>
                <a:gd name="T41" fmla="*/ 34 h 165"/>
                <a:gd name="T42" fmla="*/ 42 w 166"/>
                <a:gd name="T43" fmla="*/ 134 h 165"/>
                <a:gd name="T44" fmla="*/ 42 w 166"/>
                <a:gd name="T45" fmla="*/ 140 h 165"/>
                <a:gd name="T46" fmla="*/ 45 w 166"/>
                <a:gd name="T47" fmla="*/ 141 h 165"/>
                <a:gd name="T48" fmla="*/ 49 w 166"/>
                <a:gd name="T49" fmla="*/ 140 h 165"/>
                <a:gd name="T50" fmla="*/ 148 w 166"/>
                <a:gd name="T51" fmla="*/ 40 h 165"/>
                <a:gd name="T52" fmla="*/ 149 w 166"/>
                <a:gd name="T53" fmla="*/ 40 h 165"/>
                <a:gd name="T54" fmla="*/ 151 w 166"/>
                <a:gd name="T55" fmla="*/ 41 h 165"/>
                <a:gd name="T56" fmla="*/ 151 w 166"/>
                <a:gd name="T57" fmla="*/ 61 h 165"/>
                <a:gd name="T58" fmla="*/ 61 w 166"/>
                <a:gd name="T59" fmla="*/ 150 h 165"/>
                <a:gd name="T60" fmla="*/ 61 w 166"/>
                <a:gd name="T61" fmla="*/ 162 h 165"/>
                <a:gd name="T62" fmla="*/ 67 w 166"/>
                <a:gd name="T63" fmla="*/ 165 h 165"/>
                <a:gd name="T64" fmla="*/ 73 w 166"/>
                <a:gd name="T65" fmla="*/ 162 h 165"/>
                <a:gd name="T66" fmla="*/ 164 w 166"/>
                <a:gd name="T67" fmla="*/ 71 h 165"/>
                <a:gd name="T68" fmla="*/ 164 w 166"/>
                <a:gd name="T69" fmla="*/ 71 h 165"/>
                <a:gd name="T70" fmla="*/ 166 w 166"/>
                <a:gd name="T71" fmla="*/ 65 h 165"/>
                <a:gd name="T72" fmla="*/ 166 w 166"/>
                <a:gd name="T73" fmla="*/ 37 h 165"/>
                <a:gd name="T74" fmla="*/ 163 w 166"/>
                <a:gd name="T75" fmla="*/ 30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66" h="165">
                  <a:moveTo>
                    <a:pt x="163" y="30"/>
                  </a:moveTo>
                  <a:cubicBezTo>
                    <a:pt x="134" y="1"/>
                    <a:pt x="134" y="1"/>
                    <a:pt x="134" y="1"/>
                  </a:cubicBezTo>
                  <a:cubicBezTo>
                    <a:pt x="133" y="0"/>
                    <a:pt x="130" y="0"/>
                    <a:pt x="127" y="0"/>
                  </a:cubicBezTo>
                  <a:cubicBezTo>
                    <a:pt x="99" y="0"/>
                    <a:pt x="99" y="0"/>
                    <a:pt x="99" y="0"/>
                  </a:cubicBezTo>
                  <a:cubicBezTo>
                    <a:pt x="97" y="0"/>
                    <a:pt x="96" y="0"/>
                    <a:pt x="94" y="2"/>
                  </a:cubicBezTo>
                  <a:cubicBezTo>
                    <a:pt x="3" y="93"/>
                    <a:pt x="3" y="93"/>
                    <a:pt x="3" y="93"/>
                  </a:cubicBezTo>
                  <a:cubicBezTo>
                    <a:pt x="0" y="96"/>
                    <a:pt x="0" y="101"/>
                    <a:pt x="3" y="105"/>
                  </a:cubicBezTo>
                  <a:cubicBezTo>
                    <a:pt x="5" y="106"/>
                    <a:pt x="7" y="107"/>
                    <a:pt x="9" y="107"/>
                  </a:cubicBezTo>
                  <a:cubicBezTo>
                    <a:pt x="11" y="107"/>
                    <a:pt x="14" y="106"/>
                    <a:pt x="15" y="104"/>
                  </a:cubicBezTo>
                  <a:cubicBezTo>
                    <a:pt x="104" y="15"/>
                    <a:pt x="104" y="15"/>
                    <a:pt x="104" y="15"/>
                  </a:cubicBezTo>
                  <a:cubicBezTo>
                    <a:pt x="125" y="15"/>
                    <a:pt x="125" y="15"/>
                    <a:pt x="125" y="15"/>
                  </a:cubicBezTo>
                  <a:cubicBezTo>
                    <a:pt x="126" y="16"/>
                    <a:pt x="126" y="16"/>
                    <a:pt x="126" y="16"/>
                  </a:cubicBezTo>
                  <a:cubicBezTo>
                    <a:pt x="125" y="17"/>
                    <a:pt x="125" y="17"/>
                    <a:pt x="125" y="17"/>
                  </a:cubicBezTo>
                  <a:cubicBezTo>
                    <a:pt x="25" y="117"/>
                    <a:pt x="25" y="117"/>
                    <a:pt x="25" y="117"/>
                  </a:cubicBezTo>
                  <a:cubicBezTo>
                    <a:pt x="24" y="118"/>
                    <a:pt x="24" y="121"/>
                    <a:pt x="25" y="123"/>
                  </a:cubicBezTo>
                  <a:cubicBezTo>
                    <a:pt x="26" y="124"/>
                    <a:pt x="27" y="124"/>
                    <a:pt x="29" y="124"/>
                  </a:cubicBezTo>
                  <a:cubicBezTo>
                    <a:pt x="30" y="124"/>
                    <a:pt x="31" y="124"/>
                    <a:pt x="32" y="123"/>
                  </a:cubicBezTo>
                  <a:cubicBezTo>
                    <a:pt x="131" y="23"/>
                    <a:pt x="131" y="23"/>
                    <a:pt x="131" y="23"/>
                  </a:cubicBezTo>
                  <a:cubicBezTo>
                    <a:pt x="131" y="23"/>
                    <a:pt x="131" y="23"/>
                    <a:pt x="132" y="23"/>
                  </a:cubicBezTo>
                  <a:cubicBezTo>
                    <a:pt x="143" y="34"/>
                    <a:pt x="143" y="34"/>
                    <a:pt x="143" y="34"/>
                  </a:cubicBezTo>
                  <a:cubicBezTo>
                    <a:pt x="142" y="34"/>
                    <a:pt x="142" y="34"/>
                    <a:pt x="142" y="34"/>
                  </a:cubicBezTo>
                  <a:cubicBezTo>
                    <a:pt x="42" y="134"/>
                    <a:pt x="42" y="134"/>
                    <a:pt x="42" y="134"/>
                  </a:cubicBezTo>
                  <a:cubicBezTo>
                    <a:pt x="41" y="135"/>
                    <a:pt x="41" y="138"/>
                    <a:pt x="42" y="140"/>
                  </a:cubicBezTo>
                  <a:cubicBezTo>
                    <a:pt x="43" y="141"/>
                    <a:pt x="44" y="141"/>
                    <a:pt x="45" y="141"/>
                  </a:cubicBezTo>
                  <a:cubicBezTo>
                    <a:pt x="47" y="141"/>
                    <a:pt x="48" y="141"/>
                    <a:pt x="49" y="140"/>
                  </a:cubicBezTo>
                  <a:cubicBezTo>
                    <a:pt x="148" y="40"/>
                    <a:pt x="148" y="40"/>
                    <a:pt x="148" y="40"/>
                  </a:cubicBezTo>
                  <a:cubicBezTo>
                    <a:pt x="148" y="40"/>
                    <a:pt x="149" y="40"/>
                    <a:pt x="149" y="40"/>
                  </a:cubicBezTo>
                  <a:cubicBezTo>
                    <a:pt x="151" y="41"/>
                    <a:pt x="151" y="41"/>
                    <a:pt x="151" y="41"/>
                  </a:cubicBezTo>
                  <a:cubicBezTo>
                    <a:pt x="151" y="61"/>
                    <a:pt x="151" y="61"/>
                    <a:pt x="151" y="61"/>
                  </a:cubicBezTo>
                  <a:cubicBezTo>
                    <a:pt x="61" y="150"/>
                    <a:pt x="61" y="150"/>
                    <a:pt x="61" y="150"/>
                  </a:cubicBezTo>
                  <a:cubicBezTo>
                    <a:pt x="58" y="153"/>
                    <a:pt x="58" y="159"/>
                    <a:pt x="61" y="162"/>
                  </a:cubicBezTo>
                  <a:cubicBezTo>
                    <a:pt x="63" y="164"/>
                    <a:pt x="65" y="165"/>
                    <a:pt x="67" y="165"/>
                  </a:cubicBezTo>
                  <a:cubicBezTo>
                    <a:pt x="69" y="165"/>
                    <a:pt x="71" y="164"/>
                    <a:pt x="73" y="162"/>
                  </a:cubicBezTo>
                  <a:cubicBezTo>
                    <a:pt x="164" y="71"/>
                    <a:pt x="164" y="71"/>
                    <a:pt x="164" y="71"/>
                  </a:cubicBezTo>
                  <a:cubicBezTo>
                    <a:pt x="164" y="71"/>
                    <a:pt x="164" y="71"/>
                    <a:pt x="164" y="71"/>
                  </a:cubicBezTo>
                  <a:cubicBezTo>
                    <a:pt x="166" y="69"/>
                    <a:pt x="166" y="67"/>
                    <a:pt x="166" y="65"/>
                  </a:cubicBezTo>
                  <a:cubicBezTo>
                    <a:pt x="166" y="37"/>
                    <a:pt x="166" y="37"/>
                    <a:pt x="166" y="37"/>
                  </a:cubicBezTo>
                  <a:cubicBezTo>
                    <a:pt x="166" y="34"/>
                    <a:pt x="165" y="32"/>
                    <a:pt x="163" y="30"/>
                  </a:cubicBezTo>
                  <a:close/>
                </a:path>
              </a:pathLst>
            </a:custGeom>
            <a:grpFill/>
            <a:ln w="9525">
              <a:noFill/>
              <a:round/>
            </a:ln>
          </p:spPr>
          <p:txBody>
            <a:bodyPr vert="horz" wrap="square" lIns="91440" tIns="45720" rIns="91440" bIns="45720" numCol="1" anchor="t" anchorCtr="0" compatLnSpc="1"/>
            <a:lstStyle/>
            <a:p>
              <a:endParaRPr lang="zh-CN" altLang="en-US">
                <a:solidFill>
                  <a:prstClr val="black"/>
                </a:solidFill>
                <a:latin typeface="字魂36号-正文宋楷" panose="02000000000000000000" pitchFamily="2" charset="-122"/>
                <a:ea typeface="字魂36号-正文宋楷" panose="02000000000000000000" pitchFamily="2" charset="-122"/>
              </a:endParaRPr>
            </a:p>
          </p:txBody>
        </p:sp>
        <p:sp>
          <p:nvSpPr>
            <p:cNvPr id="31" name="Freeform 6"/>
            <p:cNvSpPr/>
            <p:nvPr/>
          </p:nvSpPr>
          <p:spPr bwMode="auto">
            <a:xfrm>
              <a:off x="6350" y="214313"/>
              <a:ext cx="1403350" cy="969962"/>
            </a:xfrm>
            <a:custGeom>
              <a:avLst/>
              <a:gdLst>
                <a:gd name="T0" fmla="*/ 346 w 371"/>
                <a:gd name="T1" fmla="*/ 209 h 256"/>
                <a:gd name="T2" fmla="*/ 346 w 371"/>
                <a:gd name="T3" fmla="*/ 25 h 256"/>
                <a:gd name="T4" fmla="*/ 321 w 371"/>
                <a:gd name="T5" fmla="*/ 0 h 256"/>
                <a:gd name="T6" fmla="*/ 309 w 371"/>
                <a:gd name="T7" fmla="*/ 0 h 256"/>
                <a:gd name="T8" fmla="*/ 309 w 371"/>
                <a:gd name="T9" fmla="*/ 9 h 256"/>
                <a:gd name="T10" fmla="*/ 309 w 371"/>
                <a:gd name="T11" fmla="*/ 12 h 256"/>
                <a:gd name="T12" fmla="*/ 321 w 371"/>
                <a:gd name="T13" fmla="*/ 12 h 256"/>
                <a:gd name="T14" fmla="*/ 334 w 371"/>
                <a:gd name="T15" fmla="*/ 25 h 256"/>
                <a:gd name="T16" fmla="*/ 334 w 371"/>
                <a:gd name="T17" fmla="*/ 209 h 256"/>
                <a:gd name="T18" fmla="*/ 231 w 371"/>
                <a:gd name="T19" fmla="*/ 209 h 256"/>
                <a:gd name="T20" fmla="*/ 231 w 371"/>
                <a:gd name="T21" fmla="*/ 212 h 256"/>
                <a:gd name="T22" fmla="*/ 218 w 371"/>
                <a:gd name="T23" fmla="*/ 225 h 256"/>
                <a:gd name="T24" fmla="*/ 150 w 371"/>
                <a:gd name="T25" fmla="*/ 225 h 256"/>
                <a:gd name="T26" fmla="*/ 137 w 371"/>
                <a:gd name="T27" fmla="*/ 212 h 256"/>
                <a:gd name="T28" fmla="*/ 137 w 371"/>
                <a:gd name="T29" fmla="*/ 209 h 256"/>
                <a:gd name="T30" fmla="*/ 40 w 371"/>
                <a:gd name="T31" fmla="*/ 209 h 256"/>
                <a:gd name="T32" fmla="*/ 40 w 371"/>
                <a:gd name="T33" fmla="*/ 25 h 256"/>
                <a:gd name="T34" fmla="*/ 53 w 371"/>
                <a:gd name="T35" fmla="*/ 12 h 256"/>
                <a:gd name="T36" fmla="*/ 140 w 371"/>
                <a:gd name="T37" fmla="*/ 12 h 256"/>
                <a:gd name="T38" fmla="*/ 152 w 371"/>
                <a:gd name="T39" fmla="*/ 0 h 256"/>
                <a:gd name="T40" fmla="*/ 53 w 371"/>
                <a:gd name="T41" fmla="*/ 0 h 256"/>
                <a:gd name="T42" fmla="*/ 28 w 371"/>
                <a:gd name="T43" fmla="*/ 25 h 256"/>
                <a:gd name="T44" fmla="*/ 28 w 371"/>
                <a:gd name="T45" fmla="*/ 209 h 256"/>
                <a:gd name="T46" fmla="*/ 0 w 371"/>
                <a:gd name="T47" fmla="*/ 209 h 256"/>
                <a:gd name="T48" fmla="*/ 0 w 371"/>
                <a:gd name="T49" fmla="*/ 231 h 256"/>
                <a:gd name="T50" fmla="*/ 25 w 371"/>
                <a:gd name="T51" fmla="*/ 256 h 256"/>
                <a:gd name="T52" fmla="*/ 346 w 371"/>
                <a:gd name="T53" fmla="*/ 256 h 256"/>
                <a:gd name="T54" fmla="*/ 371 w 371"/>
                <a:gd name="T55" fmla="*/ 231 h 256"/>
                <a:gd name="T56" fmla="*/ 371 w 371"/>
                <a:gd name="T57" fmla="*/ 209 h 256"/>
                <a:gd name="T58" fmla="*/ 346 w 371"/>
                <a:gd name="T59" fmla="*/ 209 h 2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371" h="256">
                  <a:moveTo>
                    <a:pt x="346" y="209"/>
                  </a:moveTo>
                  <a:cubicBezTo>
                    <a:pt x="346" y="25"/>
                    <a:pt x="346" y="25"/>
                    <a:pt x="346" y="25"/>
                  </a:cubicBezTo>
                  <a:cubicBezTo>
                    <a:pt x="346" y="11"/>
                    <a:pt x="335" y="0"/>
                    <a:pt x="321" y="0"/>
                  </a:cubicBezTo>
                  <a:cubicBezTo>
                    <a:pt x="309" y="0"/>
                    <a:pt x="309" y="0"/>
                    <a:pt x="309" y="0"/>
                  </a:cubicBezTo>
                  <a:cubicBezTo>
                    <a:pt x="309" y="9"/>
                    <a:pt x="309" y="9"/>
                    <a:pt x="309" y="9"/>
                  </a:cubicBezTo>
                  <a:cubicBezTo>
                    <a:pt x="309" y="10"/>
                    <a:pt x="309" y="11"/>
                    <a:pt x="309" y="12"/>
                  </a:cubicBezTo>
                  <a:cubicBezTo>
                    <a:pt x="321" y="12"/>
                    <a:pt x="321" y="12"/>
                    <a:pt x="321" y="12"/>
                  </a:cubicBezTo>
                  <a:cubicBezTo>
                    <a:pt x="328" y="12"/>
                    <a:pt x="334" y="18"/>
                    <a:pt x="334" y="25"/>
                  </a:cubicBezTo>
                  <a:cubicBezTo>
                    <a:pt x="334" y="209"/>
                    <a:pt x="334" y="209"/>
                    <a:pt x="334" y="209"/>
                  </a:cubicBezTo>
                  <a:cubicBezTo>
                    <a:pt x="231" y="209"/>
                    <a:pt x="231" y="209"/>
                    <a:pt x="231" y="209"/>
                  </a:cubicBezTo>
                  <a:cubicBezTo>
                    <a:pt x="231" y="212"/>
                    <a:pt x="231" y="212"/>
                    <a:pt x="231" y="212"/>
                  </a:cubicBezTo>
                  <a:cubicBezTo>
                    <a:pt x="231" y="219"/>
                    <a:pt x="225" y="225"/>
                    <a:pt x="218" y="225"/>
                  </a:cubicBezTo>
                  <a:cubicBezTo>
                    <a:pt x="150" y="225"/>
                    <a:pt x="150" y="225"/>
                    <a:pt x="150" y="225"/>
                  </a:cubicBezTo>
                  <a:cubicBezTo>
                    <a:pt x="143" y="225"/>
                    <a:pt x="137" y="219"/>
                    <a:pt x="137" y="212"/>
                  </a:cubicBezTo>
                  <a:cubicBezTo>
                    <a:pt x="137" y="209"/>
                    <a:pt x="137" y="209"/>
                    <a:pt x="137" y="209"/>
                  </a:cubicBezTo>
                  <a:cubicBezTo>
                    <a:pt x="40" y="209"/>
                    <a:pt x="40" y="209"/>
                    <a:pt x="40" y="209"/>
                  </a:cubicBezTo>
                  <a:cubicBezTo>
                    <a:pt x="40" y="25"/>
                    <a:pt x="40" y="25"/>
                    <a:pt x="40" y="25"/>
                  </a:cubicBezTo>
                  <a:cubicBezTo>
                    <a:pt x="40" y="18"/>
                    <a:pt x="46" y="12"/>
                    <a:pt x="53" y="12"/>
                  </a:cubicBezTo>
                  <a:cubicBezTo>
                    <a:pt x="140" y="12"/>
                    <a:pt x="140" y="12"/>
                    <a:pt x="140" y="12"/>
                  </a:cubicBezTo>
                  <a:cubicBezTo>
                    <a:pt x="152" y="0"/>
                    <a:pt x="152" y="0"/>
                    <a:pt x="152" y="0"/>
                  </a:cubicBezTo>
                  <a:cubicBezTo>
                    <a:pt x="53" y="0"/>
                    <a:pt x="53" y="0"/>
                    <a:pt x="53" y="0"/>
                  </a:cubicBezTo>
                  <a:cubicBezTo>
                    <a:pt x="39" y="0"/>
                    <a:pt x="28" y="11"/>
                    <a:pt x="28" y="25"/>
                  </a:cubicBezTo>
                  <a:cubicBezTo>
                    <a:pt x="28" y="209"/>
                    <a:pt x="28" y="209"/>
                    <a:pt x="28" y="209"/>
                  </a:cubicBezTo>
                  <a:cubicBezTo>
                    <a:pt x="0" y="209"/>
                    <a:pt x="0" y="209"/>
                    <a:pt x="0" y="209"/>
                  </a:cubicBezTo>
                  <a:cubicBezTo>
                    <a:pt x="0" y="231"/>
                    <a:pt x="0" y="231"/>
                    <a:pt x="0" y="231"/>
                  </a:cubicBezTo>
                  <a:cubicBezTo>
                    <a:pt x="0" y="245"/>
                    <a:pt x="11" y="256"/>
                    <a:pt x="25" y="256"/>
                  </a:cubicBezTo>
                  <a:cubicBezTo>
                    <a:pt x="346" y="256"/>
                    <a:pt x="346" y="256"/>
                    <a:pt x="346" y="256"/>
                  </a:cubicBezTo>
                  <a:cubicBezTo>
                    <a:pt x="360" y="256"/>
                    <a:pt x="371" y="245"/>
                    <a:pt x="371" y="231"/>
                  </a:cubicBezTo>
                  <a:cubicBezTo>
                    <a:pt x="371" y="209"/>
                    <a:pt x="371" y="209"/>
                    <a:pt x="371" y="209"/>
                  </a:cubicBezTo>
                  <a:lnTo>
                    <a:pt x="346" y="209"/>
                  </a:lnTo>
                  <a:close/>
                </a:path>
              </a:pathLst>
            </a:custGeom>
            <a:grpFill/>
            <a:ln w="9525">
              <a:noFill/>
              <a:round/>
            </a:ln>
          </p:spPr>
          <p:txBody>
            <a:bodyPr vert="horz" wrap="square" lIns="91440" tIns="45720" rIns="91440" bIns="45720" numCol="1" anchor="t" anchorCtr="0" compatLnSpc="1"/>
            <a:lstStyle/>
            <a:p>
              <a:endParaRPr lang="zh-CN" altLang="en-US">
                <a:solidFill>
                  <a:prstClr val="black"/>
                </a:solidFill>
                <a:latin typeface="字魂36号-正文宋楷" panose="02000000000000000000" pitchFamily="2" charset="-122"/>
                <a:ea typeface="字魂36号-正文宋楷" panose="02000000000000000000" pitchFamily="2" charset="-122"/>
              </a:endParaRPr>
            </a:p>
          </p:txBody>
        </p:sp>
        <p:sp>
          <p:nvSpPr>
            <p:cNvPr id="32" name="Freeform 7"/>
            <p:cNvSpPr/>
            <p:nvPr/>
          </p:nvSpPr>
          <p:spPr bwMode="auto">
            <a:xfrm>
              <a:off x="369888" y="411163"/>
              <a:ext cx="339725" cy="333375"/>
            </a:xfrm>
            <a:custGeom>
              <a:avLst/>
              <a:gdLst>
                <a:gd name="T0" fmla="*/ 88 w 90"/>
                <a:gd name="T1" fmla="*/ 59 h 88"/>
                <a:gd name="T2" fmla="*/ 78 w 90"/>
                <a:gd name="T3" fmla="*/ 53 h 88"/>
                <a:gd name="T4" fmla="*/ 40 w 90"/>
                <a:gd name="T5" fmla="*/ 63 h 88"/>
                <a:gd name="T6" fmla="*/ 39 w 90"/>
                <a:gd name="T7" fmla="*/ 61 h 88"/>
                <a:gd name="T8" fmla="*/ 27 w 90"/>
                <a:gd name="T9" fmla="*/ 48 h 88"/>
                <a:gd name="T10" fmla="*/ 37 w 90"/>
                <a:gd name="T11" fmla="*/ 12 h 88"/>
                <a:gd name="T12" fmla="*/ 31 w 90"/>
                <a:gd name="T13" fmla="*/ 2 h 88"/>
                <a:gd name="T14" fmla="*/ 21 w 90"/>
                <a:gd name="T15" fmla="*/ 7 h 88"/>
                <a:gd name="T16" fmla="*/ 0 w 90"/>
                <a:gd name="T17" fmla="*/ 77 h 88"/>
                <a:gd name="T18" fmla="*/ 0 w 90"/>
                <a:gd name="T19" fmla="*/ 78 h 88"/>
                <a:gd name="T20" fmla="*/ 0 w 90"/>
                <a:gd name="T21" fmla="*/ 82 h 88"/>
                <a:gd name="T22" fmla="*/ 9 w 90"/>
                <a:gd name="T23" fmla="*/ 88 h 88"/>
                <a:gd name="T24" fmla="*/ 11 w 90"/>
                <a:gd name="T25" fmla="*/ 88 h 88"/>
                <a:gd name="T26" fmla="*/ 82 w 90"/>
                <a:gd name="T27" fmla="*/ 70 h 88"/>
                <a:gd name="T28" fmla="*/ 88 w 90"/>
                <a:gd name="T29" fmla="*/ 59 h 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90" h="88">
                  <a:moveTo>
                    <a:pt x="88" y="59"/>
                  </a:moveTo>
                  <a:cubicBezTo>
                    <a:pt x="87" y="55"/>
                    <a:pt x="83" y="52"/>
                    <a:pt x="78" y="53"/>
                  </a:cubicBezTo>
                  <a:cubicBezTo>
                    <a:pt x="40" y="63"/>
                    <a:pt x="40" y="63"/>
                    <a:pt x="40" y="63"/>
                  </a:cubicBezTo>
                  <a:cubicBezTo>
                    <a:pt x="40" y="62"/>
                    <a:pt x="39" y="61"/>
                    <a:pt x="39" y="61"/>
                  </a:cubicBezTo>
                  <a:cubicBezTo>
                    <a:pt x="27" y="48"/>
                    <a:pt x="27" y="48"/>
                    <a:pt x="27" y="48"/>
                  </a:cubicBezTo>
                  <a:cubicBezTo>
                    <a:pt x="37" y="12"/>
                    <a:pt x="37" y="12"/>
                    <a:pt x="37" y="12"/>
                  </a:cubicBezTo>
                  <a:cubicBezTo>
                    <a:pt x="38" y="8"/>
                    <a:pt x="36" y="3"/>
                    <a:pt x="31" y="2"/>
                  </a:cubicBezTo>
                  <a:cubicBezTo>
                    <a:pt x="27" y="0"/>
                    <a:pt x="22" y="3"/>
                    <a:pt x="21" y="7"/>
                  </a:cubicBezTo>
                  <a:cubicBezTo>
                    <a:pt x="0" y="77"/>
                    <a:pt x="0" y="77"/>
                    <a:pt x="0" y="77"/>
                  </a:cubicBezTo>
                  <a:cubicBezTo>
                    <a:pt x="0" y="77"/>
                    <a:pt x="0" y="78"/>
                    <a:pt x="0" y="78"/>
                  </a:cubicBezTo>
                  <a:cubicBezTo>
                    <a:pt x="0" y="79"/>
                    <a:pt x="0" y="80"/>
                    <a:pt x="0" y="82"/>
                  </a:cubicBezTo>
                  <a:cubicBezTo>
                    <a:pt x="1" y="85"/>
                    <a:pt x="5" y="88"/>
                    <a:pt x="9" y="88"/>
                  </a:cubicBezTo>
                  <a:cubicBezTo>
                    <a:pt x="9" y="88"/>
                    <a:pt x="10" y="88"/>
                    <a:pt x="11" y="88"/>
                  </a:cubicBezTo>
                  <a:cubicBezTo>
                    <a:pt x="82" y="70"/>
                    <a:pt x="82" y="70"/>
                    <a:pt x="82" y="70"/>
                  </a:cubicBezTo>
                  <a:cubicBezTo>
                    <a:pt x="87" y="68"/>
                    <a:pt x="90" y="64"/>
                    <a:pt x="88" y="59"/>
                  </a:cubicBezTo>
                  <a:close/>
                </a:path>
              </a:pathLst>
            </a:custGeom>
            <a:grpFill/>
            <a:ln w="9525">
              <a:noFill/>
              <a:round/>
            </a:ln>
          </p:spPr>
          <p:txBody>
            <a:bodyPr vert="horz" wrap="square" lIns="91440" tIns="45720" rIns="91440" bIns="45720" numCol="1" anchor="t" anchorCtr="0" compatLnSpc="1"/>
            <a:lstStyle/>
            <a:p>
              <a:endParaRPr lang="zh-CN" altLang="en-US">
                <a:solidFill>
                  <a:prstClr val="black"/>
                </a:solidFill>
                <a:latin typeface="字魂36号-正文宋楷" panose="02000000000000000000" pitchFamily="2" charset="-122"/>
                <a:ea typeface="字魂36号-正文宋楷" panose="02000000000000000000" pitchFamily="2" charset="-122"/>
              </a:endParaRPr>
            </a:p>
          </p:txBody>
        </p:sp>
      </p:grpSp>
      <p:sp>
        <p:nvSpPr>
          <p:cNvPr id="33" name="Freeform 54"/>
          <p:cNvSpPr>
            <a:spLocks noEditPoints="1"/>
          </p:cNvSpPr>
          <p:nvPr/>
        </p:nvSpPr>
        <p:spPr bwMode="auto">
          <a:xfrm>
            <a:off x="2389603" y="4043162"/>
            <a:ext cx="436260" cy="445608"/>
          </a:xfrm>
          <a:custGeom>
            <a:avLst/>
            <a:gdLst>
              <a:gd name="T0" fmla="*/ 126 w 175"/>
              <a:gd name="T1" fmla="*/ 34 h 178"/>
              <a:gd name="T2" fmla="*/ 53 w 175"/>
              <a:gd name="T3" fmla="*/ 28 h 178"/>
              <a:gd name="T4" fmla="*/ 11 w 175"/>
              <a:gd name="T5" fmla="*/ 44 h 178"/>
              <a:gd name="T6" fmla="*/ 0 w 175"/>
              <a:gd name="T7" fmla="*/ 57 h 178"/>
              <a:gd name="T8" fmla="*/ 14 w 175"/>
              <a:gd name="T9" fmla="*/ 83 h 178"/>
              <a:gd name="T10" fmla="*/ 50 w 175"/>
              <a:gd name="T11" fmla="*/ 145 h 178"/>
              <a:gd name="T12" fmla="*/ 62 w 175"/>
              <a:gd name="T13" fmla="*/ 167 h 178"/>
              <a:gd name="T14" fmla="*/ 79 w 175"/>
              <a:gd name="T15" fmla="*/ 176 h 178"/>
              <a:gd name="T16" fmla="*/ 123 w 175"/>
              <a:gd name="T17" fmla="*/ 151 h 178"/>
              <a:gd name="T18" fmla="*/ 164 w 175"/>
              <a:gd name="T19" fmla="*/ 134 h 178"/>
              <a:gd name="T20" fmla="*/ 171 w 175"/>
              <a:gd name="T21" fmla="*/ 57 h 178"/>
              <a:gd name="T22" fmla="*/ 158 w 175"/>
              <a:gd name="T23" fmla="*/ 89 h 178"/>
              <a:gd name="T24" fmla="*/ 159 w 175"/>
              <a:gd name="T25" fmla="*/ 79 h 178"/>
              <a:gd name="T26" fmla="*/ 142 w 175"/>
              <a:gd name="T27" fmla="*/ 70 h 178"/>
              <a:gd name="T28" fmla="*/ 129 w 175"/>
              <a:gd name="T29" fmla="*/ 40 h 178"/>
              <a:gd name="T30" fmla="*/ 154 w 175"/>
              <a:gd name="T31" fmla="*/ 94 h 178"/>
              <a:gd name="T32" fmla="*/ 154 w 175"/>
              <a:gd name="T33" fmla="*/ 95 h 178"/>
              <a:gd name="T34" fmla="*/ 136 w 175"/>
              <a:gd name="T35" fmla="*/ 89 h 178"/>
              <a:gd name="T36" fmla="*/ 138 w 175"/>
              <a:gd name="T37" fmla="*/ 75 h 178"/>
              <a:gd name="T38" fmla="*/ 148 w 175"/>
              <a:gd name="T39" fmla="*/ 90 h 178"/>
              <a:gd name="T40" fmla="*/ 154 w 175"/>
              <a:gd name="T41" fmla="*/ 94 h 178"/>
              <a:gd name="T42" fmla="*/ 113 w 175"/>
              <a:gd name="T43" fmla="*/ 47 h 178"/>
              <a:gd name="T44" fmla="*/ 122 w 175"/>
              <a:gd name="T45" fmla="*/ 40 h 178"/>
              <a:gd name="T46" fmla="*/ 88 w 175"/>
              <a:gd name="T47" fmla="*/ 7 h 178"/>
              <a:gd name="T48" fmla="*/ 92 w 175"/>
              <a:gd name="T49" fmla="*/ 37 h 178"/>
              <a:gd name="T50" fmla="*/ 88 w 175"/>
              <a:gd name="T51" fmla="*/ 7 h 178"/>
              <a:gd name="T52" fmla="*/ 82 w 175"/>
              <a:gd name="T53" fmla="*/ 40 h 178"/>
              <a:gd name="T54" fmla="*/ 50 w 175"/>
              <a:gd name="T55" fmla="*/ 54 h 178"/>
              <a:gd name="T56" fmla="*/ 48 w 175"/>
              <a:gd name="T57" fmla="*/ 34 h 178"/>
              <a:gd name="T58" fmla="*/ 42 w 175"/>
              <a:gd name="T59" fmla="*/ 58 h 178"/>
              <a:gd name="T60" fmla="*/ 15 w 175"/>
              <a:gd name="T61" fmla="*/ 67 h 178"/>
              <a:gd name="T62" fmla="*/ 17 w 175"/>
              <a:gd name="T63" fmla="*/ 48 h 178"/>
              <a:gd name="T64" fmla="*/ 48 w 175"/>
              <a:gd name="T65" fmla="*/ 34 h 178"/>
              <a:gd name="T66" fmla="*/ 22 w 175"/>
              <a:gd name="T67" fmla="*/ 84 h 178"/>
              <a:gd name="T68" fmla="*/ 22 w 175"/>
              <a:gd name="T69" fmla="*/ 83 h 178"/>
              <a:gd name="T70" fmla="*/ 39 w 175"/>
              <a:gd name="T71" fmla="*/ 89 h 178"/>
              <a:gd name="T72" fmla="*/ 11 w 175"/>
              <a:gd name="T73" fmla="*/ 119 h 178"/>
              <a:gd name="T74" fmla="*/ 42 w 175"/>
              <a:gd name="T75" fmla="*/ 116 h 178"/>
              <a:gd name="T76" fmla="*/ 11 w 175"/>
              <a:gd name="T77" fmla="*/ 119 h 178"/>
              <a:gd name="T78" fmla="*/ 48 w 175"/>
              <a:gd name="T79" fmla="*/ 62 h 178"/>
              <a:gd name="T80" fmla="*/ 92 w 175"/>
              <a:gd name="T81" fmla="*/ 44 h 178"/>
              <a:gd name="T82" fmla="*/ 128 w 175"/>
              <a:gd name="T83" fmla="*/ 66 h 178"/>
              <a:gd name="T84" fmla="*/ 128 w 175"/>
              <a:gd name="T85" fmla="*/ 116 h 178"/>
              <a:gd name="T86" fmla="*/ 84 w 175"/>
              <a:gd name="T87" fmla="*/ 134 h 178"/>
              <a:gd name="T88" fmla="*/ 48 w 175"/>
              <a:gd name="T89" fmla="*/ 112 h 178"/>
              <a:gd name="T90" fmla="*/ 49 w 175"/>
              <a:gd name="T91" fmla="*/ 122 h 178"/>
              <a:gd name="T92" fmla="*/ 74 w 175"/>
              <a:gd name="T93" fmla="*/ 137 h 178"/>
              <a:gd name="T94" fmla="*/ 49 w 175"/>
              <a:gd name="T95" fmla="*/ 122 h 178"/>
              <a:gd name="T96" fmla="*/ 83 w 175"/>
              <a:gd name="T97" fmla="*/ 171 h 178"/>
              <a:gd name="T98" fmla="*/ 73 w 175"/>
              <a:gd name="T99" fmla="*/ 156 h 178"/>
              <a:gd name="T100" fmla="*/ 57 w 175"/>
              <a:gd name="T101" fmla="*/ 145 h 178"/>
              <a:gd name="T102" fmla="*/ 116 w 175"/>
              <a:gd name="T103" fmla="*/ 150 h 178"/>
              <a:gd name="T104" fmla="*/ 119 w 175"/>
              <a:gd name="T105" fmla="*/ 144 h 178"/>
              <a:gd name="T106" fmla="*/ 105 w 175"/>
              <a:gd name="T107" fmla="*/ 134 h 178"/>
              <a:gd name="T108" fmla="*/ 119 w 175"/>
              <a:gd name="T109" fmla="*/ 144 h 178"/>
              <a:gd name="T110" fmla="*/ 128 w 175"/>
              <a:gd name="T111" fmla="*/ 144 h 178"/>
              <a:gd name="T112" fmla="*/ 133 w 175"/>
              <a:gd name="T113" fmla="*/ 120 h 178"/>
              <a:gd name="T114" fmla="*/ 159 w 175"/>
              <a:gd name="T115" fmla="*/ 131 h 1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75" h="178">
                <a:moveTo>
                  <a:pt x="171" y="57"/>
                </a:moveTo>
                <a:cubicBezTo>
                  <a:pt x="165" y="43"/>
                  <a:pt x="149" y="35"/>
                  <a:pt x="126" y="34"/>
                </a:cubicBezTo>
                <a:cubicBezTo>
                  <a:pt x="117" y="13"/>
                  <a:pt x="104" y="0"/>
                  <a:pt x="88" y="0"/>
                </a:cubicBezTo>
                <a:cubicBezTo>
                  <a:pt x="74" y="0"/>
                  <a:pt x="61" y="11"/>
                  <a:pt x="53" y="28"/>
                </a:cubicBezTo>
                <a:cubicBezTo>
                  <a:pt x="51" y="28"/>
                  <a:pt x="50" y="27"/>
                  <a:pt x="48" y="27"/>
                </a:cubicBezTo>
                <a:cubicBezTo>
                  <a:pt x="31" y="27"/>
                  <a:pt x="18" y="33"/>
                  <a:pt x="11" y="44"/>
                </a:cubicBezTo>
                <a:cubicBezTo>
                  <a:pt x="11" y="45"/>
                  <a:pt x="11" y="45"/>
                  <a:pt x="10" y="46"/>
                </a:cubicBezTo>
                <a:cubicBezTo>
                  <a:pt x="5" y="46"/>
                  <a:pt x="0" y="51"/>
                  <a:pt x="0" y="57"/>
                </a:cubicBezTo>
                <a:cubicBezTo>
                  <a:pt x="0" y="62"/>
                  <a:pt x="4" y="67"/>
                  <a:pt x="9" y="68"/>
                </a:cubicBezTo>
                <a:cubicBezTo>
                  <a:pt x="10" y="73"/>
                  <a:pt x="11" y="78"/>
                  <a:pt x="14" y="83"/>
                </a:cubicBezTo>
                <a:cubicBezTo>
                  <a:pt x="4" y="96"/>
                  <a:pt x="1" y="110"/>
                  <a:pt x="5" y="121"/>
                </a:cubicBezTo>
                <a:cubicBezTo>
                  <a:pt x="10" y="135"/>
                  <a:pt x="27" y="144"/>
                  <a:pt x="50" y="145"/>
                </a:cubicBezTo>
                <a:cubicBezTo>
                  <a:pt x="53" y="153"/>
                  <a:pt x="57" y="159"/>
                  <a:pt x="62" y="165"/>
                </a:cubicBezTo>
                <a:cubicBezTo>
                  <a:pt x="62" y="166"/>
                  <a:pt x="62" y="166"/>
                  <a:pt x="62" y="167"/>
                </a:cubicBezTo>
                <a:cubicBezTo>
                  <a:pt x="62" y="173"/>
                  <a:pt x="67" y="178"/>
                  <a:pt x="73" y="178"/>
                </a:cubicBezTo>
                <a:cubicBezTo>
                  <a:pt x="75" y="178"/>
                  <a:pt x="77" y="177"/>
                  <a:pt x="79" y="176"/>
                </a:cubicBezTo>
                <a:cubicBezTo>
                  <a:pt x="82" y="178"/>
                  <a:pt x="85" y="178"/>
                  <a:pt x="88" y="178"/>
                </a:cubicBezTo>
                <a:cubicBezTo>
                  <a:pt x="102" y="178"/>
                  <a:pt x="114" y="168"/>
                  <a:pt x="123" y="151"/>
                </a:cubicBezTo>
                <a:cubicBezTo>
                  <a:pt x="125" y="151"/>
                  <a:pt x="126" y="151"/>
                  <a:pt x="128" y="151"/>
                </a:cubicBezTo>
                <a:cubicBezTo>
                  <a:pt x="145" y="151"/>
                  <a:pt x="158" y="145"/>
                  <a:pt x="164" y="134"/>
                </a:cubicBezTo>
                <a:cubicBezTo>
                  <a:pt x="171" y="124"/>
                  <a:pt x="170" y="110"/>
                  <a:pt x="162" y="95"/>
                </a:cubicBezTo>
                <a:cubicBezTo>
                  <a:pt x="172" y="82"/>
                  <a:pt x="175" y="68"/>
                  <a:pt x="171" y="57"/>
                </a:cubicBezTo>
                <a:close/>
                <a:moveTo>
                  <a:pt x="165" y="59"/>
                </a:moveTo>
                <a:cubicBezTo>
                  <a:pt x="168" y="68"/>
                  <a:pt x="166" y="79"/>
                  <a:pt x="158" y="89"/>
                </a:cubicBezTo>
                <a:cubicBezTo>
                  <a:pt x="158" y="89"/>
                  <a:pt x="157" y="88"/>
                  <a:pt x="156" y="87"/>
                </a:cubicBezTo>
                <a:cubicBezTo>
                  <a:pt x="158" y="85"/>
                  <a:pt x="159" y="82"/>
                  <a:pt x="159" y="79"/>
                </a:cubicBezTo>
                <a:cubicBezTo>
                  <a:pt x="159" y="73"/>
                  <a:pt x="155" y="68"/>
                  <a:pt x="148" y="68"/>
                </a:cubicBezTo>
                <a:cubicBezTo>
                  <a:pt x="146" y="68"/>
                  <a:pt x="144" y="69"/>
                  <a:pt x="142" y="70"/>
                </a:cubicBezTo>
                <a:cubicBezTo>
                  <a:pt x="140" y="68"/>
                  <a:pt x="137" y="65"/>
                  <a:pt x="134" y="63"/>
                </a:cubicBezTo>
                <a:cubicBezTo>
                  <a:pt x="133" y="55"/>
                  <a:pt x="131" y="47"/>
                  <a:pt x="129" y="40"/>
                </a:cubicBezTo>
                <a:cubicBezTo>
                  <a:pt x="147" y="42"/>
                  <a:pt x="161" y="49"/>
                  <a:pt x="165" y="59"/>
                </a:cubicBezTo>
                <a:close/>
                <a:moveTo>
                  <a:pt x="154" y="94"/>
                </a:moveTo>
                <a:cubicBezTo>
                  <a:pt x="154" y="94"/>
                  <a:pt x="154" y="94"/>
                  <a:pt x="154" y="95"/>
                </a:cubicBezTo>
                <a:cubicBezTo>
                  <a:pt x="154" y="95"/>
                  <a:pt x="154" y="95"/>
                  <a:pt x="154" y="95"/>
                </a:cubicBezTo>
                <a:cubicBezTo>
                  <a:pt x="148" y="101"/>
                  <a:pt x="142" y="107"/>
                  <a:pt x="135" y="112"/>
                </a:cubicBezTo>
                <a:cubicBezTo>
                  <a:pt x="136" y="104"/>
                  <a:pt x="136" y="97"/>
                  <a:pt x="136" y="89"/>
                </a:cubicBezTo>
                <a:cubicBezTo>
                  <a:pt x="136" y="83"/>
                  <a:pt x="136" y="78"/>
                  <a:pt x="136" y="72"/>
                </a:cubicBezTo>
                <a:cubicBezTo>
                  <a:pt x="136" y="73"/>
                  <a:pt x="137" y="74"/>
                  <a:pt x="138" y="75"/>
                </a:cubicBezTo>
                <a:cubicBezTo>
                  <a:pt x="138" y="76"/>
                  <a:pt x="137" y="78"/>
                  <a:pt x="137" y="79"/>
                </a:cubicBezTo>
                <a:cubicBezTo>
                  <a:pt x="137" y="85"/>
                  <a:pt x="142" y="90"/>
                  <a:pt x="148" y="90"/>
                </a:cubicBezTo>
                <a:cubicBezTo>
                  <a:pt x="149" y="90"/>
                  <a:pt x="150" y="90"/>
                  <a:pt x="151" y="90"/>
                </a:cubicBezTo>
                <a:cubicBezTo>
                  <a:pt x="152" y="91"/>
                  <a:pt x="153" y="93"/>
                  <a:pt x="154" y="94"/>
                </a:cubicBezTo>
                <a:close/>
                <a:moveTo>
                  <a:pt x="127" y="57"/>
                </a:moveTo>
                <a:cubicBezTo>
                  <a:pt x="122" y="54"/>
                  <a:pt x="118" y="50"/>
                  <a:pt x="113" y="47"/>
                </a:cubicBezTo>
                <a:cubicBezTo>
                  <a:pt x="109" y="45"/>
                  <a:pt x="106" y="44"/>
                  <a:pt x="102" y="42"/>
                </a:cubicBezTo>
                <a:cubicBezTo>
                  <a:pt x="109" y="41"/>
                  <a:pt x="115" y="40"/>
                  <a:pt x="122" y="40"/>
                </a:cubicBezTo>
                <a:cubicBezTo>
                  <a:pt x="124" y="45"/>
                  <a:pt x="125" y="51"/>
                  <a:pt x="127" y="57"/>
                </a:cubicBezTo>
                <a:close/>
                <a:moveTo>
                  <a:pt x="88" y="7"/>
                </a:moveTo>
                <a:cubicBezTo>
                  <a:pt x="100" y="7"/>
                  <a:pt x="111" y="17"/>
                  <a:pt x="119" y="34"/>
                </a:cubicBezTo>
                <a:cubicBezTo>
                  <a:pt x="110" y="34"/>
                  <a:pt x="101" y="35"/>
                  <a:pt x="92" y="37"/>
                </a:cubicBezTo>
                <a:cubicBezTo>
                  <a:pt x="81" y="33"/>
                  <a:pt x="70" y="30"/>
                  <a:pt x="60" y="28"/>
                </a:cubicBezTo>
                <a:cubicBezTo>
                  <a:pt x="67" y="15"/>
                  <a:pt x="77" y="7"/>
                  <a:pt x="88" y="7"/>
                </a:cubicBezTo>
                <a:close/>
                <a:moveTo>
                  <a:pt x="57" y="34"/>
                </a:moveTo>
                <a:cubicBezTo>
                  <a:pt x="65" y="35"/>
                  <a:pt x="73" y="37"/>
                  <a:pt x="82" y="40"/>
                </a:cubicBezTo>
                <a:cubicBezTo>
                  <a:pt x="78" y="41"/>
                  <a:pt x="74" y="43"/>
                  <a:pt x="71" y="44"/>
                </a:cubicBezTo>
                <a:cubicBezTo>
                  <a:pt x="63" y="47"/>
                  <a:pt x="56" y="50"/>
                  <a:pt x="50" y="54"/>
                </a:cubicBezTo>
                <a:cubicBezTo>
                  <a:pt x="52" y="47"/>
                  <a:pt x="54" y="40"/>
                  <a:pt x="57" y="34"/>
                </a:cubicBezTo>
                <a:close/>
                <a:moveTo>
                  <a:pt x="48" y="34"/>
                </a:moveTo>
                <a:cubicBezTo>
                  <a:pt x="49" y="34"/>
                  <a:pt x="49" y="34"/>
                  <a:pt x="50" y="34"/>
                </a:cubicBezTo>
                <a:cubicBezTo>
                  <a:pt x="47" y="41"/>
                  <a:pt x="44" y="49"/>
                  <a:pt x="42" y="58"/>
                </a:cubicBezTo>
                <a:cubicBezTo>
                  <a:pt x="33" y="64"/>
                  <a:pt x="25" y="71"/>
                  <a:pt x="19" y="78"/>
                </a:cubicBezTo>
                <a:cubicBezTo>
                  <a:pt x="17" y="74"/>
                  <a:pt x="16" y="71"/>
                  <a:pt x="15" y="67"/>
                </a:cubicBezTo>
                <a:cubicBezTo>
                  <a:pt x="19" y="66"/>
                  <a:pt x="22" y="62"/>
                  <a:pt x="22" y="57"/>
                </a:cubicBezTo>
                <a:cubicBezTo>
                  <a:pt x="22" y="53"/>
                  <a:pt x="20" y="50"/>
                  <a:pt x="17" y="48"/>
                </a:cubicBezTo>
                <a:cubicBezTo>
                  <a:pt x="17" y="47"/>
                  <a:pt x="17" y="47"/>
                  <a:pt x="17" y="47"/>
                </a:cubicBezTo>
                <a:cubicBezTo>
                  <a:pt x="22" y="39"/>
                  <a:pt x="33" y="34"/>
                  <a:pt x="48" y="34"/>
                </a:cubicBezTo>
                <a:close/>
                <a:moveTo>
                  <a:pt x="40" y="106"/>
                </a:moveTo>
                <a:cubicBezTo>
                  <a:pt x="33" y="99"/>
                  <a:pt x="27" y="92"/>
                  <a:pt x="22" y="84"/>
                </a:cubicBezTo>
                <a:cubicBezTo>
                  <a:pt x="22" y="84"/>
                  <a:pt x="22" y="84"/>
                  <a:pt x="22" y="84"/>
                </a:cubicBezTo>
                <a:cubicBezTo>
                  <a:pt x="22" y="84"/>
                  <a:pt x="22" y="83"/>
                  <a:pt x="22" y="83"/>
                </a:cubicBezTo>
                <a:cubicBezTo>
                  <a:pt x="27" y="77"/>
                  <a:pt x="34" y="72"/>
                  <a:pt x="41" y="67"/>
                </a:cubicBezTo>
                <a:cubicBezTo>
                  <a:pt x="40" y="74"/>
                  <a:pt x="39" y="81"/>
                  <a:pt x="39" y="89"/>
                </a:cubicBezTo>
                <a:cubicBezTo>
                  <a:pt x="39" y="95"/>
                  <a:pt x="40" y="101"/>
                  <a:pt x="40" y="106"/>
                </a:cubicBezTo>
                <a:close/>
                <a:moveTo>
                  <a:pt x="11" y="119"/>
                </a:moveTo>
                <a:cubicBezTo>
                  <a:pt x="8" y="110"/>
                  <a:pt x="10" y="100"/>
                  <a:pt x="18" y="89"/>
                </a:cubicBezTo>
                <a:cubicBezTo>
                  <a:pt x="24" y="98"/>
                  <a:pt x="32" y="107"/>
                  <a:pt x="42" y="116"/>
                </a:cubicBezTo>
                <a:cubicBezTo>
                  <a:pt x="43" y="124"/>
                  <a:pt x="45" y="131"/>
                  <a:pt x="47" y="138"/>
                </a:cubicBezTo>
                <a:cubicBezTo>
                  <a:pt x="29" y="137"/>
                  <a:pt x="15" y="130"/>
                  <a:pt x="11" y="119"/>
                </a:cubicBezTo>
                <a:close/>
                <a:moveTo>
                  <a:pt x="46" y="89"/>
                </a:moveTo>
                <a:cubicBezTo>
                  <a:pt x="46" y="80"/>
                  <a:pt x="47" y="71"/>
                  <a:pt x="48" y="62"/>
                </a:cubicBezTo>
                <a:cubicBezTo>
                  <a:pt x="56" y="57"/>
                  <a:pt x="64" y="53"/>
                  <a:pt x="73" y="50"/>
                </a:cubicBezTo>
                <a:cubicBezTo>
                  <a:pt x="79" y="47"/>
                  <a:pt x="85" y="46"/>
                  <a:pt x="92" y="44"/>
                </a:cubicBezTo>
                <a:cubicBezTo>
                  <a:pt x="98" y="47"/>
                  <a:pt x="104" y="50"/>
                  <a:pt x="109" y="53"/>
                </a:cubicBezTo>
                <a:cubicBezTo>
                  <a:pt x="116" y="57"/>
                  <a:pt x="123" y="61"/>
                  <a:pt x="128" y="66"/>
                </a:cubicBezTo>
                <a:cubicBezTo>
                  <a:pt x="129" y="73"/>
                  <a:pt x="130" y="81"/>
                  <a:pt x="130" y="89"/>
                </a:cubicBezTo>
                <a:cubicBezTo>
                  <a:pt x="130" y="99"/>
                  <a:pt x="129" y="108"/>
                  <a:pt x="128" y="116"/>
                </a:cubicBezTo>
                <a:cubicBezTo>
                  <a:pt x="120" y="121"/>
                  <a:pt x="112" y="125"/>
                  <a:pt x="103" y="128"/>
                </a:cubicBezTo>
                <a:cubicBezTo>
                  <a:pt x="97" y="131"/>
                  <a:pt x="91" y="133"/>
                  <a:pt x="84" y="134"/>
                </a:cubicBezTo>
                <a:cubicBezTo>
                  <a:pt x="78" y="132"/>
                  <a:pt x="72" y="129"/>
                  <a:pt x="67" y="125"/>
                </a:cubicBezTo>
                <a:cubicBezTo>
                  <a:pt x="60" y="121"/>
                  <a:pt x="53" y="117"/>
                  <a:pt x="48" y="112"/>
                </a:cubicBezTo>
                <a:cubicBezTo>
                  <a:pt x="46" y="105"/>
                  <a:pt x="46" y="97"/>
                  <a:pt x="46" y="89"/>
                </a:cubicBezTo>
                <a:close/>
                <a:moveTo>
                  <a:pt x="49" y="122"/>
                </a:moveTo>
                <a:cubicBezTo>
                  <a:pt x="54" y="125"/>
                  <a:pt x="58" y="128"/>
                  <a:pt x="63" y="131"/>
                </a:cubicBezTo>
                <a:cubicBezTo>
                  <a:pt x="67" y="133"/>
                  <a:pt x="70" y="135"/>
                  <a:pt x="74" y="137"/>
                </a:cubicBezTo>
                <a:cubicBezTo>
                  <a:pt x="67" y="138"/>
                  <a:pt x="61" y="138"/>
                  <a:pt x="54" y="138"/>
                </a:cubicBezTo>
                <a:cubicBezTo>
                  <a:pt x="52" y="133"/>
                  <a:pt x="51" y="128"/>
                  <a:pt x="49" y="122"/>
                </a:cubicBezTo>
                <a:close/>
                <a:moveTo>
                  <a:pt x="88" y="172"/>
                </a:moveTo>
                <a:cubicBezTo>
                  <a:pt x="86" y="172"/>
                  <a:pt x="85" y="172"/>
                  <a:pt x="83" y="171"/>
                </a:cubicBezTo>
                <a:cubicBezTo>
                  <a:pt x="84" y="170"/>
                  <a:pt x="84" y="168"/>
                  <a:pt x="84" y="167"/>
                </a:cubicBezTo>
                <a:cubicBezTo>
                  <a:pt x="84" y="161"/>
                  <a:pt x="79" y="156"/>
                  <a:pt x="73" y="156"/>
                </a:cubicBezTo>
                <a:cubicBezTo>
                  <a:pt x="70" y="156"/>
                  <a:pt x="68" y="157"/>
                  <a:pt x="66" y="159"/>
                </a:cubicBezTo>
                <a:cubicBezTo>
                  <a:pt x="62" y="155"/>
                  <a:pt x="59" y="150"/>
                  <a:pt x="57" y="145"/>
                </a:cubicBezTo>
                <a:cubicBezTo>
                  <a:pt x="65" y="144"/>
                  <a:pt x="75" y="143"/>
                  <a:pt x="84" y="141"/>
                </a:cubicBezTo>
                <a:cubicBezTo>
                  <a:pt x="95" y="146"/>
                  <a:pt x="106" y="149"/>
                  <a:pt x="116" y="150"/>
                </a:cubicBezTo>
                <a:cubicBezTo>
                  <a:pt x="109" y="163"/>
                  <a:pt x="99" y="172"/>
                  <a:pt x="88" y="172"/>
                </a:cubicBezTo>
                <a:close/>
                <a:moveTo>
                  <a:pt x="119" y="144"/>
                </a:moveTo>
                <a:cubicBezTo>
                  <a:pt x="111" y="143"/>
                  <a:pt x="103" y="141"/>
                  <a:pt x="94" y="138"/>
                </a:cubicBezTo>
                <a:cubicBezTo>
                  <a:pt x="98" y="137"/>
                  <a:pt x="102" y="136"/>
                  <a:pt x="105" y="134"/>
                </a:cubicBezTo>
                <a:cubicBezTo>
                  <a:pt x="113" y="132"/>
                  <a:pt x="119" y="128"/>
                  <a:pt x="126" y="125"/>
                </a:cubicBezTo>
                <a:cubicBezTo>
                  <a:pt x="124" y="132"/>
                  <a:pt x="122" y="138"/>
                  <a:pt x="119" y="144"/>
                </a:cubicBezTo>
                <a:close/>
                <a:moveTo>
                  <a:pt x="159" y="131"/>
                </a:moveTo>
                <a:cubicBezTo>
                  <a:pt x="154" y="140"/>
                  <a:pt x="143" y="144"/>
                  <a:pt x="128" y="144"/>
                </a:cubicBezTo>
                <a:cubicBezTo>
                  <a:pt x="127" y="144"/>
                  <a:pt x="127" y="144"/>
                  <a:pt x="126" y="144"/>
                </a:cubicBezTo>
                <a:cubicBezTo>
                  <a:pt x="129" y="137"/>
                  <a:pt x="132" y="129"/>
                  <a:pt x="133" y="120"/>
                </a:cubicBezTo>
                <a:cubicBezTo>
                  <a:pt x="143" y="114"/>
                  <a:pt x="151" y="108"/>
                  <a:pt x="157" y="101"/>
                </a:cubicBezTo>
                <a:cubicBezTo>
                  <a:pt x="163" y="113"/>
                  <a:pt x="164" y="123"/>
                  <a:pt x="159" y="131"/>
                </a:cubicBezTo>
                <a:close/>
              </a:path>
            </a:pathLst>
          </a:custGeom>
          <a:solidFill>
            <a:schemeClr val="bg1"/>
          </a:solidFill>
          <a:ln>
            <a:noFill/>
          </a:ln>
        </p:spPr>
        <p:txBody>
          <a:bodyPr vert="horz" wrap="square" lIns="91440" tIns="45720" rIns="91440" bIns="45720" numCol="1" anchor="t" anchorCtr="0" compatLnSpc="1"/>
          <a:lstStyle/>
          <a:p>
            <a:endParaRPr lang="zh-CN" altLang="en-US">
              <a:solidFill>
                <a:prstClr val="black"/>
              </a:solidFill>
              <a:latin typeface="字魂36号-正文宋楷" panose="02000000000000000000" pitchFamily="2" charset="-122"/>
              <a:ea typeface="字魂36号-正文宋楷" panose="02000000000000000000" pitchFamily="2" charset="-122"/>
            </a:endParaRPr>
          </a:p>
        </p:txBody>
      </p:sp>
      <p:sp>
        <p:nvSpPr>
          <p:cNvPr id="34" name="Freeform 97"/>
          <p:cNvSpPr>
            <a:spLocks noEditPoints="1"/>
          </p:cNvSpPr>
          <p:nvPr/>
        </p:nvSpPr>
        <p:spPr bwMode="auto">
          <a:xfrm>
            <a:off x="579629" y="624826"/>
            <a:ext cx="485717" cy="412284"/>
          </a:xfrm>
          <a:custGeom>
            <a:avLst/>
            <a:gdLst>
              <a:gd name="T0" fmla="*/ 212 w 250"/>
              <a:gd name="T1" fmla="*/ 5 h 212"/>
              <a:gd name="T2" fmla="*/ 48 w 250"/>
              <a:gd name="T3" fmla="*/ 0 h 212"/>
              <a:gd name="T4" fmla="*/ 2 w 250"/>
              <a:gd name="T5" fmla="*/ 71 h 212"/>
              <a:gd name="T6" fmla="*/ 94 w 250"/>
              <a:gd name="T7" fmla="*/ 207 h 212"/>
              <a:gd name="T8" fmla="*/ 147 w 250"/>
              <a:gd name="T9" fmla="*/ 212 h 212"/>
              <a:gd name="T10" fmla="*/ 248 w 250"/>
              <a:gd name="T11" fmla="*/ 82 h 212"/>
              <a:gd name="T12" fmla="*/ 230 w 250"/>
              <a:gd name="T13" fmla="*/ 69 h 212"/>
              <a:gd name="T14" fmla="*/ 186 w 250"/>
              <a:gd name="T15" fmla="*/ 69 h 212"/>
              <a:gd name="T16" fmla="*/ 204 w 250"/>
              <a:gd name="T17" fmla="*/ 20 h 212"/>
              <a:gd name="T18" fmla="*/ 230 w 250"/>
              <a:gd name="T19" fmla="*/ 69 h 212"/>
              <a:gd name="T20" fmla="*/ 87 w 250"/>
              <a:gd name="T21" fmla="*/ 69 h 212"/>
              <a:gd name="T22" fmla="*/ 121 w 250"/>
              <a:gd name="T23" fmla="*/ 14 h 212"/>
              <a:gd name="T24" fmla="*/ 127 w 250"/>
              <a:gd name="T25" fmla="*/ 14 h 212"/>
              <a:gd name="T26" fmla="*/ 162 w 250"/>
              <a:gd name="T27" fmla="*/ 69 h 212"/>
              <a:gd name="T28" fmla="*/ 145 w 250"/>
              <a:gd name="T29" fmla="*/ 14 h 212"/>
              <a:gd name="T30" fmla="*/ 190 w 250"/>
              <a:gd name="T31" fmla="*/ 14 h 212"/>
              <a:gd name="T32" fmla="*/ 173 w 250"/>
              <a:gd name="T33" fmla="*/ 60 h 212"/>
              <a:gd name="T34" fmla="*/ 145 w 250"/>
              <a:gd name="T35" fmla="*/ 14 h 212"/>
              <a:gd name="T36" fmla="*/ 59 w 250"/>
              <a:gd name="T37" fmla="*/ 15 h 212"/>
              <a:gd name="T38" fmla="*/ 104 w 250"/>
              <a:gd name="T39" fmla="*/ 14 h 212"/>
              <a:gd name="T40" fmla="*/ 76 w 250"/>
              <a:gd name="T41" fmla="*/ 59 h 212"/>
              <a:gd name="T42" fmla="*/ 166 w 250"/>
              <a:gd name="T43" fmla="*/ 83 h 212"/>
              <a:gd name="T44" fmla="*/ 128 w 250"/>
              <a:gd name="T45" fmla="*/ 198 h 212"/>
              <a:gd name="T46" fmla="*/ 122 w 250"/>
              <a:gd name="T47" fmla="*/ 198 h 212"/>
              <a:gd name="T48" fmla="*/ 83 w 250"/>
              <a:gd name="T49" fmla="*/ 84 h 212"/>
              <a:gd name="T50" fmla="*/ 166 w 250"/>
              <a:gd name="T51" fmla="*/ 83 h 212"/>
              <a:gd name="T52" fmla="*/ 63 w 250"/>
              <a:gd name="T53" fmla="*/ 68 h 212"/>
              <a:gd name="T54" fmla="*/ 20 w 250"/>
              <a:gd name="T55" fmla="*/ 69 h 212"/>
              <a:gd name="T56" fmla="*/ 46 w 250"/>
              <a:gd name="T57" fmla="*/ 21 h 212"/>
              <a:gd name="T58" fmla="*/ 22 w 250"/>
              <a:gd name="T59" fmla="*/ 83 h 212"/>
              <a:gd name="T60" fmla="*/ 68 w 250"/>
              <a:gd name="T61" fmla="*/ 84 h 212"/>
              <a:gd name="T62" fmla="*/ 106 w 250"/>
              <a:gd name="T63" fmla="*/ 198 h 212"/>
              <a:gd name="T64" fmla="*/ 104 w 250"/>
              <a:gd name="T65" fmla="*/ 197 h 212"/>
              <a:gd name="T66" fmla="*/ 22 w 250"/>
              <a:gd name="T67" fmla="*/ 83 h 212"/>
              <a:gd name="T68" fmla="*/ 143 w 250"/>
              <a:gd name="T69" fmla="*/ 198 h 212"/>
              <a:gd name="T70" fmla="*/ 181 w 250"/>
              <a:gd name="T71" fmla="*/ 84 h 212"/>
              <a:gd name="T72" fmla="*/ 229 w 250"/>
              <a:gd name="T73" fmla="*/ 83 h 212"/>
              <a:gd name="T74" fmla="*/ 146 w 250"/>
              <a:gd name="T75" fmla="*/ 198 h 2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250" h="212">
                <a:moveTo>
                  <a:pt x="248" y="71"/>
                </a:moveTo>
                <a:cubicBezTo>
                  <a:pt x="212" y="5"/>
                  <a:pt x="212" y="5"/>
                  <a:pt x="212" y="5"/>
                </a:cubicBezTo>
                <a:cubicBezTo>
                  <a:pt x="210" y="2"/>
                  <a:pt x="206" y="0"/>
                  <a:pt x="202" y="0"/>
                </a:cubicBezTo>
                <a:cubicBezTo>
                  <a:pt x="48" y="0"/>
                  <a:pt x="48" y="0"/>
                  <a:pt x="48" y="0"/>
                </a:cubicBezTo>
                <a:cubicBezTo>
                  <a:pt x="45" y="0"/>
                  <a:pt x="41" y="2"/>
                  <a:pt x="39" y="5"/>
                </a:cubicBezTo>
                <a:cubicBezTo>
                  <a:pt x="2" y="71"/>
                  <a:pt x="2" y="71"/>
                  <a:pt x="2" y="71"/>
                </a:cubicBezTo>
                <a:cubicBezTo>
                  <a:pt x="0" y="74"/>
                  <a:pt x="0" y="79"/>
                  <a:pt x="3" y="82"/>
                </a:cubicBezTo>
                <a:cubicBezTo>
                  <a:pt x="94" y="207"/>
                  <a:pt x="94" y="207"/>
                  <a:pt x="94" y="207"/>
                </a:cubicBezTo>
                <a:cubicBezTo>
                  <a:pt x="96" y="210"/>
                  <a:pt x="100" y="212"/>
                  <a:pt x="103" y="212"/>
                </a:cubicBezTo>
                <a:cubicBezTo>
                  <a:pt x="147" y="212"/>
                  <a:pt x="147" y="212"/>
                  <a:pt x="147" y="212"/>
                </a:cubicBezTo>
                <a:cubicBezTo>
                  <a:pt x="151" y="212"/>
                  <a:pt x="154" y="210"/>
                  <a:pt x="157" y="207"/>
                </a:cubicBezTo>
                <a:cubicBezTo>
                  <a:pt x="248" y="82"/>
                  <a:pt x="248" y="82"/>
                  <a:pt x="248" y="82"/>
                </a:cubicBezTo>
                <a:cubicBezTo>
                  <a:pt x="250" y="79"/>
                  <a:pt x="250" y="74"/>
                  <a:pt x="248" y="71"/>
                </a:cubicBezTo>
                <a:close/>
                <a:moveTo>
                  <a:pt x="230" y="69"/>
                </a:moveTo>
                <a:cubicBezTo>
                  <a:pt x="219" y="69"/>
                  <a:pt x="198" y="69"/>
                  <a:pt x="187" y="69"/>
                </a:cubicBezTo>
                <a:cubicBezTo>
                  <a:pt x="186" y="69"/>
                  <a:pt x="186" y="69"/>
                  <a:pt x="186" y="69"/>
                </a:cubicBezTo>
                <a:cubicBezTo>
                  <a:pt x="203" y="20"/>
                  <a:pt x="203" y="20"/>
                  <a:pt x="203" y="20"/>
                </a:cubicBezTo>
                <a:cubicBezTo>
                  <a:pt x="203" y="20"/>
                  <a:pt x="204" y="19"/>
                  <a:pt x="204" y="20"/>
                </a:cubicBezTo>
                <a:cubicBezTo>
                  <a:pt x="211" y="32"/>
                  <a:pt x="228" y="63"/>
                  <a:pt x="231" y="68"/>
                </a:cubicBezTo>
                <a:cubicBezTo>
                  <a:pt x="231" y="69"/>
                  <a:pt x="231" y="69"/>
                  <a:pt x="230" y="69"/>
                </a:cubicBezTo>
                <a:close/>
                <a:moveTo>
                  <a:pt x="161" y="69"/>
                </a:moveTo>
                <a:cubicBezTo>
                  <a:pt x="143" y="69"/>
                  <a:pt x="106" y="69"/>
                  <a:pt x="87" y="69"/>
                </a:cubicBezTo>
                <a:cubicBezTo>
                  <a:pt x="86" y="69"/>
                  <a:pt x="86" y="68"/>
                  <a:pt x="86" y="68"/>
                </a:cubicBezTo>
                <a:cubicBezTo>
                  <a:pt x="121" y="14"/>
                  <a:pt x="121" y="14"/>
                  <a:pt x="121" y="14"/>
                </a:cubicBezTo>
                <a:cubicBezTo>
                  <a:pt x="121" y="14"/>
                  <a:pt x="121" y="14"/>
                  <a:pt x="122" y="14"/>
                </a:cubicBezTo>
                <a:cubicBezTo>
                  <a:pt x="123" y="14"/>
                  <a:pt x="126" y="14"/>
                  <a:pt x="127" y="14"/>
                </a:cubicBezTo>
                <a:cubicBezTo>
                  <a:pt x="128" y="14"/>
                  <a:pt x="128" y="14"/>
                  <a:pt x="128" y="14"/>
                </a:cubicBezTo>
                <a:cubicBezTo>
                  <a:pt x="162" y="69"/>
                  <a:pt x="162" y="69"/>
                  <a:pt x="162" y="69"/>
                </a:cubicBezTo>
                <a:cubicBezTo>
                  <a:pt x="162" y="69"/>
                  <a:pt x="163" y="69"/>
                  <a:pt x="161" y="69"/>
                </a:cubicBezTo>
                <a:close/>
                <a:moveTo>
                  <a:pt x="145" y="14"/>
                </a:moveTo>
                <a:cubicBezTo>
                  <a:pt x="155" y="14"/>
                  <a:pt x="185" y="14"/>
                  <a:pt x="190" y="14"/>
                </a:cubicBezTo>
                <a:cubicBezTo>
                  <a:pt x="190" y="14"/>
                  <a:pt x="190" y="14"/>
                  <a:pt x="190" y="14"/>
                </a:cubicBezTo>
                <a:cubicBezTo>
                  <a:pt x="190" y="14"/>
                  <a:pt x="179" y="48"/>
                  <a:pt x="175" y="60"/>
                </a:cubicBezTo>
                <a:cubicBezTo>
                  <a:pt x="174" y="61"/>
                  <a:pt x="173" y="60"/>
                  <a:pt x="173" y="60"/>
                </a:cubicBezTo>
                <a:cubicBezTo>
                  <a:pt x="144" y="14"/>
                  <a:pt x="144" y="14"/>
                  <a:pt x="144" y="14"/>
                </a:cubicBezTo>
                <a:cubicBezTo>
                  <a:pt x="144" y="14"/>
                  <a:pt x="144" y="14"/>
                  <a:pt x="145" y="14"/>
                </a:cubicBezTo>
                <a:close/>
                <a:moveTo>
                  <a:pt x="74" y="59"/>
                </a:moveTo>
                <a:cubicBezTo>
                  <a:pt x="71" y="48"/>
                  <a:pt x="59" y="15"/>
                  <a:pt x="59" y="15"/>
                </a:cubicBezTo>
                <a:cubicBezTo>
                  <a:pt x="59" y="15"/>
                  <a:pt x="59" y="14"/>
                  <a:pt x="60" y="14"/>
                </a:cubicBezTo>
                <a:cubicBezTo>
                  <a:pt x="70" y="14"/>
                  <a:pt x="98" y="14"/>
                  <a:pt x="104" y="14"/>
                </a:cubicBezTo>
                <a:cubicBezTo>
                  <a:pt x="105" y="14"/>
                  <a:pt x="104" y="14"/>
                  <a:pt x="104" y="14"/>
                </a:cubicBezTo>
                <a:cubicBezTo>
                  <a:pt x="76" y="59"/>
                  <a:pt x="76" y="59"/>
                  <a:pt x="76" y="59"/>
                </a:cubicBezTo>
                <a:cubicBezTo>
                  <a:pt x="76" y="59"/>
                  <a:pt x="75" y="60"/>
                  <a:pt x="74" y="59"/>
                </a:cubicBezTo>
                <a:close/>
                <a:moveTo>
                  <a:pt x="166" y="83"/>
                </a:moveTo>
                <a:cubicBezTo>
                  <a:pt x="167" y="83"/>
                  <a:pt x="166" y="84"/>
                  <a:pt x="166" y="84"/>
                </a:cubicBezTo>
                <a:cubicBezTo>
                  <a:pt x="128" y="198"/>
                  <a:pt x="128" y="198"/>
                  <a:pt x="128" y="198"/>
                </a:cubicBezTo>
                <a:cubicBezTo>
                  <a:pt x="128" y="198"/>
                  <a:pt x="127" y="198"/>
                  <a:pt x="127" y="198"/>
                </a:cubicBezTo>
                <a:cubicBezTo>
                  <a:pt x="126" y="198"/>
                  <a:pt x="123" y="198"/>
                  <a:pt x="122" y="198"/>
                </a:cubicBezTo>
                <a:cubicBezTo>
                  <a:pt x="122" y="198"/>
                  <a:pt x="121" y="198"/>
                  <a:pt x="121" y="198"/>
                </a:cubicBezTo>
                <a:cubicBezTo>
                  <a:pt x="83" y="84"/>
                  <a:pt x="83" y="84"/>
                  <a:pt x="83" y="84"/>
                </a:cubicBezTo>
                <a:cubicBezTo>
                  <a:pt x="83" y="84"/>
                  <a:pt x="83" y="83"/>
                  <a:pt x="83" y="83"/>
                </a:cubicBezTo>
                <a:cubicBezTo>
                  <a:pt x="104" y="83"/>
                  <a:pt x="145" y="83"/>
                  <a:pt x="166" y="83"/>
                </a:cubicBezTo>
                <a:close/>
                <a:moveTo>
                  <a:pt x="47" y="21"/>
                </a:moveTo>
                <a:cubicBezTo>
                  <a:pt x="51" y="32"/>
                  <a:pt x="61" y="63"/>
                  <a:pt x="63" y="68"/>
                </a:cubicBezTo>
                <a:cubicBezTo>
                  <a:pt x="63" y="69"/>
                  <a:pt x="63" y="69"/>
                  <a:pt x="62" y="69"/>
                </a:cubicBezTo>
                <a:cubicBezTo>
                  <a:pt x="52" y="69"/>
                  <a:pt x="31" y="69"/>
                  <a:pt x="20" y="69"/>
                </a:cubicBezTo>
                <a:cubicBezTo>
                  <a:pt x="19" y="69"/>
                  <a:pt x="20" y="68"/>
                  <a:pt x="20" y="68"/>
                </a:cubicBezTo>
                <a:cubicBezTo>
                  <a:pt x="46" y="21"/>
                  <a:pt x="46" y="21"/>
                  <a:pt x="46" y="21"/>
                </a:cubicBezTo>
                <a:cubicBezTo>
                  <a:pt x="46" y="21"/>
                  <a:pt x="46" y="20"/>
                  <a:pt x="47" y="21"/>
                </a:cubicBezTo>
                <a:close/>
                <a:moveTo>
                  <a:pt x="22" y="83"/>
                </a:moveTo>
                <a:cubicBezTo>
                  <a:pt x="33" y="83"/>
                  <a:pt x="56" y="83"/>
                  <a:pt x="67" y="83"/>
                </a:cubicBezTo>
                <a:cubicBezTo>
                  <a:pt x="68" y="83"/>
                  <a:pt x="68" y="84"/>
                  <a:pt x="68" y="84"/>
                </a:cubicBezTo>
                <a:cubicBezTo>
                  <a:pt x="107" y="197"/>
                  <a:pt x="107" y="197"/>
                  <a:pt x="107" y="197"/>
                </a:cubicBezTo>
                <a:cubicBezTo>
                  <a:pt x="107" y="197"/>
                  <a:pt x="107" y="198"/>
                  <a:pt x="106" y="198"/>
                </a:cubicBezTo>
                <a:cubicBezTo>
                  <a:pt x="106" y="198"/>
                  <a:pt x="105" y="198"/>
                  <a:pt x="105" y="198"/>
                </a:cubicBezTo>
                <a:cubicBezTo>
                  <a:pt x="105" y="198"/>
                  <a:pt x="104" y="197"/>
                  <a:pt x="104" y="197"/>
                </a:cubicBezTo>
                <a:cubicBezTo>
                  <a:pt x="21" y="84"/>
                  <a:pt x="21" y="84"/>
                  <a:pt x="21" y="84"/>
                </a:cubicBezTo>
                <a:cubicBezTo>
                  <a:pt x="21" y="84"/>
                  <a:pt x="21" y="83"/>
                  <a:pt x="22" y="83"/>
                </a:cubicBezTo>
                <a:close/>
                <a:moveTo>
                  <a:pt x="146" y="198"/>
                </a:moveTo>
                <a:cubicBezTo>
                  <a:pt x="145" y="198"/>
                  <a:pt x="143" y="198"/>
                  <a:pt x="143" y="198"/>
                </a:cubicBezTo>
                <a:cubicBezTo>
                  <a:pt x="142" y="198"/>
                  <a:pt x="142" y="198"/>
                  <a:pt x="142" y="198"/>
                </a:cubicBezTo>
                <a:cubicBezTo>
                  <a:pt x="181" y="84"/>
                  <a:pt x="181" y="84"/>
                  <a:pt x="181" y="84"/>
                </a:cubicBezTo>
                <a:cubicBezTo>
                  <a:pt x="181" y="84"/>
                  <a:pt x="181" y="83"/>
                  <a:pt x="182" y="83"/>
                </a:cubicBezTo>
                <a:cubicBezTo>
                  <a:pt x="194" y="83"/>
                  <a:pt x="217" y="83"/>
                  <a:pt x="229" y="83"/>
                </a:cubicBezTo>
                <a:cubicBezTo>
                  <a:pt x="230" y="83"/>
                  <a:pt x="229" y="84"/>
                  <a:pt x="229" y="84"/>
                </a:cubicBezTo>
                <a:cubicBezTo>
                  <a:pt x="146" y="198"/>
                  <a:pt x="146" y="198"/>
                  <a:pt x="146" y="198"/>
                </a:cubicBezTo>
                <a:cubicBezTo>
                  <a:pt x="146" y="198"/>
                  <a:pt x="146" y="198"/>
                  <a:pt x="146" y="198"/>
                </a:cubicBezTo>
                <a:close/>
              </a:path>
            </a:pathLst>
          </a:custGeom>
          <a:solidFill>
            <a:schemeClr val="bg1"/>
          </a:solidFill>
          <a:ln>
            <a:noFill/>
          </a:ln>
        </p:spPr>
        <p:txBody>
          <a:bodyPr vert="horz" wrap="square" lIns="91440" tIns="45720" rIns="91440" bIns="45720" numCol="1" anchor="t" anchorCtr="0" compatLnSpc="1"/>
          <a:lstStyle/>
          <a:p>
            <a:endParaRPr lang="zh-CN" altLang="en-US">
              <a:solidFill>
                <a:prstClr val="black"/>
              </a:solidFill>
              <a:latin typeface="字魂36号-正文宋楷" panose="02000000000000000000" pitchFamily="2" charset="-122"/>
              <a:ea typeface="字魂36号-正文宋楷" panose="02000000000000000000" pitchFamily="2" charset="-122"/>
            </a:endParaRPr>
          </a:p>
        </p:txBody>
      </p:sp>
      <p:sp>
        <p:nvSpPr>
          <p:cNvPr id="3" name="Title 2">
            <a:extLst>
              <a:ext uri="{FF2B5EF4-FFF2-40B4-BE49-F238E27FC236}">
                <a16:creationId xmlns:a16="http://schemas.microsoft.com/office/drawing/2014/main" id="{893C22EF-2EAE-5E42-A391-DE74D8B404C1}"/>
              </a:ext>
            </a:extLst>
          </p:cNvPr>
          <p:cNvSpPr>
            <a:spLocks noGrp="1"/>
          </p:cNvSpPr>
          <p:nvPr>
            <p:ph type="title"/>
          </p:nvPr>
        </p:nvSpPr>
        <p:spPr>
          <a:xfrm>
            <a:off x="579629" y="4411488"/>
            <a:ext cx="10515600" cy="1670607"/>
          </a:xfrm>
        </p:spPr>
        <p:txBody>
          <a:bodyPr>
            <a:normAutofit fontScale="90000"/>
          </a:bodyPr>
          <a:lstStyle/>
          <a:p>
            <a:r>
              <a:rPr lang="en-GB" sz="2400" b="1" dirty="0">
                <a:solidFill>
                  <a:schemeClr val="accent1"/>
                </a:solidFill>
              </a:rPr>
              <a:t>Bargain power of </a:t>
            </a:r>
            <a:r>
              <a:rPr lang="en-US" sz="2400" b="1" dirty="0">
                <a:solidFill>
                  <a:schemeClr val="accent1"/>
                </a:solidFill>
              </a:rPr>
              <a:t>consumers</a:t>
            </a:r>
            <a:r>
              <a:rPr lang="en-GB" sz="2400" dirty="0"/>
              <a:t>: they </a:t>
            </a:r>
            <a:r>
              <a:rPr lang="en-US" sz="2400" dirty="0"/>
              <a:t>are getting more opportunities to choose their desired services from different hotels. So the bargaining power of the buyers is quite high.</a:t>
            </a:r>
            <a:br>
              <a:rPr lang="en-GB" sz="2400" dirty="0"/>
            </a:br>
            <a:r>
              <a:rPr lang="en-GB" sz="2400" b="1" dirty="0">
                <a:solidFill>
                  <a:schemeClr val="accent1"/>
                </a:solidFill>
              </a:rPr>
              <a:t>Rivalry</a:t>
            </a:r>
            <a:r>
              <a:rPr lang="en-GB" sz="2400" dirty="0"/>
              <a:t> : Marriott International (MAR), Starwood Hotels &amp; Resorts Worldwide (HOT), Wyndham Worldwide (WYN), Four Seasons Hotels, Accor S.A, are some of the names of competitors of Hotel Hilton. So we presume that Hilton has high rivalry with its competitor</a:t>
            </a:r>
            <a:br>
              <a:rPr lang="en-GB" sz="2400" dirty="0"/>
            </a:br>
            <a:r>
              <a:rPr lang="en-GB" sz="2400" b="1" dirty="0">
                <a:solidFill>
                  <a:schemeClr val="accent1"/>
                </a:solidFill>
              </a:rPr>
              <a:t>Risk of entry of competitors:</a:t>
            </a:r>
            <a:r>
              <a:rPr lang="en-GB" sz="2400" dirty="0"/>
              <a:t> the risk of entry from potential competitors is relatively low because of the high initial cost of establishing a hotel business and the fierce competition among the existing hotel corporations</a:t>
            </a:r>
            <a:br>
              <a:rPr lang="en-GB" sz="2400" dirty="0"/>
            </a:br>
            <a:r>
              <a:rPr lang="en-GB" sz="2400" b="1" dirty="0">
                <a:solidFill>
                  <a:schemeClr val="accent1"/>
                </a:solidFill>
              </a:rPr>
              <a:t>Threats of substitutes: </a:t>
            </a:r>
            <a:r>
              <a:rPr lang="en-GB" sz="2400" dirty="0"/>
              <a:t>Hotel Hilton holds a strong competitive advantage of wide range of branches this threat can be considered as moderate.</a:t>
            </a:r>
            <a:br>
              <a:rPr lang="en-GB" sz="2400" dirty="0"/>
            </a:br>
            <a:r>
              <a:rPr lang="en-GB" sz="2400" b="1" dirty="0">
                <a:solidFill>
                  <a:schemeClr val="accent1"/>
                </a:solidFill>
              </a:rPr>
              <a:t>Bargaining power of suppliers</a:t>
            </a:r>
            <a:r>
              <a:rPr lang="en-GB" sz="2400" dirty="0"/>
              <a:t>: they have a number of available suppliers for the resources to operate their business</a:t>
            </a:r>
            <a:endParaRPr lang="en-US" sz="2400" dirty="0"/>
          </a:p>
        </p:txBody>
      </p:sp>
    </p:spTree>
    <p:extLst>
      <p:ext uri="{BB962C8B-B14F-4D97-AF65-F5344CB8AC3E}">
        <p14:creationId xmlns:p14="http://schemas.microsoft.com/office/powerpoint/2010/main" val="1158958221"/>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文本框 12"/>
          <p:cNvSpPr txBox="1"/>
          <p:nvPr/>
        </p:nvSpPr>
        <p:spPr>
          <a:xfrm>
            <a:off x="1065346" y="112302"/>
            <a:ext cx="2219559" cy="2308324"/>
          </a:xfrm>
          <a:prstGeom prst="rect">
            <a:avLst/>
          </a:prstGeom>
          <a:noFill/>
        </p:spPr>
        <p:txBody>
          <a:bodyPr wrap="square" rtlCol="0">
            <a:spAutoFit/>
          </a:bodyPr>
          <a:lstStyle/>
          <a:p>
            <a:r>
              <a:rPr lang="en-GB" altLang="zh-CN" sz="7200" b="1" dirty="0">
                <a:solidFill>
                  <a:schemeClr val="accent1"/>
                </a:solidFill>
                <a:latin typeface="字魂36号-正文宋楷" panose="02000000000000000000" pitchFamily="2" charset="-122"/>
                <a:ea typeface="字魂36号-正文宋楷" panose="02000000000000000000" pitchFamily="2" charset="-122"/>
              </a:rPr>
              <a:t>4IR</a:t>
            </a:r>
          </a:p>
          <a:p>
            <a:endParaRPr lang="en-US" altLang="zh-CN" sz="7200" b="1" dirty="0">
              <a:solidFill>
                <a:schemeClr val="accent1"/>
              </a:solidFill>
              <a:latin typeface="字魂95号-手刻宋" panose="00000500000000000000" pitchFamily="2" charset="-122"/>
              <a:ea typeface="字魂95号-手刻宋" panose="00000500000000000000" pitchFamily="2" charset="-122"/>
            </a:endParaRPr>
          </a:p>
        </p:txBody>
      </p:sp>
      <p:cxnSp>
        <p:nvCxnSpPr>
          <p:cNvPr id="18" name="直接连接符 17"/>
          <p:cNvCxnSpPr/>
          <p:nvPr/>
        </p:nvCxnSpPr>
        <p:spPr>
          <a:xfrm>
            <a:off x="1260165" y="1297514"/>
            <a:ext cx="548640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grpSp>
        <p:nvGrpSpPr>
          <p:cNvPr id="29" name="组合 28"/>
          <p:cNvGrpSpPr/>
          <p:nvPr/>
        </p:nvGrpSpPr>
        <p:grpSpPr>
          <a:xfrm flipH="1">
            <a:off x="644849" y="5800406"/>
            <a:ext cx="474192" cy="399630"/>
            <a:chOff x="6350" y="1588"/>
            <a:chExt cx="1403350" cy="1182687"/>
          </a:xfrm>
          <a:solidFill>
            <a:schemeClr val="bg1"/>
          </a:solidFill>
        </p:grpSpPr>
        <p:sp>
          <p:nvSpPr>
            <p:cNvPr id="30" name="Freeform 5"/>
            <p:cNvSpPr/>
            <p:nvPr/>
          </p:nvSpPr>
          <p:spPr bwMode="auto">
            <a:xfrm>
              <a:off x="498475" y="1588"/>
              <a:ext cx="627063" cy="625475"/>
            </a:xfrm>
            <a:custGeom>
              <a:avLst/>
              <a:gdLst>
                <a:gd name="T0" fmla="*/ 163 w 166"/>
                <a:gd name="T1" fmla="*/ 30 h 165"/>
                <a:gd name="T2" fmla="*/ 134 w 166"/>
                <a:gd name="T3" fmla="*/ 1 h 165"/>
                <a:gd name="T4" fmla="*/ 127 w 166"/>
                <a:gd name="T5" fmla="*/ 0 h 165"/>
                <a:gd name="T6" fmla="*/ 99 w 166"/>
                <a:gd name="T7" fmla="*/ 0 h 165"/>
                <a:gd name="T8" fmla="*/ 94 w 166"/>
                <a:gd name="T9" fmla="*/ 2 h 165"/>
                <a:gd name="T10" fmla="*/ 3 w 166"/>
                <a:gd name="T11" fmla="*/ 93 h 165"/>
                <a:gd name="T12" fmla="*/ 3 w 166"/>
                <a:gd name="T13" fmla="*/ 105 h 165"/>
                <a:gd name="T14" fmla="*/ 9 w 166"/>
                <a:gd name="T15" fmla="*/ 107 h 165"/>
                <a:gd name="T16" fmla="*/ 15 w 166"/>
                <a:gd name="T17" fmla="*/ 104 h 165"/>
                <a:gd name="T18" fmla="*/ 104 w 166"/>
                <a:gd name="T19" fmla="*/ 15 h 165"/>
                <a:gd name="T20" fmla="*/ 125 w 166"/>
                <a:gd name="T21" fmla="*/ 15 h 165"/>
                <a:gd name="T22" fmla="*/ 126 w 166"/>
                <a:gd name="T23" fmla="*/ 16 h 165"/>
                <a:gd name="T24" fmla="*/ 125 w 166"/>
                <a:gd name="T25" fmla="*/ 17 h 165"/>
                <a:gd name="T26" fmla="*/ 25 w 166"/>
                <a:gd name="T27" fmla="*/ 117 h 165"/>
                <a:gd name="T28" fmla="*/ 25 w 166"/>
                <a:gd name="T29" fmla="*/ 123 h 165"/>
                <a:gd name="T30" fmla="*/ 29 w 166"/>
                <a:gd name="T31" fmla="*/ 124 h 165"/>
                <a:gd name="T32" fmla="*/ 32 w 166"/>
                <a:gd name="T33" fmla="*/ 123 h 165"/>
                <a:gd name="T34" fmla="*/ 131 w 166"/>
                <a:gd name="T35" fmla="*/ 23 h 165"/>
                <a:gd name="T36" fmla="*/ 132 w 166"/>
                <a:gd name="T37" fmla="*/ 23 h 165"/>
                <a:gd name="T38" fmla="*/ 143 w 166"/>
                <a:gd name="T39" fmla="*/ 34 h 165"/>
                <a:gd name="T40" fmla="*/ 142 w 166"/>
                <a:gd name="T41" fmla="*/ 34 h 165"/>
                <a:gd name="T42" fmla="*/ 42 w 166"/>
                <a:gd name="T43" fmla="*/ 134 h 165"/>
                <a:gd name="T44" fmla="*/ 42 w 166"/>
                <a:gd name="T45" fmla="*/ 140 h 165"/>
                <a:gd name="T46" fmla="*/ 45 w 166"/>
                <a:gd name="T47" fmla="*/ 141 h 165"/>
                <a:gd name="T48" fmla="*/ 49 w 166"/>
                <a:gd name="T49" fmla="*/ 140 h 165"/>
                <a:gd name="T50" fmla="*/ 148 w 166"/>
                <a:gd name="T51" fmla="*/ 40 h 165"/>
                <a:gd name="T52" fmla="*/ 149 w 166"/>
                <a:gd name="T53" fmla="*/ 40 h 165"/>
                <a:gd name="T54" fmla="*/ 151 w 166"/>
                <a:gd name="T55" fmla="*/ 41 h 165"/>
                <a:gd name="T56" fmla="*/ 151 w 166"/>
                <a:gd name="T57" fmla="*/ 61 h 165"/>
                <a:gd name="T58" fmla="*/ 61 w 166"/>
                <a:gd name="T59" fmla="*/ 150 h 165"/>
                <a:gd name="T60" fmla="*/ 61 w 166"/>
                <a:gd name="T61" fmla="*/ 162 h 165"/>
                <a:gd name="T62" fmla="*/ 67 w 166"/>
                <a:gd name="T63" fmla="*/ 165 h 165"/>
                <a:gd name="T64" fmla="*/ 73 w 166"/>
                <a:gd name="T65" fmla="*/ 162 h 165"/>
                <a:gd name="T66" fmla="*/ 164 w 166"/>
                <a:gd name="T67" fmla="*/ 71 h 165"/>
                <a:gd name="T68" fmla="*/ 164 w 166"/>
                <a:gd name="T69" fmla="*/ 71 h 165"/>
                <a:gd name="T70" fmla="*/ 166 w 166"/>
                <a:gd name="T71" fmla="*/ 65 h 165"/>
                <a:gd name="T72" fmla="*/ 166 w 166"/>
                <a:gd name="T73" fmla="*/ 37 h 165"/>
                <a:gd name="T74" fmla="*/ 163 w 166"/>
                <a:gd name="T75" fmla="*/ 30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66" h="165">
                  <a:moveTo>
                    <a:pt x="163" y="30"/>
                  </a:moveTo>
                  <a:cubicBezTo>
                    <a:pt x="134" y="1"/>
                    <a:pt x="134" y="1"/>
                    <a:pt x="134" y="1"/>
                  </a:cubicBezTo>
                  <a:cubicBezTo>
                    <a:pt x="133" y="0"/>
                    <a:pt x="130" y="0"/>
                    <a:pt x="127" y="0"/>
                  </a:cubicBezTo>
                  <a:cubicBezTo>
                    <a:pt x="99" y="0"/>
                    <a:pt x="99" y="0"/>
                    <a:pt x="99" y="0"/>
                  </a:cubicBezTo>
                  <a:cubicBezTo>
                    <a:pt x="97" y="0"/>
                    <a:pt x="96" y="0"/>
                    <a:pt x="94" y="2"/>
                  </a:cubicBezTo>
                  <a:cubicBezTo>
                    <a:pt x="3" y="93"/>
                    <a:pt x="3" y="93"/>
                    <a:pt x="3" y="93"/>
                  </a:cubicBezTo>
                  <a:cubicBezTo>
                    <a:pt x="0" y="96"/>
                    <a:pt x="0" y="101"/>
                    <a:pt x="3" y="105"/>
                  </a:cubicBezTo>
                  <a:cubicBezTo>
                    <a:pt x="5" y="106"/>
                    <a:pt x="7" y="107"/>
                    <a:pt x="9" y="107"/>
                  </a:cubicBezTo>
                  <a:cubicBezTo>
                    <a:pt x="11" y="107"/>
                    <a:pt x="14" y="106"/>
                    <a:pt x="15" y="104"/>
                  </a:cubicBezTo>
                  <a:cubicBezTo>
                    <a:pt x="104" y="15"/>
                    <a:pt x="104" y="15"/>
                    <a:pt x="104" y="15"/>
                  </a:cubicBezTo>
                  <a:cubicBezTo>
                    <a:pt x="125" y="15"/>
                    <a:pt x="125" y="15"/>
                    <a:pt x="125" y="15"/>
                  </a:cubicBezTo>
                  <a:cubicBezTo>
                    <a:pt x="126" y="16"/>
                    <a:pt x="126" y="16"/>
                    <a:pt x="126" y="16"/>
                  </a:cubicBezTo>
                  <a:cubicBezTo>
                    <a:pt x="125" y="17"/>
                    <a:pt x="125" y="17"/>
                    <a:pt x="125" y="17"/>
                  </a:cubicBezTo>
                  <a:cubicBezTo>
                    <a:pt x="25" y="117"/>
                    <a:pt x="25" y="117"/>
                    <a:pt x="25" y="117"/>
                  </a:cubicBezTo>
                  <a:cubicBezTo>
                    <a:pt x="24" y="118"/>
                    <a:pt x="24" y="121"/>
                    <a:pt x="25" y="123"/>
                  </a:cubicBezTo>
                  <a:cubicBezTo>
                    <a:pt x="26" y="124"/>
                    <a:pt x="27" y="124"/>
                    <a:pt x="29" y="124"/>
                  </a:cubicBezTo>
                  <a:cubicBezTo>
                    <a:pt x="30" y="124"/>
                    <a:pt x="31" y="124"/>
                    <a:pt x="32" y="123"/>
                  </a:cubicBezTo>
                  <a:cubicBezTo>
                    <a:pt x="131" y="23"/>
                    <a:pt x="131" y="23"/>
                    <a:pt x="131" y="23"/>
                  </a:cubicBezTo>
                  <a:cubicBezTo>
                    <a:pt x="131" y="23"/>
                    <a:pt x="131" y="23"/>
                    <a:pt x="132" y="23"/>
                  </a:cubicBezTo>
                  <a:cubicBezTo>
                    <a:pt x="143" y="34"/>
                    <a:pt x="143" y="34"/>
                    <a:pt x="143" y="34"/>
                  </a:cubicBezTo>
                  <a:cubicBezTo>
                    <a:pt x="142" y="34"/>
                    <a:pt x="142" y="34"/>
                    <a:pt x="142" y="34"/>
                  </a:cubicBezTo>
                  <a:cubicBezTo>
                    <a:pt x="42" y="134"/>
                    <a:pt x="42" y="134"/>
                    <a:pt x="42" y="134"/>
                  </a:cubicBezTo>
                  <a:cubicBezTo>
                    <a:pt x="41" y="135"/>
                    <a:pt x="41" y="138"/>
                    <a:pt x="42" y="140"/>
                  </a:cubicBezTo>
                  <a:cubicBezTo>
                    <a:pt x="43" y="141"/>
                    <a:pt x="44" y="141"/>
                    <a:pt x="45" y="141"/>
                  </a:cubicBezTo>
                  <a:cubicBezTo>
                    <a:pt x="47" y="141"/>
                    <a:pt x="48" y="141"/>
                    <a:pt x="49" y="140"/>
                  </a:cubicBezTo>
                  <a:cubicBezTo>
                    <a:pt x="148" y="40"/>
                    <a:pt x="148" y="40"/>
                    <a:pt x="148" y="40"/>
                  </a:cubicBezTo>
                  <a:cubicBezTo>
                    <a:pt x="148" y="40"/>
                    <a:pt x="149" y="40"/>
                    <a:pt x="149" y="40"/>
                  </a:cubicBezTo>
                  <a:cubicBezTo>
                    <a:pt x="151" y="41"/>
                    <a:pt x="151" y="41"/>
                    <a:pt x="151" y="41"/>
                  </a:cubicBezTo>
                  <a:cubicBezTo>
                    <a:pt x="151" y="61"/>
                    <a:pt x="151" y="61"/>
                    <a:pt x="151" y="61"/>
                  </a:cubicBezTo>
                  <a:cubicBezTo>
                    <a:pt x="61" y="150"/>
                    <a:pt x="61" y="150"/>
                    <a:pt x="61" y="150"/>
                  </a:cubicBezTo>
                  <a:cubicBezTo>
                    <a:pt x="58" y="153"/>
                    <a:pt x="58" y="159"/>
                    <a:pt x="61" y="162"/>
                  </a:cubicBezTo>
                  <a:cubicBezTo>
                    <a:pt x="63" y="164"/>
                    <a:pt x="65" y="165"/>
                    <a:pt x="67" y="165"/>
                  </a:cubicBezTo>
                  <a:cubicBezTo>
                    <a:pt x="69" y="165"/>
                    <a:pt x="71" y="164"/>
                    <a:pt x="73" y="162"/>
                  </a:cubicBezTo>
                  <a:cubicBezTo>
                    <a:pt x="164" y="71"/>
                    <a:pt x="164" y="71"/>
                    <a:pt x="164" y="71"/>
                  </a:cubicBezTo>
                  <a:cubicBezTo>
                    <a:pt x="164" y="71"/>
                    <a:pt x="164" y="71"/>
                    <a:pt x="164" y="71"/>
                  </a:cubicBezTo>
                  <a:cubicBezTo>
                    <a:pt x="166" y="69"/>
                    <a:pt x="166" y="67"/>
                    <a:pt x="166" y="65"/>
                  </a:cubicBezTo>
                  <a:cubicBezTo>
                    <a:pt x="166" y="37"/>
                    <a:pt x="166" y="37"/>
                    <a:pt x="166" y="37"/>
                  </a:cubicBezTo>
                  <a:cubicBezTo>
                    <a:pt x="166" y="34"/>
                    <a:pt x="165" y="32"/>
                    <a:pt x="163" y="30"/>
                  </a:cubicBezTo>
                  <a:close/>
                </a:path>
              </a:pathLst>
            </a:custGeom>
            <a:grpFill/>
            <a:ln w="9525">
              <a:noFill/>
              <a:round/>
            </a:ln>
          </p:spPr>
          <p:txBody>
            <a:bodyPr vert="horz" wrap="square" lIns="91440" tIns="45720" rIns="91440" bIns="45720" numCol="1" anchor="t" anchorCtr="0" compatLnSpc="1"/>
            <a:lstStyle/>
            <a:p>
              <a:endParaRPr lang="zh-CN" altLang="en-US">
                <a:solidFill>
                  <a:prstClr val="black"/>
                </a:solidFill>
                <a:latin typeface="字魂36号-正文宋楷" panose="02000000000000000000" pitchFamily="2" charset="-122"/>
                <a:ea typeface="字魂36号-正文宋楷" panose="02000000000000000000" pitchFamily="2" charset="-122"/>
              </a:endParaRPr>
            </a:p>
          </p:txBody>
        </p:sp>
        <p:sp>
          <p:nvSpPr>
            <p:cNvPr id="31" name="Freeform 6"/>
            <p:cNvSpPr/>
            <p:nvPr/>
          </p:nvSpPr>
          <p:spPr bwMode="auto">
            <a:xfrm>
              <a:off x="6350" y="214313"/>
              <a:ext cx="1403350" cy="969962"/>
            </a:xfrm>
            <a:custGeom>
              <a:avLst/>
              <a:gdLst>
                <a:gd name="T0" fmla="*/ 346 w 371"/>
                <a:gd name="T1" fmla="*/ 209 h 256"/>
                <a:gd name="T2" fmla="*/ 346 w 371"/>
                <a:gd name="T3" fmla="*/ 25 h 256"/>
                <a:gd name="T4" fmla="*/ 321 w 371"/>
                <a:gd name="T5" fmla="*/ 0 h 256"/>
                <a:gd name="T6" fmla="*/ 309 w 371"/>
                <a:gd name="T7" fmla="*/ 0 h 256"/>
                <a:gd name="T8" fmla="*/ 309 w 371"/>
                <a:gd name="T9" fmla="*/ 9 h 256"/>
                <a:gd name="T10" fmla="*/ 309 w 371"/>
                <a:gd name="T11" fmla="*/ 12 h 256"/>
                <a:gd name="T12" fmla="*/ 321 w 371"/>
                <a:gd name="T13" fmla="*/ 12 h 256"/>
                <a:gd name="T14" fmla="*/ 334 w 371"/>
                <a:gd name="T15" fmla="*/ 25 h 256"/>
                <a:gd name="T16" fmla="*/ 334 w 371"/>
                <a:gd name="T17" fmla="*/ 209 h 256"/>
                <a:gd name="T18" fmla="*/ 231 w 371"/>
                <a:gd name="T19" fmla="*/ 209 h 256"/>
                <a:gd name="T20" fmla="*/ 231 w 371"/>
                <a:gd name="T21" fmla="*/ 212 h 256"/>
                <a:gd name="T22" fmla="*/ 218 w 371"/>
                <a:gd name="T23" fmla="*/ 225 h 256"/>
                <a:gd name="T24" fmla="*/ 150 w 371"/>
                <a:gd name="T25" fmla="*/ 225 h 256"/>
                <a:gd name="T26" fmla="*/ 137 w 371"/>
                <a:gd name="T27" fmla="*/ 212 h 256"/>
                <a:gd name="T28" fmla="*/ 137 w 371"/>
                <a:gd name="T29" fmla="*/ 209 h 256"/>
                <a:gd name="T30" fmla="*/ 40 w 371"/>
                <a:gd name="T31" fmla="*/ 209 h 256"/>
                <a:gd name="T32" fmla="*/ 40 w 371"/>
                <a:gd name="T33" fmla="*/ 25 h 256"/>
                <a:gd name="T34" fmla="*/ 53 w 371"/>
                <a:gd name="T35" fmla="*/ 12 h 256"/>
                <a:gd name="T36" fmla="*/ 140 w 371"/>
                <a:gd name="T37" fmla="*/ 12 h 256"/>
                <a:gd name="T38" fmla="*/ 152 w 371"/>
                <a:gd name="T39" fmla="*/ 0 h 256"/>
                <a:gd name="T40" fmla="*/ 53 w 371"/>
                <a:gd name="T41" fmla="*/ 0 h 256"/>
                <a:gd name="T42" fmla="*/ 28 w 371"/>
                <a:gd name="T43" fmla="*/ 25 h 256"/>
                <a:gd name="T44" fmla="*/ 28 w 371"/>
                <a:gd name="T45" fmla="*/ 209 h 256"/>
                <a:gd name="T46" fmla="*/ 0 w 371"/>
                <a:gd name="T47" fmla="*/ 209 h 256"/>
                <a:gd name="T48" fmla="*/ 0 w 371"/>
                <a:gd name="T49" fmla="*/ 231 h 256"/>
                <a:gd name="T50" fmla="*/ 25 w 371"/>
                <a:gd name="T51" fmla="*/ 256 h 256"/>
                <a:gd name="T52" fmla="*/ 346 w 371"/>
                <a:gd name="T53" fmla="*/ 256 h 256"/>
                <a:gd name="T54" fmla="*/ 371 w 371"/>
                <a:gd name="T55" fmla="*/ 231 h 256"/>
                <a:gd name="T56" fmla="*/ 371 w 371"/>
                <a:gd name="T57" fmla="*/ 209 h 256"/>
                <a:gd name="T58" fmla="*/ 346 w 371"/>
                <a:gd name="T59" fmla="*/ 209 h 2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371" h="256">
                  <a:moveTo>
                    <a:pt x="346" y="209"/>
                  </a:moveTo>
                  <a:cubicBezTo>
                    <a:pt x="346" y="25"/>
                    <a:pt x="346" y="25"/>
                    <a:pt x="346" y="25"/>
                  </a:cubicBezTo>
                  <a:cubicBezTo>
                    <a:pt x="346" y="11"/>
                    <a:pt x="335" y="0"/>
                    <a:pt x="321" y="0"/>
                  </a:cubicBezTo>
                  <a:cubicBezTo>
                    <a:pt x="309" y="0"/>
                    <a:pt x="309" y="0"/>
                    <a:pt x="309" y="0"/>
                  </a:cubicBezTo>
                  <a:cubicBezTo>
                    <a:pt x="309" y="9"/>
                    <a:pt x="309" y="9"/>
                    <a:pt x="309" y="9"/>
                  </a:cubicBezTo>
                  <a:cubicBezTo>
                    <a:pt x="309" y="10"/>
                    <a:pt x="309" y="11"/>
                    <a:pt x="309" y="12"/>
                  </a:cubicBezTo>
                  <a:cubicBezTo>
                    <a:pt x="321" y="12"/>
                    <a:pt x="321" y="12"/>
                    <a:pt x="321" y="12"/>
                  </a:cubicBezTo>
                  <a:cubicBezTo>
                    <a:pt x="328" y="12"/>
                    <a:pt x="334" y="18"/>
                    <a:pt x="334" y="25"/>
                  </a:cubicBezTo>
                  <a:cubicBezTo>
                    <a:pt x="334" y="209"/>
                    <a:pt x="334" y="209"/>
                    <a:pt x="334" y="209"/>
                  </a:cubicBezTo>
                  <a:cubicBezTo>
                    <a:pt x="231" y="209"/>
                    <a:pt x="231" y="209"/>
                    <a:pt x="231" y="209"/>
                  </a:cubicBezTo>
                  <a:cubicBezTo>
                    <a:pt x="231" y="212"/>
                    <a:pt x="231" y="212"/>
                    <a:pt x="231" y="212"/>
                  </a:cubicBezTo>
                  <a:cubicBezTo>
                    <a:pt x="231" y="219"/>
                    <a:pt x="225" y="225"/>
                    <a:pt x="218" y="225"/>
                  </a:cubicBezTo>
                  <a:cubicBezTo>
                    <a:pt x="150" y="225"/>
                    <a:pt x="150" y="225"/>
                    <a:pt x="150" y="225"/>
                  </a:cubicBezTo>
                  <a:cubicBezTo>
                    <a:pt x="143" y="225"/>
                    <a:pt x="137" y="219"/>
                    <a:pt x="137" y="212"/>
                  </a:cubicBezTo>
                  <a:cubicBezTo>
                    <a:pt x="137" y="209"/>
                    <a:pt x="137" y="209"/>
                    <a:pt x="137" y="209"/>
                  </a:cubicBezTo>
                  <a:cubicBezTo>
                    <a:pt x="40" y="209"/>
                    <a:pt x="40" y="209"/>
                    <a:pt x="40" y="209"/>
                  </a:cubicBezTo>
                  <a:cubicBezTo>
                    <a:pt x="40" y="25"/>
                    <a:pt x="40" y="25"/>
                    <a:pt x="40" y="25"/>
                  </a:cubicBezTo>
                  <a:cubicBezTo>
                    <a:pt x="40" y="18"/>
                    <a:pt x="46" y="12"/>
                    <a:pt x="53" y="12"/>
                  </a:cubicBezTo>
                  <a:cubicBezTo>
                    <a:pt x="140" y="12"/>
                    <a:pt x="140" y="12"/>
                    <a:pt x="140" y="12"/>
                  </a:cubicBezTo>
                  <a:cubicBezTo>
                    <a:pt x="152" y="0"/>
                    <a:pt x="152" y="0"/>
                    <a:pt x="152" y="0"/>
                  </a:cubicBezTo>
                  <a:cubicBezTo>
                    <a:pt x="53" y="0"/>
                    <a:pt x="53" y="0"/>
                    <a:pt x="53" y="0"/>
                  </a:cubicBezTo>
                  <a:cubicBezTo>
                    <a:pt x="39" y="0"/>
                    <a:pt x="28" y="11"/>
                    <a:pt x="28" y="25"/>
                  </a:cubicBezTo>
                  <a:cubicBezTo>
                    <a:pt x="28" y="209"/>
                    <a:pt x="28" y="209"/>
                    <a:pt x="28" y="209"/>
                  </a:cubicBezTo>
                  <a:cubicBezTo>
                    <a:pt x="0" y="209"/>
                    <a:pt x="0" y="209"/>
                    <a:pt x="0" y="209"/>
                  </a:cubicBezTo>
                  <a:cubicBezTo>
                    <a:pt x="0" y="231"/>
                    <a:pt x="0" y="231"/>
                    <a:pt x="0" y="231"/>
                  </a:cubicBezTo>
                  <a:cubicBezTo>
                    <a:pt x="0" y="245"/>
                    <a:pt x="11" y="256"/>
                    <a:pt x="25" y="256"/>
                  </a:cubicBezTo>
                  <a:cubicBezTo>
                    <a:pt x="346" y="256"/>
                    <a:pt x="346" y="256"/>
                    <a:pt x="346" y="256"/>
                  </a:cubicBezTo>
                  <a:cubicBezTo>
                    <a:pt x="360" y="256"/>
                    <a:pt x="371" y="245"/>
                    <a:pt x="371" y="231"/>
                  </a:cubicBezTo>
                  <a:cubicBezTo>
                    <a:pt x="371" y="209"/>
                    <a:pt x="371" y="209"/>
                    <a:pt x="371" y="209"/>
                  </a:cubicBezTo>
                  <a:lnTo>
                    <a:pt x="346" y="209"/>
                  </a:lnTo>
                  <a:close/>
                </a:path>
              </a:pathLst>
            </a:custGeom>
            <a:grpFill/>
            <a:ln w="9525">
              <a:noFill/>
              <a:round/>
            </a:ln>
          </p:spPr>
          <p:txBody>
            <a:bodyPr vert="horz" wrap="square" lIns="91440" tIns="45720" rIns="91440" bIns="45720" numCol="1" anchor="t" anchorCtr="0" compatLnSpc="1"/>
            <a:lstStyle/>
            <a:p>
              <a:endParaRPr lang="zh-CN" altLang="en-US">
                <a:solidFill>
                  <a:prstClr val="black"/>
                </a:solidFill>
                <a:latin typeface="字魂36号-正文宋楷" panose="02000000000000000000" pitchFamily="2" charset="-122"/>
                <a:ea typeface="字魂36号-正文宋楷" panose="02000000000000000000" pitchFamily="2" charset="-122"/>
              </a:endParaRPr>
            </a:p>
          </p:txBody>
        </p:sp>
        <p:sp>
          <p:nvSpPr>
            <p:cNvPr id="32" name="Freeform 7"/>
            <p:cNvSpPr/>
            <p:nvPr/>
          </p:nvSpPr>
          <p:spPr bwMode="auto">
            <a:xfrm>
              <a:off x="369888" y="411163"/>
              <a:ext cx="339725" cy="333375"/>
            </a:xfrm>
            <a:custGeom>
              <a:avLst/>
              <a:gdLst>
                <a:gd name="T0" fmla="*/ 88 w 90"/>
                <a:gd name="T1" fmla="*/ 59 h 88"/>
                <a:gd name="T2" fmla="*/ 78 w 90"/>
                <a:gd name="T3" fmla="*/ 53 h 88"/>
                <a:gd name="T4" fmla="*/ 40 w 90"/>
                <a:gd name="T5" fmla="*/ 63 h 88"/>
                <a:gd name="T6" fmla="*/ 39 w 90"/>
                <a:gd name="T7" fmla="*/ 61 h 88"/>
                <a:gd name="T8" fmla="*/ 27 w 90"/>
                <a:gd name="T9" fmla="*/ 48 h 88"/>
                <a:gd name="T10" fmla="*/ 37 w 90"/>
                <a:gd name="T11" fmla="*/ 12 h 88"/>
                <a:gd name="T12" fmla="*/ 31 w 90"/>
                <a:gd name="T13" fmla="*/ 2 h 88"/>
                <a:gd name="T14" fmla="*/ 21 w 90"/>
                <a:gd name="T15" fmla="*/ 7 h 88"/>
                <a:gd name="T16" fmla="*/ 0 w 90"/>
                <a:gd name="T17" fmla="*/ 77 h 88"/>
                <a:gd name="T18" fmla="*/ 0 w 90"/>
                <a:gd name="T19" fmla="*/ 78 h 88"/>
                <a:gd name="T20" fmla="*/ 0 w 90"/>
                <a:gd name="T21" fmla="*/ 82 h 88"/>
                <a:gd name="T22" fmla="*/ 9 w 90"/>
                <a:gd name="T23" fmla="*/ 88 h 88"/>
                <a:gd name="T24" fmla="*/ 11 w 90"/>
                <a:gd name="T25" fmla="*/ 88 h 88"/>
                <a:gd name="T26" fmla="*/ 82 w 90"/>
                <a:gd name="T27" fmla="*/ 70 h 88"/>
                <a:gd name="T28" fmla="*/ 88 w 90"/>
                <a:gd name="T29" fmla="*/ 59 h 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90" h="88">
                  <a:moveTo>
                    <a:pt x="88" y="59"/>
                  </a:moveTo>
                  <a:cubicBezTo>
                    <a:pt x="87" y="55"/>
                    <a:pt x="83" y="52"/>
                    <a:pt x="78" y="53"/>
                  </a:cubicBezTo>
                  <a:cubicBezTo>
                    <a:pt x="40" y="63"/>
                    <a:pt x="40" y="63"/>
                    <a:pt x="40" y="63"/>
                  </a:cubicBezTo>
                  <a:cubicBezTo>
                    <a:pt x="40" y="62"/>
                    <a:pt x="39" y="61"/>
                    <a:pt x="39" y="61"/>
                  </a:cubicBezTo>
                  <a:cubicBezTo>
                    <a:pt x="27" y="48"/>
                    <a:pt x="27" y="48"/>
                    <a:pt x="27" y="48"/>
                  </a:cubicBezTo>
                  <a:cubicBezTo>
                    <a:pt x="37" y="12"/>
                    <a:pt x="37" y="12"/>
                    <a:pt x="37" y="12"/>
                  </a:cubicBezTo>
                  <a:cubicBezTo>
                    <a:pt x="38" y="8"/>
                    <a:pt x="36" y="3"/>
                    <a:pt x="31" y="2"/>
                  </a:cubicBezTo>
                  <a:cubicBezTo>
                    <a:pt x="27" y="0"/>
                    <a:pt x="22" y="3"/>
                    <a:pt x="21" y="7"/>
                  </a:cubicBezTo>
                  <a:cubicBezTo>
                    <a:pt x="0" y="77"/>
                    <a:pt x="0" y="77"/>
                    <a:pt x="0" y="77"/>
                  </a:cubicBezTo>
                  <a:cubicBezTo>
                    <a:pt x="0" y="77"/>
                    <a:pt x="0" y="78"/>
                    <a:pt x="0" y="78"/>
                  </a:cubicBezTo>
                  <a:cubicBezTo>
                    <a:pt x="0" y="79"/>
                    <a:pt x="0" y="80"/>
                    <a:pt x="0" y="82"/>
                  </a:cubicBezTo>
                  <a:cubicBezTo>
                    <a:pt x="1" y="85"/>
                    <a:pt x="5" y="88"/>
                    <a:pt x="9" y="88"/>
                  </a:cubicBezTo>
                  <a:cubicBezTo>
                    <a:pt x="9" y="88"/>
                    <a:pt x="10" y="88"/>
                    <a:pt x="11" y="88"/>
                  </a:cubicBezTo>
                  <a:cubicBezTo>
                    <a:pt x="82" y="70"/>
                    <a:pt x="82" y="70"/>
                    <a:pt x="82" y="70"/>
                  </a:cubicBezTo>
                  <a:cubicBezTo>
                    <a:pt x="87" y="68"/>
                    <a:pt x="90" y="64"/>
                    <a:pt x="88" y="59"/>
                  </a:cubicBezTo>
                  <a:close/>
                </a:path>
              </a:pathLst>
            </a:custGeom>
            <a:grpFill/>
            <a:ln w="9525">
              <a:noFill/>
              <a:round/>
            </a:ln>
          </p:spPr>
          <p:txBody>
            <a:bodyPr vert="horz" wrap="square" lIns="91440" tIns="45720" rIns="91440" bIns="45720" numCol="1" anchor="t" anchorCtr="0" compatLnSpc="1"/>
            <a:lstStyle/>
            <a:p>
              <a:endParaRPr lang="zh-CN" altLang="en-US">
                <a:solidFill>
                  <a:prstClr val="black"/>
                </a:solidFill>
                <a:latin typeface="字魂36号-正文宋楷" panose="02000000000000000000" pitchFamily="2" charset="-122"/>
                <a:ea typeface="字魂36号-正文宋楷" panose="02000000000000000000" pitchFamily="2" charset="-122"/>
              </a:endParaRPr>
            </a:p>
          </p:txBody>
        </p:sp>
      </p:grpSp>
      <p:sp>
        <p:nvSpPr>
          <p:cNvPr id="33" name="Freeform 54"/>
          <p:cNvSpPr>
            <a:spLocks noEditPoints="1"/>
          </p:cNvSpPr>
          <p:nvPr/>
        </p:nvSpPr>
        <p:spPr bwMode="auto">
          <a:xfrm>
            <a:off x="2389603" y="4043162"/>
            <a:ext cx="436260" cy="445608"/>
          </a:xfrm>
          <a:custGeom>
            <a:avLst/>
            <a:gdLst>
              <a:gd name="T0" fmla="*/ 126 w 175"/>
              <a:gd name="T1" fmla="*/ 34 h 178"/>
              <a:gd name="T2" fmla="*/ 53 w 175"/>
              <a:gd name="T3" fmla="*/ 28 h 178"/>
              <a:gd name="T4" fmla="*/ 11 w 175"/>
              <a:gd name="T5" fmla="*/ 44 h 178"/>
              <a:gd name="T6" fmla="*/ 0 w 175"/>
              <a:gd name="T7" fmla="*/ 57 h 178"/>
              <a:gd name="T8" fmla="*/ 14 w 175"/>
              <a:gd name="T9" fmla="*/ 83 h 178"/>
              <a:gd name="T10" fmla="*/ 50 w 175"/>
              <a:gd name="T11" fmla="*/ 145 h 178"/>
              <a:gd name="T12" fmla="*/ 62 w 175"/>
              <a:gd name="T13" fmla="*/ 167 h 178"/>
              <a:gd name="T14" fmla="*/ 79 w 175"/>
              <a:gd name="T15" fmla="*/ 176 h 178"/>
              <a:gd name="T16" fmla="*/ 123 w 175"/>
              <a:gd name="T17" fmla="*/ 151 h 178"/>
              <a:gd name="T18" fmla="*/ 164 w 175"/>
              <a:gd name="T19" fmla="*/ 134 h 178"/>
              <a:gd name="T20" fmla="*/ 171 w 175"/>
              <a:gd name="T21" fmla="*/ 57 h 178"/>
              <a:gd name="T22" fmla="*/ 158 w 175"/>
              <a:gd name="T23" fmla="*/ 89 h 178"/>
              <a:gd name="T24" fmla="*/ 159 w 175"/>
              <a:gd name="T25" fmla="*/ 79 h 178"/>
              <a:gd name="T26" fmla="*/ 142 w 175"/>
              <a:gd name="T27" fmla="*/ 70 h 178"/>
              <a:gd name="T28" fmla="*/ 129 w 175"/>
              <a:gd name="T29" fmla="*/ 40 h 178"/>
              <a:gd name="T30" fmla="*/ 154 w 175"/>
              <a:gd name="T31" fmla="*/ 94 h 178"/>
              <a:gd name="T32" fmla="*/ 154 w 175"/>
              <a:gd name="T33" fmla="*/ 95 h 178"/>
              <a:gd name="T34" fmla="*/ 136 w 175"/>
              <a:gd name="T35" fmla="*/ 89 h 178"/>
              <a:gd name="T36" fmla="*/ 138 w 175"/>
              <a:gd name="T37" fmla="*/ 75 h 178"/>
              <a:gd name="T38" fmla="*/ 148 w 175"/>
              <a:gd name="T39" fmla="*/ 90 h 178"/>
              <a:gd name="T40" fmla="*/ 154 w 175"/>
              <a:gd name="T41" fmla="*/ 94 h 178"/>
              <a:gd name="T42" fmla="*/ 113 w 175"/>
              <a:gd name="T43" fmla="*/ 47 h 178"/>
              <a:gd name="T44" fmla="*/ 122 w 175"/>
              <a:gd name="T45" fmla="*/ 40 h 178"/>
              <a:gd name="T46" fmla="*/ 88 w 175"/>
              <a:gd name="T47" fmla="*/ 7 h 178"/>
              <a:gd name="T48" fmla="*/ 92 w 175"/>
              <a:gd name="T49" fmla="*/ 37 h 178"/>
              <a:gd name="T50" fmla="*/ 88 w 175"/>
              <a:gd name="T51" fmla="*/ 7 h 178"/>
              <a:gd name="T52" fmla="*/ 82 w 175"/>
              <a:gd name="T53" fmla="*/ 40 h 178"/>
              <a:gd name="T54" fmla="*/ 50 w 175"/>
              <a:gd name="T55" fmla="*/ 54 h 178"/>
              <a:gd name="T56" fmla="*/ 48 w 175"/>
              <a:gd name="T57" fmla="*/ 34 h 178"/>
              <a:gd name="T58" fmla="*/ 42 w 175"/>
              <a:gd name="T59" fmla="*/ 58 h 178"/>
              <a:gd name="T60" fmla="*/ 15 w 175"/>
              <a:gd name="T61" fmla="*/ 67 h 178"/>
              <a:gd name="T62" fmla="*/ 17 w 175"/>
              <a:gd name="T63" fmla="*/ 48 h 178"/>
              <a:gd name="T64" fmla="*/ 48 w 175"/>
              <a:gd name="T65" fmla="*/ 34 h 178"/>
              <a:gd name="T66" fmla="*/ 22 w 175"/>
              <a:gd name="T67" fmla="*/ 84 h 178"/>
              <a:gd name="T68" fmla="*/ 22 w 175"/>
              <a:gd name="T69" fmla="*/ 83 h 178"/>
              <a:gd name="T70" fmla="*/ 39 w 175"/>
              <a:gd name="T71" fmla="*/ 89 h 178"/>
              <a:gd name="T72" fmla="*/ 11 w 175"/>
              <a:gd name="T73" fmla="*/ 119 h 178"/>
              <a:gd name="T74" fmla="*/ 42 w 175"/>
              <a:gd name="T75" fmla="*/ 116 h 178"/>
              <a:gd name="T76" fmla="*/ 11 w 175"/>
              <a:gd name="T77" fmla="*/ 119 h 178"/>
              <a:gd name="T78" fmla="*/ 48 w 175"/>
              <a:gd name="T79" fmla="*/ 62 h 178"/>
              <a:gd name="T80" fmla="*/ 92 w 175"/>
              <a:gd name="T81" fmla="*/ 44 h 178"/>
              <a:gd name="T82" fmla="*/ 128 w 175"/>
              <a:gd name="T83" fmla="*/ 66 h 178"/>
              <a:gd name="T84" fmla="*/ 128 w 175"/>
              <a:gd name="T85" fmla="*/ 116 h 178"/>
              <a:gd name="T86" fmla="*/ 84 w 175"/>
              <a:gd name="T87" fmla="*/ 134 h 178"/>
              <a:gd name="T88" fmla="*/ 48 w 175"/>
              <a:gd name="T89" fmla="*/ 112 h 178"/>
              <a:gd name="T90" fmla="*/ 49 w 175"/>
              <a:gd name="T91" fmla="*/ 122 h 178"/>
              <a:gd name="T92" fmla="*/ 74 w 175"/>
              <a:gd name="T93" fmla="*/ 137 h 178"/>
              <a:gd name="T94" fmla="*/ 49 w 175"/>
              <a:gd name="T95" fmla="*/ 122 h 178"/>
              <a:gd name="T96" fmla="*/ 83 w 175"/>
              <a:gd name="T97" fmla="*/ 171 h 178"/>
              <a:gd name="T98" fmla="*/ 73 w 175"/>
              <a:gd name="T99" fmla="*/ 156 h 178"/>
              <a:gd name="T100" fmla="*/ 57 w 175"/>
              <a:gd name="T101" fmla="*/ 145 h 178"/>
              <a:gd name="T102" fmla="*/ 116 w 175"/>
              <a:gd name="T103" fmla="*/ 150 h 178"/>
              <a:gd name="T104" fmla="*/ 119 w 175"/>
              <a:gd name="T105" fmla="*/ 144 h 178"/>
              <a:gd name="T106" fmla="*/ 105 w 175"/>
              <a:gd name="T107" fmla="*/ 134 h 178"/>
              <a:gd name="T108" fmla="*/ 119 w 175"/>
              <a:gd name="T109" fmla="*/ 144 h 178"/>
              <a:gd name="T110" fmla="*/ 128 w 175"/>
              <a:gd name="T111" fmla="*/ 144 h 178"/>
              <a:gd name="T112" fmla="*/ 133 w 175"/>
              <a:gd name="T113" fmla="*/ 120 h 178"/>
              <a:gd name="T114" fmla="*/ 159 w 175"/>
              <a:gd name="T115" fmla="*/ 131 h 1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75" h="178">
                <a:moveTo>
                  <a:pt x="171" y="57"/>
                </a:moveTo>
                <a:cubicBezTo>
                  <a:pt x="165" y="43"/>
                  <a:pt x="149" y="35"/>
                  <a:pt x="126" y="34"/>
                </a:cubicBezTo>
                <a:cubicBezTo>
                  <a:pt x="117" y="13"/>
                  <a:pt x="104" y="0"/>
                  <a:pt x="88" y="0"/>
                </a:cubicBezTo>
                <a:cubicBezTo>
                  <a:pt x="74" y="0"/>
                  <a:pt x="61" y="11"/>
                  <a:pt x="53" y="28"/>
                </a:cubicBezTo>
                <a:cubicBezTo>
                  <a:pt x="51" y="28"/>
                  <a:pt x="50" y="27"/>
                  <a:pt x="48" y="27"/>
                </a:cubicBezTo>
                <a:cubicBezTo>
                  <a:pt x="31" y="27"/>
                  <a:pt x="18" y="33"/>
                  <a:pt x="11" y="44"/>
                </a:cubicBezTo>
                <a:cubicBezTo>
                  <a:pt x="11" y="45"/>
                  <a:pt x="11" y="45"/>
                  <a:pt x="10" y="46"/>
                </a:cubicBezTo>
                <a:cubicBezTo>
                  <a:pt x="5" y="46"/>
                  <a:pt x="0" y="51"/>
                  <a:pt x="0" y="57"/>
                </a:cubicBezTo>
                <a:cubicBezTo>
                  <a:pt x="0" y="62"/>
                  <a:pt x="4" y="67"/>
                  <a:pt x="9" y="68"/>
                </a:cubicBezTo>
                <a:cubicBezTo>
                  <a:pt x="10" y="73"/>
                  <a:pt x="11" y="78"/>
                  <a:pt x="14" y="83"/>
                </a:cubicBezTo>
                <a:cubicBezTo>
                  <a:pt x="4" y="96"/>
                  <a:pt x="1" y="110"/>
                  <a:pt x="5" y="121"/>
                </a:cubicBezTo>
                <a:cubicBezTo>
                  <a:pt x="10" y="135"/>
                  <a:pt x="27" y="144"/>
                  <a:pt x="50" y="145"/>
                </a:cubicBezTo>
                <a:cubicBezTo>
                  <a:pt x="53" y="153"/>
                  <a:pt x="57" y="159"/>
                  <a:pt x="62" y="165"/>
                </a:cubicBezTo>
                <a:cubicBezTo>
                  <a:pt x="62" y="166"/>
                  <a:pt x="62" y="166"/>
                  <a:pt x="62" y="167"/>
                </a:cubicBezTo>
                <a:cubicBezTo>
                  <a:pt x="62" y="173"/>
                  <a:pt x="67" y="178"/>
                  <a:pt x="73" y="178"/>
                </a:cubicBezTo>
                <a:cubicBezTo>
                  <a:pt x="75" y="178"/>
                  <a:pt x="77" y="177"/>
                  <a:pt x="79" y="176"/>
                </a:cubicBezTo>
                <a:cubicBezTo>
                  <a:pt x="82" y="178"/>
                  <a:pt x="85" y="178"/>
                  <a:pt x="88" y="178"/>
                </a:cubicBezTo>
                <a:cubicBezTo>
                  <a:pt x="102" y="178"/>
                  <a:pt x="114" y="168"/>
                  <a:pt x="123" y="151"/>
                </a:cubicBezTo>
                <a:cubicBezTo>
                  <a:pt x="125" y="151"/>
                  <a:pt x="126" y="151"/>
                  <a:pt x="128" y="151"/>
                </a:cubicBezTo>
                <a:cubicBezTo>
                  <a:pt x="145" y="151"/>
                  <a:pt x="158" y="145"/>
                  <a:pt x="164" y="134"/>
                </a:cubicBezTo>
                <a:cubicBezTo>
                  <a:pt x="171" y="124"/>
                  <a:pt x="170" y="110"/>
                  <a:pt x="162" y="95"/>
                </a:cubicBezTo>
                <a:cubicBezTo>
                  <a:pt x="172" y="82"/>
                  <a:pt x="175" y="68"/>
                  <a:pt x="171" y="57"/>
                </a:cubicBezTo>
                <a:close/>
                <a:moveTo>
                  <a:pt x="165" y="59"/>
                </a:moveTo>
                <a:cubicBezTo>
                  <a:pt x="168" y="68"/>
                  <a:pt x="166" y="79"/>
                  <a:pt x="158" y="89"/>
                </a:cubicBezTo>
                <a:cubicBezTo>
                  <a:pt x="158" y="89"/>
                  <a:pt x="157" y="88"/>
                  <a:pt x="156" y="87"/>
                </a:cubicBezTo>
                <a:cubicBezTo>
                  <a:pt x="158" y="85"/>
                  <a:pt x="159" y="82"/>
                  <a:pt x="159" y="79"/>
                </a:cubicBezTo>
                <a:cubicBezTo>
                  <a:pt x="159" y="73"/>
                  <a:pt x="155" y="68"/>
                  <a:pt x="148" y="68"/>
                </a:cubicBezTo>
                <a:cubicBezTo>
                  <a:pt x="146" y="68"/>
                  <a:pt x="144" y="69"/>
                  <a:pt x="142" y="70"/>
                </a:cubicBezTo>
                <a:cubicBezTo>
                  <a:pt x="140" y="68"/>
                  <a:pt x="137" y="65"/>
                  <a:pt x="134" y="63"/>
                </a:cubicBezTo>
                <a:cubicBezTo>
                  <a:pt x="133" y="55"/>
                  <a:pt x="131" y="47"/>
                  <a:pt x="129" y="40"/>
                </a:cubicBezTo>
                <a:cubicBezTo>
                  <a:pt x="147" y="42"/>
                  <a:pt x="161" y="49"/>
                  <a:pt x="165" y="59"/>
                </a:cubicBezTo>
                <a:close/>
                <a:moveTo>
                  <a:pt x="154" y="94"/>
                </a:moveTo>
                <a:cubicBezTo>
                  <a:pt x="154" y="94"/>
                  <a:pt x="154" y="94"/>
                  <a:pt x="154" y="95"/>
                </a:cubicBezTo>
                <a:cubicBezTo>
                  <a:pt x="154" y="95"/>
                  <a:pt x="154" y="95"/>
                  <a:pt x="154" y="95"/>
                </a:cubicBezTo>
                <a:cubicBezTo>
                  <a:pt x="148" y="101"/>
                  <a:pt x="142" y="107"/>
                  <a:pt x="135" y="112"/>
                </a:cubicBezTo>
                <a:cubicBezTo>
                  <a:pt x="136" y="104"/>
                  <a:pt x="136" y="97"/>
                  <a:pt x="136" y="89"/>
                </a:cubicBezTo>
                <a:cubicBezTo>
                  <a:pt x="136" y="83"/>
                  <a:pt x="136" y="78"/>
                  <a:pt x="136" y="72"/>
                </a:cubicBezTo>
                <a:cubicBezTo>
                  <a:pt x="136" y="73"/>
                  <a:pt x="137" y="74"/>
                  <a:pt x="138" y="75"/>
                </a:cubicBezTo>
                <a:cubicBezTo>
                  <a:pt x="138" y="76"/>
                  <a:pt x="137" y="78"/>
                  <a:pt x="137" y="79"/>
                </a:cubicBezTo>
                <a:cubicBezTo>
                  <a:pt x="137" y="85"/>
                  <a:pt x="142" y="90"/>
                  <a:pt x="148" y="90"/>
                </a:cubicBezTo>
                <a:cubicBezTo>
                  <a:pt x="149" y="90"/>
                  <a:pt x="150" y="90"/>
                  <a:pt x="151" y="90"/>
                </a:cubicBezTo>
                <a:cubicBezTo>
                  <a:pt x="152" y="91"/>
                  <a:pt x="153" y="93"/>
                  <a:pt x="154" y="94"/>
                </a:cubicBezTo>
                <a:close/>
                <a:moveTo>
                  <a:pt x="127" y="57"/>
                </a:moveTo>
                <a:cubicBezTo>
                  <a:pt x="122" y="54"/>
                  <a:pt x="118" y="50"/>
                  <a:pt x="113" y="47"/>
                </a:cubicBezTo>
                <a:cubicBezTo>
                  <a:pt x="109" y="45"/>
                  <a:pt x="106" y="44"/>
                  <a:pt x="102" y="42"/>
                </a:cubicBezTo>
                <a:cubicBezTo>
                  <a:pt x="109" y="41"/>
                  <a:pt x="115" y="40"/>
                  <a:pt x="122" y="40"/>
                </a:cubicBezTo>
                <a:cubicBezTo>
                  <a:pt x="124" y="45"/>
                  <a:pt x="125" y="51"/>
                  <a:pt x="127" y="57"/>
                </a:cubicBezTo>
                <a:close/>
                <a:moveTo>
                  <a:pt x="88" y="7"/>
                </a:moveTo>
                <a:cubicBezTo>
                  <a:pt x="100" y="7"/>
                  <a:pt x="111" y="17"/>
                  <a:pt x="119" y="34"/>
                </a:cubicBezTo>
                <a:cubicBezTo>
                  <a:pt x="110" y="34"/>
                  <a:pt x="101" y="35"/>
                  <a:pt x="92" y="37"/>
                </a:cubicBezTo>
                <a:cubicBezTo>
                  <a:pt x="81" y="33"/>
                  <a:pt x="70" y="30"/>
                  <a:pt x="60" y="28"/>
                </a:cubicBezTo>
                <a:cubicBezTo>
                  <a:pt x="67" y="15"/>
                  <a:pt x="77" y="7"/>
                  <a:pt x="88" y="7"/>
                </a:cubicBezTo>
                <a:close/>
                <a:moveTo>
                  <a:pt x="57" y="34"/>
                </a:moveTo>
                <a:cubicBezTo>
                  <a:pt x="65" y="35"/>
                  <a:pt x="73" y="37"/>
                  <a:pt x="82" y="40"/>
                </a:cubicBezTo>
                <a:cubicBezTo>
                  <a:pt x="78" y="41"/>
                  <a:pt x="74" y="43"/>
                  <a:pt x="71" y="44"/>
                </a:cubicBezTo>
                <a:cubicBezTo>
                  <a:pt x="63" y="47"/>
                  <a:pt x="56" y="50"/>
                  <a:pt x="50" y="54"/>
                </a:cubicBezTo>
                <a:cubicBezTo>
                  <a:pt x="52" y="47"/>
                  <a:pt x="54" y="40"/>
                  <a:pt x="57" y="34"/>
                </a:cubicBezTo>
                <a:close/>
                <a:moveTo>
                  <a:pt x="48" y="34"/>
                </a:moveTo>
                <a:cubicBezTo>
                  <a:pt x="49" y="34"/>
                  <a:pt x="49" y="34"/>
                  <a:pt x="50" y="34"/>
                </a:cubicBezTo>
                <a:cubicBezTo>
                  <a:pt x="47" y="41"/>
                  <a:pt x="44" y="49"/>
                  <a:pt x="42" y="58"/>
                </a:cubicBezTo>
                <a:cubicBezTo>
                  <a:pt x="33" y="64"/>
                  <a:pt x="25" y="71"/>
                  <a:pt x="19" y="78"/>
                </a:cubicBezTo>
                <a:cubicBezTo>
                  <a:pt x="17" y="74"/>
                  <a:pt x="16" y="71"/>
                  <a:pt x="15" y="67"/>
                </a:cubicBezTo>
                <a:cubicBezTo>
                  <a:pt x="19" y="66"/>
                  <a:pt x="22" y="62"/>
                  <a:pt x="22" y="57"/>
                </a:cubicBezTo>
                <a:cubicBezTo>
                  <a:pt x="22" y="53"/>
                  <a:pt x="20" y="50"/>
                  <a:pt x="17" y="48"/>
                </a:cubicBezTo>
                <a:cubicBezTo>
                  <a:pt x="17" y="47"/>
                  <a:pt x="17" y="47"/>
                  <a:pt x="17" y="47"/>
                </a:cubicBezTo>
                <a:cubicBezTo>
                  <a:pt x="22" y="39"/>
                  <a:pt x="33" y="34"/>
                  <a:pt x="48" y="34"/>
                </a:cubicBezTo>
                <a:close/>
                <a:moveTo>
                  <a:pt x="40" y="106"/>
                </a:moveTo>
                <a:cubicBezTo>
                  <a:pt x="33" y="99"/>
                  <a:pt x="27" y="92"/>
                  <a:pt x="22" y="84"/>
                </a:cubicBezTo>
                <a:cubicBezTo>
                  <a:pt x="22" y="84"/>
                  <a:pt x="22" y="84"/>
                  <a:pt x="22" y="84"/>
                </a:cubicBezTo>
                <a:cubicBezTo>
                  <a:pt x="22" y="84"/>
                  <a:pt x="22" y="83"/>
                  <a:pt x="22" y="83"/>
                </a:cubicBezTo>
                <a:cubicBezTo>
                  <a:pt x="27" y="77"/>
                  <a:pt x="34" y="72"/>
                  <a:pt x="41" y="67"/>
                </a:cubicBezTo>
                <a:cubicBezTo>
                  <a:pt x="40" y="74"/>
                  <a:pt x="39" y="81"/>
                  <a:pt x="39" y="89"/>
                </a:cubicBezTo>
                <a:cubicBezTo>
                  <a:pt x="39" y="95"/>
                  <a:pt x="40" y="101"/>
                  <a:pt x="40" y="106"/>
                </a:cubicBezTo>
                <a:close/>
                <a:moveTo>
                  <a:pt x="11" y="119"/>
                </a:moveTo>
                <a:cubicBezTo>
                  <a:pt x="8" y="110"/>
                  <a:pt x="10" y="100"/>
                  <a:pt x="18" y="89"/>
                </a:cubicBezTo>
                <a:cubicBezTo>
                  <a:pt x="24" y="98"/>
                  <a:pt x="32" y="107"/>
                  <a:pt x="42" y="116"/>
                </a:cubicBezTo>
                <a:cubicBezTo>
                  <a:pt x="43" y="124"/>
                  <a:pt x="45" y="131"/>
                  <a:pt x="47" y="138"/>
                </a:cubicBezTo>
                <a:cubicBezTo>
                  <a:pt x="29" y="137"/>
                  <a:pt x="15" y="130"/>
                  <a:pt x="11" y="119"/>
                </a:cubicBezTo>
                <a:close/>
                <a:moveTo>
                  <a:pt x="46" y="89"/>
                </a:moveTo>
                <a:cubicBezTo>
                  <a:pt x="46" y="80"/>
                  <a:pt x="47" y="71"/>
                  <a:pt x="48" y="62"/>
                </a:cubicBezTo>
                <a:cubicBezTo>
                  <a:pt x="56" y="57"/>
                  <a:pt x="64" y="53"/>
                  <a:pt x="73" y="50"/>
                </a:cubicBezTo>
                <a:cubicBezTo>
                  <a:pt x="79" y="47"/>
                  <a:pt x="85" y="46"/>
                  <a:pt x="92" y="44"/>
                </a:cubicBezTo>
                <a:cubicBezTo>
                  <a:pt x="98" y="47"/>
                  <a:pt x="104" y="50"/>
                  <a:pt x="109" y="53"/>
                </a:cubicBezTo>
                <a:cubicBezTo>
                  <a:pt x="116" y="57"/>
                  <a:pt x="123" y="61"/>
                  <a:pt x="128" y="66"/>
                </a:cubicBezTo>
                <a:cubicBezTo>
                  <a:pt x="129" y="73"/>
                  <a:pt x="130" y="81"/>
                  <a:pt x="130" y="89"/>
                </a:cubicBezTo>
                <a:cubicBezTo>
                  <a:pt x="130" y="99"/>
                  <a:pt x="129" y="108"/>
                  <a:pt x="128" y="116"/>
                </a:cubicBezTo>
                <a:cubicBezTo>
                  <a:pt x="120" y="121"/>
                  <a:pt x="112" y="125"/>
                  <a:pt x="103" y="128"/>
                </a:cubicBezTo>
                <a:cubicBezTo>
                  <a:pt x="97" y="131"/>
                  <a:pt x="91" y="133"/>
                  <a:pt x="84" y="134"/>
                </a:cubicBezTo>
                <a:cubicBezTo>
                  <a:pt x="78" y="132"/>
                  <a:pt x="72" y="129"/>
                  <a:pt x="67" y="125"/>
                </a:cubicBezTo>
                <a:cubicBezTo>
                  <a:pt x="60" y="121"/>
                  <a:pt x="53" y="117"/>
                  <a:pt x="48" y="112"/>
                </a:cubicBezTo>
                <a:cubicBezTo>
                  <a:pt x="46" y="105"/>
                  <a:pt x="46" y="97"/>
                  <a:pt x="46" y="89"/>
                </a:cubicBezTo>
                <a:close/>
                <a:moveTo>
                  <a:pt x="49" y="122"/>
                </a:moveTo>
                <a:cubicBezTo>
                  <a:pt x="54" y="125"/>
                  <a:pt x="58" y="128"/>
                  <a:pt x="63" y="131"/>
                </a:cubicBezTo>
                <a:cubicBezTo>
                  <a:pt x="67" y="133"/>
                  <a:pt x="70" y="135"/>
                  <a:pt x="74" y="137"/>
                </a:cubicBezTo>
                <a:cubicBezTo>
                  <a:pt x="67" y="138"/>
                  <a:pt x="61" y="138"/>
                  <a:pt x="54" y="138"/>
                </a:cubicBezTo>
                <a:cubicBezTo>
                  <a:pt x="52" y="133"/>
                  <a:pt x="51" y="128"/>
                  <a:pt x="49" y="122"/>
                </a:cubicBezTo>
                <a:close/>
                <a:moveTo>
                  <a:pt x="88" y="172"/>
                </a:moveTo>
                <a:cubicBezTo>
                  <a:pt x="86" y="172"/>
                  <a:pt x="85" y="172"/>
                  <a:pt x="83" y="171"/>
                </a:cubicBezTo>
                <a:cubicBezTo>
                  <a:pt x="84" y="170"/>
                  <a:pt x="84" y="168"/>
                  <a:pt x="84" y="167"/>
                </a:cubicBezTo>
                <a:cubicBezTo>
                  <a:pt x="84" y="161"/>
                  <a:pt x="79" y="156"/>
                  <a:pt x="73" y="156"/>
                </a:cubicBezTo>
                <a:cubicBezTo>
                  <a:pt x="70" y="156"/>
                  <a:pt x="68" y="157"/>
                  <a:pt x="66" y="159"/>
                </a:cubicBezTo>
                <a:cubicBezTo>
                  <a:pt x="62" y="155"/>
                  <a:pt x="59" y="150"/>
                  <a:pt x="57" y="145"/>
                </a:cubicBezTo>
                <a:cubicBezTo>
                  <a:pt x="65" y="144"/>
                  <a:pt x="75" y="143"/>
                  <a:pt x="84" y="141"/>
                </a:cubicBezTo>
                <a:cubicBezTo>
                  <a:pt x="95" y="146"/>
                  <a:pt x="106" y="149"/>
                  <a:pt x="116" y="150"/>
                </a:cubicBezTo>
                <a:cubicBezTo>
                  <a:pt x="109" y="163"/>
                  <a:pt x="99" y="172"/>
                  <a:pt x="88" y="172"/>
                </a:cubicBezTo>
                <a:close/>
                <a:moveTo>
                  <a:pt x="119" y="144"/>
                </a:moveTo>
                <a:cubicBezTo>
                  <a:pt x="111" y="143"/>
                  <a:pt x="103" y="141"/>
                  <a:pt x="94" y="138"/>
                </a:cubicBezTo>
                <a:cubicBezTo>
                  <a:pt x="98" y="137"/>
                  <a:pt x="102" y="136"/>
                  <a:pt x="105" y="134"/>
                </a:cubicBezTo>
                <a:cubicBezTo>
                  <a:pt x="113" y="132"/>
                  <a:pt x="119" y="128"/>
                  <a:pt x="126" y="125"/>
                </a:cubicBezTo>
                <a:cubicBezTo>
                  <a:pt x="124" y="132"/>
                  <a:pt x="122" y="138"/>
                  <a:pt x="119" y="144"/>
                </a:cubicBezTo>
                <a:close/>
                <a:moveTo>
                  <a:pt x="159" y="131"/>
                </a:moveTo>
                <a:cubicBezTo>
                  <a:pt x="154" y="140"/>
                  <a:pt x="143" y="144"/>
                  <a:pt x="128" y="144"/>
                </a:cubicBezTo>
                <a:cubicBezTo>
                  <a:pt x="127" y="144"/>
                  <a:pt x="127" y="144"/>
                  <a:pt x="126" y="144"/>
                </a:cubicBezTo>
                <a:cubicBezTo>
                  <a:pt x="129" y="137"/>
                  <a:pt x="132" y="129"/>
                  <a:pt x="133" y="120"/>
                </a:cubicBezTo>
                <a:cubicBezTo>
                  <a:pt x="143" y="114"/>
                  <a:pt x="151" y="108"/>
                  <a:pt x="157" y="101"/>
                </a:cubicBezTo>
                <a:cubicBezTo>
                  <a:pt x="163" y="113"/>
                  <a:pt x="164" y="123"/>
                  <a:pt x="159" y="131"/>
                </a:cubicBezTo>
                <a:close/>
              </a:path>
            </a:pathLst>
          </a:custGeom>
          <a:solidFill>
            <a:schemeClr val="bg1"/>
          </a:solidFill>
          <a:ln>
            <a:noFill/>
          </a:ln>
        </p:spPr>
        <p:txBody>
          <a:bodyPr vert="horz" wrap="square" lIns="91440" tIns="45720" rIns="91440" bIns="45720" numCol="1" anchor="t" anchorCtr="0" compatLnSpc="1"/>
          <a:lstStyle/>
          <a:p>
            <a:endParaRPr lang="zh-CN" altLang="en-US">
              <a:solidFill>
                <a:prstClr val="black"/>
              </a:solidFill>
              <a:latin typeface="字魂36号-正文宋楷" panose="02000000000000000000" pitchFamily="2" charset="-122"/>
              <a:ea typeface="字魂36号-正文宋楷" panose="02000000000000000000" pitchFamily="2" charset="-122"/>
            </a:endParaRPr>
          </a:p>
        </p:txBody>
      </p:sp>
      <p:sp>
        <p:nvSpPr>
          <p:cNvPr id="34" name="Freeform 97"/>
          <p:cNvSpPr>
            <a:spLocks noEditPoints="1"/>
          </p:cNvSpPr>
          <p:nvPr/>
        </p:nvSpPr>
        <p:spPr bwMode="auto">
          <a:xfrm>
            <a:off x="579629" y="624826"/>
            <a:ext cx="485717" cy="412284"/>
          </a:xfrm>
          <a:custGeom>
            <a:avLst/>
            <a:gdLst>
              <a:gd name="T0" fmla="*/ 212 w 250"/>
              <a:gd name="T1" fmla="*/ 5 h 212"/>
              <a:gd name="T2" fmla="*/ 48 w 250"/>
              <a:gd name="T3" fmla="*/ 0 h 212"/>
              <a:gd name="T4" fmla="*/ 2 w 250"/>
              <a:gd name="T5" fmla="*/ 71 h 212"/>
              <a:gd name="T6" fmla="*/ 94 w 250"/>
              <a:gd name="T7" fmla="*/ 207 h 212"/>
              <a:gd name="T8" fmla="*/ 147 w 250"/>
              <a:gd name="T9" fmla="*/ 212 h 212"/>
              <a:gd name="T10" fmla="*/ 248 w 250"/>
              <a:gd name="T11" fmla="*/ 82 h 212"/>
              <a:gd name="T12" fmla="*/ 230 w 250"/>
              <a:gd name="T13" fmla="*/ 69 h 212"/>
              <a:gd name="T14" fmla="*/ 186 w 250"/>
              <a:gd name="T15" fmla="*/ 69 h 212"/>
              <a:gd name="T16" fmla="*/ 204 w 250"/>
              <a:gd name="T17" fmla="*/ 20 h 212"/>
              <a:gd name="T18" fmla="*/ 230 w 250"/>
              <a:gd name="T19" fmla="*/ 69 h 212"/>
              <a:gd name="T20" fmla="*/ 87 w 250"/>
              <a:gd name="T21" fmla="*/ 69 h 212"/>
              <a:gd name="T22" fmla="*/ 121 w 250"/>
              <a:gd name="T23" fmla="*/ 14 h 212"/>
              <a:gd name="T24" fmla="*/ 127 w 250"/>
              <a:gd name="T25" fmla="*/ 14 h 212"/>
              <a:gd name="T26" fmla="*/ 162 w 250"/>
              <a:gd name="T27" fmla="*/ 69 h 212"/>
              <a:gd name="T28" fmla="*/ 145 w 250"/>
              <a:gd name="T29" fmla="*/ 14 h 212"/>
              <a:gd name="T30" fmla="*/ 190 w 250"/>
              <a:gd name="T31" fmla="*/ 14 h 212"/>
              <a:gd name="T32" fmla="*/ 173 w 250"/>
              <a:gd name="T33" fmla="*/ 60 h 212"/>
              <a:gd name="T34" fmla="*/ 145 w 250"/>
              <a:gd name="T35" fmla="*/ 14 h 212"/>
              <a:gd name="T36" fmla="*/ 59 w 250"/>
              <a:gd name="T37" fmla="*/ 15 h 212"/>
              <a:gd name="T38" fmla="*/ 104 w 250"/>
              <a:gd name="T39" fmla="*/ 14 h 212"/>
              <a:gd name="T40" fmla="*/ 76 w 250"/>
              <a:gd name="T41" fmla="*/ 59 h 212"/>
              <a:gd name="T42" fmla="*/ 166 w 250"/>
              <a:gd name="T43" fmla="*/ 83 h 212"/>
              <a:gd name="T44" fmla="*/ 128 w 250"/>
              <a:gd name="T45" fmla="*/ 198 h 212"/>
              <a:gd name="T46" fmla="*/ 122 w 250"/>
              <a:gd name="T47" fmla="*/ 198 h 212"/>
              <a:gd name="T48" fmla="*/ 83 w 250"/>
              <a:gd name="T49" fmla="*/ 84 h 212"/>
              <a:gd name="T50" fmla="*/ 166 w 250"/>
              <a:gd name="T51" fmla="*/ 83 h 212"/>
              <a:gd name="T52" fmla="*/ 63 w 250"/>
              <a:gd name="T53" fmla="*/ 68 h 212"/>
              <a:gd name="T54" fmla="*/ 20 w 250"/>
              <a:gd name="T55" fmla="*/ 69 h 212"/>
              <a:gd name="T56" fmla="*/ 46 w 250"/>
              <a:gd name="T57" fmla="*/ 21 h 212"/>
              <a:gd name="T58" fmla="*/ 22 w 250"/>
              <a:gd name="T59" fmla="*/ 83 h 212"/>
              <a:gd name="T60" fmla="*/ 68 w 250"/>
              <a:gd name="T61" fmla="*/ 84 h 212"/>
              <a:gd name="T62" fmla="*/ 106 w 250"/>
              <a:gd name="T63" fmla="*/ 198 h 212"/>
              <a:gd name="T64" fmla="*/ 104 w 250"/>
              <a:gd name="T65" fmla="*/ 197 h 212"/>
              <a:gd name="T66" fmla="*/ 22 w 250"/>
              <a:gd name="T67" fmla="*/ 83 h 212"/>
              <a:gd name="T68" fmla="*/ 143 w 250"/>
              <a:gd name="T69" fmla="*/ 198 h 212"/>
              <a:gd name="T70" fmla="*/ 181 w 250"/>
              <a:gd name="T71" fmla="*/ 84 h 212"/>
              <a:gd name="T72" fmla="*/ 229 w 250"/>
              <a:gd name="T73" fmla="*/ 83 h 212"/>
              <a:gd name="T74" fmla="*/ 146 w 250"/>
              <a:gd name="T75" fmla="*/ 198 h 2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250" h="212">
                <a:moveTo>
                  <a:pt x="248" y="71"/>
                </a:moveTo>
                <a:cubicBezTo>
                  <a:pt x="212" y="5"/>
                  <a:pt x="212" y="5"/>
                  <a:pt x="212" y="5"/>
                </a:cubicBezTo>
                <a:cubicBezTo>
                  <a:pt x="210" y="2"/>
                  <a:pt x="206" y="0"/>
                  <a:pt x="202" y="0"/>
                </a:cubicBezTo>
                <a:cubicBezTo>
                  <a:pt x="48" y="0"/>
                  <a:pt x="48" y="0"/>
                  <a:pt x="48" y="0"/>
                </a:cubicBezTo>
                <a:cubicBezTo>
                  <a:pt x="45" y="0"/>
                  <a:pt x="41" y="2"/>
                  <a:pt x="39" y="5"/>
                </a:cubicBezTo>
                <a:cubicBezTo>
                  <a:pt x="2" y="71"/>
                  <a:pt x="2" y="71"/>
                  <a:pt x="2" y="71"/>
                </a:cubicBezTo>
                <a:cubicBezTo>
                  <a:pt x="0" y="74"/>
                  <a:pt x="0" y="79"/>
                  <a:pt x="3" y="82"/>
                </a:cubicBezTo>
                <a:cubicBezTo>
                  <a:pt x="94" y="207"/>
                  <a:pt x="94" y="207"/>
                  <a:pt x="94" y="207"/>
                </a:cubicBezTo>
                <a:cubicBezTo>
                  <a:pt x="96" y="210"/>
                  <a:pt x="100" y="212"/>
                  <a:pt x="103" y="212"/>
                </a:cubicBezTo>
                <a:cubicBezTo>
                  <a:pt x="147" y="212"/>
                  <a:pt x="147" y="212"/>
                  <a:pt x="147" y="212"/>
                </a:cubicBezTo>
                <a:cubicBezTo>
                  <a:pt x="151" y="212"/>
                  <a:pt x="154" y="210"/>
                  <a:pt x="157" y="207"/>
                </a:cubicBezTo>
                <a:cubicBezTo>
                  <a:pt x="248" y="82"/>
                  <a:pt x="248" y="82"/>
                  <a:pt x="248" y="82"/>
                </a:cubicBezTo>
                <a:cubicBezTo>
                  <a:pt x="250" y="79"/>
                  <a:pt x="250" y="74"/>
                  <a:pt x="248" y="71"/>
                </a:cubicBezTo>
                <a:close/>
                <a:moveTo>
                  <a:pt x="230" y="69"/>
                </a:moveTo>
                <a:cubicBezTo>
                  <a:pt x="219" y="69"/>
                  <a:pt x="198" y="69"/>
                  <a:pt x="187" y="69"/>
                </a:cubicBezTo>
                <a:cubicBezTo>
                  <a:pt x="186" y="69"/>
                  <a:pt x="186" y="69"/>
                  <a:pt x="186" y="69"/>
                </a:cubicBezTo>
                <a:cubicBezTo>
                  <a:pt x="203" y="20"/>
                  <a:pt x="203" y="20"/>
                  <a:pt x="203" y="20"/>
                </a:cubicBezTo>
                <a:cubicBezTo>
                  <a:pt x="203" y="20"/>
                  <a:pt x="204" y="19"/>
                  <a:pt x="204" y="20"/>
                </a:cubicBezTo>
                <a:cubicBezTo>
                  <a:pt x="211" y="32"/>
                  <a:pt x="228" y="63"/>
                  <a:pt x="231" y="68"/>
                </a:cubicBezTo>
                <a:cubicBezTo>
                  <a:pt x="231" y="69"/>
                  <a:pt x="231" y="69"/>
                  <a:pt x="230" y="69"/>
                </a:cubicBezTo>
                <a:close/>
                <a:moveTo>
                  <a:pt x="161" y="69"/>
                </a:moveTo>
                <a:cubicBezTo>
                  <a:pt x="143" y="69"/>
                  <a:pt x="106" y="69"/>
                  <a:pt x="87" y="69"/>
                </a:cubicBezTo>
                <a:cubicBezTo>
                  <a:pt x="86" y="69"/>
                  <a:pt x="86" y="68"/>
                  <a:pt x="86" y="68"/>
                </a:cubicBezTo>
                <a:cubicBezTo>
                  <a:pt x="121" y="14"/>
                  <a:pt x="121" y="14"/>
                  <a:pt x="121" y="14"/>
                </a:cubicBezTo>
                <a:cubicBezTo>
                  <a:pt x="121" y="14"/>
                  <a:pt x="121" y="14"/>
                  <a:pt x="122" y="14"/>
                </a:cubicBezTo>
                <a:cubicBezTo>
                  <a:pt x="123" y="14"/>
                  <a:pt x="126" y="14"/>
                  <a:pt x="127" y="14"/>
                </a:cubicBezTo>
                <a:cubicBezTo>
                  <a:pt x="128" y="14"/>
                  <a:pt x="128" y="14"/>
                  <a:pt x="128" y="14"/>
                </a:cubicBezTo>
                <a:cubicBezTo>
                  <a:pt x="162" y="69"/>
                  <a:pt x="162" y="69"/>
                  <a:pt x="162" y="69"/>
                </a:cubicBezTo>
                <a:cubicBezTo>
                  <a:pt x="162" y="69"/>
                  <a:pt x="163" y="69"/>
                  <a:pt x="161" y="69"/>
                </a:cubicBezTo>
                <a:close/>
                <a:moveTo>
                  <a:pt x="145" y="14"/>
                </a:moveTo>
                <a:cubicBezTo>
                  <a:pt x="155" y="14"/>
                  <a:pt x="185" y="14"/>
                  <a:pt x="190" y="14"/>
                </a:cubicBezTo>
                <a:cubicBezTo>
                  <a:pt x="190" y="14"/>
                  <a:pt x="190" y="14"/>
                  <a:pt x="190" y="14"/>
                </a:cubicBezTo>
                <a:cubicBezTo>
                  <a:pt x="190" y="14"/>
                  <a:pt x="179" y="48"/>
                  <a:pt x="175" y="60"/>
                </a:cubicBezTo>
                <a:cubicBezTo>
                  <a:pt x="174" y="61"/>
                  <a:pt x="173" y="60"/>
                  <a:pt x="173" y="60"/>
                </a:cubicBezTo>
                <a:cubicBezTo>
                  <a:pt x="144" y="14"/>
                  <a:pt x="144" y="14"/>
                  <a:pt x="144" y="14"/>
                </a:cubicBezTo>
                <a:cubicBezTo>
                  <a:pt x="144" y="14"/>
                  <a:pt x="144" y="14"/>
                  <a:pt x="145" y="14"/>
                </a:cubicBezTo>
                <a:close/>
                <a:moveTo>
                  <a:pt x="74" y="59"/>
                </a:moveTo>
                <a:cubicBezTo>
                  <a:pt x="71" y="48"/>
                  <a:pt x="59" y="15"/>
                  <a:pt x="59" y="15"/>
                </a:cubicBezTo>
                <a:cubicBezTo>
                  <a:pt x="59" y="15"/>
                  <a:pt x="59" y="14"/>
                  <a:pt x="60" y="14"/>
                </a:cubicBezTo>
                <a:cubicBezTo>
                  <a:pt x="70" y="14"/>
                  <a:pt x="98" y="14"/>
                  <a:pt x="104" y="14"/>
                </a:cubicBezTo>
                <a:cubicBezTo>
                  <a:pt x="105" y="14"/>
                  <a:pt x="104" y="14"/>
                  <a:pt x="104" y="14"/>
                </a:cubicBezTo>
                <a:cubicBezTo>
                  <a:pt x="76" y="59"/>
                  <a:pt x="76" y="59"/>
                  <a:pt x="76" y="59"/>
                </a:cubicBezTo>
                <a:cubicBezTo>
                  <a:pt x="76" y="59"/>
                  <a:pt x="75" y="60"/>
                  <a:pt x="74" y="59"/>
                </a:cubicBezTo>
                <a:close/>
                <a:moveTo>
                  <a:pt x="166" y="83"/>
                </a:moveTo>
                <a:cubicBezTo>
                  <a:pt x="167" y="83"/>
                  <a:pt x="166" y="84"/>
                  <a:pt x="166" y="84"/>
                </a:cubicBezTo>
                <a:cubicBezTo>
                  <a:pt x="128" y="198"/>
                  <a:pt x="128" y="198"/>
                  <a:pt x="128" y="198"/>
                </a:cubicBezTo>
                <a:cubicBezTo>
                  <a:pt x="128" y="198"/>
                  <a:pt x="127" y="198"/>
                  <a:pt x="127" y="198"/>
                </a:cubicBezTo>
                <a:cubicBezTo>
                  <a:pt x="126" y="198"/>
                  <a:pt x="123" y="198"/>
                  <a:pt x="122" y="198"/>
                </a:cubicBezTo>
                <a:cubicBezTo>
                  <a:pt x="122" y="198"/>
                  <a:pt x="121" y="198"/>
                  <a:pt x="121" y="198"/>
                </a:cubicBezTo>
                <a:cubicBezTo>
                  <a:pt x="83" y="84"/>
                  <a:pt x="83" y="84"/>
                  <a:pt x="83" y="84"/>
                </a:cubicBezTo>
                <a:cubicBezTo>
                  <a:pt x="83" y="84"/>
                  <a:pt x="83" y="83"/>
                  <a:pt x="83" y="83"/>
                </a:cubicBezTo>
                <a:cubicBezTo>
                  <a:pt x="104" y="83"/>
                  <a:pt x="145" y="83"/>
                  <a:pt x="166" y="83"/>
                </a:cubicBezTo>
                <a:close/>
                <a:moveTo>
                  <a:pt x="47" y="21"/>
                </a:moveTo>
                <a:cubicBezTo>
                  <a:pt x="51" y="32"/>
                  <a:pt x="61" y="63"/>
                  <a:pt x="63" y="68"/>
                </a:cubicBezTo>
                <a:cubicBezTo>
                  <a:pt x="63" y="69"/>
                  <a:pt x="63" y="69"/>
                  <a:pt x="62" y="69"/>
                </a:cubicBezTo>
                <a:cubicBezTo>
                  <a:pt x="52" y="69"/>
                  <a:pt x="31" y="69"/>
                  <a:pt x="20" y="69"/>
                </a:cubicBezTo>
                <a:cubicBezTo>
                  <a:pt x="19" y="69"/>
                  <a:pt x="20" y="68"/>
                  <a:pt x="20" y="68"/>
                </a:cubicBezTo>
                <a:cubicBezTo>
                  <a:pt x="46" y="21"/>
                  <a:pt x="46" y="21"/>
                  <a:pt x="46" y="21"/>
                </a:cubicBezTo>
                <a:cubicBezTo>
                  <a:pt x="46" y="21"/>
                  <a:pt x="46" y="20"/>
                  <a:pt x="47" y="21"/>
                </a:cubicBezTo>
                <a:close/>
                <a:moveTo>
                  <a:pt x="22" y="83"/>
                </a:moveTo>
                <a:cubicBezTo>
                  <a:pt x="33" y="83"/>
                  <a:pt x="56" y="83"/>
                  <a:pt x="67" y="83"/>
                </a:cubicBezTo>
                <a:cubicBezTo>
                  <a:pt x="68" y="83"/>
                  <a:pt x="68" y="84"/>
                  <a:pt x="68" y="84"/>
                </a:cubicBezTo>
                <a:cubicBezTo>
                  <a:pt x="107" y="197"/>
                  <a:pt x="107" y="197"/>
                  <a:pt x="107" y="197"/>
                </a:cubicBezTo>
                <a:cubicBezTo>
                  <a:pt x="107" y="197"/>
                  <a:pt x="107" y="198"/>
                  <a:pt x="106" y="198"/>
                </a:cubicBezTo>
                <a:cubicBezTo>
                  <a:pt x="106" y="198"/>
                  <a:pt x="105" y="198"/>
                  <a:pt x="105" y="198"/>
                </a:cubicBezTo>
                <a:cubicBezTo>
                  <a:pt x="105" y="198"/>
                  <a:pt x="104" y="197"/>
                  <a:pt x="104" y="197"/>
                </a:cubicBezTo>
                <a:cubicBezTo>
                  <a:pt x="21" y="84"/>
                  <a:pt x="21" y="84"/>
                  <a:pt x="21" y="84"/>
                </a:cubicBezTo>
                <a:cubicBezTo>
                  <a:pt x="21" y="84"/>
                  <a:pt x="21" y="83"/>
                  <a:pt x="22" y="83"/>
                </a:cubicBezTo>
                <a:close/>
                <a:moveTo>
                  <a:pt x="146" y="198"/>
                </a:moveTo>
                <a:cubicBezTo>
                  <a:pt x="145" y="198"/>
                  <a:pt x="143" y="198"/>
                  <a:pt x="143" y="198"/>
                </a:cubicBezTo>
                <a:cubicBezTo>
                  <a:pt x="142" y="198"/>
                  <a:pt x="142" y="198"/>
                  <a:pt x="142" y="198"/>
                </a:cubicBezTo>
                <a:cubicBezTo>
                  <a:pt x="181" y="84"/>
                  <a:pt x="181" y="84"/>
                  <a:pt x="181" y="84"/>
                </a:cubicBezTo>
                <a:cubicBezTo>
                  <a:pt x="181" y="84"/>
                  <a:pt x="181" y="83"/>
                  <a:pt x="182" y="83"/>
                </a:cubicBezTo>
                <a:cubicBezTo>
                  <a:pt x="194" y="83"/>
                  <a:pt x="217" y="83"/>
                  <a:pt x="229" y="83"/>
                </a:cubicBezTo>
                <a:cubicBezTo>
                  <a:pt x="230" y="83"/>
                  <a:pt x="229" y="84"/>
                  <a:pt x="229" y="84"/>
                </a:cubicBezTo>
                <a:cubicBezTo>
                  <a:pt x="146" y="198"/>
                  <a:pt x="146" y="198"/>
                  <a:pt x="146" y="198"/>
                </a:cubicBezTo>
                <a:cubicBezTo>
                  <a:pt x="146" y="198"/>
                  <a:pt x="146" y="198"/>
                  <a:pt x="146" y="198"/>
                </a:cubicBezTo>
                <a:close/>
              </a:path>
            </a:pathLst>
          </a:custGeom>
          <a:solidFill>
            <a:schemeClr val="bg1"/>
          </a:solidFill>
          <a:ln>
            <a:noFill/>
          </a:ln>
        </p:spPr>
        <p:txBody>
          <a:bodyPr vert="horz" wrap="square" lIns="91440" tIns="45720" rIns="91440" bIns="45720" numCol="1" anchor="t" anchorCtr="0" compatLnSpc="1"/>
          <a:lstStyle/>
          <a:p>
            <a:endParaRPr lang="zh-CN" altLang="en-US">
              <a:solidFill>
                <a:prstClr val="black"/>
              </a:solidFill>
              <a:latin typeface="字魂36号-正文宋楷" panose="02000000000000000000" pitchFamily="2" charset="-122"/>
              <a:ea typeface="字魂36号-正文宋楷" panose="02000000000000000000" pitchFamily="2" charset="-122"/>
            </a:endParaRPr>
          </a:p>
        </p:txBody>
      </p:sp>
      <p:sp>
        <p:nvSpPr>
          <p:cNvPr id="4" name="Title 3">
            <a:extLst>
              <a:ext uri="{FF2B5EF4-FFF2-40B4-BE49-F238E27FC236}">
                <a16:creationId xmlns:a16="http://schemas.microsoft.com/office/drawing/2014/main" id="{B9A8BDA6-CBDE-A045-B311-417FA8EAECFF}"/>
              </a:ext>
            </a:extLst>
          </p:cNvPr>
          <p:cNvSpPr>
            <a:spLocks noGrp="1"/>
          </p:cNvSpPr>
          <p:nvPr>
            <p:ph type="title"/>
          </p:nvPr>
        </p:nvSpPr>
        <p:spPr>
          <a:xfrm>
            <a:off x="2825863" y="-35224"/>
            <a:ext cx="10142477" cy="1159078"/>
          </a:xfrm>
        </p:spPr>
        <p:txBody>
          <a:bodyPr>
            <a:normAutofit/>
          </a:bodyPr>
          <a:lstStyle/>
          <a:p>
            <a:r>
              <a:rPr lang="en-US" sz="2800" b="1" dirty="0"/>
              <a:t>How Hilton stays ahead in a disruptive world to remain a true innovator in the hospitality </a:t>
            </a:r>
            <a:r>
              <a:rPr lang="en-US" sz="2800" b="1" dirty="0" err="1"/>
              <a:t>indust</a:t>
            </a:r>
            <a:r>
              <a:rPr lang="en-GB" sz="2800" b="1" dirty="0"/>
              <a:t>ry</a:t>
            </a:r>
            <a:endParaRPr lang="en-US" sz="2800" b="1" dirty="0"/>
          </a:p>
        </p:txBody>
      </p:sp>
      <p:sp>
        <p:nvSpPr>
          <p:cNvPr id="5" name="Title 3">
            <a:extLst>
              <a:ext uri="{FF2B5EF4-FFF2-40B4-BE49-F238E27FC236}">
                <a16:creationId xmlns:a16="http://schemas.microsoft.com/office/drawing/2014/main" id="{9B3AB7B8-1CA1-7A42-BBCA-E2E8BD6D3CC8}"/>
              </a:ext>
            </a:extLst>
          </p:cNvPr>
          <p:cNvSpPr>
            <a:spLocks noGrp="1"/>
          </p:cNvSpPr>
          <p:nvPr>
            <p:ph type="title"/>
          </p:nvPr>
        </p:nvSpPr>
        <p:spPr>
          <a:xfrm>
            <a:off x="139744" y="5074302"/>
            <a:ext cx="6050843" cy="1728998"/>
          </a:xfrm>
        </p:spPr>
        <p:txBody>
          <a:bodyPr>
            <a:noAutofit/>
          </a:bodyPr>
          <a:lstStyle/>
          <a:p>
            <a:r>
              <a:rPr lang="en-GB" sz="2800" b="1" i="0" u="none" strike="noStrike" dirty="0">
                <a:solidFill>
                  <a:srgbClr val="333333"/>
                </a:solidFill>
                <a:effectLst/>
                <a:latin typeface="Open Sans" panose="020F0502020204030204" pitchFamily="34" charset="0"/>
              </a:rPr>
              <a:t> </a:t>
            </a:r>
            <a:r>
              <a:rPr lang="en-GB" sz="2800" b="1" i="0" u="none" strike="noStrike" dirty="0">
                <a:solidFill>
                  <a:srgbClr val="333333"/>
                </a:solidFill>
                <a:effectLst/>
                <a:latin typeface="inherit"/>
              </a:rPr>
              <a:t>AI and Machine Learning Will play a key role</a:t>
            </a:r>
            <a:br>
              <a:rPr lang="en-GB" sz="2800" b="1" i="0" u="none" strike="noStrike" dirty="0">
                <a:solidFill>
                  <a:srgbClr val="333333"/>
                </a:solidFill>
                <a:effectLst/>
                <a:latin typeface="Open Sans" panose="020F0502020204030204" pitchFamily="34" charset="0"/>
              </a:rPr>
            </a:br>
            <a:r>
              <a:rPr lang="en-GB" sz="2800" b="0" i="0" u="none" strike="noStrike" dirty="0">
                <a:solidFill>
                  <a:srgbClr val="161616"/>
                </a:solidFill>
                <a:effectLst/>
                <a:latin typeface="Open Sans" panose="020B0606030504020204" pitchFamily="34" charset="0"/>
              </a:rPr>
              <a:t>Artificial intelligence (AI) and Machine learning are set to take customer service experience to a new level in the hospitality industry in the coming years.</a:t>
            </a:r>
            <a:br>
              <a:rPr lang="en-GB" sz="2800" b="0" i="0" u="none" strike="noStrike" dirty="0">
                <a:solidFill>
                  <a:srgbClr val="161616"/>
                </a:solidFill>
                <a:effectLst/>
                <a:latin typeface="Open Sans" panose="020B0606030504020204" pitchFamily="34" charset="0"/>
              </a:rPr>
            </a:br>
            <a:r>
              <a:rPr lang="en-GB" sz="2800" b="0" i="0" u="none" strike="noStrike" dirty="0">
                <a:solidFill>
                  <a:srgbClr val="161616"/>
                </a:solidFill>
                <a:effectLst/>
                <a:latin typeface="inherit"/>
              </a:rPr>
              <a:t>AI robot adopted by Hilton is known as Connie. Connie is designed to learn and adapt to human beings so the more it interacts with people; the more effective it will be in the future.</a:t>
            </a:r>
            <a:br>
              <a:rPr lang="en-GB" sz="2800" b="0" i="0" u="none" strike="noStrike" dirty="0">
                <a:solidFill>
                  <a:srgbClr val="161616"/>
                </a:solidFill>
                <a:effectLst/>
                <a:latin typeface="inherit"/>
              </a:rPr>
            </a:br>
            <a:endParaRPr lang="en-US" sz="2800" dirty="0"/>
          </a:p>
        </p:txBody>
      </p:sp>
      <p:pic>
        <p:nvPicPr>
          <p:cNvPr id="6" name="Picture 6">
            <a:extLst>
              <a:ext uri="{FF2B5EF4-FFF2-40B4-BE49-F238E27FC236}">
                <a16:creationId xmlns:a16="http://schemas.microsoft.com/office/drawing/2014/main" id="{DAD56C52-88AD-1F42-A529-C2921336193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90588" y="1986656"/>
            <a:ext cx="5727250" cy="4064783"/>
          </a:xfrm>
          <a:prstGeom prst="rect">
            <a:avLst/>
          </a:prstGeom>
        </p:spPr>
      </p:pic>
    </p:spTree>
    <p:extLst>
      <p:ext uri="{BB962C8B-B14F-4D97-AF65-F5344CB8AC3E}">
        <p14:creationId xmlns:p14="http://schemas.microsoft.com/office/powerpoint/2010/main" val="1355168651"/>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文本框 12"/>
          <p:cNvSpPr txBox="1"/>
          <p:nvPr/>
        </p:nvSpPr>
        <p:spPr>
          <a:xfrm>
            <a:off x="1065346" y="112302"/>
            <a:ext cx="2219559" cy="2308324"/>
          </a:xfrm>
          <a:prstGeom prst="rect">
            <a:avLst/>
          </a:prstGeom>
          <a:noFill/>
        </p:spPr>
        <p:txBody>
          <a:bodyPr wrap="square" rtlCol="0">
            <a:spAutoFit/>
          </a:bodyPr>
          <a:lstStyle/>
          <a:p>
            <a:r>
              <a:rPr lang="en-GB" altLang="zh-CN" sz="7200" b="1" dirty="0">
                <a:solidFill>
                  <a:schemeClr val="accent1"/>
                </a:solidFill>
                <a:latin typeface="字魂36号-正文宋楷" panose="02000000000000000000" pitchFamily="2" charset="-122"/>
                <a:ea typeface="字魂36号-正文宋楷" panose="02000000000000000000" pitchFamily="2" charset="-122"/>
              </a:rPr>
              <a:t>4IR</a:t>
            </a:r>
          </a:p>
          <a:p>
            <a:endParaRPr lang="en-US" altLang="zh-CN" sz="7200" b="1" dirty="0">
              <a:solidFill>
                <a:schemeClr val="accent1"/>
              </a:solidFill>
              <a:latin typeface="字魂95号-手刻宋" panose="00000500000000000000" pitchFamily="2" charset="-122"/>
              <a:ea typeface="字魂95号-手刻宋" panose="00000500000000000000" pitchFamily="2" charset="-122"/>
            </a:endParaRPr>
          </a:p>
        </p:txBody>
      </p:sp>
      <p:cxnSp>
        <p:nvCxnSpPr>
          <p:cNvPr id="18" name="直接连接符 17"/>
          <p:cNvCxnSpPr/>
          <p:nvPr/>
        </p:nvCxnSpPr>
        <p:spPr>
          <a:xfrm>
            <a:off x="1260165" y="1297514"/>
            <a:ext cx="548640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grpSp>
        <p:nvGrpSpPr>
          <p:cNvPr id="29" name="组合 28"/>
          <p:cNvGrpSpPr/>
          <p:nvPr/>
        </p:nvGrpSpPr>
        <p:grpSpPr>
          <a:xfrm flipH="1">
            <a:off x="644849" y="5800406"/>
            <a:ext cx="474192" cy="399630"/>
            <a:chOff x="6350" y="1588"/>
            <a:chExt cx="1403350" cy="1182687"/>
          </a:xfrm>
          <a:solidFill>
            <a:schemeClr val="bg1"/>
          </a:solidFill>
        </p:grpSpPr>
        <p:sp>
          <p:nvSpPr>
            <p:cNvPr id="30" name="Freeform 5"/>
            <p:cNvSpPr/>
            <p:nvPr/>
          </p:nvSpPr>
          <p:spPr bwMode="auto">
            <a:xfrm>
              <a:off x="498475" y="1588"/>
              <a:ext cx="627063" cy="625475"/>
            </a:xfrm>
            <a:custGeom>
              <a:avLst/>
              <a:gdLst>
                <a:gd name="T0" fmla="*/ 163 w 166"/>
                <a:gd name="T1" fmla="*/ 30 h 165"/>
                <a:gd name="T2" fmla="*/ 134 w 166"/>
                <a:gd name="T3" fmla="*/ 1 h 165"/>
                <a:gd name="T4" fmla="*/ 127 w 166"/>
                <a:gd name="T5" fmla="*/ 0 h 165"/>
                <a:gd name="T6" fmla="*/ 99 w 166"/>
                <a:gd name="T7" fmla="*/ 0 h 165"/>
                <a:gd name="T8" fmla="*/ 94 w 166"/>
                <a:gd name="T9" fmla="*/ 2 h 165"/>
                <a:gd name="T10" fmla="*/ 3 w 166"/>
                <a:gd name="T11" fmla="*/ 93 h 165"/>
                <a:gd name="T12" fmla="*/ 3 w 166"/>
                <a:gd name="T13" fmla="*/ 105 h 165"/>
                <a:gd name="T14" fmla="*/ 9 w 166"/>
                <a:gd name="T15" fmla="*/ 107 h 165"/>
                <a:gd name="T16" fmla="*/ 15 w 166"/>
                <a:gd name="T17" fmla="*/ 104 h 165"/>
                <a:gd name="T18" fmla="*/ 104 w 166"/>
                <a:gd name="T19" fmla="*/ 15 h 165"/>
                <a:gd name="T20" fmla="*/ 125 w 166"/>
                <a:gd name="T21" fmla="*/ 15 h 165"/>
                <a:gd name="T22" fmla="*/ 126 w 166"/>
                <a:gd name="T23" fmla="*/ 16 h 165"/>
                <a:gd name="T24" fmla="*/ 125 w 166"/>
                <a:gd name="T25" fmla="*/ 17 h 165"/>
                <a:gd name="T26" fmla="*/ 25 w 166"/>
                <a:gd name="T27" fmla="*/ 117 h 165"/>
                <a:gd name="T28" fmla="*/ 25 w 166"/>
                <a:gd name="T29" fmla="*/ 123 h 165"/>
                <a:gd name="T30" fmla="*/ 29 w 166"/>
                <a:gd name="T31" fmla="*/ 124 h 165"/>
                <a:gd name="T32" fmla="*/ 32 w 166"/>
                <a:gd name="T33" fmla="*/ 123 h 165"/>
                <a:gd name="T34" fmla="*/ 131 w 166"/>
                <a:gd name="T35" fmla="*/ 23 h 165"/>
                <a:gd name="T36" fmla="*/ 132 w 166"/>
                <a:gd name="T37" fmla="*/ 23 h 165"/>
                <a:gd name="T38" fmla="*/ 143 w 166"/>
                <a:gd name="T39" fmla="*/ 34 h 165"/>
                <a:gd name="T40" fmla="*/ 142 w 166"/>
                <a:gd name="T41" fmla="*/ 34 h 165"/>
                <a:gd name="T42" fmla="*/ 42 w 166"/>
                <a:gd name="T43" fmla="*/ 134 h 165"/>
                <a:gd name="T44" fmla="*/ 42 w 166"/>
                <a:gd name="T45" fmla="*/ 140 h 165"/>
                <a:gd name="T46" fmla="*/ 45 w 166"/>
                <a:gd name="T47" fmla="*/ 141 h 165"/>
                <a:gd name="T48" fmla="*/ 49 w 166"/>
                <a:gd name="T49" fmla="*/ 140 h 165"/>
                <a:gd name="T50" fmla="*/ 148 w 166"/>
                <a:gd name="T51" fmla="*/ 40 h 165"/>
                <a:gd name="T52" fmla="*/ 149 w 166"/>
                <a:gd name="T53" fmla="*/ 40 h 165"/>
                <a:gd name="T54" fmla="*/ 151 w 166"/>
                <a:gd name="T55" fmla="*/ 41 h 165"/>
                <a:gd name="T56" fmla="*/ 151 w 166"/>
                <a:gd name="T57" fmla="*/ 61 h 165"/>
                <a:gd name="T58" fmla="*/ 61 w 166"/>
                <a:gd name="T59" fmla="*/ 150 h 165"/>
                <a:gd name="T60" fmla="*/ 61 w 166"/>
                <a:gd name="T61" fmla="*/ 162 h 165"/>
                <a:gd name="T62" fmla="*/ 67 w 166"/>
                <a:gd name="T63" fmla="*/ 165 h 165"/>
                <a:gd name="T64" fmla="*/ 73 w 166"/>
                <a:gd name="T65" fmla="*/ 162 h 165"/>
                <a:gd name="T66" fmla="*/ 164 w 166"/>
                <a:gd name="T67" fmla="*/ 71 h 165"/>
                <a:gd name="T68" fmla="*/ 164 w 166"/>
                <a:gd name="T69" fmla="*/ 71 h 165"/>
                <a:gd name="T70" fmla="*/ 166 w 166"/>
                <a:gd name="T71" fmla="*/ 65 h 165"/>
                <a:gd name="T72" fmla="*/ 166 w 166"/>
                <a:gd name="T73" fmla="*/ 37 h 165"/>
                <a:gd name="T74" fmla="*/ 163 w 166"/>
                <a:gd name="T75" fmla="*/ 30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66" h="165">
                  <a:moveTo>
                    <a:pt x="163" y="30"/>
                  </a:moveTo>
                  <a:cubicBezTo>
                    <a:pt x="134" y="1"/>
                    <a:pt x="134" y="1"/>
                    <a:pt x="134" y="1"/>
                  </a:cubicBezTo>
                  <a:cubicBezTo>
                    <a:pt x="133" y="0"/>
                    <a:pt x="130" y="0"/>
                    <a:pt x="127" y="0"/>
                  </a:cubicBezTo>
                  <a:cubicBezTo>
                    <a:pt x="99" y="0"/>
                    <a:pt x="99" y="0"/>
                    <a:pt x="99" y="0"/>
                  </a:cubicBezTo>
                  <a:cubicBezTo>
                    <a:pt x="97" y="0"/>
                    <a:pt x="96" y="0"/>
                    <a:pt x="94" y="2"/>
                  </a:cubicBezTo>
                  <a:cubicBezTo>
                    <a:pt x="3" y="93"/>
                    <a:pt x="3" y="93"/>
                    <a:pt x="3" y="93"/>
                  </a:cubicBezTo>
                  <a:cubicBezTo>
                    <a:pt x="0" y="96"/>
                    <a:pt x="0" y="101"/>
                    <a:pt x="3" y="105"/>
                  </a:cubicBezTo>
                  <a:cubicBezTo>
                    <a:pt x="5" y="106"/>
                    <a:pt x="7" y="107"/>
                    <a:pt x="9" y="107"/>
                  </a:cubicBezTo>
                  <a:cubicBezTo>
                    <a:pt x="11" y="107"/>
                    <a:pt x="14" y="106"/>
                    <a:pt x="15" y="104"/>
                  </a:cubicBezTo>
                  <a:cubicBezTo>
                    <a:pt x="104" y="15"/>
                    <a:pt x="104" y="15"/>
                    <a:pt x="104" y="15"/>
                  </a:cubicBezTo>
                  <a:cubicBezTo>
                    <a:pt x="125" y="15"/>
                    <a:pt x="125" y="15"/>
                    <a:pt x="125" y="15"/>
                  </a:cubicBezTo>
                  <a:cubicBezTo>
                    <a:pt x="126" y="16"/>
                    <a:pt x="126" y="16"/>
                    <a:pt x="126" y="16"/>
                  </a:cubicBezTo>
                  <a:cubicBezTo>
                    <a:pt x="125" y="17"/>
                    <a:pt x="125" y="17"/>
                    <a:pt x="125" y="17"/>
                  </a:cubicBezTo>
                  <a:cubicBezTo>
                    <a:pt x="25" y="117"/>
                    <a:pt x="25" y="117"/>
                    <a:pt x="25" y="117"/>
                  </a:cubicBezTo>
                  <a:cubicBezTo>
                    <a:pt x="24" y="118"/>
                    <a:pt x="24" y="121"/>
                    <a:pt x="25" y="123"/>
                  </a:cubicBezTo>
                  <a:cubicBezTo>
                    <a:pt x="26" y="124"/>
                    <a:pt x="27" y="124"/>
                    <a:pt x="29" y="124"/>
                  </a:cubicBezTo>
                  <a:cubicBezTo>
                    <a:pt x="30" y="124"/>
                    <a:pt x="31" y="124"/>
                    <a:pt x="32" y="123"/>
                  </a:cubicBezTo>
                  <a:cubicBezTo>
                    <a:pt x="131" y="23"/>
                    <a:pt x="131" y="23"/>
                    <a:pt x="131" y="23"/>
                  </a:cubicBezTo>
                  <a:cubicBezTo>
                    <a:pt x="131" y="23"/>
                    <a:pt x="131" y="23"/>
                    <a:pt x="132" y="23"/>
                  </a:cubicBezTo>
                  <a:cubicBezTo>
                    <a:pt x="143" y="34"/>
                    <a:pt x="143" y="34"/>
                    <a:pt x="143" y="34"/>
                  </a:cubicBezTo>
                  <a:cubicBezTo>
                    <a:pt x="142" y="34"/>
                    <a:pt x="142" y="34"/>
                    <a:pt x="142" y="34"/>
                  </a:cubicBezTo>
                  <a:cubicBezTo>
                    <a:pt x="42" y="134"/>
                    <a:pt x="42" y="134"/>
                    <a:pt x="42" y="134"/>
                  </a:cubicBezTo>
                  <a:cubicBezTo>
                    <a:pt x="41" y="135"/>
                    <a:pt x="41" y="138"/>
                    <a:pt x="42" y="140"/>
                  </a:cubicBezTo>
                  <a:cubicBezTo>
                    <a:pt x="43" y="141"/>
                    <a:pt x="44" y="141"/>
                    <a:pt x="45" y="141"/>
                  </a:cubicBezTo>
                  <a:cubicBezTo>
                    <a:pt x="47" y="141"/>
                    <a:pt x="48" y="141"/>
                    <a:pt x="49" y="140"/>
                  </a:cubicBezTo>
                  <a:cubicBezTo>
                    <a:pt x="148" y="40"/>
                    <a:pt x="148" y="40"/>
                    <a:pt x="148" y="40"/>
                  </a:cubicBezTo>
                  <a:cubicBezTo>
                    <a:pt x="148" y="40"/>
                    <a:pt x="149" y="40"/>
                    <a:pt x="149" y="40"/>
                  </a:cubicBezTo>
                  <a:cubicBezTo>
                    <a:pt x="151" y="41"/>
                    <a:pt x="151" y="41"/>
                    <a:pt x="151" y="41"/>
                  </a:cubicBezTo>
                  <a:cubicBezTo>
                    <a:pt x="151" y="61"/>
                    <a:pt x="151" y="61"/>
                    <a:pt x="151" y="61"/>
                  </a:cubicBezTo>
                  <a:cubicBezTo>
                    <a:pt x="61" y="150"/>
                    <a:pt x="61" y="150"/>
                    <a:pt x="61" y="150"/>
                  </a:cubicBezTo>
                  <a:cubicBezTo>
                    <a:pt x="58" y="153"/>
                    <a:pt x="58" y="159"/>
                    <a:pt x="61" y="162"/>
                  </a:cubicBezTo>
                  <a:cubicBezTo>
                    <a:pt x="63" y="164"/>
                    <a:pt x="65" y="165"/>
                    <a:pt x="67" y="165"/>
                  </a:cubicBezTo>
                  <a:cubicBezTo>
                    <a:pt x="69" y="165"/>
                    <a:pt x="71" y="164"/>
                    <a:pt x="73" y="162"/>
                  </a:cubicBezTo>
                  <a:cubicBezTo>
                    <a:pt x="164" y="71"/>
                    <a:pt x="164" y="71"/>
                    <a:pt x="164" y="71"/>
                  </a:cubicBezTo>
                  <a:cubicBezTo>
                    <a:pt x="164" y="71"/>
                    <a:pt x="164" y="71"/>
                    <a:pt x="164" y="71"/>
                  </a:cubicBezTo>
                  <a:cubicBezTo>
                    <a:pt x="166" y="69"/>
                    <a:pt x="166" y="67"/>
                    <a:pt x="166" y="65"/>
                  </a:cubicBezTo>
                  <a:cubicBezTo>
                    <a:pt x="166" y="37"/>
                    <a:pt x="166" y="37"/>
                    <a:pt x="166" y="37"/>
                  </a:cubicBezTo>
                  <a:cubicBezTo>
                    <a:pt x="166" y="34"/>
                    <a:pt x="165" y="32"/>
                    <a:pt x="163" y="30"/>
                  </a:cubicBezTo>
                  <a:close/>
                </a:path>
              </a:pathLst>
            </a:custGeom>
            <a:grpFill/>
            <a:ln w="9525">
              <a:noFill/>
              <a:round/>
            </a:ln>
          </p:spPr>
          <p:txBody>
            <a:bodyPr vert="horz" wrap="square" lIns="91440" tIns="45720" rIns="91440" bIns="45720" numCol="1" anchor="t" anchorCtr="0" compatLnSpc="1"/>
            <a:lstStyle/>
            <a:p>
              <a:endParaRPr lang="zh-CN" altLang="en-US">
                <a:solidFill>
                  <a:prstClr val="black"/>
                </a:solidFill>
                <a:latin typeface="字魂36号-正文宋楷" panose="02000000000000000000" pitchFamily="2" charset="-122"/>
                <a:ea typeface="字魂36号-正文宋楷" panose="02000000000000000000" pitchFamily="2" charset="-122"/>
              </a:endParaRPr>
            </a:p>
          </p:txBody>
        </p:sp>
        <p:sp>
          <p:nvSpPr>
            <p:cNvPr id="31" name="Freeform 6"/>
            <p:cNvSpPr/>
            <p:nvPr/>
          </p:nvSpPr>
          <p:spPr bwMode="auto">
            <a:xfrm>
              <a:off x="6350" y="214313"/>
              <a:ext cx="1403350" cy="969962"/>
            </a:xfrm>
            <a:custGeom>
              <a:avLst/>
              <a:gdLst>
                <a:gd name="T0" fmla="*/ 346 w 371"/>
                <a:gd name="T1" fmla="*/ 209 h 256"/>
                <a:gd name="T2" fmla="*/ 346 w 371"/>
                <a:gd name="T3" fmla="*/ 25 h 256"/>
                <a:gd name="T4" fmla="*/ 321 w 371"/>
                <a:gd name="T5" fmla="*/ 0 h 256"/>
                <a:gd name="T6" fmla="*/ 309 w 371"/>
                <a:gd name="T7" fmla="*/ 0 h 256"/>
                <a:gd name="T8" fmla="*/ 309 w 371"/>
                <a:gd name="T9" fmla="*/ 9 h 256"/>
                <a:gd name="T10" fmla="*/ 309 w 371"/>
                <a:gd name="T11" fmla="*/ 12 h 256"/>
                <a:gd name="T12" fmla="*/ 321 w 371"/>
                <a:gd name="T13" fmla="*/ 12 h 256"/>
                <a:gd name="T14" fmla="*/ 334 w 371"/>
                <a:gd name="T15" fmla="*/ 25 h 256"/>
                <a:gd name="T16" fmla="*/ 334 w 371"/>
                <a:gd name="T17" fmla="*/ 209 h 256"/>
                <a:gd name="T18" fmla="*/ 231 w 371"/>
                <a:gd name="T19" fmla="*/ 209 h 256"/>
                <a:gd name="T20" fmla="*/ 231 w 371"/>
                <a:gd name="T21" fmla="*/ 212 h 256"/>
                <a:gd name="T22" fmla="*/ 218 w 371"/>
                <a:gd name="T23" fmla="*/ 225 h 256"/>
                <a:gd name="T24" fmla="*/ 150 w 371"/>
                <a:gd name="T25" fmla="*/ 225 h 256"/>
                <a:gd name="T26" fmla="*/ 137 w 371"/>
                <a:gd name="T27" fmla="*/ 212 h 256"/>
                <a:gd name="T28" fmla="*/ 137 w 371"/>
                <a:gd name="T29" fmla="*/ 209 h 256"/>
                <a:gd name="T30" fmla="*/ 40 w 371"/>
                <a:gd name="T31" fmla="*/ 209 h 256"/>
                <a:gd name="T32" fmla="*/ 40 w 371"/>
                <a:gd name="T33" fmla="*/ 25 h 256"/>
                <a:gd name="T34" fmla="*/ 53 w 371"/>
                <a:gd name="T35" fmla="*/ 12 h 256"/>
                <a:gd name="T36" fmla="*/ 140 w 371"/>
                <a:gd name="T37" fmla="*/ 12 h 256"/>
                <a:gd name="T38" fmla="*/ 152 w 371"/>
                <a:gd name="T39" fmla="*/ 0 h 256"/>
                <a:gd name="T40" fmla="*/ 53 w 371"/>
                <a:gd name="T41" fmla="*/ 0 h 256"/>
                <a:gd name="T42" fmla="*/ 28 w 371"/>
                <a:gd name="T43" fmla="*/ 25 h 256"/>
                <a:gd name="T44" fmla="*/ 28 w 371"/>
                <a:gd name="T45" fmla="*/ 209 h 256"/>
                <a:gd name="T46" fmla="*/ 0 w 371"/>
                <a:gd name="T47" fmla="*/ 209 h 256"/>
                <a:gd name="T48" fmla="*/ 0 w 371"/>
                <a:gd name="T49" fmla="*/ 231 h 256"/>
                <a:gd name="T50" fmla="*/ 25 w 371"/>
                <a:gd name="T51" fmla="*/ 256 h 256"/>
                <a:gd name="T52" fmla="*/ 346 w 371"/>
                <a:gd name="T53" fmla="*/ 256 h 256"/>
                <a:gd name="T54" fmla="*/ 371 w 371"/>
                <a:gd name="T55" fmla="*/ 231 h 256"/>
                <a:gd name="T56" fmla="*/ 371 w 371"/>
                <a:gd name="T57" fmla="*/ 209 h 256"/>
                <a:gd name="T58" fmla="*/ 346 w 371"/>
                <a:gd name="T59" fmla="*/ 209 h 2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371" h="256">
                  <a:moveTo>
                    <a:pt x="346" y="209"/>
                  </a:moveTo>
                  <a:cubicBezTo>
                    <a:pt x="346" y="25"/>
                    <a:pt x="346" y="25"/>
                    <a:pt x="346" y="25"/>
                  </a:cubicBezTo>
                  <a:cubicBezTo>
                    <a:pt x="346" y="11"/>
                    <a:pt x="335" y="0"/>
                    <a:pt x="321" y="0"/>
                  </a:cubicBezTo>
                  <a:cubicBezTo>
                    <a:pt x="309" y="0"/>
                    <a:pt x="309" y="0"/>
                    <a:pt x="309" y="0"/>
                  </a:cubicBezTo>
                  <a:cubicBezTo>
                    <a:pt x="309" y="9"/>
                    <a:pt x="309" y="9"/>
                    <a:pt x="309" y="9"/>
                  </a:cubicBezTo>
                  <a:cubicBezTo>
                    <a:pt x="309" y="10"/>
                    <a:pt x="309" y="11"/>
                    <a:pt x="309" y="12"/>
                  </a:cubicBezTo>
                  <a:cubicBezTo>
                    <a:pt x="321" y="12"/>
                    <a:pt x="321" y="12"/>
                    <a:pt x="321" y="12"/>
                  </a:cubicBezTo>
                  <a:cubicBezTo>
                    <a:pt x="328" y="12"/>
                    <a:pt x="334" y="18"/>
                    <a:pt x="334" y="25"/>
                  </a:cubicBezTo>
                  <a:cubicBezTo>
                    <a:pt x="334" y="209"/>
                    <a:pt x="334" y="209"/>
                    <a:pt x="334" y="209"/>
                  </a:cubicBezTo>
                  <a:cubicBezTo>
                    <a:pt x="231" y="209"/>
                    <a:pt x="231" y="209"/>
                    <a:pt x="231" y="209"/>
                  </a:cubicBezTo>
                  <a:cubicBezTo>
                    <a:pt x="231" y="212"/>
                    <a:pt x="231" y="212"/>
                    <a:pt x="231" y="212"/>
                  </a:cubicBezTo>
                  <a:cubicBezTo>
                    <a:pt x="231" y="219"/>
                    <a:pt x="225" y="225"/>
                    <a:pt x="218" y="225"/>
                  </a:cubicBezTo>
                  <a:cubicBezTo>
                    <a:pt x="150" y="225"/>
                    <a:pt x="150" y="225"/>
                    <a:pt x="150" y="225"/>
                  </a:cubicBezTo>
                  <a:cubicBezTo>
                    <a:pt x="143" y="225"/>
                    <a:pt x="137" y="219"/>
                    <a:pt x="137" y="212"/>
                  </a:cubicBezTo>
                  <a:cubicBezTo>
                    <a:pt x="137" y="209"/>
                    <a:pt x="137" y="209"/>
                    <a:pt x="137" y="209"/>
                  </a:cubicBezTo>
                  <a:cubicBezTo>
                    <a:pt x="40" y="209"/>
                    <a:pt x="40" y="209"/>
                    <a:pt x="40" y="209"/>
                  </a:cubicBezTo>
                  <a:cubicBezTo>
                    <a:pt x="40" y="25"/>
                    <a:pt x="40" y="25"/>
                    <a:pt x="40" y="25"/>
                  </a:cubicBezTo>
                  <a:cubicBezTo>
                    <a:pt x="40" y="18"/>
                    <a:pt x="46" y="12"/>
                    <a:pt x="53" y="12"/>
                  </a:cubicBezTo>
                  <a:cubicBezTo>
                    <a:pt x="140" y="12"/>
                    <a:pt x="140" y="12"/>
                    <a:pt x="140" y="12"/>
                  </a:cubicBezTo>
                  <a:cubicBezTo>
                    <a:pt x="152" y="0"/>
                    <a:pt x="152" y="0"/>
                    <a:pt x="152" y="0"/>
                  </a:cubicBezTo>
                  <a:cubicBezTo>
                    <a:pt x="53" y="0"/>
                    <a:pt x="53" y="0"/>
                    <a:pt x="53" y="0"/>
                  </a:cubicBezTo>
                  <a:cubicBezTo>
                    <a:pt x="39" y="0"/>
                    <a:pt x="28" y="11"/>
                    <a:pt x="28" y="25"/>
                  </a:cubicBezTo>
                  <a:cubicBezTo>
                    <a:pt x="28" y="209"/>
                    <a:pt x="28" y="209"/>
                    <a:pt x="28" y="209"/>
                  </a:cubicBezTo>
                  <a:cubicBezTo>
                    <a:pt x="0" y="209"/>
                    <a:pt x="0" y="209"/>
                    <a:pt x="0" y="209"/>
                  </a:cubicBezTo>
                  <a:cubicBezTo>
                    <a:pt x="0" y="231"/>
                    <a:pt x="0" y="231"/>
                    <a:pt x="0" y="231"/>
                  </a:cubicBezTo>
                  <a:cubicBezTo>
                    <a:pt x="0" y="245"/>
                    <a:pt x="11" y="256"/>
                    <a:pt x="25" y="256"/>
                  </a:cubicBezTo>
                  <a:cubicBezTo>
                    <a:pt x="346" y="256"/>
                    <a:pt x="346" y="256"/>
                    <a:pt x="346" y="256"/>
                  </a:cubicBezTo>
                  <a:cubicBezTo>
                    <a:pt x="360" y="256"/>
                    <a:pt x="371" y="245"/>
                    <a:pt x="371" y="231"/>
                  </a:cubicBezTo>
                  <a:cubicBezTo>
                    <a:pt x="371" y="209"/>
                    <a:pt x="371" y="209"/>
                    <a:pt x="371" y="209"/>
                  </a:cubicBezTo>
                  <a:lnTo>
                    <a:pt x="346" y="209"/>
                  </a:lnTo>
                  <a:close/>
                </a:path>
              </a:pathLst>
            </a:custGeom>
            <a:grpFill/>
            <a:ln w="9525">
              <a:noFill/>
              <a:round/>
            </a:ln>
          </p:spPr>
          <p:txBody>
            <a:bodyPr vert="horz" wrap="square" lIns="91440" tIns="45720" rIns="91440" bIns="45720" numCol="1" anchor="t" anchorCtr="0" compatLnSpc="1"/>
            <a:lstStyle/>
            <a:p>
              <a:endParaRPr lang="zh-CN" altLang="en-US">
                <a:solidFill>
                  <a:prstClr val="black"/>
                </a:solidFill>
                <a:latin typeface="字魂36号-正文宋楷" panose="02000000000000000000" pitchFamily="2" charset="-122"/>
                <a:ea typeface="字魂36号-正文宋楷" panose="02000000000000000000" pitchFamily="2" charset="-122"/>
              </a:endParaRPr>
            </a:p>
          </p:txBody>
        </p:sp>
        <p:sp>
          <p:nvSpPr>
            <p:cNvPr id="32" name="Freeform 7"/>
            <p:cNvSpPr/>
            <p:nvPr/>
          </p:nvSpPr>
          <p:spPr bwMode="auto">
            <a:xfrm>
              <a:off x="369888" y="411163"/>
              <a:ext cx="339725" cy="333375"/>
            </a:xfrm>
            <a:custGeom>
              <a:avLst/>
              <a:gdLst>
                <a:gd name="T0" fmla="*/ 88 w 90"/>
                <a:gd name="T1" fmla="*/ 59 h 88"/>
                <a:gd name="T2" fmla="*/ 78 w 90"/>
                <a:gd name="T3" fmla="*/ 53 h 88"/>
                <a:gd name="T4" fmla="*/ 40 w 90"/>
                <a:gd name="T5" fmla="*/ 63 h 88"/>
                <a:gd name="T6" fmla="*/ 39 w 90"/>
                <a:gd name="T7" fmla="*/ 61 h 88"/>
                <a:gd name="T8" fmla="*/ 27 w 90"/>
                <a:gd name="T9" fmla="*/ 48 h 88"/>
                <a:gd name="T10" fmla="*/ 37 w 90"/>
                <a:gd name="T11" fmla="*/ 12 h 88"/>
                <a:gd name="T12" fmla="*/ 31 w 90"/>
                <a:gd name="T13" fmla="*/ 2 h 88"/>
                <a:gd name="T14" fmla="*/ 21 w 90"/>
                <a:gd name="T15" fmla="*/ 7 h 88"/>
                <a:gd name="T16" fmla="*/ 0 w 90"/>
                <a:gd name="T17" fmla="*/ 77 h 88"/>
                <a:gd name="T18" fmla="*/ 0 w 90"/>
                <a:gd name="T19" fmla="*/ 78 h 88"/>
                <a:gd name="T20" fmla="*/ 0 w 90"/>
                <a:gd name="T21" fmla="*/ 82 h 88"/>
                <a:gd name="T22" fmla="*/ 9 w 90"/>
                <a:gd name="T23" fmla="*/ 88 h 88"/>
                <a:gd name="T24" fmla="*/ 11 w 90"/>
                <a:gd name="T25" fmla="*/ 88 h 88"/>
                <a:gd name="T26" fmla="*/ 82 w 90"/>
                <a:gd name="T27" fmla="*/ 70 h 88"/>
                <a:gd name="T28" fmla="*/ 88 w 90"/>
                <a:gd name="T29" fmla="*/ 59 h 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90" h="88">
                  <a:moveTo>
                    <a:pt x="88" y="59"/>
                  </a:moveTo>
                  <a:cubicBezTo>
                    <a:pt x="87" y="55"/>
                    <a:pt x="83" y="52"/>
                    <a:pt x="78" y="53"/>
                  </a:cubicBezTo>
                  <a:cubicBezTo>
                    <a:pt x="40" y="63"/>
                    <a:pt x="40" y="63"/>
                    <a:pt x="40" y="63"/>
                  </a:cubicBezTo>
                  <a:cubicBezTo>
                    <a:pt x="40" y="62"/>
                    <a:pt x="39" y="61"/>
                    <a:pt x="39" y="61"/>
                  </a:cubicBezTo>
                  <a:cubicBezTo>
                    <a:pt x="27" y="48"/>
                    <a:pt x="27" y="48"/>
                    <a:pt x="27" y="48"/>
                  </a:cubicBezTo>
                  <a:cubicBezTo>
                    <a:pt x="37" y="12"/>
                    <a:pt x="37" y="12"/>
                    <a:pt x="37" y="12"/>
                  </a:cubicBezTo>
                  <a:cubicBezTo>
                    <a:pt x="38" y="8"/>
                    <a:pt x="36" y="3"/>
                    <a:pt x="31" y="2"/>
                  </a:cubicBezTo>
                  <a:cubicBezTo>
                    <a:pt x="27" y="0"/>
                    <a:pt x="22" y="3"/>
                    <a:pt x="21" y="7"/>
                  </a:cubicBezTo>
                  <a:cubicBezTo>
                    <a:pt x="0" y="77"/>
                    <a:pt x="0" y="77"/>
                    <a:pt x="0" y="77"/>
                  </a:cubicBezTo>
                  <a:cubicBezTo>
                    <a:pt x="0" y="77"/>
                    <a:pt x="0" y="78"/>
                    <a:pt x="0" y="78"/>
                  </a:cubicBezTo>
                  <a:cubicBezTo>
                    <a:pt x="0" y="79"/>
                    <a:pt x="0" y="80"/>
                    <a:pt x="0" y="82"/>
                  </a:cubicBezTo>
                  <a:cubicBezTo>
                    <a:pt x="1" y="85"/>
                    <a:pt x="5" y="88"/>
                    <a:pt x="9" y="88"/>
                  </a:cubicBezTo>
                  <a:cubicBezTo>
                    <a:pt x="9" y="88"/>
                    <a:pt x="10" y="88"/>
                    <a:pt x="11" y="88"/>
                  </a:cubicBezTo>
                  <a:cubicBezTo>
                    <a:pt x="82" y="70"/>
                    <a:pt x="82" y="70"/>
                    <a:pt x="82" y="70"/>
                  </a:cubicBezTo>
                  <a:cubicBezTo>
                    <a:pt x="87" y="68"/>
                    <a:pt x="90" y="64"/>
                    <a:pt x="88" y="59"/>
                  </a:cubicBezTo>
                  <a:close/>
                </a:path>
              </a:pathLst>
            </a:custGeom>
            <a:grpFill/>
            <a:ln w="9525">
              <a:noFill/>
              <a:round/>
            </a:ln>
          </p:spPr>
          <p:txBody>
            <a:bodyPr vert="horz" wrap="square" lIns="91440" tIns="45720" rIns="91440" bIns="45720" numCol="1" anchor="t" anchorCtr="0" compatLnSpc="1"/>
            <a:lstStyle/>
            <a:p>
              <a:endParaRPr lang="zh-CN" altLang="en-US">
                <a:solidFill>
                  <a:prstClr val="black"/>
                </a:solidFill>
                <a:latin typeface="字魂36号-正文宋楷" panose="02000000000000000000" pitchFamily="2" charset="-122"/>
                <a:ea typeface="字魂36号-正文宋楷" panose="02000000000000000000" pitchFamily="2" charset="-122"/>
              </a:endParaRPr>
            </a:p>
          </p:txBody>
        </p:sp>
      </p:grpSp>
      <p:sp>
        <p:nvSpPr>
          <p:cNvPr id="33" name="Freeform 54"/>
          <p:cNvSpPr>
            <a:spLocks noEditPoints="1"/>
          </p:cNvSpPr>
          <p:nvPr/>
        </p:nvSpPr>
        <p:spPr bwMode="auto">
          <a:xfrm>
            <a:off x="2389603" y="4043162"/>
            <a:ext cx="436260" cy="445608"/>
          </a:xfrm>
          <a:custGeom>
            <a:avLst/>
            <a:gdLst>
              <a:gd name="T0" fmla="*/ 126 w 175"/>
              <a:gd name="T1" fmla="*/ 34 h 178"/>
              <a:gd name="T2" fmla="*/ 53 w 175"/>
              <a:gd name="T3" fmla="*/ 28 h 178"/>
              <a:gd name="T4" fmla="*/ 11 w 175"/>
              <a:gd name="T5" fmla="*/ 44 h 178"/>
              <a:gd name="T6" fmla="*/ 0 w 175"/>
              <a:gd name="T7" fmla="*/ 57 h 178"/>
              <a:gd name="T8" fmla="*/ 14 w 175"/>
              <a:gd name="T9" fmla="*/ 83 h 178"/>
              <a:gd name="T10" fmla="*/ 50 w 175"/>
              <a:gd name="T11" fmla="*/ 145 h 178"/>
              <a:gd name="T12" fmla="*/ 62 w 175"/>
              <a:gd name="T13" fmla="*/ 167 h 178"/>
              <a:gd name="T14" fmla="*/ 79 w 175"/>
              <a:gd name="T15" fmla="*/ 176 h 178"/>
              <a:gd name="T16" fmla="*/ 123 w 175"/>
              <a:gd name="T17" fmla="*/ 151 h 178"/>
              <a:gd name="T18" fmla="*/ 164 w 175"/>
              <a:gd name="T19" fmla="*/ 134 h 178"/>
              <a:gd name="T20" fmla="*/ 171 w 175"/>
              <a:gd name="T21" fmla="*/ 57 h 178"/>
              <a:gd name="T22" fmla="*/ 158 w 175"/>
              <a:gd name="T23" fmla="*/ 89 h 178"/>
              <a:gd name="T24" fmla="*/ 159 w 175"/>
              <a:gd name="T25" fmla="*/ 79 h 178"/>
              <a:gd name="T26" fmla="*/ 142 w 175"/>
              <a:gd name="T27" fmla="*/ 70 h 178"/>
              <a:gd name="T28" fmla="*/ 129 w 175"/>
              <a:gd name="T29" fmla="*/ 40 h 178"/>
              <a:gd name="T30" fmla="*/ 154 w 175"/>
              <a:gd name="T31" fmla="*/ 94 h 178"/>
              <a:gd name="T32" fmla="*/ 154 w 175"/>
              <a:gd name="T33" fmla="*/ 95 h 178"/>
              <a:gd name="T34" fmla="*/ 136 w 175"/>
              <a:gd name="T35" fmla="*/ 89 h 178"/>
              <a:gd name="T36" fmla="*/ 138 w 175"/>
              <a:gd name="T37" fmla="*/ 75 h 178"/>
              <a:gd name="T38" fmla="*/ 148 w 175"/>
              <a:gd name="T39" fmla="*/ 90 h 178"/>
              <a:gd name="T40" fmla="*/ 154 w 175"/>
              <a:gd name="T41" fmla="*/ 94 h 178"/>
              <a:gd name="T42" fmla="*/ 113 w 175"/>
              <a:gd name="T43" fmla="*/ 47 h 178"/>
              <a:gd name="T44" fmla="*/ 122 w 175"/>
              <a:gd name="T45" fmla="*/ 40 h 178"/>
              <a:gd name="T46" fmla="*/ 88 w 175"/>
              <a:gd name="T47" fmla="*/ 7 h 178"/>
              <a:gd name="T48" fmla="*/ 92 w 175"/>
              <a:gd name="T49" fmla="*/ 37 h 178"/>
              <a:gd name="T50" fmla="*/ 88 w 175"/>
              <a:gd name="T51" fmla="*/ 7 h 178"/>
              <a:gd name="T52" fmla="*/ 82 w 175"/>
              <a:gd name="T53" fmla="*/ 40 h 178"/>
              <a:gd name="T54" fmla="*/ 50 w 175"/>
              <a:gd name="T55" fmla="*/ 54 h 178"/>
              <a:gd name="T56" fmla="*/ 48 w 175"/>
              <a:gd name="T57" fmla="*/ 34 h 178"/>
              <a:gd name="T58" fmla="*/ 42 w 175"/>
              <a:gd name="T59" fmla="*/ 58 h 178"/>
              <a:gd name="T60" fmla="*/ 15 w 175"/>
              <a:gd name="T61" fmla="*/ 67 h 178"/>
              <a:gd name="T62" fmla="*/ 17 w 175"/>
              <a:gd name="T63" fmla="*/ 48 h 178"/>
              <a:gd name="T64" fmla="*/ 48 w 175"/>
              <a:gd name="T65" fmla="*/ 34 h 178"/>
              <a:gd name="T66" fmla="*/ 22 w 175"/>
              <a:gd name="T67" fmla="*/ 84 h 178"/>
              <a:gd name="T68" fmla="*/ 22 w 175"/>
              <a:gd name="T69" fmla="*/ 83 h 178"/>
              <a:gd name="T70" fmla="*/ 39 w 175"/>
              <a:gd name="T71" fmla="*/ 89 h 178"/>
              <a:gd name="T72" fmla="*/ 11 w 175"/>
              <a:gd name="T73" fmla="*/ 119 h 178"/>
              <a:gd name="T74" fmla="*/ 42 w 175"/>
              <a:gd name="T75" fmla="*/ 116 h 178"/>
              <a:gd name="T76" fmla="*/ 11 w 175"/>
              <a:gd name="T77" fmla="*/ 119 h 178"/>
              <a:gd name="T78" fmla="*/ 48 w 175"/>
              <a:gd name="T79" fmla="*/ 62 h 178"/>
              <a:gd name="T80" fmla="*/ 92 w 175"/>
              <a:gd name="T81" fmla="*/ 44 h 178"/>
              <a:gd name="T82" fmla="*/ 128 w 175"/>
              <a:gd name="T83" fmla="*/ 66 h 178"/>
              <a:gd name="T84" fmla="*/ 128 w 175"/>
              <a:gd name="T85" fmla="*/ 116 h 178"/>
              <a:gd name="T86" fmla="*/ 84 w 175"/>
              <a:gd name="T87" fmla="*/ 134 h 178"/>
              <a:gd name="T88" fmla="*/ 48 w 175"/>
              <a:gd name="T89" fmla="*/ 112 h 178"/>
              <a:gd name="T90" fmla="*/ 49 w 175"/>
              <a:gd name="T91" fmla="*/ 122 h 178"/>
              <a:gd name="T92" fmla="*/ 74 w 175"/>
              <a:gd name="T93" fmla="*/ 137 h 178"/>
              <a:gd name="T94" fmla="*/ 49 w 175"/>
              <a:gd name="T95" fmla="*/ 122 h 178"/>
              <a:gd name="T96" fmla="*/ 83 w 175"/>
              <a:gd name="T97" fmla="*/ 171 h 178"/>
              <a:gd name="T98" fmla="*/ 73 w 175"/>
              <a:gd name="T99" fmla="*/ 156 h 178"/>
              <a:gd name="T100" fmla="*/ 57 w 175"/>
              <a:gd name="T101" fmla="*/ 145 h 178"/>
              <a:gd name="T102" fmla="*/ 116 w 175"/>
              <a:gd name="T103" fmla="*/ 150 h 178"/>
              <a:gd name="T104" fmla="*/ 119 w 175"/>
              <a:gd name="T105" fmla="*/ 144 h 178"/>
              <a:gd name="T106" fmla="*/ 105 w 175"/>
              <a:gd name="T107" fmla="*/ 134 h 178"/>
              <a:gd name="T108" fmla="*/ 119 w 175"/>
              <a:gd name="T109" fmla="*/ 144 h 178"/>
              <a:gd name="T110" fmla="*/ 128 w 175"/>
              <a:gd name="T111" fmla="*/ 144 h 178"/>
              <a:gd name="T112" fmla="*/ 133 w 175"/>
              <a:gd name="T113" fmla="*/ 120 h 178"/>
              <a:gd name="T114" fmla="*/ 159 w 175"/>
              <a:gd name="T115" fmla="*/ 131 h 1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75" h="178">
                <a:moveTo>
                  <a:pt x="171" y="57"/>
                </a:moveTo>
                <a:cubicBezTo>
                  <a:pt x="165" y="43"/>
                  <a:pt x="149" y="35"/>
                  <a:pt x="126" y="34"/>
                </a:cubicBezTo>
                <a:cubicBezTo>
                  <a:pt x="117" y="13"/>
                  <a:pt x="104" y="0"/>
                  <a:pt x="88" y="0"/>
                </a:cubicBezTo>
                <a:cubicBezTo>
                  <a:pt x="74" y="0"/>
                  <a:pt x="61" y="11"/>
                  <a:pt x="53" y="28"/>
                </a:cubicBezTo>
                <a:cubicBezTo>
                  <a:pt x="51" y="28"/>
                  <a:pt x="50" y="27"/>
                  <a:pt x="48" y="27"/>
                </a:cubicBezTo>
                <a:cubicBezTo>
                  <a:pt x="31" y="27"/>
                  <a:pt x="18" y="33"/>
                  <a:pt x="11" y="44"/>
                </a:cubicBezTo>
                <a:cubicBezTo>
                  <a:pt x="11" y="45"/>
                  <a:pt x="11" y="45"/>
                  <a:pt x="10" y="46"/>
                </a:cubicBezTo>
                <a:cubicBezTo>
                  <a:pt x="5" y="46"/>
                  <a:pt x="0" y="51"/>
                  <a:pt x="0" y="57"/>
                </a:cubicBezTo>
                <a:cubicBezTo>
                  <a:pt x="0" y="62"/>
                  <a:pt x="4" y="67"/>
                  <a:pt x="9" y="68"/>
                </a:cubicBezTo>
                <a:cubicBezTo>
                  <a:pt x="10" y="73"/>
                  <a:pt x="11" y="78"/>
                  <a:pt x="14" y="83"/>
                </a:cubicBezTo>
                <a:cubicBezTo>
                  <a:pt x="4" y="96"/>
                  <a:pt x="1" y="110"/>
                  <a:pt x="5" y="121"/>
                </a:cubicBezTo>
                <a:cubicBezTo>
                  <a:pt x="10" y="135"/>
                  <a:pt x="27" y="144"/>
                  <a:pt x="50" y="145"/>
                </a:cubicBezTo>
                <a:cubicBezTo>
                  <a:pt x="53" y="153"/>
                  <a:pt x="57" y="159"/>
                  <a:pt x="62" y="165"/>
                </a:cubicBezTo>
                <a:cubicBezTo>
                  <a:pt x="62" y="166"/>
                  <a:pt x="62" y="166"/>
                  <a:pt x="62" y="167"/>
                </a:cubicBezTo>
                <a:cubicBezTo>
                  <a:pt x="62" y="173"/>
                  <a:pt x="67" y="178"/>
                  <a:pt x="73" y="178"/>
                </a:cubicBezTo>
                <a:cubicBezTo>
                  <a:pt x="75" y="178"/>
                  <a:pt x="77" y="177"/>
                  <a:pt x="79" y="176"/>
                </a:cubicBezTo>
                <a:cubicBezTo>
                  <a:pt x="82" y="178"/>
                  <a:pt x="85" y="178"/>
                  <a:pt x="88" y="178"/>
                </a:cubicBezTo>
                <a:cubicBezTo>
                  <a:pt x="102" y="178"/>
                  <a:pt x="114" y="168"/>
                  <a:pt x="123" y="151"/>
                </a:cubicBezTo>
                <a:cubicBezTo>
                  <a:pt x="125" y="151"/>
                  <a:pt x="126" y="151"/>
                  <a:pt x="128" y="151"/>
                </a:cubicBezTo>
                <a:cubicBezTo>
                  <a:pt x="145" y="151"/>
                  <a:pt x="158" y="145"/>
                  <a:pt x="164" y="134"/>
                </a:cubicBezTo>
                <a:cubicBezTo>
                  <a:pt x="171" y="124"/>
                  <a:pt x="170" y="110"/>
                  <a:pt x="162" y="95"/>
                </a:cubicBezTo>
                <a:cubicBezTo>
                  <a:pt x="172" y="82"/>
                  <a:pt x="175" y="68"/>
                  <a:pt x="171" y="57"/>
                </a:cubicBezTo>
                <a:close/>
                <a:moveTo>
                  <a:pt x="165" y="59"/>
                </a:moveTo>
                <a:cubicBezTo>
                  <a:pt x="168" y="68"/>
                  <a:pt x="166" y="79"/>
                  <a:pt x="158" y="89"/>
                </a:cubicBezTo>
                <a:cubicBezTo>
                  <a:pt x="158" y="89"/>
                  <a:pt x="157" y="88"/>
                  <a:pt x="156" y="87"/>
                </a:cubicBezTo>
                <a:cubicBezTo>
                  <a:pt x="158" y="85"/>
                  <a:pt x="159" y="82"/>
                  <a:pt x="159" y="79"/>
                </a:cubicBezTo>
                <a:cubicBezTo>
                  <a:pt x="159" y="73"/>
                  <a:pt x="155" y="68"/>
                  <a:pt x="148" y="68"/>
                </a:cubicBezTo>
                <a:cubicBezTo>
                  <a:pt x="146" y="68"/>
                  <a:pt x="144" y="69"/>
                  <a:pt x="142" y="70"/>
                </a:cubicBezTo>
                <a:cubicBezTo>
                  <a:pt x="140" y="68"/>
                  <a:pt x="137" y="65"/>
                  <a:pt x="134" y="63"/>
                </a:cubicBezTo>
                <a:cubicBezTo>
                  <a:pt x="133" y="55"/>
                  <a:pt x="131" y="47"/>
                  <a:pt x="129" y="40"/>
                </a:cubicBezTo>
                <a:cubicBezTo>
                  <a:pt x="147" y="42"/>
                  <a:pt x="161" y="49"/>
                  <a:pt x="165" y="59"/>
                </a:cubicBezTo>
                <a:close/>
                <a:moveTo>
                  <a:pt x="154" y="94"/>
                </a:moveTo>
                <a:cubicBezTo>
                  <a:pt x="154" y="94"/>
                  <a:pt x="154" y="94"/>
                  <a:pt x="154" y="95"/>
                </a:cubicBezTo>
                <a:cubicBezTo>
                  <a:pt x="154" y="95"/>
                  <a:pt x="154" y="95"/>
                  <a:pt x="154" y="95"/>
                </a:cubicBezTo>
                <a:cubicBezTo>
                  <a:pt x="148" y="101"/>
                  <a:pt x="142" y="107"/>
                  <a:pt x="135" y="112"/>
                </a:cubicBezTo>
                <a:cubicBezTo>
                  <a:pt x="136" y="104"/>
                  <a:pt x="136" y="97"/>
                  <a:pt x="136" y="89"/>
                </a:cubicBezTo>
                <a:cubicBezTo>
                  <a:pt x="136" y="83"/>
                  <a:pt x="136" y="78"/>
                  <a:pt x="136" y="72"/>
                </a:cubicBezTo>
                <a:cubicBezTo>
                  <a:pt x="136" y="73"/>
                  <a:pt x="137" y="74"/>
                  <a:pt x="138" y="75"/>
                </a:cubicBezTo>
                <a:cubicBezTo>
                  <a:pt x="138" y="76"/>
                  <a:pt x="137" y="78"/>
                  <a:pt x="137" y="79"/>
                </a:cubicBezTo>
                <a:cubicBezTo>
                  <a:pt x="137" y="85"/>
                  <a:pt x="142" y="90"/>
                  <a:pt x="148" y="90"/>
                </a:cubicBezTo>
                <a:cubicBezTo>
                  <a:pt x="149" y="90"/>
                  <a:pt x="150" y="90"/>
                  <a:pt x="151" y="90"/>
                </a:cubicBezTo>
                <a:cubicBezTo>
                  <a:pt x="152" y="91"/>
                  <a:pt x="153" y="93"/>
                  <a:pt x="154" y="94"/>
                </a:cubicBezTo>
                <a:close/>
                <a:moveTo>
                  <a:pt x="127" y="57"/>
                </a:moveTo>
                <a:cubicBezTo>
                  <a:pt x="122" y="54"/>
                  <a:pt x="118" y="50"/>
                  <a:pt x="113" y="47"/>
                </a:cubicBezTo>
                <a:cubicBezTo>
                  <a:pt x="109" y="45"/>
                  <a:pt x="106" y="44"/>
                  <a:pt x="102" y="42"/>
                </a:cubicBezTo>
                <a:cubicBezTo>
                  <a:pt x="109" y="41"/>
                  <a:pt x="115" y="40"/>
                  <a:pt x="122" y="40"/>
                </a:cubicBezTo>
                <a:cubicBezTo>
                  <a:pt x="124" y="45"/>
                  <a:pt x="125" y="51"/>
                  <a:pt x="127" y="57"/>
                </a:cubicBezTo>
                <a:close/>
                <a:moveTo>
                  <a:pt x="88" y="7"/>
                </a:moveTo>
                <a:cubicBezTo>
                  <a:pt x="100" y="7"/>
                  <a:pt x="111" y="17"/>
                  <a:pt x="119" y="34"/>
                </a:cubicBezTo>
                <a:cubicBezTo>
                  <a:pt x="110" y="34"/>
                  <a:pt x="101" y="35"/>
                  <a:pt x="92" y="37"/>
                </a:cubicBezTo>
                <a:cubicBezTo>
                  <a:pt x="81" y="33"/>
                  <a:pt x="70" y="30"/>
                  <a:pt x="60" y="28"/>
                </a:cubicBezTo>
                <a:cubicBezTo>
                  <a:pt x="67" y="15"/>
                  <a:pt x="77" y="7"/>
                  <a:pt x="88" y="7"/>
                </a:cubicBezTo>
                <a:close/>
                <a:moveTo>
                  <a:pt x="57" y="34"/>
                </a:moveTo>
                <a:cubicBezTo>
                  <a:pt x="65" y="35"/>
                  <a:pt x="73" y="37"/>
                  <a:pt x="82" y="40"/>
                </a:cubicBezTo>
                <a:cubicBezTo>
                  <a:pt x="78" y="41"/>
                  <a:pt x="74" y="43"/>
                  <a:pt x="71" y="44"/>
                </a:cubicBezTo>
                <a:cubicBezTo>
                  <a:pt x="63" y="47"/>
                  <a:pt x="56" y="50"/>
                  <a:pt x="50" y="54"/>
                </a:cubicBezTo>
                <a:cubicBezTo>
                  <a:pt x="52" y="47"/>
                  <a:pt x="54" y="40"/>
                  <a:pt x="57" y="34"/>
                </a:cubicBezTo>
                <a:close/>
                <a:moveTo>
                  <a:pt x="48" y="34"/>
                </a:moveTo>
                <a:cubicBezTo>
                  <a:pt x="49" y="34"/>
                  <a:pt x="49" y="34"/>
                  <a:pt x="50" y="34"/>
                </a:cubicBezTo>
                <a:cubicBezTo>
                  <a:pt x="47" y="41"/>
                  <a:pt x="44" y="49"/>
                  <a:pt x="42" y="58"/>
                </a:cubicBezTo>
                <a:cubicBezTo>
                  <a:pt x="33" y="64"/>
                  <a:pt x="25" y="71"/>
                  <a:pt x="19" y="78"/>
                </a:cubicBezTo>
                <a:cubicBezTo>
                  <a:pt x="17" y="74"/>
                  <a:pt x="16" y="71"/>
                  <a:pt x="15" y="67"/>
                </a:cubicBezTo>
                <a:cubicBezTo>
                  <a:pt x="19" y="66"/>
                  <a:pt x="22" y="62"/>
                  <a:pt x="22" y="57"/>
                </a:cubicBezTo>
                <a:cubicBezTo>
                  <a:pt x="22" y="53"/>
                  <a:pt x="20" y="50"/>
                  <a:pt x="17" y="48"/>
                </a:cubicBezTo>
                <a:cubicBezTo>
                  <a:pt x="17" y="47"/>
                  <a:pt x="17" y="47"/>
                  <a:pt x="17" y="47"/>
                </a:cubicBezTo>
                <a:cubicBezTo>
                  <a:pt x="22" y="39"/>
                  <a:pt x="33" y="34"/>
                  <a:pt x="48" y="34"/>
                </a:cubicBezTo>
                <a:close/>
                <a:moveTo>
                  <a:pt x="40" y="106"/>
                </a:moveTo>
                <a:cubicBezTo>
                  <a:pt x="33" y="99"/>
                  <a:pt x="27" y="92"/>
                  <a:pt x="22" y="84"/>
                </a:cubicBezTo>
                <a:cubicBezTo>
                  <a:pt x="22" y="84"/>
                  <a:pt x="22" y="84"/>
                  <a:pt x="22" y="84"/>
                </a:cubicBezTo>
                <a:cubicBezTo>
                  <a:pt x="22" y="84"/>
                  <a:pt x="22" y="83"/>
                  <a:pt x="22" y="83"/>
                </a:cubicBezTo>
                <a:cubicBezTo>
                  <a:pt x="27" y="77"/>
                  <a:pt x="34" y="72"/>
                  <a:pt x="41" y="67"/>
                </a:cubicBezTo>
                <a:cubicBezTo>
                  <a:pt x="40" y="74"/>
                  <a:pt x="39" y="81"/>
                  <a:pt x="39" y="89"/>
                </a:cubicBezTo>
                <a:cubicBezTo>
                  <a:pt x="39" y="95"/>
                  <a:pt x="40" y="101"/>
                  <a:pt x="40" y="106"/>
                </a:cubicBezTo>
                <a:close/>
                <a:moveTo>
                  <a:pt x="11" y="119"/>
                </a:moveTo>
                <a:cubicBezTo>
                  <a:pt x="8" y="110"/>
                  <a:pt x="10" y="100"/>
                  <a:pt x="18" y="89"/>
                </a:cubicBezTo>
                <a:cubicBezTo>
                  <a:pt x="24" y="98"/>
                  <a:pt x="32" y="107"/>
                  <a:pt x="42" y="116"/>
                </a:cubicBezTo>
                <a:cubicBezTo>
                  <a:pt x="43" y="124"/>
                  <a:pt x="45" y="131"/>
                  <a:pt x="47" y="138"/>
                </a:cubicBezTo>
                <a:cubicBezTo>
                  <a:pt x="29" y="137"/>
                  <a:pt x="15" y="130"/>
                  <a:pt x="11" y="119"/>
                </a:cubicBezTo>
                <a:close/>
                <a:moveTo>
                  <a:pt x="46" y="89"/>
                </a:moveTo>
                <a:cubicBezTo>
                  <a:pt x="46" y="80"/>
                  <a:pt x="47" y="71"/>
                  <a:pt x="48" y="62"/>
                </a:cubicBezTo>
                <a:cubicBezTo>
                  <a:pt x="56" y="57"/>
                  <a:pt x="64" y="53"/>
                  <a:pt x="73" y="50"/>
                </a:cubicBezTo>
                <a:cubicBezTo>
                  <a:pt x="79" y="47"/>
                  <a:pt x="85" y="46"/>
                  <a:pt x="92" y="44"/>
                </a:cubicBezTo>
                <a:cubicBezTo>
                  <a:pt x="98" y="47"/>
                  <a:pt x="104" y="50"/>
                  <a:pt x="109" y="53"/>
                </a:cubicBezTo>
                <a:cubicBezTo>
                  <a:pt x="116" y="57"/>
                  <a:pt x="123" y="61"/>
                  <a:pt x="128" y="66"/>
                </a:cubicBezTo>
                <a:cubicBezTo>
                  <a:pt x="129" y="73"/>
                  <a:pt x="130" y="81"/>
                  <a:pt x="130" y="89"/>
                </a:cubicBezTo>
                <a:cubicBezTo>
                  <a:pt x="130" y="99"/>
                  <a:pt x="129" y="108"/>
                  <a:pt x="128" y="116"/>
                </a:cubicBezTo>
                <a:cubicBezTo>
                  <a:pt x="120" y="121"/>
                  <a:pt x="112" y="125"/>
                  <a:pt x="103" y="128"/>
                </a:cubicBezTo>
                <a:cubicBezTo>
                  <a:pt x="97" y="131"/>
                  <a:pt x="91" y="133"/>
                  <a:pt x="84" y="134"/>
                </a:cubicBezTo>
                <a:cubicBezTo>
                  <a:pt x="78" y="132"/>
                  <a:pt x="72" y="129"/>
                  <a:pt x="67" y="125"/>
                </a:cubicBezTo>
                <a:cubicBezTo>
                  <a:pt x="60" y="121"/>
                  <a:pt x="53" y="117"/>
                  <a:pt x="48" y="112"/>
                </a:cubicBezTo>
                <a:cubicBezTo>
                  <a:pt x="46" y="105"/>
                  <a:pt x="46" y="97"/>
                  <a:pt x="46" y="89"/>
                </a:cubicBezTo>
                <a:close/>
                <a:moveTo>
                  <a:pt x="49" y="122"/>
                </a:moveTo>
                <a:cubicBezTo>
                  <a:pt x="54" y="125"/>
                  <a:pt x="58" y="128"/>
                  <a:pt x="63" y="131"/>
                </a:cubicBezTo>
                <a:cubicBezTo>
                  <a:pt x="67" y="133"/>
                  <a:pt x="70" y="135"/>
                  <a:pt x="74" y="137"/>
                </a:cubicBezTo>
                <a:cubicBezTo>
                  <a:pt x="67" y="138"/>
                  <a:pt x="61" y="138"/>
                  <a:pt x="54" y="138"/>
                </a:cubicBezTo>
                <a:cubicBezTo>
                  <a:pt x="52" y="133"/>
                  <a:pt x="51" y="128"/>
                  <a:pt x="49" y="122"/>
                </a:cubicBezTo>
                <a:close/>
                <a:moveTo>
                  <a:pt x="88" y="172"/>
                </a:moveTo>
                <a:cubicBezTo>
                  <a:pt x="86" y="172"/>
                  <a:pt x="85" y="172"/>
                  <a:pt x="83" y="171"/>
                </a:cubicBezTo>
                <a:cubicBezTo>
                  <a:pt x="84" y="170"/>
                  <a:pt x="84" y="168"/>
                  <a:pt x="84" y="167"/>
                </a:cubicBezTo>
                <a:cubicBezTo>
                  <a:pt x="84" y="161"/>
                  <a:pt x="79" y="156"/>
                  <a:pt x="73" y="156"/>
                </a:cubicBezTo>
                <a:cubicBezTo>
                  <a:pt x="70" y="156"/>
                  <a:pt x="68" y="157"/>
                  <a:pt x="66" y="159"/>
                </a:cubicBezTo>
                <a:cubicBezTo>
                  <a:pt x="62" y="155"/>
                  <a:pt x="59" y="150"/>
                  <a:pt x="57" y="145"/>
                </a:cubicBezTo>
                <a:cubicBezTo>
                  <a:pt x="65" y="144"/>
                  <a:pt x="75" y="143"/>
                  <a:pt x="84" y="141"/>
                </a:cubicBezTo>
                <a:cubicBezTo>
                  <a:pt x="95" y="146"/>
                  <a:pt x="106" y="149"/>
                  <a:pt x="116" y="150"/>
                </a:cubicBezTo>
                <a:cubicBezTo>
                  <a:pt x="109" y="163"/>
                  <a:pt x="99" y="172"/>
                  <a:pt x="88" y="172"/>
                </a:cubicBezTo>
                <a:close/>
                <a:moveTo>
                  <a:pt x="119" y="144"/>
                </a:moveTo>
                <a:cubicBezTo>
                  <a:pt x="111" y="143"/>
                  <a:pt x="103" y="141"/>
                  <a:pt x="94" y="138"/>
                </a:cubicBezTo>
                <a:cubicBezTo>
                  <a:pt x="98" y="137"/>
                  <a:pt x="102" y="136"/>
                  <a:pt x="105" y="134"/>
                </a:cubicBezTo>
                <a:cubicBezTo>
                  <a:pt x="113" y="132"/>
                  <a:pt x="119" y="128"/>
                  <a:pt x="126" y="125"/>
                </a:cubicBezTo>
                <a:cubicBezTo>
                  <a:pt x="124" y="132"/>
                  <a:pt x="122" y="138"/>
                  <a:pt x="119" y="144"/>
                </a:cubicBezTo>
                <a:close/>
                <a:moveTo>
                  <a:pt x="159" y="131"/>
                </a:moveTo>
                <a:cubicBezTo>
                  <a:pt x="154" y="140"/>
                  <a:pt x="143" y="144"/>
                  <a:pt x="128" y="144"/>
                </a:cubicBezTo>
                <a:cubicBezTo>
                  <a:pt x="127" y="144"/>
                  <a:pt x="127" y="144"/>
                  <a:pt x="126" y="144"/>
                </a:cubicBezTo>
                <a:cubicBezTo>
                  <a:pt x="129" y="137"/>
                  <a:pt x="132" y="129"/>
                  <a:pt x="133" y="120"/>
                </a:cubicBezTo>
                <a:cubicBezTo>
                  <a:pt x="143" y="114"/>
                  <a:pt x="151" y="108"/>
                  <a:pt x="157" y="101"/>
                </a:cubicBezTo>
                <a:cubicBezTo>
                  <a:pt x="163" y="113"/>
                  <a:pt x="164" y="123"/>
                  <a:pt x="159" y="131"/>
                </a:cubicBezTo>
                <a:close/>
              </a:path>
            </a:pathLst>
          </a:custGeom>
          <a:solidFill>
            <a:schemeClr val="bg1"/>
          </a:solidFill>
          <a:ln>
            <a:noFill/>
          </a:ln>
        </p:spPr>
        <p:txBody>
          <a:bodyPr vert="horz" wrap="square" lIns="91440" tIns="45720" rIns="91440" bIns="45720" numCol="1" anchor="t" anchorCtr="0" compatLnSpc="1"/>
          <a:lstStyle/>
          <a:p>
            <a:endParaRPr lang="zh-CN" altLang="en-US">
              <a:solidFill>
                <a:prstClr val="black"/>
              </a:solidFill>
              <a:latin typeface="字魂36号-正文宋楷" panose="02000000000000000000" pitchFamily="2" charset="-122"/>
              <a:ea typeface="字魂36号-正文宋楷" panose="02000000000000000000" pitchFamily="2" charset="-122"/>
            </a:endParaRPr>
          </a:p>
        </p:txBody>
      </p:sp>
      <p:sp>
        <p:nvSpPr>
          <p:cNvPr id="34" name="Freeform 97"/>
          <p:cNvSpPr>
            <a:spLocks noEditPoints="1"/>
          </p:cNvSpPr>
          <p:nvPr/>
        </p:nvSpPr>
        <p:spPr bwMode="auto">
          <a:xfrm>
            <a:off x="579629" y="624826"/>
            <a:ext cx="485717" cy="412284"/>
          </a:xfrm>
          <a:custGeom>
            <a:avLst/>
            <a:gdLst>
              <a:gd name="T0" fmla="*/ 212 w 250"/>
              <a:gd name="T1" fmla="*/ 5 h 212"/>
              <a:gd name="T2" fmla="*/ 48 w 250"/>
              <a:gd name="T3" fmla="*/ 0 h 212"/>
              <a:gd name="T4" fmla="*/ 2 w 250"/>
              <a:gd name="T5" fmla="*/ 71 h 212"/>
              <a:gd name="T6" fmla="*/ 94 w 250"/>
              <a:gd name="T7" fmla="*/ 207 h 212"/>
              <a:gd name="T8" fmla="*/ 147 w 250"/>
              <a:gd name="T9" fmla="*/ 212 h 212"/>
              <a:gd name="T10" fmla="*/ 248 w 250"/>
              <a:gd name="T11" fmla="*/ 82 h 212"/>
              <a:gd name="T12" fmla="*/ 230 w 250"/>
              <a:gd name="T13" fmla="*/ 69 h 212"/>
              <a:gd name="T14" fmla="*/ 186 w 250"/>
              <a:gd name="T15" fmla="*/ 69 h 212"/>
              <a:gd name="T16" fmla="*/ 204 w 250"/>
              <a:gd name="T17" fmla="*/ 20 h 212"/>
              <a:gd name="T18" fmla="*/ 230 w 250"/>
              <a:gd name="T19" fmla="*/ 69 h 212"/>
              <a:gd name="T20" fmla="*/ 87 w 250"/>
              <a:gd name="T21" fmla="*/ 69 h 212"/>
              <a:gd name="T22" fmla="*/ 121 w 250"/>
              <a:gd name="T23" fmla="*/ 14 h 212"/>
              <a:gd name="T24" fmla="*/ 127 w 250"/>
              <a:gd name="T25" fmla="*/ 14 h 212"/>
              <a:gd name="T26" fmla="*/ 162 w 250"/>
              <a:gd name="T27" fmla="*/ 69 h 212"/>
              <a:gd name="T28" fmla="*/ 145 w 250"/>
              <a:gd name="T29" fmla="*/ 14 h 212"/>
              <a:gd name="T30" fmla="*/ 190 w 250"/>
              <a:gd name="T31" fmla="*/ 14 h 212"/>
              <a:gd name="T32" fmla="*/ 173 w 250"/>
              <a:gd name="T33" fmla="*/ 60 h 212"/>
              <a:gd name="T34" fmla="*/ 145 w 250"/>
              <a:gd name="T35" fmla="*/ 14 h 212"/>
              <a:gd name="T36" fmla="*/ 59 w 250"/>
              <a:gd name="T37" fmla="*/ 15 h 212"/>
              <a:gd name="T38" fmla="*/ 104 w 250"/>
              <a:gd name="T39" fmla="*/ 14 h 212"/>
              <a:gd name="T40" fmla="*/ 76 w 250"/>
              <a:gd name="T41" fmla="*/ 59 h 212"/>
              <a:gd name="T42" fmla="*/ 166 w 250"/>
              <a:gd name="T43" fmla="*/ 83 h 212"/>
              <a:gd name="T44" fmla="*/ 128 w 250"/>
              <a:gd name="T45" fmla="*/ 198 h 212"/>
              <a:gd name="T46" fmla="*/ 122 w 250"/>
              <a:gd name="T47" fmla="*/ 198 h 212"/>
              <a:gd name="T48" fmla="*/ 83 w 250"/>
              <a:gd name="T49" fmla="*/ 84 h 212"/>
              <a:gd name="T50" fmla="*/ 166 w 250"/>
              <a:gd name="T51" fmla="*/ 83 h 212"/>
              <a:gd name="T52" fmla="*/ 63 w 250"/>
              <a:gd name="T53" fmla="*/ 68 h 212"/>
              <a:gd name="T54" fmla="*/ 20 w 250"/>
              <a:gd name="T55" fmla="*/ 69 h 212"/>
              <a:gd name="T56" fmla="*/ 46 w 250"/>
              <a:gd name="T57" fmla="*/ 21 h 212"/>
              <a:gd name="T58" fmla="*/ 22 w 250"/>
              <a:gd name="T59" fmla="*/ 83 h 212"/>
              <a:gd name="T60" fmla="*/ 68 w 250"/>
              <a:gd name="T61" fmla="*/ 84 h 212"/>
              <a:gd name="T62" fmla="*/ 106 w 250"/>
              <a:gd name="T63" fmla="*/ 198 h 212"/>
              <a:gd name="T64" fmla="*/ 104 w 250"/>
              <a:gd name="T65" fmla="*/ 197 h 212"/>
              <a:gd name="T66" fmla="*/ 22 w 250"/>
              <a:gd name="T67" fmla="*/ 83 h 212"/>
              <a:gd name="T68" fmla="*/ 143 w 250"/>
              <a:gd name="T69" fmla="*/ 198 h 212"/>
              <a:gd name="T70" fmla="*/ 181 w 250"/>
              <a:gd name="T71" fmla="*/ 84 h 212"/>
              <a:gd name="T72" fmla="*/ 229 w 250"/>
              <a:gd name="T73" fmla="*/ 83 h 212"/>
              <a:gd name="T74" fmla="*/ 146 w 250"/>
              <a:gd name="T75" fmla="*/ 198 h 2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250" h="212">
                <a:moveTo>
                  <a:pt x="248" y="71"/>
                </a:moveTo>
                <a:cubicBezTo>
                  <a:pt x="212" y="5"/>
                  <a:pt x="212" y="5"/>
                  <a:pt x="212" y="5"/>
                </a:cubicBezTo>
                <a:cubicBezTo>
                  <a:pt x="210" y="2"/>
                  <a:pt x="206" y="0"/>
                  <a:pt x="202" y="0"/>
                </a:cubicBezTo>
                <a:cubicBezTo>
                  <a:pt x="48" y="0"/>
                  <a:pt x="48" y="0"/>
                  <a:pt x="48" y="0"/>
                </a:cubicBezTo>
                <a:cubicBezTo>
                  <a:pt x="45" y="0"/>
                  <a:pt x="41" y="2"/>
                  <a:pt x="39" y="5"/>
                </a:cubicBezTo>
                <a:cubicBezTo>
                  <a:pt x="2" y="71"/>
                  <a:pt x="2" y="71"/>
                  <a:pt x="2" y="71"/>
                </a:cubicBezTo>
                <a:cubicBezTo>
                  <a:pt x="0" y="74"/>
                  <a:pt x="0" y="79"/>
                  <a:pt x="3" y="82"/>
                </a:cubicBezTo>
                <a:cubicBezTo>
                  <a:pt x="94" y="207"/>
                  <a:pt x="94" y="207"/>
                  <a:pt x="94" y="207"/>
                </a:cubicBezTo>
                <a:cubicBezTo>
                  <a:pt x="96" y="210"/>
                  <a:pt x="100" y="212"/>
                  <a:pt x="103" y="212"/>
                </a:cubicBezTo>
                <a:cubicBezTo>
                  <a:pt x="147" y="212"/>
                  <a:pt x="147" y="212"/>
                  <a:pt x="147" y="212"/>
                </a:cubicBezTo>
                <a:cubicBezTo>
                  <a:pt x="151" y="212"/>
                  <a:pt x="154" y="210"/>
                  <a:pt x="157" y="207"/>
                </a:cubicBezTo>
                <a:cubicBezTo>
                  <a:pt x="248" y="82"/>
                  <a:pt x="248" y="82"/>
                  <a:pt x="248" y="82"/>
                </a:cubicBezTo>
                <a:cubicBezTo>
                  <a:pt x="250" y="79"/>
                  <a:pt x="250" y="74"/>
                  <a:pt x="248" y="71"/>
                </a:cubicBezTo>
                <a:close/>
                <a:moveTo>
                  <a:pt x="230" y="69"/>
                </a:moveTo>
                <a:cubicBezTo>
                  <a:pt x="219" y="69"/>
                  <a:pt x="198" y="69"/>
                  <a:pt x="187" y="69"/>
                </a:cubicBezTo>
                <a:cubicBezTo>
                  <a:pt x="186" y="69"/>
                  <a:pt x="186" y="69"/>
                  <a:pt x="186" y="69"/>
                </a:cubicBezTo>
                <a:cubicBezTo>
                  <a:pt x="203" y="20"/>
                  <a:pt x="203" y="20"/>
                  <a:pt x="203" y="20"/>
                </a:cubicBezTo>
                <a:cubicBezTo>
                  <a:pt x="203" y="20"/>
                  <a:pt x="204" y="19"/>
                  <a:pt x="204" y="20"/>
                </a:cubicBezTo>
                <a:cubicBezTo>
                  <a:pt x="211" y="32"/>
                  <a:pt x="228" y="63"/>
                  <a:pt x="231" y="68"/>
                </a:cubicBezTo>
                <a:cubicBezTo>
                  <a:pt x="231" y="69"/>
                  <a:pt x="231" y="69"/>
                  <a:pt x="230" y="69"/>
                </a:cubicBezTo>
                <a:close/>
                <a:moveTo>
                  <a:pt x="161" y="69"/>
                </a:moveTo>
                <a:cubicBezTo>
                  <a:pt x="143" y="69"/>
                  <a:pt x="106" y="69"/>
                  <a:pt x="87" y="69"/>
                </a:cubicBezTo>
                <a:cubicBezTo>
                  <a:pt x="86" y="69"/>
                  <a:pt x="86" y="68"/>
                  <a:pt x="86" y="68"/>
                </a:cubicBezTo>
                <a:cubicBezTo>
                  <a:pt x="121" y="14"/>
                  <a:pt x="121" y="14"/>
                  <a:pt x="121" y="14"/>
                </a:cubicBezTo>
                <a:cubicBezTo>
                  <a:pt x="121" y="14"/>
                  <a:pt x="121" y="14"/>
                  <a:pt x="122" y="14"/>
                </a:cubicBezTo>
                <a:cubicBezTo>
                  <a:pt x="123" y="14"/>
                  <a:pt x="126" y="14"/>
                  <a:pt x="127" y="14"/>
                </a:cubicBezTo>
                <a:cubicBezTo>
                  <a:pt x="128" y="14"/>
                  <a:pt x="128" y="14"/>
                  <a:pt x="128" y="14"/>
                </a:cubicBezTo>
                <a:cubicBezTo>
                  <a:pt x="162" y="69"/>
                  <a:pt x="162" y="69"/>
                  <a:pt x="162" y="69"/>
                </a:cubicBezTo>
                <a:cubicBezTo>
                  <a:pt x="162" y="69"/>
                  <a:pt x="163" y="69"/>
                  <a:pt x="161" y="69"/>
                </a:cubicBezTo>
                <a:close/>
                <a:moveTo>
                  <a:pt x="145" y="14"/>
                </a:moveTo>
                <a:cubicBezTo>
                  <a:pt x="155" y="14"/>
                  <a:pt x="185" y="14"/>
                  <a:pt x="190" y="14"/>
                </a:cubicBezTo>
                <a:cubicBezTo>
                  <a:pt x="190" y="14"/>
                  <a:pt x="190" y="14"/>
                  <a:pt x="190" y="14"/>
                </a:cubicBezTo>
                <a:cubicBezTo>
                  <a:pt x="190" y="14"/>
                  <a:pt x="179" y="48"/>
                  <a:pt x="175" y="60"/>
                </a:cubicBezTo>
                <a:cubicBezTo>
                  <a:pt x="174" y="61"/>
                  <a:pt x="173" y="60"/>
                  <a:pt x="173" y="60"/>
                </a:cubicBezTo>
                <a:cubicBezTo>
                  <a:pt x="144" y="14"/>
                  <a:pt x="144" y="14"/>
                  <a:pt x="144" y="14"/>
                </a:cubicBezTo>
                <a:cubicBezTo>
                  <a:pt x="144" y="14"/>
                  <a:pt x="144" y="14"/>
                  <a:pt x="145" y="14"/>
                </a:cubicBezTo>
                <a:close/>
                <a:moveTo>
                  <a:pt x="74" y="59"/>
                </a:moveTo>
                <a:cubicBezTo>
                  <a:pt x="71" y="48"/>
                  <a:pt x="59" y="15"/>
                  <a:pt x="59" y="15"/>
                </a:cubicBezTo>
                <a:cubicBezTo>
                  <a:pt x="59" y="15"/>
                  <a:pt x="59" y="14"/>
                  <a:pt x="60" y="14"/>
                </a:cubicBezTo>
                <a:cubicBezTo>
                  <a:pt x="70" y="14"/>
                  <a:pt x="98" y="14"/>
                  <a:pt x="104" y="14"/>
                </a:cubicBezTo>
                <a:cubicBezTo>
                  <a:pt x="105" y="14"/>
                  <a:pt x="104" y="14"/>
                  <a:pt x="104" y="14"/>
                </a:cubicBezTo>
                <a:cubicBezTo>
                  <a:pt x="76" y="59"/>
                  <a:pt x="76" y="59"/>
                  <a:pt x="76" y="59"/>
                </a:cubicBezTo>
                <a:cubicBezTo>
                  <a:pt x="76" y="59"/>
                  <a:pt x="75" y="60"/>
                  <a:pt x="74" y="59"/>
                </a:cubicBezTo>
                <a:close/>
                <a:moveTo>
                  <a:pt x="166" y="83"/>
                </a:moveTo>
                <a:cubicBezTo>
                  <a:pt x="167" y="83"/>
                  <a:pt x="166" y="84"/>
                  <a:pt x="166" y="84"/>
                </a:cubicBezTo>
                <a:cubicBezTo>
                  <a:pt x="128" y="198"/>
                  <a:pt x="128" y="198"/>
                  <a:pt x="128" y="198"/>
                </a:cubicBezTo>
                <a:cubicBezTo>
                  <a:pt x="128" y="198"/>
                  <a:pt x="127" y="198"/>
                  <a:pt x="127" y="198"/>
                </a:cubicBezTo>
                <a:cubicBezTo>
                  <a:pt x="126" y="198"/>
                  <a:pt x="123" y="198"/>
                  <a:pt x="122" y="198"/>
                </a:cubicBezTo>
                <a:cubicBezTo>
                  <a:pt x="122" y="198"/>
                  <a:pt x="121" y="198"/>
                  <a:pt x="121" y="198"/>
                </a:cubicBezTo>
                <a:cubicBezTo>
                  <a:pt x="83" y="84"/>
                  <a:pt x="83" y="84"/>
                  <a:pt x="83" y="84"/>
                </a:cubicBezTo>
                <a:cubicBezTo>
                  <a:pt x="83" y="84"/>
                  <a:pt x="83" y="83"/>
                  <a:pt x="83" y="83"/>
                </a:cubicBezTo>
                <a:cubicBezTo>
                  <a:pt x="104" y="83"/>
                  <a:pt x="145" y="83"/>
                  <a:pt x="166" y="83"/>
                </a:cubicBezTo>
                <a:close/>
                <a:moveTo>
                  <a:pt x="47" y="21"/>
                </a:moveTo>
                <a:cubicBezTo>
                  <a:pt x="51" y="32"/>
                  <a:pt x="61" y="63"/>
                  <a:pt x="63" y="68"/>
                </a:cubicBezTo>
                <a:cubicBezTo>
                  <a:pt x="63" y="69"/>
                  <a:pt x="63" y="69"/>
                  <a:pt x="62" y="69"/>
                </a:cubicBezTo>
                <a:cubicBezTo>
                  <a:pt x="52" y="69"/>
                  <a:pt x="31" y="69"/>
                  <a:pt x="20" y="69"/>
                </a:cubicBezTo>
                <a:cubicBezTo>
                  <a:pt x="19" y="69"/>
                  <a:pt x="20" y="68"/>
                  <a:pt x="20" y="68"/>
                </a:cubicBezTo>
                <a:cubicBezTo>
                  <a:pt x="46" y="21"/>
                  <a:pt x="46" y="21"/>
                  <a:pt x="46" y="21"/>
                </a:cubicBezTo>
                <a:cubicBezTo>
                  <a:pt x="46" y="21"/>
                  <a:pt x="46" y="20"/>
                  <a:pt x="47" y="21"/>
                </a:cubicBezTo>
                <a:close/>
                <a:moveTo>
                  <a:pt x="22" y="83"/>
                </a:moveTo>
                <a:cubicBezTo>
                  <a:pt x="33" y="83"/>
                  <a:pt x="56" y="83"/>
                  <a:pt x="67" y="83"/>
                </a:cubicBezTo>
                <a:cubicBezTo>
                  <a:pt x="68" y="83"/>
                  <a:pt x="68" y="84"/>
                  <a:pt x="68" y="84"/>
                </a:cubicBezTo>
                <a:cubicBezTo>
                  <a:pt x="107" y="197"/>
                  <a:pt x="107" y="197"/>
                  <a:pt x="107" y="197"/>
                </a:cubicBezTo>
                <a:cubicBezTo>
                  <a:pt x="107" y="197"/>
                  <a:pt x="107" y="198"/>
                  <a:pt x="106" y="198"/>
                </a:cubicBezTo>
                <a:cubicBezTo>
                  <a:pt x="106" y="198"/>
                  <a:pt x="105" y="198"/>
                  <a:pt x="105" y="198"/>
                </a:cubicBezTo>
                <a:cubicBezTo>
                  <a:pt x="105" y="198"/>
                  <a:pt x="104" y="197"/>
                  <a:pt x="104" y="197"/>
                </a:cubicBezTo>
                <a:cubicBezTo>
                  <a:pt x="21" y="84"/>
                  <a:pt x="21" y="84"/>
                  <a:pt x="21" y="84"/>
                </a:cubicBezTo>
                <a:cubicBezTo>
                  <a:pt x="21" y="84"/>
                  <a:pt x="21" y="83"/>
                  <a:pt x="22" y="83"/>
                </a:cubicBezTo>
                <a:close/>
                <a:moveTo>
                  <a:pt x="146" y="198"/>
                </a:moveTo>
                <a:cubicBezTo>
                  <a:pt x="145" y="198"/>
                  <a:pt x="143" y="198"/>
                  <a:pt x="143" y="198"/>
                </a:cubicBezTo>
                <a:cubicBezTo>
                  <a:pt x="142" y="198"/>
                  <a:pt x="142" y="198"/>
                  <a:pt x="142" y="198"/>
                </a:cubicBezTo>
                <a:cubicBezTo>
                  <a:pt x="181" y="84"/>
                  <a:pt x="181" y="84"/>
                  <a:pt x="181" y="84"/>
                </a:cubicBezTo>
                <a:cubicBezTo>
                  <a:pt x="181" y="84"/>
                  <a:pt x="181" y="83"/>
                  <a:pt x="182" y="83"/>
                </a:cubicBezTo>
                <a:cubicBezTo>
                  <a:pt x="194" y="83"/>
                  <a:pt x="217" y="83"/>
                  <a:pt x="229" y="83"/>
                </a:cubicBezTo>
                <a:cubicBezTo>
                  <a:pt x="230" y="83"/>
                  <a:pt x="229" y="84"/>
                  <a:pt x="229" y="84"/>
                </a:cubicBezTo>
                <a:cubicBezTo>
                  <a:pt x="146" y="198"/>
                  <a:pt x="146" y="198"/>
                  <a:pt x="146" y="198"/>
                </a:cubicBezTo>
                <a:cubicBezTo>
                  <a:pt x="146" y="198"/>
                  <a:pt x="146" y="198"/>
                  <a:pt x="146" y="198"/>
                </a:cubicBezTo>
                <a:close/>
              </a:path>
            </a:pathLst>
          </a:custGeom>
          <a:solidFill>
            <a:schemeClr val="bg1"/>
          </a:solidFill>
          <a:ln>
            <a:noFill/>
          </a:ln>
        </p:spPr>
        <p:txBody>
          <a:bodyPr vert="horz" wrap="square" lIns="91440" tIns="45720" rIns="91440" bIns="45720" numCol="1" anchor="t" anchorCtr="0" compatLnSpc="1"/>
          <a:lstStyle/>
          <a:p>
            <a:endParaRPr lang="zh-CN" altLang="en-US">
              <a:solidFill>
                <a:prstClr val="black"/>
              </a:solidFill>
              <a:latin typeface="字魂36号-正文宋楷" panose="02000000000000000000" pitchFamily="2" charset="-122"/>
              <a:ea typeface="字魂36号-正文宋楷" panose="02000000000000000000" pitchFamily="2" charset="-122"/>
            </a:endParaRPr>
          </a:p>
        </p:txBody>
      </p:sp>
      <p:sp>
        <p:nvSpPr>
          <p:cNvPr id="4" name="Title 3">
            <a:extLst>
              <a:ext uri="{FF2B5EF4-FFF2-40B4-BE49-F238E27FC236}">
                <a16:creationId xmlns:a16="http://schemas.microsoft.com/office/drawing/2014/main" id="{B9A8BDA6-CBDE-A045-B311-417FA8EAECFF}"/>
              </a:ext>
            </a:extLst>
          </p:cNvPr>
          <p:cNvSpPr>
            <a:spLocks noGrp="1"/>
          </p:cNvSpPr>
          <p:nvPr>
            <p:ph type="title"/>
          </p:nvPr>
        </p:nvSpPr>
        <p:spPr>
          <a:xfrm>
            <a:off x="2825863" y="-35224"/>
            <a:ext cx="10142477" cy="1159078"/>
          </a:xfrm>
        </p:spPr>
        <p:txBody>
          <a:bodyPr>
            <a:normAutofit/>
          </a:bodyPr>
          <a:lstStyle/>
          <a:p>
            <a:r>
              <a:rPr lang="en-US" sz="2800" b="1" dirty="0"/>
              <a:t>How Hilton stays ahead in a disruptive world to remain a true innovator in the hospitality </a:t>
            </a:r>
            <a:r>
              <a:rPr lang="en-US" sz="2800" b="1" dirty="0" err="1"/>
              <a:t>indust</a:t>
            </a:r>
            <a:r>
              <a:rPr lang="en-GB" sz="2800" b="1" dirty="0"/>
              <a:t>ry</a:t>
            </a:r>
            <a:endParaRPr lang="en-US" sz="2800" b="1" dirty="0"/>
          </a:p>
        </p:txBody>
      </p:sp>
      <p:sp>
        <p:nvSpPr>
          <p:cNvPr id="3" name="Title 2">
            <a:extLst>
              <a:ext uri="{FF2B5EF4-FFF2-40B4-BE49-F238E27FC236}">
                <a16:creationId xmlns:a16="http://schemas.microsoft.com/office/drawing/2014/main" id="{EECD2D01-D895-4547-9D00-C877EBD9E5B9}"/>
              </a:ext>
            </a:extLst>
          </p:cNvPr>
          <p:cNvSpPr>
            <a:spLocks noGrp="1"/>
          </p:cNvSpPr>
          <p:nvPr>
            <p:ph type="title"/>
          </p:nvPr>
        </p:nvSpPr>
        <p:spPr>
          <a:xfrm>
            <a:off x="461899" y="1907722"/>
            <a:ext cx="4727928" cy="2852737"/>
          </a:xfrm>
        </p:spPr>
        <p:txBody>
          <a:bodyPr>
            <a:normAutofit fontScale="90000"/>
          </a:bodyPr>
          <a:lstStyle/>
          <a:p>
            <a:br>
              <a:rPr lang="en-GB" sz="3200" dirty="0"/>
            </a:br>
            <a:r>
              <a:rPr lang="en-GB" sz="3200" b="1" dirty="0"/>
              <a:t>Pace of Technology Change</a:t>
            </a:r>
            <a:br>
              <a:rPr lang="en-GB" sz="3200" b="1" dirty="0"/>
            </a:br>
            <a:br>
              <a:rPr lang="en-GB" sz="3200" dirty="0"/>
            </a:br>
            <a:r>
              <a:rPr lang="en-US" sz="3200" dirty="0"/>
              <a:t>Hilton Hotels has launched a new mobile Web application giving iPhone users accessibility to the hotel chain's Internet features</a:t>
            </a:r>
          </a:p>
        </p:txBody>
      </p:sp>
      <p:pic>
        <p:nvPicPr>
          <p:cNvPr id="7" name="Picture 7">
            <a:extLst>
              <a:ext uri="{FF2B5EF4-FFF2-40B4-BE49-F238E27FC236}">
                <a16:creationId xmlns:a16="http://schemas.microsoft.com/office/drawing/2014/main" id="{D888BC9B-7CF8-1B46-B50A-BDE8B5C7BBD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39160" y="1761965"/>
            <a:ext cx="6954038" cy="3287363"/>
          </a:xfrm>
          <a:prstGeom prst="rect">
            <a:avLst/>
          </a:prstGeom>
        </p:spPr>
      </p:pic>
    </p:spTree>
    <p:extLst>
      <p:ext uri="{BB962C8B-B14F-4D97-AF65-F5344CB8AC3E}">
        <p14:creationId xmlns:p14="http://schemas.microsoft.com/office/powerpoint/2010/main" val="113075105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文本框 12"/>
          <p:cNvSpPr txBox="1"/>
          <p:nvPr/>
        </p:nvSpPr>
        <p:spPr>
          <a:xfrm>
            <a:off x="1065346" y="112302"/>
            <a:ext cx="9687321" cy="1754326"/>
          </a:xfrm>
          <a:prstGeom prst="rect">
            <a:avLst/>
          </a:prstGeom>
          <a:noFill/>
        </p:spPr>
        <p:txBody>
          <a:bodyPr wrap="square" rtlCol="0">
            <a:spAutoFit/>
          </a:bodyPr>
          <a:lstStyle/>
          <a:p>
            <a:r>
              <a:rPr lang="en-GB" altLang="zh-CN" sz="5400" dirty="0">
                <a:solidFill>
                  <a:schemeClr val="accent1"/>
                </a:solidFill>
                <a:latin typeface="字魂36号-正文宋楷" panose="02000000000000000000" pitchFamily="2" charset="-122"/>
                <a:ea typeface="字魂36号-正文宋楷" panose="02000000000000000000" pitchFamily="2" charset="-122"/>
              </a:rPr>
              <a:t>Atkinson’s flexibility</a:t>
            </a:r>
            <a:endParaRPr lang="en-GB" altLang="zh-CN" sz="5400" b="1" dirty="0">
              <a:solidFill>
                <a:schemeClr val="accent1"/>
              </a:solidFill>
              <a:latin typeface="字魂36号-正文宋楷" panose="02000000000000000000" pitchFamily="2" charset="-122"/>
              <a:ea typeface="字魂36号-正文宋楷" panose="02000000000000000000" pitchFamily="2" charset="-122"/>
            </a:endParaRPr>
          </a:p>
          <a:p>
            <a:endParaRPr lang="en-US" altLang="zh-CN" sz="5400" b="1" dirty="0">
              <a:solidFill>
                <a:schemeClr val="accent1"/>
              </a:solidFill>
              <a:latin typeface="字魂95号-手刻宋" panose="00000500000000000000" pitchFamily="2" charset="-122"/>
              <a:ea typeface="字魂95号-手刻宋" panose="00000500000000000000" pitchFamily="2" charset="-122"/>
            </a:endParaRPr>
          </a:p>
        </p:txBody>
      </p:sp>
      <p:cxnSp>
        <p:nvCxnSpPr>
          <p:cNvPr id="18" name="直接连接符 17"/>
          <p:cNvCxnSpPr/>
          <p:nvPr/>
        </p:nvCxnSpPr>
        <p:spPr>
          <a:xfrm>
            <a:off x="1260165" y="1297514"/>
            <a:ext cx="548640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grpSp>
        <p:nvGrpSpPr>
          <p:cNvPr id="29" name="组合 28"/>
          <p:cNvGrpSpPr/>
          <p:nvPr/>
        </p:nvGrpSpPr>
        <p:grpSpPr>
          <a:xfrm flipH="1">
            <a:off x="644849" y="5800406"/>
            <a:ext cx="474192" cy="399630"/>
            <a:chOff x="6350" y="1588"/>
            <a:chExt cx="1403350" cy="1182687"/>
          </a:xfrm>
          <a:solidFill>
            <a:schemeClr val="bg1"/>
          </a:solidFill>
        </p:grpSpPr>
        <p:sp>
          <p:nvSpPr>
            <p:cNvPr id="30" name="Freeform 5"/>
            <p:cNvSpPr/>
            <p:nvPr/>
          </p:nvSpPr>
          <p:spPr bwMode="auto">
            <a:xfrm>
              <a:off x="498475" y="1588"/>
              <a:ext cx="627063" cy="625475"/>
            </a:xfrm>
            <a:custGeom>
              <a:avLst/>
              <a:gdLst>
                <a:gd name="T0" fmla="*/ 163 w 166"/>
                <a:gd name="T1" fmla="*/ 30 h 165"/>
                <a:gd name="T2" fmla="*/ 134 w 166"/>
                <a:gd name="T3" fmla="*/ 1 h 165"/>
                <a:gd name="T4" fmla="*/ 127 w 166"/>
                <a:gd name="T5" fmla="*/ 0 h 165"/>
                <a:gd name="T6" fmla="*/ 99 w 166"/>
                <a:gd name="T7" fmla="*/ 0 h 165"/>
                <a:gd name="T8" fmla="*/ 94 w 166"/>
                <a:gd name="T9" fmla="*/ 2 h 165"/>
                <a:gd name="T10" fmla="*/ 3 w 166"/>
                <a:gd name="T11" fmla="*/ 93 h 165"/>
                <a:gd name="T12" fmla="*/ 3 w 166"/>
                <a:gd name="T13" fmla="*/ 105 h 165"/>
                <a:gd name="T14" fmla="*/ 9 w 166"/>
                <a:gd name="T15" fmla="*/ 107 h 165"/>
                <a:gd name="T16" fmla="*/ 15 w 166"/>
                <a:gd name="T17" fmla="*/ 104 h 165"/>
                <a:gd name="T18" fmla="*/ 104 w 166"/>
                <a:gd name="T19" fmla="*/ 15 h 165"/>
                <a:gd name="T20" fmla="*/ 125 w 166"/>
                <a:gd name="T21" fmla="*/ 15 h 165"/>
                <a:gd name="T22" fmla="*/ 126 w 166"/>
                <a:gd name="T23" fmla="*/ 16 h 165"/>
                <a:gd name="T24" fmla="*/ 125 w 166"/>
                <a:gd name="T25" fmla="*/ 17 h 165"/>
                <a:gd name="T26" fmla="*/ 25 w 166"/>
                <a:gd name="T27" fmla="*/ 117 h 165"/>
                <a:gd name="T28" fmla="*/ 25 w 166"/>
                <a:gd name="T29" fmla="*/ 123 h 165"/>
                <a:gd name="T30" fmla="*/ 29 w 166"/>
                <a:gd name="T31" fmla="*/ 124 h 165"/>
                <a:gd name="T32" fmla="*/ 32 w 166"/>
                <a:gd name="T33" fmla="*/ 123 h 165"/>
                <a:gd name="T34" fmla="*/ 131 w 166"/>
                <a:gd name="T35" fmla="*/ 23 h 165"/>
                <a:gd name="T36" fmla="*/ 132 w 166"/>
                <a:gd name="T37" fmla="*/ 23 h 165"/>
                <a:gd name="T38" fmla="*/ 143 w 166"/>
                <a:gd name="T39" fmla="*/ 34 h 165"/>
                <a:gd name="T40" fmla="*/ 142 w 166"/>
                <a:gd name="T41" fmla="*/ 34 h 165"/>
                <a:gd name="T42" fmla="*/ 42 w 166"/>
                <a:gd name="T43" fmla="*/ 134 h 165"/>
                <a:gd name="T44" fmla="*/ 42 w 166"/>
                <a:gd name="T45" fmla="*/ 140 h 165"/>
                <a:gd name="T46" fmla="*/ 45 w 166"/>
                <a:gd name="T47" fmla="*/ 141 h 165"/>
                <a:gd name="T48" fmla="*/ 49 w 166"/>
                <a:gd name="T49" fmla="*/ 140 h 165"/>
                <a:gd name="T50" fmla="*/ 148 w 166"/>
                <a:gd name="T51" fmla="*/ 40 h 165"/>
                <a:gd name="T52" fmla="*/ 149 w 166"/>
                <a:gd name="T53" fmla="*/ 40 h 165"/>
                <a:gd name="T54" fmla="*/ 151 w 166"/>
                <a:gd name="T55" fmla="*/ 41 h 165"/>
                <a:gd name="T56" fmla="*/ 151 w 166"/>
                <a:gd name="T57" fmla="*/ 61 h 165"/>
                <a:gd name="T58" fmla="*/ 61 w 166"/>
                <a:gd name="T59" fmla="*/ 150 h 165"/>
                <a:gd name="T60" fmla="*/ 61 w 166"/>
                <a:gd name="T61" fmla="*/ 162 h 165"/>
                <a:gd name="T62" fmla="*/ 67 w 166"/>
                <a:gd name="T63" fmla="*/ 165 h 165"/>
                <a:gd name="T64" fmla="*/ 73 w 166"/>
                <a:gd name="T65" fmla="*/ 162 h 165"/>
                <a:gd name="T66" fmla="*/ 164 w 166"/>
                <a:gd name="T67" fmla="*/ 71 h 165"/>
                <a:gd name="T68" fmla="*/ 164 w 166"/>
                <a:gd name="T69" fmla="*/ 71 h 165"/>
                <a:gd name="T70" fmla="*/ 166 w 166"/>
                <a:gd name="T71" fmla="*/ 65 h 165"/>
                <a:gd name="T72" fmla="*/ 166 w 166"/>
                <a:gd name="T73" fmla="*/ 37 h 165"/>
                <a:gd name="T74" fmla="*/ 163 w 166"/>
                <a:gd name="T75" fmla="*/ 30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66" h="165">
                  <a:moveTo>
                    <a:pt x="163" y="30"/>
                  </a:moveTo>
                  <a:cubicBezTo>
                    <a:pt x="134" y="1"/>
                    <a:pt x="134" y="1"/>
                    <a:pt x="134" y="1"/>
                  </a:cubicBezTo>
                  <a:cubicBezTo>
                    <a:pt x="133" y="0"/>
                    <a:pt x="130" y="0"/>
                    <a:pt x="127" y="0"/>
                  </a:cubicBezTo>
                  <a:cubicBezTo>
                    <a:pt x="99" y="0"/>
                    <a:pt x="99" y="0"/>
                    <a:pt x="99" y="0"/>
                  </a:cubicBezTo>
                  <a:cubicBezTo>
                    <a:pt x="97" y="0"/>
                    <a:pt x="96" y="0"/>
                    <a:pt x="94" y="2"/>
                  </a:cubicBezTo>
                  <a:cubicBezTo>
                    <a:pt x="3" y="93"/>
                    <a:pt x="3" y="93"/>
                    <a:pt x="3" y="93"/>
                  </a:cubicBezTo>
                  <a:cubicBezTo>
                    <a:pt x="0" y="96"/>
                    <a:pt x="0" y="101"/>
                    <a:pt x="3" y="105"/>
                  </a:cubicBezTo>
                  <a:cubicBezTo>
                    <a:pt x="5" y="106"/>
                    <a:pt x="7" y="107"/>
                    <a:pt x="9" y="107"/>
                  </a:cubicBezTo>
                  <a:cubicBezTo>
                    <a:pt x="11" y="107"/>
                    <a:pt x="14" y="106"/>
                    <a:pt x="15" y="104"/>
                  </a:cubicBezTo>
                  <a:cubicBezTo>
                    <a:pt x="104" y="15"/>
                    <a:pt x="104" y="15"/>
                    <a:pt x="104" y="15"/>
                  </a:cubicBezTo>
                  <a:cubicBezTo>
                    <a:pt x="125" y="15"/>
                    <a:pt x="125" y="15"/>
                    <a:pt x="125" y="15"/>
                  </a:cubicBezTo>
                  <a:cubicBezTo>
                    <a:pt x="126" y="16"/>
                    <a:pt x="126" y="16"/>
                    <a:pt x="126" y="16"/>
                  </a:cubicBezTo>
                  <a:cubicBezTo>
                    <a:pt x="125" y="17"/>
                    <a:pt x="125" y="17"/>
                    <a:pt x="125" y="17"/>
                  </a:cubicBezTo>
                  <a:cubicBezTo>
                    <a:pt x="25" y="117"/>
                    <a:pt x="25" y="117"/>
                    <a:pt x="25" y="117"/>
                  </a:cubicBezTo>
                  <a:cubicBezTo>
                    <a:pt x="24" y="118"/>
                    <a:pt x="24" y="121"/>
                    <a:pt x="25" y="123"/>
                  </a:cubicBezTo>
                  <a:cubicBezTo>
                    <a:pt x="26" y="124"/>
                    <a:pt x="27" y="124"/>
                    <a:pt x="29" y="124"/>
                  </a:cubicBezTo>
                  <a:cubicBezTo>
                    <a:pt x="30" y="124"/>
                    <a:pt x="31" y="124"/>
                    <a:pt x="32" y="123"/>
                  </a:cubicBezTo>
                  <a:cubicBezTo>
                    <a:pt x="131" y="23"/>
                    <a:pt x="131" y="23"/>
                    <a:pt x="131" y="23"/>
                  </a:cubicBezTo>
                  <a:cubicBezTo>
                    <a:pt x="131" y="23"/>
                    <a:pt x="131" y="23"/>
                    <a:pt x="132" y="23"/>
                  </a:cubicBezTo>
                  <a:cubicBezTo>
                    <a:pt x="143" y="34"/>
                    <a:pt x="143" y="34"/>
                    <a:pt x="143" y="34"/>
                  </a:cubicBezTo>
                  <a:cubicBezTo>
                    <a:pt x="142" y="34"/>
                    <a:pt x="142" y="34"/>
                    <a:pt x="142" y="34"/>
                  </a:cubicBezTo>
                  <a:cubicBezTo>
                    <a:pt x="42" y="134"/>
                    <a:pt x="42" y="134"/>
                    <a:pt x="42" y="134"/>
                  </a:cubicBezTo>
                  <a:cubicBezTo>
                    <a:pt x="41" y="135"/>
                    <a:pt x="41" y="138"/>
                    <a:pt x="42" y="140"/>
                  </a:cubicBezTo>
                  <a:cubicBezTo>
                    <a:pt x="43" y="141"/>
                    <a:pt x="44" y="141"/>
                    <a:pt x="45" y="141"/>
                  </a:cubicBezTo>
                  <a:cubicBezTo>
                    <a:pt x="47" y="141"/>
                    <a:pt x="48" y="141"/>
                    <a:pt x="49" y="140"/>
                  </a:cubicBezTo>
                  <a:cubicBezTo>
                    <a:pt x="148" y="40"/>
                    <a:pt x="148" y="40"/>
                    <a:pt x="148" y="40"/>
                  </a:cubicBezTo>
                  <a:cubicBezTo>
                    <a:pt x="148" y="40"/>
                    <a:pt x="149" y="40"/>
                    <a:pt x="149" y="40"/>
                  </a:cubicBezTo>
                  <a:cubicBezTo>
                    <a:pt x="151" y="41"/>
                    <a:pt x="151" y="41"/>
                    <a:pt x="151" y="41"/>
                  </a:cubicBezTo>
                  <a:cubicBezTo>
                    <a:pt x="151" y="61"/>
                    <a:pt x="151" y="61"/>
                    <a:pt x="151" y="61"/>
                  </a:cubicBezTo>
                  <a:cubicBezTo>
                    <a:pt x="61" y="150"/>
                    <a:pt x="61" y="150"/>
                    <a:pt x="61" y="150"/>
                  </a:cubicBezTo>
                  <a:cubicBezTo>
                    <a:pt x="58" y="153"/>
                    <a:pt x="58" y="159"/>
                    <a:pt x="61" y="162"/>
                  </a:cubicBezTo>
                  <a:cubicBezTo>
                    <a:pt x="63" y="164"/>
                    <a:pt x="65" y="165"/>
                    <a:pt x="67" y="165"/>
                  </a:cubicBezTo>
                  <a:cubicBezTo>
                    <a:pt x="69" y="165"/>
                    <a:pt x="71" y="164"/>
                    <a:pt x="73" y="162"/>
                  </a:cubicBezTo>
                  <a:cubicBezTo>
                    <a:pt x="164" y="71"/>
                    <a:pt x="164" y="71"/>
                    <a:pt x="164" y="71"/>
                  </a:cubicBezTo>
                  <a:cubicBezTo>
                    <a:pt x="164" y="71"/>
                    <a:pt x="164" y="71"/>
                    <a:pt x="164" y="71"/>
                  </a:cubicBezTo>
                  <a:cubicBezTo>
                    <a:pt x="166" y="69"/>
                    <a:pt x="166" y="67"/>
                    <a:pt x="166" y="65"/>
                  </a:cubicBezTo>
                  <a:cubicBezTo>
                    <a:pt x="166" y="37"/>
                    <a:pt x="166" y="37"/>
                    <a:pt x="166" y="37"/>
                  </a:cubicBezTo>
                  <a:cubicBezTo>
                    <a:pt x="166" y="34"/>
                    <a:pt x="165" y="32"/>
                    <a:pt x="163" y="30"/>
                  </a:cubicBezTo>
                  <a:close/>
                </a:path>
              </a:pathLst>
            </a:custGeom>
            <a:grpFill/>
            <a:ln w="9525">
              <a:noFill/>
              <a:round/>
            </a:ln>
          </p:spPr>
          <p:txBody>
            <a:bodyPr vert="horz" wrap="square" lIns="91440" tIns="45720" rIns="91440" bIns="45720" numCol="1" anchor="t" anchorCtr="0" compatLnSpc="1"/>
            <a:lstStyle/>
            <a:p>
              <a:endParaRPr lang="zh-CN" altLang="en-US">
                <a:solidFill>
                  <a:prstClr val="black"/>
                </a:solidFill>
                <a:latin typeface="字魂36号-正文宋楷" panose="02000000000000000000" pitchFamily="2" charset="-122"/>
                <a:ea typeface="字魂36号-正文宋楷" panose="02000000000000000000" pitchFamily="2" charset="-122"/>
              </a:endParaRPr>
            </a:p>
          </p:txBody>
        </p:sp>
        <p:sp>
          <p:nvSpPr>
            <p:cNvPr id="31" name="Freeform 6"/>
            <p:cNvSpPr/>
            <p:nvPr/>
          </p:nvSpPr>
          <p:spPr bwMode="auto">
            <a:xfrm>
              <a:off x="6350" y="214313"/>
              <a:ext cx="1403350" cy="969962"/>
            </a:xfrm>
            <a:custGeom>
              <a:avLst/>
              <a:gdLst>
                <a:gd name="T0" fmla="*/ 346 w 371"/>
                <a:gd name="T1" fmla="*/ 209 h 256"/>
                <a:gd name="T2" fmla="*/ 346 w 371"/>
                <a:gd name="T3" fmla="*/ 25 h 256"/>
                <a:gd name="T4" fmla="*/ 321 w 371"/>
                <a:gd name="T5" fmla="*/ 0 h 256"/>
                <a:gd name="T6" fmla="*/ 309 w 371"/>
                <a:gd name="T7" fmla="*/ 0 h 256"/>
                <a:gd name="T8" fmla="*/ 309 w 371"/>
                <a:gd name="T9" fmla="*/ 9 h 256"/>
                <a:gd name="T10" fmla="*/ 309 w 371"/>
                <a:gd name="T11" fmla="*/ 12 h 256"/>
                <a:gd name="T12" fmla="*/ 321 w 371"/>
                <a:gd name="T13" fmla="*/ 12 h 256"/>
                <a:gd name="T14" fmla="*/ 334 w 371"/>
                <a:gd name="T15" fmla="*/ 25 h 256"/>
                <a:gd name="T16" fmla="*/ 334 w 371"/>
                <a:gd name="T17" fmla="*/ 209 h 256"/>
                <a:gd name="T18" fmla="*/ 231 w 371"/>
                <a:gd name="T19" fmla="*/ 209 h 256"/>
                <a:gd name="T20" fmla="*/ 231 w 371"/>
                <a:gd name="T21" fmla="*/ 212 h 256"/>
                <a:gd name="T22" fmla="*/ 218 w 371"/>
                <a:gd name="T23" fmla="*/ 225 h 256"/>
                <a:gd name="T24" fmla="*/ 150 w 371"/>
                <a:gd name="T25" fmla="*/ 225 h 256"/>
                <a:gd name="T26" fmla="*/ 137 w 371"/>
                <a:gd name="T27" fmla="*/ 212 h 256"/>
                <a:gd name="T28" fmla="*/ 137 w 371"/>
                <a:gd name="T29" fmla="*/ 209 h 256"/>
                <a:gd name="T30" fmla="*/ 40 w 371"/>
                <a:gd name="T31" fmla="*/ 209 h 256"/>
                <a:gd name="T32" fmla="*/ 40 w 371"/>
                <a:gd name="T33" fmla="*/ 25 h 256"/>
                <a:gd name="T34" fmla="*/ 53 w 371"/>
                <a:gd name="T35" fmla="*/ 12 h 256"/>
                <a:gd name="T36" fmla="*/ 140 w 371"/>
                <a:gd name="T37" fmla="*/ 12 h 256"/>
                <a:gd name="T38" fmla="*/ 152 w 371"/>
                <a:gd name="T39" fmla="*/ 0 h 256"/>
                <a:gd name="T40" fmla="*/ 53 w 371"/>
                <a:gd name="T41" fmla="*/ 0 h 256"/>
                <a:gd name="T42" fmla="*/ 28 w 371"/>
                <a:gd name="T43" fmla="*/ 25 h 256"/>
                <a:gd name="T44" fmla="*/ 28 w 371"/>
                <a:gd name="T45" fmla="*/ 209 h 256"/>
                <a:gd name="T46" fmla="*/ 0 w 371"/>
                <a:gd name="T47" fmla="*/ 209 h 256"/>
                <a:gd name="T48" fmla="*/ 0 w 371"/>
                <a:gd name="T49" fmla="*/ 231 h 256"/>
                <a:gd name="T50" fmla="*/ 25 w 371"/>
                <a:gd name="T51" fmla="*/ 256 h 256"/>
                <a:gd name="T52" fmla="*/ 346 w 371"/>
                <a:gd name="T53" fmla="*/ 256 h 256"/>
                <a:gd name="T54" fmla="*/ 371 w 371"/>
                <a:gd name="T55" fmla="*/ 231 h 256"/>
                <a:gd name="T56" fmla="*/ 371 w 371"/>
                <a:gd name="T57" fmla="*/ 209 h 256"/>
                <a:gd name="T58" fmla="*/ 346 w 371"/>
                <a:gd name="T59" fmla="*/ 209 h 2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371" h="256">
                  <a:moveTo>
                    <a:pt x="346" y="209"/>
                  </a:moveTo>
                  <a:cubicBezTo>
                    <a:pt x="346" y="25"/>
                    <a:pt x="346" y="25"/>
                    <a:pt x="346" y="25"/>
                  </a:cubicBezTo>
                  <a:cubicBezTo>
                    <a:pt x="346" y="11"/>
                    <a:pt x="335" y="0"/>
                    <a:pt x="321" y="0"/>
                  </a:cubicBezTo>
                  <a:cubicBezTo>
                    <a:pt x="309" y="0"/>
                    <a:pt x="309" y="0"/>
                    <a:pt x="309" y="0"/>
                  </a:cubicBezTo>
                  <a:cubicBezTo>
                    <a:pt x="309" y="9"/>
                    <a:pt x="309" y="9"/>
                    <a:pt x="309" y="9"/>
                  </a:cubicBezTo>
                  <a:cubicBezTo>
                    <a:pt x="309" y="10"/>
                    <a:pt x="309" y="11"/>
                    <a:pt x="309" y="12"/>
                  </a:cubicBezTo>
                  <a:cubicBezTo>
                    <a:pt x="321" y="12"/>
                    <a:pt x="321" y="12"/>
                    <a:pt x="321" y="12"/>
                  </a:cubicBezTo>
                  <a:cubicBezTo>
                    <a:pt x="328" y="12"/>
                    <a:pt x="334" y="18"/>
                    <a:pt x="334" y="25"/>
                  </a:cubicBezTo>
                  <a:cubicBezTo>
                    <a:pt x="334" y="209"/>
                    <a:pt x="334" y="209"/>
                    <a:pt x="334" y="209"/>
                  </a:cubicBezTo>
                  <a:cubicBezTo>
                    <a:pt x="231" y="209"/>
                    <a:pt x="231" y="209"/>
                    <a:pt x="231" y="209"/>
                  </a:cubicBezTo>
                  <a:cubicBezTo>
                    <a:pt x="231" y="212"/>
                    <a:pt x="231" y="212"/>
                    <a:pt x="231" y="212"/>
                  </a:cubicBezTo>
                  <a:cubicBezTo>
                    <a:pt x="231" y="219"/>
                    <a:pt x="225" y="225"/>
                    <a:pt x="218" y="225"/>
                  </a:cubicBezTo>
                  <a:cubicBezTo>
                    <a:pt x="150" y="225"/>
                    <a:pt x="150" y="225"/>
                    <a:pt x="150" y="225"/>
                  </a:cubicBezTo>
                  <a:cubicBezTo>
                    <a:pt x="143" y="225"/>
                    <a:pt x="137" y="219"/>
                    <a:pt x="137" y="212"/>
                  </a:cubicBezTo>
                  <a:cubicBezTo>
                    <a:pt x="137" y="209"/>
                    <a:pt x="137" y="209"/>
                    <a:pt x="137" y="209"/>
                  </a:cubicBezTo>
                  <a:cubicBezTo>
                    <a:pt x="40" y="209"/>
                    <a:pt x="40" y="209"/>
                    <a:pt x="40" y="209"/>
                  </a:cubicBezTo>
                  <a:cubicBezTo>
                    <a:pt x="40" y="25"/>
                    <a:pt x="40" y="25"/>
                    <a:pt x="40" y="25"/>
                  </a:cubicBezTo>
                  <a:cubicBezTo>
                    <a:pt x="40" y="18"/>
                    <a:pt x="46" y="12"/>
                    <a:pt x="53" y="12"/>
                  </a:cubicBezTo>
                  <a:cubicBezTo>
                    <a:pt x="140" y="12"/>
                    <a:pt x="140" y="12"/>
                    <a:pt x="140" y="12"/>
                  </a:cubicBezTo>
                  <a:cubicBezTo>
                    <a:pt x="152" y="0"/>
                    <a:pt x="152" y="0"/>
                    <a:pt x="152" y="0"/>
                  </a:cubicBezTo>
                  <a:cubicBezTo>
                    <a:pt x="53" y="0"/>
                    <a:pt x="53" y="0"/>
                    <a:pt x="53" y="0"/>
                  </a:cubicBezTo>
                  <a:cubicBezTo>
                    <a:pt x="39" y="0"/>
                    <a:pt x="28" y="11"/>
                    <a:pt x="28" y="25"/>
                  </a:cubicBezTo>
                  <a:cubicBezTo>
                    <a:pt x="28" y="209"/>
                    <a:pt x="28" y="209"/>
                    <a:pt x="28" y="209"/>
                  </a:cubicBezTo>
                  <a:cubicBezTo>
                    <a:pt x="0" y="209"/>
                    <a:pt x="0" y="209"/>
                    <a:pt x="0" y="209"/>
                  </a:cubicBezTo>
                  <a:cubicBezTo>
                    <a:pt x="0" y="231"/>
                    <a:pt x="0" y="231"/>
                    <a:pt x="0" y="231"/>
                  </a:cubicBezTo>
                  <a:cubicBezTo>
                    <a:pt x="0" y="245"/>
                    <a:pt x="11" y="256"/>
                    <a:pt x="25" y="256"/>
                  </a:cubicBezTo>
                  <a:cubicBezTo>
                    <a:pt x="346" y="256"/>
                    <a:pt x="346" y="256"/>
                    <a:pt x="346" y="256"/>
                  </a:cubicBezTo>
                  <a:cubicBezTo>
                    <a:pt x="360" y="256"/>
                    <a:pt x="371" y="245"/>
                    <a:pt x="371" y="231"/>
                  </a:cubicBezTo>
                  <a:cubicBezTo>
                    <a:pt x="371" y="209"/>
                    <a:pt x="371" y="209"/>
                    <a:pt x="371" y="209"/>
                  </a:cubicBezTo>
                  <a:lnTo>
                    <a:pt x="346" y="209"/>
                  </a:lnTo>
                  <a:close/>
                </a:path>
              </a:pathLst>
            </a:custGeom>
            <a:grpFill/>
            <a:ln w="9525">
              <a:noFill/>
              <a:round/>
            </a:ln>
          </p:spPr>
          <p:txBody>
            <a:bodyPr vert="horz" wrap="square" lIns="91440" tIns="45720" rIns="91440" bIns="45720" numCol="1" anchor="t" anchorCtr="0" compatLnSpc="1"/>
            <a:lstStyle/>
            <a:p>
              <a:endParaRPr lang="zh-CN" altLang="en-US">
                <a:solidFill>
                  <a:prstClr val="black"/>
                </a:solidFill>
                <a:latin typeface="字魂36号-正文宋楷" panose="02000000000000000000" pitchFamily="2" charset="-122"/>
                <a:ea typeface="字魂36号-正文宋楷" panose="02000000000000000000" pitchFamily="2" charset="-122"/>
              </a:endParaRPr>
            </a:p>
          </p:txBody>
        </p:sp>
        <p:sp>
          <p:nvSpPr>
            <p:cNvPr id="32" name="Freeform 7"/>
            <p:cNvSpPr/>
            <p:nvPr/>
          </p:nvSpPr>
          <p:spPr bwMode="auto">
            <a:xfrm>
              <a:off x="369888" y="411163"/>
              <a:ext cx="339725" cy="333375"/>
            </a:xfrm>
            <a:custGeom>
              <a:avLst/>
              <a:gdLst>
                <a:gd name="T0" fmla="*/ 88 w 90"/>
                <a:gd name="T1" fmla="*/ 59 h 88"/>
                <a:gd name="T2" fmla="*/ 78 w 90"/>
                <a:gd name="T3" fmla="*/ 53 h 88"/>
                <a:gd name="T4" fmla="*/ 40 w 90"/>
                <a:gd name="T5" fmla="*/ 63 h 88"/>
                <a:gd name="T6" fmla="*/ 39 w 90"/>
                <a:gd name="T7" fmla="*/ 61 h 88"/>
                <a:gd name="T8" fmla="*/ 27 w 90"/>
                <a:gd name="T9" fmla="*/ 48 h 88"/>
                <a:gd name="T10" fmla="*/ 37 w 90"/>
                <a:gd name="T11" fmla="*/ 12 h 88"/>
                <a:gd name="T12" fmla="*/ 31 w 90"/>
                <a:gd name="T13" fmla="*/ 2 h 88"/>
                <a:gd name="T14" fmla="*/ 21 w 90"/>
                <a:gd name="T15" fmla="*/ 7 h 88"/>
                <a:gd name="T16" fmla="*/ 0 w 90"/>
                <a:gd name="T17" fmla="*/ 77 h 88"/>
                <a:gd name="T18" fmla="*/ 0 w 90"/>
                <a:gd name="T19" fmla="*/ 78 h 88"/>
                <a:gd name="T20" fmla="*/ 0 w 90"/>
                <a:gd name="T21" fmla="*/ 82 h 88"/>
                <a:gd name="T22" fmla="*/ 9 w 90"/>
                <a:gd name="T23" fmla="*/ 88 h 88"/>
                <a:gd name="T24" fmla="*/ 11 w 90"/>
                <a:gd name="T25" fmla="*/ 88 h 88"/>
                <a:gd name="T26" fmla="*/ 82 w 90"/>
                <a:gd name="T27" fmla="*/ 70 h 88"/>
                <a:gd name="T28" fmla="*/ 88 w 90"/>
                <a:gd name="T29" fmla="*/ 59 h 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90" h="88">
                  <a:moveTo>
                    <a:pt x="88" y="59"/>
                  </a:moveTo>
                  <a:cubicBezTo>
                    <a:pt x="87" y="55"/>
                    <a:pt x="83" y="52"/>
                    <a:pt x="78" y="53"/>
                  </a:cubicBezTo>
                  <a:cubicBezTo>
                    <a:pt x="40" y="63"/>
                    <a:pt x="40" y="63"/>
                    <a:pt x="40" y="63"/>
                  </a:cubicBezTo>
                  <a:cubicBezTo>
                    <a:pt x="40" y="62"/>
                    <a:pt x="39" y="61"/>
                    <a:pt x="39" y="61"/>
                  </a:cubicBezTo>
                  <a:cubicBezTo>
                    <a:pt x="27" y="48"/>
                    <a:pt x="27" y="48"/>
                    <a:pt x="27" y="48"/>
                  </a:cubicBezTo>
                  <a:cubicBezTo>
                    <a:pt x="37" y="12"/>
                    <a:pt x="37" y="12"/>
                    <a:pt x="37" y="12"/>
                  </a:cubicBezTo>
                  <a:cubicBezTo>
                    <a:pt x="38" y="8"/>
                    <a:pt x="36" y="3"/>
                    <a:pt x="31" y="2"/>
                  </a:cubicBezTo>
                  <a:cubicBezTo>
                    <a:pt x="27" y="0"/>
                    <a:pt x="22" y="3"/>
                    <a:pt x="21" y="7"/>
                  </a:cubicBezTo>
                  <a:cubicBezTo>
                    <a:pt x="0" y="77"/>
                    <a:pt x="0" y="77"/>
                    <a:pt x="0" y="77"/>
                  </a:cubicBezTo>
                  <a:cubicBezTo>
                    <a:pt x="0" y="77"/>
                    <a:pt x="0" y="78"/>
                    <a:pt x="0" y="78"/>
                  </a:cubicBezTo>
                  <a:cubicBezTo>
                    <a:pt x="0" y="79"/>
                    <a:pt x="0" y="80"/>
                    <a:pt x="0" y="82"/>
                  </a:cubicBezTo>
                  <a:cubicBezTo>
                    <a:pt x="1" y="85"/>
                    <a:pt x="5" y="88"/>
                    <a:pt x="9" y="88"/>
                  </a:cubicBezTo>
                  <a:cubicBezTo>
                    <a:pt x="9" y="88"/>
                    <a:pt x="10" y="88"/>
                    <a:pt x="11" y="88"/>
                  </a:cubicBezTo>
                  <a:cubicBezTo>
                    <a:pt x="82" y="70"/>
                    <a:pt x="82" y="70"/>
                    <a:pt x="82" y="70"/>
                  </a:cubicBezTo>
                  <a:cubicBezTo>
                    <a:pt x="87" y="68"/>
                    <a:pt x="90" y="64"/>
                    <a:pt x="88" y="59"/>
                  </a:cubicBezTo>
                  <a:close/>
                </a:path>
              </a:pathLst>
            </a:custGeom>
            <a:grpFill/>
            <a:ln w="9525">
              <a:noFill/>
              <a:round/>
            </a:ln>
          </p:spPr>
          <p:txBody>
            <a:bodyPr vert="horz" wrap="square" lIns="91440" tIns="45720" rIns="91440" bIns="45720" numCol="1" anchor="t" anchorCtr="0" compatLnSpc="1"/>
            <a:lstStyle/>
            <a:p>
              <a:endParaRPr lang="zh-CN" altLang="en-US">
                <a:solidFill>
                  <a:prstClr val="black"/>
                </a:solidFill>
                <a:latin typeface="字魂36号-正文宋楷" panose="02000000000000000000" pitchFamily="2" charset="-122"/>
                <a:ea typeface="字魂36号-正文宋楷" panose="02000000000000000000" pitchFamily="2" charset="-122"/>
              </a:endParaRPr>
            </a:p>
          </p:txBody>
        </p:sp>
      </p:grpSp>
      <p:sp>
        <p:nvSpPr>
          <p:cNvPr id="33" name="Freeform 54"/>
          <p:cNvSpPr>
            <a:spLocks noEditPoints="1"/>
          </p:cNvSpPr>
          <p:nvPr/>
        </p:nvSpPr>
        <p:spPr bwMode="auto">
          <a:xfrm>
            <a:off x="2389603" y="4043162"/>
            <a:ext cx="436260" cy="445608"/>
          </a:xfrm>
          <a:custGeom>
            <a:avLst/>
            <a:gdLst>
              <a:gd name="T0" fmla="*/ 126 w 175"/>
              <a:gd name="T1" fmla="*/ 34 h 178"/>
              <a:gd name="T2" fmla="*/ 53 w 175"/>
              <a:gd name="T3" fmla="*/ 28 h 178"/>
              <a:gd name="T4" fmla="*/ 11 w 175"/>
              <a:gd name="T5" fmla="*/ 44 h 178"/>
              <a:gd name="T6" fmla="*/ 0 w 175"/>
              <a:gd name="T7" fmla="*/ 57 h 178"/>
              <a:gd name="T8" fmla="*/ 14 w 175"/>
              <a:gd name="T9" fmla="*/ 83 h 178"/>
              <a:gd name="T10" fmla="*/ 50 w 175"/>
              <a:gd name="T11" fmla="*/ 145 h 178"/>
              <a:gd name="T12" fmla="*/ 62 w 175"/>
              <a:gd name="T13" fmla="*/ 167 h 178"/>
              <a:gd name="T14" fmla="*/ 79 w 175"/>
              <a:gd name="T15" fmla="*/ 176 h 178"/>
              <a:gd name="T16" fmla="*/ 123 w 175"/>
              <a:gd name="T17" fmla="*/ 151 h 178"/>
              <a:gd name="T18" fmla="*/ 164 w 175"/>
              <a:gd name="T19" fmla="*/ 134 h 178"/>
              <a:gd name="T20" fmla="*/ 171 w 175"/>
              <a:gd name="T21" fmla="*/ 57 h 178"/>
              <a:gd name="T22" fmla="*/ 158 w 175"/>
              <a:gd name="T23" fmla="*/ 89 h 178"/>
              <a:gd name="T24" fmla="*/ 159 w 175"/>
              <a:gd name="T25" fmla="*/ 79 h 178"/>
              <a:gd name="T26" fmla="*/ 142 w 175"/>
              <a:gd name="T27" fmla="*/ 70 h 178"/>
              <a:gd name="T28" fmla="*/ 129 w 175"/>
              <a:gd name="T29" fmla="*/ 40 h 178"/>
              <a:gd name="T30" fmla="*/ 154 w 175"/>
              <a:gd name="T31" fmla="*/ 94 h 178"/>
              <a:gd name="T32" fmla="*/ 154 w 175"/>
              <a:gd name="T33" fmla="*/ 95 h 178"/>
              <a:gd name="T34" fmla="*/ 136 w 175"/>
              <a:gd name="T35" fmla="*/ 89 h 178"/>
              <a:gd name="T36" fmla="*/ 138 w 175"/>
              <a:gd name="T37" fmla="*/ 75 h 178"/>
              <a:gd name="T38" fmla="*/ 148 w 175"/>
              <a:gd name="T39" fmla="*/ 90 h 178"/>
              <a:gd name="T40" fmla="*/ 154 w 175"/>
              <a:gd name="T41" fmla="*/ 94 h 178"/>
              <a:gd name="T42" fmla="*/ 113 w 175"/>
              <a:gd name="T43" fmla="*/ 47 h 178"/>
              <a:gd name="T44" fmla="*/ 122 w 175"/>
              <a:gd name="T45" fmla="*/ 40 h 178"/>
              <a:gd name="T46" fmla="*/ 88 w 175"/>
              <a:gd name="T47" fmla="*/ 7 h 178"/>
              <a:gd name="T48" fmla="*/ 92 w 175"/>
              <a:gd name="T49" fmla="*/ 37 h 178"/>
              <a:gd name="T50" fmla="*/ 88 w 175"/>
              <a:gd name="T51" fmla="*/ 7 h 178"/>
              <a:gd name="T52" fmla="*/ 82 w 175"/>
              <a:gd name="T53" fmla="*/ 40 h 178"/>
              <a:gd name="T54" fmla="*/ 50 w 175"/>
              <a:gd name="T55" fmla="*/ 54 h 178"/>
              <a:gd name="T56" fmla="*/ 48 w 175"/>
              <a:gd name="T57" fmla="*/ 34 h 178"/>
              <a:gd name="T58" fmla="*/ 42 w 175"/>
              <a:gd name="T59" fmla="*/ 58 h 178"/>
              <a:gd name="T60" fmla="*/ 15 w 175"/>
              <a:gd name="T61" fmla="*/ 67 h 178"/>
              <a:gd name="T62" fmla="*/ 17 w 175"/>
              <a:gd name="T63" fmla="*/ 48 h 178"/>
              <a:gd name="T64" fmla="*/ 48 w 175"/>
              <a:gd name="T65" fmla="*/ 34 h 178"/>
              <a:gd name="T66" fmla="*/ 22 w 175"/>
              <a:gd name="T67" fmla="*/ 84 h 178"/>
              <a:gd name="T68" fmla="*/ 22 w 175"/>
              <a:gd name="T69" fmla="*/ 83 h 178"/>
              <a:gd name="T70" fmla="*/ 39 w 175"/>
              <a:gd name="T71" fmla="*/ 89 h 178"/>
              <a:gd name="T72" fmla="*/ 11 w 175"/>
              <a:gd name="T73" fmla="*/ 119 h 178"/>
              <a:gd name="T74" fmla="*/ 42 w 175"/>
              <a:gd name="T75" fmla="*/ 116 h 178"/>
              <a:gd name="T76" fmla="*/ 11 w 175"/>
              <a:gd name="T77" fmla="*/ 119 h 178"/>
              <a:gd name="T78" fmla="*/ 48 w 175"/>
              <a:gd name="T79" fmla="*/ 62 h 178"/>
              <a:gd name="T80" fmla="*/ 92 w 175"/>
              <a:gd name="T81" fmla="*/ 44 h 178"/>
              <a:gd name="T82" fmla="*/ 128 w 175"/>
              <a:gd name="T83" fmla="*/ 66 h 178"/>
              <a:gd name="T84" fmla="*/ 128 w 175"/>
              <a:gd name="T85" fmla="*/ 116 h 178"/>
              <a:gd name="T86" fmla="*/ 84 w 175"/>
              <a:gd name="T87" fmla="*/ 134 h 178"/>
              <a:gd name="T88" fmla="*/ 48 w 175"/>
              <a:gd name="T89" fmla="*/ 112 h 178"/>
              <a:gd name="T90" fmla="*/ 49 w 175"/>
              <a:gd name="T91" fmla="*/ 122 h 178"/>
              <a:gd name="T92" fmla="*/ 74 w 175"/>
              <a:gd name="T93" fmla="*/ 137 h 178"/>
              <a:gd name="T94" fmla="*/ 49 w 175"/>
              <a:gd name="T95" fmla="*/ 122 h 178"/>
              <a:gd name="T96" fmla="*/ 83 w 175"/>
              <a:gd name="T97" fmla="*/ 171 h 178"/>
              <a:gd name="T98" fmla="*/ 73 w 175"/>
              <a:gd name="T99" fmla="*/ 156 h 178"/>
              <a:gd name="T100" fmla="*/ 57 w 175"/>
              <a:gd name="T101" fmla="*/ 145 h 178"/>
              <a:gd name="T102" fmla="*/ 116 w 175"/>
              <a:gd name="T103" fmla="*/ 150 h 178"/>
              <a:gd name="T104" fmla="*/ 119 w 175"/>
              <a:gd name="T105" fmla="*/ 144 h 178"/>
              <a:gd name="T106" fmla="*/ 105 w 175"/>
              <a:gd name="T107" fmla="*/ 134 h 178"/>
              <a:gd name="T108" fmla="*/ 119 w 175"/>
              <a:gd name="T109" fmla="*/ 144 h 178"/>
              <a:gd name="T110" fmla="*/ 128 w 175"/>
              <a:gd name="T111" fmla="*/ 144 h 178"/>
              <a:gd name="T112" fmla="*/ 133 w 175"/>
              <a:gd name="T113" fmla="*/ 120 h 178"/>
              <a:gd name="T114" fmla="*/ 159 w 175"/>
              <a:gd name="T115" fmla="*/ 131 h 1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75" h="178">
                <a:moveTo>
                  <a:pt x="171" y="57"/>
                </a:moveTo>
                <a:cubicBezTo>
                  <a:pt x="165" y="43"/>
                  <a:pt x="149" y="35"/>
                  <a:pt x="126" y="34"/>
                </a:cubicBezTo>
                <a:cubicBezTo>
                  <a:pt x="117" y="13"/>
                  <a:pt x="104" y="0"/>
                  <a:pt x="88" y="0"/>
                </a:cubicBezTo>
                <a:cubicBezTo>
                  <a:pt x="74" y="0"/>
                  <a:pt x="61" y="11"/>
                  <a:pt x="53" y="28"/>
                </a:cubicBezTo>
                <a:cubicBezTo>
                  <a:pt x="51" y="28"/>
                  <a:pt x="50" y="27"/>
                  <a:pt x="48" y="27"/>
                </a:cubicBezTo>
                <a:cubicBezTo>
                  <a:pt x="31" y="27"/>
                  <a:pt x="18" y="33"/>
                  <a:pt x="11" y="44"/>
                </a:cubicBezTo>
                <a:cubicBezTo>
                  <a:pt x="11" y="45"/>
                  <a:pt x="11" y="45"/>
                  <a:pt x="10" y="46"/>
                </a:cubicBezTo>
                <a:cubicBezTo>
                  <a:pt x="5" y="46"/>
                  <a:pt x="0" y="51"/>
                  <a:pt x="0" y="57"/>
                </a:cubicBezTo>
                <a:cubicBezTo>
                  <a:pt x="0" y="62"/>
                  <a:pt x="4" y="67"/>
                  <a:pt x="9" y="68"/>
                </a:cubicBezTo>
                <a:cubicBezTo>
                  <a:pt x="10" y="73"/>
                  <a:pt x="11" y="78"/>
                  <a:pt x="14" y="83"/>
                </a:cubicBezTo>
                <a:cubicBezTo>
                  <a:pt x="4" y="96"/>
                  <a:pt x="1" y="110"/>
                  <a:pt x="5" y="121"/>
                </a:cubicBezTo>
                <a:cubicBezTo>
                  <a:pt x="10" y="135"/>
                  <a:pt x="27" y="144"/>
                  <a:pt x="50" y="145"/>
                </a:cubicBezTo>
                <a:cubicBezTo>
                  <a:pt x="53" y="153"/>
                  <a:pt x="57" y="159"/>
                  <a:pt x="62" y="165"/>
                </a:cubicBezTo>
                <a:cubicBezTo>
                  <a:pt x="62" y="166"/>
                  <a:pt x="62" y="166"/>
                  <a:pt x="62" y="167"/>
                </a:cubicBezTo>
                <a:cubicBezTo>
                  <a:pt x="62" y="173"/>
                  <a:pt x="67" y="178"/>
                  <a:pt x="73" y="178"/>
                </a:cubicBezTo>
                <a:cubicBezTo>
                  <a:pt x="75" y="178"/>
                  <a:pt x="77" y="177"/>
                  <a:pt x="79" y="176"/>
                </a:cubicBezTo>
                <a:cubicBezTo>
                  <a:pt x="82" y="178"/>
                  <a:pt x="85" y="178"/>
                  <a:pt x="88" y="178"/>
                </a:cubicBezTo>
                <a:cubicBezTo>
                  <a:pt x="102" y="178"/>
                  <a:pt x="114" y="168"/>
                  <a:pt x="123" y="151"/>
                </a:cubicBezTo>
                <a:cubicBezTo>
                  <a:pt x="125" y="151"/>
                  <a:pt x="126" y="151"/>
                  <a:pt x="128" y="151"/>
                </a:cubicBezTo>
                <a:cubicBezTo>
                  <a:pt x="145" y="151"/>
                  <a:pt x="158" y="145"/>
                  <a:pt x="164" y="134"/>
                </a:cubicBezTo>
                <a:cubicBezTo>
                  <a:pt x="171" y="124"/>
                  <a:pt x="170" y="110"/>
                  <a:pt x="162" y="95"/>
                </a:cubicBezTo>
                <a:cubicBezTo>
                  <a:pt x="172" y="82"/>
                  <a:pt x="175" y="68"/>
                  <a:pt x="171" y="57"/>
                </a:cubicBezTo>
                <a:close/>
                <a:moveTo>
                  <a:pt x="165" y="59"/>
                </a:moveTo>
                <a:cubicBezTo>
                  <a:pt x="168" y="68"/>
                  <a:pt x="166" y="79"/>
                  <a:pt x="158" y="89"/>
                </a:cubicBezTo>
                <a:cubicBezTo>
                  <a:pt x="158" y="89"/>
                  <a:pt x="157" y="88"/>
                  <a:pt x="156" y="87"/>
                </a:cubicBezTo>
                <a:cubicBezTo>
                  <a:pt x="158" y="85"/>
                  <a:pt x="159" y="82"/>
                  <a:pt x="159" y="79"/>
                </a:cubicBezTo>
                <a:cubicBezTo>
                  <a:pt x="159" y="73"/>
                  <a:pt x="155" y="68"/>
                  <a:pt x="148" y="68"/>
                </a:cubicBezTo>
                <a:cubicBezTo>
                  <a:pt x="146" y="68"/>
                  <a:pt x="144" y="69"/>
                  <a:pt x="142" y="70"/>
                </a:cubicBezTo>
                <a:cubicBezTo>
                  <a:pt x="140" y="68"/>
                  <a:pt x="137" y="65"/>
                  <a:pt x="134" y="63"/>
                </a:cubicBezTo>
                <a:cubicBezTo>
                  <a:pt x="133" y="55"/>
                  <a:pt x="131" y="47"/>
                  <a:pt x="129" y="40"/>
                </a:cubicBezTo>
                <a:cubicBezTo>
                  <a:pt x="147" y="42"/>
                  <a:pt x="161" y="49"/>
                  <a:pt x="165" y="59"/>
                </a:cubicBezTo>
                <a:close/>
                <a:moveTo>
                  <a:pt x="154" y="94"/>
                </a:moveTo>
                <a:cubicBezTo>
                  <a:pt x="154" y="94"/>
                  <a:pt x="154" y="94"/>
                  <a:pt x="154" y="95"/>
                </a:cubicBezTo>
                <a:cubicBezTo>
                  <a:pt x="154" y="95"/>
                  <a:pt x="154" y="95"/>
                  <a:pt x="154" y="95"/>
                </a:cubicBezTo>
                <a:cubicBezTo>
                  <a:pt x="148" y="101"/>
                  <a:pt x="142" y="107"/>
                  <a:pt x="135" y="112"/>
                </a:cubicBezTo>
                <a:cubicBezTo>
                  <a:pt x="136" y="104"/>
                  <a:pt x="136" y="97"/>
                  <a:pt x="136" y="89"/>
                </a:cubicBezTo>
                <a:cubicBezTo>
                  <a:pt x="136" y="83"/>
                  <a:pt x="136" y="78"/>
                  <a:pt x="136" y="72"/>
                </a:cubicBezTo>
                <a:cubicBezTo>
                  <a:pt x="136" y="73"/>
                  <a:pt x="137" y="74"/>
                  <a:pt x="138" y="75"/>
                </a:cubicBezTo>
                <a:cubicBezTo>
                  <a:pt x="138" y="76"/>
                  <a:pt x="137" y="78"/>
                  <a:pt x="137" y="79"/>
                </a:cubicBezTo>
                <a:cubicBezTo>
                  <a:pt x="137" y="85"/>
                  <a:pt x="142" y="90"/>
                  <a:pt x="148" y="90"/>
                </a:cubicBezTo>
                <a:cubicBezTo>
                  <a:pt x="149" y="90"/>
                  <a:pt x="150" y="90"/>
                  <a:pt x="151" y="90"/>
                </a:cubicBezTo>
                <a:cubicBezTo>
                  <a:pt x="152" y="91"/>
                  <a:pt x="153" y="93"/>
                  <a:pt x="154" y="94"/>
                </a:cubicBezTo>
                <a:close/>
                <a:moveTo>
                  <a:pt x="127" y="57"/>
                </a:moveTo>
                <a:cubicBezTo>
                  <a:pt x="122" y="54"/>
                  <a:pt x="118" y="50"/>
                  <a:pt x="113" y="47"/>
                </a:cubicBezTo>
                <a:cubicBezTo>
                  <a:pt x="109" y="45"/>
                  <a:pt x="106" y="44"/>
                  <a:pt x="102" y="42"/>
                </a:cubicBezTo>
                <a:cubicBezTo>
                  <a:pt x="109" y="41"/>
                  <a:pt x="115" y="40"/>
                  <a:pt x="122" y="40"/>
                </a:cubicBezTo>
                <a:cubicBezTo>
                  <a:pt x="124" y="45"/>
                  <a:pt x="125" y="51"/>
                  <a:pt x="127" y="57"/>
                </a:cubicBezTo>
                <a:close/>
                <a:moveTo>
                  <a:pt x="88" y="7"/>
                </a:moveTo>
                <a:cubicBezTo>
                  <a:pt x="100" y="7"/>
                  <a:pt x="111" y="17"/>
                  <a:pt x="119" y="34"/>
                </a:cubicBezTo>
                <a:cubicBezTo>
                  <a:pt x="110" y="34"/>
                  <a:pt x="101" y="35"/>
                  <a:pt x="92" y="37"/>
                </a:cubicBezTo>
                <a:cubicBezTo>
                  <a:pt x="81" y="33"/>
                  <a:pt x="70" y="30"/>
                  <a:pt x="60" y="28"/>
                </a:cubicBezTo>
                <a:cubicBezTo>
                  <a:pt x="67" y="15"/>
                  <a:pt x="77" y="7"/>
                  <a:pt x="88" y="7"/>
                </a:cubicBezTo>
                <a:close/>
                <a:moveTo>
                  <a:pt x="57" y="34"/>
                </a:moveTo>
                <a:cubicBezTo>
                  <a:pt x="65" y="35"/>
                  <a:pt x="73" y="37"/>
                  <a:pt x="82" y="40"/>
                </a:cubicBezTo>
                <a:cubicBezTo>
                  <a:pt x="78" y="41"/>
                  <a:pt x="74" y="43"/>
                  <a:pt x="71" y="44"/>
                </a:cubicBezTo>
                <a:cubicBezTo>
                  <a:pt x="63" y="47"/>
                  <a:pt x="56" y="50"/>
                  <a:pt x="50" y="54"/>
                </a:cubicBezTo>
                <a:cubicBezTo>
                  <a:pt x="52" y="47"/>
                  <a:pt x="54" y="40"/>
                  <a:pt x="57" y="34"/>
                </a:cubicBezTo>
                <a:close/>
                <a:moveTo>
                  <a:pt x="48" y="34"/>
                </a:moveTo>
                <a:cubicBezTo>
                  <a:pt x="49" y="34"/>
                  <a:pt x="49" y="34"/>
                  <a:pt x="50" y="34"/>
                </a:cubicBezTo>
                <a:cubicBezTo>
                  <a:pt x="47" y="41"/>
                  <a:pt x="44" y="49"/>
                  <a:pt x="42" y="58"/>
                </a:cubicBezTo>
                <a:cubicBezTo>
                  <a:pt x="33" y="64"/>
                  <a:pt x="25" y="71"/>
                  <a:pt x="19" y="78"/>
                </a:cubicBezTo>
                <a:cubicBezTo>
                  <a:pt x="17" y="74"/>
                  <a:pt x="16" y="71"/>
                  <a:pt x="15" y="67"/>
                </a:cubicBezTo>
                <a:cubicBezTo>
                  <a:pt x="19" y="66"/>
                  <a:pt x="22" y="62"/>
                  <a:pt x="22" y="57"/>
                </a:cubicBezTo>
                <a:cubicBezTo>
                  <a:pt x="22" y="53"/>
                  <a:pt x="20" y="50"/>
                  <a:pt x="17" y="48"/>
                </a:cubicBezTo>
                <a:cubicBezTo>
                  <a:pt x="17" y="47"/>
                  <a:pt x="17" y="47"/>
                  <a:pt x="17" y="47"/>
                </a:cubicBezTo>
                <a:cubicBezTo>
                  <a:pt x="22" y="39"/>
                  <a:pt x="33" y="34"/>
                  <a:pt x="48" y="34"/>
                </a:cubicBezTo>
                <a:close/>
                <a:moveTo>
                  <a:pt x="40" y="106"/>
                </a:moveTo>
                <a:cubicBezTo>
                  <a:pt x="33" y="99"/>
                  <a:pt x="27" y="92"/>
                  <a:pt x="22" y="84"/>
                </a:cubicBezTo>
                <a:cubicBezTo>
                  <a:pt x="22" y="84"/>
                  <a:pt x="22" y="84"/>
                  <a:pt x="22" y="84"/>
                </a:cubicBezTo>
                <a:cubicBezTo>
                  <a:pt x="22" y="84"/>
                  <a:pt x="22" y="83"/>
                  <a:pt x="22" y="83"/>
                </a:cubicBezTo>
                <a:cubicBezTo>
                  <a:pt x="27" y="77"/>
                  <a:pt x="34" y="72"/>
                  <a:pt x="41" y="67"/>
                </a:cubicBezTo>
                <a:cubicBezTo>
                  <a:pt x="40" y="74"/>
                  <a:pt x="39" y="81"/>
                  <a:pt x="39" y="89"/>
                </a:cubicBezTo>
                <a:cubicBezTo>
                  <a:pt x="39" y="95"/>
                  <a:pt x="40" y="101"/>
                  <a:pt x="40" y="106"/>
                </a:cubicBezTo>
                <a:close/>
                <a:moveTo>
                  <a:pt x="11" y="119"/>
                </a:moveTo>
                <a:cubicBezTo>
                  <a:pt x="8" y="110"/>
                  <a:pt x="10" y="100"/>
                  <a:pt x="18" y="89"/>
                </a:cubicBezTo>
                <a:cubicBezTo>
                  <a:pt x="24" y="98"/>
                  <a:pt x="32" y="107"/>
                  <a:pt x="42" y="116"/>
                </a:cubicBezTo>
                <a:cubicBezTo>
                  <a:pt x="43" y="124"/>
                  <a:pt x="45" y="131"/>
                  <a:pt x="47" y="138"/>
                </a:cubicBezTo>
                <a:cubicBezTo>
                  <a:pt x="29" y="137"/>
                  <a:pt x="15" y="130"/>
                  <a:pt x="11" y="119"/>
                </a:cubicBezTo>
                <a:close/>
                <a:moveTo>
                  <a:pt x="46" y="89"/>
                </a:moveTo>
                <a:cubicBezTo>
                  <a:pt x="46" y="80"/>
                  <a:pt x="47" y="71"/>
                  <a:pt x="48" y="62"/>
                </a:cubicBezTo>
                <a:cubicBezTo>
                  <a:pt x="56" y="57"/>
                  <a:pt x="64" y="53"/>
                  <a:pt x="73" y="50"/>
                </a:cubicBezTo>
                <a:cubicBezTo>
                  <a:pt x="79" y="47"/>
                  <a:pt x="85" y="46"/>
                  <a:pt x="92" y="44"/>
                </a:cubicBezTo>
                <a:cubicBezTo>
                  <a:pt x="98" y="47"/>
                  <a:pt x="104" y="50"/>
                  <a:pt x="109" y="53"/>
                </a:cubicBezTo>
                <a:cubicBezTo>
                  <a:pt x="116" y="57"/>
                  <a:pt x="123" y="61"/>
                  <a:pt x="128" y="66"/>
                </a:cubicBezTo>
                <a:cubicBezTo>
                  <a:pt x="129" y="73"/>
                  <a:pt x="130" y="81"/>
                  <a:pt x="130" y="89"/>
                </a:cubicBezTo>
                <a:cubicBezTo>
                  <a:pt x="130" y="99"/>
                  <a:pt x="129" y="108"/>
                  <a:pt x="128" y="116"/>
                </a:cubicBezTo>
                <a:cubicBezTo>
                  <a:pt x="120" y="121"/>
                  <a:pt x="112" y="125"/>
                  <a:pt x="103" y="128"/>
                </a:cubicBezTo>
                <a:cubicBezTo>
                  <a:pt x="97" y="131"/>
                  <a:pt x="91" y="133"/>
                  <a:pt x="84" y="134"/>
                </a:cubicBezTo>
                <a:cubicBezTo>
                  <a:pt x="78" y="132"/>
                  <a:pt x="72" y="129"/>
                  <a:pt x="67" y="125"/>
                </a:cubicBezTo>
                <a:cubicBezTo>
                  <a:pt x="60" y="121"/>
                  <a:pt x="53" y="117"/>
                  <a:pt x="48" y="112"/>
                </a:cubicBezTo>
                <a:cubicBezTo>
                  <a:pt x="46" y="105"/>
                  <a:pt x="46" y="97"/>
                  <a:pt x="46" y="89"/>
                </a:cubicBezTo>
                <a:close/>
                <a:moveTo>
                  <a:pt x="49" y="122"/>
                </a:moveTo>
                <a:cubicBezTo>
                  <a:pt x="54" y="125"/>
                  <a:pt x="58" y="128"/>
                  <a:pt x="63" y="131"/>
                </a:cubicBezTo>
                <a:cubicBezTo>
                  <a:pt x="67" y="133"/>
                  <a:pt x="70" y="135"/>
                  <a:pt x="74" y="137"/>
                </a:cubicBezTo>
                <a:cubicBezTo>
                  <a:pt x="67" y="138"/>
                  <a:pt x="61" y="138"/>
                  <a:pt x="54" y="138"/>
                </a:cubicBezTo>
                <a:cubicBezTo>
                  <a:pt x="52" y="133"/>
                  <a:pt x="51" y="128"/>
                  <a:pt x="49" y="122"/>
                </a:cubicBezTo>
                <a:close/>
                <a:moveTo>
                  <a:pt x="88" y="172"/>
                </a:moveTo>
                <a:cubicBezTo>
                  <a:pt x="86" y="172"/>
                  <a:pt x="85" y="172"/>
                  <a:pt x="83" y="171"/>
                </a:cubicBezTo>
                <a:cubicBezTo>
                  <a:pt x="84" y="170"/>
                  <a:pt x="84" y="168"/>
                  <a:pt x="84" y="167"/>
                </a:cubicBezTo>
                <a:cubicBezTo>
                  <a:pt x="84" y="161"/>
                  <a:pt x="79" y="156"/>
                  <a:pt x="73" y="156"/>
                </a:cubicBezTo>
                <a:cubicBezTo>
                  <a:pt x="70" y="156"/>
                  <a:pt x="68" y="157"/>
                  <a:pt x="66" y="159"/>
                </a:cubicBezTo>
                <a:cubicBezTo>
                  <a:pt x="62" y="155"/>
                  <a:pt x="59" y="150"/>
                  <a:pt x="57" y="145"/>
                </a:cubicBezTo>
                <a:cubicBezTo>
                  <a:pt x="65" y="144"/>
                  <a:pt x="75" y="143"/>
                  <a:pt x="84" y="141"/>
                </a:cubicBezTo>
                <a:cubicBezTo>
                  <a:pt x="95" y="146"/>
                  <a:pt x="106" y="149"/>
                  <a:pt x="116" y="150"/>
                </a:cubicBezTo>
                <a:cubicBezTo>
                  <a:pt x="109" y="163"/>
                  <a:pt x="99" y="172"/>
                  <a:pt x="88" y="172"/>
                </a:cubicBezTo>
                <a:close/>
                <a:moveTo>
                  <a:pt x="119" y="144"/>
                </a:moveTo>
                <a:cubicBezTo>
                  <a:pt x="111" y="143"/>
                  <a:pt x="103" y="141"/>
                  <a:pt x="94" y="138"/>
                </a:cubicBezTo>
                <a:cubicBezTo>
                  <a:pt x="98" y="137"/>
                  <a:pt x="102" y="136"/>
                  <a:pt x="105" y="134"/>
                </a:cubicBezTo>
                <a:cubicBezTo>
                  <a:pt x="113" y="132"/>
                  <a:pt x="119" y="128"/>
                  <a:pt x="126" y="125"/>
                </a:cubicBezTo>
                <a:cubicBezTo>
                  <a:pt x="124" y="132"/>
                  <a:pt x="122" y="138"/>
                  <a:pt x="119" y="144"/>
                </a:cubicBezTo>
                <a:close/>
                <a:moveTo>
                  <a:pt x="159" y="131"/>
                </a:moveTo>
                <a:cubicBezTo>
                  <a:pt x="154" y="140"/>
                  <a:pt x="143" y="144"/>
                  <a:pt x="128" y="144"/>
                </a:cubicBezTo>
                <a:cubicBezTo>
                  <a:pt x="127" y="144"/>
                  <a:pt x="127" y="144"/>
                  <a:pt x="126" y="144"/>
                </a:cubicBezTo>
                <a:cubicBezTo>
                  <a:pt x="129" y="137"/>
                  <a:pt x="132" y="129"/>
                  <a:pt x="133" y="120"/>
                </a:cubicBezTo>
                <a:cubicBezTo>
                  <a:pt x="143" y="114"/>
                  <a:pt x="151" y="108"/>
                  <a:pt x="157" y="101"/>
                </a:cubicBezTo>
                <a:cubicBezTo>
                  <a:pt x="163" y="113"/>
                  <a:pt x="164" y="123"/>
                  <a:pt x="159" y="131"/>
                </a:cubicBezTo>
                <a:close/>
              </a:path>
            </a:pathLst>
          </a:custGeom>
          <a:solidFill>
            <a:schemeClr val="bg1"/>
          </a:solidFill>
          <a:ln>
            <a:noFill/>
          </a:ln>
        </p:spPr>
        <p:txBody>
          <a:bodyPr vert="horz" wrap="square" lIns="91440" tIns="45720" rIns="91440" bIns="45720" numCol="1" anchor="t" anchorCtr="0" compatLnSpc="1"/>
          <a:lstStyle/>
          <a:p>
            <a:endParaRPr lang="zh-CN" altLang="en-US">
              <a:solidFill>
                <a:prstClr val="black"/>
              </a:solidFill>
              <a:latin typeface="字魂36号-正文宋楷" panose="02000000000000000000" pitchFamily="2" charset="-122"/>
              <a:ea typeface="字魂36号-正文宋楷" panose="02000000000000000000" pitchFamily="2" charset="-122"/>
            </a:endParaRPr>
          </a:p>
        </p:txBody>
      </p:sp>
      <p:sp>
        <p:nvSpPr>
          <p:cNvPr id="34" name="Freeform 97"/>
          <p:cNvSpPr>
            <a:spLocks noEditPoints="1"/>
          </p:cNvSpPr>
          <p:nvPr/>
        </p:nvSpPr>
        <p:spPr bwMode="auto">
          <a:xfrm>
            <a:off x="579629" y="624826"/>
            <a:ext cx="485717" cy="412284"/>
          </a:xfrm>
          <a:custGeom>
            <a:avLst/>
            <a:gdLst>
              <a:gd name="T0" fmla="*/ 212 w 250"/>
              <a:gd name="T1" fmla="*/ 5 h 212"/>
              <a:gd name="T2" fmla="*/ 48 w 250"/>
              <a:gd name="T3" fmla="*/ 0 h 212"/>
              <a:gd name="T4" fmla="*/ 2 w 250"/>
              <a:gd name="T5" fmla="*/ 71 h 212"/>
              <a:gd name="T6" fmla="*/ 94 w 250"/>
              <a:gd name="T7" fmla="*/ 207 h 212"/>
              <a:gd name="T8" fmla="*/ 147 w 250"/>
              <a:gd name="T9" fmla="*/ 212 h 212"/>
              <a:gd name="T10" fmla="*/ 248 w 250"/>
              <a:gd name="T11" fmla="*/ 82 h 212"/>
              <a:gd name="T12" fmla="*/ 230 w 250"/>
              <a:gd name="T13" fmla="*/ 69 h 212"/>
              <a:gd name="T14" fmla="*/ 186 w 250"/>
              <a:gd name="T15" fmla="*/ 69 h 212"/>
              <a:gd name="T16" fmla="*/ 204 w 250"/>
              <a:gd name="T17" fmla="*/ 20 h 212"/>
              <a:gd name="T18" fmla="*/ 230 w 250"/>
              <a:gd name="T19" fmla="*/ 69 h 212"/>
              <a:gd name="T20" fmla="*/ 87 w 250"/>
              <a:gd name="T21" fmla="*/ 69 h 212"/>
              <a:gd name="T22" fmla="*/ 121 w 250"/>
              <a:gd name="T23" fmla="*/ 14 h 212"/>
              <a:gd name="T24" fmla="*/ 127 w 250"/>
              <a:gd name="T25" fmla="*/ 14 h 212"/>
              <a:gd name="T26" fmla="*/ 162 w 250"/>
              <a:gd name="T27" fmla="*/ 69 h 212"/>
              <a:gd name="T28" fmla="*/ 145 w 250"/>
              <a:gd name="T29" fmla="*/ 14 h 212"/>
              <a:gd name="T30" fmla="*/ 190 w 250"/>
              <a:gd name="T31" fmla="*/ 14 h 212"/>
              <a:gd name="T32" fmla="*/ 173 w 250"/>
              <a:gd name="T33" fmla="*/ 60 h 212"/>
              <a:gd name="T34" fmla="*/ 145 w 250"/>
              <a:gd name="T35" fmla="*/ 14 h 212"/>
              <a:gd name="T36" fmla="*/ 59 w 250"/>
              <a:gd name="T37" fmla="*/ 15 h 212"/>
              <a:gd name="T38" fmla="*/ 104 w 250"/>
              <a:gd name="T39" fmla="*/ 14 h 212"/>
              <a:gd name="T40" fmla="*/ 76 w 250"/>
              <a:gd name="T41" fmla="*/ 59 h 212"/>
              <a:gd name="T42" fmla="*/ 166 w 250"/>
              <a:gd name="T43" fmla="*/ 83 h 212"/>
              <a:gd name="T44" fmla="*/ 128 w 250"/>
              <a:gd name="T45" fmla="*/ 198 h 212"/>
              <a:gd name="T46" fmla="*/ 122 w 250"/>
              <a:gd name="T47" fmla="*/ 198 h 212"/>
              <a:gd name="T48" fmla="*/ 83 w 250"/>
              <a:gd name="T49" fmla="*/ 84 h 212"/>
              <a:gd name="T50" fmla="*/ 166 w 250"/>
              <a:gd name="T51" fmla="*/ 83 h 212"/>
              <a:gd name="T52" fmla="*/ 63 w 250"/>
              <a:gd name="T53" fmla="*/ 68 h 212"/>
              <a:gd name="T54" fmla="*/ 20 w 250"/>
              <a:gd name="T55" fmla="*/ 69 h 212"/>
              <a:gd name="T56" fmla="*/ 46 w 250"/>
              <a:gd name="T57" fmla="*/ 21 h 212"/>
              <a:gd name="T58" fmla="*/ 22 w 250"/>
              <a:gd name="T59" fmla="*/ 83 h 212"/>
              <a:gd name="T60" fmla="*/ 68 w 250"/>
              <a:gd name="T61" fmla="*/ 84 h 212"/>
              <a:gd name="T62" fmla="*/ 106 w 250"/>
              <a:gd name="T63" fmla="*/ 198 h 212"/>
              <a:gd name="T64" fmla="*/ 104 w 250"/>
              <a:gd name="T65" fmla="*/ 197 h 212"/>
              <a:gd name="T66" fmla="*/ 22 w 250"/>
              <a:gd name="T67" fmla="*/ 83 h 212"/>
              <a:gd name="T68" fmla="*/ 143 w 250"/>
              <a:gd name="T69" fmla="*/ 198 h 212"/>
              <a:gd name="T70" fmla="*/ 181 w 250"/>
              <a:gd name="T71" fmla="*/ 84 h 212"/>
              <a:gd name="T72" fmla="*/ 229 w 250"/>
              <a:gd name="T73" fmla="*/ 83 h 212"/>
              <a:gd name="T74" fmla="*/ 146 w 250"/>
              <a:gd name="T75" fmla="*/ 198 h 2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250" h="212">
                <a:moveTo>
                  <a:pt x="248" y="71"/>
                </a:moveTo>
                <a:cubicBezTo>
                  <a:pt x="212" y="5"/>
                  <a:pt x="212" y="5"/>
                  <a:pt x="212" y="5"/>
                </a:cubicBezTo>
                <a:cubicBezTo>
                  <a:pt x="210" y="2"/>
                  <a:pt x="206" y="0"/>
                  <a:pt x="202" y="0"/>
                </a:cubicBezTo>
                <a:cubicBezTo>
                  <a:pt x="48" y="0"/>
                  <a:pt x="48" y="0"/>
                  <a:pt x="48" y="0"/>
                </a:cubicBezTo>
                <a:cubicBezTo>
                  <a:pt x="45" y="0"/>
                  <a:pt x="41" y="2"/>
                  <a:pt x="39" y="5"/>
                </a:cubicBezTo>
                <a:cubicBezTo>
                  <a:pt x="2" y="71"/>
                  <a:pt x="2" y="71"/>
                  <a:pt x="2" y="71"/>
                </a:cubicBezTo>
                <a:cubicBezTo>
                  <a:pt x="0" y="74"/>
                  <a:pt x="0" y="79"/>
                  <a:pt x="3" y="82"/>
                </a:cubicBezTo>
                <a:cubicBezTo>
                  <a:pt x="94" y="207"/>
                  <a:pt x="94" y="207"/>
                  <a:pt x="94" y="207"/>
                </a:cubicBezTo>
                <a:cubicBezTo>
                  <a:pt x="96" y="210"/>
                  <a:pt x="100" y="212"/>
                  <a:pt x="103" y="212"/>
                </a:cubicBezTo>
                <a:cubicBezTo>
                  <a:pt x="147" y="212"/>
                  <a:pt x="147" y="212"/>
                  <a:pt x="147" y="212"/>
                </a:cubicBezTo>
                <a:cubicBezTo>
                  <a:pt x="151" y="212"/>
                  <a:pt x="154" y="210"/>
                  <a:pt x="157" y="207"/>
                </a:cubicBezTo>
                <a:cubicBezTo>
                  <a:pt x="248" y="82"/>
                  <a:pt x="248" y="82"/>
                  <a:pt x="248" y="82"/>
                </a:cubicBezTo>
                <a:cubicBezTo>
                  <a:pt x="250" y="79"/>
                  <a:pt x="250" y="74"/>
                  <a:pt x="248" y="71"/>
                </a:cubicBezTo>
                <a:close/>
                <a:moveTo>
                  <a:pt x="230" y="69"/>
                </a:moveTo>
                <a:cubicBezTo>
                  <a:pt x="219" y="69"/>
                  <a:pt x="198" y="69"/>
                  <a:pt x="187" y="69"/>
                </a:cubicBezTo>
                <a:cubicBezTo>
                  <a:pt x="186" y="69"/>
                  <a:pt x="186" y="69"/>
                  <a:pt x="186" y="69"/>
                </a:cubicBezTo>
                <a:cubicBezTo>
                  <a:pt x="203" y="20"/>
                  <a:pt x="203" y="20"/>
                  <a:pt x="203" y="20"/>
                </a:cubicBezTo>
                <a:cubicBezTo>
                  <a:pt x="203" y="20"/>
                  <a:pt x="204" y="19"/>
                  <a:pt x="204" y="20"/>
                </a:cubicBezTo>
                <a:cubicBezTo>
                  <a:pt x="211" y="32"/>
                  <a:pt x="228" y="63"/>
                  <a:pt x="231" y="68"/>
                </a:cubicBezTo>
                <a:cubicBezTo>
                  <a:pt x="231" y="69"/>
                  <a:pt x="231" y="69"/>
                  <a:pt x="230" y="69"/>
                </a:cubicBezTo>
                <a:close/>
                <a:moveTo>
                  <a:pt x="161" y="69"/>
                </a:moveTo>
                <a:cubicBezTo>
                  <a:pt x="143" y="69"/>
                  <a:pt x="106" y="69"/>
                  <a:pt x="87" y="69"/>
                </a:cubicBezTo>
                <a:cubicBezTo>
                  <a:pt x="86" y="69"/>
                  <a:pt x="86" y="68"/>
                  <a:pt x="86" y="68"/>
                </a:cubicBezTo>
                <a:cubicBezTo>
                  <a:pt x="121" y="14"/>
                  <a:pt x="121" y="14"/>
                  <a:pt x="121" y="14"/>
                </a:cubicBezTo>
                <a:cubicBezTo>
                  <a:pt x="121" y="14"/>
                  <a:pt x="121" y="14"/>
                  <a:pt x="122" y="14"/>
                </a:cubicBezTo>
                <a:cubicBezTo>
                  <a:pt x="123" y="14"/>
                  <a:pt x="126" y="14"/>
                  <a:pt x="127" y="14"/>
                </a:cubicBezTo>
                <a:cubicBezTo>
                  <a:pt x="128" y="14"/>
                  <a:pt x="128" y="14"/>
                  <a:pt x="128" y="14"/>
                </a:cubicBezTo>
                <a:cubicBezTo>
                  <a:pt x="162" y="69"/>
                  <a:pt x="162" y="69"/>
                  <a:pt x="162" y="69"/>
                </a:cubicBezTo>
                <a:cubicBezTo>
                  <a:pt x="162" y="69"/>
                  <a:pt x="163" y="69"/>
                  <a:pt x="161" y="69"/>
                </a:cubicBezTo>
                <a:close/>
                <a:moveTo>
                  <a:pt x="145" y="14"/>
                </a:moveTo>
                <a:cubicBezTo>
                  <a:pt x="155" y="14"/>
                  <a:pt x="185" y="14"/>
                  <a:pt x="190" y="14"/>
                </a:cubicBezTo>
                <a:cubicBezTo>
                  <a:pt x="190" y="14"/>
                  <a:pt x="190" y="14"/>
                  <a:pt x="190" y="14"/>
                </a:cubicBezTo>
                <a:cubicBezTo>
                  <a:pt x="190" y="14"/>
                  <a:pt x="179" y="48"/>
                  <a:pt x="175" y="60"/>
                </a:cubicBezTo>
                <a:cubicBezTo>
                  <a:pt x="174" y="61"/>
                  <a:pt x="173" y="60"/>
                  <a:pt x="173" y="60"/>
                </a:cubicBezTo>
                <a:cubicBezTo>
                  <a:pt x="144" y="14"/>
                  <a:pt x="144" y="14"/>
                  <a:pt x="144" y="14"/>
                </a:cubicBezTo>
                <a:cubicBezTo>
                  <a:pt x="144" y="14"/>
                  <a:pt x="144" y="14"/>
                  <a:pt x="145" y="14"/>
                </a:cubicBezTo>
                <a:close/>
                <a:moveTo>
                  <a:pt x="74" y="59"/>
                </a:moveTo>
                <a:cubicBezTo>
                  <a:pt x="71" y="48"/>
                  <a:pt x="59" y="15"/>
                  <a:pt x="59" y="15"/>
                </a:cubicBezTo>
                <a:cubicBezTo>
                  <a:pt x="59" y="15"/>
                  <a:pt x="59" y="14"/>
                  <a:pt x="60" y="14"/>
                </a:cubicBezTo>
                <a:cubicBezTo>
                  <a:pt x="70" y="14"/>
                  <a:pt x="98" y="14"/>
                  <a:pt x="104" y="14"/>
                </a:cubicBezTo>
                <a:cubicBezTo>
                  <a:pt x="105" y="14"/>
                  <a:pt x="104" y="14"/>
                  <a:pt x="104" y="14"/>
                </a:cubicBezTo>
                <a:cubicBezTo>
                  <a:pt x="76" y="59"/>
                  <a:pt x="76" y="59"/>
                  <a:pt x="76" y="59"/>
                </a:cubicBezTo>
                <a:cubicBezTo>
                  <a:pt x="76" y="59"/>
                  <a:pt x="75" y="60"/>
                  <a:pt x="74" y="59"/>
                </a:cubicBezTo>
                <a:close/>
                <a:moveTo>
                  <a:pt x="166" y="83"/>
                </a:moveTo>
                <a:cubicBezTo>
                  <a:pt x="167" y="83"/>
                  <a:pt x="166" y="84"/>
                  <a:pt x="166" y="84"/>
                </a:cubicBezTo>
                <a:cubicBezTo>
                  <a:pt x="128" y="198"/>
                  <a:pt x="128" y="198"/>
                  <a:pt x="128" y="198"/>
                </a:cubicBezTo>
                <a:cubicBezTo>
                  <a:pt x="128" y="198"/>
                  <a:pt x="127" y="198"/>
                  <a:pt x="127" y="198"/>
                </a:cubicBezTo>
                <a:cubicBezTo>
                  <a:pt x="126" y="198"/>
                  <a:pt x="123" y="198"/>
                  <a:pt x="122" y="198"/>
                </a:cubicBezTo>
                <a:cubicBezTo>
                  <a:pt x="122" y="198"/>
                  <a:pt x="121" y="198"/>
                  <a:pt x="121" y="198"/>
                </a:cubicBezTo>
                <a:cubicBezTo>
                  <a:pt x="83" y="84"/>
                  <a:pt x="83" y="84"/>
                  <a:pt x="83" y="84"/>
                </a:cubicBezTo>
                <a:cubicBezTo>
                  <a:pt x="83" y="84"/>
                  <a:pt x="83" y="83"/>
                  <a:pt x="83" y="83"/>
                </a:cubicBezTo>
                <a:cubicBezTo>
                  <a:pt x="104" y="83"/>
                  <a:pt x="145" y="83"/>
                  <a:pt x="166" y="83"/>
                </a:cubicBezTo>
                <a:close/>
                <a:moveTo>
                  <a:pt x="47" y="21"/>
                </a:moveTo>
                <a:cubicBezTo>
                  <a:pt x="51" y="32"/>
                  <a:pt x="61" y="63"/>
                  <a:pt x="63" y="68"/>
                </a:cubicBezTo>
                <a:cubicBezTo>
                  <a:pt x="63" y="69"/>
                  <a:pt x="63" y="69"/>
                  <a:pt x="62" y="69"/>
                </a:cubicBezTo>
                <a:cubicBezTo>
                  <a:pt x="52" y="69"/>
                  <a:pt x="31" y="69"/>
                  <a:pt x="20" y="69"/>
                </a:cubicBezTo>
                <a:cubicBezTo>
                  <a:pt x="19" y="69"/>
                  <a:pt x="20" y="68"/>
                  <a:pt x="20" y="68"/>
                </a:cubicBezTo>
                <a:cubicBezTo>
                  <a:pt x="46" y="21"/>
                  <a:pt x="46" y="21"/>
                  <a:pt x="46" y="21"/>
                </a:cubicBezTo>
                <a:cubicBezTo>
                  <a:pt x="46" y="21"/>
                  <a:pt x="46" y="20"/>
                  <a:pt x="47" y="21"/>
                </a:cubicBezTo>
                <a:close/>
                <a:moveTo>
                  <a:pt x="22" y="83"/>
                </a:moveTo>
                <a:cubicBezTo>
                  <a:pt x="33" y="83"/>
                  <a:pt x="56" y="83"/>
                  <a:pt x="67" y="83"/>
                </a:cubicBezTo>
                <a:cubicBezTo>
                  <a:pt x="68" y="83"/>
                  <a:pt x="68" y="84"/>
                  <a:pt x="68" y="84"/>
                </a:cubicBezTo>
                <a:cubicBezTo>
                  <a:pt x="107" y="197"/>
                  <a:pt x="107" y="197"/>
                  <a:pt x="107" y="197"/>
                </a:cubicBezTo>
                <a:cubicBezTo>
                  <a:pt x="107" y="197"/>
                  <a:pt x="107" y="198"/>
                  <a:pt x="106" y="198"/>
                </a:cubicBezTo>
                <a:cubicBezTo>
                  <a:pt x="106" y="198"/>
                  <a:pt x="105" y="198"/>
                  <a:pt x="105" y="198"/>
                </a:cubicBezTo>
                <a:cubicBezTo>
                  <a:pt x="105" y="198"/>
                  <a:pt x="104" y="197"/>
                  <a:pt x="104" y="197"/>
                </a:cubicBezTo>
                <a:cubicBezTo>
                  <a:pt x="21" y="84"/>
                  <a:pt x="21" y="84"/>
                  <a:pt x="21" y="84"/>
                </a:cubicBezTo>
                <a:cubicBezTo>
                  <a:pt x="21" y="84"/>
                  <a:pt x="21" y="83"/>
                  <a:pt x="22" y="83"/>
                </a:cubicBezTo>
                <a:close/>
                <a:moveTo>
                  <a:pt x="146" y="198"/>
                </a:moveTo>
                <a:cubicBezTo>
                  <a:pt x="145" y="198"/>
                  <a:pt x="143" y="198"/>
                  <a:pt x="143" y="198"/>
                </a:cubicBezTo>
                <a:cubicBezTo>
                  <a:pt x="142" y="198"/>
                  <a:pt x="142" y="198"/>
                  <a:pt x="142" y="198"/>
                </a:cubicBezTo>
                <a:cubicBezTo>
                  <a:pt x="181" y="84"/>
                  <a:pt x="181" y="84"/>
                  <a:pt x="181" y="84"/>
                </a:cubicBezTo>
                <a:cubicBezTo>
                  <a:pt x="181" y="84"/>
                  <a:pt x="181" y="83"/>
                  <a:pt x="182" y="83"/>
                </a:cubicBezTo>
                <a:cubicBezTo>
                  <a:pt x="194" y="83"/>
                  <a:pt x="217" y="83"/>
                  <a:pt x="229" y="83"/>
                </a:cubicBezTo>
                <a:cubicBezTo>
                  <a:pt x="230" y="83"/>
                  <a:pt x="229" y="84"/>
                  <a:pt x="229" y="84"/>
                </a:cubicBezTo>
                <a:cubicBezTo>
                  <a:pt x="146" y="198"/>
                  <a:pt x="146" y="198"/>
                  <a:pt x="146" y="198"/>
                </a:cubicBezTo>
                <a:cubicBezTo>
                  <a:pt x="146" y="198"/>
                  <a:pt x="146" y="198"/>
                  <a:pt x="146" y="198"/>
                </a:cubicBezTo>
                <a:close/>
              </a:path>
            </a:pathLst>
          </a:custGeom>
          <a:solidFill>
            <a:schemeClr val="bg1"/>
          </a:solidFill>
          <a:ln>
            <a:noFill/>
          </a:ln>
        </p:spPr>
        <p:txBody>
          <a:bodyPr vert="horz" wrap="square" lIns="91440" tIns="45720" rIns="91440" bIns="45720" numCol="1" anchor="t" anchorCtr="0" compatLnSpc="1"/>
          <a:lstStyle/>
          <a:p>
            <a:endParaRPr lang="zh-CN" altLang="en-US">
              <a:solidFill>
                <a:prstClr val="black"/>
              </a:solidFill>
              <a:latin typeface="字魂36号-正文宋楷" panose="02000000000000000000" pitchFamily="2" charset="-122"/>
              <a:ea typeface="字魂36号-正文宋楷" panose="02000000000000000000" pitchFamily="2" charset="-122"/>
            </a:endParaRPr>
          </a:p>
        </p:txBody>
      </p:sp>
      <p:sp>
        <p:nvSpPr>
          <p:cNvPr id="3" name="Title 2">
            <a:extLst>
              <a:ext uri="{FF2B5EF4-FFF2-40B4-BE49-F238E27FC236}">
                <a16:creationId xmlns:a16="http://schemas.microsoft.com/office/drawing/2014/main" id="{EECD2D01-D895-4547-9D00-C877EBD9E5B9}"/>
              </a:ext>
            </a:extLst>
          </p:cNvPr>
          <p:cNvSpPr>
            <a:spLocks noGrp="1"/>
          </p:cNvSpPr>
          <p:nvPr>
            <p:ph type="title"/>
          </p:nvPr>
        </p:nvSpPr>
        <p:spPr>
          <a:xfrm>
            <a:off x="996201" y="1364030"/>
            <a:ext cx="10481805" cy="2295259"/>
          </a:xfrm>
        </p:spPr>
        <p:txBody>
          <a:bodyPr>
            <a:noAutofit/>
          </a:bodyPr>
          <a:lstStyle/>
          <a:p>
            <a:r>
              <a:rPr lang="en-GB" sz="2400" b="0" i="0" u="none" strike="noStrike" dirty="0">
                <a:solidFill>
                  <a:srgbClr val="333333"/>
                </a:solidFill>
                <a:effectLst/>
                <a:latin typeface="Helvetica" pitchFamily="2" charset="0"/>
              </a:rPr>
              <a:t>Hilton </a:t>
            </a:r>
            <a:r>
              <a:rPr lang="en-GB" sz="2400" b="0" i="0" u="none" strike="noStrike" dirty="0" err="1">
                <a:solidFill>
                  <a:srgbClr val="333333"/>
                </a:solidFill>
                <a:effectLst/>
                <a:latin typeface="Helvetica" pitchFamily="2" charset="0"/>
              </a:rPr>
              <a:t>Organizational</a:t>
            </a:r>
            <a:r>
              <a:rPr lang="en-GB" sz="2400" b="0" i="0" u="none" strike="noStrike" dirty="0">
                <a:solidFill>
                  <a:srgbClr val="333333"/>
                </a:solidFill>
                <a:effectLst/>
                <a:latin typeface="Helvetica" pitchFamily="2" charset="0"/>
              </a:rPr>
              <a:t> Structure</a:t>
            </a:r>
            <a:br>
              <a:rPr lang="en-GB" sz="2400" b="0" i="0" u="none" strike="noStrike" dirty="0">
                <a:solidFill>
                  <a:srgbClr val="333333"/>
                </a:solidFill>
                <a:effectLst/>
                <a:latin typeface="Helvetica" pitchFamily="2" charset="0"/>
              </a:rPr>
            </a:br>
            <a:br>
              <a:rPr lang="en-GB" sz="2400" dirty="0"/>
            </a:br>
            <a:r>
              <a:rPr lang="en-GB" sz="2400" b="0" i="0" u="none" strike="noStrike" dirty="0">
                <a:solidFill>
                  <a:srgbClr val="212529"/>
                </a:solidFill>
                <a:effectLst/>
                <a:latin typeface="Helvetica" pitchFamily="2" charset="0"/>
              </a:rPr>
              <a:t>Hilton </a:t>
            </a:r>
            <a:r>
              <a:rPr lang="en-GB" sz="2400" b="0" i="0" u="none" strike="noStrike" dirty="0" err="1">
                <a:solidFill>
                  <a:srgbClr val="212529"/>
                </a:solidFill>
                <a:effectLst/>
                <a:latin typeface="Helvetica" pitchFamily="2" charset="0"/>
              </a:rPr>
              <a:t>organizational</a:t>
            </a:r>
            <a:r>
              <a:rPr lang="en-GB" sz="2400" b="0" i="0" u="none" strike="noStrike" dirty="0">
                <a:solidFill>
                  <a:srgbClr val="212529"/>
                </a:solidFill>
                <a:effectLst/>
                <a:latin typeface="Helvetica" pitchFamily="2" charset="0"/>
              </a:rPr>
              <a:t> structure is hierarchical due to the massive size of the business that comprises 13 brands serving 140 million guests in 2015 alone. Moreover, Hilton organisational structure can also be described as divisional and the business is divided into the following divisions:</a:t>
            </a:r>
            <a:endParaRPr lang="en-US" sz="2400" dirty="0"/>
          </a:p>
        </p:txBody>
      </p:sp>
      <p:sp>
        <p:nvSpPr>
          <p:cNvPr id="5" name="Title 4">
            <a:extLst>
              <a:ext uri="{FF2B5EF4-FFF2-40B4-BE49-F238E27FC236}">
                <a16:creationId xmlns:a16="http://schemas.microsoft.com/office/drawing/2014/main" id="{3C47F2C2-88AF-FC4A-9A14-478A12814B0F}"/>
              </a:ext>
            </a:extLst>
          </p:cNvPr>
          <p:cNvSpPr>
            <a:spLocks noGrp="1"/>
          </p:cNvSpPr>
          <p:nvPr>
            <p:ph type="title"/>
          </p:nvPr>
        </p:nvSpPr>
        <p:spPr>
          <a:xfrm>
            <a:off x="962406" y="4212939"/>
            <a:ext cx="10515600" cy="1619653"/>
          </a:xfrm>
        </p:spPr>
        <p:txBody>
          <a:bodyPr>
            <a:noAutofit/>
          </a:bodyPr>
          <a:lstStyle/>
          <a:p>
            <a:r>
              <a:rPr lang="en-GB" sz="2400" b="1" i="0" u="none" strike="noStrike" dirty="0">
                <a:solidFill>
                  <a:srgbClr val="212529"/>
                </a:solidFill>
                <a:effectLst/>
                <a:latin typeface="Helvetica" pitchFamily="2" charset="0"/>
              </a:rPr>
              <a:t>- Ownership division</a:t>
            </a:r>
            <a:r>
              <a:rPr lang="en-GB" sz="2400" b="0" i="0" u="none" strike="noStrike" dirty="0">
                <a:solidFill>
                  <a:srgbClr val="212529"/>
                </a:solidFill>
                <a:effectLst/>
                <a:latin typeface="Helvetica" pitchFamily="2" charset="0"/>
              </a:rPr>
              <a:t> comprises 146 hotels with 59,463 rooms which are owned or leased by Hilton Worldwide</a:t>
            </a:r>
            <a:br>
              <a:rPr lang="en-GB" sz="2400" b="0" i="0" u="none" strike="noStrike" dirty="0">
                <a:solidFill>
                  <a:srgbClr val="212529"/>
                </a:solidFill>
                <a:effectLst/>
                <a:latin typeface="Helvetica" pitchFamily="2" charset="0"/>
              </a:rPr>
            </a:br>
            <a:r>
              <a:rPr lang="en-GB" sz="2400" b="0" i="0" u="none" strike="noStrike" dirty="0">
                <a:solidFill>
                  <a:srgbClr val="212529"/>
                </a:solidFill>
                <a:effectLst/>
                <a:latin typeface="Helvetica" pitchFamily="2" charset="0"/>
              </a:rPr>
              <a:t>- </a:t>
            </a:r>
            <a:r>
              <a:rPr lang="en-GB" sz="2400" b="1" i="0" u="none" strike="noStrike" dirty="0">
                <a:solidFill>
                  <a:srgbClr val="212529"/>
                </a:solidFill>
                <a:effectLst/>
                <a:latin typeface="Helvetica" pitchFamily="2" charset="0"/>
              </a:rPr>
              <a:t>Management and franchise division</a:t>
            </a:r>
            <a:r>
              <a:rPr lang="en-GB" sz="2400" b="0" i="0" u="none" strike="noStrike" dirty="0">
                <a:solidFill>
                  <a:srgbClr val="212529"/>
                </a:solidFill>
                <a:effectLst/>
                <a:latin typeface="Helvetica" pitchFamily="2" charset="0"/>
              </a:rPr>
              <a:t> comprises 4,419 hotels with 691,887 rooms.</a:t>
            </a:r>
            <a:br>
              <a:rPr lang="en-GB" sz="2400" b="0" i="0" u="none" strike="noStrike" dirty="0">
                <a:solidFill>
                  <a:srgbClr val="212529"/>
                </a:solidFill>
                <a:effectLst/>
                <a:latin typeface="Helvetica" pitchFamily="2" charset="0"/>
              </a:rPr>
            </a:br>
            <a:r>
              <a:rPr lang="en-GB" sz="2400" b="0" i="0" u="none" strike="noStrike" dirty="0">
                <a:solidFill>
                  <a:srgbClr val="212529"/>
                </a:solidFill>
                <a:effectLst/>
                <a:latin typeface="Helvetica" pitchFamily="2" charset="0"/>
              </a:rPr>
              <a:t>- </a:t>
            </a:r>
            <a:r>
              <a:rPr lang="en-GB" sz="2400" b="1" i="0" u="none" strike="noStrike" dirty="0">
                <a:solidFill>
                  <a:srgbClr val="212529"/>
                </a:solidFill>
                <a:effectLst/>
                <a:latin typeface="Helvetica" pitchFamily="2" charset="0"/>
              </a:rPr>
              <a:t>Timeshare division</a:t>
            </a:r>
            <a:r>
              <a:rPr lang="en-GB" sz="2400" b="0" i="0" u="none" strike="noStrike" dirty="0">
                <a:solidFill>
                  <a:srgbClr val="212529"/>
                </a:solidFill>
                <a:effectLst/>
                <a:latin typeface="Helvetica" pitchFamily="2" charset="0"/>
              </a:rPr>
              <a:t> comprises 45 properties and 7,152 units.</a:t>
            </a:r>
            <a:br>
              <a:rPr lang="en-GB" sz="2400" b="0" i="0" u="none" strike="noStrike" dirty="0">
                <a:solidFill>
                  <a:srgbClr val="212529"/>
                </a:solidFill>
                <a:effectLst/>
                <a:latin typeface="Helvetica" pitchFamily="2" charset="0"/>
              </a:rPr>
            </a:br>
            <a:endParaRPr lang="en-US" sz="2400" dirty="0"/>
          </a:p>
        </p:txBody>
      </p:sp>
      <p:pic>
        <p:nvPicPr>
          <p:cNvPr id="6" name="Picture 7">
            <a:extLst>
              <a:ext uri="{FF2B5EF4-FFF2-40B4-BE49-F238E27FC236}">
                <a16:creationId xmlns:a16="http://schemas.microsoft.com/office/drawing/2014/main" id="{20980810-D951-0649-AEE5-8D983201AA6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04465" y="36965"/>
            <a:ext cx="1905000" cy="1905000"/>
          </a:xfrm>
          <a:prstGeom prst="rect">
            <a:avLst/>
          </a:prstGeom>
        </p:spPr>
      </p:pic>
      <p:sp>
        <p:nvSpPr>
          <p:cNvPr id="8" name="Title 2">
            <a:extLst>
              <a:ext uri="{FF2B5EF4-FFF2-40B4-BE49-F238E27FC236}">
                <a16:creationId xmlns:a16="http://schemas.microsoft.com/office/drawing/2014/main" id="{624BBBFE-CB32-F34F-BF6E-450D86092A0D}"/>
              </a:ext>
            </a:extLst>
          </p:cNvPr>
          <p:cNvSpPr>
            <a:spLocks noGrp="1"/>
          </p:cNvSpPr>
          <p:nvPr>
            <p:ph type="title"/>
          </p:nvPr>
        </p:nvSpPr>
        <p:spPr>
          <a:xfrm>
            <a:off x="953417" y="5560486"/>
            <a:ext cx="10481805" cy="1260549"/>
          </a:xfrm>
        </p:spPr>
        <p:txBody>
          <a:bodyPr>
            <a:noAutofit/>
          </a:bodyPr>
          <a:lstStyle/>
          <a:p>
            <a:r>
              <a:rPr lang="en-GB" sz="2400" b="0" i="0" u="none" strike="noStrike" dirty="0">
                <a:effectLst/>
                <a:latin typeface="arial" panose="020B0604020202020204" pitchFamily="34" charset="0"/>
              </a:rPr>
              <a:t>Each </a:t>
            </a:r>
            <a:r>
              <a:rPr lang="en-GB" sz="2400" b="1" i="0" u="none" strike="noStrike" dirty="0">
                <a:effectLst/>
                <a:latin typeface="arial" panose="020B0604020202020204" pitchFamily="34" charset="0"/>
              </a:rPr>
              <a:t>region</a:t>
            </a:r>
            <a:r>
              <a:rPr lang="en-GB" sz="2400" b="0" i="0" u="none" strike="noStrike" dirty="0">
                <a:effectLst/>
                <a:latin typeface="arial" panose="020B0604020202020204" pitchFamily="34" charset="0"/>
              </a:rPr>
              <a:t> has its own area presidents and executive teams, and the </a:t>
            </a:r>
            <a:r>
              <a:rPr lang="en-GB" sz="2400" b="0" i="0" u="none" strike="noStrike" dirty="0" err="1">
                <a:effectLst/>
                <a:latin typeface="arial" panose="020B0604020202020204" pitchFamily="34" charset="0"/>
              </a:rPr>
              <a:t>decentralized</a:t>
            </a:r>
            <a:r>
              <a:rPr lang="en-GB" sz="2400" b="0" i="0" u="none" strike="noStrike" dirty="0">
                <a:effectLst/>
                <a:latin typeface="arial" panose="020B0604020202020204" pitchFamily="34" charset="0"/>
              </a:rPr>
              <a:t> </a:t>
            </a:r>
            <a:r>
              <a:rPr lang="en-GB" sz="2400" b="0" i="0" u="none" strike="noStrike" dirty="0" err="1">
                <a:effectLst/>
                <a:latin typeface="arial" panose="020B0604020202020204" pitchFamily="34" charset="0"/>
              </a:rPr>
              <a:t>organizational</a:t>
            </a:r>
            <a:r>
              <a:rPr lang="en-GB" sz="2400" b="0" i="0" u="none" strike="noStrike" dirty="0">
                <a:effectLst/>
                <a:latin typeface="arial" panose="020B0604020202020204" pitchFamily="34" charset="0"/>
              </a:rPr>
              <a:t> structure means Hilton depends on a clear brand direction, that make the company flexible in decision making process</a:t>
            </a:r>
            <a:endParaRPr lang="en-US" sz="2400" dirty="0"/>
          </a:p>
        </p:txBody>
      </p:sp>
    </p:spTree>
    <p:extLst>
      <p:ext uri="{BB962C8B-B14F-4D97-AF65-F5344CB8AC3E}">
        <p14:creationId xmlns:p14="http://schemas.microsoft.com/office/powerpoint/2010/main" val="255644503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文本框 12"/>
          <p:cNvSpPr txBox="1"/>
          <p:nvPr/>
        </p:nvSpPr>
        <p:spPr>
          <a:xfrm>
            <a:off x="1065346" y="112302"/>
            <a:ext cx="9687321" cy="1754326"/>
          </a:xfrm>
          <a:prstGeom prst="rect">
            <a:avLst/>
          </a:prstGeom>
          <a:noFill/>
        </p:spPr>
        <p:txBody>
          <a:bodyPr wrap="square" rtlCol="0">
            <a:spAutoFit/>
          </a:bodyPr>
          <a:lstStyle/>
          <a:p>
            <a:r>
              <a:rPr lang="en-GB" altLang="zh-CN" sz="5400" dirty="0">
                <a:solidFill>
                  <a:schemeClr val="accent1"/>
                </a:solidFill>
                <a:latin typeface="字魂36号-正文宋楷" panose="02000000000000000000" pitchFamily="2" charset="-122"/>
                <a:ea typeface="字魂36号-正文宋楷" panose="02000000000000000000" pitchFamily="2" charset="-122"/>
              </a:rPr>
              <a:t>Atkinson’s flexibility</a:t>
            </a:r>
            <a:endParaRPr lang="en-GB" altLang="zh-CN" sz="5400" b="1" dirty="0">
              <a:solidFill>
                <a:schemeClr val="accent1"/>
              </a:solidFill>
              <a:latin typeface="字魂36号-正文宋楷" panose="02000000000000000000" pitchFamily="2" charset="-122"/>
              <a:ea typeface="字魂36号-正文宋楷" panose="02000000000000000000" pitchFamily="2" charset="-122"/>
            </a:endParaRPr>
          </a:p>
          <a:p>
            <a:endParaRPr lang="en-US" altLang="zh-CN" sz="5400" b="1" dirty="0">
              <a:solidFill>
                <a:schemeClr val="accent1"/>
              </a:solidFill>
              <a:latin typeface="字魂95号-手刻宋" panose="00000500000000000000" pitchFamily="2" charset="-122"/>
              <a:ea typeface="字魂95号-手刻宋" panose="00000500000000000000" pitchFamily="2" charset="-122"/>
            </a:endParaRPr>
          </a:p>
        </p:txBody>
      </p:sp>
      <p:cxnSp>
        <p:nvCxnSpPr>
          <p:cNvPr id="18" name="直接连接符 17"/>
          <p:cNvCxnSpPr/>
          <p:nvPr/>
        </p:nvCxnSpPr>
        <p:spPr>
          <a:xfrm>
            <a:off x="1260165" y="1297514"/>
            <a:ext cx="548640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grpSp>
        <p:nvGrpSpPr>
          <p:cNvPr id="29" name="组合 28"/>
          <p:cNvGrpSpPr/>
          <p:nvPr/>
        </p:nvGrpSpPr>
        <p:grpSpPr>
          <a:xfrm flipH="1">
            <a:off x="644849" y="5800406"/>
            <a:ext cx="474192" cy="399630"/>
            <a:chOff x="6350" y="1588"/>
            <a:chExt cx="1403350" cy="1182687"/>
          </a:xfrm>
          <a:solidFill>
            <a:schemeClr val="bg1"/>
          </a:solidFill>
        </p:grpSpPr>
        <p:sp>
          <p:nvSpPr>
            <p:cNvPr id="30" name="Freeform 5"/>
            <p:cNvSpPr/>
            <p:nvPr/>
          </p:nvSpPr>
          <p:spPr bwMode="auto">
            <a:xfrm>
              <a:off x="498475" y="1588"/>
              <a:ext cx="627063" cy="625475"/>
            </a:xfrm>
            <a:custGeom>
              <a:avLst/>
              <a:gdLst>
                <a:gd name="T0" fmla="*/ 163 w 166"/>
                <a:gd name="T1" fmla="*/ 30 h 165"/>
                <a:gd name="T2" fmla="*/ 134 w 166"/>
                <a:gd name="T3" fmla="*/ 1 h 165"/>
                <a:gd name="T4" fmla="*/ 127 w 166"/>
                <a:gd name="T5" fmla="*/ 0 h 165"/>
                <a:gd name="T6" fmla="*/ 99 w 166"/>
                <a:gd name="T7" fmla="*/ 0 h 165"/>
                <a:gd name="T8" fmla="*/ 94 w 166"/>
                <a:gd name="T9" fmla="*/ 2 h 165"/>
                <a:gd name="T10" fmla="*/ 3 w 166"/>
                <a:gd name="T11" fmla="*/ 93 h 165"/>
                <a:gd name="T12" fmla="*/ 3 w 166"/>
                <a:gd name="T13" fmla="*/ 105 h 165"/>
                <a:gd name="T14" fmla="*/ 9 w 166"/>
                <a:gd name="T15" fmla="*/ 107 h 165"/>
                <a:gd name="T16" fmla="*/ 15 w 166"/>
                <a:gd name="T17" fmla="*/ 104 h 165"/>
                <a:gd name="T18" fmla="*/ 104 w 166"/>
                <a:gd name="T19" fmla="*/ 15 h 165"/>
                <a:gd name="T20" fmla="*/ 125 w 166"/>
                <a:gd name="T21" fmla="*/ 15 h 165"/>
                <a:gd name="T22" fmla="*/ 126 w 166"/>
                <a:gd name="T23" fmla="*/ 16 h 165"/>
                <a:gd name="T24" fmla="*/ 125 w 166"/>
                <a:gd name="T25" fmla="*/ 17 h 165"/>
                <a:gd name="T26" fmla="*/ 25 w 166"/>
                <a:gd name="T27" fmla="*/ 117 h 165"/>
                <a:gd name="T28" fmla="*/ 25 w 166"/>
                <a:gd name="T29" fmla="*/ 123 h 165"/>
                <a:gd name="T30" fmla="*/ 29 w 166"/>
                <a:gd name="T31" fmla="*/ 124 h 165"/>
                <a:gd name="T32" fmla="*/ 32 w 166"/>
                <a:gd name="T33" fmla="*/ 123 h 165"/>
                <a:gd name="T34" fmla="*/ 131 w 166"/>
                <a:gd name="T35" fmla="*/ 23 h 165"/>
                <a:gd name="T36" fmla="*/ 132 w 166"/>
                <a:gd name="T37" fmla="*/ 23 h 165"/>
                <a:gd name="T38" fmla="*/ 143 w 166"/>
                <a:gd name="T39" fmla="*/ 34 h 165"/>
                <a:gd name="T40" fmla="*/ 142 w 166"/>
                <a:gd name="T41" fmla="*/ 34 h 165"/>
                <a:gd name="T42" fmla="*/ 42 w 166"/>
                <a:gd name="T43" fmla="*/ 134 h 165"/>
                <a:gd name="T44" fmla="*/ 42 w 166"/>
                <a:gd name="T45" fmla="*/ 140 h 165"/>
                <a:gd name="T46" fmla="*/ 45 w 166"/>
                <a:gd name="T47" fmla="*/ 141 h 165"/>
                <a:gd name="T48" fmla="*/ 49 w 166"/>
                <a:gd name="T49" fmla="*/ 140 h 165"/>
                <a:gd name="T50" fmla="*/ 148 w 166"/>
                <a:gd name="T51" fmla="*/ 40 h 165"/>
                <a:gd name="T52" fmla="*/ 149 w 166"/>
                <a:gd name="T53" fmla="*/ 40 h 165"/>
                <a:gd name="T54" fmla="*/ 151 w 166"/>
                <a:gd name="T55" fmla="*/ 41 h 165"/>
                <a:gd name="T56" fmla="*/ 151 w 166"/>
                <a:gd name="T57" fmla="*/ 61 h 165"/>
                <a:gd name="T58" fmla="*/ 61 w 166"/>
                <a:gd name="T59" fmla="*/ 150 h 165"/>
                <a:gd name="T60" fmla="*/ 61 w 166"/>
                <a:gd name="T61" fmla="*/ 162 h 165"/>
                <a:gd name="T62" fmla="*/ 67 w 166"/>
                <a:gd name="T63" fmla="*/ 165 h 165"/>
                <a:gd name="T64" fmla="*/ 73 w 166"/>
                <a:gd name="T65" fmla="*/ 162 h 165"/>
                <a:gd name="T66" fmla="*/ 164 w 166"/>
                <a:gd name="T67" fmla="*/ 71 h 165"/>
                <a:gd name="T68" fmla="*/ 164 w 166"/>
                <a:gd name="T69" fmla="*/ 71 h 165"/>
                <a:gd name="T70" fmla="*/ 166 w 166"/>
                <a:gd name="T71" fmla="*/ 65 h 165"/>
                <a:gd name="T72" fmla="*/ 166 w 166"/>
                <a:gd name="T73" fmla="*/ 37 h 165"/>
                <a:gd name="T74" fmla="*/ 163 w 166"/>
                <a:gd name="T75" fmla="*/ 30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66" h="165">
                  <a:moveTo>
                    <a:pt x="163" y="30"/>
                  </a:moveTo>
                  <a:cubicBezTo>
                    <a:pt x="134" y="1"/>
                    <a:pt x="134" y="1"/>
                    <a:pt x="134" y="1"/>
                  </a:cubicBezTo>
                  <a:cubicBezTo>
                    <a:pt x="133" y="0"/>
                    <a:pt x="130" y="0"/>
                    <a:pt x="127" y="0"/>
                  </a:cubicBezTo>
                  <a:cubicBezTo>
                    <a:pt x="99" y="0"/>
                    <a:pt x="99" y="0"/>
                    <a:pt x="99" y="0"/>
                  </a:cubicBezTo>
                  <a:cubicBezTo>
                    <a:pt x="97" y="0"/>
                    <a:pt x="96" y="0"/>
                    <a:pt x="94" y="2"/>
                  </a:cubicBezTo>
                  <a:cubicBezTo>
                    <a:pt x="3" y="93"/>
                    <a:pt x="3" y="93"/>
                    <a:pt x="3" y="93"/>
                  </a:cubicBezTo>
                  <a:cubicBezTo>
                    <a:pt x="0" y="96"/>
                    <a:pt x="0" y="101"/>
                    <a:pt x="3" y="105"/>
                  </a:cubicBezTo>
                  <a:cubicBezTo>
                    <a:pt x="5" y="106"/>
                    <a:pt x="7" y="107"/>
                    <a:pt x="9" y="107"/>
                  </a:cubicBezTo>
                  <a:cubicBezTo>
                    <a:pt x="11" y="107"/>
                    <a:pt x="14" y="106"/>
                    <a:pt x="15" y="104"/>
                  </a:cubicBezTo>
                  <a:cubicBezTo>
                    <a:pt x="104" y="15"/>
                    <a:pt x="104" y="15"/>
                    <a:pt x="104" y="15"/>
                  </a:cubicBezTo>
                  <a:cubicBezTo>
                    <a:pt x="125" y="15"/>
                    <a:pt x="125" y="15"/>
                    <a:pt x="125" y="15"/>
                  </a:cubicBezTo>
                  <a:cubicBezTo>
                    <a:pt x="126" y="16"/>
                    <a:pt x="126" y="16"/>
                    <a:pt x="126" y="16"/>
                  </a:cubicBezTo>
                  <a:cubicBezTo>
                    <a:pt x="125" y="17"/>
                    <a:pt x="125" y="17"/>
                    <a:pt x="125" y="17"/>
                  </a:cubicBezTo>
                  <a:cubicBezTo>
                    <a:pt x="25" y="117"/>
                    <a:pt x="25" y="117"/>
                    <a:pt x="25" y="117"/>
                  </a:cubicBezTo>
                  <a:cubicBezTo>
                    <a:pt x="24" y="118"/>
                    <a:pt x="24" y="121"/>
                    <a:pt x="25" y="123"/>
                  </a:cubicBezTo>
                  <a:cubicBezTo>
                    <a:pt x="26" y="124"/>
                    <a:pt x="27" y="124"/>
                    <a:pt x="29" y="124"/>
                  </a:cubicBezTo>
                  <a:cubicBezTo>
                    <a:pt x="30" y="124"/>
                    <a:pt x="31" y="124"/>
                    <a:pt x="32" y="123"/>
                  </a:cubicBezTo>
                  <a:cubicBezTo>
                    <a:pt x="131" y="23"/>
                    <a:pt x="131" y="23"/>
                    <a:pt x="131" y="23"/>
                  </a:cubicBezTo>
                  <a:cubicBezTo>
                    <a:pt x="131" y="23"/>
                    <a:pt x="131" y="23"/>
                    <a:pt x="132" y="23"/>
                  </a:cubicBezTo>
                  <a:cubicBezTo>
                    <a:pt x="143" y="34"/>
                    <a:pt x="143" y="34"/>
                    <a:pt x="143" y="34"/>
                  </a:cubicBezTo>
                  <a:cubicBezTo>
                    <a:pt x="142" y="34"/>
                    <a:pt x="142" y="34"/>
                    <a:pt x="142" y="34"/>
                  </a:cubicBezTo>
                  <a:cubicBezTo>
                    <a:pt x="42" y="134"/>
                    <a:pt x="42" y="134"/>
                    <a:pt x="42" y="134"/>
                  </a:cubicBezTo>
                  <a:cubicBezTo>
                    <a:pt x="41" y="135"/>
                    <a:pt x="41" y="138"/>
                    <a:pt x="42" y="140"/>
                  </a:cubicBezTo>
                  <a:cubicBezTo>
                    <a:pt x="43" y="141"/>
                    <a:pt x="44" y="141"/>
                    <a:pt x="45" y="141"/>
                  </a:cubicBezTo>
                  <a:cubicBezTo>
                    <a:pt x="47" y="141"/>
                    <a:pt x="48" y="141"/>
                    <a:pt x="49" y="140"/>
                  </a:cubicBezTo>
                  <a:cubicBezTo>
                    <a:pt x="148" y="40"/>
                    <a:pt x="148" y="40"/>
                    <a:pt x="148" y="40"/>
                  </a:cubicBezTo>
                  <a:cubicBezTo>
                    <a:pt x="148" y="40"/>
                    <a:pt x="149" y="40"/>
                    <a:pt x="149" y="40"/>
                  </a:cubicBezTo>
                  <a:cubicBezTo>
                    <a:pt x="151" y="41"/>
                    <a:pt x="151" y="41"/>
                    <a:pt x="151" y="41"/>
                  </a:cubicBezTo>
                  <a:cubicBezTo>
                    <a:pt x="151" y="61"/>
                    <a:pt x="151" y="61"/>
                    <a:pt x="151" y="61"/>
                  </a:cubicBezTo>
                  <a:cubicBezTo>
                    <a:pt x="61" y="150"/>
                    <a:pt x="61" y="150"/>
                    <a:pt x="61" y="150"/>
                  </a:cubicBezTo>
                  <a:cubicBezTo>
                    <a:pt x="58" y="153"/>
                    <a:pt x="58" y="159"/>
                    <a:pt x="61" y="162"/>
                  </a:cubicBezTo>
                  <a:cubicBezTo>
                    <a:pt x="63" y="164"/>
                    <a:pt x="65" y="165"/>
                    <a:pt x="67" y="165"/>
                  </a:cubicBezTo>
                  <a:cubicBezTo>
                    <a:pt x="69" y="165"/>
                    <a:pt x="71" y="164"/>
                    <a:pt x="73" y="162"/>
                  </a:cubicBezTo>
                  <a:cubicBezTo>
                    <a:pt x="164" y="71"/>
                    <a:pt x="164" y="71"/>
                    <a:pt x="164" y="71"/>
                  </a:cubicBezTo>
                  <a:cubicBezTo>
                    <a:pt x="164" y="71"/>
                    <a:pt x="164" y="71"/>
                    <a:pt x="164" y="71"/>
                  </a:cubicBezTo>
                  <a:cubicBezTo>
                    <a:pt x="166" y="69"/>
                    <a:pt x="166" y="67"/>
                    <a:pt x="166" y="65"/>
                  </a:cubicBezTo>
                  <a:cubicBezTo>
                    <a:pt x="166" y="37"/>
                    <a:pt x="166" y="37"/>
                    <a:pt x="166" y="37"/>
                  </a:cubicBezTo>
                  <a:cubicBezTo>
                    <a:pt x="166" y="34"/>
                    <a:pt x="165" y="32"/>
                    <a:pt x="163" y="30"/>
                  </a:cubicBezTo>
                  <a:close/>
                </a:path>
              </a:pathLst>
            </a:custGeom>
            <a:grpFill/>
            <a:ln w="9525">
              <a:noFill/>
              <a:round/>
            </a:ln>
          </p:spPr>
          <p:txBody>
            <a:bodyPr vert="horz" wrap="square" lIns="91440" tIns="45720" rIns="91440" bIns="45720" numCol="1" anchor="t" anchorCtr="0" compatLnSpc="1"/>
            <a:lstStyle/>
            <a:p>
              <a:endParaRPr lang="zh-CN" altLang="en-US">
                <a:solidFill>
                  <a:prstClr val="black"/>
                </a:solidFill>
                <a:latin typeface="字魂36号-正文宋楷" panose="02000000000000000000" pitchFamily="2" charset="-122"/>
                <a:ea typeface="字魂36号-正文宋楷" panose="02000000000000000000" pitchFamily="2" charset="-122"/>
              </a:endParaRPr>
            </a:p>
          </p:txBody>
        </p:sp>
        <p:sp>
          <p:nvSpPr>
            <p:cNvPr id="31" name="Freeform 6"/>
            <p:cNvSpPr/>
            <p:nvPr/>
          </p:nvSpPr>
          <p:spPr bwMode="auto">
            <a:xfrm>
              <a:off x="6350" y="214313"/>
              <a:ext cx="1403350" cy="969962"/>
            </a:xfrm>
            <a:custGeom>
              <a:avLst/>
              <a:gdLst>
                <a:gd name="T0" fmla="*/ 346 w 371"/>
                <a:gd name="T1" fmla="*/ 209 h 256"/>
                <a:gd name="T2" fmla="*/ 346 w 371"/>
                <a:gd name="T3" fmla="*/ 25 h 256"/>
                <a:gd name="T4" fmla="*/ 321 w 371"/>
                <a:gd name="T5" fmla="*/ 0 h 256"/>
                <a:gd name="T6" fmla="*/ 309 w 371"/>
                <a:gd name="T7" fmla="*/ 0 h 256"/>
                <a:gd name="T8" fmla="*/ 309 w 371"/>
                <a:gd name="T9" fmla="*/ 9 h 256"/>
                <a:gd name="T10" fmla="*/ 309 w 371"/>
                <a:gd name="T11" fmla="*/ 12 h 256"/>
                <a:gd name="T12" fmla="*/ 321 w 371"/>
                <a:gd name="T13" fmla="*/ 12 h 256"/>
                <a:gd name="T14" fmla="*/ 334 w 371"/>
                <a:gd name="T15" fmla="*/ 25 h 256"/>
                <a:gd name="T16" fmla="*/ 334 w 371"/>
                <a:gd name="T17" fmla="*/ 209 h 256"/>
                <a:gd name="T18" fmla="*/ 231 w 371"/>
                <a:gd name="T19" fmla="*/ 209 h 256"/>
                <a:gd name="T20" fmla="*/ 231 w 371"/>
                <a:gd name="T21" fmla="*/ 212 h 256"/>
                <a:gd name="T22" fmla="*/ 218 w 371"/>
                <a:gd name="T23" fmla="*/ 225 h 256"/>
                <a:gd name="T24" fmla="*/ 150 w 371"/>
                <a:gd name="T25" fmla="*/ 225 h 256"/>
                <a:gd name="T26" fmla="*/ 137 w 371"/>
                <a:gd name="T27" fmla="*/ 212 h 256"/>
                <a:gd name="T28" fmla="*/ 137 w 371"/>
                <a:gd name="T29" fmla="*/ 209 h 256"/>
                <a:gd name="T30" fmla="*/ 40 w 371"/>
                <a:gd name="T31" fmla="*/ 209 h 256"/>
                <a:gd name="T32" fmla="*/ 40 w 371"/>
                <a:gd name="T33" fmla="*/ 25 h 256"/>
                <a:gd name="T34" fmla="*/ 53 w 371"/>
                <a:gd name="T35" fmla="*/ 12 h 256"/>
                <a:gd name="T36" fmla="*/ 140 w 371"/>
                <a:gd name="T37" fmla="*/ 12 h 256"/>
                <a:gd name="T38" fmla="*/ 152 w 371"/>
                <a:gd name="T39" fmla="*/ 0 h 256"/>
                <a:gd name="T40" fmla="*/ 53 w 371"/>
                <a:gd name="T41" fmla="*/ 0 h 256"/>
                <a:gd name="T42" fmla="*/ 28 w 371"/>
                <a:gd name="T43" fmla="*/ 25 h 256"/>
                <a:gd name="T44" fmla="*/ 28 w 371"/>
                <a:gd name="T45" fmla="*/ 209 h 256"/>
                <a:gd name="T46" fmla="*/ 0 w 371"/>
                <a:gd name="T47" fmla="*/ 209 h 256"/>
                <a:gd name="T48" fmla="*/ 0 w 371"/>
                <a:gd name="T49" fmla="*/ 231 h 256"/>
                <a:gd name="T50" fmla="*/ 25 w 371"/>
                <a:gd name="T51" fmla="*/ 256 h 256"/>
                <a:gd name="T52" fmla="*/ 346 w 371"/>
                <a:gd name="T53" fmla="*/ 256 h 256"/>
                <a:gd name="T54" fmla="*/ 371 w 371"/>
                <a:gd name="T55" fmla="*/ 231 h 256"/>
                <a:gd name="T56" fmla="*/ 371 w 371"/>
                <a:gd name="T57" fmla="*/ 209 h 256"/>
                <a:gd name="T58" fmla="*/ 346 w 371"/>
                <a:gd name="T59" fmla="*/ 209 h 2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371" h="256">
                  <a:moveTo>
                    <a:pt x="346" y="209"/>
                  </a:moveTo>
                  <a:cubicBezTo>
                    <a:pt x="346" y="25"/>
                    <a:pt x="346" y="25"/>
                    <a:pt x="346" y="25"/>
                  </a:cubicBezTo>
                  <a:cubicBezTo>
                    <a:pt x="346" y="11"/>
                    <a:pt x="335" y="0"/>
                    <a:pt x="321" y="0"/>
                  </a:cubicBezTo>
                  <a:cubicBezTo>
                    <a:pt x="309" y="0"/>
                    <a:pt x="309" y="0"/>
                    <a:pt x="309" y="0"/>
                  </a:cubicBezTo>
                  <a:cubicBezTo>
                    <a:pt x="309" y="9"/>
                    <a:pt x="309" y="9"/>
                    <a:pt x="309" y="9"/>
                  </a:cubicBezTo>
                  <a:cubicBezTo>
                    <a:pt x="309" y="10"/>
                    <a:pt x="309" y="11"/>
                    <a:pt x="309" y="12"/>
                  </a:cubicBezTo>
                  <a:cubicBezTo>
                    <a:pt x="321" y="12"/>
                    <a:pt x="321" y="12"/>
                    <a:pt x="321" y="12"/>
                  </a:cubicBezTo>
                  <a:cubicBezTo>
                    <a:pt x="328" y="12"/>
                    <a:pt x="334" y="18"/>
                    <a:pt x="334" y="25"/>
                  </a:cubicBezTo>
                  <a:cubicBezTo>
                    <a:pt x="334" y="209"/>
                    <a:pt x="334" y="209"/>
                    <a:pt x="334" y="209"/>
                  </a:cubicBezTo>
                  <a:cubicBezTo>
                    <a:pt x="231" y="209"/>
                    <a:pt x="231" y="209"/>
                    <a:pt x="231" y="209"/>
                  </a:cubicBezTo>
                  <a:cubicBezTo>
                    <a:pt x="231" y="212"/>
                    <a:pt x="231" y="212"/>
                    <a:pt x="231" y="212"/>
                  </a:cubicBezTo>
                  <a:cubicBezTo>
                    <a:pt x="231" y="219"/>
                    <a:pt x="225" y="225"/>
                    <a:pt x="218" y="225"/>
                  </a:cubicBezTo>
                  <a:cubicBezTo>
                    <a:pt x="150" y="225"/>
                    <a:pt x="150" y="225"/>
                    <a:pt x="150" y="225"/>
                  </a:cubicBezTo>
                  <a:cubicBezTo>
                    <a:pt x="143" y="225"/>
                    <a:pt x="137" y="219"/>
                    <a:pt x="137" y="212"/>
                  </a:cubicBezTo>
                  <a:cubicBezTo>
                    <a:pt x="137" y="209"/>
                    <a:pt x="137" y="209"/>
                    <a:pt x="137" y="209"/>
                  </a:cubicBezTo>
                  <a:cubicBezTo>
                    <a:pt x="40" y="209"/>
                    <a:pt x="40" y="209"/>
                    <a:pt x="40" y="209"/>
                  </a:cubicBezTo>
                  <a:cubicBezTo>
                    <a:pt x="40" y="25"/>
                    <a:pt x="40" y="25"/>
                    <a:pt x="40" y="25"/>
                  </a:cubicBezTo>
                  <a:cubicBezTo>
                    <a:pt x="40" y="18"/>
                    <a:pt x="46" y="12"/>
                    <a:pt x="53" y="12"/>
                  </a:cubicBezTo>
                  <a:cubicBezTo>
                    <a:pt x="140" y="12"/>
                    <a:pt x="140" y="12"/>
                    <a:pt x="140" y="12"/>
                  </a:cubicBezTo>
                  <a:cubicBezTo>
                    <a:pt x="152" y="0"/>
                    <a:pt x="152" y="0"/>
                    <a:pt x="152" y="0"/>
                  </a:cubicBezTo>
                  <a:cubicBezTo>
                    <a:pt x="53" y="0"/>
                    <a:pt x="53" y="0"/>
                    <a:pt x="53" y="0"/>
                  </a:cubicBezTo>
                  <a:cubicBezTo>
                    <a:pt x="39" y="0"/>
                    <a:pt x="28" y="11"/>
                    <a:pt x="28" y="25"/>
                  </a:cubicBezTo>
                  <a:cubicBezTo>
                    <a:pt x="28" y="209"/>
                    <a:pt x="28" y="209"/>
                    <a:pt x="28" y="209"/>
                  </a:cubicBezTo>
                  <a:cubicBezTo>
                    <a:pt x="0" y="209"/>
                    <a:pt x="0" y="209"/>
                    <a:pt x="0" y="209"/>
                  </a:cubicBezTo>
                  <a:cubicBezTo>
                    <a:pt x="0" y="231"/>
                    <a:pt x="0" y="231"/>
                    <a:pt x="0" y="231"/>
                  </a:cubicBezTo>
                  <a:cubicBezTo>
                    <a:pt x="0" y="245"/>
                    <a:pt x="11" y="256"/>
                    <a:pt x="25" y="256"/>
                  </a:cubicBezTo>
                  <a:cubicBezTo>
                    <a:pt x="346" y="256"/>
                    <a:pt x="346" y="256"/>
                    <a:pt x="346" y="256"/>
                  </a:cubicBezTo>
                  <a:cubicBezTo>
                    <a:pt x="360" y="256"/>
                    <a:pt x="371" y="245"/>
                    <a:pt x="371" y="231"/>
                  </a:cubicBezTo>
                  <a:cubicBezTo>
                    <a:pt x="371" y="209"/>
                    <a:pt x="371" y="209"/>
                    <a:pt x="371" y="209"/>
                  </a:cubicBezTo>
                  <a:lnTo>
                    <a:pt x="346" y="209"/>
                  </a:lnTo>
                  <a:close/>
                </a:path>
              </a:pathLst>
            </a:custGeom>
            <a:grpFill/>
            <a:ln w="9525">
              <a:noFill/>
              <a:round/>
            </a:ln>
          </p:spPr>
          <p:txBody>
            <a:bodyPr vert="horz" wrap="square" lIns="91440" tIns="45720" rIns="91440" bIns="45720" numCol="1" anchor="t" anchorCtr="0" compatLnSpc="1"/>
            <a:lstStyle/>
            <a:p>
              <a:endParaRPr lang="zh-CN" altLang="en-US">
                <a:solidFill>
                  <a:prstClr val="black"/>
                </a:solidFill>
                <a:latin typeface="字魂36号-正文宋楷" panose="02000000000000000000" pitchFamily="2" charset="-122"/>
                <a:ea typeface="字魂36号-正文宋楷" panose="02000000000000000000" pitchFamily="2" charset="-122"/>
              </a:endParaRPr>
            </a:p>
          </p:txBody>
        </p:sp>
        <p:sp>
          <p:nvSpPr>
            <p:cNvPr id="32" name="Freeform 7"/>
            <p:cNvSpPr/>
            <p:nvPr/>
          </p:nvSpPr>
          <p:spPr bwMode="auto">
            <a:xfrm>
              <a:off x="369888" y="411163"/>
              <a:ext cx="339725" cy="333375"/>
            </a:xfrm>
            <a:custGeom>
              <a:avLst/>
              <a:gdLst>
                <a:gd name="T0" fmla="*/ 88 w 90"/>
                <a:gd name="T1" fmla="*/ 59 h 88"/>
                <a:gd name="T2" fmla="*/ 78 w 90"/>
                <a:gd name="T3" fmla="*/ 53 h 88"/>
                <a:gd name="T4" fmla="*/ 40 w 90"/>
                <a:gd name="T5" fmla="*/ 63 h 88"/>
                <a:gd name="T6" fmla="*/ 39 w 90"/>
                <a:gd name="T7" fmla="*/ 61 h 88"/>
                <a:gd name="T8" fmla="*/ 27 w 90"/>
                <a:gd name="T9" fmla="*/ 48 h 88"/>
                <a:gd name="T10" fmla="*/ 37 w 90"/>
                <a:gd name="T11" fmla="*/ 12 h 88"/>
                <a:gd name="T12" fmla="*/ 31 w 90"/>
                <a:gd name="T13" fmla="*/ 2 h 88"/>
                <a:gd name="T14" fmla="*/ 21 w 90"/>
                <a:gd name="T15" fmla="*/ 7 h 88"/>
                <a:gd name="T16" fmla="*/ 0 w 90"/>
                <a:gd name="T17" fmla="*/ 77 h 88"/>
                <a:gd name="T18" fmla="*/ 0 w 90"/>
                <a:gd name="T19" fmla="*/ 78 h 88"/>
                <a:gd name="T20" fmla="*/ 0 w 90"/>
                <a:gd name="T21" fmla="*/ 82 h 88"/>
                <a:gd name="T22" fmla="*/ 9 w 90"/>
                <a:gd name="T23" fmla="*/ 88 h 88"/>
                <a:gd name="T24" fmla="*/ 11 w 90"/>
                <a:gd name="T25" fmla="*/ 88 h 88"/>
                <a:gd name="T26" fmla="*/ 82 w 90"/>
                <a:gd name="T27" fmla="*/ 70 h 88"/>
                <a:gd name="T28" fmla="*/ 88 w 90"/>
                <a:gd name="T29" fmla="*/ 59 h 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90" h="88">
                  <a:moveTo>
                    <a:pt x="88" y="59"/>
                  </a:moveTo>
                  <a:cubicBezTo>
                    <a:pt x="87" y="55"/>
                    <a:pt x="83" y="52"/>
                    <a:pt x="78" y="53"/>
                  </a:cubicBezTo>
                  <a:cubicBezTo>
                    <a:pt x="40" y="63"/>
                    <a:pt x="40" y="63"/>
                    <a:pt x="40" y="63"/>
                  </a:cubicBezTo>
                  <a:cubicBezTo>
                    <a:pt x="40" y="62"/>
                    <a:pt x="39" y="61"/>
                    <a:pt x="39" y="61"/>
                  </a:cubicBezTo>
                  <a:cubicBezTo>
                    <a:pt x="27" y="48"/>
                    <a:pt x="27" y="48"/>
                    <a:pt x="27" y="48"/>
                  </a:cubicBezTo>
                  <a:cubicBezTo>
                    <a:pt x="37" y="12"/>
                    <a:pt x="37" y="12"/>
                    <a:pt x="37" y="12"/>
                  </a:cubicBezTo>
                  <a:cubicBezTo>
                    <a:pt x="38" y="8"/>
                    <a:pt x="36" y="3"/>
                    <a:pt x="31" y="2"/>
                  </a:cubicBezTo>
                  <a:cubicBezTo>
                    <a:pt x="27" y="0"/>
                    <a:pt x="22" y="3"/>
                    <a:pt x="21" y="7"/>
                  </a:cubicBezTo>
                  <a:cubicBezTo>
                    <a:pt x="0" y="77"/>
                    <a:pt x="0" y="77"/>
                    <a:pt x="0" y="77"/>
                  </a:cubicBezTo>
                  <a:cubicBezTo>
                    <a:pt x="0" y="77"/>
                    <a:pt x="0" y="78"/>
                    <a:pt x="0" y="78"/>
                  </a:cubicBezTo>
                  <a:cubicBezTo>
                    <a:pt x="0" y="79"/>
                    <a:pt x="0" y="80"/>
                    <a:pt x="0" y="82"/>
                  </a:cubicBezTo>
                  <a:cubicBezTo>
                    <a:pt x="1" y="85"/>
                    <a:pt x="5" y="88"/>
                    <a:pt x="9" y="88"/>
                  </a:cubicBezTo>
                  <a:cubicBezTo>
                    <a:pt x="9" y="88"/>
                    <a:pt x="10" y="88"/>
                    <a:pt x="11" y="88"/>
                  </a:cubicBezTo>
                  <a:cubicBezTo>
                    <a:pt x="82" y="70"/>
                    <a:pt x="82" y="70"/>
                    <a:pt x="82" y="70"/>
                  </a:cubicBezTo>
                  <a:cubicBezTo>
                    <a:pt x="87" y="68"/>
                    <a:pt x="90" y="64"/>
                    <a:pt x="88" y="59"/>
                  </a:cubicBezTo>
                  <a:close/>
                </a:path>
              </a:pathLst>
            </a:custGeom>
            <a:grpFill/>
            <a:ln w="9525">
              <a:noFill/>
              <a:round/>
            </a:ln>
          </p:spPr>
          <p:txBody>
            <a:bodyPr vert="horz" wrap="square" lIns="91440" tIns="45720" rIns="91440" bIns="45720" numCol="1" anchor="t" anchorCtr="0" compatLnSpc="1"/>
            <a:lstStyle/>
            <a:p>
              <a:endParaRPr lang="zh-CN" altLang="en-US">
                <a:solidFill>
                  <a:prstClr val="black"/>
                </a:solidFill>
                <a:latin typeface="字魂36号-正文宋楷" panose="02000000000000000000" pitchFamily="2" charset="-122"/>
                <a:ea typeface="字魂36号-正文宋楷" panose="02000000000000000000" pitchFamily="2" charset="-122"/>
              </a:endParaRPr>
            </a:p>
          </p:txBody>
        </p:sp>
      </p:grpSp>
      <p:sp>
        <p:nvSpPr>
          <p:cNvPr id="33" name="Freeform 54"/>
          <p:cNvSpPr>
            <a:spLocks noEditPoints="1"/>
          </p:cNvSpPr>
          <p:nvPr/>
        </p:nvSpPr>
        <p:spPr bwMode="auto">
          <a:xfrm>
            <a:off x="2389603" y="4043162"/>
            <a:ext cx="436260" cy="445608"/>
          </a:xfrm>
          <a:custGeom>
            <a:avLst/>
            <a:gdLst>
              <a:gd name="T0" fmla="*/ 126 w 175"/>
              <a:gd name="T1" fmla="*/ 34 h 178"/>
              <a:gd name="T2" fmla="*/ 53 w 175"/>
              <a:gd name="T3" fmla="*/ 28 h 178"/>
              <a:gd name="T4" fmla="*/ 11 w 175"/>
              <a:gd name="T5" fmla="*/ 44 h 178"/>
              <a:gd name="T6" fmla="*/ 0 w 175"/>
              <a:gd name="T7" fmla="*/ 57 h 178"/>
              <a:gd name="T8" fmla="*/ 14 w 175"/>
              <a:gd name="T9" fmla="*/ 83 h 178"/>
              <a:gd name="T10" fmla="*/ 50 w 175"/>
              <a:gd name="T11" fmla="*/ 145 h 178"/>
              <a:gd name="T12" fmla="*/ 62 w 175"/>
              <a:gd name="T13" fmla="*/ 167 h 178"/>
              <a:gd name="T14" fmla="*/ 79 w 175"/>
              <a:gd name="T15" fmla="*/ 176 h 178"/>
              <a:gd name="T16" fmla="*/ 123 w 175"/>
              <a:gd name="T17" fmla="*/ 151 h 178"/>
              <a:gd name="T18" fmla="*/ 164 w 175"/>
              <a:gd name="T19" fmla="*/ 134 h 178"/>
              <a:gd name="T20" fmla="*/ 171 w 175"/>
              <a:gd name="T21" fmla="*/ 57 h 178"/>
              <a:gd name="T22" fmla="*/ 158 w 175"/>
              <a:gd name="T23" fmla="*/ 89 h 178"/>
              <a:gd name="T24" fmla="*/ 159 w 175"/>
              <a:gd name="T25" fmla="*/ 79 h 178"/>
              <a:gd name="T26" fmla="*/ 142 w 175"/>
              <a:gd name="T27" fmla="*/ 70 h 178"/>
              <a:gd name="T28" fmla="*/ 129 w 175"/>
              <a:gd name="T29" fmla="*/ 40 h 178"/>
              <a:gd name="T30" fmla="*/ 154 w 175"/>
              <a:gd name="T31" fmla="*/ 94 h 178"/>
              <a:gd name="T32" fmla="*/ 154 w 175"/>
              <a:gd name="T33" fmla="*/ 95 h 178"/>
              <a:gd name="T34" fmla="*/ 136 w 175"/>
              <a:gd name="T35" fmla="*/ 89 h 178"/>
              <a:gd name="T36" fmla="*/ 138 w 175"/>
              <a:gd name="T37" fmla="*/ 75 h 178"/>
              <a:gd name="T38" fmla="*/ 148 w 175"/>
              <a:gd name="T39" fmla="*/ 90 h 178"/>
              <a:gd name="T40" fmla="*/ 154 w 175"/>
              <a:gd name="T41" fmla="*/ 94 h 178"/>
              <a:gd name="T42" fmla="*/ 113 w 175"/>
              <a:gd name="T43" fmla="*/ 47 h 178"/>
              <a:gd name="T44" fmla="*/ 122 w 175"/>
              <a:gd name="T45" fmla="*/ 40 h 178"/>
              <a:gd name="T46" fmla="*/ 88 w 175"/>
              <a:gd name="T47" fmla="*/ 7 h 178"/>
              <a:gd name="T48" fmla="*/ 92 w 175"/>
              <a:gd name="T49" fmla="*/ 37 h 178"/>
              <a:gd name="T50" fmla="*/ 88 w 175"/>
              <a:gd name="T51" fmla="*/ 7 h 178"/>
              <a:gd name="T52" fmla="*/ 82 w 175"/>
              <a:gd name="T53" fmla="*/ 40 h 178"/>
              <a:gd name="T54" fmla="*/ 50 w 175"/>
              <a:gd name="T55" fmla="*/ 54 h 178"/>
              <a:gd name="T56" fmla="*/ 48 w 175"/>
              <a:gd name="T57" fmla="*/ 34 h 178"/>
              <a:gd name="T58" fmla="*/ 42 w 175"/>
              <a:gd name="T59" fmla="*/ 58 h 178"/>
              <a:gd name="T60" fmla="*/ 15 w 175"/>
              <a:gd name="T61" fmla="*/ 67 h 178"/>
              <a:gd name="T62" fmla="*/ 17 w 175"/>
              <a:gd name="T63" fmla="*/ 48 h 178"/>
              <a:gd name="T64" fmla="*/ 48 w 175"/>
              <a:gd name="T65" fmla="*/ 34 h 178"/>
              <a:gd name="T66" fmla="*/ 22 w 175"/>
              <a:gd name="T67" fmla="*/ 84 h 178"/>
              <a:gd name="T68" fmla="*/ 22 w 175"/>
              <a:gd name="T69" fmla="*/ 83 h 178"/>
              <a:gd name="T70" fmla="*/ 39 w 175"/>
              <a:gd name="T71" fmla="*/ 89 h 178"/>
              <a:gd name="T72" fmla="*/ 11 w 175"/>
              <a:gd name="T73" fmla="*/ 119 h 178"/>
              <a:gd name="T74" fmla="*/ 42 w 175"/>
              <a:gd name="T75" fmla="*/ 116 h 178"/>
              <a:gd name="T76" fmla="*/ 11 w 175"/>
              <a:gd name="T77" fmla="*/ 119 h 178"/>
              <a:gd name="T78" fmla="*/ 48 w 175"/>
              <a:gd name="T79" fmla="*/ 62 h 178"/>
              <a:gd name="T80" fmla="*/ 92 w 175"/>
              <a:gd name="T81" fmla="*/ 44 h 178"/>
              <a:gd name="T82" fmla="*/ 128 w 175"/>
              <a:gd name="T83" fmla="*/ 66 h 178"/>
              <a:gd name="T84" fmla="*/ 128 w 175"/>
              <a:gd name="T85" fmla="*/ 116 h 178"/>
              <a:gd name="T86" fmla="*/ 84 w 175"/>
              <a:gd name="T87" fmla="*/ 134 h 178"/>
              <a:gd name="T88" fmla="*/ 48 w 175"/>
              <a:gd name="T89" fmla="*/ 112 h 178"/>
              <a:gd name="T90" fmla="*/ 49 w 175"/>
              <a:gd name="T91" fmla="*/ 122 h 178"/>
              <a:gd name="T92" fmla="*/ 74 w 175"/>
              <a:gd name="T93" fmla="*/ 137 h 178"/>
              <a:gd name="T94" fmla="*/ 49 w 175"/>
              <a:gd name="T95" fmla="*/ 122 h 178"/>
              <a:gd name="T96" fmla="*/ 83 w 175"/>
              <a:gd name="T97" fmla="*/ 171 h 178"/>
              <a:gd name="T98" fmla="*/ 73 w 175"/>
              <a:gd name="T99" fmla="*/ 156 h 178"/>
              <a:gd name="T100" fmla="*/ 57 w 175"/>
              <a:gd name="T101" fmla="*/ 145 h 178"/>
              <a:gd name="T102" fmla="*/ 116 w 175"/>
              <a:gd name="T103" fmla="*/ 150 h 178"/>
              <a:gd name="T104" fmla="*/ 119 w 175"/>
              <a:gd name="T105" fmla="*/ 144 h 178"/>
              <a:gd name="T106" fmla="*/ 105 w 175"/>
              <a:gd name="T107" fmla="*/ 134 h 178"/>
              <a:gd name="T108" fmla="*/ 119 w 175"/>
              <a:gd name="T109" fmla="*/ 144 h 178"/>
              <a:gd name="T110" fmla="*/ 128 w 175"/>
              <a:gd name="T111" fmla="*/ 144 h 178"/>
              <a:gd name="T112" fmla="*/ 133 w 175"/>
              <a:gd name="T113" fmla="*/ 120 h 178"/>
              <a:gd name="T114" fmla="*/ 159 w 175"/>
              <a:gd name="T115" fmla="*/ 131 h 1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75" h="178">
                <a:moveTo>
                  <a:pt x="171" y="57"/>
                </a:moveTo>
                <a:cubicBezTo>
                  <a:pt x="165" y="43"/>
                  <a:pt x="149" y="35"/>
                  <a:pt x="126" y="34"/>
                </a:cubicBezTo>
                <a:cubicBezTo>
                  <a:pt x="117" y="13"/>
                  <a:pt x="104" y="0"/>
                  <a:pt x="88" y="0"/>
                </a:cubicBezTo>
                <a:cubicBezTo>
                  <a:pt x="74" y="0"/>
                  <a:pt x="61" y="11"/>
                  <a:pt x="53" y="28"/>
                </a:cubicBezTo>
                <a:cubicBezTo>
                  <a:pt x="51" y="28"/>
                  <a:pt x="50" y="27"/>
                  <a:pt x="48" y="27"/>
                </a:cubicBezTo>
                <a:cubicBezTo>
                  <a:pt x="31" y="27"/>
                  <a:pt x="18" y="33"/>
                  <a:pt x="11" y="44"/>
                </a:cubicBezTo>
                <a:cubicBezTo>
                  <a:pt x="11" y="45"/>
                  <a:pt x="11" y="45"/>
                  <a:pt x="10" y="46"/>
                </a:cubicBezTo>
                <a:cubicBezTo>
                  <a:pt x="5" y="46"/>
                  <a:pt x="0" y="51"/>
                  <a:pt x="0" y="57"/>
                </a:cubicBezTo>
                <a:cubicBezTo>
                  <a:pt x="0" y="62"/>
                  <a:pt x="4" y="67"/>
                  <a:pt x="9" y="68"/>
                </a:cubicBezTo>
                <a:cubicBezTo>
                  <a:pt x="10" y="73"/>
                  <a:pt x="11" y="78"/>
                  <a:pt x="14" y="83"/>
                </a:cubicBezTo>
                <a:cubicBezTo>
                  <a:pt x="4" y="96"/>
                  <a:pt x="1" y="110"/>
                  <a:pt x="5" y="121"/>
                </a:cubicBezTo>
                <a:cubicBezTo>
                  <a:pt x="10" y="135"/>
                  <a:pt x="27" y="144"/>
                  <a:pt x="50" y="145"/>
                </a:cubicBezTo>
                <a:cubicBezTo>
                  <a:pt x="53" y="153"/>
                  <a:pt x="57" y="159"/>
                  <a:pt x="62" y="165"/>
                </a:cubicBezTo>
                <a:cubicBezTo>
                  <a:pt x="62" y="166"/>
                  <a:pt x="62" y="166"/>
                  <a:pt x="62" y="167"/>
                </a:cubicBezTo>
                <a:cubicBezTo>
                  <a:pt x="62" y="173"/>
                  <a:pt x="67" y="178"/>
                  <a:pt x="73" y="178"/>
                </a:cubicBezTo>
                <a:cubicBezTo>
                  <a:pt x="75" y="178"/>
                  <a:pt x="77" y="177"/>
                  <a:pt x="79" y="176"/>
                </a:cubicBezTo>
                <a:cubicBezTo>
                  <a:pt x="82" y="178"/>
                  <a:pt x="85" y="178"/>
                  <a:pt x="88" y="178"/>
                </a:cubicBezTo>
                <a:cubicBezTo>
                  <a:pt x="102" y="178"/>
                  <a:pt x="114" y="168"/>
                  <a:pt x="123" y="151"/>
                </a:cubicBezTo>
                <a:cubicBezTo>
                  <a:pt x="125" y="151"/>
                  <a:pt x="126" y="151"/>
                  <a:pt x="128" y="151"/>
                </a:cubicBezTo>
                <a:cubicBezTo>
                  <a:pt x="145" y="151"/>
                  <a:pt x="158" y="145"/>
                  <a:pt x="164" y="134"/>
                </a:cubicBezTo>
                <a:cubicBezTo>
                  <a:pt x="171" y="124"/>
                  <a:pt x="170" y="110"/>
                  <a:pt x="162" y="95"/>
                </a:cubicBezTo>
                <a:cubicBezTo>
                  <a:pt x="172" y="82"/>
                  <a:pt x="175" y="68"/>
                  <a:pt x="171" y="57"/>
                </a:cubicBezTo>
                <a:close/>
                <a:moveTo>
                  <a:pt x="165" y="59"/>
                </a:moveTo>
                <a:cubicBezTo>
                  <a:pt x="168" y="68"/>
                  <a:pt x="166" y="79"/>
                  <a:pt x="158" y="89"/>
                </a:cubicBezTo>
                <a:cubicBezTo>
                  <a:pt x="158" y="89"/>
                  <a:pt x="157" y="88"/>
                  <a:pt x="156" y="87"/>
                </a:cubicBezTo>
                <a:cubicBezTo>
                  <a:pt x="158" y="85"/>
                  <a:pt x="159" y="82"/>
                  <a:pt x="159" y="79"/>
                </a:cubicBezTo>
                <a:cubicBezTo>
                  <a:pt x="159" y="73"/>
                  <a:pt x="155" y="68"/>
                  <a:pt x="148" y="68"/>
                </a:cubicBezTo>
                <a:cubicBezTo>
                  <a:pt x="146" y="68"/>
                  <a:pt x="144" y="69"/>
                  <a:pt x="142" y="70"/>
                </a:cubicBezTo>
                <a:cubicBezTo>
                  <a:pt x="140" y="68"/>
                  <a:pt x="137" y="65"/>
                  <a:pt x="134" y="63"/>
                </a:cubicBezTo>
                <a:cubicBezTo>
                  <a:pt x="133" y="55"/>
                  <a:pt x="131" y="47"/>
                  <a:pt x="129" y="40"/>
                </a:cubicBezTo>
                <a:cubicBezTo>
                  <a:pt x="147" y="42"/>
                  <a:pt x="161" y="49"/>
                  <a:pt x="165" y="59"/>
                </a:cubicBezTo>
                <a:close/>
                <a:moveTo>
                  <a:pt x="154" y="94"/>
                </a:moveTo>
                <a:cubicBezTo>
                  <a:pt x="154" y="94"/>
                  <a:pt x="154" y="94"/>
                  <a:pt x="154" y="95"/>
                </a:cubicBezTo>
                <a:cubicBezTo>
                  <a:pt x="154" y="95"/>
                  <a:pt x="154" y="95"/>
                  <a:pt x="154" y="95"/>
                </a:cubicBezTo>
                <a:cubicBezTo>
                  <a:pt x="148" y="101"/>
                  <a:pt x="142" y="107"/>
                  <a:pt x="135" y="112"/>
                </a:cubicBezTo>
                <a:cubicBezTo>
                  <a:pt x="136" y="104"/>
                  <a:pt x="136" y="97"/>
                  <a:pt x="136" y="89"/>
                </a:cubicBezTo>
                <a:cubicBezTo>
                  <a:pt x="136" y="83"/>
                  <a:pt x="136" y="78"/>
                  <a:pt x="136" y="72"/>
                </a:cubicBezTo>
                <a:cubicBezTo>
                  <a:pt x="136" y="73"/>
                  <a:pt x="137" y="74"/>
                  <a:pt x="138" y="75"/>
                </a:cubicBezTo>
                <a:cubicBezTo>
                  <a:pt x="138" y="76"/>
                  <a:pt x="137" y="78"/>
                  <a:pt x="137" y="79"/>
                </a:cubicBezTo>
                <a:cubicBezTo>
                  <a:pt x="137" y="85"/>
                  <a:pt x="142" y="90"/>
                  <a:pt x="148" y="90"/>
                </a:cubicBezTo>
                <a:cubicBezTo>
                  <a:pt x="149" y="90"/>
                  <a:pt x="150" y="90"/>
                  <a:pt x="151" y="90"/>
                </a:cubicBezTo>
                <a:cubicBezTo>
                  <a:pt x="152" y="91"/>
                  <a:pt x="153" y="93"/>
                  <a:pt x="154" y="94"/>
                </a:cubicBezTo>
                <a:close/>
                <a:moveTo>
                  <a:pt x="127" y="57"/>
                </a:moveTo>
                <a:cubicBezTo>
                  <a:pt x="122" y="54"/>
                  <a:pt x="118" y="50"/>
                  <a:pt x="113" y="47"/>
                </a:cubicBezTo>
                <a:cubicBezTo>
                  <a:pt x="109" y="45"/>
                  <a:pt x="106" y="44"/>
                  <a:pt x="102" y="42"/>
                </a:cubicBezTo>
                <a:cubicBezTo>
                  <a:pt x="109" y="41"/>
                  <a:pt x="115" y="40"/>
                  <a:pt x="122" y="40"/>
                </a:cubicBezTo>
                <a:cubicBezTo>
                  <a:pt x="124" y="45"/>
                  <a:pt x="125" y="51"/>
                  <a:pt x="127" y="57"/>
                </a:cubicBezTo>
                <a:close/>
                <a:moveTo>
                  <a:pt x="88" y="7"/>
                </a:moveTo>
                <a:cubicBezTo>
                  <a:pt x="100" y="7"/>
                  <a:pt x="111" y="17"/>
                  <a:pt x="119" y="34"/>
                </a:cubicBezTo>
                <a:cubicBezTo>
                  <a:pt x="110" y="34"/>
                  <a:pt x="101" y="35"/>
                  <a:pt x="92" y="37"/>
                </a:cubicBezTo>
                <a:cubicBezTo>
                  <a:pt x="81" y="33"/>
                  <a:pt x="70" y="30"/>
                  <a:pt x="60" y="28"/>
                </a:cubicBezTo>
                <a:cubicBezTo>
                  <a:pt x="67" y="15"/>
                  <a:pt x="77" y="7"/>
                  <a:pt x="88" y="7"/>
                </a:cubicBezTo>
                <a:close/>
                <a:moveTo>
                  <a:pt x="57" y="34"/>
                </a:moveTo>
                <a:cubicBezTo>
                  <a:pt x="65" y="35"/>
                  <a:pt x="73" y="37"/>
                  <a:pt x="82" y="40"/>
                </a:cubicBezTo>
                <a:cubicBezTo>
                  <a:pt x="78" y="41"/>
                  <a:pt x="74" y="43"/>
                  <a:pt x="71" y="44"/>
                </a:cubicBezTo>
                <a:cubicBezTo>
                  <a:pt x="63" y="47"/>
                  <a:pt x="56" y="50"/>
                  <a:pt x="50" y="54"/>
                </a:cubicBezTo>
                <a:cubicBezTo>
                  <a:pt x="52" y="47"/>
                  <a:pt x="54" y="40"/>
                  <a:pt x="57" y="34"/>
                </a:cubicBezTo>
                <a:close/>
                <a:moveTo>
                  <a:pt x="48" y="34"/>
                </a:moveTo>
                <a:cubicBezTo>
                  <a:pt x="49" y="34"/>
                  <a:pt x="49" y="34"/>
                  <a:pt x="50" y="34"/>
                </a:cubicBezTo>
                <a:cubicBezTo>
                  <a:pt x="47" y="41"/>
                  <a:pt x="44" y="49"/>
                  <a:pt x="42" y="58"/>
                </a:cubicBezTo>
                <a:cubicBezTo>
                  <a:pt x="33" y="64"/>
                  <a:pt x="25" y="71"/>
                  <a:pt x="19" y="78"/>
                </a:cubicBezTo>
                <a:cubicBezTo>
                  <a:pt x="17" y="74"/>
                  <a:pt x="16" y="71"/>
                  <a:pt x="15" y="67"/>
                </a:cubicBezTo>
                <a:cubicBezTo>
                  <a:pt x="19" y="66"/>
                  <a:pt x="22" y="62"/>
                  <a:pt x="22" y="57"/>
                </a:cubicBezTo>
                <a:cubicBezTo>
                  <a:pt x="22" y="53"/>
                  <a:pt x="20" y="50"/>
                  <a:pt x="17" y="48"/>
                </a:cubicBezTo>
                <a:cubicBezTo>
                  <a:pt x="17" y="47"/>
                  <a:pt x="17" y="47"/>
                  <a:pt x="17" y="47"/>
                </a:cubicBezTo>
                <a:cubicBezTo>
                  <a:pt x="22" y="39"/>
                  <a:pt x="33" y="34"/>
                  <a:pt x="48" y="34"/>
                </a:cubicBezTo>
                <a:close/>
                <a:moveTo>
                  <a:pt x="40" y="106"/>
                </a:moveTo>
                <a:cubicBezTo>
                  <a:pt x="33" y="99"/>
                  <a:pt x="27" y="92"/>
                  <a:pt x="22" y="84"/>
                </a:cubicBezTo>
                <a:cubicBezTo>
                  <a:pt x="22" y="84"/>
                  <a:pt x="22" y="84"/>
                  <a:pt x="22" y="84"/>
                </a:cubicBezTo>
                <a:cubicBezTo>
                  <a:pt x="22" y="84"/>
                  <a:pt x="22" y="83"/>
                  <a:pt x="22" y="83"/>
                </a:cubicBezTo>
                <a:cubicBezTo>
                  <a:pt x="27" y="77"/>
                  <a:pt x="34" y="72"/>
                  <a:pt x="41" y="67"/>
                </a:cubicBezTo>
                <a:cubicBezTo>
                  <a:pt x="40" y="74"/>
                  <a:pt x="39" y="81"/>
                  <a:pt x="39" y="89"/>
                </a:cubicBezTo>
                <a:cubicBezTo>
                  <a:pt x="39" y="95"/>
                  <a:pt x="40" y="101"/>
                  <a:pt x="40" y="106"/>
                </a:cubicBezTo>
                <a:close/>
                <a:moveTo>
                  <a:pt x="11" y="119"/>
                </a:moveTo>
                <a:cubicBezTo>
                  <a:pt x="8" y="110"/>
                  <a:pt x="10" y="100"/>
                  <a:pt x="18" y="89"/>
                </a:cubicBezTo>
                <a:cubicBezTo>
                  <a:pt x="24" y="98"/>
                  <a:pt x="32" y="107"/>
                  <a:pt x="42" y="116"/>
                </a:cubicBezTo>
                <a:cubicBezTo>
                  <a:pt x="43" y="124"/>
                  <a:pt x="45" y="131"/>
                  <a:pt x="47" y="138"/>
                </a:cubicBezTo>
                <a:cubicBezTo>
                  <a:pt x="29" y="137"/>
                  <a:pt x="15" y="130"/>
                  <a:pt x="11" y="119"/>
                </a:cubicBezTo>
                <a:close/>
                <a:moveTo>
                  <a:pt x="46" y="89"/>
                </a:moveTo>
                <a:cubicBezTo>
                  <a:pt x="46" y="80"/>
                  <a:pt x="47" y="71"/>
                  <a:pt x="48" y="62"/>
                </a:cubicBezTo>
                <a:cubicBezTo>
                  <a:pt x="56" y="57"/>
                  <a:pt x="64" y="53"/>
                  <a:pt x="73" y="50"/>
                </a:cubicBezTo>
                <a:cubicBezTo>
                  <a:pt x="79" y="47"/>
                  <a:pt x="85" y="46"/>
                  <a:pt x="92" y="44"/>
                </a:cubicBezTo>
                <a:cubicBezTo>
                  <a:pt x="98" y="47"/>
                  <a:pt x="104" y="50"/>
                  <a:pt x="109" y="53"/>
                </a:cubicBezTo>
                <a:cubicBezTo>
                  <a:pt x="116" y="57"/>
                  <a:pt x="123" y="61"/>
                  <a:pt x="128" y="66"/>
                </a:cubicBezTo>
                <a:cubicBezTo>
                  <a:pt x="129" y="73"/>
                  <a:pt x="130" y="81"/>
                  <a:pt x="130" y="89"/>
                </a:cubicBezTo>
                <a:cubicBezTo>
                  <a:pt x="130" y="99"/>
                  <a:pt x="129" y="108"/>
                  <a:pt x="128" y="116"/>
                </a:cubicBezTo>
                <a:cubicBezTo>
                  <a:pt x="120" y="121"/>
                  <a:pt x="112" y="125"/>
                  <a:pt x="103" y="128"/>
                </a:cubicBezTo>
                <a:cubicBezTo>
                  <a:pt x="97" y="131"/>
                  <a:pt x="91" y="133"/>
                  <a:pt x="84" y="134"/>
                </a:cubicBezTo>
                <a:cubicBezTo>
                  <a:pt x="78" y="132"/>
                  <a:pt x="72" y="129"/>
                  <a:pt x="67" y="125"/>
                </a:cubicBezTo>
                <a:cubicBezTo>
                  <a:pt x="60" y="121"/>
                  <a:pt x="53" y="117"/>
                  <a:pt x="48" y="112"/>
                </a:cubicBezTo>
                <a:cubicBezTo>
                  <a:pt x="46" y="105"/>
                  <a:pt x="46" y="97"/>
                  <a:pt x="46" y="89"/>
                </a:cubicBezTo>
                <a:close/>
                <a:moveTo>
                  <a:pt x="49" y="122"/>
                </a:moveTo>
                <a:cubicBezTo>
                  <a:pt x="54" y="125"/>
                  <a:pt x="58" y="128"/>
                  <a:pt x="63" y="131"/>
                </a:cubicBezTo>
                <a:cubicBezTo>
                  <a:pt x="67" y="133"/>
                  <a:pt x="70" y="135"/>
                  <a:pt x="74" y="137"/>
                </a:cubicBezTo>
                <a:cubicBezTo>
                  <a:pt x="67" y="138"/>
                  <a:pt x="61" y="138"/>
                  <a:pt x="54" y="138"/>
                </a:cubicBezTo>
                <a:cubicBezTo>
                  <a:pt x="52" y="133"/>
                  <a:pt x="51" y="128"/>
                  <a:pt x="49" y="122"/>
                </a:cubicBezTo>
                <a:close/>
                <a:moveTo>
                  <a:pt x="88" y="172"/>
                </a:moveTo>
                <a:cubicBezTo>
                  <a:pt x="86" y="172"/>
                  <a:pt x="85" y="172"/>
                  <a:pt x="83" y="171"/>
                </a:cubicBezTo>
                <a:cubicBezTo>
                  <a:pt x="84" y="170"/>
                  <a:pt x="84" y="168"/>
                  <a:pt x="84" y="167"/>
                </a:cubicBezTo>
                <a:cubicBezTo>
                  <a:pt x="84" y="161"/>
                  <a:pt x="79" y="156"/>
                  <a:pt x="73" y="156"/>
                </a:cubicBezTo>
                <a:cubicBezTo>
                  <a:pt x="70" y="156"/>
                  <a:pt x="68" y="157"/>
                  <a:pt x="66" y="159"/>
                </a:cubicBezTo>
                <a:cubicBezTo>
                  <a:pt x="62" y="155"/>
                  <a:pt x="59" y="150"/>
                  <a:pt x="57" y="145"/>
                </a:cubicBezTo>
                <a:cubicBezTo>
                  <a:pt x="65" y="144"/>
                  <a:pt x="75" y="143"/>
                  <a:pt x="84" y="141"/>
                </a:cubicBezTo>
                <a:cubicBezTo>
                  <a:pt x="95" y="146"/>
                  <a:pt x="106" y="149"/>
                  <a:pt x="116" y="150"/>
                </a:cubicBezTo>
                <a:cubicBezTo>
                  <a:pt x="109" y="163"/>
                  <a:pt x="99" y="172"/>
                  <a:pt x="88" y="172"/>
                </a:cubicBezTo>
                <a:close/>
                <a:moveTo>
                  <a:pt x="119" y="144"/>
                </a:moveTo>
                <a:cubicBezTo>
                  <a:pt x="111" y="143"/>
                  <a:pt x="103" y="141"/>
                  <a:pt x="94" y="138"/>
                </a:cubicBezTo>
                <a:cubicBezTo>
                  <a:pt x="98" y="137"/>
                  <a:pt x="102" y="136"/>
                  <a:pt x="105" y="134"/>
                </a:cubicBezTo>
                <a:cubicBezTo>
                  <a:pt x="113" y="132"/>
                  <a:pt x="119" y="128"/>
                  <a:pt x="126" y="125"/>
                </a:cubicBezTo>
                <a:cubicBezTo>
                  <a:pt x="124" y="132"/>
                  <a:pt x="122" y="138"/>
                  <a:pt x="119" y="144"/>
                </a:cubicBezTo>
                <a:close/>
                <a:moveTo>
                  <a:pt x="159" y="131"/>
                </a:moveTo>
                <a:cubicBezTo>
                  <a:pt x="154" y="140"/>
                  <a:pt x="143" y="144"/>
                  <a:pt x="128" y="144"/>
                </a:cubicBezTo>
                <a:cubicBezTo>
                  <a:pt x="127" y="144"/>
                  <a:pt x="127" y="144"/>
                  <a:pt x="126" y="144"/>
                </a:cubicBezTo>
                <a:cubicBezTo>
                  <a:pt x="129" y="137"/>
                  <a:pt x="132" y="129"/>
                  <a:pt x="133" y="120"/>
                </a:cubicBezTo>
                <a:cubicBezTo>
                  <a:pt x="143" y="114"/>
                  <a:pt x="151" y="108"/>
                  <a:pt x="157" y="101"/>
                </a:cubicBezTo>
                <a:cubicBezTo>
                  <a:pt x="163" y="113"/>
                  <a:pt x="164" y="123"/>
                  <a:pt x="159" y="131"/>
                </a:cubicBezTo>
                <a:close/>
              </a:path>
            </a:pathLst>
          </a:custGeom>
          <a:solidFill>
            <a:schemeClr val="bg1"/>
          </a:solidFill>
          <a:ln>
            <a:noFill/>
          </a:ln>
        </p:spPr>
        <p:txBody>
          <a:bodyPr vert="horz" wrap="square" lIns="91440" tIns="45720" rIns="91440" bIns="45720" numCol="1" anchor="t" anchorCtr="0" compatLnSpc="1"/>
          <a:lstStyle/>
          <a:p>
            <a:endParaRPr lang="zh-CN" altLang="en-US">
              <a:solidFill>
                <a:prstClr val="black"/>
              </a:solidFill>
              <a:latin typeface="字魂36号-正文宋楷" panose="02000000000000000000" pitchFamily="2" charset="-122"/>
              <a:ea typeface="字魂36号-正文宋楷" panose="02000000000000000000" pitchFamily="2" charset="-122"/>
            </a:endParaRPr>
          </a:p>
        </p:txBody>
      </p:sp>
      <p:sp>
        <p:nvSpPr>
          <p:cNvPr id="34" name="Freeform 97"/>
          <p:cNvSpPr>
            <a:spLocks noEditPoints="1"/>
          </p:cNvSpPr>
          <p:nvPr/>
        </p:nvSpPr>
        <p:spPr bwMode="auto">
          <a:xfrm>
            <a:off x="579629" y="624826"/>
            <a:ext cx="485717" cy="412284"/>
          </a:xfrm>
          <a:custGeom>
            <a:avLst/>
            <a:gdLst>
              <a:gd name="T0" fmla="*/ 212 w 250"/>
              <a:gd name="T1" fmla="*/ 5 h 212"/>
              <a:gd name="T2" fmla="*/ 48 w 250"/>
              <a:gd name="T3" fmla="*/ 0 h 212"/>
              <a:gd name="T4" fmla="*/ 2 w 250"/>
              <a:gd name="T5" fmla="*/ 71 h 212"/>
              <a:gd name="T6" fmla="*/ 94 w 250"/>
              <a:gd name="T7" fmla="*/ 207 h 212"/>
              <a:gd name="T8" fmla="*/ 147 w 250"/>
              <a:gd name="T9" fmla="*/ 212 h 212"/>
              <a:gd name="T10" fmla="*/ 248 w 250"/>
              <a:gd name="T11" fmla="*/ 82 h 212"/>
              <a:gd name="T12" fmla="*/ 230 w 250"/>
              <a:gd name="T13" fmla="*/ 69 h 212"/>
              <a:gd name="T14" fmla="*/ 186 w 250"/>
              <a:gd name="T15" fmla="*/ 69 h 212"/>
              <a:gd name="T16" fmla="*/ 204 w 250"/>
              <a:gd name="T17" fmla="*/ 20 h 212"/>
              <a:gd name="T18" fmla="*/ 230 w 250"/>
              <a:gd name="T19" fmla="*/ 69 h 212"/>
              <a:gd name="T20" fmla="*/ 87 w 250"/>
              <a:gd name="T21" fmla="*/ 69 h 212"/>
              <a:gd name="T22" fmla="*/ 121 w 250"/>
              <a:gd name="T23" fmla="*/ 14 h 212"/>
              <a:gd name="T24" fmla="*/ 127 w 250"/>
              <a:gd name="T25" fmla="*/ 14 h 212"/>
              <a:gd name="T26" fmla="*/ 162 w 250"/>
              <a:gd name="T27" fmla="*/ 69 h 212"/>
              <a:gd name="T28" fmla="*/ 145 w 250"/>
              <a:gd name="T29" fmla="*/ 14 h 212"/>
              <a:gd name="T30" fmla="*/ 190 w 250"/>
              <a:gd name="T31" fmla="*/ 14 h 212"/>
              <a:gd name="T32" fmla="*/ 173 w 250"/>
              <a:gd name="T33" fmla="*/ 60 h 212"/>
              <a:gd name="T34" fmla="*/ 145 w 250"/>
              <a:gd name="T35" fmla="*/ 14 h 212"/>
              <a:gd name="T36" fmla="*/ 59 w 250"/>
              <a:gd name="T37" fmla="*/ 15 h 212"/>
              <a:gd name="T38" fmla="*/ 104 w 250"/>
              <a:gd name="T39" fmla="*/ 14 h 212"/>
              <a:gd name="T40" fmla="*/ 76 w 250"/>
              <a:gd name="T41" fmla="*/ 59 h 212"/>
              <a:gd name="T42" fmla="*/ 166 w 250"/>
              <a:gd name="T43" fmla="*/ 83 h 212"/>
              <a:gd name="T44" fmla="*/ 128 w 250"/>
              <a:gd name="T45" fmla="*/ 198 h 212"/>
              <a:gd name="T46" fmla="*/ 122 w 250"/>
              <a:gd name="T47" fmla="*/ 198 h 212"/>
              <a:gd name="T48" fmla="*/ 83 w 250"/>
              <a:gd name="T49" fmla="*/ 84 h 212"/>
              <a:gd name="T50" fmla="*/ 166 w 250"/>
              <a:gd name="T51" fmla="*/ 83 h 212"/>
              <a:gd name="T52" fmla="*/ 63 w 250"/>
              <a:gd name="T53" fmla="*/ 68 h 212"/>
              <a:gd name="T54" fmla="*/ 20 w 250"/>
              <a:gd name="T55" fmla="*/ 69 h 212"/>
              <a:gd name="T56" fmla="*/ 46 w 250"/>
              <a:gd name="T57" fmla="*/ 21 h 212"/>
              <a:gd name="T58" fmla="*/ 22 w 250"/>
              <a:gd name="T59" fmla="*/ 83 h 212"/>
              <a:gd name="T60" fmla="*/ 68 w 250"/>
              <a:gd name="T61" fmla="*/ 84 h 212"/>
              <a:gd name="T62" fmla="*/ 106 w 250"/>
              <a:gd name="T63" fmla="*/ 198 h 212"/>
              <a:gd name="T64" fmla="*/ 104 w 250"/>
              <a:gd name="T65" fmla="*/ 197 h 212"/>
              <a:gd name="T66" fmla="*/ 22 w 250"/>
              <a:gd name="T67" fmla="*/ 83 h 212"/>
              <a:gd name="T68" fmla="*/ 143 w 250"/>
              <a:gd name="T69" fmla="*/ 198 h 212"/>
              <a:gd name="T70" fmla="*/ 181 w 250"/>
              <a:gd name="T71" fmla="*/ 84 h 212"/>
              <a:gd name="T72" fmla="*/ 229 w 250"/>
              <a:gd name="T73" fmla="*/ 83 h 212"/>
              <a:gd name="T74" fmla="*/ 146 w 250"/>
              <a:gd name="T75" fmla="*/ 198 h 2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250" h="212">
                <a:moveTo>
                  <a:pt x="248" y="71"/>
                </a:moveTo>
                <a:cubicBezTo>
                  <a:pt x="212" y="5"/>
                  <a:pt x="212" y="5"/>
                  <a:pt x="212" y="5"/>
                </a:cubicBezTo>
                <a:cubicBezTo>
                  <a:pt x="210" y="2"/>
                  <a:pt x="206" y="0"/>
                  <a:pt x="202" y="0"/>
                </a:cubicBezTo>
                <a:cubicBezTo>
                  <a:pt x="48" y="0"/>
                  <a:pt x="48" y="0"/>
                  <a:pt x="48" y="0"/>
                </a:cubicBezTo>
                <a:cubicBezTo>
                  <a:pt x="45" y="0"/>
                  <a:pt x="41" y="2"/>
                  <a:pt x="39" y="5"/>
                </a:cubicBezTo>
                <a:cubicBezTo>
                  <a:pt x="2" y="71"/>
                  <a:pt x="2" y="71"/>
                  <a:pt x="2" y="71"/>
                </a:cubicBezTo>
                <a:cubicBezTo>
                  <a:pt x="0" y="74"/>
                  <a:pt x="0" y="79"/>
                  <a:pt x="3" y="82"/>
                </a:cubicBezTo>
                <a:cubicBezTo>
                  <a:pt x="94" y="207"/>
                  <a:pt x="94" y="207"/>
                  <a:pt x="94" y="207"/>
                </a:cubicBezTo>
                <a:cubicBezTo>
                  <a:pt x="96" y="210"/>
                  <a:pt x="100" y="212"/>
                  <a:pt x="103" y="212"/>
                </a:cubicBezTo>
                <a:cubicBezTo>
                  <a:pt x="147" y="212"/>
                  <a:pt x="147" y="212"/>
                  <a:pt x="147" y="212"/>
                </a:cubicBezTo>
                <a:cubicBezTo>
                  <a:pt x="151" y="212"/>
                  <a:pt x="154" y="210"/>
                  <a:pt x="157" y="207"/>
                </a:cubicBezTo>
                <a:cubicBezTo>
                  <a:pt x="248" y="82"/>
                  <a:pt x="248" y="82"/>
                  <a:pt x="248" y="82"/>
                </a:cubicBezTo>
                <a:cubicBezTo>
                  <a:pt x="250" y="79"/>
                  <a:pt x="250" y="74"/>
                  <a:pt x="248" y="71"/>
                </a:cubicBezTo>
                <a:close/>
                <a:moveTo>
                  <a:pt x="230" y="69"/>
                </a:moveTo>
                <a:cubicBezTo>
                  <a:pt x="219" y="69"/>
                  <a:pt x="198" y="69"/>
                  <a:pt x="187" y="69"/>
                </a:cubicBezTo>
                <a:cubicBezTo>
                  <a:pt x="186" y="69"/>
                  <a:pt x="186" y="69"/>
                  <a:pt x="186" y="69"/>
                </a:cubicBezTo>
                <a:cubicBezTo>
                  <a:pt x="203" y="20"/>
                  <a:pt x="203" y="20"/>
                  <a:pt x="203" y="20"/>
                </a:cubicBezTo>
                <a:cubicBezTo>
                  <a:pt x="203" y="20"/>
                  <a:pt x="204" y="19"/>
                  <a:pt x="204" y="20"/>
                </a:cubicBezTo>
                <a:cubicBezTo>
                  <a:pt x="211" y="32"/>
                  <a:pt x="228" y="63"/>
                  <a:pt x="231" y="68"/>
                </a:cubicBezTo>
                <a:cubicBezTo>
                  <a:pt x="231" y="69"/>
                  <a:pt x="231" y="69"/>
                  <a:pt x="230" y="69"/>
                </a:cubicBezTo>
                <a:close/>
                <a:moveTo>
                  <a:pt x="161" y="69"/>
                </a:moveTo>
                <a:cubicBezTo>
                  <a:pt x="143" y="69"/>
                  <a:pt x="106" y="69"/>
                  <a:pt x="87" y="69"/>
                </a:cubicBezTo>
                <a:cubicBezTo>
                  <a:pt x="86" y="69"/>
                  <a:pt x="86" y="68"/>
                  <a:pt x="86" y="68"/>
                </a:cubicBezTo>
                <a:cubicBezTo>
                  <a:pt x="121" y="14"/>
                  <a:pt x="121" y="14"/>
                  <a:pt x="121" y="14"/>
                </a:cubicBezTo>
                <a:cubicBezTo>
                  <a:pt x="121" y="14"/>
                  <a:pt x="121" y="14"/>
                  <a:pt x="122" y="14"/>
                </a:cubicBezTo>
                <a:cubicBezTo>
                  <a:pt x="123" y="14"/>
                  <a:pt x="126" y="14"/>
                  <a:pt x="127" y="14"/>
                </a:cubicBezTo>
                <a:cubicBezTo>
                  <a:pt x="128" y="14"/>
                  <a:pt x="128" y="14"/>
                  <a:pt x="128" y="14"/>
                </a:cubicBezTo>
                <a:cubicBezTo>
                  <a:pt x="162" y="69"/>
                  <a:pt x="162" y="69"/>
                  <a:pt x="162" y="69"/>
                </a:cubicBezTo>
                <a:cubicBezTo>
                  <a:pt x="162" y="69"/>
                  <a:pt x="163" y="69"/>
                  <a:pt x="161" y="69"/>
                </a:cubicBezTo>
                <a:close/>
                <a:moveTo>
                  <a:pt x="145" y="14"/>
                </a:moveTo>
                <a:cubicBezTo>
                  <a:pt x="155" y="14"/>
                  <a:pt x="185" y="14"/>
                  <a:pt x="190" y="14"/>
                </a:cubicBezTo>
                <a:cubicBezTo>
                  <a:pt x="190" y="14"/>
                  <a:pt x="190" y="14"/>
                  <a:pt x="190" y="14"/>
                </a:cubicBezTo>
                <a:cubicBezTo>
                  <a:pt x="190" y="14"/>
                  <a:pt x="179" y="48"/>
                  <a:pt x="175" y="60"/>
                </a:cubicBezTo>
                <a:cubicBezTo>
                  <a:pt x="174" y="61"/>
                  <a:pt x="173" y="60"/>
                  <a:pt x="173" y="60"/>
                </a:cubicBezTo>
                <a:cubicBezTo>
                  <a:pt x="144" y="14"/>
                  <a:pt x="144" y="14"/>
                  <a:pt x="144" y="14"/>
                </a:cubicBezTo>
                <a:cubicBezTo>
                  <a:pt x="144" y="14"/>
                  <a:pt x="144" y="14"/>
                  <a:pt x="145" y="14"/>
                </a:cubicBezTo>
                <a:close/>
                <a:moveTo>
                  <a:pt x="74" y="59"/>
                </a:moveTo>
                <a:cubicBezTo>
                  <a:pt x="71" y="48"/>
                  <a:pt x="59" y="15"/>
                  <a:pt x="59" y="15"/>
                </a:cubicBezTo>
                <a:cubicBezTo>
                  <a:pt x="59" y="15"/>
                  <a:pt x="59" y="14"/>
                  <a:pt x="60" y="14"/>
                </a:cubicBezTo>
                <a:cubicBezTo>
                  <a:pt x="70" y="14"/>
                  <a:pt x="98" y="14"/>
                  <a:pt x="104" y="14"/>
                </a:cubicBezTo>
                <a:cubicBezTo>
                  <a:pt x="105" y="14"/>
                  <a:pt x="104" y="14"/>
                  <a:pt x="104" y="14"/>
                </a:cubicBezTo>
                <a:cubicBezTo>
                  <a:pt x="76" y="59"/>
                  <a:pt x="76" y="59"/>
                  <a:pt x="76" y="59"/>
                </a:cubicBezTo>
                <a:cubicBezTo>
                  <a:pt x="76" y="59"/>
                  <a:pt x="75" y="60"/>
                  <a:pt x="74" y="59"/>
                </a:cubicBezTo>
                <a:close/>
                <a:moveTo>
                  <a:pt x="166" y="83"/>
                </a:moveTo>
                <a:cubicBezTo>
                  <a:pt x="167" y="83"/>
                  <a:pt x="166" y="84"/>
                  <a:pt x="166" y="84"/>
                </a:cubicBezTo>
                <a:cubicBezTo>
                  <a:pt x="128" y="198"/>
                  <a:pt x="128" y="198"/>
                  <a:pt x="128" y="198"/>
                </a:cubicBezTo>
                <a:cubicBezTo>
                  <a:pt x="128" y="198"/>
                  <a:pt x="127" y="198"/>
                  <a:pt x="127" y="198"/>
                </a:cubicBezTo>
                <a:cubicBezTo>
                  <a:pt x="126" y="198"/>
                  <a:pt x="123" y="198"/>
                  <a:pt x="122" y="198"/>
                </a:cubicBezTo>
                <a:cubicBezTo>
                  <a:pt x="122" y="198"/>
                  <a:pt x="121" y="198"/>
                  <a:pt x="121" y="198"/>
                </a:cubicBezTo>
                <a:cubicBezTo>
                  <a:pt x="83" y="84"/>
                  <a:pt x="83" y="84"/>
                  <a:pt x="83" y="84"/>
                </a:cubicBezTo>
                <a:cubicBezTo>
                  <a:pt x="83" y="84"/>
                  <a:pt x="83" y="83"/>
                  <a:pt x="83" y="83"/>
                </a:cubicBezTo>
                <a:cubicBezTo>
                  <a:pt x="104" y="83"/>
                  <a:pt x="145" y="83"/>
                  <a:pt x="166" y="83"/>
                </a:cubicBezTo>
                <a:close/>
                <a:moveTo>
                  <a:pt x="47" y="21"/>
                </a:moveTo>
                <a:cubicBezTo>
                  <a:pt x="51" y="32"/>
                  <a:pt x="61" y="63"/>
                  <a:pt x="63" y="68"/>
                </a:cubicBezTo>
                <a:cubicBezTo>
                  <a:pt x="63" y="69"/>
                  <a:pt x="63" y="69"/>
                  <a:pt x="62" y="69"/>
                </a:cubicBezTo>
                <a:cubicBezTo>
                  <a:pt x="52" y="69"/>
                  <a:pt x="31" y="69"/>
                  <a:pt x="20" y="69"/>
                </a:cubicBezTo>
                <a:cubicBezTo>
                  <a:pt x="19" y="69"/>
                  <a:pt x="20" y="68"/>
                  <a:pt x="20" y="68"/>
                </a:cubicBezTo>
                <a:cubicBezTo>
                  <a:pt x="46" y="21"/>
                  <a:pt x="46" y="21"/>
                  <a:pt x="46" y="21"/>
                </a:cubicBezTo>
                <a:cubicBezTo>
                  <a:pt x="46" y="21"/>
                  <a:pt x="46" y="20"/>
                  <a:pt x="47" y="21"/>
                </a:cubicBezTo>
                <a:close/>
                <a:moveTo>
                  <a:pt x="22" y="83"/>
                </a:moveTo>
                <a:cubicBezTo>
                  <a:pt x="33" y="83"/>
                  <a:pt x="56" y="83"/>
                  <a:pt x="67" y="83"/>
                </a:cubicBezTo>
                <a:cubicBezTo>
                  <a:pt x="68" y="83"/>
                  <a:pt x="68" y="84"/>
                  <a:pt x="68" y="84"/>
                </a:cubicBezTo>
                <a:cubicBezTo>
                  <a:pt x="107" y="197"/>
                  <a:pt x="107" y="197"/>
                  <a:pt x="107" y="197"/>
                </a:cubicBezTo>
                <a:cubicBezTo>
                  <a:pt x="107" y="197"/>
                  <a:pt x="107" y="198"/>
                  <a:pt x="106" y="198"/>
                </a:cubicBezTo>
                <a:cubicBezTo>
                  <a:pt x="106" y="198"/>
                  <a:pt x="105" y="198"/>
                  <a:pt x="105" y="198"/>
                </a:cubicBezTo>
                <a:cubicBezTo>
                  <a:pt x="105" y="198"/>
                  <a:pt x="104" y="197"/>
                  <a:pt x="104" y="197"/>
                </a:cubicBezTo>
                <a:cubicBezTo>
                  <a:pt x="21" y="84"/>
                  <a:pt x="21" y="84"/>
                  <a:pt x="21" y="84"/>
                </a:cubicBezTo>
                <a:cubicBezTo>
                  <a:pt x="21" y="84"/>
                  <a:pt x="21" y="83"/>
                  <a:pt x="22" y="83"/>
                </a:cubicBezTo>
                <a:close/>
                <a:moveTo>
                  <a:pt x="146" y="198"/>
                </a:moveTo>
                <a:cubicBezTo>
                  <a:pt x="145" y="198"/>
                  <a:pt x="143" y="198"/>
                  <a:pt x="143" y="198"/>
                </a:cubicBezTo>
                <a:cubicBezTo>
                  <a:pt x="142" y="198"/>
                  <a:pt x="142" y="198"/>
                  <a:pt x="142" y="198"/>
                </a:cubicBezTo>
                <a:cubicBezTo>
                  <a:pt x="181" y="84"/>
                  <a:pt x="181" y="84"/>
                  <a:pt x="181" y="84"/>
                </a:cubicBezTo>
                <a:cubicBezTo>
                  <a:pt x="181" y="84"/>
                  <a:pt x="181" y="83"/>
                  <a:pt x="182" y="83"/>
                </a:cubicBezTo>
                <a:cubicBezTo>
                  <a:pt x="194" y="83"/>
                  <a:pt x="217" y="83"/>
                  <a:pt x="229" y="83"/>
                </a:cubicBezTo>
                <a:cubicBezTo>
                  <a:pt x="230" y="83"/>
                  <a:pt x="229" y="84"/>
                  <a:pt x="229" y="84"/>
                </a:cubicBezTo>
                <a:cubicBezTo>
                  <a:pt x="146" y="198"/>
                  <a:pt x="146" y="198"/>
                  <a:pt x="146" y="198"/>
                </a:cubicBezTo>
                <a:cubicBezTo>
                  <a:pt x="146" y="198"/>
                  <a:pt x="146" y="198"/>
                  <a:pt x="146" y="198"/>
                </a:cubicBezTo>
                <a:close/>
              </a:path>
            </a:pathLst>
          </a:custGeom>
          <a:solidFill>
            <a:schemeClr val="bg1"/>
          </a:solidFill>
          <a:ln>
            <a:noFill/>
          </a:ln>
        </p:spPr>
        <p:txBody>
          <a:bodyPr vert="horz" wrap="square" lIns="91440" tIns="45720" rIns="91440" bIns="45720" numCol="1" anchor="t" anchorCtr="0" compatLnSpc="1"/>
          <a:lstStyle/>
          <a:p>
            <a:endParaRPr lang="zh-CN" altLang="en-US">
              <a:solidFill>
                <a:prstClr val="black"/>
              </a:solidFill>
              <a:latin typeface="字魂36号-正文宋楷" panose="02000000000000000000" pitchFamily="2" charset="-122"/>
              <a:ea typeface="字魂36号-正文宋楷" panose="02000000000000000000" pitchFamily="2" charset="-122"/>
            </a:endParaRPr>
          </a:p>
        </p:txBody>
      </p:sp>
      <p:pic>
        <p:nvPicPr>
          <p:cNvPr id="12" name="Picture 13">
            <a:extLst>
              <a:ext uri="{FF2B5EF4-FFF2-40B4-BE49-F238E27FC236}">
                <a16:creationId xmlns:a16="http://schemas.microsoft.com/office/drawing/2014/main" id="{A739722D-F7CA-C44E-8799-7050628A2A5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6740" y="1360424"/>
            <a:ext cx="10547025" cy="5033208"/>
          </a:xfrm>
          <a:prstGeom prst="rect">
            <a:avLst/>
          </a:prstGeom>
        </p:spPr>
      </p:pic>
    </p:spTree>
    <p:extLst>
      <p:ext uri="{BB962C8B-B14F-4D97-AF65-F5344CB8AC3E}">
        <p14:creationId xmlns:p14="http://schemas.microsoft.com/office/powerpoint/2010/main" val="288135999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文本框 12"/>
          <p:cNvSpPr txBox="1"/>
          <p:nvPr/>
        </p:nvSpPr>
        <p:spPr>
          <a:xfrm>
            <a:off x="822487" y="99232"/>
            <a:ext cx="9687321" cy="1754326"/>
          </a:xfrm>
          <a:prstGeom prst="rect">
            <a:avLst/>
          </a:prstGeom>
          <a:noFill/>
        </p:spPr>
        <p:txBody>
          <a:bodyPr wrap="square" rtlCol="0">
            <a:spAutoFit/>
          </a:bodyPr>
          <a:lstStyle/>
          <a:p>
            <a:r>
              <a:rPr lang="en-GB" altLang="zh-CN" sz="5400" dirty="0">
                <a:solidFill>
                  <a:schemeClr val="accent1"/>
                </a:solidFill>
                <a:latin typeface="字魂95号-手刻宋" panose="00000500000000000000" pitchFamily="2" charset="-122"/>
                <a:ea typeface="字魂95号-手刻宋" panose="00000500000000000000" pitchFamily="2" charset="-122"/>
              </a:rPr>
              <a:t>People Strategy </a:t>
            </a:r>
            <a:r>
              <a:rPr lang="en-US" altLang="zh-CN" sz="5400" dirty="0">
                <a:solidFill>
                  <a:schemeClr val="accent1"/>
                </a:solidFill>
                <a:latin typeface="字魂95号-手刻宋" panose="00000500000000000000" pitchFamily="2" charset="-122"/>
                <a:ea typeface="字魂95号-手刻宋" panose="00000500000000000000" pitchFamily="2" charset="-122"/>
              </a:rPr>
              <a:t>Hilton</a:t>
            </a:r>
            <a:endParaRPr lang="en-GB" altLang="zh-CN" sz="5400" b="1" dirty="0">
              <a:solidFill>
                <a:schemeClr val="accent1"/>
              </a:solidFill>
              <a:latin typeface="字魂36号-正文宋楷" panose="02000000000000000000" pitchFamily="2" charset="-122"/>
              <a:ea typeface="字魂36号-正文宋楷" panose="02000000000000000000" pitchFamily="2" charset="-122"/>
            </a:endParaRPr>
          </a:p>
          <a:p>
            <a:endParaRPr lang="en-US" altLang="zh-CN" sz="5400" b="1" dirty="0">
              <a:solidFill>
                <a:schemeClr val="accent1"/>
              </a:solidFill>
              <a:latin typeface="字魂95号-手刻宋" panose="00000500000000000000" pitchFamily="2" charset="-122"/>
              <a:ea typeface="字魂95号-手刻宋" panose="00000500000000000000" pitchFamily="2" charset="-122"/>
            </a:endParaRPr>
          </a:p>
        </p:txBody>
      </p:sp>
      <p:cxnSp>
        <p:nvCxnSpPr>
          <p:cNvPr id="18" name="直接连接符 17"/>
          <p:cNvCxnSpPr/>
          <p:nvPr/>
        </p:nvCxnSpPr>
        <p:spPr>
          <a:xfrm>
            <a:off x="1260165" y="1297514"/>
            <a:ext cx="548640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grpSp>
        <p:nvGrpSpPr>
          <p:cNvPr id="29" name="组合 28"/>
          <p:cNvGrpSpPr/>
          <p:nvPr/>
        </p:nvGrpSpPr>
        <p:grpSpPr>
          <a:xfrm flipH="1">
            <a:off x="644849" y="5800406"/>
            <a:ext cx="474192" cy="399630"/>
            <a:chOff x="6350" y="1588"/>
            <a:chExt cx="1403350" cy="1182687"/>
          </a:xfrm>
          <a:solidFill>
            <a:schemeClr val="bg1"/>
          </a:solidFill>
        </p:grpSpPr>
        <p:sp>
          <p:nvSpPr>
            <p:cNvPr id="30" name="Freeform 5"/>
            <p:cNvSpPr/>
            <p:nvPr/>
          </p:nvSpPr>
          <p:spPr bwMode="auto">
            <a:xfrm>
              <a:off x="498475" y="1588"/>
              <a:ext cx="627063" cy="625475"/>
            </a:xfrm>
            <a:custGeom>
              <a:avLst/>
              <a:gdLst>
                <a:gd name="T0" fmla="*/ 163 w 166"/>
                <a:gd name="T1" fmla="*/ 30 h 165"/>
                <a:gd name="T2" fmla="*/ 134 w 166"/>
                <a:gd name="T3" fmla="*/ 1 h 165"/>
                <a:gd name="T4" fmla="*/ 127 w 166"/>
                <a:gd name="T5" fmla="*/ 0 h 165"/>
                <a:gd name="T6" fmla="*/ 99 w 166"/>
                <a:gd name="T7" fmla="*/ 0 h 165"/>
                <a:gd name="T8" fmla="*/ 94 w 166"/>
                <a:gd name="T9" fmla="*/ 2 h 165"/>
                <a:gd name="T10" fmla="*/ 3 w 166"/>
                <a:gd name="T11" fmla="*/ 93 h 165"/>
                <a:gd name="T12" fmla="*/ 3 w 166"/>
                <a:gd name="T13" fmla="*/ 105 h 165"/>
                <a:gd name="T14" fmla="*/ 9 w 166"/>
                <a:gd name="T15" fmla="*/ 107 h 165"/>
                <a:gd name="T16" fmla="*/ 15 w 166"/>
                <a:gd name="T17" fmla="*/ 104 h 165"/>
                <a:gd name="T18" fmla="*/ 104 w 166"/>
                <a:gd name="T19" fmla="*/ 15 h 165"/>
                <a:gd name="T20" fmla="*/ 125 w 166"/>
                <a:gd name="T21" fmla="*/ 15 h 165"/>
                <a:gd name="T22" fmla="*/ 126 w 166"/>
                <a:gd name="T23" fmla="*/ 16 h 165"/>
                <a:gd name="T24" fmla="*/ 125 w 166"/>
                <a:gd name="T25" fmla="*/ 17 h 165"/>
                <a:gd name="T26" fmla="*/ 25 w 166"/>
                <a:gd name="T27" fmla="*/ 117 h 165"/>
                <a:gd name="T28" fmla="*/ 25 w 166"/>
                <a:gd name="T29" fmla="*/ 123 h 165"/>
                <a:gd name="T30" fmla="*/ 29 w 166"/>
                <a:gd name="T31" fmla="*/ 124 h 165"/>
                <a:gd name="T32" fmla="*/ 32 w 166"/>
                <a:gd name="T33" fmla="*/ 123 h 165"/>
                <a:gd name="T34" fmla="*/ 131 w 166"/>
                <a:gd name="T35" fmla="*/ 23 h 165"/>
                <a:gd name="T36" fmla="*/ 132 w 166"/>
                <a:gd name="T37" fmla="*/ 23 h 165"/>
                <a:gd name="T38" fmla="*/ 143 w 166"/>
                <a:gd name="T39" fmla="*/ 34 h 165"/>
                <a:gd name="T40" fmla="*/ 142 w 166"/>
                <a:gd name="T41" fmla="*/ 34 h 165"/>
                <a:gd name="T42" fmla="*/ 42 w 166"/>
                <a:gd name="T43" fmla="*/ 134 h 165"/>
                <a:gd name="T44" fmla="*/ 42 w 166"/>
                <a:gd name="T45" fmla="*/ 140 h 165"/>
                <a:gd name="T46" fmla="*/ 45 w 166"/>
                <a:gd name="T47" fmla="*/ 141 h 165"/>
                <a:gd name="T48" fmla="*/ 49 w 166"/>
                <a:gd name="T49" fmla="*/ 140 h 165"/>
                <a:gd name="T50" fmla="*/ 148 w 166"/>
                <a:gd name="T51" fmla="*/ 40 h 165"/>
                <a:gd name="T52" fmla="*/ 149 w 166"/>
                <a:gd name="T53" fmla="*/ 40 h 165"/>
                <a:gd name="T54" fmla="*/ 151 w 166"/>
                <a:gd name="T55" fmla="*/ 41 h 165"/>
                <a:gd name="T56" fmla="*/ 151 w 166"/>
                <a:gd name="T57" fmla="*/ 61 h 165"/>
                <a:gd name="T58" fmla="*/ 61 w 166"/>
                <a:gd name="T59" fmla="*/ 150 h 165"/>
                <a:gd name="T60" fmla="*/ 61 w 166"/>
                <a:gd name="T61" fmla="*/ 162 h 165"/>
                <a:gd name="T62" fmla="*/ 67 w 166"/>
                <a:gd name="T63" fmla="*/ 165 h 165"/>
                <a:gd name="T64" fmla="*/ 73 w 166"/>
                <a:gd name="T65" fmla="*/ 162 h 165"/>
                <a:gd name="T66" fmla="*/ 164 w 166"/>
                <a:gd name="T67" fmla="*/ 71 h 165"/>
                <a:gd name="T68" fmla="*/ 164 w 166"/>
                <a:gd name="T69" fmla="*/ 71 h 165"/>
                <a:gd name="T70" fmla="*/ 166 w 166"/>
                <a:gd name="T71" fmla="*/ 65 h 165"/>
                <a:gd name="T72" fmla="*/ 166 w 166"/>
                <a:gd name="T73" fmla="*/ 37 h 165"/>
                <a:gd name="T74" fmla="*/ 163 w 166"/>
                <a:gd name="T75" fmla="*/ 30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66" h="165">
                  <a:moveTo>
                    <a:pt x="163" y="30"/>
                  </a:moveTo>
                  <a:cubicBezTo>
                    <a:pt x="134" y="1"/>
                    <a:pt x="134" y="1"/>
                    <a:pt x="134" y="1"/>
                  </a:cubicBezTo>
                  <a:cubicBezTo>
                    <a:pt x="133" y="0"/>
                    <a:pt x="130" y="0"/>
                    <a:pt x="127" y="0"/>
                  </a:cubicBezTo>
                  <a:cubicBezTo>
                    <a:pt x="99" y="0"/>
                    <a:pt x="99" y="0"/>
                    <a:pt x="99" y="0"/>
                  </a:cubicBezTo>
                  <a:cubicBezTo>
                    <a:pt x="97" y="0"/>
                    <a:pt x="96" y="0"/>
                    <a:pt x="94" y="2"/>
                  </a:cubicBezTo>
                  <a:cubicBezTo>
                    <a:pt x="3" y="93"/>
                    <a:pt x="3" y="93"/>
                    <a:pt x="3" y="93"/>
                  </a:cubicBezTo>
                  <a:cubicBezTo>
                    <a:pt x="0" y="96"/>
                    <a:pt x="0" y="101"/>
                    <a:pt x="3" y="105"/>
                  </a:cubicBezTo>
                  <a:cubicBezTo>
                    <a:pt x="5" y="106"/>
                    <a:pt x="7" y="107"/>
                    <a:pt x="9" y="107"/>
                  </a:cubicBezTo>
                  <a:cubicBezTo>
                    <a:pt x="11" y="107"/>
                    <a:pt x="14" y="106"/>
                    <a:pt x="15" y="104"/>
                  </a:cubicBezTo>
                  <a:cubicBezTo>
                    <a:pt x="104" y="15"/>
                    <a:pt x="104" y="15"/>
                    <a:pt x="104" y="15"/>
                  </a:cubicBezTo>
                  <a:cubicBezTo>
                    <a:pt x="125" y="15"/>
                    <a:pt x="125" y="15"/>
                    <a:pt x="125" y="15"/>
                  </a:cubicBezTo>
                  <a:cubicBezTo>
                    <a:pt x="126" y="16"/>
                    <a:pt x="126" y="16"/>
                    <a:pt x="126" y="16"/>
                  </a:cubicBezTo>
                  <a:cubicBezTo>
                    <a:pt x="125" y="17"/>
                    <a:pt x="125" y="17"/>
                    <a:pt x="125" y="17"/>
                  </a:cubicBezTo>
                  <a:cubicBezTo>
                    <a:pt x="25" y="117"/>
                    <a:pt x="25" y="117"/>
                    <a:pt x="25" y="117"/>
                  </a:cubicBezTo>
                  <a:cubicBezTo>
                    <a:pt x="24" y="118"/>
                    <a:pt x="24" y="121"/>
                    <a:pt x="25" y="123"/>
                  </a:cubicBezTo>
                  <a:cubicBezTo>
                    <a:pt x="26" y="124"/>
                    <a:pt x="27" y="124"/>
                    <a:pt x="29" y="124"/>
                  </a:cubicBezTo>
                  <a:cubicBezTo>
                    <a:pt x="30" y="124"/>
                    <a:pt x="31" y="124"/>
                    <a:pt x="32" y="123"/>
                  </a:cubicBezTo>
                  <a:cubicBezTo>
                    <a:pt x="131" y="23"/>
                    <a:pt x="131" y="23"/>
                    <a:pt x="131" y="23"/>
                  </a:cubicBezTo>
                  <a:cubicBezTo>
                    <a:pt x="131" y="23"/>
                    <a:pt x="131" y="23"/>
                    <a:pt x="132" y="23"/>
                  </a:cubicBezTo>
                  <a:cubicBezTo>
                    <a:pt x="143" y="34"/>
                    <a:pt x="143" y="34"/>
                    <a:pt x="143" y="34"/>
                  </a:cubicBezTo>
                  <a:cubicBezTo>
                    <a:pt x="142" y="34"/>
                    <a:pt x="142" y="34"/>
                    <a:pt x="142" y="34"/>
                  </a:cubicBezTo>
                  <a:cubicBezTo>
                    <a:pt x="42" y="134"/>
                    <a:pt x="42" y="134"/>
                    <a:pt x="42" y="134"/>
                  </a:cubicBezTo>
                  <a:cubicBezTo>
                    <a:pt x="41" y="135"/>
                    <a:pt x="41" y="138"/>
                    <a:pt x="42" y="140"/>
                  </a:cubicBezTo>
                  <a:cubicBezTo>
                    <a:pt x="43" y="141"/>
                    <a:pt x="44" y="141"/>
                    <a:pt x="45" y="141"/>
                  </a:cubicBezTo>
                  <a:cubicBezTo>
                    <a:pt x="47" y="141"/>
                    <a:pt x="48" y="141"/>
                    <a:pt x="49" y="140"/>
                  </a:cubicBezTo>
                  <a:cubicBezTo>
                    <a:pt x="148" y="40"/>
                    <a:pt x="148" y="40"/>
                    <a:pt x="148" y="40"/>
                  </a:cubicBezTo>
                  <a:cubicBezTo>
                    <a:pt x="148" y="40"/>
                    <a:pt x="149" y="40"/>
                    <a:pt x="149" y="40"/>
                  </a:cubicBezTo>
                  <a:cubicBezTo>
                    <a:pt x="151" y="41"/>
                    <a:pt x="151" y="41"/>
                    <a:pt x="151" y="41"/>
                  </a:cubicBezTo>
                  <a:cubicBezTo>
                    <a:pt x="151" y="61"/>
                    <a:pt x="151" y="61"/>
                    <a:pt x="151" y="61"/>
                  </a:cubicBezTo>
                  <a:cubicBezTo>
                    <a:pt x="61" y="150"/>
                    <a:pt x="61" y="150"/>
                    <a:pt x="61" y="150"/>
                  </a:cubicBezTo>
                  <a:cubicBezTo>
                    <a:pt x="58" y="153"/>
                    <a:pt x="58" y="159"/>
                    <a:pt x="61" y="162"/>
                  </a:cubicBezTo>
                  <a:cubicBezTo>
                    <a:pt x="63" y="164"/>
                    <a:pt x="65" y="165"/>
                    <a:pt x="67" y="165"/>
                  </a:cubicBezTo>
                  <a:cubicBezTo>
                    <a:pt x="69" y="165"/>
                    <a:pt x="71" y="164"/>
                    <a:pt x="73" y="162"/>
                  </a:cubicBezTo>
                  <a:cubicBezTo>
                    <a:pt x="164" y="71"/>
                    <a:pt x="164" y="71"/>
                    <a:pt x="164" y="71"/>
                  </a:cubicBezTo>
                  <a:cubicBezTo>
                    <a:pt x="164" y="71"/>
                    <a:pt x="164" y="71"/>
                    <a:pt x="164" y="71"/>
                  </a:cubicBezTo>
                  <a:cubicBezTo>
                    <a:pt x="166" y="69"/>
                    <a:pt x="166" y="67"/>
                    <a:pt x="166" y="65"/>
                  </a:cubicBezTo>
                  <a:cubicBezTo>
                    <a:pt x="166" y="37"/>
                    <a:pt x="166" y="37"/>
                    <a:pt x="166" y="37"/>
                  </a:cubicBezTo>
                  <a:cubicBezTo>
                    <a:pt x="166" y="34"/>
                    <a:pt x="165" y="32"/>
                    <a:pt x="163" y="30"/>
                  </a:cubicBezTo>
                  <a:close/>
                </a:path>
              </a:pathLst>
            </a:custGeom>
            <a:grpFill/>
            <a:ln w="9525">
              <a:noFill/>
              <a:round/>
            </a:ln>
          </p:spPr>
          <p:txBody>
            <a:bodyPr vert="horz" wrap="square" lIns="91440" tIns="45720" rIns="91440" bIns="45720" numCol="1" anchor="t" anchorCtr="0" compatLnSpc="1"/>
            <a:lstStyle/>
            <a:p>
              <a:endParaRPr lang="zh-CN" altLang="en-US">
                <a:solidFill>
                  <a:prstClr val="black"/>
                </a:solidFill>
                <a:latin typeface="字魂36号-正文宋楷" panose="02000000000000000000" pitchFamily="2" charset="-122"/>
                <a:ea typeface="字魂36号-正文宋楷" panose="02000000000000000000" pitchFamily="2" charset="-122"/>
              </a:endParaRPr>
            </a:p>
          </p:txBody>
        </p:sp>
        <p:sp>
          <p:nvSpPr>
            <p:cNvPr id="31" name="Freeform 6"/>
            <p:cNvSpPr/>
            <p:nvPr/>
          </p:nvSpPr>
          <p:spPr bwMode="auto">
            <a:xfrm>
              <a:off x="6350" y="214313"/>
              <a:ext cx="1403350" cy="969962"/>
            </a:xfrm>
            <a:custGeom>
              <a:avLst/>
              <a:gdLst>
                <a:gd name="T0" fmla="*/ 346 w 371"/>
                <a:gd name="T1" fmla="*/ 209 h 256"/>
                <a:gd name="T2" fmla="*/ 346 w 371"/>
                <a:gd name="T3" fmla="*/ 25 h 256"/>
                <a:gd name="T4" fmla="*/ 321 w 371"/>
                <a:gd name="T5" fmla="*/ 0 h 256"/>
                <a:gd name="T6" fmla="*/ 309 w 371"/>
                <a:gd name="T7" fmla="*/ 0 h 256"/>
                <a:gd name="T8" fmla="*/ 309 w 371"/>
                <a:gd name="T9" fmla="*/ 9 h 256"/>
                <a:gd name="T10" fmla="*/ 309 w 371"/>
                <a:gd name="T11" fmla="*/ 12 h 256"/>
                <a:gd name="T12" fmla="*/ 321 w 371"/>
                <a:gd name="T13" fmla="*/ 12 h 256"/>
                <a:gd name="T14" fmla="*/ 334 w 371"/>
                <a:gd name="T15" fmla="*/ 25 h 256"/>
                <a:gd name="T16" fmla="*/ 334 w 371"/>
                <a:gd name="T17" fmla="*/ 209 h 256"/>
                <a:gd name="T18" fmla="*/ 231 w 371"/>
                <a:gd name="T19" fmla="*/ 209 h 256"/>
                <a:gd name="T20" fmla="*/ 231 w 371"/>
                <a:gd name="T21" fmla="*/ 212 h 256"/>
                <a:gd name="T22" fmla="*/ 218 w 371"/>
                <a:gd name="T23" fmla="*/ 225 h 256"/>
                <a:gd name="T24" fmla="*/ 150 w 371"/>
                <a:gd name="T25" fmla="*/ 225 h 256"/>
                <a:gd name="T26" fmla="*/ 137 w 371"/>
                <a:gd name="T27" fmla="*/ 212 h 256"/>
                <a:gd name="T28" fmla="*/ 137 w 371"/>
                <a:gd name="T29" fmla="*/ 209 h 256"/>
                <a:gd name="T30" fmla="*/ 40 w 371"/>
                <a:gd name="T31" fmla="*/ 209 h 256"/>
                <a:gd name="T32" fmla="*/ 40 w 371"/>
                <a:gd name="T33" fmla="*/ 25 h 256"/>
                <a:gd name="T34" fmla="*/ 53 w 371"/>
                <a:gd name="T35" fmla="*/ 12 h 256"/>
                <a:gd name="T36" fmla="*/ 140 w 371"/>
                <a:gd name="T37" fmla="*/ 12 h 256"/>
                <a:gd name="T38" fmla="*/ 152 w 371"/>
                <a:gd name="T39" fmla="*/ 0 h 256"/>
                <a:gd name="T40" fmla="*/ 53 w 371"/>
                <a:gd name="T41" fmla="*/ 0 h 256"/>
                <a:gd name="T42" fmla="*/ 28 w 371"/>
                <a:gd name="T43" fmla="*/ 25 h 256"/>
                <a:gd name="T44" fmla="*/ 28 w 371"/>
                <a:gd name="T45" fmla="*/ 209 h 256"/>
                <a:gd name="T46" fmla="*/ 0 w 371"/>
                <a:gd name="T47" fmla="*/ 209 h 256"/>
                <a:gd name="T48" fmla="*/ 0 w 371"/>
                <a:gd name="T49" fmla="*/ 231 h 256"/>
                <a:gd name="T50" fmla="*/ 25 w 371"/>
                <a:gd name="T51" fmla="*/ 256 h 256"/>
                <a:gd name="T52" fmla="*/ 346 w 371"/>
                <a:gd name="T53" fmla="*/ 256 h 256"/>
                <a:gd name="T54" fmla="*/ 371 w 371"/>
                <a:gd name="T55" fmla="*/ 231 h 256"/>
                <a:gd name="T56" fmla="*/ 371 w 371"/>
                <a:gd name="T57" fmla="*/ 209 h 256"/>
                <a:gd name="T58" fmla="*/ 346 w 371"/>
                <a:gd name="T59" fmla="*/ 209 h 2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371" h="256">
                  <a:moveTo>
                    <a:pt x="346" y="209"/>
                  </a:moveTo>
                  <a:cubicBezTo>
                    <a:pt x="346" y="25"/>
                    <a:pt x="346" y="25"/>
                    <a:pt x="346" y="25"/>
                  </a:cubicBezTo>
                  <a:cubicBezTo>
                    <a:pt x="346" y="11"/>
                    <a:pt x="335" y="0"/>
                    <a:pt x="321" y="0"/>
                  </a:cubicBezTo>
                  <a:cubicBezTo>
                    <a:pt x="309" y="0"/>
                    <a:pt x="309" y="0"/>
                    <a:pt x="309" y="0"/>
                  </a:cubicBezTo>
                  <a:cubicBezTo>
                    <a:pt x="309" y="9"/>
                    <a:pt x="309" y="9"/>
                    <a:pt x="309" y="9"/>
                  </a:cubicBezTo>
                  <a:cubicBezTo>
                    <a:pt x="309" y="10"/>
                    <a:pt x="309" y="11"/>
                    <a:pt x="309" y="12"/>
                  </a:cubicBezTo>
                  <a:cubicBezTo>
                    <a:pt x="321" y="12"/>
                    <a:pt x="321" y="12"/>
                    <a:pt x="321" y="12"/>
                  </a:cubicBezTo>
                  <a:cubicBezTo>
                    <a:pt x="328" y="12"/>
                    <a:pt x="334" y="18"/>
                    <a:pt x="334" y="25"/>
                  </a:cubicBezTo>
                  <a:cubicBezTo>
                    <a:pt x="334" y="209"/>
                    <a:pt x="334" y="209"/>
                    <a:pt x="334" y="209"/>
                  </a:cubicBezTo>
                  <a:cubicBezTo>
                    <a:pt x="231" y="209"/>
                    <a:pt x="231" y="209"/>
                    <a:pt x="231" y="209"/>
                  </a:cubicBezTo>
                  <a:cubicBezTo>
                    <a:pt x="231" y="212"/>
                    <a:pt x="231" y="212"/>
                    <a:pt x="231" y="212"/>
                  </a:cubicBezTo>
                  <a:cubicBezTo>
                    <a:pt x="231" y="219"/>
                    <a:pt x="225" y="225"/>
                    <a:pt x="218" y="225"/>
                  </a:cubicBezTo>
                  <a:cubicBezTo>
                    <a:pt x="150" y="225"/>
                    <a:pt x="150" y="225"/>
                    <a:pt x="150" y="225"/>
                  </a:cubicBezTo>
                  <a:cubicBezTo>
                    <a:pt x="143" y="225"/>
                    <a:pt x="137" y="219"/>
                    <a:pt x="137" y="212"/>
                  </a:cubicBezTo>
                  <a:cubicBezTo>
                    <a:pt x="137" y="209"/>
                    <a:pt x="137" y="209"/>
                    <a:pt x="137" y="209"/>
                  </a:cubicBezTo>
                  <a:cubicBezTo>
                    <a:pt x="40" y="209"/>
                    <a:pt x="40" y="209"/>
                    <a:pt x="40" y="209"/>
                  </a:cubicBezTo>
                  <a:cubicBezTo>
                    <a:pt x="40" y="25"/>
                    <a:pt x="40" y="25"/>
                    <a:pt x="40" y="25"/>
                  </a:cubicBezTo>
                  <a:cubicBezTo>
                    <a:pt x="40" y="18"/>
                    <a:pt x="46" y="12"/>
                    <a:pt x="53" y="12"/>
                  </a:cubicBezTo>
                  <a:cubicBezTo>
                    <a:pt x="140" y="12"/>
                    <a:pt x="140" y="12"/>
                    <a:pt x="140" y="12"/>
                  </a:cubicBezTo>
                  <a:cubicBezTo>
                    <a:pt x="152" y="0"/>
                    <a:pt x="152" y="0"/>
                    <a:pt x="152" y="0"/>
                  </a:cubicBezTo>
                  <a:cubicBezTo>
                    <a:pt x="53" y="0"/>
                    <a:pt x="53" y="0"/>
                    <a:pt x="53" y="0"/>
                  </a:cubicBezTo>
                  <a:cubicBezTo>
                    <a:pt x="39" y="0"/>
                    <a:pt x="28" y="11"/>
                    <a:pt x="28" y="25"/>
                  </a:cubicBezTo>
                  <a:cubicBezTo>
                    <a:pt x="28" y="209"/>
                    <a:pt x="28" y="209"/>
                    <a:pt x="28" y="209"/>
                  </a:cubicBezTo>
                  <a:cubicBezTo>
                    <a:pt x="0" y="209"/>
                    <a:pt x="0" y="209"/>
                    <a:pt x="0" y="209"/>
                  </a:cubicBezTo>
                  <a:cubicBezTo>
                    <a:pt x="0" y="231"/>
                    <a:pt x="0" y="231"/>
                    <a:pt x="0" y="231"/>
                  </a:cubicBezTo>
                  <a:cubicBezTo>
                    <a:pt x="0" y="245"/>
                    <a:pt x="11" y="256"/>
                    <a:pt x="25" y="256"/>
                  </a:cubicBezTo>
                  <a:cubicBezTo>
                    <a:pt x="346" y="256"/>
                    <a:pt x="346" y="256"/>
                    <a:pt x="346" y="256"/>
                  </a:cubicBezTo>
                  <a:cubicBezTo>
                    <a:pt x="360" y="256"/>
                    <a:pt x="371" y="245"/>
                    <a:pt x="371" y="231"/>
                  </a:cubicBezTo>
                  <a:cubicBezTo>
                    <a:pt x="371" y="209"/>
                    <a:pt x="371" y="209"/>
                    <a:pt x="371" y="209"/>
                  </a:cubicBezTo>
                  <a:lnTo>
                    <a:pt x="346" y="209"/>
                  </a:lnTo>
                  <a:close/>
                </a:path>
              </a:pathLst>
            </a:custGeom>
            <a:grpFill/>
            <a:ln w="9525">
              <a:noFill/>
              <a:round/>
            </a:ln>
          </p:spPr>
          <p:txBody>
            <a:bodyPr vert="horz" wrap="square" lIns="91440" tIns="45720" rIns="91440" bIns="45720" numCol="1" anchor="t" anchorCtr="0" compatLnSpc="1"/>
            <a:lstStyle/>
            <a:p>
              <a:endParaRPr lang="zh-CN" altLang="en-US">
                <a:solidFill>
                  <a:prstClr val="black"/>
                </a:solidFill>
                <a:latin typeface="字魂36号-正文宋楷" panose="02000000000000000000" pitchFamily="2" charset="-122"/>
                <a:ea typeface="字魂36号-正文宋楷" panose="02000000000000000000" pitchFamily="2" charset="-122"/>
              </a:endParaRPr>
            </a:p>
          </p:txBody>
        </p:sp>
        <p:sp>
          <p:nvSpPr>
            <p:cNvPr id="32" name="Freeform 7"/>
            <p:cNvSpPr/>
            <p:nvPr/>
          </p:nvSpPr>
          <p:spPr bwMode="auto">
            <a:xfrm>
              <a:off x="369888" y="411163"/>
              <a:ext cx="339725" cy="333375"/>
            </a:xfrm>
            <a:custGeom>
              <a:avLst/>
              <a:gdLst>
                <a:gd name="T0" fmla="*/ 88 w 90"/>
                <a:gd name="T1" fmla="*/ 59 h 88"/>
                <a:gd name="T2" fmla="*/ 78 w 90"/>
                <a:gd name="T3" fmla="*/ 53 h 88"/>
                <a:gd name="T4" fmla="*/ 40 w 90"/>
                <a:gd name="T5" fmla="*/ 63 h 88"/>
                <a:gd name="T6" fmla="*/ 39 w 90"/>
                <a:gd name="T7" fmla="*/ 61 h 88"/>
                <a:gd name="T8" fmla="*/ 27 w 90"/>
                <a:gd name="T9" fmla="*/ 48 h 88"/>
                <a:gd name="T10" fmla="*/ 37 w 90"/>
                <a:gd name="T11" fmla="*/ 12 h 88"/>
                <a:gd name="T12" fmla="*/ 31 w 90"/>
                <a:gd name="T13" fmla="*/ 2 h 88"/>
                <a:gd name="T14" fmla="*/ 21 w 90"/>
                <a:gd name="T15" fmla="*/ 7 h 88"/>
                <a:gd name="T16" fmla="*/ 0 w 90"/>
                <a:gd name="T17" fmla="*/ 77 h 88"/>
                <a:gd name="T18" fmla="*/ 0 w 90"/>
                <a:gd name="T19" fmla="*/ 78 h 88"/>
                <a:gd name="T20" fmla="*/ 0 w 90"/>
                <a:gd name="T21" fmla="*/ 82 h 88"/>
                <a:gd name="T22" fmla="*/ 9 w 90"/>
                <a:gd name="T23" fmla="*/ 88 h 88"/>
                <a:gd name="T24" fmla="*/ 11 w 90"/>
                <a:gd name="T25" fmla="*/ 88 h 88"/>
                <a:gd name="T26" fmla="*/ 82 w 90"/>
                <a:gd name="T27" fmla="*/ 70 h 88"/>
                <a:gd name="T28" fmla="*/ 88 w 90"/>
                <a:gd name="T29" fmla="*/ 59 h 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90" h="88">
                  <a:moveTo>
                    <a:pt x="88" y="59"/>
                  </a:moveTo>
                  <a:cubicBezTo>
                    <a:pt x="87" y="55"/>
                    <a:pt x="83" y="52"/>
                    <a:pt x="78" y="53"/>
                  </a:cubicBezTo>
                  <a:cubicBezTo>
                    <a:pt x="40" y="63"/>
                    <a:pt x="40" y="63"/>
                    <a:pt x="40" y="63"/>
                  </a:cubicBezTo>
                  <a:cubicBezTo>
                    <a:pt x="40" y="62"/>
                    <a:pt x="39" y="61"/>
                    <a:pt x="39" y="61"/>
                  </a:cubicBezTo>
                  <a:cubicBezTo>
                    <a:pt x="27" y="48"/>
                    <a:pt x="27" y="48"/>
                    <a:pt x="27" y="48"/>
                  </a:cubicBezTo>
                  <a:cubicBezTo>
                    <a:pt x="37" y="12"/>
                    <a:pt x="37" y="12"/>
                    <a:pt x="37" y="12"/>
                  </a:cubicBezTo>
                  <a:cubicBezTo>
                    <a:pt x="38" y="8"/>
                    <a:pt x="36" y="3"/>
                    <a:pt x="31" y="2"/>
                  </a:cubicBezTo>
                  <a:cubicBezTo>
                    <a:pt x="27" y="0"/>
                    <a:pt x="22" y="3"/>
                    <a:pt x="21" y="7"/>
                  </a:cubicBezTo>
                  <a:cubicBezTo>
                    <a:pt x="0" y="77"/>
                    <a:pt x="0" y="77"/>
                    <a:pt x="0" y="77"/>
                  </a:cubicBezTo>
                  <a:cubicBezTo>
                    <a:pt x="0" y="77"/>
                    <a:pt x="0" y="78"/>
                    <a:pt x="0" y="78"/>
                  </a:cubicBezTo>
                  <a:cubicBezTo>
                    <a:pt x="0" y="79"/>
                    <a:pt x="0" y="80"/>
                    <a:pt x="0" y="82"/>
                  </a:cubicBezTo>
                  <a:cubicBezTo>
                    <a:pt x="1" y="85"/>
                    <a:pt x="5" y="88"/>
                    <a:pt x="9" y="88"/>
                  </a:cubicBezTo>
                  <a:cubicBezTo>
                    <a:pt x="9" y="88"/>
                    <a:pt x="10" y="88"/>
                    <a:pt x="11" y="88"/>
                  </a:cubicBezTo>
                  <a:cubicBezTo>
                    <a:pt x="82" y="70"/>
                    <a:pt x="82" y="70"/>
                    <a:pt x="82" y="70"/>
                  </a:cubicBezTo>
                  <a:cubicBezTo>
                    <a:pt x="87" y="68"/>
                    <a:pt x="90" y="64"/>
                    <a:pt x="88" y="59"/>
                  </a:cubicBezTo>
                  <a:close/>
                </a:path>
              </a:pathLst>
            </a:custGeom>
            <a:grpFill/>
            <a:ln w="9525">
              <a:noFill/>
              <a:round/>
            </a:ln>
          </p:spPr>
          <p:txBody>
            <a:bodyPr vert="horz" wrap="square" lIns="91440" tIns="45720" rIns="91440" bIns="45720" numCol="1" anchor="t" anchorCtr="0" compatLnSpc="1"/>
            <a:lstStyle/>
            <a:p>
              <a:endParaRPr lang="zh-CN" altLang="en-US">
                <a:solidFill>
                  <a:prstClr val="black"/>
                </a:solidFill>
                <a:latin typeface="字魂36号-正文宋楷" panose="02000000000000000000" pitchFamily="2" charset="-122"/>
                <a:ea typeface="字魂36号-正文宋楷" panose="02000000000000000000" pitchFamily="2" charset="-122"/>
              </a:endParaRPr>
            </a:p>
          </p:txBody>
        </p:sp>
      </p:grpSp>
      <p:sp>
        <p:nvSpPr>
          <p:cNvPr id="33" name="Freeform 54"/>
          <p:cNvSpPr>
            <a:spLocks noEditPoints="1"/>
          </p:cNvSpPr>
          <p:nvPr/>
        </p:nvSpPr>
        <p:spPr bwMode="auto">
          <a:xfrm>
            <a:off x="2389603" y="4043162"/>
            <a:ext cx="436260" cy="445608"/>
          </a:xfrm>
          <a:custGeom>
            <a:avLst/>
            <a:gdLst>
              <a:gd name="T0" fmla="*/ 126 w 175"/>
              <a:gd name="T1" fmla="*/ 34 h 178"/>
              <a:gd name="T2" fmla="*/ 53 w 175"/>
              <a:gd name="T3" fmla="*/ 28 h 178"/>
              <a:gd name="T4" fmla="*/ 11 w 175"/>
              <a:gd name="T5" fmla="*/ 44 h 178"/>
              <a:gd name="T6" fmla="*/ 0 w 175"/>
              <a:gd name="T7" fmla="*/ 57 h 178"/>
              <a:gd name="T8" fmla="*/ 14 w 175"/>
              <a:gd name="T9" fmla="*/ 83 h 178"/>
              <a:gd name="T10" fmla="*/ 50 w 175"/>
              <a:gd name="T11" fmla="*/ 145 h 178"/>
              <a:gd name="T12" fmla="*/ 62 w 175"/>
              <a:gd name="T13" fmla="*/ 167 h 178"/>
              <a:gd name="T14" fmla="*/ 79 w 175"/>
              <a:gd name="T15" fmla="*/ 176 h 178"/>
              <a:gd name="T16" fmla="*/ 123 w 175"/>
              <a:gd name="T17" fmla="*/ 151 h 178"/>
              <a:gd name="T18" fmla="*/ 164 w 175"/>
              <a:gd name="T19" fmla="*/ 134 h 178"/>
              <a:gd name="T20" fmla="*/ 171 w 175"/>
              <a:gd name="T21" fmla="*/ 57 h 178"/>
              <a:gd name="T22" fmla="*/ 158 w 175"/>
              <a:gd name="T23" fmla="*/ 89 h 178"/>
              <a:gd name="T24" fmla="*/ 159 w 175"/>
              <a:gd name="T25" fmla="*/ 79 h 178"/>
              <a:gd name="T26" fmla="*/ 142 w 175"/>
              <a:gd name="T27" fmla="*/ 70 h 178"/>
              <a:gd name="T28" fmla="*/ 129 w 175"/>
              <a:gd name="T29" fmla="*/ 40 h 178"/>
              <a:gd name="T30" fmla="*/ 154 w 175"/>
              <a:gd name="T31" fmla="*/ 94 h 178"/>
              <a:gd name="T32" fmla="*/ 154 w 175"/>
              <a:gd name="T33" fmla="*/ 95 h 178"/>
              <a:gd name="T34" fmla="*/ 136 w 175"/>
              <a:gd name="T35" fmla="*/ 89 h 178"/>
              <a:gd name="T36" fmla="*/ 138 w 175"/>
              <a:gd name="T37" fmla="*/ 75 h 178"/>
              <a:gd name="T38" fmla="*/ 148 w 175"/>
              <a:gd name="T39" fmla="*/ 90 h 178"/>
              <a:gd name="T40" fmla="*/ 154 w 175"/>
              <a:gd name="T41" fmla="*/ 94 h 178"/>
              <a:gd name="T42" fmla="*/ 113 w 175"/>
              <a:gd name="T43" fmla="*/ 47 h 178"/>
              <a:gd name="T44" fmla="*/ 122 w 175"/>
              <a:gd name="T45" fmla="*/ 40 h 178"/>
              <a:gd name="T46" fmla="*/ 88 w 175"/>
              <a:gd name="T47" fmla="*/ 7 h 178"/>
              <a:gd name="T48" fmla="*/ 92 w 175"/>
              <a:gd name="T49" fmla="*/ 37 h 178"/>
              <a:gd name="T50" fmla="*/ 88 w 175"/>
              <a:gd name="T51" fmla="*/ 7 h 178"/>
              <a:gd name="T52" fmla="*/ 82 w 175"/>
              <a:gd name="T53" fmla="*/ 40 h 178"/>
              <a:gd name="T54" fmla="*/ 50 w 175"/>
              <a:gd name="T55" fmla="*/ 54 h 178"/>
              <a:gd name="T56" fmla="*/ 48 w 175"/>
              <a:gd name="T57" fmla="*/ 34 h 178"/>
              <a:gd name="T58" fmla="*/ 42 w 175"/>
              <a:gd name="T59" fmla="*/ 58 h 178"/>
              <a:gd name="T60" fmla="*/ 15 w 175"/>
              <a:gd name="T61" fmla="*/ 67 h 178"/>
              <a:gd name="T62" fmla="*/ 17 w 175"/>
              <a:gd name="T63" fmla="*/ 48 h 178"/>
              <a:gd name="T64" fmla="*/ 48 w 175"/>
              <a:gd name="T65" fmla="*/ 34 h 178"/>
              <a:gd name="T66" fmla="*/ 22 w 175"/>
              <a:gd name="T67" fmla="*/ 84 h 178"/>
              <a:gd name="T68" fmla="*/ 22 w 175"/>
              <a:gd name="T69" fmla="*/ 83 h 178"/>
              <a:gd name="T70" fmla="*/ 39 w 175"/>
              <a:gd name="T71" fmla="*/ 89 h 178"/>
              <a:gd name="T72" fmla="*/ 11 w 175"/>
              <a:gd name="T73" fmla="*/ 119 h 178"/>
              <a:gd name="T74" fmla="*/ 42 w 175"/>
              <a:gd name="T75" fmla="*/ 116 h 178"/>
              <a:gd name="T76" fmla="*/ 11 w 175"/>
              <a:gd name="T77" fmla="*/ 119 h 178"/>
              <a:gd name="T78" fmla="*/ 48 w 175"/>
              <a:gd name="T79" fmla="*/ 62 h 178"/>
              <a:gd name="T80" fmla="*/ 92 w 175"/>
              <a:gd name="T81" fmla="*/ 44 h 178"/>
              <a:gd name="T82" fmla="*/ 128 w 175"/>
              <a:gd name="T83" fmla="*/ 66 h 178"/>
              <a:gd name="T84" fmla="*/ 128 w 175"/>
              <a:gd name="T85" fmla="*/ 116 h 178"/>
              <a:gd name="T86" fmla="*/ 84 w 175"/>
              <a:gd name="T87" fmla="*/ 134 h 178"/>
              <a:gd name="T88" fmla="*/ 48 w 175"/>
              <a:gd name="T89" fmla="*/ 112 h 178"/>
              <a:gd name="T90" fmla="*/ 49 w 175"/>
              <a:gd name="T91" fmla="*/ 122 h 178"/>
              <a:gd name="T92" fmla="*/ 74 w 175"/>
              <a:gd name="T93" fmla="*/ 137 h 178"/>
              <a:gd name="T94" fmla="*/ 49 w 175"/>
              <a:gd name="T95" fmla="*/ 122 h 178"/>
              <a:gd name="T96" fmla="*/ 83 w 175"/>
              <a:gd name="T97" fmla="*/ 171 h 178"/>
              <a:gd name="T98" fmla="*/ 73 w 175"/>
              <a:gd name="T99" fmla="*/ 156 h 178"/>
              <a:gd name="T100" fmla="*/ 57 w 175"/>
              <a:gd name="T101" fmla="*/ 145 h 178"/>
              <a:gd name="T102" fmla="*/ 116 w 175"/>
              <a:gd name="T103" fmla="*/ 150 h 178"/>
              <a:gd name="T104" fmla="*/ 119 w 175"/>
              <a:gd name="T105" fmla="*/ 144 h 178"/>
              <a:gd name="T106" fmla="*/ 105 w 175"/>
              <a:gd name="T107" fmla="*/ 134 h 178"/>
              <a:gd name="T108" fmla="*/ 119 w 175"/>
              <a:gd name="T109" fmla="*/ 144 h 178"/>
              <a:gd name="T110" fmla="*/ 128 w 175"/>
              <a:gd name="T111" fmla="*/ 144 h 178"/>
              <a:gd name="T112" fmla="*/ 133 w 175"/>
              <a:gd name="T113" fmla="*/ 120 h 178"/>
              <a:gd name="T114" fmla="*/ 159 w 175"/>
              <a:gd name="T115" fmla="*/ 131 h 1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75" h="178">
                <a:moveTo>
                  <a:pt x="171" y="57"/>
                </a:moveTo>
                <a:cubicBezTo>
                  <a:pt x="165" y="43"/>
                  <a:pt x="149" y="35"/>
                  <a:pt x="126" y="34"/>
                </a:cubicBezTo>
                <a:cubicBezTo>
                  <a:pt x="117" y="13"/>
                  <a:pt x="104" y="0"/>
                  <a:pt x="88" y="0"/>
                </a:cubicBezTo>
                <a:cubicBezTo>
                  <a:pt x="74" y="0"/>
                  <a:pt x="61" y="11"/>
                  <a:pt x="53" y="28"/>
                </a:cubicBezTo>
                <a:cubicBezTo>
                  <a:pt x="51" y="28"/>
                  <a:pt x="50" y="27"/>
                  <a:pt x="48" y="27"/>
                </a:cubicBezTo>
                <a:cubicBezTo>
                  <a:pt x="31" y="27"/>
                  <a:pt x="18" y="33"/>
                  <a:pt x="11" y="44"/>
                </a:cubicBezTo>
                <a:cubicBezTo>
                  <a:pt x="11" y="45"/>
                  <a:pt x="11" y="45"/>
                  <a:pt x="10" y="46"/>
                </a:cubicBezTo>
                <a:cubicBezTo>
                  <a:pt x="5" y="46"/>
                  <a:pt x="0" y="51"/>
                  <a:pt x="0" y="57"/>
                </a:cubicBezTo>
                <a:cubicBezTo>
                  <a:pt x="0" y="62"/>
                  <a:pt x="4" y="67"/>
                  <a:pt x="9" y="68"/>
                </a:cubicBezTo>
                <a:cubicBezTo>
                  <a:pt x="10" y="73"/>
                  <a:pt x="11" y="78"/>
                  <a:pt x="14" y="83"/>
                </a:cubicBezTo>
                <a:cubicBezTo>
                  <a:pt x="4" y="96"/>
                  <a:pt x="1" y="110"/>
                  <a:pt x="5" y="121"/>
                </a:cubicBezTo>
                <a:cubicBezTo>
                  <a:pt x="10" y="135"/>
                  <a:pt x="27" y="144"/>
                  <a:pt x="50" y="145"/>
                </a:cubicBezTo>
                <a:cubicBezTo>
                  <a:pt x="53" y="153"/>
                  <a:pt x="57" y="159"/>
                  <a:pt x="62" y="165"/>
                </a:cubicBezTo>
                <a:cubicBezTo>
                  <a:pt x="62" y="166"/>
                  <a:pt x="62" y="166"/>
                  <a:pt x="62" y="167"/>
                </a:cubicBezTo>
                <a:cubicBezTo>
                  <a:pt x="62" y="173"/>
                  <a:pt x="67" y="178"/>
                  <a:pt x="73" y="178"/>
                </a:cubicBezTo>
                <a:cubicBezTo>
                  <a:pt x="75" y="178"/>
                  <a:pt x="77" y="177"/>
                  <a:pt x="79" y="176"/>
                </a:cubicBezTo>
                <a:cubicBezTo>
                  <a:pt x="82" y="178"/>
                  <a:pt x="85" y="178"/>
                  <a:pt x="88" y="178"/>
                </a:cubicBezTo>
                <a:cubicBezTo>
                  <a:pt x="102" y="178"/>
                  <a:pt x="114" y="168"/>
                  <a:pt x="123" y="151"/>
                </a:cubicBezTo>
                <a:cubicBezTo>
                  <a:pt x="125" y="151"/>
                  <a:pt x="126" y="151"/>
                  <a:pt x="128" y="151"/>
                </a:cubicBezTo>
                <a:cubicBezTo>
                  <a:pt x="145" y="151"/>
                  <a:pt x="158" y="145"/>
                  <a:pt x="164" y="134"/>
                </a:cubicBezTo>
                <a:cubicBezTo>
                  <a:pt x="171" y="124"/>
                  <a:pt x="170" y="110"/>
                  <a:pt x="162" y="95"/>
                </a:cubicBezTo>
                <a:cubicBezTo>
                  <a:pt x="172" y="82"/>
                  <a:pt x="175" y="68"/>
                  <a:pt x="171" y="57"/>
                </a:cubicBezTo>
                <a:close/>
                <a:moveTo>
                  <a:pt x="165" y="59"/>
                </a:moveTo>
                <a:cubicBezTo>
                  <a:pt x="168" y="68"/>
                  <a:pt x="166" y="79"/>
                  <a:pt x="158" y="89"/>
                </a:cubicBezTo>
                <a:cubicBezTo>
                  <a:pt x="158" y="89"/>
                  <a:pt x="157" y="88"/>
                  <a:pt x="156" y="87"/>
                </a:cubicBezTo>
                <a:cubicBezTo>
                  <a:pt x="158" y="85"/>
                  <a:pt x="159" y="82"/>
                  <a:pt x="159" y="79"/>
                </a:cubicBezTo>
                <a:cubicBezTo>
                  <a:pt x="159" y="73"/>
                  <a:pt x="155" y="68"/>
                  <a:pt x="148" y="68"/>
                </a:cubicBezTo>
                <a:cubicBezTo>
                  <a:pt x="146" y="68"/>
                  <a:pt x="144" y="69"/>
                  <a:pt x="142" y="70"/>
                </a:cubicBezTo>
                <a:cubicBezTo>
                  <a:pt x="140" y="68"/>
                  <a:pt x="137" y="65"/>
                  <a:pt x="134" y="63"/>
                </a:cubicBezTo>
                <a:cubicBezTo>
                  <a:pt x="133" y="55"/>
                  <a:pt x="131" y="47"/>
                  <a:pt x="129" y="40"/>
                </a:cubicBezTo>
                <a:cubicBezTo>
                  <a:pt x="147" y="42"/>
                  <a:pt x="161" y="49"/>
                  <a:pt x="165" y="59"/>
                </a:cubicBezTo>
                <a:close/>
                <a:moveTo>
                  <a:pt x="154" y="94"/>
                </a:moveTo>
                <a:cubicBezTo>
                  <a:pt x="154" y="94"/>
                  <a:pt x="154" y="94"/>
                  <a:pt x="154" y="95"/>
                </a:cubicBezTo>
                <a:cubicBezTo>
                  <a:pt x="154" y="95"/>
                  <a:pt x="154" y="95"/>
                  <a:pt x="154" y="95"/>
                </a:cubicBezTo>
                <a:cubicBezTo>
                  <a:pt x="148" y="101"/>
                  <a:pt x="142" y="107"/>
                  <a:pt x="135" y="112"/>
                </a:cubicBezTo>
                <a:cubicBezTo>
                  <a:pt x="136" y="104"/>
                  <a:pt x="136" y="97"/>
                  <a:pt x="136" y="89"/>
                </a:cubicBezTo>
                <a:cubicBezTo>
                  <a:pt x="136" y="83"/>
                  <a:pt x="136" y="78"/>
                  <a:pt x="136" y="72"/>
                </a:cubicBezTo>
                <a:cubicBezTo>
                  <a:pt x="136" y="73"/>
                  <a:pt x="137" y="74"/>
                  <a:pt x="138" y="75"/>
                </a:cubicBezTo>
                <a:cubicBezTo>
                  <a:pt x="138" y="76"/>
                  <a:pt x="137" y="78"/>
                  <a:pt x="137" y="79"/>
                </a:cubicBezTo>
                <a:cubicBezTo>
                  <a:pt x="137" y="85"/>
                  <a:pt x="142" y="90"/>
                  <a:pt x="148" y="90"/>
                </a:cubicBezTo>
                <a:cubicBezTo>
                  <a:pt x="149" y="90"/>
                  <a:pt x="150" y="90"/>
                  <a:pt x="151" y="90"/>
                </a:cubicBezTo>
                <a:cubicBezTo>
                  <a:pt x="152" y="91"/>
                  <a:pt x="153" y="93"/>
                  <a:pt x="154" y="94"/>
                </a:cubicBezTo>
                <a:close/>
                <a:moveTo>
                  <a:pt x="127" y="57"/>
                </a:moveTo>
                <a:cubicBezTo>
                  <a:pt x="122" y="54"/>
                  <a:pt x="118" y="50"/>
                  <a:pt x="113" y="47"/>
                </a:cubicBezTo>
                <a:cubicBezTo>
                  <a:pt x="109" y="45"/>
                  <a:pt x="106" y="44"/>
                  <a:pt x="102" y="42"/>
                </a:cubicBezTo>
                <a:cubicBezTo>
                  <a:pt x="109" y="41"/>
                  <a:pt x="115" y="40"/>
                  <a:pt x="122" y="40"/>
                </a:cubicBezTo>
                <a:cubicBezTo>
                  <a:pt x="124" y="45"/>
                  <a:pt x="125" y="51"/>
                  <a:pt x="127" y="57"/>
                </a:cubicBezTo>
                <a:close/>
                <a:moveTo>
                  <a:pt x="88" y="7"/>
                </a:moveTo>
                <a:cubicBezTo>
                  <a:pt x="100" y="7"/>
                  <a:pt x="111" y="17"/>
                  <a:pt x="119" y="34"/>
                </a:cubicBezTo>
                <a:cubicBezTo>
                  <a:pt x="110" y="34"/>
                  <a:pt x="101" y="35"/>
                  <a:pt x="92" y="37"/>
                </a:cubicBezTo>
                <a:cubicBezTo>
                  <a:pt x="81" y="33"/>
                  <a:pt x="70" y="30"/>
                  <a:pt x="60" y="28"/>
                </a:cubicBezTo>
                <a:cubicBezTo>
                  <a:pt x="67" y="15"/>
                  <a:pt x="77" y="7"/>
                  <a:pt x="88" y="7"/>
                </a:cubicBezTo>
                <a:close/>
                <a:moveTo>
                  <a:pt x="57" y="34"/>
                </a:moveTo>
                <a:cubicBezTo>
                  <a:pt x="65" y="35"/>
                  <a:pt x="73" y="37"/>
                  <a:pt x="82" y="40"/>
                </a:cubicBezTo>
                <a:cubicBezTo>
                  <a:pt x="78" y="41"/>
                  <a:pt x="74" y="43"/>
                  <a:pt x="71" y="44"/>
                </a:cubicBezTo>
                <a:cubicBezTo>
                  <a:pt x="63" y="47"/>
                  <a:pt x="56" y="50"/>
                  <a:pt x="50" y="54"/>
                </a:cubicBezTo>
                <a:cubicBezTo>
                  <a:pt x="52" y="47"/>
                  <a:pt x="54" y="40"/>
                  <a:pt x="57" y="34"/>
                </a:cubicBezTo>
                <a:close/>
                <a:moveTo>
                  <a:pt x="48" y="34"/>
                </a:moveTo>
                <a:cubicBezTo>
                  <a:pt x="49" y="34"/>
                  <a:pt x="49" y="34"/>
                  <a:pt x="50" y="34"/>
                </a:cubicBezTo>
                <a:cubicBezTo>
                  <a:pt x="47" y="41"/>
                  <a:pt x="44" y="49"/>
                  <a:pt x="42" y="58"/>
                </a:cubicBezTo>
                <a:cubicBezTo>
                  <a:pt x="33" y="64"/>
                  <a:pt x="25" y="71"/>
                  <a:pt x="19" y="78"/>
                </a:cubicBezTo>
                <a:cubicBezTo>
                  <a:pt x="17" y="74"/>
                  <a:pt x="16" y="71"/>
                  <a:pt x="15" y="67"/>
                </a:cubicBezTo>
                <a:cubicBezTo>
                  <a:pt x="19" y="66"/>
                  <a:pt x="22" y="62"/>
                  <a:pt x="22" y="57"/>
                </a:cubicBezTo>
                <a:cubicBezTo>
                  <a:pt x="22" y="53"/>
                  <a:pt x="20" y="50"/>
                  <a:pt x="17" y="48"/>
                </a:cubicBezTo>
                <a:cubicBezTo>
                  <a:pt x="17" y="47"/>
                  <a:pt x="17" y="47"/>
                  <a:pt x="17" y="47"/>
                </a:cubicBezTo>
                <a:cubicBezTo>
                  <a:pt x="22" y="39"/>
                  <a:pt x="33" y="34"/>
                  <a:pt x="48" y="34"/>
                </a:cubicBezTo>
                <a:close/>
                <a:moveTo>
                  <a:pt x="40" y="106"/>
                </a:moveTo>
                <a:cubicBezTo>
                  <a:pt x="33" y="99"/>
                  <a:pt x="27" y="92"/>
                  <a:pt x="22" y="84"/>
                </a:cubicBezTo>
                <a:cubicBezTo>
                  <a:pt x="22" y="84"/>
                  <a:pt x="22" y="84"/>
                  <a:pt x="22" y="84"/>
                </a:cubicBezTo>
                <a:cubicBezTo>
                  <a:pt x="22" y="84"/>
                  <a:pt x="22" y="83"/>
                  <a:pt x="22" y="83"/>
                </a:cubicBezTo>
                <a:cubicBezTo>
                  <a:pt x="27" y="77"/>
                  <a:pt x="34" y="72"/>
                  <a:pt x="41" y="67"/>
                </a:cubicBezTo>
                <a:cubicBezTo>
                  <a:pt x="40" y="74"/>
                  <a:pt x="39" y="81"/>
                  <a:pt x="39" y="89"/>
                </a:cubicBezTo>
                <a:cubicBezTo>
                  <a:pt x="39" y="95"/>
                  <a:pt x="40" y="101"/>
                  <a:pt x="40" y="106"/>
                </a:cubicBezTo>
                <a:close/>
                <a:moveTo>
                  <a:pt x="11" y="119"/>
                </a:moveTo>
                <a:cubicBezTo>
                  <a:pt x="8" y="110"/>
                  <a:pt x="10" y="100"/>
                  <a:pt x="18" y="89"/>
                </a:cubicBezTo>
                <a:cubicBezTo>
                  <a:pt x="24" y="98"/>
                  <a:pt x="32" y="107"/>
                  <a:pt x="42" y="116"/>
                </a:cubicBezTo>
                <a:cubicBezTo>
                  <a:pt x="43" y="124"/>
                  <a:pt x="45" y="131"/>
                  <a:pt x="47" y="138"/>
                </a:cubicBezTo>
                <a:cubicBezTo>
                  <a:pt x="29" y="137"/>
                  <a:pt x="15" y="130"/>
                  <a:pt x="11" y="119"/>
                </a:cubicBezTo>
                <a:close/>
                <a:moveTo>
                  <a:pt x="46" y="89"/>
                </a:moveTo>
                <a:cubicBezTo>
                  <a:pt x="46" y="80"/>
                  <a:pt x="47" y="71"/>
                  <a:pt x="48" y="62"/>
                </a:cubicBezTo>
                <a:cubicBezTo>
                  <a:pt x="56" y="57"/>
                  <a:pt x="64" y="53"/>
                  <a:pt x="73" y="50"/>
                </a:cubicBezTo>
                <a:cubicBezTo>
                  <a:pt x="79" y="47"/>
                  <a:pt x="85" y="46"/>
                  <a:pt x="92" y="44"/>
                </a:cubicBezTo>
                <a:cubicBezTo>
                  <a:pt x="98" y="47"/>
                  <a:pt x="104" y="50"/>
                  <a:pt x="109" y="53"/>
                </a:cubicBezTo>
                <a:cubicBezTo>
                  <a:pt x="116" y="57"/>
                  <a:pt x="123" y="61"/>
                  <a:pt x="128" y="66"/>
                </a:cubicBezTo>
                <a:cubicBezTo>
                  <a:pt x="129" y="73"/>
                  <a:pt x="130" y="81"/>
                  <a:pt x="130" y="89"/>
                </a:cubicBezTo>
                <a:cubicBezTo>
                  <a:pt x="130" y="99"/>
                  <a:pt x="129" y="108"/>
                  <a:pt x="128" y="116"/>
                </a:cubicBezTo>
                <a:cubicBezTo>
                  <a:pt x="120" y="121"/>
                  <a:pt x="112" y="125"/>
                  <a:pt x="103" y="128"/>
                </a:cubicBezTo>
                <a:cubicBezTo>
                  <a:pt x="97" y="131"/>
                  <a:pt x="91" y="133"/>
                  <a:pt x="84" y="134"/>
                </a:cubicBezTo>
                <a:cubicBezTo>
                  <a:pt x="78" y="132"/>
                  <a:pt x="72" y="129"/>
                  <a:pt x="67" y="125"/>
                </a:cubicBezTo>
                <a:cubicBezTo>
                  <a:pt x="60" y="121"/>
                  <a:pt x="53" y="117"/>
                  <a:pt x="48" y="112"/>
                </a:cubicBezTo>
                <a:cubicBezTo>
                  <a:pt x="46" y="105"/>
                  <a:pt x="46" y="97"/>
                  <a:pt x="46" y="89"/>
                </a:cubicBezTo>
                <a:close/>
                <a:moveTo>
                  <a:pt x="49" y="122"/>
                </a:moveTo>
                <a:cubicBezTo>
                  <a:pt x="54" y="125"/>
                  <a:pt x="58" y="128"/>
                  <a:pt x="63" y="131"/>
                </a:cubicBezTo>
                <a:cubicBezTo>
                  <a:pt x="67" y="133"/>
                  <a:pt x="70" y="135"/>
                  <a:pt x="74" y="137"/>
                </a:cubicBezTo>
                <a:cubicBezTo>
                  <a:pt x="67" y="138"/>
                  <a:pt x="61" y="138"/>
                  <a:pt x="54" y="138"/>
                </a:cubicBezTo>
                <a:cubicBezTo>
                  <a:pt x="52" y="133"/>
                  <a:pt x="51" y="128"/>
                  <a:pt x="49" y="122"/>
                </a:cubicBezTo>
                <a:close/>
                <a:moveTo>
                  <a:pt x="88" y="172"/>
                </a:moveTo>
                <a:cubicBezTo>
                  <a:pt x="86" y="172"/>
                  <a:pt x="85" y="172"/>
                  <a:pt x="83" y="171"/>
                </a:cubicBezTo>
                <a:cubicBezTo>
                  <a:pt x="84" y="170"/>
                  <a:pt x="84" y="168"/>
                  <a:pt x="84" y="167"/>
                </a:cubicBezTo>
                <a:cubicBezTo>
                  <a:pt x="84" y="161"/>
                  <a:pt x="79" y="156"/>
                  <a:pt x="73" y="156"/>
                </a:cubicBezTo>
                <a:cubicBezTo>
                  <a:pt x="70" y="156"/>
                  <a:pt x="68" y="157"/>
                  <a:pt x="66" y="159"/>
                </a:cubicBezTo>
                <a:cubicBezTo>
                  <a:pt x="62" y="155"/>
                  <a:pt x="59" y="150"/>
                  <a:pt x="57" y="145"/>
                </a:cubicBezTo>
                <a:cubicBezTo>
                  <a:pt x="65" y="144"/>
                  <a:pt x="75" y="143"/>
                  <a:pt x="84" y="141"/>
                </a:cubicBezTo>
                <a:cubicBezTo>
                  <a:pt x="95" y="146"/>
                  <a:pt x="106" y="149"/>
                  <a:pt x="116" y="150"/>
                </a:cubicBezTo>
                <a:cubicBezTo>
                  <a:pt x="109" y="163"/>
                  <a:pt x="99" y="172"/>
                  <a:pt x="88" y="172"/>
                </a:cubicBezTo>
                <a:close/>
                <a:moveTo>
                  <a:pt x="119" y="144"/>
                </a:moveTo>
                <a:cubicBezTo>
                  <a:pt x="111" y="143"/>
                  <a:pt x="103" y="141"/>
                  <a:pt x="94" y="138"/>
                </a:cubicBezTo>
                <a:cubicBezTo>
                  <a:pt x="98" y="137"/>
                  <a:pt x="102" y="136"/>
                  <a:pt x="105" y="134"/>
                </a:cubicBezTo>
                <a:cubicBezTo>
                  <a:pt x="113" y="132"/>
                  <a:pt x="119" y="128"/>
                  <a:pt x="126" y="125"/>
                </a:cubicBezTo>
                <a:cubicBezTo>
                  <a:pt x="124" y="132"/>
                  <a:pt x="122" y="138"/>
                  <a:pt x="119" y="144"/>
                </a:cubicBezTo>
                <a:close/>
                <a:moveTo>
                  <a:pt x="159" y="131"/>
                </a:moveTo>
                <a:cubicBezTo>
                  <a:pt x="154" y="140"/>
                  <a:pt x="143" y="144"/>
                  <a:pt x="128" y="144"/>
                </a:cubicBezTo>
                <a:cubicBezTo>
                  <a:pt x="127" y="144"/>
                  <a:pt x="127" y="144"/>
                  <a:pt x="126" y="144"/>
                </a:cubicBezTo>
                <a:cubicBezTo>
                  <a:pt x="129" y="137"/>
                  <a:pt x="132" y="129"/>
                  <a:pt x="133" y="120"/>
                </a:cubicBezTo>
                <a:cubicBezTo>
                  <a:pt x="143" y="114"/>
                  <a:pt x="151" y="108"/>
                  <a:pt x="157" y="101"/>
                </a:cubicBezTo>
                <a:cubicBezTo>
                  <a:pt x="163" y="113"/>
                  <a:pt x="164" y="123"/>
                  <a:pt x="159" y="131"/>
                </a:cubicBezTo>
                <a:close/>
              </a:path>
            </a:pathLst>
          </a:custGeom>
          <a:solidFill>
            <a:schemeClr val="bg1"/>
          </a:solidFill>
          <a:ln>
            <a:noFill/>
          </a:ln>
        </p:spPr>
        <p:txBody>
          <a:bodyPr vert="horz" wrap="square" lIns="91440" tIns="45720" rIns="91440" bIns="45720" numCol="1" anchor="t" anchorCtr="0" compatLnSpc="1"/>
          <a:lstStyle/>
          <a:p>
            <a:endParaRPr lang="zh-CN" altLang="en-US">
              <a:solidFill>
                <a:prstClr val="black"/>
              </a:solidFill>
              <a:latin typeface="字魂36号-正文宋楷" panose="02000000000000000000" pitchFamily="2" charset="-122"/>
              <a:ea typeface="字魂36号-正文宋楷" panose="02000000000000000000" pitchFamily="2" charset="-122"/>
            </a:endParaRPr>
          </a:p>
        </p:txBody>
      </p:sp>
      <p:sp>
        <p:nvSpPr>
          <p:cNvPr id="34" name="Freeform 97"/>
          <p:cNvSpPr>
            <a:spLocks noEditPoints="1"/>
          </p:cNvSpPr>
          <p:nvPr/>
        </p:nvSpPr>
        <p:spPr bwMode="auto">
          <a:xfrm>
            <a:off x="579629" y="624826"/>
            <a:ext cx="485717" cy="412284"/>
          </a:xfrm>
          <a:custGeom>
            <a:avLst/>
            <a:gdLst>
              <a:gd name="T0" fmla="*/ 212 w 250"/>
              <a:gd name="T1" fmla="*/ 5 h 212"/>
              <a:gd name="T2" fmla="*/ 48 w 250"/>
              <a:gd name="T3" fmla="*/ 0 h 212"/>
              <a:gd name="T4" fmla="*/ 2 w 250"/>
              <a:gd name="T5" fmla="*/ 71 h 212"/>
              <a:gd name="T6" fmla="*/ 94 w 250"/>
              <a:gd name="T7" fmla="*/ 207 h 212"/>
              <a:gd name="T8" fmla="*/ 147 w 250"/>
              <a:gd name="T9" fmla="*/ 212 h 212"/>
              <a:gd name="T10" fmla="*/ 248 w 250"/>
              <a:gd name="T11" fmla="*/ 82 h 212"/>
              <a:gd name="T12" fmla="*/ 230 w 250"/>
              <a:gd name="T13" fmla="*/ 69 h 212"/>
              <a:gd name="T14" fmla="*/ 186 w 250"/>
              <a:gd name="T15" fmla="*/ 69 h 212"/>
              <a:gd name="T16" fmla="*/ 204 w 250"/>
              <a:gd name="T17" fmla="*/ 20 h 212"/>
              <a:gd name="T18" fmla="*/ 230 w 250"/>
              <a:gd name="T19" fmla="*/ 69 h 212"/>
              <a:gd name="T20" fmla="*/ 87 w 250"/>
              <a:gd name="T21" fmla="*/ 69 h 212"/>
              <a:gd name="T22" fmla="*/ 121 w 250"/>
              <a:gd name="T23" fmla="*/ 14 h 212"/>
              <a:gd name="T24" fmla="*/ 127 w 250"/>
              <a:gd name="T25" fmla="*/ 14 h 212"/>
              <a:gd name="T26" fmla="*/ 162 w 250"/>
              <a:gd name="T27" fmla="*/ 69 h 212"/>
              <a:gd name="T28" fmla="*/ 145 w 250"/>
              <a:gd name="T29" fmla="*/ 14 h 212"/>
              <a:gd name="T30" fmla="*/ 190 w 250"/>
              <a:gd name="T31" fmla="*/ 14 h 212"/>
              <a:gd name="T32" fmla="*/ 173 w 250"/>
              <a:gd name="T33" fmla="*/ 60 h 212"/>
              <a:gd name="T34" fmla="*/ 145 w 250"/>
              <a:gd name="T35" fmla="*/ 14 h 212"/>
              <a:gd name="T36" fmla="*/ 59 w 250"/>
              <a:gd name="T37" fmla="*/ 15 h 212"/>
              <a:gd name="T38" fmla="*/ 104 w 250"/>
              <a:gd name="T39" fmla="*/ 14 h 212"/>
              <a:gd name="T40" fmla="*/ 76 w 250"/>
              <a:gd name="T41" fmla="*/ 59 h 212"/>
              <a:gd name="T42" fmla="*/ 166 w 250"/>
              <a:gd name="T43" fmla="*/ 83 h 212"/>
              <a:gd name="T44" fmla="*/ 128 w 250"/>
              <a:gd name="T45" fmla="*/ 198 h 212"/>
              <a:gd name="T46" fmla="*/ 122 w 250"/>
              <a:gd name="T47" fmla="*/ 198 h 212"/>
              <a:gd name="T48" fmla="*/ 83 w 250"/>
              <a:gd name="T49" fmla="*/ 84 h 212"/>
              <a:gd name="T50" fmla="*/ 166 w 250"/>
              <a:gd name="T51" fmla="*/ 83 h 212"/>
              <a:gd name="T52" fmla="*/ 63 w 250"/>
              <a:gd name="T53" fmla="*/ 68 h 212"/>
              <a:gd name="T54" fmla="*/ 20 w 250"/>
              <a:gd name="T55" fmla="*/ 69 h 212"/>
              <a:gd name="T56" fmla="*/ 46 w 250"/>
              <a:gd name="T57" fmla="*/ 21 h 212"/>
              <a:gd name="T58" fmla="*/ 22 w 250"/>
              <a:gd name="T59" fmla="*/ 83 h 212"/>
              <a:gd name="T60" fmla="*/ 68 w 250"/>
              <a:gd name="T61" fmla="*/ 84 h 212"/>
              <a:gd name="T62" fmla="*/ 106 w 250"/>
              <a:gd name="T63" fmla="*/ 198 h 212"/>
              <a:gd name="T64" fmla="*/ 104 w 250"/>
              <a:gd name="T65" fmla="*/ 197 h 212"/>
              <a:gd name="T66" fmla="*/ 22 w 250"/>
              <a:gd name="T67" fmla="*/ 83 h 212"/>
              <a:gd name="T68" fmla="*/ 143 w 250"/>
              <a:gd name="T69" fmla="*/ 198 h 212"/>
              <a:gd name="T70" fmla="*/ 181 w 250"/>
              <a:gd name="T71" fmla="*/ 84 h 212"/>
              <a:gd name="T72" fmla="*/ 229 w 250"/>
              <a:gd name="T73" fmla="*/ 83 h 212"/>
              <a:gd name="T74" fmla="*/ 146 w 250"/>
              <a:gd name="T75" fmla="*/ 198 h 2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250" h="212">
                <a:moveTo>
                  <a:pt x="248" y="71"/>
                </a:moveTo>
                <a:cubicBezTo>
                  <a:pt x="212" y="5"/>
                  <a:pt x="212" y="5"/>
                  <a:pt x="212" y="5"/>
                </a:cubicBezTo>
                <a:cubicBezTo>
                  <a:pt x="210" y="2"/>
                  <a:pt x="206" y="0"/>
                  <a:pt x="202" y="0"/>
                </a:cubicBezTo>
                <a:cubicBezTo>
                  <a:pt x="48" y="0"/>
                  <a:pt x="48" y="0"/>
                  <a:pt x="48" y="0"/>
                </a:cubicBezTo>
                <a:cubicBezTo>
                  <a:pt x="45" y="0"/>
                  <a:pt x="41" y="2"/>
                  <a:pt x="39" y="5"/>
                </a:cubicBezTo>
                <a:cubicBezTo>
                  <a:pt x="2" y="71"/>
                  <a:pt x="2" y="71"/>
                  <a:pt x="2" y="71"/>
                </a:cubicBezTo>
                <a:cubicBezTo>
                  <a:pt x="0" y="74"/>
                  <a:pt x="0" y="79"/>
                  <a:pt x="3" y="82"/>
                </a:cubicBezTo>
                <a:cubicBezTo>
                  <a:pt x="94" y="207"/>
                  <a:pt x="94" y="207"/>
                  <a:pt x="94" y="207"/>
                </a:cubicBezTo>
                <a:cubicBezTo>
                  <a:pt x="96" y="210"/>
                  <a:pt x="100" y="212"/>
                  <a:pt x="103" y="212"/>
                </a:cubicBezTo>
                <a:cubicBezTo>
                  <a:pt x="147" y="212"/>
                  <a:pt x="147" y="212"/>
                  <a:pt x="147" y="212"/>
                </a:cubicBezTo>
                <a:cubicBezTo>
                  <a:pt x="151" y="212"/>
                  <a:pt x="154" y="210"/>
                  <a:pt x="157" y="207"/>
                </a:cubicBezTo>
                <a:cubicBezTo>
                  <a:pt x="248" y="82"/>
                  <a:pt x="248" y="82"/>
                  <a:pt x="248" y="82"/>
                </a:cubicBezTo>
                <a:cubicBezTo>
                  <a:pt x="250" y="79"/>
                  <a:pt x="250" y="74"/>
                  <a:pt x="248" y="71"/>
                </a:cubicBezTo>
                <a:close/>
                <a:moveTo>
                  <a:pt x="230" y="69"/>
                </a:moveTo>
                <a:cubicBezTo>
                  <a:pt x="219" y="69"/>
                  <a:pt x="198" y="69"/>
                  <a:pt x="187" y="69"/>
                </a:cubicBezTo>
                <a:cubicBezTo>
                  <a:pt x="186" y="69"/>
                  <a:pt x="186" y="69"/>
                  <a:pt x="186" y="69"/>
                </a:cubicBezTo>
                <a:cubicBezTo>
                  <a:pt x="203" y="20"/>
                  <a:pt x="203" y="20"/>
                  <a:pt x="203" y="20"/>
                </a:cubicBezTo>
                <a:cubicBezTo>
                  <a:pt x="203" y="20"/>
                  <a:pt x="204" y="19"/>
                  <a:pt x="204" y="20"/>
                </a:cubicBezTo>
                <a:cubicBezTo>
                  <a:pt x="211" y="32"/>
                  <a:pt x="228" y="63"/>
                  <a:pt x="231" y="68"/>
                </a:cubicBezTo>
                <a:cubicBezTo>
                  <a:pt x="231" y="69"/>
                  <a:pt x="231" y="69"/>
                  <a:pt x="230" y="69"/>
                </a:cubicBezTo>
                <a:close/>
                <a:moveTo>
                  <a:pt x="161" y="69"/>
                </a:moveTo>
                <a:cubicBezTo>
                  <a:pt x="143" y="69"/>
                  <a:pt x="106" y="69"/>
                  <a:pt x="87" y="69"/>
                </a:cubicBezTo>
                <a:cubicBezTo>
                  <a:pt x="86" y="69"/>
                  <a:pt x="86" y="68"/>
                  <a:pt x="86" y="68"/>
                </a:cubicBezTo>
                <a:cubicBezTo>
                  <a:pt x="121" y="14"/>
                  <a:pt x="121" y="14"/>
                  <a:pt x="121" y="14"/>
                </a:cubicBezTo>
                <a:cubicBezTo>
                  <a:pt x="121" y="14"/>
                  <a:pt x="121" y="14"/>
                  <a:pt x="122" y="14"/>
                </a:cubicBezTo>
                <a:cubicBezTo>
                  <a:pt x="123" y="14"/>
                  <a:pt x="126" y="14"/>
                  <a:pt x="127" y="14"/>
                </a:cubicBezTo>
                <a:cubicBezTo>
                  <a:pt x="128" y="14"/>
                  <a:pt x="128" y="14"/>
                  <a:pt x="128" y="14"/>
                </a:cubicBezTo>
                <a:cubicBezTo>
                  <a:pt x="162" y="69"/>
                  <a:pt x="162" y="69"/>
                  <a:pt x="162" y="69"/>
                </a:cubicBezTo>
                <a:cubicBezTo>
                  <a:pt x="162" y="69"/>
                  <a:pt x="163" y="69"/>
                  <a:pt x="161" y="69"/>
                </a:cubicBezTo>
                <a:close/>
                <a:moveTo>
                  <a:pt x="145" y="14"/>
                </a:moveTo>
                <a:cubicBezTo>
                  <a:pt x="155" y="14"/>
                  <a:pt x="185" y="14"/>
                  <a:pt x="190" y="14"/>
                </a:cubicBezTo>
                <a:cubicBezTo>
                  <a:pt x="190" y="14"/>
                  <a:pt x="190" y="14"/>
                  <a:pt x="190" y="14"/>
                </a:cubicBezTo>
                <a:cubicBezTo>
                  <a:pt x="190" y="14"/>
                  <a:pt x="179" y="48"/>
                  <a:pt x="175" y="60"/>
                </a:cubicBezTo>
                <a:cubicBezTo>
                  <a:pt x="174" y="61"/>
                  <a:pt x="173" y="60"/>
                  <a:pt x="173" y="60"/>
                </a:cubicBezTo>
                <a:cubicBezTo>
                  <a:pt x="144" y="14"/>
                  <a:pt x="144" y="14"/>
                  <a:pt x="144" y="14"/>
                </a:cubicBezTo>
                <a:cubicBezTo>
                  <a:pt x="144" y="14"/>
                  <a:pt x="144" y="14"/>
                  <a:pt x="145" y="14"/>
                </a:cubicBezTo>
                <a:close/>
                <a:moveTo>
                  <a:pt x="74" y="59"/>
                </a:moveTo>
                <a:cubicBezTo>
                  <a:pt x="71" y="48"/>
                  <a:pt x="59" y="15"/>
                  <a:pt x="59" y="15"/>
                </a:cubicBezTo>
                <a:cubicBezTo>
                  <a:pt x="59" y="15"/>
                  <a:pt x="59" y="14"/>
                  <a:pt x="60" y="14"/>
                </a:cubicBezTo>
                <a:cubicBezTo>
                  <a:pt x="70" y="14"/>
                  <a:pt x="98" y="14"/>
                  <a:pt x="104" y="14"/>
                </a:cubicBezTo>
                <a:cubicBezTo>
                  <a:pt x="105" y="14"/>
                  <a:pt x="104" y="14"/>
                  <a:pt x="104" y="14"/>
                </a:cubicBezTo>
                <a:cubicBezTo>
                  <a:pt x="76" y="59"/>
                  <a:pt x="76" y="59"/>
                  <a:pt x="76" y="59"/>
                </a:cubicBezTo>
                <a:cubicBezTo>
                  <a:pt x="76" y="59"/>
                  <a:pt x="75" y="60"/>
                  <a:pt x="74" y="59"/>
                </a:cubicBezTo>
                <a:close/>
                <a:moveTo>
                  <a:pt x="166" y="83"/>
                </a:moveTo>
                <a:cubicBezTo>
                  <a:pt x="167" y="83"/>
                  <a:pt x="166" y="84"/>
                  <a:pt x="166" y="84"/>
                </a:cubicBezTo>
                <a:cubicBezTo>
                  <a:pt x="128" y="198"/>
                  <a:pt x="128" y="198"/>
                  <a:pt x="128" y="198"/>
                </a:cubicBezTo>
                <a:cubicBezTo>
                  <a:pt x="128" y="198"/>
                  <a:pt x="127" y="198"/>
                  <a:pt x="127" y="198"/>
                </a:cubicBezTo>
                <a:cubicBezTo>
                  <a:pt x="126" y="198"/>
                  <a:pt x="123" y="198"/>
                  <a:pt x="122" y="198"/>
                </a:cubicBezTo>
                <a:cubicBezTo>
                  <a:pt x="122" y="198"/>
                  <a:pt x="121" y="198"/>
                  <a:pt x="121" y="198"/>
                </a:cubicBezTo>
                <a:cubicBezTo>
                  <a:pt x="83" y="84"/>
                  <a:pt x="83" y="84"/>
                  <a:pt x="83" y="84"/>
                </a:cubicBezTo>
                <a:cubicBezTo>
                  <a:pt x="83" y="84"/>
                  <a:pt x="83" y="83"/>
                  <a:pt x="83" y="83"/>
                </a:cubicBezTo>
                <a:cubicBezTo>
                  <a:pt x="104" y="83"/>
                  <a:pt x="145" y="83"/>
                  <a:pt x="166" y="83"/>
                </a:cubicBezTo>
                <a:close/>
                <a:moveTo>
                  <a:pt x="47" y="21"/>
                </a:moveTo>
                <a:cubicBezTo>
                  <a:pt x="51" y="32"/>
                  <a:pt x="61" y="63"/>
                  <a:pt x="63" y="68"/>
                </a:cubicBezTo>
                <a:cubicBezTo>
                  <a:pt x="63" y="69"/>
                  <a:pt x="63" y="69"/>
                  <a:pt x="62" y="69"/>
                </a:cubicBezTo>
                <a:cubicBezTo>
                  <a:pt x="52" y="69"/>
                  <a:pt x="31" y="69"/>
                  <a:pt x="20" y="69"/>
                </a:cubicBezTo>
                <a:cubicBezTo>
                  <a:pt x="19" y="69"/>
                  <a:pt x="20" y="68"/>
                  <a:pt x="20" y="68"/>
                </a:cubicBezTo>
                <a:cubicBezTo>
                  <a:pt x="46" y="21"/>
                  <a:pt x="46" y="21"/>
                  <a:pt x="46" y="21"/>
                </a:cubicBezTo>
                <a:cubicBezTo>
                  <a:pt x="46" y="21"/>
                  <a:pt x="46" y="20"/>
                  <a:pt x="47" y="21"/>
                </a:cubicBezTo>
                <a:close/>
                <a:moveTo>
                  <a:pt x="22" y="83"/>
                </a:moveTo>
                <a:cubicBezTo>
                  <a:pt x="33" y="83"/>
                  <a:pt x="56" y="83"/>
                  <a:pt x="67" y="83"/>
                </a:cubicBezTo>
                <a:cubicBezTo>
                  <a:pt x="68" y="83"/>
                  <a:pt x="68" y="84"/>
                  <a:pt x="68" y="84"/>
                </a:cubicBezTo>
                <a:cubicBezTo>
                  <a:pt x="107" y="197"/>
                  <a:pt x="107" y="197"/>
                  <a:pt x="107" y="197"/>
                </a:cubicBezTo>
                <a:cubicBezTo>
                  <a:pt x="107" y="197"/>
                  <a:pt x="107" y="198"/>
                  <a:pt x="106" y="198"/>
                </a:cubicBezTo>
                <a:cubicBezTo>
                  <a:pt x="106" y="198"/>
                  <a:pt x="105" y="198"/>
                  <a:pt x="105" y="198"/>
                </a:cubicBezTo>
                <a:cubicBezTo>
                  <a:pt x="105" y="198"/>
                  <a:pt x="104" y="197"/>
                  <a:pt x="104" y="197"/>
                </a:cubicBezTo>
                <a:cubicBezTo>
                  <a:pt x="21" y="84"/>
                  <a:pt x="21" y="84"/>
                  <a:pt x="21" y="84"/>
                </a:cubicBezTo>
                <a:cubicBezTo>
                  <a:pt x="21" y="84"/>
                  <a:pt x="21" y="83"/>
                  <a:pt x="22" y="83"/>
                </a:cubicBezTo>
                <a:close/>
                <a:moveTo>
                  <a:pt x="146" y="198"/>
                </a:moveTo>
                <a:cubicBezTo>
                  <a:pt x="145" y="198"/>
                  <a:pt x="143" y="198"/>
                  <a:pt x="143" y="198"/>
                </a:cubicBezTo>
                <a:cubicBezTo>
                  <a:pt x="142" y="198"/>
                  <a:pt x="142" y="198"/>
                  <a:pt x="142" y="198"/>
                </a:cubicBezTo>
                <a:cubicBezTo>
                  <a:pt x="181" y="84"/>
                  <a:pt x="181" y="84"/>
                  <a:pt x="181" y="84"/>
                </a:cubicBezTo>
                <a:cubicBezTo>
                  <a:pt x="181" y="84"/>
                  <a:pt x="181" y="83"/>
                  <a:pt x="182" y="83"/>
                </a:cubicBezTo>
                <a:cubicBezTo>
                  <a:pt x="194" y="83"/>
                  <a:pt x="217" y="83"/>
                  <a:pt x="229" y="83"/>
                </a:cubicBezTo>
                <a:cubicBezTo>
                  <a:pt x="230" y="83"/>
                  <a:pt x="229" y="84"/>
                  <a:pt x="229" y="84"/>
                </a:cubicBezTo>
                <a:cubicBezTo>
                  <a:pt x="146" y="198"/>
                  <a:pt x="146" y="198"/>
                  <a:pt x="146" y="198"/>
                </a:cubicBezTo>
                <a:cubicBezTo>
                  <a:pt x="146" y="198"/>
                  <a:pt x="146" y="198"/>
                  <a:pt x="146" y="198"/>
                </a:cubicBezTo>
                <a:close/>
              </a:path>
            </a:pathLst>
          </a:custGeom>
          <a:solidFill>
            <a:schemeClr val="bg1"/>
          </a:solidFill>
          <a:ln>
            <a:noFill/>
          </a:ln>
        </p:spPr>
        <p:txBody>
          <a:bodyPr vert="horz" wrap="square" lIns="91440" tIns="45720" rIns="91440" bIns="45720" numCol="1" anchor="t" anchorCtr="0" compatLnSpc="1"/>
          <a:lstStyle/>
          <a:p>
            <a:endParaRPr lang="zh-CN" altLang="en-US">
              <a:solidFill>
                <a:prstClr val="black"/>
              </a:solidFill>
              <a:latin typeface="字魂36号-正文宋楷" panose="02000000000000000000" pitchFamily="2" charset="-122"/>
              <a:ea typeface="字魂36号-正文宋楷" panose="02000000000000000000" pitchFamily="2" charset="-122"/>
            </a:endParaRPr>
          </a:p>
        </p:txBody>
      </p:sp>
      <p:pic>
        <p:nvPicPr>
          <p:cNvPr id="3" name="Picture 3">
            <a:extLst>
              <a:ext uri="{FF2B5EF4-FFF2-40B4-BE49-F238E27FC236}">
                <a16:creationId xmlns:a16="http://schemas.microsoft.com/office/drawing/2014/main" id="{2E37B68E-F80C-9B40-B4AC-0BE2016606D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7577" y="1364030"/>
            <a:ext cx="5481957" cy="2768600"/>
          </a:xfrm>
          <a:prstGeom prst="rect">
            <a:avLst/>
          </a:prstGeom>
        </p:spPr>
      </p:pic>
      <p:pic>
        <p:nvPicPr>
          <p:cNvPr id="4" name="Picture 4">
            <a:extLst>
              <a:ext uri="{FF2B5EF4-FFF2-40B4-BE49-F238E27FC236}">
                <a16:creationId xmlns:a16="http://schemas.microsoft.com/office/drawing/2014/main" id="{DE543D2E-44FD-9B40-A6E2-81A7B9D3158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666147" y="3298892"/>
            <a:ext cx="6370631" cy="3121663"/>
          </a:xfrm>
          <a:prstGeom prst="rect">
            <a:avLst/>
          </a:prstGeom>
        </p:spPr>
      </p:pic>
    </p:spTree>
    <p:extLst>
      <p:ext uri="{BB962C8B-B14F-4D97-AF65-F5344CB8AC3E}">
        <p14:creationId xmlns:p14="http://schemas.microsoft.com/office/powerpoint/2010/main" val="151295594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文本框 12"/>
          <p:cNvSpPr txBox="1"/>
          <p:nvPr/>
        </p:nvSpPr>
        <p:spPr>
          <a:xfrm>
            <a:off x="1410839" y="-122344"/>
            <a:ext cx="9687321" cy="1754326"/>
          </a:xfrm>
          <a:prstGeom prst="rect">
            <a:avLst/>
          </a:prstGeom>
          <a:noFill/>
        </p:spPr>
        <p:txBody>
          <a:bodyPr wrap="square" rtlCol="0">
            <a:spAutoFit/>
          </a:bodyPr>
          <a:lstStyle/>
          <a:p>
            <a:r>
              <a:rPr lang="en-GB" altLang="zh-CN" sz="5400" dirty="0">
                <a:solidFill>
                  <a:schemeClr val="accent1"/>
                </a:solidFill>
                <a:latin typeface="字魂95号-手刻宋" panose="00000500000000000000" pitchFamily="2" charset="-122"/>
                <a:ea typeface="字魂95号-手刻宋" panose="00000500000000000000" pitchFamily="2" charset="-122"/>
              </a:rPr>
              <a:t>People Strategy </a:t>
            </a:r>
            <a:r>
              <a:rPr lang="en-US" altLang="zh-CN" sz="5400" dirty="0">
                <a:solidFill>
                  <a:schemeClr val="accent1"/>
                </a:solidFill>
                <a:latin typeface="字魂95号-手刻宋" panose="00000500000000000000" pitchFamily="2" charset="-122"/>
                <a:ea typeface="字魂95号-手刻宋" panose="00000500000000000000" pitchFamily="2" charset="-122"/>
              </a:rPr>
              <a:t>Hilton</a:t>
            </a:r>
            <a:endParaRPr lang="en-GB" altLang="zh-CN" sz="5400" b="1" dirty="0">
              <a:solidFill>
                <a:schemeClr val="accent1"/>
              </a:solidFill>
              <a:latin typeface="字魂36号-正文宋楷" panose="02000000000000000000" pitchFamily="2" charset="-122"/>
              <a:ea typeface="字魂36号-正文宋楷" panose="02000000000000000000" pitchFamily="2" charset="-122"/>
            </a:endParaRPr>
          </a:p>
          <a:p>
            <a:endParaRPr lang="en-US" altLang="zh-CN" sz="5400" b="1" dirty="0">
              <a:solidFill>
                <a:schemeClr val="accent1"/>
              </a:solidFill>
              <a:latin typeface="字魂95号-手刻宋" panose="00000500000000000000" pitchFamily="2" charset="-122"/>
              <a:ea typeface="字魂95号-手刻宋" panose="00000500000000000000" pitchFamily="2" charset="-122"/>
            </a:endParaRPr>
          </a:p>
        </p:txBody>
      </p:sp>
      <p:cxnSp>
        <p:nvCxnSpPr>
          <p:cNvPr id="18" name="直接连接符 17"/>
          <p:cNvCxnSpPr/>
          <p:nvPr/>
        </p:nvCxnSpPr>
        <p:spPr>
          <a:xfrm>
            <a:off x="1260165" y="1297514"/>
            <a:ext cx="548640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grpSp>
        <p:nvGrpSpPr>
          <p:cNvPr id="29" name="组合 28"/>
          <p:cNvGrpSpPr/>
          <p:nvPr/>
        </p:nvGrpSpPr>
        <p:grpSpPr>
          <a:xfrm flipH="1">
            <a:off x="644849" y="5800406"/>
            <a:ext cx="474192" cy="399630"/>
            <a:chOff x="6350" y="1588"/>
            <a:chExt cx="1403350" cy="1182687"/>
          </a:xfrm>
          <a:solidFill>
            <a:schemeClr val="bg1"/>
          </a:solidFill>
        </p:grpSpPr>
        <p:sp>
          <p:nvSpPr>
            <p:cNvPr id="30" name="Freeform 5"/>
            <p:cNvSpPr/>
            <p:nvPr/>
          </p:nvSpPr>
          <p:spPr bwMode="auto">
            <a:xfrm>
              <a:off x="498475" y="1588"/>
              <a:ext cx="627063" cy="625475"/>
            </a:xfrm>
            <a:custGeom>
              <a:avLst/>
              <a:gdLst>
                <a:gd name="T0" fmla="*/ 163 w 166"/>
                <a:gd name="T1" fmla="*/ 30 h 165"/>
                <a:gd name="T2" fmla="*/ 134 w 166"/>
                <a:gd name="T3" fmla="*/ 1 h 165"/>
                <a:gd name="T4" fmla="*/ 127 w 166"/>
                <a:gd name="T5" fmla="*/ 0 h 165"/>
                <a:gd name="T6" fmla="*/ 99 w 166"/>
                <a:gd name="T7" fmla="*/ 0 h 165"/>
                <a:gd name="T8" fmla="*/ 94 w 166"/>
                <a:gd name="T9" fmla="*/ 2 h 165"/>
                <a:gd name="T10" fmla="*/ 3 w 166"/>
                <a:gd name="T11" fmla="*/ 93 h 165"/>
                <a:gd name="T12" fmla="*/ 3 w 166"/>
                <a:gd name="T13" fmla="*/ 105 h 165"/>
                <a:gd name="T14" fmla="*/ 9 w 166"/>
                <a:gd name="T15" fmla="*/ 107 h 165"/>
                <a:gd name="T16" fmla="*/ 15 w 166"/>
                <a:gd name="T17" fmla="*/ 104 h 165"/>
                <a:gd name="T18" fmla="*/ 104 w 166"/>
                <a:gd name="T19" fmla="*/ 15 h 165"/>
                <a:gd name="T20" fmla="*/ 125 w 166"/>
                <a:gd name="T21" fmla="*/ 15 h 165"/>
                <a:gd name="T22" fmla="*/ 126 w 166"/>
                <a:gd name="T23" fmla="*/ 16 h 165"/>
                <a:gd name="T24" fmla="*/ 125 w 166"/>
                <a:gd name="T25" fmla="*/ 17 h 165"/>
                <a:gd name="T26" fmla="*/ 25 w 166"/>
                <a:gd name="T27" fmla="*/ 117 h 165"/>
                <a:gd name="T28" fmla="*/ 25 w 166"/>
                <a:gd name="T29" fmla="*/ 123 h 165"/>
                <a:gd name="T30" fmla="*/ 29 w 166"/>
                <a:gd name="T31" fmla="*/ 124 h 165"/>
                <a:gd name="T32" fmla="*/ 32 w 166"/>
                <a:gd name="T33" fmla="*/ 123 h 165"/>
                <a:gd name="T34" fmla="*/ 131 w 166"/>
                <a:gd name="T35" fmla="*/ 23 h 165"/>
                <a:gd name="T36" fmla="*/ 132 w 166"/>
                <a:gd name="T37" fmla="*/ 23 h 165"/>
                <a:gd name="T38" fmla="*/ 143 w 166"/>
                <a:gd name="T39" fmla="*/ 34 h 165"/>
                <a:gd name="T40" fmla="*/ 142 w 166"/>
                <a:gd name="T41" fmla="*/ 34 h 165"/>
                <a:gd name="T42" fmla="*/ 42 w 166"/>
                <a:gd name="T43" fmla="*/ 134 h 165"/>
                <a:gd name="T44" fmla="*/ 42 w 166"/>
                <a:gd name="T45" fmla="*/ 140 h 165"/>
                <a:gd name="T46" fmla="*/ 45 w 166"/>
                <a:gd name="T47" fmla="*/ 141 h 165"/>
                <a:gd name="T48" fmla="*/ 49 w 166"/>
                <a:gd name="T49" fmla="*/ 140 h 165"/>
                <a:gd name="T50" fmla="*/ 148 w 166"/>
                <a:gd name="T51" fmla="*/ 40 h 165"/>
                <a:gd name="T52" fmla="*/ 149 w 166"/>
                <a:gd name="T53" fmla="*/ 40 h 165"/>
                <a:gd name="T54" fmla="*/ 151 w 166"/>
                <a:gd name="T55" fmla="*/ 41 h 165"/>
                <a:gd name="T56" fmla="*/ 151 w 166"/>
                <a:gd name="T57" fmla="*/ 61 h 165"/>
                <a:gd name="T58" fmla="*/ 61 w 166"/>
                <a:gd name="T59" fmla="*/ 150 h 165"/>
                <a:gd name="T60" fmla="*/ 61 w 166"/>
                <a:gd name="T61" fmla="*/ 162 h 165"/>
                <a:gd name="T62" fmla="*/ 67 w 166"/>
                <a:gd name="T63" fmla="*/ 165 h 165"/>
                <a:gd name="T64" fmla="*/ 73 w 166"/>
                <a:gd name="T65" fmla="*/ 162 h 165"/>
                <a:gd name="T66" fmla="*/ 164 w 166"/>
                <a:gd name="T67" fmla="*/ 71 h 165"/>
                <a:gd name="T68" fmla="*/ 164 w 166"/>
                <a:gd name="T69" fmla="*/ 71 h 165"/>
                <a:gd name="T70" fmla="*/ 166 w 166"/>
                <a:gd name="T71" fmla="*/ 65 h 165"/>
                <a:gd name="T72" fmla="*/ 166 w 166"/>
                <a:gd name="T73" fmla="*/ 37 h 165"/>
                <a:gd name="T74" fmla="*/ 163 w 166"/>
                <a:gd name="T75" fmla="*/ 30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66" h="165">
                  <a:moveTo>
                    <a:pt x="163" y="30"/>
                  </a:moveTo>
                  <a:cubicBezTo>
                    <a:pt x="134" y="1"/>
                    <a:pt x="134" y="1"/>
                    <a:pt x="134" y="1"/>
                  </a:cubicBezTo>
                  <a:cubicBezTo>
                    <a:pt x="133" y="0"/>
                    <a:pt x="130" y="0"/>
                    <a:pt x="127" y="0"/>
                  </a:cubicBezTo>
                  <a:cubicBezTo>
                    <a:pt x="99" y="0"/>
                    <a:pt x="99" y="0"/>
                    <a:pt x="99" y="0"/>
                  </a:cubicBezTo>
                  <a:cubicBezTo>
                    <a:pt x="97" y="0"/>
                    <a:pt x="96" y="0"/>
                    <a:pt x="94" y="2"/>
                  </a:cubicBezTo>
                  <a:cubicBezTo>
                    <a:pt x="3" y="93"/>
                    <a:pt x="3" y="93"/>
                    <a:pt x="3" y="93"/>
                  </a:cubicBezTo>
                  <a:cubicBezTo>
                    <a:pt x="0" y="96"/>
                    <a:pt x="0" y="101"/>
                    <a:pt x="3" y="105"/>
                  </a:cubicBezTo>
                  <a:cubicBezTo>
                    <a:pt x="5" y="106"/>
                    <a:pt x="7" y="107"/>
                    <a:pt x="9" y="107"/>
                  </a:cubicBezTo>
                  <a:cubicBezTo>
                    <a:pt x="11" y="107"/>
                    <a:pt x="14" y="106"/>
                    <a:pt x="15" y="104"/>
                  </a:cubicBezTo>
                  <a:cubicBezTo>
                    <a:pt x="104" y="15"/>
                    <a:pt x="104" y="15"/>
                    <a:pt x="104" y="15"/>
                  </a:cubicBezTo>
                  <a:cubicBezTo>
                    <a:pt x="125" y="15"/>
                    <a:pt x="125" y="15"/>
                    <a:pt x="125" y="15"/>
                  </a:cubicBezTo>
                  <a:cubicBezTo>
                    <a:pt x="126" y="16"/>
                    <a:pt x="126" y="16"/>
                    <a:pt x="126" y="16"/>
                  </a:cubicBezTo>
                  <a:cubicBezTo>
                    <a:pt x="125" y="17"/>
                    <a:pt x="125" y="17"/>
                    <a:pt x="125" y="17"/>
                  </a:cubicBezTo>
                  <a:cubicBezTo>
                    <a:pt x="25" y="117"/>
                    <a:pt x="25" y="117"/>
                    <a:pt x="25" y="117"/>
                  </a:cubicBezTo>
                  <a:cubicBezTo>
                    <a:pt x="24" y="118"/>
                    <a:pt x="24" y="121"/>
                    <a:pt x="25" y="123"/>
                  </a:cubicBezTo>
                  <a:cubicBezTo>
                    <a:pt x="26" y="124"/>
                    <a:pt x="27" y="124"/>
                    <a:pt x="29" y="124"/>
                  </a:cubicBezTo>
                  <a:cubicBezTo>
                    <a:pt x="30" y="124"/>
                    <a:pt x="31" y="124"/>
                    <a:pt x="32" y="123"/>
                  </a:cubicBezTo>
                  <a:cubicBezTo>
                    <a:pt x="131" y="23"/>
                    <a:pt x="131" y="23"/>
                    <a:pt x="131" y="23"/>
                  </a:cubicBezTo>
                  <a:cubicBezTo>
                    <a:pt x="131" y="23"/>
                    <a:pt x="131" y="23"/>
                    <a:pt x="132" y="23"/>
                  </a:cubicBezTo>
                  <a:cubicBezTo>
                    <a:pt x="143" y="34"/>
                    <a:pt x="143" y="34"/>
                    <a:pt x="143" y="34"/>
                  </a:cubicBezTo>
                  <a:cubicBezTo>
                    <a:pt x="142" y="34"/>
                    <a:pt x="142" y="34"/>
                    <a:pt x="142" y="34"/>
                  </a:cubicBezTo>
                  <a:cubicBezTo>
                    <a:pt x="42" y="134"/>
                    <a:pt x="42" y="134"/>
                    <a:pt x="42" y="134"/>
                  </a:cubicBezTo>
                  <a:cubicBezTo>
                    <a:pt x="41" y="135"/>
                    <a:pt x="41" y="138"/>
                    <a:pt x="42" y="140"/>
                  </a:cubicBezTo>
                  <a:cubicBezTo>
                    <a:pt x="43" y="141"/>
                    <a:pt x="44" y="141"/>
                    <a:pt x="45" y="141"/>
                  </a:cubicBezTo>
                  <a:cubicBezTo>
                    <a:pt x="47" y="141"/>
                    <a:pt x="48" y="141"/>
                    <a:pt x="49" y="140"/>
                  </a:cubicBezTo>
                  <a:cubicBezTo>
                    <a:pt x="148" y="40"/>
                    <a:pt x="148" y="40"/>
                    <a:pt x="148" y="40"/>
                  </a:cubicBezTo>
                  <a:cubicBezTo>
                    <a:pt x="148" y="40"/>
                    <a:pt x="149" y="40"/>
                    <a:pt x="149" y="40"/>
                  </a:cubicBezTo>
                  <a:cubicBezTo>
                    <a:pt x="151" y="41"/>
                    <a:pt x="151" y="41"/>
                    <a:pt x="151" y="41"/>
                  </a:cubicBezTo>
                  <a:cubicBezTo>
                    <a:pt x="151" y="61"/>
                    <a:pt x="151" y="61"/>
                    <a:pt x="151" y="61"/>
                  </a:cubicBezTo>
                  <a:cubicBezTo>
                    <a:pt x="61" y="150"/>
                    <a:pt x="61" y="150"/>
                    <a:pt x="61" y="150"/>
                  </a:cubicBezTo>
                  <a:cubicBezTo>
                    <a:pt x="58" y="153"/>
                    <a:pt x="58" y="159"/>
                    <a:pt x="61" y="162"/>
                  </a:cubicBezTo>
                  <a:cubicBezTo>
                    <a:pt x="63" y="164"/>
                    <a:pt x="65" y="165"/>
                    <a:pt x="67" y="165"/>
                  </a:cubicBezTo>
                  <a:cubicBezTo>
                    <a:pt x="69" y="165"/>
                    <a:pt x="71" y="164"/>
                    <a:pt x="73" y="162"/>
                  </a:cubicBezTo>
                  <a:cubicBezTo>
                    <a:pt x="164" y="71"/>
                    <a:pt x="164" y="71"/>
                    <a:pt x="164" y="71"/>
                  </a:cubicBezTo>
                  <a:cubicBezTo>
                    <a:pt x="164" y="71"/>
                    <a:pt x="164" y="71"/>
                    <a:pt x="164" y="71"/>
                  </a:cubicBezTo>
                  <a:cubicBezTo>
                    <a:pt x="166" y="69"/>
                    <a:pt x="166" y="67"/>
                    <a:pt x="166" y="65"/>
                  </a:cubicBezTo>
                  <a:cubicBezTo>
                    <a:pt x="166" y="37"/>
                    <a:pt x="166" y="37"/>
                    <a:pt x="166" y="37"/>
                  </a:cubicBezTo>
                  <a:cubicBezTo>
                    <a:pt x="166" y="34"/>
                    <a:pt x="165" y="32"/>
                    <a:pt x="163" y="30"/>
                  </a:cubicBezTo>
                  <a:close/>
                </a:path>
              </a:pathLst>
            </a:custGeom>
            <a:grpFill/>
            <a:ln w="9525">
              <a:noFill/>
              <a:round/>
            </a:ln>
          </p:spPr>
          <p:txBody>
            <a:bodyPr vert="horz" wrap="square" lIns="91440" tIns="45720" rIns="91440" bIns="45720" numCol="1" anchor="t" anchorCtr="0" compatLnSpc="1"/>
            <a:lstStyle/>
            <a:p>
              <a:endParaRPr lang="zh-CN" altLang="en-US">
                <a:solidFill>
                  <a:prstClr val="black"/>
                </a:solidFill>
                <a:latin typeface="字魂36号-正文宋楷" panose="02000000000000000000" pitchFamily="2" charset="-122"/>
                <a:ea typeface="字魂36号-正文宋楷" panose="02000000000000000000" pitchFamily="2" charset="-122"/>
              </a:endParaRPr>
            </a:p>
          </p:txBody>
        </p:sp>
        <p:sp>
          <p:nvSpPr>
            <p:cNvPr id="31" name="Freeform 6"/>
            <p:cNvSpPr/>
            <p:nvPr/>
          </p:nvSpPr>
          <p:spPr bwMode="auto">
            <a:xfrm>
              <a:off x="6350" y="214313"/>
              <a:ext cx="1403350" cy="969962"/>
            </a:xfrm>
            <a:custGeom>
              <a:avLst/>
              <a:gdLst>
                <a:gd name="T0" fmla="*/ 346 w 371"/>
                <a:gd name="T1" fmla="*/ 209 h 256"/>
                <a:gd name="T2" fmla="*/ 346 w 371"/>
                <a:gd name="T3" fmla="*/ 25 h 256"/>
                <a:gd name="T4" fmla="*/ 321 w 371"/>
                <a:gd name="T5" fmla="*/ 0 h 256"/>
                <a:gd name="T6" fmla="*/ 309 w 371"/>
                <a:gd name="T7" fmla="*/ 0 h 256"/>
                <a:gd name="T8" fmla="*/ 309 w 371"/>
                <a:gd name="T9" fmla="*/ 9 h 256"/>
                <a:gd name="T10" fmla="*/ 309 w 371"/>
                <a:gd name="T11" fmla="*/ 12 h 256"/>
                <a:gd name="T12" fmla="*/ 321 w 371"/>
                <a:gd name="T13" fmla="*/ 12 h 256"/>
                <a:gd name="T14" fmla="*/ 334 w 371"/>
                <a:gd name="T15" fmla="*/ 25 h 256"/>
                <a:gd name="T16" fmla="*/ 334 w 371"/>
                <a:gd name="T17" fmla="*/ 209 h 256"/>
                <a:gd name="T18" fmla="*/ 231 w 371"/>
                <a:gd name="T19" fmla="*/ 209 h 256"/>
                <a:gd name="T20" fmla="*/ 231 w 371"/>
                <a:gd name="T21" fmla="*/ 212 h 256"/>
                <a:gd name="T22" fmla="*/ 218 w 371"/>
                <a:gd name="T23" fmla="*/ 225 h 256"/>
                <a:gd name="T24" fmla="*/ 150 w 371"/>
                <a:gd name="T25" fmla="*/ 225 h 256"/>
                <a:gd name="T26" fmla="*/ 137 w 371"/>
                <a:gd name="T27" fmla="*/ 212 h 256"/>
                <a:gd name="T28" fmla="*/ 137 w 371"/>
                <a:gd name="T29" fmla="*/ 209 h 256"/>
                <a:gd name="T30" fmla="*/ 40 w 371"/>
                <a:gd name="T31" fmla="*/ 209 h 256"/>
                <a:gd name="T32" fmla="*/ 40 w 371"/>
                <a:gd name="T33" fmla="*/ 25 h 256"/>
                <a:gd name="T34" fmla="*/ 53 w 371"/>
                <a:gd name="T35" fmla="*/ 12 h 256"/>
                <a:gd name="T36" fmla="*/ 140 w 371"/>
                <a:gd name="T37" fmla="*/ 12 h 256"/>
                <a:gd name="T38" fmla="*/ 152 w 371"/>
                <a:gd name="T39" fmla="*/ 0 h 256"/>
                <a:gd name="T40" fmla="*/ 53 w 371"/>
                <a:gd name="T41" fmla="*/ 0 h 256"/>
                <a:gd name="T42" fmla="*/ 28 w 371"/>
                <a:gd name="T43" fmla="*/ 25 h 256"/>
                <a:gd name="T44" fmla="*/ 28 w 371"/>
                <a:gd name="T45" fmla="*/ 209 h 256"/>
                <a:gd name="T46" fmla="*/ 0 w 371"/>
                <a:gd name="T47" fmla="*/ 209 h 256"/>
                <a:gd name="T48" fmla="*/ 0 w 371"/>
                <a:gd name="T49" fmla="*/ 231 h 256"/>
                <a:gd name="T50" fmla="*/ 25 w 371"/>
                <a:gd name="T51" fmla="*/ 256 h 256"/>
                <a:gd name="T52" fmla="*/ 346 w 371"/>
                <a:gd name="T53" fmla="*/ 256 h 256"/>
                <a:gd name="T54" fmla="*/ 371 w 371"/>
                <a:gd name="T55" fmla="*/ 231 h 256"/>
                <a:gd name="T56" fmla="*/ 371 w 371"/>
                <a:gd name="T57" fmla="*/ 209 h 256"/>
                <a:gd name="T58" fmla="*/ 346 w 371"/>
                <a:gd name="T59" fmla="*/ 209 h 2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371" h="256">
                  <a:moveTo>
                    <a:pt x="346" y="209"/>
                  </a:moveTo>
                  <a:cubicBezTo>
                    <a:pt x="346" y="25"/>
                    <a:pt x="346" y="25"/>
                    <a:pt x="346" y="25"/>
                  </a:cubicBezTo>
                  <a:cubicBezTo>
                    <a:pt x="346" y="11"/>
                    <a:pt x="335" y="0"/>
                    <a:pt x="321" y="0"/>
                  </a:cubicBezTo>
                  <a:cubicBezTo>
                    <a:pt x="309" y="0"/>
                    <a:pt x="309" y="0"/>
                    <a:pt x="309" y="0"/>
                  </a:cubicBezTo>
                  <a:cubicBezTo>
                    <a:pt x="309" y="9"/>
                    <a:pt x="309" y="9"/>
                    <a:pt x="309" y="9"/>
                  </a:cubicBezTo>
                  <a:cubicBezTo>
                    <a:pt x="309" y="10"/>
                    <a:pt x="309" y="11"/>
                    <a:pt x="309" y="12"/>
                  </a:cubicBezTo>
                  <a:cubicBezTo>
                    <a:pt x="321" y="12"/>
                    <a:pt x="321" y="12"/>
                    <a:pt x="321" y="12"/>
                  </a:cubicBezTo>
                  <a:cubicBezTo>
                    <a:pt x="328" y="12"/>
                    <a:pt x="334" y="18"/>
                    <a:pt x="334" y="25"/>
                  </a:cubicBezTo>
                  <a:cubicBezTo>
                    <a:pt x="334" y="209"/>
                    <a:pt x="334" y="209"/>
                    <a:pt x="334" y="209"/>
                  </a:cubicBezTo>
                  <a:cubicBezTo>
                    <a:pt x="231" y="209"/>
                    <a:pt x="231" y="209"/>
                    <a:pt x="231" y="209"/>
                  </a:cubicBezTo>
                  <a:cubicBezTo>
                    <a:pt x="231" y="212"/>
                    <a:pt x="231" y="212"/>
                    <a:pt x="231" y="212"/>
                  </a:cubicBezTo>
                  <a:cubicBezTo>
                    <a:pt x="231" y="219"/>
                    <a:pt x="225" y="225"/>
                    <a:pt x="218" y="225"/>
                  </a:cubicBezTo>
                  <a:cubicBezTo>
                    <a:pt x="150" y="225"/>
                    <a:pt x="150" y="225"/>
                    <a:pt x="150" y="225"/>
                  </a:cubicBezTo>
                  <a:cubicBezTo>
                    <a:pt x="143" y="225"/>
                    <a:pt x="137" y="219"/>
                    <a:pt x="137" y="212"/>
                  </a:cubicBezTo>
                  <a:cubicBezTo>
                    <a:pt x="137" y="209"/>
                    <a:pt x="137" y="209"/>
                    <a:pt x="137" y="209"/>
                  </a:cubicBezTo>
                  <a:cubicBezTo>
                    <a:pt x="40" y="209"/>
                    <a:pt x="40" y="209"/>
                    <a:pt x="40" y="209"/>
                  </a:cubicBezTo>
                  <a:cubicBezTo>
                    <a:pt x="40" y="25"/>
                    <a:pt x="40" y="25"/>
                    <a:pt x="40" y="25"/>
                  </a:cubicBezTo>
                  <a:cubicBezTo>
                    <a:pt x="40" y="18"/>
                    <a:pt x="46" y="12"/>
                    <a:pt x="53" y="12"/>
                  </a:cubicBezTo>
                  <a:cubicBezTo>
                    <a:pt x="140" y="12"/>
                    <a:pt x="140" y="12"/>
                    <a:pt x="140" y="12"/>
                  </a:cubicBezTo>
                  <a:cubicBezTo>
                    <a:pt x="152" y="0"/>
                    <a:pt x="152" y="0"/>
                    <a:pt x="152" y="0"/>
                  </a:cubicBezTo>
                  <a:cubicBezTo>
                    <a:pt x="53" y="0"/>
                    <a:pt x="53" y="0"/>
                    <a:pt x="53" y="0"/>
                  </a:cubicBezTo>
                  <a:cubicBezTo>
                    <a:pt x="39" y="0"/>
                    <a:pt x="28" y="11"/>
                    <a:pt x="28" y="25"/>
                  </a:cubicBezTo>
                  <a:cubicBezTo>
                    <a:pt x="28" y="209"/>
                    <a:pt x="28" y="209"/>
                    <a:pt x="28" y="209"/>
                  </a:cubicBezTo>
                  <a:cubicBezTo>
                    <a:pt x="0" y="209"/>
                    <a:pt x="0" y="209"/>
                    <a:pt x="0" y="209"/>
                  </a:cubicBezTo>
                  <a:cubicBezTo>
                    <a:pt x="0" y="231"/>
                    <a:pt x="0" y="231"/>
                    <a:pt x="0" y="231"/>
                  </a:cubicBezTo>
                  <a:cubicBezTo>
                    <a:pt x="0" y="245"/>
                    <a:pt x="11" y="256"/>
                    <a:pt x="25" y="256"/>
                  </a:cubicBezTo>
                  <a:cubicBezTo>
                    <a:pt x="346" y="256"/>
                    <a:pt x="346" y="256"/>
                    <a:pt x="346" y="256"/>
                  </a:cubicBezTo>
                  <a:cubicBezTo>
                    <a:pt x="360" y="256"/>
                    <a:pt x="371" y="245"/>
                    <a:pt x="371" y="231"/>
                  </a:cubicBezTo>
                  <a:cubicBezTo>
                    <a:pt x="371" y="209"/>
                    <a:pt x="371" y="209"/>
                    <a:pt x="371" y="209"/>
                  </a:cubicBezTo>
                  <a:lnTo>
                    <a:pt x="346" y="209"/>
                  </a:lnTo>
                  <a:close/>
                </a:path>
              </a:pathLst>
            </a:custGeom>
            <a:grpFill/>
            <a:ln w="9525">
              <a:noFill/>
              <a:round/>
            </a:ln>
          </p:spPr>
          <p:txBody>
            <a:bodyPr vert="horz" wrap="square" lIns="91440" tIns="45720" rIns="91440" bIns="45720" numCol="1" anchor="t" anchorCtr="0" compatLnSpc="1"/>
            <a:lstStyle/>
            <a:p>
              <a:endParaRPr lang="zh-CN" altLang="en-US">
                <a:solidFill>
                  <a:prstClr val="black"/>
                </a:solidFill>
                <a:latin typeface="字魂36号-正文宋楷" panose="02000000000000000000" pitchFamily="2" charset="-122"/>
                <a:ea typeface="字魂36号-正文宋楷" panose="02000000000000000000" pitchFamily="2" charset="-122"/>
              </a:endParaRPr>
            </a:p>
          </p:txBody>
        </p:sp>
        <p:sp>
          <p:nvSpPr>
            <p:cNvPr id="32" name="Freeform 7"/>
            <p:cNvSpPr/>
            <p:nvPr/>
          </p:nvSpPr>
          <p:spPr bwMode="auto">
            <a:xfrm>
              <a:off x="369888" y="411163"/>
              <a:ext cx="339725" cy="333375"/>
            </a:xfrm>
            <a:custGeom>
              <a:avLst/>
              <a:gdLst>
                <a:gd name="T0" fmla="*/ 88 w 90"/>
                <a:gd name="T1" fmla="*/ 59 h 88"/>
                <a:gd name="T2" fmla="*/ 78 w 90"/>
                <a:gd name="T3" fmla="*/ 53 h 88"/>
                <a:gd name="T4" fmla="*/ 40 w 90"/>
                <a:gd name="T5" fmla="*/ 63 h 88"/>
                <a:gd name="T6" fmla="*/ 39 w 90"/>
                <a:gd name="T7" fmla="*/ 61 h 88"/>
                <a:gd name="T8" fmla="*/ 27 w 90"/>
                <a:gd name="T9" fmla="*/ 48 h 88"/>
                <a:gd name="T10" fmla="*/ 37 w 90"/>
                <a:gd name="T11" fmla="*/ 12 h 88"/>
                <a:gd name="T12" fmla="*/ 31 w 90"/>
                <a:gd name="T13" fmla="*/ 2 h 88"/>
                <a:gd name="T14" fmla="*/ 21 w 90"/>
                <a:gd name="T15" fmla="*/ 7 h 88"/>
                <a:gd name="T16" fmla="*/ 0 w 90"/>
                <a:gd name="T17" fmla="*/ 77 h 88"/>
                <a:gd name="T18" fmla="*/ 0 w 90"/>
                <a:gd name="T19" fmla="*/ 78 h 88"/>
                <a:gd name="T20" fmla="*/ 0 w 90"/>
                <a:gd name="T21" fmla="*/ 82 h 88"/>
                <a:gd name="T22" fmla="*/ 9 w 90"/>
                <a:gd name="T23" fmla="*/ 88 h 88"/>
                <a:gd name="T24" fmla="*/ 11 w 90"/>
                <a:gd name="T25" fmla="*/ 88 h 88"/>
                <a:gd name="T26" fmla="*/ 82 w 90"/>
                <a:gd name="T27" fmla="*/ 70 h 88"/>
                <a:gd name="T28" fmla="*/ 88 w 90"/>
                <a:gd name="T29" fmla="*/ 59 h 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90" h="88">
                  <a:moveTo>
                    <a:pt x="88" y="59"/>
                  </a:moveTo>
                  <a:cubicBezTo>
                    <a:pt x="87" y="55"/>
                    <a:pt x="83" y="52"/>
                    <a:pt x="78" y="53"/>
                  </a:cubicBezTo>
                  <a:cubicBezTo>
                    <a:pt x="40" y="63"/>
                    <a:pt x="40" y="63"/>
                    <a:pt x="40" y="63"/>
                  </a:cubicBezTo>
                  <a:cubicBezTo>
                    <a:pt x="40" y="62"/>
                    <a:pt x="39" y="61"/>
                    <a:pt x="39" y="61"/>
                  </a:cubicBezTo>
                  <a:cubicBezTo>
                    <a:pt x="27" y="48"/>
                    <a:pt x="27" y="48"/>
                    <a:pt x="27" y="48"/>
                  </a:cubicBezTo>
                  <a:cubicBezTo>
                    <a:pt x="37" y="12"/>
                    <a:pt x="37" y="12"/>
                    <a:pt x="37" y="12"/>
                  </a:cubicBezTo>
                  <a:cubicBezTo>
                    <a:pt x="38" y="8"/>
                    <a:pt x="36" y="3"/>
                    <a:pt x="31" y="2"/>
                  </a:cubicBezTo>
                  <a:cubicBezTo>
                    <a:pt x="27" y="0"/>
                    <a:pt x="22" y="3"/>
                    <a:pt x="21" y="7"/>
                  </a:cubicBezTo>
                  <a:cubicBezTo>
                    <a:pt x="0" y="77"/>
                    <a:pt x="0" y="77"/>
                    <a:pt x="0" y="77"/>
                  </a:cubicBezTo>
                  <a:cubicBezTo>
                    <a:pt x="0" y="77"/>
                    <a:pt x="0" y="78"/>
                    <a:pt x="0" y="78"/>
                  </a:cubicBezTo>
                  <a:cubicBezTo>
                    <a:pt x="0" y="79"/>
                    <a:pt x="0" y="80"/>
                    <a:pt x="0" y="82"/>
                  </a:cubicBezTo>
                  <a:cubicBezTo>
                    <a:pt x="1" y="85"/>
                    <a:pt x="5" y="88"/>
                    <a:pt x="9" y="88"/>
                  </a:cubicBezTo>
                  <a:cubicBezTo>
                    <a:pt x="9" y="88"/>
                    <a:pt x="10" y="88"/>
                    <a:pt x="11" y="88"/>
                  </a:cubicBezTo>
                  <a:cubicBezTo>
                    <a:pt x="82" y="70"/>
                    <a:pt x="82" y="70"/>
                    <a:pt x="82" y="70"/>
                  </a:cubicBezTo>
                  <a:cubicBezTo>
                    <a:pt x="87" y="68"/>
                    <a:pt x="90" y="64"/>
                    <a:pt x="88" y="59"/>
                  </a:cubicBezTo>
                  <a:close/>
                </a:path>
              </a:pathLst>
            </a:custGeom>
            <a:grpFill/>
            <a:ln w="9525">
              <a:noFill/>
              <a:round/>
            </a:ln>
          </p:spPr>
          <p:txBody>
            <a:bodyPr vert="horz" wrap="square" lIns="91440" tIns="45720" rIns="91440" bIns="45720" numCol="1" anchor="t" anchorCtr="0" compatLnSpc="1"/>
            <a:lstStyle/>
            <a:p>
              <a:endParaRPr lang="zh-CN" altLang="en-US">
                <a:solidFill>
                  <a:prstClr val="black"/>
                </a:solidFill>
                <a:latin typeface="字魂36号-正文宋楷" panose="02000000000000000000" pitchFamily="2" charset="-122"/>
                <a:ea typeface="字魂36号-正文宋楷" panose="02000000000000000000" pitchFamily="2" charset="-122"/>
              </a:endParaRPr>
            </a:p>
          </p:txBody>
        </p:sp>
      </p:grpSp>
      <p:sp>
        <p:nvSpPr>
          <p:cNvPr id="33" name="Freeform 54"/>
          <p:cNvSpPr>
            <a:spLocks noEditPoints="1"/>
          </p:cNvSpPr>
          <p:nvPr/>
        </p:nvSpPr>
        <p:spPr bwMode="auto">
          <a:xfrm>
            <a:off x="2389603" y="4043162"/>
            <a:ext cx="436260" cy="445608"/>
          </a:xfrm>
          <a:custGeom>
            <a:avLst/>
            <a:gdLst>
              <a:gd name="T0" fmla="*/ 126 w 175"/>
              <a:gd name="T1" fmla="*/ 34 h 178"/>
              <a:gd name="T2" fmla="*/ 53 w 175"/>
              <a:gd name="T3" fmla="*/ 28 h 178"/>
              <a:gd name="T4" fmla="*/ 11 w 175"/>
              <a:gd name="T5" fmla="*/ 44 h 178"/>
              <a:gd name="T6" fmla="*/ 0 w 175"/>
              <a:gd name="T7" fmla="*/ 57 h 178"/>
              <a:gd name="T8" fmla="*/ 14 w 175"/>
              <a:gd name="T9" fmla="*/ 83 h 178"/>
              <a:gd name="T10" fmla="*/ 50 w 175"/>
              <a:gd name="T11" fmla="*/ 145 h 178"/>
              <a:gd name="T12" fmla="*/ 62 w 175"/>
              <a:gd name="T13" fmla="*/ 167 h 178"/>
              <a:gd name="T14" fmla="*/ 79 w 175"/>
              <a:gd name="T15" fmla="*/ 176 h 178"/>
              <a:gd name="T16" fmla="*/ 123 w 175"/>
              <a:gd name="T17" fmla="*/ 151 h 178"/>
              <a:gd name="T18" fmla="*/ 164 w 175"/>
              <a:gd name="T19" fmla="*/ 134 h 178"/>
              <a:gd name="T20" fmla="*/ 171 w 175"/>
              <a:gd name="T21" fmla="*/ 57 h 178"/>
              <a:gd name="T22" fmla="*/ 158 w 175"/>
              <a:gd name="T23" fmla="*/ 89 h 178"/>
              <a:gd name="T24" fmla="*/ 159 w 175"/>
              <a:gd name="T25" fmla="*/ 79 h 178"/>
              <a:gd name="T26" fmla="*/ 142 w 175"/>
              <a:gd name="T27" fmla="*/ 70 h 178"/>
              <a:gd name="T28" fmla="*/ 129 w 175"/>
              <a:gd name="T29" fmla="*/ 40 h 178"/>
              <a:gd name="T30" fmla="*/ 154 w 175"/>
              <a:gd name="T31" fmla="*/ 94 h 178"/>
              <a:gd name="T32" fmla="*/ 154 w 175"/>
              <a:gd name="T33" fmla="*/ 95 h 178"/>
              <a:gd name="T34" fmla="*/ 136 w 175"/>
              <a:gd name="T35" fmla="*/ 89 h 178"/>
              <a:gd name="T36" fmla="*/ 138 w 175"/>
              <a:gd name="T37" fmla="*/ 75 h 178"/>
              <a:gd name="T38" fmla="*/ 148 w 175"/>
              <a:gd name="T39" fmla="*/ 90 h 178"/>
              <a:gd name="T40" fmla="*/ 154 w 175"/>
              <a:gd name="T41" fmla="*/ 94 h 178"/>
              <a:gd name="T42" fmla="*/ 113 w 175"/>
              <a:gd name="T43" fmla="*/ 47 h 178"/>
              <a:gd name="T44" fmla="*/ 122 w 175"/>
              <a:gd name="T45" fmla="*/ 40 h 178"/>
              <a:gd name="T46" fmla="*/ 88 w 175"/>
              <a:gd name="T47" fmla="*/ 7 h 178"/>
              <a:gd name="T48" fmla="*/ 92 w 175"/>
              <a:gd name="T49" fmla="*/ 37 h 178"/>
              <a:gd name="T50" fmla="*/ 88 w 175"/>
              <a:gd name="T51" fmla="*/ 7 h 178"/>
              <a:gd name="T52" fmla="*/ 82 w 175"/>
              <a:gd name="T53" fmla="*/ 40 h 178"/>
              <a:gd name="T54" fmla="*/ 50 w 175"/>
              <a:gd name="T55" fmla="*/ 54 h 178"/>
              <a:gd name="T56" fmla="*/ 48 w 175"/>
              <a:gd name="T57" fmla="*/ 34 h 178"/>
              <a:gd name="T58" fmla="*/ 42 w 175"/>
              <a:gd name="T59" fmla="*/ 58 h 178"/>
              <a:gd name="T60" fmla="*/ 15 w 175"/>
              <a:gd name="T61" fmla="*/ 67 h 178"/>
              <a:gd name="T62" fmla="*/ 17 w 175"/>
              <a:gd name="T63" fmla="*/ 48 h 178"/>
              <a:gd name="T64" fmla="*/ 48 w 175"/>
              <a:gd name="T65" fmla="*/ 34 h 178"/>
              <a:gd name="T66" fmla="*/ 22 w 175"/>
              <a:gd name="T67" fmla="*/ 84 h 178"/>
              <a:gd name="T68" fmla="*/ 22 w 175"/>
              <a:gd name="T69" fmla="*/ 83 h 178"/>
              <a:gd name="T70" fmla="*/ 39 w 175"/>
              <a:gd name="T71" fmla="*/ 89 h 178"/>
              <a:gd name="T72" fmla="*/ 11 w 175"/>
              <a:gd name="T73" fmla="*/ 119 h 178"/>
              <a:gd name="T74" fmla="*/ 42 w 175"/>
              <a:gd name="T75" fmla="*/ 116 h 178"/>
              <a:gd name="T76" fmla="*/ 11 w 175"/>
              <a:gd name="T77" fmla="*/ 119 h 178"/>
              <a:gd name="T78" fmla="*/ 48 w 175"/>
              <a:gd name="T79" fmla="*/ 62 h 178"/>
              <a:gd name="T80" fmla="*/ 92 w 175"/>
              <a:gd name="T81" fmla="*/ 44 h 178"/>
              <a:gd name="T82" fmla="*/ 128 w 175"/>
              <a:gd name="T83" fmla="*/ 66 h 178"/>
              <a:gd name="T84" fmla="*/ 128 w 175"/>
              <a:gd name="T85" fmla="*/ 116 h 178"/>
              <a:gd name="T86" fmla="*/ 84 w 175"/>
              <a:gd name="T87" fmla="*/ 134 h 178"/>
              <a:gd name="T88" fmla="*/ 48 w 175"/>
              <a:gd name="T89" fmla="*/ 112 h 178"/>
              <a:gd name="T90" fmla="*/ 49 w 175"/>
              <a:gd name="T91" fmla="*/ 122 h 178"/>
              <a:gd name="T92" fmla="*/ 74 w 175"/>
              <a:gd name="T93" fmla="*/ 137 h 178"/>
              <a:gd name="T94" fmla="*/ 49 w 175"/>
              <a:gd name="T95" fmla="*/ 122 h 178"/>
              <a:gd name="T96" fmla="*/ 83 w 175"/>
              <a:gd name="T97" fmla="*/ 171 h 178"/>
              <a:gd name="T98" fmla="*/ 73 w 175"/>
              <a:gd name="T99" fmla="*/ 156 h 178"/>
              <a:gd name="T100" fmla="*/ 57 w 175"/>
              <a:gd name="T101" fmla="*/ 145 h 178"/>
              <a:gd name="T102" fmla="*/ 116 w 175"/>
              <a:gd name="T103" fmla="*/ 150 h 178"/>
              <a:gd name="T104" fmla="*/ 119 w 175"/>
              <a:gd name="T105" fmla="*/ 144 h 178"/>
              <a:gd name="T106" fmla="*/ 105 w 175"/>
              <a:gd name="T107" fmla="*/ 134 h 178"/>
              <a:gd name="T108" fmla="*/ 119 w 175"/>
              <a:gd name="T109" fmla="*/ 144 h 178"/>
              <a:gd name="T110" fmla="*/ 128 w 175"/>
              <a:gd name="T111" fmla="*/ 144 h 178"/>
              <a:gd name="T112" fmla="*/ 133 w 175"/>
              <a:gd name="T113" fmla="*/ 120 h 178"/>
              <a:gd name="T114" fmla="*/ 159 w 175"/>
              <a:gd name="T115" fmla="*/ 131 h 1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75" h="178">
                <a:moveTo>
                  <a:pt x="171" y="57"/>
                </a:moveTo>
                <a:cubicBezTo>
                  <a:pt x="165" y="43"/>
                  <a:pt x="149" y="35"/>
                  <a:pt x="126" y="34"/>
                </a:cubicBezTo>
                <a:cubicBezTo>
                  <a:pt x="117" y="13"/>
                  <a:pt x="104" y="0"/>
                  <a:pt x="88" y="0"/>
                </a:cubicBezTo>
                <a:cubicBezTo>
                  <a:pt x="74" y="0"/>
                  <a:pt x="61" y="11"/>
                  <a:pt x="53" y="28"/>
                </a:cubicBezTo>
                <a:cubicBezTo>
                  <a:pt x="51" y="28"/>
                  <a:pt x="50" y="27"/>
                  <a:pt x="48" y="27"/>
                </a:cubicBezTo>
                <a:cubicBezTo>
                  <a:pt x="31" y="27"/>
                  <a:pt x="18" y="33"/>
                  <a:pt x="11" y="44"/>
                </a:cubicBezTo>
                <a:cubicBezTo>
                  <a:pt x="11" y="45"/>
                  <a:pt x="11" y="45"/>
                  <a:pt x="10" y="46"/>
                </a:cubicBezTo>
                <a:cubicBezTo>
                  <a:pt x="5" y="46"/>
                  <a:pt x="0" y="51"/>
                  <a:pt x="0" y="57"/>
                </a:cubicBezTo>
                <a:cubicBezTo>
                  <a:pt x="0" y="62"/>
                  <a:pt x="4" y="67"/>
                  <a:pt x="9" y="68"/>
                </a:cubicBezTo>
                <a:cubicBezTo>
                  <a:pt x="10" y="73"/>
                  <a:pt x="11" y="78"/>
                  <a:pt x="14" y="83"/>
                </a:cubicBezTo>
                <a:cubicBezTo>
                  <a:pt x="4" y="96"/>
                  <a:pt x="1" y="110"/>
                  <a:pt x="5" y="121"/>
                </a:cubicBezTo>
                <a:cubicBezTo>
                  <a:pt x="10" y="135"/>
                  <a:pt x="27" y="144"/>
                  <a:pt x="50" y="145"/>
                </a:cubicBezTo>
                <a:cubicBezTo>
                  <a:pt x="53" y="153"/>
                  <a:pt x="57" y="159"/>
                  <a:pt x="62" y="165"/>
                </a:cubicBezTo>
                <a:cubicBezTo>
                  <a:pt x="62" y="166"/>
                  <a:pt x="62" y="166"/>
                  <a:pt x="62" y="167"/>
                </a:cubicBezTo>
                <a:cubicBezTo>
                  <a:pt x="62" y="173"/>
                  <a:pt x="67" y="178"/>
                  <a:pt x="73" y="178"/>
                </a:cubicBezTo>
                <a:cubicBezTo>
                  <a:pt x="75" y="178"/>
                  <a:pt x="77" y="177"/>
                  <a:pt x="79" y="176"/>
                </a:cubicBezTo>
                <a:cubicBezTo>
                  <a:pt x="82" y="178"/>
                  <a:pt x="85" y="178"/>
                  <a:pt x="88" y="178"/>
                </a:cubicBezTo>
                <a:cubicBezTo>
                  <a:pt x="102" y="178"/>
                  <a:pt x="114" y="168"/>
                  <a:pt x="123" y="151"/>
                </a:cubicBezTo>
                <a:cubicBezTo>
                  <a:pt x="125" y="151"/>
                  <a:pt x="126" y="151"/>
                  <a:pt x="128" y="151"/>
                </a:cubicBezTo>
                <a:cubicBezTo>
                  <a:pt x="145" y="151"/>
                  <a:pt x="158" y="145"/>
                  <a:pt x="164" y="134"/>
                </a:cubicBezTo>
                <a:cubicBezTo>
                  <a:pt x="171" y="124"/>
                  <a:pt x="170" y="110"/>
                  <a:pt x="162" y="95"/>
                </a:cubicBezTo>
                <a:cubicBezTo>
                  <a:pt x="172" y="82"/>
                  <a:pt x="175" y="68"/>
                  <a:pt x="171" y="57"/>
                </a:cubicBezTo>
                <a:close/>
                <a:moveTo>
                  <a:pt x="165" y="59"/>
                </a:moveTo>
                <a:cubicBezTo>
                  <a:pt x="168" y="68"/>
                  <a:pt x="166" y="79"/>
                  <a:pt x="158" y="89"/>
                </a:cubicBezTo>
                <a:cubicBezTo>
                  <a:pt x="158" y="89"/>
                  <a:pt x="157" y="88"/>
                  <a:pt x="156" y="87"/>
                </a:cubicBezTo>
                <a:cubicBezTo>
                  <a:pt x="158" y="85"/>
                  <a:pt x="159" y="82"/>
                  <a:pt x="159" y="79"/>
                </a:cubicBezTo>
                <a:cubicBezTo>
                  <a:pt x="159" y="73"/>
                  <a:pt x="155" y="68"/>
                  <a:pt x="148" y="68"/>
                </a:cubicBezTo>
                <a:cubicBezTo>
                  <a:pt x="146" y="68"/>
                  <a:pt x="144" y="69"/>
                  <a:pt x="142" y="70"/>
                </a:cubicBezTo>
                <a:cubicBezTo>
                  <a:pt x="140" y="68"/>
                  <a:pt x="137" y="65"/>
                  <a:pt x="134" y="63"/>
                </a:cubicBezTo>
                <a:cubicBezTo>
                  <a:pt x="133" y="55"/>
                  <a:pt x="131" y="47"/>
                  <a:pt x="129" y="40"/>
                </a:cubicBezTo>
                <a:cubicBezTo>
                  <a:pt x="147" y="42"/>
                  <a:pt x="161" y="49"/>
                  <a:pt x="165" y="59"/>
                </a:cubicBezTo>
                <a:close/>
                <a:moveTo>
                  <a:pt x="154" y="94"/>
                </a:moveTo>
                <a:cubicBezTo>
                  <a:pt x="154" y="94"/>
                  <a:pt x="154" y="94"/>
                  <a:pt x="154" y="95"/>
                </a:cubicBezTo>
                <a:cubicBezTo>
                  <a:pt x="154" y="95"/>
                  <a:pt x="154" y="95"/>
                  <a:pt x="154" y="95"/>
                </a:cubicBezTo>
                <a:cubicBezTo>
                  <a:pt x="148" y="101"/>
                  <a:pt x="142" y="107"/>
                  <a:pt x="135" y="112"/>
                </a:cubicBezTo>
                <a:cubicBezTo>
                  <a:pt x="136" y="104"/>
                  <a:pt x="136" y="97"/>
                  <a:pt x="136" y="89"/>
                </a:cubicBezTo>
                <a:cubicBezTo>
                  <a:pt x="136" y="83"/>
                  <a:pt x="136" y="78"/>
                  <a:pt x="136" y="72"/>
                </a:cubicBezTo>
                <a:cubicBezTo>
                  <a:pt x="136" y="73"/>
                  <a:pt x="137" y="74"/>
                  <a:pt x="138" y="75"/>
                </a:cubicBezTo>
                <a:cubicBezTo>
                  <a:pt x="138" y="76"/>
                  <a:pt x="137" y="78"/>
                  <a:pt x="137" y="79"/>
                </a:cubicBezTo>
                <a:cubicBezTo>
                  <a:pt x="137" y="85"/>
                  <a:pt x="142" y="90"/>
                  <a:pt x="148" y="90"/>
                </a:cubicBezTo>
                <a:cubicBezTo>
                  <a:pt x="149" y="90"/>
                  <a:pt x="150" y="90"/>
                  <a:pt x="151" y="90"/>
                </a:cubicBezTo>
                <a:cubicBezTo>
                  <a:pt x="152" y="91"/>
                  <a:pt x="153" y="93"/>
                  <a:pt x="154" y="94"/>
                </a:cubicBezTo>
                <a:close/>
                <a:moveTo>
                  <a:pt x="127" y="57"/>
                </a:moveTo>
                <a:cubicBezTo>
                  <a:pt x="122" y="54"/>
                  <a:pt x="118" y="50"/>
                  <a:pt x="113" y="47"/>
                </a:cubicBezTo>
                <a:cubicBezTo>
                  <a:pt x="109" y="45"/>
                  <a:pt x="106" y="44"/>
                  <a:pt x="102" y="42"/>
                </a:cubicBezTo>
                <a:cubicBezTo>
                  <a:pt x="109" y="41"/>
                  <a:pt x="115" y="40"/>
                  <a:pt x="122" y="40"/>
                </a:cubicBezTo>
                <a:cubicBezTo>
                  <a:pt x="124" y="45"/>
                  <a:pt x="125" y="51"/>
                  <a:pt x="127" y="57"/>
                </a:cubicBezTo>
                <a:close/>
                <a:moveTo>
                  <a:pt x="88" y="7"/>
                </a:moveTo>
                <a:cubicBezTo>
                  <a:pt x="100" y="7"/>
                  <a:pt x="111" y="17"/>
                  <a:pt x="119" y="34"/>
                </a:cubicBezTo>
                <a:cubicBezTo>
                  <a:pt x="110" y="34"/>
                  <a:pt x="101" y="35"/>
                  <a:pt x="92" y="37"/>
                </a:cubicBezTo>
                <a:cubicBezTo>
                  <a:pt x="81" y="33"/>
                  <a:pt x="70" y="30"/>
                  <a:pt x="60" y="28"/>
                </a:cubicBezTo>
                <a:cubicBezTo>
                  <a:pt x="67" y="15"/>
                  <a:pt x="77" y="7"/>
                  <a:pt x="88" y="7"/>
                </a:cubicBezTo>
                <a:close/>
                <a:moveTo>
                  <a:pt x="57" y="34"/>
                </a:moveTo>
                <a:cubicBezTo>
                  <a:pt x="65" y="35"/>
                  <a:pt x="73" y="37"/>
                  <a:pt x="82" y="40"/>
                </a:cubicBezTo>
                <a:cubicBezTo>
                  <a:pt x="78" y="41"/>
                  <a:pt x="74" y="43"/>
                  <a:pt x="71" y="44"/>
                </a:cubicBezTo>
                <a:cubicBezTo>
                  <a:pt x="63" y="47"/>
                  <a:pt x="56" y="50"/>
                  <a:pt x="50" y="54"/>
                </a:cubicBezTo>
                <a:cubicBezTo>
                  <a:pt x="52" y="47"/>
                  <a:pt x="54" y="40"/>
                  <a:pt x="57" y="34"/>
                </a:cubicBezTo>
                <a:close/>
                <a:moveTo>
                  <a:pt x="48" y="34"/>
                </a:moveTo>
                <a:cubicBezTo>
                  <a:pt x="49" y="34"/>
                  <a:pt x="49" y="34"/>
                  <a:pt x="50" y="34"/>
                </a:cubicBezTo>
                <a:cubicBezTo>
                  <a:pt x="47" y="41"/>
                  <a:pt x="44" y="49"/>
                  <a:pt x="42" y="58"/>
                </a:cubicBezTo>
                <a:cubicBezTo>
                  <a:pt x="33" y="64"/>
                  <a:pt x="25" y="71"/>
                  <a:pt x="19" y="78"/>
                </a:cubicBezTo>
                <a:cubicBezTo>
                  <a:pt x="17" y="74"/>
                  <a:pt x="16" y="71"/>
                  <a:pt x="15" y="67"/>
                </a:cubicBezTo>
                <a:cubicBezTo>
                  <a:pt x="19" y="66"/>
                  <a:pt x="22" y="62"/>
                  <a:pt x="22" y="57"/>
                </a:cubicBezTo>
                <a:cubicBezTo>
                  <a:pt x="22" y="53"/>
                  <a:pt x="20" y="50"/>
                  <a:pt x="17" y="48"/>
                </a:cubicBezTo>
                <a:cubicBezTo>
                  <a:pt x="17" y="47"/>
                  <a:pt x="17" y="47"/>
                  <a:pt x="17" y="47"/>
                </a:cubicBezTo>
                <a:cubicBezTo>
                  <a:pt x="22" y="39"/>
                  <a:pt x="33" y="34"/>
                  <a:pt x="48" y="34"/>
                </a:cubicBezTo>
                <a:close/>
                <a:moveTo>
                  <a:pt x="40" y="106"/>
                </a:moveTo>
                <a:cubicBezTo>
                  <a:pt x="33" y="99"/>
                  <a:pt x="27" y="92"/>
                  <a:pt x="22" y="84"/>
                </a:cubicBezTo>
                <a:cubicBezTo>
                  <a:pt x="22" y="84"/>
                  <a:pt x="22" y="84"/>
                  <a:pt x="22" y="84"/>
                </a:cubicBezTo>
                <a:cubicBezTo>
                  <a:pt x="22" y="84"/>
                  <a:pt x="22" y="83"/>
                  <a:pt x="22" y="83"/>
                </a:cubicBezTo>
                <a:cubicBezTo>
                  <a:pt x="27" y="77"/>
                  <a:pt x="34" y="72"/>
                  <a:pt x="41" y="67"/>
                </a:cubicBezTo>
                <a:cubicBezTo>
                  <a:pt x="40" y="74"/>
                  <a:pt x="39" y="81"/>
                  <a:pt x="39" y="89"/>
                </a:cubicBezTo>
                <a:cubicBezTo>
                  <a:pt x="39" y="95"/>
                  <a:pt x="40" y="101"/>
                  <a:pt x="40" y="106"/>
                </a:cubicBezTo>
                <a:close/>
                <a:moveTo>
                  <a:pt x="11" y="119"/>
                </a:moveTo>
                <a:cubicBezTo>
                  <a:pt x="8" y="110"/>
                  <a:pt x="10" y="100"/>
                  <a:pt x="18" y="89"/>
                </a:cubicBezTo>
                <a:cubicBezTo>
                  <a:pt x="24" y="98"/>
                  <a:pt x="32" y="107"/>
                  <a:pt x="42" y="116"/>
                </a:cubicBezTo>
                <a:cubicBezTo>
                  <a:pt x="43" y="124"/>
                  <a:pt x="45" y="131"/>
                  <a:pt x="47" y="138"/>
                </a:cubicBezTo>
                <a:cubicBezTo>
                  <a:pt x="29" y="137"/>
                  <a:pt x="15" y="130"/>
                  <a:pt x="11" y="119"/>
                </a:cubicBezTo>
                <a:close/>
                <a:moveTo>
                  <a:pt x="46" y="89"/>
                </a:moveTo>
                <a:cubicBezTo>
                  <a:pt x="46" y="80"/>
                  <a:pt x="47" y="71"/>
                  <a:pt x="48" y="62"/>
                </a:cubicBezTo>
                <a:cubicBezTo>
                  <a:pt x="56" y="57"/>
                  <a:pt x="64" y="53"/>
                  <a:pt x="73" y="50"/>
                </a:cubicBezTo>
                <a:cubicBezTo>
                  <a:pt x="79" y="47"/>
                  <a:pt x="85" y="46"/>
                  <a:pt x="92" y="44"/>
                </a:cubicBezTo>
                <a:cubicBezTo>
                  <a:pt x="98" y="47"/>
                  <a:pt x="104" y="50"/>
                  <a:pt x="109" y="53"/>
                </a:cubicBezTo>
                <a:cubicBezTo>
                  <a:pt x="116" y="57"/>
                  <a:pt x="123" y="61"/>
                  <a:pt x="128" y="66"/>
                </a:cubicBezTo>
                <a:cubicBezTo>
                  <a:pt x="129" y="73"/>
                  <a:pt x="130" y="81"/>
                  <a:pt x="130" y="89"/>
                </a:cubicBezTo>
                <a:cubicBezTo>
                  <a:pt x="130" y="99"/>
                  <a:pt x="129" y="108"/>
                  <a:pt x="128" y="116"/>
                </a:cubicBezTo>
                <a:cubicBezTo>
                  <a:pt x="120" y="121"/>
                  <a:pt x="112" y="125"/>
                  <a:pt x="103" y="128"/>
                </a:cubicBezTo>
                <a:cubicBezTo>
                  <a:pt x="97" y="131"/>
                  <a:pt x="91" y="133"/>
                  <a:pt x="84" y="134"/>
                </a:cubicBezTo>
                <a:cubicBezTo>
                  <a:pt x="78" y="132"/>
                  <a:pt x="72" y="129"/>
                  <a:pt x="67" y="125"/>
                </a:cubicBezTo>
                <a:cubicBezTo>
                  <a:pt x="60" y="121"/>
                  <a:pt x="53" y="117"/>
                  <a:pt x="48" y="112"/>
                </a:cubicBezTo>
                <a:cubicBezTo>
                  <a:pt x="46" y="105"/>
                  <a:pt x="46" y="97"/>
                  <a:pt x="46" y="89"/>
                </a:cubicBezTo>
                <a:close/>
                <a:moveTo>
                  <a:pt x="49" y="122"/>
                </a:moveTo>
                <a:cubicBezTo>
                  <a:pt x="54" y="125"/>
                  <a:pt x="58" y="128"/>
                  <a:pt x="63" y="131"/>
                </a:cubicBezTo>
                <a:cubicBezTo>
                  <a:pt x="67" y="133"/>
                  <a:pt x="70" y="135"/>
                  <a:pt x="74" y="137"/>
                </a:cubicBezTo>
                <a:cubicBezTo>
                  <a:pt x="67" y="138"/>
                  <a:pt x="61" y="138"/>
                  <a:pt x="54" y="138"/>
                </a:cubicBezTo>
                <a:cubicBezTo>
                  <a:pt x="52" y="133"/>
                  <a:pt x="51" y="128"/>
                  <a:pt x="49" y="122"/>
                </a:cubicBezTo>
                <a:close/>
                <a:moveTo>
                  <a:pt x="88" y="172"/>
                </a:moveTo>
                <a:cubicBezTo>
                  <a:pt x="86" y="172"/>
                  <a:pt x="85" y="172"/>
                  <a:pt x="83" y="171"/>
                </a:cubicBezTo>
                <a:cubicBezTo>
                  <a:pt x="84" y="170"/>
                  <a:pt x="84" y="168"/>
                  <a:pt x="84" y="167"/>
                </a:cubicBezTo>
                <a:cubicBezTo>
                  <a:pt x="84" y="161"/>
                  <a:pt x="79" y="156"/>
                  <a:pt x="73" y="156"/>
                </a:cubicBezTo>
                <a:cubicBezTo>
                  <a:pt x="70" y="156"/>
                  <a:pt x="68" y="157"/>
                  <a:pt x="66" y="159"/>
                </a:cubicBezTo>
                <a:cubicBezTo>
                  <a:pt x="62" y="155"/>
                  <a:pt x="59" y="150"/>
                  <a:pt x="57" y="145"/>
                </a:cubicBezTo>
                <a:cubicBezTo>
                  <a:pt x="65" y="144"/>
                  <a:pt x="75" y="143"/>
                  <a:pt x="84" y="141"/>
                </a:cubicBezTo>
                <a:cubicBezTo>
                  <a:pt x="95" y="146"/>
                  <a:pt x="106" y="149"/>
                  <a:pt x="116" y="150"/>
                </a:cubicBezTo>
                <a:cubicBezTo>
                  <a:pt x="109" y="163"/>
                  <a:pt x="99" y="172"/>
                  <a:pt x="88" y="172"/>
                </a:cubicBezTo>
                <a:close/>
                <a:moveTo>
                  <a:pt x="119" y="144"/>
                </a:moveTo>
                <a:cubicBezTo>
                  <a:pt x="111" y="143"/>
                  <a:pt x="103" y="141"/>
                  <a:pt x="94" y="138"/>
                </a:cubicBezTo>
                <a:cubicBezTo>
                  <a:pt x="98" y="137"/>
                  <a:pt x="102" y="136"/>
                  <a:pt x="105" y="134"/>
                </a:cubicBezTo>
                <a:cubicBezTo>
                  <a:pt x="113" y="132"/>
                  <a:pt x="119" y="128"/>
                  <a:pt x="126" y="125"/>
                </a:cubicBezTo>
                <a:cubicBezTo>
                  <a:pt x="124" y="132"/>
                  <a:pt x="122" y="138"/>
                  <a:pt x="119" y="144"/>
                </a:cubicBezTo>
                <a:close/>
                <a:moveTo>
                  <a:pt x="159" y="131"/>
                </a:moveTo>
                <a:cubicBezTo>
                  <a:pt x="154" y="140"/>
                  <a:pt x="143" y="144"/>
                  <a:pt x="128" y="144"/>
                </a:cubicBezTo>
                <a:cubicBezTo>
                  <a:pt x="127" y="144"/>
                  <a:pt x="127" y="144"/>
                  <a:pt x="126" y="144"/>
                </a:cubicBezTo>
                <a:cubicBezTo>
                  <a:pt x="129" y="137"/>
                  <a:pt x="132" y="129"/>
                  <a:pt x="133" y="120"/>
                </a:cubicBezTo>
                <a:cubicBezTo>
                  <a:pt x="143" y="114"/>
                  <a:pt x="151" y="108"/>
                  <a:pt x="157" y="101"/>
                </a:cubicBezTo>
                <a:cubicBezTo>
                  <a:pt x="163" y="113"/>
                  <a:pt x="164" y="123"/>
                  <a:pt x="159" y="131"/>
                </a:cubicBezTo>
                <a:close/>
              </a:path>
            </a:pathLst>
          </a:custGeom>
          <a:solidFill>
            <a:schemeClr val="bg1"/>
          </a:solidFill>
          <a:ln>
            <a:noFill/>
          </a:ln>
        </p:spPr>
        <p:txBody>
          <a:bodyPr vert="horz" wrap="square" lIns="91440" tIns="45720" rIns="91440" bIns="45720" numCol="1" anchor="t" anchorCtr="0" compatLnSpc="1"/>
          <a:lstStyle/>
          <a:p>
            <a:endParaRPr lang="zh-CN" altLang="en-US">
              <a:solidFill>
                <a:prstClr val="black"/>
              </a:solidFill>
              <a:latin typeface="字魂36号-正文宋楷" panose="02000000000000000000" pitchFamily="2" charset="-122"/>
              <a:ea typeface="字魂36号-正文宋楷" panose="02000000000000000000" pitchFamily="2" charset="-122"/>
            </a:endParaRPr>
          </a:p>
        </p:txBody>
      </p:sp>
      <p:sp>
        <p:nvSpPr>
          <p:cNvPr id="34" name="Freeform 97"/>
          <p:cNvSpPr>
            <a:spLocks noEditPoints="1"/>
          </p:cNvSpPr>
          <p:nvPr/>
        </p:nvSpPr>
        <p:spPr bwMode="auto">
          <a:xfrm>
            <a:off x="579629" y="624826"/>
            <a:ext cx="485717" cy="412284"/>
          </a:xfrm>
          <a:custGeom>
            <a:avLst/>
            <a:gdLst>
              <a:gd name="T0" fmla="*/ 212 w 250"/>
              <a:gd name="T1" fmla="*/ 5 h 212"/>
              <a:gd name="T2" fmla="*/ 48 w 250"/>
              <a:gd name="T3" fmla="*/ 0 h 212"/>
              <a:gd name="T4" fmla="*/ 2 w 250"/>
              <a:gd name="T5" fmla="*/ 71 h 212"/>
              <a:gd name="T6" fmla="*/ 94 w 250"/>
              <a:gd name="T7" fmla="*/ 207 h 212"/>
              <a:gd name="T8" fmla="*/ 147 w 250"/>
              <a:gd name="T9" fmla="*/ 212 h 212"/>
              <a:gd name="T10" fmla="*/ 248 w 250"/>
              <a:gd name="T11" fmla="*/ 82 h 212"/>
              <a:gd name="T12" fmla="*/ 230 w 250"/>
              <a:gd name="T13" fmla="*/ 69 h 212"/>
              <a:gd name="T14" fmla="*/ 186 w 250"/>
              <a:gd name="T15" fmla="*/ 69 h 212"/>
              <a:gd name="T16" fmla="*/ 204 w 250"/>
              <a:gd name="T17" fmla="*/ 20 h 212"/>
              <a:gd name="T18" fmla="*/ 230 w 250"/>
              <a:gd name="T19" fmla="*/ 69 h 212"/>
              <a:gd name="T20" fmla="*/ 87 w 250"/>
              <a:gd name="T21" fmla="*/ 69 h 212"/>
              <a:gd name="T22" fmla="*/ 121 w 250"/>
              <a:gd name="T23" fmla="*/ 14 h 212"/>
              <a:gd name="T24" fmla="*/ 127 w 250"/>
              <a:gd name="T25" fmla="*/ 14 h 212"/>
              <a:gd name="T26" fmla="*/ 162 w 250"/>
              <a:gd name="T27" fmla="*/ 69 h 212"/>
              <a:gd name="T28" fmla="*/ 145 w 250"/>
              <a:gd name="T29" fmla="*/ 14 h 212"/>
              <a:gd name="T30" fmla="*/ 190 w 250"/>
              <a:gd name="T31" fmla="*/ 14 h 212"/>
              <a:gd name="T32" fmla="*/ 173 w 250"/>
              <a:gd name="T33" fmla="*/ 60 h 212"/>
              <a:gd name="T34" fmla="*/ 145 w 250"/>
              <a:gd name="T35" fmla="*/ 14 h 212"/>
              <a:gd name="T36" fmla="*/ 59 w 250"/>
              <a:gd name="T37" fmla="*/ 15 h 212"/>
              <a:gd name="T38" fmla="*/ 104 w 250"/>
              <a:gd name="T39" fmla="*/ 14 h 212"/>
              <a:gd name="T40" fmla="*/ 76 w 250"/>
              <a:gd name="T41" fmla="*/ 59 h 212"/>
              <a:gd name="T42" fmla="*/ 166 w 250"/>
              <a:gd name="T43" fmla="*/ 83 h 212"/>
              <a:gd name="T44" fmla="*/ 128 w 250"/>
              <a:gd name="T45" fmla="*/ 198 h 212"/>
              <a:gd name="T46" fmla="*/ 122 w 250"/>
              <a:gd name="T47" fmla="*/ 198 h 212"/>
              <a:gd name="T48" fmla="*/ 83 w 250"/>
              <a:gd name="T49" fmla="*/ 84 h 212"/>
              <a:gd name="T50" fmla="*/ 166 w 250"/>
              <a:gd name="T51" fmla="*/ 83 h 212"/>
              <a:gd name="T52" fmla="*/ 63 w 250"/>
              <a:gd name="T53" fmla="*/ 68 h 212"/>
              <a:gd name="T54" fmla="*/ 20 w 250"/>
              <a:gd name="T55" fmla="*/ 69 h 212"/>
              <a:gd name="T56" fmla="*/ 46 w 250"/>
              <a:gd name="T57" fmla="*/ 21 h 212"/>
              <a:gd name="T58" fmla="*/ 22 w 250"/>
              <a:gd name="T59" fmla="*/ 83 h 212"/>
              <a:gd name="T60" fmla="*/ 68 w 250"/>
              <a:gd name="T61" fmla="*/ 84 h 212"/>
              <a:gd name="T62" fmla="*/ 106 w 250"/>
              <a:gd name="T63" fmla="*/ 198 h 212"/>
              <a:gd name="T64" fmla="*/ 104 w 250"/>
              <a:gd name="T65" fmla="*/ 197 h 212"/>
              <a:gd name="T66" fmla="*/ 22 w 250"/>
              <a:gd name="T67" fmla="*/ 83 h 212"/>
              <a:gd name="T68" fmla="*/ 143 w 250"/>
              <a:gd name="T69" fmla="*/ 198 h 212"/>
              <a:gd name="T70" fmla="*/ 181 w 250"/>
              <a:gd name="T71" fmla="*/ 84 h 212"/>
              <a:gd name="T72" fmla="*/ 229 w 250"/>
              <a:gd name="T73" fmla="*/ 83 h 212"/>
              <a:gd name="T74" fmla="*/ 146 w 250"/>
              <a:gd name="T75" fmla="*/ 198 h 2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250" h="212">
                <a:moveTo>
                  <a:pt x="248" y="71"/>
                </a:moveTo>
                <a:cubicBezTo>
                  <a:pt x="212" y="5"/>
                  <a:pt x="212" y="5"/>
                  <a:pt x="212" y="5"/>
                </a:cubicBezTo>
                <a:cubicBezTo>
                  <a:pt x="210" y="2"/>
                  <a:pt x="206" y="0"/>
                  <a:pt x="202" y="0"/>
                </a:cubicBezTo>
                <a:cubicBezTo>
                  <a:pt x="48" y="0"/>
                  <a:pt x="48" y="0"/>
                  <a:pt x="48" y="0"/>
                </a:cubicBezTo>
                <a:cubicBezTo>
                  <a:pt x="45" y="0"/>
                  <a:pt x="41" y="2"/>
                  <a:pt x="39" y="5"/>
                </a:cubicBezTo>
                <a:cubicBezTo>
                  <a:pt x="2" y="71"/>
                  <a:pt x="2" y="71"/>
                  <a:pt x="2" y="71"/>
                </a:cubicBezTo>
                <a:cubicBezTo>
                  <a:pt x="0" y="74"/>
                  <a:pt x="0" y="79"/>
                  <a:pt x="3" y="82"/>
                </a:cubicBezTo>
                <a:cubicBezTo>
                  <a:pt x="94" y="207"/>
                  <a:pt x="94" y="207"/>
                  <a:pt x="94" y="207"/>
                </a:cubicBezTo>
                <a:cubicBezTo>
                  <a:pt x="96" y="210"/>
                  <a:pt x="100" y="212"/>
                  <a:pt x="103" y="212"/>
                </a:cubicBezTo>
                <a:cubicBezTo>
                  <a:pt x="147" y="212"/>
                  <a:pt x="147" y="212"/>
                  <a:pt x="147" y="212"/>
                </a:cubicBezTo>
                <a:cubicBezTo>
                  <a:pt x="151" y="212"/>
                  <a:pt x="154" y="210"/>
                  <a:pt x="157" y="207"/>
                </a:cubicBezTo>
                <a:cubicBezTo>
                  <a:pt x="248" y="82"/>
                  <a:pt x="248" y="82"/>
                  <a:pt x="248" y="82"/>
                </a:cubicBezTo>
                <a:cubicBezTo>
                  <a:pt x="250" y="79"/>
                  <a:pt x="250" y="74"/>
                  <a:pt x="248" y="71"/>
                </a:cubicBezTo>
                <a:close/>
                <a:moveTo>
                  <a:pt x="230" y="69"/>
                </a:moveTo>
                <a:cubicBezTo>
                  <a:pt x="219" y="69"/>
                  <a:pt x="198" y="69"/>
                  <a:pt x="187" y="69"/>
                </a:cubicBezTo>
                <a:cubicBezTo>
                  <a:pt x="186" y="69"/>
                  <a:pt x="186" y="69"/>
                  <a:pt x="186" y="69"/>
                </a:cubicBezTo>
                <a:cubicBezTo>
                  <a:pt x="203" y="20"/>
                  <a:pt x="203" y="20"/>
                  <a:pt x="203" y="20"/>
                </a:cubicBezTo>
                <a:cubicBezTo>
                  <a:pt x="203" y="20"/>
                  <a:pt x="204" y="19"/>
                  <a:pt x="204" y="20"/>
                </a:cubicBezTo>
                <a:cubicBezTo>
                  <a:pt x="211" y="32"/>
                  <a:pt x="228" y="63"/>
                  <a:pt x="231" y="68"/>
                </a:cubicBezTo>
                <a:cubicBezTo>
                  <a:pt x="231" y="69"/>
                  <a:pt x="231" y="69"/>
                  <a:pt x="230" y="69"/>
                </a:cubicBezTo>
                <a:close/>
                <a:moveTo>
                  <a:pt x="161" y="69"/>
                </a:moveTo>
                <a:cubicBezTo>
                  <a:pt x="143" y="69"/>
                  <a:pt x="106" y="69"/>
                  <a:pt x="87" y="69"/>
                </a:cubicBezTo>
                <a:cubicBezTo>
                  <a:pt x="86" y="69"/>
                  <a:pt x="86" y="68"/>
                  <a:pt x="86" y="68"/>
                </a:cubicBezTo>
                <a:cubicBezTo>
                  <a:pt x="121" y="14"/>
                  <a:pt x="121" y="14"/>
                  <a:pt x="121" y="14"/>
                </a:cubicBezTo>
                <a:cubicBezTo>
                  <a:pt x="121" y="14"/>
                  <a:pt x="121" y="14"/>
                  <a:pt x="122" y="14"/>
                </a:cubicBezTo>
                <a:cubicBezTo>
                  <a:pt x="123" y="14"/>
                  <a:pt x="126" y="14"/>
                  <a:pt x="127" y="14"/>
                </a:cubicBezTo>
                <a:cubicBezTo>
                  <a:pt x="128" y="14"/>
                  <a:pt x="128" y="14"/>
                  <a:pt x="128" y="14"/>
                </a:cubicBezTo>
                <a:cubicBezTo>
                  <a:pt x="162" y="69"/>
                  <a:pt x="162" y="69"/>
                  <a:pt x="162" y="69"/>
                </a:cubicBezTo>
                <a:cubicBezTo>
                  <a:pt x="162" y="69"/>
                  <a:pt x="163" y="69"/>
                  <a:pt x="161" y="69"/>
                </a:cubicBezTo>
                <a:close/>
                <a:moveTo>
                  <a:pt x="145" y="14"/>
                </a:moveTo>
                <a:cubicBezTo>
                  <a:pt x="155" y="14"/>
                  <a:pt x="185" y="14"/>
                  <a:pt x="190" y="14"/>
                </a:cubicBezTo>
                <a:cubicBezTo>
                  <a:pt x="190" y="14"/>
                  <a:pt x="190" y="14"/>
                  <a:pt x="190" y="14"/>
                </a:cubicBezTo>
                <a:cubicBezTo>
                  <a:pt x="190" y="14"/>
                  <a:pt x="179" y="48"/>
                  <a:pt x="175" y="60"/>
                </a:cubicBezTo>
                <a:cubicBezTo>
                  <a:pt x="174" y="61"/>
                  <a:pt x="173" y="60"/>
                  <a:pt x="173" y="60"/>
                </a:cubicBezTo>
                <a:cubicBezTo>
                  <a:pt x="144" y="14"/>
                  <a:pt x="144" y="14"/>
                  <a:pt x="144" y="14"/>
                </a:cubicBezTo>
                <a:cubicBezTo>
                  <a:pt x="144" y="14"/>
                  <a:pt x="144" y="14"/>
                  <a:pt x="145" y="14"/>
                </a:cubicBezTo>
                <a:close/>
                <a:moveTo>
                  <a:pt x="74" y="59"/>
                </a:moveTo>
                <a:cubicBezTo>
                  <a:pt x="71" y="48"/>
                  <a:pt x="59" y="15"/>
                  <a:pt x="59" y="15"/>
                </a:cubicBezTo>
                <a:cubicBezTo>
                  <a:pt x="59" y="15"/>
                  <a:pt x="59" y="14"/>
                  <a:pt x="60" y="14"/>
                </a:cubicBezTo>
                <a:cubicBezTo>
                  <a:pt x="70" y="14"/>
                  <a:pt x="98" y="14"/>
                  <a:pt x="104" y="14"/>
                </a:cubicBezTo>
                <a:cubicBezTo>
                  <a:pt x="105" y="14"/>
                  <a:pt x="104" y="14"/>
                  <a:pt x="104" y="14"/>
                </a:cubicBezTo>
                <a:cubicBezTo>
                  <a:pt x="76" y="59"/>
                  <a:pt x="76" y="59"/>
                  <a:pt x="76" y="59"/>
                </a:cubicBezTo>
                <a:cubicBezTo>
                  <a:pt x="76" y="59"/>
                  <a:pt x="75" y="60"/>
                  <a:pt x="74" y="59"/>
                </a:cubicBezTo>
                <a:close/>
                <a:moveTo>
                  <a:pt x="166" y="83"/>
                </a:moveTo>
                <a:cubicBezTo>
                  <a:pt x="167" y="83"/>
                  <a:pt x="166" y="84"/>
                  <a:pt x="166" y="84"/>
                </a:cubicBezTo>
                <a:cubicBezTo>
                  <a:pt x="128" y="198"/>
                  <a:pt x="128" y="198"/>
                  <a:pt x="128" y="198"/>
                </a:cubicBezTo>
                <a:cubicBezTo>
                  <a:pt x="128" y="198"/>
                  <a:pt x="127" y="198"/>
                  <a:pt x="127" y="198"/>
                </a:cubicBezTo>
                <a:cubicBezTo>
                  <a:pt x="126" y="198"/>
                  <a:pt x="123" y="198"/>
                  <a:pt x="122" y="198"/>
                </a:cubicBezTo>
                <a:cubicBezTo>
                  <a:pt x="122" y="198"/>
                  <a:pt x="121" y="198"/>
                  <a:pt x="121" y="198"/>
                </a:cubicBezTo>
                <a:cubicBezTo>
                  <a:pt x="83" y="84"/>
                  <a:pt x="83" y="84"/>
                  <a:pt x="83" y="84"/>
                </a:cubicBezTo>
                <a:cubicBezTo>
                  <a:pt x="83" y="84"/>
                  <a:pt x="83" y="83"/>
                  <a:pt x="83" y="83"/>
                </a:cubicBezTo>
                <a:cubicBezTo>
                  <a:pt x="104" y="83"/>
                  <a:pt x="145" y="83"/>
                  <a:pt x="166" y="83"/>
                </a:cubicBezTo>
                <a:close/>
                <a:moveTo>
                  <a:pt x="47" y="21"/>
                </a:moveTo>
                <a:cubicBezTo>
                  <a:pt x="51" y="32"/>
                  <a:pt x="61" y="63"/>
                  <a:pt x="63" y="68"/>
                </a:cubicBezTo>
                <a:cubicBezTo>
                  <a:pt x="63" y="69"/>
                  <a:pt x="63" y="69"/>
                  <a:pt x="62" y="69"/>
                </a:cubicBezTo>
                <a:cubicBezTo>
                  <a:pt x="52" y="69"/>
                  <a:pt x="31" y="69"/>
                  <a:pt x="20" y="69"/>
                </a:cubicBezTo>
                <a:cubicBezTo>
                  <a:pt x="19" y="69"/>
                  <a:pt x="20" y="68"/>
                  <a:pt x="20" y="68"/>
                </a:cubicBezTo>
                <a:cubicBezTo>
                  <a:pt x="46" y="21"/>
                  <a:pt x="46" y="21"/>
                  <a:pt x="46" y="21"/>
                </a:cubicBezTo>
                <a:cubicBezTo>
                  <a:pt x="46" y="21"/>
                  <a:pt x="46" y="20"/>
                  <a:pt x="47" y="21"/>
                </a:cubicBezTo>
                <a:close/>
                <a:moveTo>
                  <a:pt x="22" y="83"/>
                </a:moveTo>
                <a:cubicBezTo>
                  <a:pt x="33" y="83"/>
                  <a:pt x="56" y="83"/>
                  <a:pt x="67" y="83"/>
                </a:cubicBezTo>
                <a:cubicBezTo>
                  <a:pt x="68" y="83"/>
                  <a:pt x="68" y="84"/>
                  <a:pt x="68" y="84"/>
                </a:cubicBezTo>
                <a:cubicBezTo>
                  <a:pt x="107" y="197"/>
                  <a:pt x="107" y="197"/>
                  <a:pt x="107" y="197"/>
                </a:cubicBezTo>
                <a:cubicBezTo>
                  <a:pt x="107" y="197"/>
                  <a:pt x="107" y="198"/>
                  <a:pt x="106" y="198"/>
                </a:cubicBezTo>
                <a:cubicBezTo>
                  <a:pt x="106" y="198"/>
                  <a:pt x="105" y="198"/>
                  <a:pt x="105" y="198"/>
                </a:cubicBezTo>
                <a:cubicBezTo>
                  <a:pt x="105" y="198"/>
                  <a:pt x="104" y="197"/>
                  <a:pt x="104" y="197"/>
                </a:cubicBezTo>
                <a:cubicBezTo>
                  <a:pt x="21" y="84"/>
                  <a:pt x="21" y="84"/>
                  <a:pt x="21" y="84"/>
                </a:cubicBezTo>
                <a:cubicBezTo>
                  <a:pt x="21" y="84"/>
                  <a:pt x="21" y="83"/>
                  <a:pt x="22" y="83"/>
                </a:cubicBezTo>
                <a:close/>
                <a:moveTo>
                  <a:pt x="146" y="198"/>
                </a:moveTo>
                <a:cubicBezTo>
                  <a:pt x="145" y="198"/>
                  <a:pt x="143" y="198"/>
                  <a:pt x="143" y="198"/>
                </a:cubicBezTo>
                <a:cubicBezTo>
                  <a:pt x="142" y="198"/>
                  <a:pt x="142" y="198"/>
                  <a:pt x="142" y="198"/>
                </a:cubicBezTo>
                <a:cubicBezTo>
                  <a:pt x="181" y="84"/>
                  <a:pt x="181" y="84"/>
                  <a:pt x="181" y="84"/>
                </a:cubicBezTo>
                <a:cubicBezTo>
                  <a:pt x="181" y="84"/>
                  <a:pt x="181" y="83"/>
                  <a:pt x="182" y="83"/>
                </a:cubicBezTo>
                <a:cubicBezTo>
                  <a:pt x="194" y="83"/>
                  <a:pt x="217" y="83"/>
                  <a:pt x="229" y="83"/>
                </a:cubicBezTo>
                <a:cubicBezTo>
                  <a:pt x="230" y="83"/>
                  <a:pt x="229" y="84"/>
                  <a:pt x="229" y="84"/>
                </a:cubicBezTo>
                <a:cubicBezTo>
                  <a:pt x="146" y="198"/>
                  <a:pt x="146" y="198"/>
                  <a:pt x="146" y="198"/>
                </a:cubicBezTo>
                <a:cubicBezTo>
                  <a:pt x="146" y="198"/>
                  <a:pt x="146" y="198"/>
                  <a:pt x="146" y="198"/>
                </a:cubicBezTo>
                <a:close/>
              </a:path>
            </a:pathLst>
          </a:custGeom>
          <a:solidFill>
            <a:schemeClr val="bg1"/>
          </a:solidFill>
          <a:ln>
            <a:noFill/>
          </a:ln>
        </p:spPr>
        <p:txBody>
          <a:bodyPr vert="horz" wrap="square" lIns="91440" tIns="45720" rIns="91440" bIns="45720" numCol="1" anchor="t" anchorCtr="0" compatLnSpc="1"/>
          <a:lstStyle/>
          <a:p>
            <a:endParaRPr lang="zh-CN" altLang="en-US">
              <a:solidFill>
                <a:prstClr val="black"/>
              </a:solidFill>
              <a:latin typeface="字魂36号-正文宋楷" panose="02000000000000000000" pitchFamily="2" charset="-122"/>
              <a:ea typeface="字魂36号-正文宋楷" panose="02000000000000000000" pitchFamily="2" charset="-122"/>
            </a:endParaRPr>
          </a:p>
        </p:txBody>
      </p:sp>
      <p:pic>
        <p:nvPicPr>
          <p:cNvPr id="2" name="Picture 4">
            <a:extLst>
              <a:ext uri="{FF2B5EF4-FFF2-40B4-BE49-F238E27FC236}">
                <a16:creationId xmlns:a16="http://schemas.microsoft.com/office/drawing/2014/main" id="{FDC8367C-551A-344C-82BB-BA6D4E2F52B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361022"/>
            <a:ext cx="6477000" cy="2956018"/>
          </a:xfrm>
          <a:prstGeom prst="rect">
            <a:avLst/>
          </a:prstGeom>
        </p:spPr>
      </p:pic>
      <p:pic>
        <p:nvPicPr>
          <p:cNvPr id="5" name="Picture 5">
            <a:extLst>
              <a:ext uri="{FF2B5EF4-FFF2-40B4-BE49-F238E27FC236}">
                <a16:creationId xmlns:a16="http://schemas.microsoft.com/office/drawing/2014/main" id="{0405168D-697E-4147-9E83-8EBBDE2C9BF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027939" y="1749780"/>
            <a:ext cx="6920117" cy="4450256"/>
          </a:xfrm>
          <a:prstGeom prst="rect">
            <a:avLst/>
          </a:prstGeom>
        </p:spPr>
      </p:pic>
    </p:spTree>
    <p:extLst>
      <p:ext uri="{BB962C8B-B14F-4D97-AF65-F5344CB8AC3E}">
        <p14:creationId xmlns:p14="http://schemas.microsoft.com/office/powerpoint/2010/main" val="176864997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文本框 12"/>
          <p:cNvSpPr txBox="1"/>
          <p:nvPr/>
        </p:nvSpPr>
        <p:spPr>
          <a:xfrm>
            <a:off x="1260165" y="113780"/>
            <a:ext cx="9687321" cy="707886"/>
          </a:xfrm>
          <a:prstGeom prst="rect">
            <a:avLst/>
          </a:prstGeom>
          <a:noFill/>
        </p:spPr>
        <p:txBody>
          <a:bodyPr wrap="square" rtlCol="0">
            <a:spAutoFit/>
          </a:bodyPr>
          <a:lstStyle/>
          <a:p>
            <a:r>
              <a:rPr lang="en-GB" altLang="zh-CN" sz="4000" dirty="0">
                <a:solidFill>
                  <a:schemeClr val="accent1"/>
                </a:solidFill>
                <a:latin typeface="字魂95号-手刻宋" panose="00000500000000000000" pitchFamily="2" charset="-122"/>
                <a:ea typeface="字魂95号-手刻宋" panose="00000500000000000000" pitchFamily="2" charset="-122"/>
              </a:rPr>
              <a:t>Hilton </a:t>
            </a:r>
            <a:r>
              <a:rPr lang="en-GB" altLang="zh-CN" sz="4000" dirty="0" err="1">
                <a:solidFill>
                  <a:schemeClr val="accent1"/>
                </a:solidFill>
                <a:latin typeface="字魂95号-手刻宋" panose="00000500000000000000" pitchFamily="2" charset="-122"/>
                <a:ea typeface="字魂95号-手刻宋" panose="00000500000000000000" pitchFamily="2" charset="-122"/>
              </a:rPr>
              <a:t>Hofstede</a:t>
            </a:r>
            <a:r>
              <a:rPr lang="en-GB" altLang="zh-CN" sz="4000" dirty="0">
                <a:solidFill>
                  <a:schemeClr val="accent1"/>
                </a:solidFill>
                <a:latin typeface="字魂95号-手刻宋" panose="00000500000000000000" pitchFamily="2" charset="-122"/>
                <a:ea typeface="字魂95号-手刻宋" panose="00000500000000000000" pitchFamily="2" charset="-122"/>
              </a:rPr>
              <a:t> analysis (</a:t>
            </a:r>
            <a:r>
              <a:rPr lang="en-GB" sz="4000" b="0" i="0" u="none" strike="noStrike" dirty="0">
                <a:solidFill>
                  <a:schemeClr val="accent1"/>
                </a:solidFill>
                <a:effectLst/>
                <a:latin typeface="Roboto" panose="02000000000000000000" pitchFamily="2" charset="0"/>
              </a:rPr>
              <a:t>Harvey, M. 2020)</a:t>
            </a:r>
            <a:endParaRPr lang="en-US" altLang="zh-CN" sz="4000" b="1" dirty="0">
              <a:solidFill>
                <a:schemeClr val="accent1"/>
              </a:solidFill>
              <a:latin typeface="字魂95号-手刻宋" panose="00000500000000000000" pitchFamily="2" charset="-122"/>
              <a:ea typeface="字魂95号-手刻宋" panose="00000500000000000000" pitchFamily="2" charset="-122"/>
            </a:endParaRPr>
          </a:p>
        </p:txBody>
      </p:sp>
      <p:cxnSp>
        <p:nvCxnSpPr>
          <p:cNvPr id="18" name="直接连接符 17"/>
          <p:cNvCxnSpPr/>
          <p:nvPr/>
        </p:nvCxnSpPr>
        <p:spPr>
          <a:xfrm>
            <a:off x="1260165" y="1297514"/>
            <a:ext cx="548640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grpSp>
        <p:nvGrpSpPr>
          <p:cNvPr id="29" name="组合 28"/>
          <p:cNvGrpSpPr/>
          <p:nvPr/>
        </p:nvGrpSpPr>
        <p:grpSpPr>
          <a:xfrm flipH="1">
            <a:off x="644849" y="5800406"/>
            <a:ext cx="474192" cy="399630"/>
            <a:chOff x="6350" y="1588"/>
            <a:chExt cx="1403350" cy="1182687"/>
          </a:xfrm>
          <a:solidFill>
            <a:schemeClr val="bg1"/>
          </a:solidFill>
        </p:grpSpPr>
        <p:sp>
          <p:nvSpPr>
            <p:cNvPr id="30" name="Freeform 5"/>
            <p:cNvSpPr/>
            <p:nvPr/>
          </p:nvSpPr>
          <p:spPr bwMode="auto">
            <a:xfrm>
              <a:off x="498475" y="1588"/>
              <a:ext cx="627063" cy="625475"/>
            </a:xfrm>
            <a:custGeom>
              <a:avLst/>
              <a:gdLst>
                <a:gd name="T0" fmla="*/ 163 w 166"/>
                <a:gd name="T1" fmla="*/ 30 h 165"/>
                <a:gd name="T2" fmla="*/ 134 w 166"/>
                <a:gd name="T3" fmla="*/ 1 h 165"/>
                <a:gd name="T4" fmla="*/ 127 w 166"/>
                <a:gd name="T5" fmla="*/ 0 h 165"/>
                <a:gd name="T6" fmla="*/ 99 w 166"/>
                <a:gd name="T7" fmla="*/ 0 h 165"/>
                <a:gd name="T8" fmla="*/ 94 w 166"/>
                <a:gd name="T9" fmla="*/ 2 h 165"/>
                <a:gd name="T10" fmla="*/ 3 w 166"/>
                <a:gd name="T11" fmla="*/ 93 h 165"/>
                <a:gd name="T12" fmla="*/ 3 w 166"/>
                <a:gd name="T13" fmla="*/ 105 h 165"/>
                <a:gd name="T14" fmla="*/ 9 w 166"/>
                <a:gd name="T15" fmla="*/ 107 h 165"/>
                <a:gd name="T16" fmla="*/ 15 w 166"/>
                <a:gd name="T17" fmla="*/ 104 h 165"/>
                <a:gd name="T18" fmla="*/ 104 w 166"/>
                <a:gd name="T19" fmla="*/ 15 h 165"/>
                <a:gd name="T20" fmla="*/ 125 w 166"/>
                <a:gd name="T21" fmla="*/ 15 h 165"/>
                <a:gd name="T22" fmla="*/ 126 w 166"/>
                <a:gd name="T23" fmla="*/ 16 h 165"/>
                <a:gd name="T24" fmla="*/ 125 w 166"/>
                <a:gd name="T25" fmla="*/ 17 h 165"/>
                <a:gd name="T26" fmla="*/ 25 w 166"/>
                <a:gd name="T27" fmla="*/ 117 h 165"/>
                <a:gd name="T28" fmla="*/ 25 w 166"/>
                <a:gd name="T29" fmla="*/ 123 h 165"/>
                <a:gd name="T30" fmla="*/ 29 w 166"/>
                <a:gd name="T31" fmla="*/ 124 h 165"/>
                <a:gd name="T32" fmla="*/ 32 w 166"/>
                <a:gd name="T33" fmla="*/ 123 h 165"/>
                <a:gd name="T34" fmla="*/ 131 w 166"/>
                <a:gd name="T35" fmla="*/ 23 h 165"/>
                <a:gd name="T36" fmla="*/ 132 w 166"/>
                <a:gd name="T37" fmla="*/ 23 h 165"/>
                <a:gd name="T38" fmla="*/ 143 w 166"/>
                <a:gd name="T39" fmla="*/ 34 h 165"/>
                <a:gd name="T40" fmla="*/ 142 w 166"/>
                <a:gd name="T41" fmla="*/ 34 h 165"/>
                <a:gd name="T42" fmla="*/ 42 w 166"/>
                <a:gd name="T43" fmla="*/ 134 h 165"/>
                <a:gd name="T44" fmla="*/ 42 w 166"/>
                <a:gd name="T45" fmla="*/ 140 h 165"/>
                <a:gd name="T46" fmla="*/ 45 w 166"/>
                <a:gd name="T47" fmla="*/ 141 h 165"/>
                <a:gd name="T48" fmla="*/ 49 w 166"/>
                <a:gd name="T49" fmla="*/ 140 h 165"/>
                <a:gd name="T50" fmla="*/ 148 w 166"/>
                <a:gd name="T51" fmla="*/ 40 h 165"/>
                <a:gd name="T52" fmla="*/ 149 w 166"/>
                <a:gd name="T53" fmla="*/ 40 h 165"/>
                <a:gd name="T54" fmla="*/ 151 w 166"/>
                <a:gd name="T55" fmla="*/ 41 h 165"/>
                <a:gd name="T56" fmla="*/ 151 w 166"/>
                <a:gd name="T57" fmla="*/ 61 h 165"/>
                <a:gd name="T58" fmla="*/ 61 w 166"/>
                <a:gd name="T59" fmla="*/ 150 h 165"/>
                <a:gd name="T60" fmla="*/ 61 w 166"/>
                <a:gd name="T61" fmla="*/ 162 h 165"/>
                <a:gd name="T62" fmla="*/ 67 w 166"/>
                <a:gd name="T63" fmla="*/ 165 h 165"/>
                <a:gd name="T64" fmla="*/ 73 w 166"/>
                <a:gd name="T65" fmla="*/ 162 h 165"/>
                <a:gd name="T66" fmla="*/ 164 w 166"/>
                <a:gd name="T67" fmla="*/ 71 h 165"/>
                <a:gd name="T68" fmla="*/ 164 w 166"/>
                <a:gd name="T69" fmla="*/ 71 h 165"/>
                <a:gd name="T70" fmla="*/ 166 w 166"/>
                <a:gd name="T71" fmla="*/ 65 h 165"/>
                <a:gd name="T72" fmla="*/ 166 w 166"/>
                <a:gd name="T73" fmla="*/ 37 h 165"/>
                <a:gd name="T74" fmla="*/ 163 w 166"/>
                <a:gd name="T75" fmla="*/ 30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66" h="165">
                  <a:moveTo>
                    <a:pt x="163" y="30"/>
                  </a:moveTo>
                  <a:cubicBezTo>
                    <a:pt x="134" y="1"/>
                    <a:pt x="134" y="1"/>
                    <a:pt x="134" y="1"/>
                  </a:cubicBezTo>
                  <a:cubicBezTo>
                    <a:pt x="133" y="0"/>
                    <a:pt x="130" y="0"/>
                    <a:pt x="127" y="0"/>
                  </a:cubicBezTo>
                  <a:cubicBezTo>
                    <a:pt x="99" y="0"/>
                    <a:pt x="99" y="0"/>
                    <a:pt x="99" y="0"/>
                  </a:cubicBezTo>
                  <a:cubicBezTo>
                    <a:pt x="97" y="0"/>
                    <a:pt x="96" y="0"/>
                    <a:pt x="94" y="2"/>
                  </a:cubicBezTo>
                  <a:cubicBezTo>
                    <a:pt x="3" y="93"/>
                    <a:pt x="3" y="93"/>
                    <a:pt x="3" y="93"/>
                  </a:cubicBezTo>
                  <a:cubicBezTo>
                    <a:pt x="0" y="96"/>
                    <a:pt x="0" y="101"/>
                    <a:pt x="3" y="105"/>
                  </a:cubicBezTo>
                  <a:cubicBezTo>
                    <a:pt x="5" y="106"/>
                    <a:pt x="7" y="107"/>
                    <a:pt x="9" y="107"/>
                  </a:cubicBezTo>
                  <a:cubicBezTo>
                    <a:pt x="11" y="107"/>
                    <a:pt x="14" y="106"/>
                    <a:pt x="15" y="104"/>
                  </a:cubicBezTo>
                  <a:cubicBezTo>
                    <a:pt x="104" y="15"/>
                    <a:pt x="104" y="15"/>
                    <a:pt x="104" y="15"/>
                  </a:cubicBezTo>
                  <a:cubicBezTo>
                    <a:pt x="125" y="15"/>
                    <a:pt x="125" y="15"/>
                    <a:pt x="125" y="15"/>
                  </a:cubicBezTo>
                  <a:cubicBezTo>
                    <a:pt x="126" y="16"/>
                    <a:pt x="126" y="16"/>
                    <a:pt x="126" y="16"/>
                  </a:cubicBezTo>
                  <a:cubicBezTo>
                    <a:pt x="125" y="17"/>
                    <a:pt x="125" y="17"/>
                    <a:pt x="125" y="17"/>
                  </a:cubicBezTo>
                  <a:cubicBezTo>
                    <a:pt x="25" y="117"/>
                    <a:pt x="25" y="117"/>
                    <a:pt x="25" y="117"/>
                  </a:cubicBezTo>
                  <a:cubicBezTo>
                    <a:pt x="24" y="118"/>
                    <a:pt x="24" y="121"/>
                    <a:pt x="25" y="123"/>
                  </a:cubicBezTo>
                  <a:cubicBezTo>
                    <a:pt x="26" y="124"/>
                    <a:pt x="27" y="124"/>
                    <a:pt x="29" y="124"/>
                  </a:cubicBezTo>
                  <a:cubicBezTo>
                    <a:pt x="30" y="124"/>
                    <a:pt x="31" y="124"/>
                    <a:pt x="32" y="123"/>
                  </a:cubicBezTo>
                  <a:cubicBezTo>
                    <a:pt x="131" y="23"/>
                    <a:pt x="131" y="23"/>
                    <a:pt x="131" y="23"/>
                  </a:cubicBezTo>
                  <a:cubicBezTo>
                    <a:pt x="131" y="23"/>
                    <a:pt x="131" y="23"/>
                    <a:pt x="132" y="23"/>
                  </a:cubicBezTo>
                  <a:cubicBezTo>
                    <a:pt x="143" y="34"/>
                    <a:pt x="143" y="34"/>
                    <a:pt x="143" y="34"/>
                  </a:cubicBezTo>
                  <a:cubicBezTo>
                    <a:pt x="142" y="34"/>
                    <a:pt x="142" y="34"/>
                    <a:pt x="142" y="34"/>
                  </a:cubicBezTo>
                  <a:cubicBezTo>
                    <a:pt x="42" y="134"/>
                    <a:pt x="42" y="134"/>
                    <a:pt x="42" y="134"/>
                  </a:cubicBezTo>
                  <a:cubicBezTo>
                    <a:pt x="41" y="135"/>
                    <a:pt x="41" y="138"/>
                    <a:pt x="42" y="140"/>
                  </a:cubicBezTo>
                  <a:cubicBezTo>
                    <a:pt x="43" y="141"/>
                    <a:pt x="44" y="141"/>
                    <a:pt x="45" y="141"/>
                  </a:cubicBezTo>
                  <a:cubicBezTo>
                    <a:pt x="47" y="141"/>
                    <a:pt x="48" y="141"/>
                    <a:pt x="49" y="140"/>
                  </a:cubicBezTo>
                  <a:cubicBezTo>
                    <a:pt x="148" y="40"/>
                    <a:pt x="148" y="40"/>
                    <a:pt x="148" y="40"/>
                  </a:cubicBezTo>
                  <a:cubicBezTo>
                    <a:pt x="148" y="40"/>
                    <a:pt x="149" y="40"/>
                    <a:pt x="149" y="40"/>
                  </a:cubicBezTo>
                  <a:cubicBezTo>
                    <a:pt x="151" y="41"/>
                    <a:pt x="151" y="41"/>
                    <a:pt x="151" y="41"/>
                  </a:cubicBezTo>
                  <a:cubicBezTo>
                    <a:pt x="151" y="61"/>
                    <a:pt x="151" y="61"/>
                    <a:pt x="151" y="61"/>
                  </a:cubicBezTo>
                  <a:cubicBezTo>
                    <a:pt x="61" y="150"/>
                    <a:pt x="61" y="150"/>
                    <a:pt x="61" y="150"/>
                  </a:cubicBezTo>
                  <a:cubicBezTo>
                    <a:pt x="58" y="153"/>
                    <a:pt x="58" y="159"/>
                    <a:pt x="61" y="162"/>
                  </a:cubicBezTo>
                  <a:cubicBezTo>
                    <a:pt x="63" y="164"/>
                    <a:pt x="65" y="165"/>
                    <a:pt x="67" y="165"/>
                  </a:cubicBezTo>
                  <a:cubicBezTo>
                    <a:pt x="69" y="165"/>
                    <a:pt x="71" y="164"/>
                    <a:pt x="73" y="162"/>
                  </a:cubicBezTo>
                  <a:cubicBezTo>
                    <a:pt x="164" y="71"/>
                    <a:pt x="164" y="71"/>
                    <a:pt x="164" y="71"/>
                  </a:cubicBezTo>
                  <a:cubicBezTo>
                    <a:pt x="164" y="71"/>
                    <a:pt x="164" y="71"/>
                    <a:pt x="164" y="71"/>
                  </a:cubicBezTo>
                  <a:cubicBezTo>
                    <a:pt x="166" y="69"/>
                    <a:pt x="166" y="67"/>
                    <a:pt x="166" y="65"/>
                  </a:cubicBezTo>
                  <a:cubicBezTo>
                    <a:pt x="166" y="37"/>
                    <a:pt x="166" y="37"/>
                    <a:pt x="166" y="37"/>
                  </a:cubicBezTo>
                  <a:cubicBezTo>
                    <a:pt x="166" y="34"/>
                    <a:pt x="165" y="32"/>
                    <a:pt x="163" y="30"/>
                  </a:cubicBezTo>
                  <a:close/>
                </a:path>
              </a:pathLst>
            </a:custGeom>
            <a:grpFill/>
            <a:ln w="9525">
              <a:noFill/>
              <a:round/>
            </a:ln>
          </p:spPr>
          <p:txBody>
            <a:bodyPr vert="horz" wrap="square" lIns="91440" tIns="45720" rIns="91440" bIns="45720" numCol="1" anchor="t" anchorCtr="0" compatLnSpc="1"/>
            <a:lstStyle/>
            <a:p>
              <a:endParaRPr lang="zh-CN" altLang="en-US">
                <a:solidFill>
                  <a:prstClr val="black"/>
                </a:solidFill>
                <a:latin typeface="字魂36号-正文宋楷" panose="02000000000000000000" pitchFamily="2" charset="-122"/>
                <a:ea typeface="字魂36号-正文宋楷" panose="02000000000000000000" pitchFamily="2" charset="-122"/>
              </a:endParaRPr>
            </a:p>
          </p:txBody>
        </p:sp>
        <p:sp>
          <p:nvSpPr>
            <p:cNvPr id="31" name="Freeform 6"/>
            <p:cNvSpPr/>
            <p:nvPr/>
          </p:nvSpPr>
          <p:spPr bwMode="auto">
            <a:xfrm>
              <a:off x="6350" y="214313"/>
              <a:ext cx="1403350" cy="969962"/>
            </a:xfrm>
            <a:custGeom>
              <a:avLst/>
              <a:gdLst>
                <a:gd name="T0" fmla="*/ 346 w 371"/>
                <a:gd name="T1" fmla="*/ 209 h 256"/>
                <a:gd name="T2" fmla="*/ 346 w 371"/>
                <a:gd name="T3" fmla="*/ 25 h 256"/>
                <a:gd name="T4" fmla="*/ 321 w 371"/>
                <a:gd name="T5" fmla="*/ 0 h 256"/>
                <a:gd name="T6" fmla="*/ 309 w 371"/>
                <a:gd name="T7" fmla="*/ 0 h 256"/>
                <a:gd name="T8" fmla="*/ 309 w 371"/>
                <a:gd name="T9" fmla="*/ 9 h 256"/>
                <a:gd name="T10" fmla="*/ 309 w 371"/>
                <a:gd name="T11" fmla="*/ 12 h 256"/>
                <a:gd name="T12" fmla="*/ 321 w 371"/>
                <a:gd name="T13" fmla="*/ 12 h 256"/>
                <a:gd name="T14" fmla="*/ 334 w 371"/>
                <a:gd name="T15" fmla="*/ 25 h 256"/>
                <a:gd name="T16" fmla="*/ 334 w 371"/>
                <a:gd name="T17" fmla="*/ 209 h 256"/>
                <a:gd name="T18" fmla="*/ 231 w 371"/>
                <a:gd name="T19" fmla="*/ 209 h 256"/>
                <a:gd name="T20" fmla="*/ 231 w 371"/>
                <a:gd name="T21" fmla="*/ 212 h 256"/>
                <a:gd name="T22" fmla="*/ 218 w 371"/>
                <a:gd name="T23" fmla="*/ 225 h 256"/>
                <a:gd name="T24" fmla="*/ 150 w 371"/>
                <a:gd name="T25" fmla="*/ 225 h 256"/>
                <a:gd name="T26" fmla="*/ 137 w 371"/>
                <a:gd name="T27" fmla="*/ 212 h 256"/>
                <a:gd name="T28" fmla="*/ 137 w 371"/>
                <a:gd name="T29" fmla="*/ 209 h 256"/>
                <a:gd name="T30" fmla="*/ 40 w 371"/>
                <a:gd name="T31" fmla="*/ 209 h 256"/>
                <a:gd name="T32" fmla="*/ 40 w 371"/>
                <a:gd name="T33" fmla="*/ 25 h 256"/>
                <a:gd name="T34" fmla="*/ 53 w 371"/>
                <a:gd name="T35" fmla="*/ 12 h 256"/>
                <a:gd name="T36" fmla="*/ 140 w 371"/>
                <a:gd name="T37" fmla="*/ 12 h 256"/>
                <a:gd name="T38" fmla="*/ 152 w 371"/>
                <a:gd name="T39" fmla="*/ 0 h 256"/>
                <a:gd name="T40" fmla="*/ 53 w 371"/>
                <a:gd name="T41" fmla="*/ 0 h 256"/>
                <a:gd name="T42" fmla="*/ 28 w 371"/>
                <a:gd name="T43" fmla="*/ 25 h 256"/>
                <a:gd name="T44" fmla="*/ 28 w 371"/>
                <a:gd name="T45" fmla="*/ 209 h 256"/>
                <a:gd name="T46" fmla="*/ 0 w 371"/>
                <a:gd name="T47" fmla="*/ 209 h 256"/>
                <a:gd name="T48" fmla="*/ 0 w 371"/>
                <a:gd name="T49" fmla="*/ 231 h 256"/>
                <a:gd name="T50" fmla="*/ 25 w 371"/>
                <a:gd name="T51" fmla="*/ 256 h 256"/>
                <a:gd name="T52" fmla="*/ 346 w 371"/>
                <a:gd name="T53" fmla="*/ 256 h 256"/>
                <a:gd name="T54" fmla="*/ 371 w 371"/>
                <a:gd name="T55" fmla="*/ 231 h 256"/>
                <a:gd name="T56" fmla="*/ 371 w 371"/>
                <a:gd name="T57" fmla="*/ 209 h 256"/>
                <a:gd name="T58" fmla="*/ 346 w 371"/>
                <a:gd name="T59" fmla="*/ 209 h 2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371" h="256">
                  <a:moveTo>
                    <a:pt x="346" y="209"/>
                  </a:moveTo>
                  <a:cubicBezTo>
                    <a:pt x="346" y="25"/>
                    <a:pt x="346" y="25"/>
                    <a:pt x="346" y="25"/>
                  </a:cubicBezTo>
                  <a:cubicBezTo>
                    <a:pt x="346" y="11"/>
                    <a:pt x="335" y="0"/>
                    <a:pt x="321" y="0"/>
                  </a:cubicBezTo>
                  <a:cubicBezTo>
                    <a:pt x="309" y="0"/>
                    <a:pt x="309" y="0"/>
                    <a:pt x="309" y="0"/>
                  </a:cubicBezTo>
                  <a:cubicBezTo>
                    <a:pt x="309" y="9"/>
                    <a:pt x="309" y="9"/>
                    <a:pt x="309" y="9"/>
                  </a:cubicBezTo>
                  <a:cubicBezTo>
                    <a:pt x="309" y="10"/>
                    <a:pt x="309" y="11"/>
                    <a:pt x="309" y="12"/>
                  </a:cubicBezTo>
                  <a:cubicBezTo>
                    <a:pt x="321" y="12"/>
                    <a:pt x="321" y="12"/>
                    <a:pt x="321" y="12"/>
                  </a:cubicBezTo>
                  <a:cubicBezTo>
                    <a:pt x="328" y="12"/>
                    <a:pt x="334" y="18"/>
                    <a:pt x="334" y="25"/>
                  </a:cubicBezTo>
                  <a:cubicBezTo>
                    <a:pt x="334" y="209"/>
                    <a:pt x="334" y="209"/>
                    <a:pt x="334" y="209"/>
                  </a:cubicBezTo>
                  <a:cubicBezTo>
                    <a:pt x="231" y="209"/>
                    <a:pt x="231" y="209"/>
                    <a:pt x="231" y="209"/>
                  </a:cubicBezTo>
                  <a:cubicBezTo>
                    <a:pt x="231" y="212"/>
                    <a:pt x="231" y="212"/>
                    <a:pt x="231" y="212"/>
                  </a:cubicBezTo>
                  <a:cubicBezTo>
                    <a:pt x="231" y="219"/>
                    <a:pt x="225" y="225"/>
                    <a:pt x="218" y="225"/>
                  </a:cubicBezTo>
                  <a:cubicBezTo>
                    <a:pt x="150" y="225"/>
                    <a:pt x="150" y="225"/>
                    <a:pt x="150" y="225"/>
                  </a:cubicBezTo>
                  <a:cubicBezTo>
                    <a:pt x="143" y="225"/>
                    <a:pt x="137" y="219"/>
                    <a:pt x="137" y="212"/>
                  </a:cubicBezTo>
                  <a:cubicBezTo>
                    <a:pt x="137" y="209"/>
                    <a:pt x="137" y="209"/>
                    <a:pt x="137" y="209"/>
                  </a:cubicBezTo>
                  <a:cubicBezTo>
                    <a:pt x="40" y="209"/>
                    <a:pt x="40" y="209"/>
                    <a:pt x="40" y="209"/>
                  </a:cubicBezTo>
                  <a:cubicBezTo>
                    <a:pt x="40" y="25"/>
                    <a:pt x="40" y="25"/>
                    <a:pt x="40" y="25"/>
                  </a:cubicBezTo>
                  <a:cubicBezTo>
                    <a:pt x="40" y="18"/>
                    <a:pt x="46" y="12"/>
                    <a:pt x="53" y="12"/>
                  </a:cubicBezTo>
                  <a:cubicBezTo>
                    <a:pt x="140" y="12"/>
                    <a:pt x="140" y="12"/>
                    <a:pt x="140" y="12"/>
                  </a:cubicBezTo>
                  <a:cubicBezTo>
                    <a:pt x="152" y="0"/>
                    <a:pt x="152" y="0"/>
                    <a:pt x="152" y="0"/>
                  </a:cubicBezTo>
                  <a:cubicBezTo>
                    <a:pt x="53" y="0"/>
                    <a:pt x="53" y="0"/>
                    <a:pt x="53" y="0"/>
                  </a:cubicBezTo>
                  <a:cubicBezTo>
                    <a:pt x="39" y="0"/>
                    <a:pt x="28" y="11"/>
                    <a:pt x="28" y="25"/>
                  </a:cubicBezTo>
                  <a:cubicBezTo>
                    <a:pt x="28" y="209"/>
                    <a:pt x="28" y="209"/>
                    <a:pt x="28" y="209"/>
                  </a:cubicBezTo>
                  <a:cubicBezTo>
                    <a:pt x="0" y="209"/>
                    <a:pt x="0" y="209"/>
                    <a:pt x="0" y="209"/>
                  </a:cubicBezTo>
                  <a:cubicBezTo>
                    <a:pt x="0" y="231"/>
                    <a:pt x="0" y="231"/>
                    <a:pt x="0" y="231"/>
                  </a:cubicBezTo>
                  <a:cubicBezTo>
                    <a:pt x="0" y="245"/>
                    <a:pt x="11" y="256"/>
                    <a:pt x="25" y="256"/>
                  </a:cubicBezTo>
                  <a:cubicBezTo>
                    <a:pt x="346" y="256"/>
                    <a:pt x="346" y="256"/>
                    <a:pt x="346" y="256"/>
                  </a:cubicBezTo>
                  <a:cubicBezTo>
                    <a:pt x="360" y="256"/>
                    <a:pt x="371" y="245"/>
                    <a:pt x="371" y="231"/>
                  </a:cubicBezTo>
                  <a:cubicBezTo>
                    <a:pt x="371" y="209"/>
                    <a:pt x="371" y="209"/>
                    <a:pt x="371" y="209"/>
                  </a:cubicBezTo>
                  <a:lnTo>
                    <a:pt x="346" y="209"/>
                  </a:lnTo>
                  <a:close/>
                </a:path>
              </a:pathLst>
            </a:custGeom>
            <a:grpFill/>
            <a:ln w="9525">
              <a:noFill/>
              <a:round/>
            </a:ln>
          </p:spPr>
          <p:txBody>
            <a:bodyPr vert="horz" wrap="square" lIns="91440" tIns="45720" rIns="91440" bIns="45720" numCol="1" anchor="t" anchorCtr="0" compatLnSpc="1"/>
            <a:lstStyle/>
            <a:p>
              <a:endParaRPr lang="zh-CN" altLang="en-US">
                <a:solidFill>
                  <a:prstClr val="black"/>
                </a:solidFill>
                <a:latin typeface="字魂36号-正文宋楷" panose="02000000000000000000" pitchFamily="2" charset="-122"/>
                <a:ea typeface="字魂36号-正文宋楷" panose="02000000000000000000" pitchFamily="2" charset="-122"/>
              </a:endParaRPr>
            </a:p>
          </p:txBody>
        </p:sp>
        <p:sp>
          <p:nvSpPr>
            <p:cNvPr id="32" name="Freeform 7"/>
            <p:cNvSpPr/>
            <p:nvPr/>
          </p:nvSpPr>
          <p:spPr bwMode="auto">
            <a:xfrm>
              <a:off x="369888" y="411163"/>
              <a:ext cx="339725" cy="333375"/>
            </a:xfrm>
            <a:custGeom>
              <a:avLst/>
              <a:gdLst>
                <a:gd name="T0" fmla="*/ 88 w 90"/>
                <a:gd name="T1" fmla="*/ 59 h 88"/>
                <a:gd name="T2" fmla="*/ 78 w 90"/>
                <a:gd name="T3" fmla="*/ 53 h 88"/>
                <a:gd name="T4" fmla="*/ 40 w 90"/>
                <a:gd name="T5" fmla="*/ 63 h 88"/>
                <a:gd name="T6" fmla="*/ 39 w 90"/>
                <a:gd name="T7" fmla="*/ 61 h 88"/>
                <a:gd name="T8" fmla="*/ 27 w 90"/>
                <a:gd name="T9" fmla="*/ 48 h 88"/>
                <a:gd name="T10" fmla="*/ 37 w 90"/>
                <a:gd name="T11" fmla="*/ 12 h 88"/>
                <a:gd name="T12" fmla="*/ 31 w 90"/>
                <a:gd name="T13" fmla="*/ 2 h 88"/>
                <a:gd name="T14" fmla="*/ 21 w 90"/>
                <a:gd name="T15" fmla="*/ 7 h 88"/>
                <a:gd name="T16" fmla="*/ 0 w 90"/>
                <a:gd name="T17" fmla="*/ 77 h 88"/>
                <a:gd name="T18" fmla="*/ 0 w 90"/>
                <a:gd name="T19" fmla="*/ 78 h 88"/>
                <a:gd name="T20" fmla="*/ 0 w 90"/>
                <a:gd name="T21" fmla="*/ 82 h 88"/>
                <a:gd name="T22" fmla="*/ 9 w 90"/>
                <a:gd name="T23" fmla="*/ 88 h 88"/>
                <a:gd name="T24" fmla="*/ 11 w 90"/>
                <a:gd name="T25" fmla="*/ 88 h 88"/>
                <a:gd name="T26" fmla="*/ 82 w 90"/>
                <a:gd name="T27" fmla="*/ 70 h 88"/>
                <a:gd name="T28" fmla="*/ 88 w 90"/>
                <a:gd name="T29" fmla="*/ 59 h 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90" h="88">
                  <a:moveTo>
                    <a:pt x="88" y="59"/>
                  </a:moveTo>
                  <a:cubicBezTo>
                    <a:pt x="87" y="55"/>
                    <a:pt x="83" y="52"/>
                    <a:pt x="78" y="53"/>
                  </a:cubicBezTo>
                  <a:cubicBezTo>
                    <a:pt x="40" y="63"/>
                    <a:pt x="40" y="63"/>
                    <a:pt x="40" y="63"/>
                  </a:cubicBezTo>
                  <a:cubicBezTo>
                    <a:pt x="40" y="62"/>
                    <a:pt x="39" y="61"/>
                    <a:pt x="39" y="61"/>
                  </a:cubicBezTo>
                  <a:cubicBezTo>
                    <a:pt x="27" y="48"/>
                    <a:pt x="27" y="48"/>
                    <a:pt x="27" y="48"/>
                  </a:cubicBezTo>
                  <a:cubicBezTo>
                    <a:pt x="37" y="12"/>
                    <a:pt x="37" y="12"/>
                    <a:pt x="37" y="12"/>
                  </a:cubicBezTo>
                  <a:cubicBezTo>
                    <a:pt x="38" y="8"/>
                    <a:pt x="36" y="3"/>
                    <a:pt x="31" y="2"/>
                  </a:cubicBezTo>
                  <a:cubicBezTo>
                    <a:pt x="27" y="0"/>
                    <a:pt x="22" y="3"/>
                    <a:pt x="21" y="7"/>
                  </a:cubicBezTo>
                  <a:cubicBezTo>
                    <a:pt x="0" y="77"/>
                    <a:pt x="0" y="77"/>
                    <a:pt x="0" y="77"/>
                  </a:cubicBezTo>
                  <a:cubicBezTo>
                    <a:pt x="0" y="77"/>
                    <a:pt x="0" y="78"/>
                    <a:pt x="0" y="78"/>
                  </a:cubicBezTo>
                  <a:cubicBezTo>
                    <a:pt x="0" y="79"/>
                    <a:pt x="0" y="80"/>
                    <a:pt x="0" y="82"/>
                  </a:cubicBezTo>
                  <a:cubicBezTo>
                    <a:pt x="1" y="85"/>
                    <a:pt x="5" y="88"/>
                    <a:pt x="9" y="88"/>
                  </a:cubicBezTo>
                  <a:cubicBezTo>
                    <a:pt x="9" y="88"/>
                    <a:pt x="10" y="88"/>
                    <a:pt x="11" y="88"/>
                  </a:cubicBezTo>
                  <a:cubicBezTo>
                    <a:pt x="82" y="70"/>
                    <a:pt x="82" y="70"/>
                    <a:pt x="82" y="70"/>
                  </a:cubicBezTo>
                  <a:cubicBezTo>
                    <a:pt x="87" y="68"/>
                    <a:pt x="90" y="64"/>
                    <a:pt x="88" y="59"/>
                  </a:cubicBezTo>
                  <a:close/>
                </a:path>
              </a:pathLst>
            </a:custGeom>
            <a:grpFill/>
            <a:ln w="9525">
              <a:noFill/>
              <a:round/>
            </a:ln>
          </p:spPr>
          <p:txBody>
            <a:bodyPr vert="horz" wrap="square" lIns="91440" tIns="45720" rIns="91440" bIns="45720" numCol="1" anchor="t" anchorCtr="0" compatLnSpc="1"/>
            <a:lstStyle/>
            <a:p>
              <a:endParaRPr lang="zh-CN" altLang="en-US">
                <a:solidFill>
                  <a:prstClr val="black"/>
                </a:solidFill>
                <a:latin typeface="字魂36号-正文宋楷" panose="02000000000000000000" pitchFamily="2" charset="-122"/>
                <a:ea typeface="字魂36号-正文宋楷" panose="02000000000000000000" pitchFamily="2" charset="-122"/>
              </a:endParaRPr>
            </a:p>
          </p:txBody>
        </p:sp>
      </p:grpSp>
      <p:sp>
        <p:nvSpPr>
          <p:cNvPr id="33" name="Freeform 54"/>
          <p:cNvSpPr>
            <a:spLocks noEditPoints="1"/>
          </p:cNvSpPr>
          <p:nvPr/>
        </p:nvSpPr>
        <p:spPr bwMode="auto">
          <a:xfrm>
            <a:off x="2389603" y="4043162"/>
            <a:ext cx="436260" cy="445608"/>
          </a:xfrm>
          <a:custGeom>
            <a:avLst/>
            <a:gdLst>
              <a:gd name="T0" fmla="*/ 126 w 175"/>
              <a:gd name="T1" fmla="*/ 34 h 178"/>
              <a:gd name="T2" fmla="*/ 53 w 175"/>
              <a:gd name="T3" fmla="*/ 28 h 178"/>
              <a:gd name="T4" fmla="*/ 11 w 175"/>
              <a:gd name="T5" fmla="*/ 44 h 178"/>
              <a:gd name="T6" fmla="*/ 0 w 175"/>
              <a:gd name="T7" fmla="*/ 57 h 178"/>
              <a:gd name="T8" fmla="*/ 14 w 175"/>
              <a:gd name="T9" fmla="*/ 83 h 178"/>
              <a:gd name="T10" fmla="*/ 50 w 175"/>
              <a:gd name="T11" fmla="*/ 145 h 178"/>
              <a:gd name="T12" fmla="*/ 62 w 175"/>
              <a:gd name="T13" fmla="*/ 167 h 178"/>
              <a:gd name="T14" fmla="*/ 79 w 175"/>
              <a:gd name="T15" fmla="*/ 176 h 178"/>
              <a:gd name="T16" fmla="*/ 123 w 175"/>
              <a:gd name="T17" fmla="*/ 151 h 178"/>
              <a:gd name="T18" fmla="*/ 164 w 175"/>
              <a:gd name="T19" fmla="*/ 134 h 178"/>
              <a:gd name="T20" fmla="*/ 171 w 175"/>
              <a:gd name="T21" fmla="*/ 57 h 178"/>
              <a:gd name="T22" fmla="*/ 158 w 175"/>
              <a:gd name="T23" fmla="*/ 89 h 178"/>
              <a:gd name="T24" fmla="*/ 159 w 175"/>
              <a:gd name="T25" fmla="*/ 79 h 178"/>
              <a:gd name="T26" fmla="*/ 142 w 175"/>
              <a:gd name="T27" fmla="*/ 70 h 178"/>
              <a:gd name="T28" fmla="*/ 129 w 175"/>
              <a:gd name="T29" fmla="*/ 40 h 178"/>
              <a:gd name="T30" fmla="*/ 154 w 175"/>
              <a:gd name="T31" fmla="*/ 94 h 178"/>
              <a:gd name="T32" fmla="*/ 154 w 175"/>
              <a:gd name="T33" fmla="*/ 95 h 178"/>
              <a:gd name="T34" fmla="*/ 136 w 175"/>
              <a:gd name="T35" fmla="*/ 89 h 178"/>
              <a:gd name="T36" fmla="*/ 138 w 175"/>
              <a:gd name="T37" fmla="*/ 75 h 178"/>
              <a:gd name="T38" fmla="*/ 148 w 175"/>
              <a:gd name="T39" fmla="*/ 90 h 178"/>
              <a:gd name="T40" fmla="*/ 154 w 175"/>
              <a:gd name="T41" fmla="*/ 94 h 178"/>
              <a:gd name="T42" fmla="*/ 113 w 175"/>
              <a:gd name="T43" fmla="*/ 47 h 178"/>
              <a:gd name="T44" fmla="*/ 122 w 175"/>
              <a:gd name="T45" fmla="*/ 40 h 178"/>
              <a:gd name="T46" fmla="*/ 88 w 175"/>
              <a:gd name="T47" fmla="*/ 7 h 178"/>
              <a:gd name="T48" fmla="*/ 92 w 175"/>
              <a:gd name="T49" fmla="*/ 37 h 178"/>
              <a:gd name="T50" fmla="*/ 88 w 175"/>
              <a:gd name="T51" fmla="*/ 7 h 178"/>
              <a:gd name="T52" fmla="*/ 82 w 175"/>
              <a:gd name="T53" fmla="*/ 40 h 178"/>
              <a:gd name="T54" fmla="*/ 50 w 175"/>
              <a:gd name="T55" fmla="*/ 54 h 178"/>
              <a:gd name="T56" fmla="*/ 48 w 175"/>
              <a:gd name="T57" fmla="*/ 34 h 178"/>
              <a:gd name="T58" fmla="*/ 42 w 175"/>
              <a:gd name="T59" fmla="*/ 58 h 178"/>
              <a:gd name="T60" fmla="*/ 15 w 175"/>
              <a:gd name="T61" fmla="*/ 67 h 178"/>
              <a:gd name="T62" fmla="*/ 17 w 175"/>
              <a:gd name="T63" fmla="*/ 48 h 178"/>
              <a:gd name="T64" fmla="*/ 48 w 175"/>
              <a:gd name="T65" fmla="*/ 34 h 178"/>
              <a:gd name="T66" fmla="*/ 22 w 175"/>
              <a:gd name="T67" fmla="*/ 84 h 178"/>
              <a:gd name="T68" fmla="*/ 22 w 175"/>
              <a:gd name="T69" fmla="*/ 83 h 178"/>
              <a:gd name="T70" fmla="*/ 39 w 175"/>
              <a:gd name="T71" fmla="*/ 89 h 178"/>
              <a:gd name="T72" fmla="*/ 11 w 175"/>
              <a:gd name="T73" fmla="*/ 119 h 178"/>
              <a:gd name="T74" fmla="*/ 42 w 175"/>
              <a:gd name="T75" fmla="*/ 116 h 178"/>
              <a:gd name="T76" fmla="*/ 11 w 175"/>
              <a:gd name="T77" fmla="*/ 119 h 178"/>
              <a:gd name="T78" fmla="*/ 48 w 175"/>
              <a:gd name="T79" fmla="*/ 62 h 178"/>
              <a:gd name="T80" fmla="*/ 92 w 175"/>
              <a:gd name="T81" fmla="*/ 44 h 178"/>
              <a:gd name="T82" fmla="*/ 128 w 175"/>
              <a:gd name="T83" fmla="*/ 66 h 178"/>
              <a:gd name="T84" fmla="*/ 128 w 175"/>
              <a:gd name="T85" fmla="*/ 116 h 178"/>
              <a:gd name="T86" fmla="*/ 84 w 175"/>
              <a:gd name="T87" fmla="*/ 134 h 178"/>
              <a:gd name="T88" fmla="*/ 48 w 175"/>
              <a:gd name="T89" fmla="*/ 112 h 178"/>
              <a:gd name="T90" fmla="*/ 49 w 175"/>
              <a:gd name="T91" fmla="*/ 122 h 178"/>
              <a:gd name="T92" fmla="*/ 74 w 175"/>
              <a:gd name="T93" fmla="*/ 137 h 178"/>
              <a:gd name="T94" fmla="*/ 49 w 175"/>
              <a:gd name="T95" fmla="*/ 122 h 178"/>
              <a:gd name="T96" fmla="*/ 83 w 175"/>
              <a:gd name="T97" fmla="*/ 171 h 178"/>
              <a:gd name="T98" fmla="*/ 73 w 175"/>
              <a:gd name="T99" fmla="*/ 156 h 178"/>
              <a:gd name="T100" fmla="*/ 57 w 175"/>
              <a:gd name="T101" fmla="*/ 145 h 178"/>
              <a:gd name="T102" fmla="*/ 116 w 175"/>
              <a:gd name="T103" fmla="*/ 150 h 178"/>
              <a:gd name="T104" fmla="*/ 119 w 175"/>
              <a:gd name="T105" fmla="*/ 144 h 178"/>
              <a:gd name="T106" fmla="*/ 105 w 175"/>
              <a:gd name="T107" fmla="*/ 134 h 178"/>
              <a:gd name="T108" fmla="*/ 119 w 175"/>
              <a:gd name="T109" fmla="*/ 144 h 178"/>
              <a:gd name="T110" fmla="*/ 128 w 175"/>
              <a:gd name="T111" fmla="*/ 144 h 178"/>
              <a:gd name="T112" fmla="*/ 133 w 175"/>
              <a:gd name="T113" fmla="*/ 120 h 178"/>
              <a:gd name="T114" fmla="*/ 159 w 175"/>
              <a:gd name="T115" fmla="*/ 131 h 1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75" h="178">
                <a:moveTo>
                  <a:pt x="171" y="57"/>
                </a:moveTo>
                <a:cubicBezTo>
                  <a:pt x="165" y="43"/>
                  <a:pt x="149" y="35"/>
                  <a:pt x="126" y="34"/>
                </a:cubicBezTo>
                <a:cubicBezTo>
                  <a:pt x="117" y="13"/>
                  <a:pt x="104" y="0"/>
                  <a:pt x="88" y="0"/>
                </a:cubicBezTo>
                <a:cubicBezTo>
                  <a:pt x="74" y="0"/>
                  <a:pt x="61" y="11"/>
                  <a:pt x="53" y="28"/>
                </a:cubicBezTo>
                <a:cubicBezTo>
                  <a:pt x="51" y="28"/>
                  <a:pt x="50" y="27"/>
                  <a:pt x="48" y="27"/>
                </a:cubicBezTo>
                <a:cubicBezTo>
                  <a:pt x="31" y="27"/>
                  <a:pt x="18" y="33"/>
                  <a:pt x="11" y="44"/>
                </a:cubicBezTo>
                <a:cubicBezTo>
                  <a:pt x="11" y="45"/>
                  <a:pt x="11" y="45"/>
                  <a:pt x="10" y="46"/>
                </a:cubicBezTo>
                <a:cubicBezTo>
                  <a:pt x="5" y="46"/>
                  <a:pt x="0" y="51"/>
                  <a:pt x="0" y="57"/>
                </a:cubicBezTo>
                <a:cubicBezTo>
                  <a:pt x="0" y="62"/>
                  <a:pt x="4" y="67"/>
                  <a:pt x="9" y="68"/>
                </a:cubicBezTo>
                <a:cubicBezTo>
                  <a:pt x="10" y="73"/>
                  <a:pt x="11" y="78"/>
                  <a:pt x="14" y="83"/>
                </a:cubicBezTo>
                <a:cubicBezTo>
                  <a:pt x="4" y="96"/>
                  <a:pt x="1" y="110"/>
                  <a:pt x="5" y="121"/>
                </a:cubicBezTo>
                <a:cubicBezTo>
                  <a:pt x="10" y="135"/>
                  <a:pt x="27" y="144"/>
                  <a:pt x="50" y="145"/>
                </a:cubicBezTo>
                <a:cubicBezTo>
                  <a:pt x="53" y="153"/>
                  <a:pt x="57" y="159"/>
                  <a:pt x="62" y="165"/>
                </a:cubicBezTo>
                <a:cubicBezTo>
                  <a:pt x="62" y="166"/>
                  <a:pt x="62" y="166"/>
                  <a:pt x="62" y="167"/>
                </a:cubicBezTo>
                <a:cubicBezTo>
                  <a:pt x="62" y="173"/>
                  <a:pt x="67" y="178"/>
                  <a:pt x="73" y="178"/>
                </a:cubicBezTo>
                <a:cubicBezTo>
                  <a:pt x="75" y="178"/>
                  <a:pt x="77" y="177"/>
                  <a:pt x="79" y="176"/>
                </a:cubicBezTo>
                <a:cubicBezTo>
                  <a:pt x="82" y="178"/>
                  <a:pt x="85" y="178"/>
                  <a:pt x="88" y="178"/>
                </a:cubicBezTo>
                <a:cubicBezTo>
                  <a:pt x="102" y="178"/>
                  <a:pt x="114" y="168"/>
                  <a:pt x="123" y="151"/>
                </a:cubicBezTo>
                <a:cubicBezTo>
                  <a:pt x="125" y="151"/>
                  <a:pt x="126" y="151"/>
                  <a:pt x="128" y="151"/>
                </a:cubicBezTo>
                <a:cubicBezTo>
                  <a:pt x="145" y="151"/>
                  <a:pt x="158" y="145"/>
                  <a:pt x="164" y="134"/>
                </a:cubicBezTo>
                <a:cubicBezTo>
                  <a:pt x="171" y="124"/>
                  <a:pt x="170" y="110"/>
                  <a:pt x="162" y="95"/>
                </a:cubicBezTo>
                <a:cubicBezTo>
                  <a:pt x="172" y="82"/>
                  <a:pt x="175" y="68"/>
                  <a:pt x="171" y="57"/>
                </a:cubicBezTo>
                <a:close/>
                <a:moveTo>
                  <a:pt x="165" y="59"/>
                </a:moveTo>
                <a:cubicBezTo>
                  <a:pt x="168" y="68"/>
                  <a:pt x="166" y="79"/>
                  <a:pt x="158" y="89"/>
                </a:cubicBezTo>
                <a:cubicBezTo>
                  <a:pt x="158" y="89"/>
                  <a:pt x="157" y="88"/>
                  <a:pt x="156" y="87"/>
                </a:cubicBezTo>
                <a:cubicBezTo>
                  <a:pt x="158" y="85"/>
                  <a:pt x="159" y="82"/>
                  <a:pt x="159" y="79"/>
                </a:cubicBezTo>
                <a:cubicBezTo>
                  <a:pt x="159" y="73"/>
                  <a:pt x="155" y="68"/>
                  <a:pt x="148" y="68"/>
                </a:cubicBezTo>
                <a:cubicBezTo>
                  <a:pt x="146" y="68"/>
                  <a:pt x="144" y="69"/>
                  <a:pt x="142" y="70"/>
                </a:cubicBezTo>
                <a:cubicBezTo>
                  <a:pt x="140" y="68"/>
                  <a:pt x="137" y="65"/>
                  <a:pt x="134" y="63"/>
                </a:cubicBezTo>
                <a:cubicBezTo>
                  <a:pt x="133" y="55"/>
                  <a:pt x="131" y="47"/>
                  <a:pt x="129" y="40"/>
                </a:cubicBezTo>
                <a:cubicBezTo>
                  <a:pt x="147" y="42"/>
                  <a:pt x="161" y="49"/>
                  <a:pt x="165" y="59"/>
                </a:cubicBezTo>
                <a:close/>
                <a:moveTo>
                  <a:pt x="154" y="94"/>
                </a:moveTo>
                <a:cubicBezTo>
                  <a:pt x="154" y="94"/>
                  <a:pt x="154" y="94"/>
                  <a:pt x="154" y="95"/>
                </a:cubicBezTo>
                <a:cubicBezTo>
                  <a:pt x="154" y="95"/>
                  <a:pt x="154" y="95"/>
                  <a:pt x="154" y="95"/>
                </a:cubicBezTo>
                <a:cubicBezTo>
                  <a:pt x="148" y="101"/>
                  <a:pt x="142" y="107"/>
                  <a:pt x="135" y="112"/>
                </a:cubicBezTo>
                <a:cubicBezTo>
                  <a:pt x="136" y="104"/>
                  <a:pt x="136" y="97"/>
                  <a:pt x="136" y="89"/>
                </a:cubicBezTo>
                <a:cubicBezTo>
                  <a:pt x="136" y="83"/>
                  <a:pt x="136" y="78"/>
                  <a:pt x="136" y="72"/>
                </a:cubicBezTo>
                <a:cubicBezTo>
                  <a:pt x="136" y="73"/>
                  <a:pt x="137" y="74"/>
                  <a:pt x="138" y="75"/>
                </a:cubicBezTo>
                <a:cubicBezTo>
                  <a:pt x="138" y="76"/>
                  <a:pt x="137" y="78"/>
                  <a:pt x="137" y="79"/>
                </a:cubicBezTo>
                <a:cubicBezTo>
                  <a:pt x="137" y="85"/>
                  <a:pt x="142" y="90"/>
                  <a:pt x="148" y="90"/>
                </a:cubicBezTo>
                <a:cubicBezTo>
                  <a:pt x="149" y="90"/>
                  <a:pt x="150" y="90"/>
                  <a:pt x="151" y="90"/>
                </a:cubicBezTo>
                <a:cubicBezTo>
                  <a:pt x="152" y="91"/>
                  <a:pt x="153" y="93"/>
                  <a:pt x="154" y="94"/>
                </a:cubicBezTo>
                <a:close/>
                <a:moveTo>
                  <a:pt x="127" y="57"/>
                </a:moveTo>
                <a:cubicBezTo>
                  <a:pt x="122" y="54"/>
                  <a:pt x="118" y="50"/>
                  <a:pt x="113" y="47"/>
                </a:cubicBezTo>
                <a:cubicBezTo>
                  <a:pt x="109" y="45"/>
                  <a:pt x="106" y="44"/>
                  <a:pt x="102" y="42"/>
                </a:cubicBezTo>
                <a:cubicBezTo>
                  <a:pt x="109" y="41"/>
                  <a:pt x="115" y="40"/>
                  <a:pt x="122" y="40"/>
                </a:cubicBezTo>
                <a:cubicBezTo>
                  <a:pt x="124" y="45"/>
                  <a:pt x="125" y="51"/>
                  <a:pt x="127" y="57"/>
                </a:cubicBezTo>
                <a:close/>
                <a:moveTo>
                  <a:pt x="88" y="7"/>
                </a:moveTo>
                <a:cubicBezTo>
                  <a:pt x="100" y="7"/>
                  <a:pt x="111" y="17"/>
                  <a:pt x="119" y="34"/>
                </a:cubicBezTo>
                <a:cubicBezTo>
                  <a:pt x="110" y="34"/>
                  <a:pt x="101" y="35"/>
                  <a:pt x="92" y="37"/>
                </a:cubicBezTo>
                <a:cubicBezTo>
                  <a:pt x="81" y="33"/>
                  <a:pt x="70" y="30"/>
                  <a:pt x="60" y="28"/>
                </a:cubicBezTo>
                <a:cubicBezTo>
                  <a:pt x="67" y="15"/>
                  <a:pt x="77" y="7"/>
                  <a:pt x="88" y="7"/>
                </a:cubicBezTo>
                <a:close/>
                <a:moveTo>
                  <a:pt x="57" y="34"/>
                </a:moveTo>
                <a:cubicBezTo>
                  <a:pt x="65" y="35"/>
                  <a:pt x="73" y="37"/>
                  <a:pt x="82" y="40"/>
                </a:cubicBezTo>
                <a:cubicBezTo>
                  <a:pt x="78" y="41"/>
                  <a:pt x="74" y="43"/>
                  <a:pt x="71" y="44"/>
                </a:cubicBezTo>
                <a:cubicBezTo>
                  <a:pt x="63" y="47"/>
                  <a:pt x="56" y="50"/>
                  <a:pt x="50" y="54"/>
                </a:cubicBezTo>
                <a:cubicBezTo>
                  <a:pt x="52" y="47"/>
                  <a:pt x="54" y="40"/>
                  <a:pt x="57" y="34"/>
                </a:cubicBezTo>
                <a:close/>
                <a:moveTo>
                  <a:pt x="48" y="34"/>
                </a:moveTo>
                <a:cubicBezTo>
                  <a:pt x="49" y="34"/>
                  <a:pt x="49" y="34"/>
                  <a:pt x="50" y="34"/>
                </a:cubicBezTo>
                <a:cubicBezTo>
                  <a:pt x="47" y="41"/>
                  <a:pt x="44" y="49"/>
                  <a:pt x="42" y="58"/>
                </a:cubicBezTo>
                <a:cubicBezTo>
                  <a:pt x="33" y="64"/>
                  <a:pt x="25" y="71"/>
                  <a:pt x="19" y="78"/>
                </a:cubicBezTo>
                <a:cubicBezTo>
                  <a:pt x="17" y="74"/>
                  <a:pt x="16" y="71"/>
                  <a:pt x="15" y="67"/>
                </a:cubicBezTo>
                <a:cubicBezTo>
                  <a:pt x="19" y="66"/>
                  <a:pt x="22" y="62"/>
                  <a:pt x="22" y="57"/>
                </a:cubicBezTo>
                <a:cubicBezTo>
                  <a:pt x="22" y="53"/>
                  <a:pt x="20" y="50"/>
                  <a:pt x="17" y="48"/>
                </a:cubicBezTo>
                <a:cubicBezTo>
                  <a:pt x="17" y="47"/>
                  <a:pt x="17" y="47"/>
                  <a:pt x="17" y="47"/>
                </a:cubicBezTo>
                <a:cubicBezTo>
                  <a:pt x="22" y="39"/>
                  <a:pt x="33" y="34"/>
                  <a:pt x="48" y="34"/>
                </a:cubicBezTo>
                <a:close/>
                <a:moveTo>
                  <a:pt x="40" y="106"/>
                </a:moveTo>
                <a:cubicBezTo>
                  <a:pt x="33" y="99"/>
                  <a:pt x="27" y="92"/>
                  <a:pt x="22" y="84"/>
                </a:cubicBezTo>
                <a:cubicBezTo>
                  <a:pt x="22" y="84"/>
                  <a:pt x="22" y="84"/>
                  <a:pt x="22" y="84"/>
                </a:cubicBezTo>
                <a:cubicBezTo>
                  <a:pt x="22" y="84"/>
                  <a:pt x="22" y="83"/>
                  <a:pt x="22" y="83"/>
                </a:cubicBezTo>
                <a:cubicBezTo>
                  <a:pt x="27" y="77"/>
                  <a:pt x="34" y="72"/>
                  <a:pt x="41" y="67"/>
                </a:cubicBezTo>
                <a:cubicBezTo>
                  <a:pt x="40" y="74"/>
                  <a:pt x="39" y="81"/>
                  <a:pt x="39" y="89"/>
                </a:cubicBezTo>
                <a:cubicBezTo>
                  <a:pt x="39" y="95"/>
                  <a:pt x="40" y="101"/>
                  <a:pt x="40" y="106"/>
                </a:cubicBezTo>
                <a:close/>
                <a:moveTo>
                  <a:pt x="11" y="119"/>
                </a:moveTo>
                <a:cubicBezTo>
                  <a:pt x="8" y="110"/>
                  <a:pt x="10" y="100"/>
                  <a:pt x="18" y="89"/>
                </a:cubicBezTo>
                <a:cubicBezTo>
                  <a:pt x="24" y="98"/>
                  <a:pt x="32" y="107"/>
                  <a:pt x="42" y="116"/>
                </a:cubicBezTo>
                <a:cubicBezTo>
                  <a:pt x="43" y="124"/>
                  <a:pt x="45" y="131"/>
                  <a:pt x="47" y="138"/>
                </a:cubicBezTo>
                <a:cubicBezTo>
                  <a:pt x="29" y="137"/>
                  <a:pt x="15" y="130"/>
                  <a:pt x="11" y="119"/>
                </a:cubicBezTo>
                <a:close/>
                <a:moveTo>
                  <a:pt x="46" y="89"/>
                </a:moveTo>
                <a:cubicBezTo>
                  <a:pt x="46" y="80"/>
                  <a:pt x="47" y="71"/>
                  <a:pt x="48" y="62"/>
                </a:cubicBezTo>
                <a:cubicBezTo>
                  <a:pt x="56" y="57"/>
                  <a:pt x="64" y="53"/>
                  <a:pt x="73" y="50"/>
                </a:cubicBezTo>
                <a:cubicBezTo>
                  <a:pt x="79" y="47"/>
                  <a:pt x="85" y="46"/>
                  <a:pt x="92" y="44"/>
                </a:cubicBezTo>
                <a:cubicBezTo>
                  <a:pt x="98" y="47"/>
                  <a:pt x="104" y="50"/>
                  <a:pt x="109" y="53"/>
                </a:cubicBezTo>
                <a:cubicBezTo>
                  <a:pt x="116" y="57"/>
                  <a:pt x="123" y="61"/>
                  <a:pt x="128" y="66"/>
                </a:cubicBezTo>
                <a:cubicBezTo>
                  <a:pt x="129" y="73"/>
                  <a:pt x="130" y="81"/>
                  <a:pt x="130" y="89"/>
                </a:cubicBezTo>
                <a:cubicBezTo>
                  <a:pt x="130" y="99"/>
                  <a:pt x="129" y="108"/>
                  <a:pt x="128" y="116"/>
                </a:cubicBezTo>
                <a:cubicBezTo>
                  <a:pt x="120" y="121"/>
                  <a:pt x="112" y="125"/>
                  <a:pt x="103" y="128"/>
                </a:cubicBezTo>
                <a:cubicBezTo>
                  <a:pt x="97" y="131"/>
                  <a:pt x="91" y="133"/>
                  <a:pt x="84" y="134"/>
                </a:cubicBezTo>
                <a:cubicBezTo>
                  <a:pt x="78" y="132"/>
                  <a:pt x="72" y="129"/>
                  <a:pt x="67" y="125"/>
                </a:cubicBezTo>
                <a:cubicBezTo>
                  <a:pt x="60" y="121"/>
                  <a:pt x="53" y="117"/>
                  <a:pt x="48" y="112"/>
                </a:cubicBezTo>
                <a:cubicBezTo>
                  <a:pt x="46" y="105"/>
                  <a:pt x="46" y="97"/>
                  <a:pt x="46" y="89"/>
                </a:cubicBezTo>
                <a:close/>
                <a:moveTo>
                  <a:pt x="49" y="122"/>
                </a:moveTo>
                <a:cubicBezTo>
                  <a:pt x="54" y="125"/>
                  <a:pt x="58" y="128"/>
                  <a:pt x="63" y="131"/>
                </a:cubicBezTo>
                <a:cubicBezTo>
                  <a:pt x="67" y="133"/>
                  <a:pt x="70" y="135"/>
                  <a:pt x="74" y="137"/>
                </a:cubicBezTo>
                <a:cubicBezTo>
                  <a:pt x="67" y="138"/>
                  <a:pt x="61" y="138"/>
                  <a:pt x="54" y="138"/>
                </a:cubicBezTo>
                <a:cubicBezTo>
                  <a:pt x="52" y="133"/>
                  <a:pt x="51" y="128"/>
                  <a:pt x="49" y="122"/>
                </a:cubicBezTo>
                <a:close/>
                <a:moveTo>
                  <a:pt x="88" y="172"/>
                </a:moveTo>
                <a:cubicBezTo>
                  <a:pt x="86" y="172"/>
                  <a:pt x="85" y="172"/>
                  <a:pt x="83" y="171"/>
                </a:cubicBezTo>
                <a:cubicBezTo>
                  <a:pt x="84" y="170"/>
                  <a:pt x="84" y="168"/>
                  <a:pt x="84" y="167"/>
                </a:cubicBezTo>
                <a:cubicBezTo>
                  <a:pt x="84" y="161"/>
                  <a:pt x="79" y="156"/>
                  <a:pt x="73" y="156"/>
                </a:cubicBezTo>
                <a:cubicBezTo>
                  <a:pt x="70" y="156"/>
                  <a:pt x="68" y="157"/>
                  <a:pt x="66" y="159"/>
                </a:cubicBezTo>
                <a:cubicBezTo>
                  <a:pt x="62" y="155"/>
                  <a:pt x="59" y="150"/>
                  <a:pt x="57" y="145"/>
                </a:cubicBezTo>
                <a:cubicBezTo>
                  <a:pt x="65" y="144"/>
                  <a:pt x="75" y="143"/>
                  <a:pt x="84" y="141"/>
                </a:cubicBezTo>
                <a:cubicBezTo>
                  <a:pt x="95" y="146"/>
                  <a:pt x="106" y="149"/>
                  <a:pt x="116" y="150"/>
                </a:cubicBezTo>
                <a:cubicBezTo>
                  <a:pt x="109" y="163"/>
                  <a:pt x="99" y="172"/>
                  <a:pt x="88" y="172"/>
                </a:cubicBezTo>
                <a:close/>
                <a:moveTo>
                  <a:pt x="119" y="144"/>
                </a:moveTo>
                <a:cubicBezTo>
                  <a:pt x="111" y="143"/>
                  <a:pt x="103" y="141"/>
                  <a:pt x="94" y="138"/>
                </a:cubicBezTo>
                <a:cubicBezTo>
                  <a:pt x="98" y="137"/>
                  <a:pt x="102" y="136"/>
                  <a:pt x="105" y="134"/>
                </a:cubicBezTo>
                <a:cubicBezTo>
                  <a:pt x="113" y="132"/>
                  <a:pt x="119" y="128"/>
                  <a:pt x="126" y="125"/>
                </a:cubicBezTo>
                <a:cubicBezTo>
                  <a:pt x="124" y="132"/>
                  <a:pt x="122" y="138"/>
                  <a:pt x="119" y="144"/>
                </a:cubicBezTo>
                <a:close/>
                <a:moveTo>
                  <a:pt x="159" y="131"/>
                </a:moveTo>
                <a:cubicBezTo>
                  <a:pt x="154" y="140"/>
                  <a:pt x="143" y="144"/>
                  <a:pt x="128" y="144"/>
                </a:cubicBezTo>
                <a:cubicBezTo>
                  <a:pt x="127" y="144"/>
                  <a:pt x="127" y="144"/>
                  <a:pt x="126" y="144"/>
                </a:cubicBezTo>
                <a:cubicBezTo>
                  <a:pt x="129" y="137"/>
                  <a:pt x="132" y="129"/>
                  <a:pt x="133" y="120"/>
                </a:cubicBezTo>
                <a:cubicBezTo>
                  <a:pt x="143" y="114"/>
                  <a:pt x="151" y="108"/>
                  <a:pt x="157" y="101"/>
                </a:cubicBezTo>
                <a:cubicBezTo>
                  <a:pt x="163" y="113"/>
                  <a:pt x="164" y="123"/>
                  <a:pt x="159" y="131"/>
                </a:cubicBezTo>
                <a:close/>
              </a:path>
            </a:pathLst>
          </a:custGeom>
          <a:solidFill>
            <a:schemeClr val="bg1"/>
          </a:solidFill>
          <a:ln>
            <a:noFill/>
          </a:ln>
        </p:spPr>
        <p:txBody>
          <a:bodyPr vert="horz" wrap="square" lIns="91440" tIns="45720" rIns="91440" bIns="45720" numCol="1" anchor="t" anchorCtr="0" compatLnSpc="1"/>
          <a:lstStyle/>
          <a:p>
            <a:endParaRPr lang="zh-CN" altLang="en-US">
              <a:solidFill>
                <a:prstClr val="black"/>
              </a:solidFill>
              <a:latin typeface="字魂36号-正文宋楷" panose="02000000000000000000" pitchFamily="2" charset="-122"/>
              <a:ea typeface="字魂36号-正文宋楷" panose="02000000000000000000" pitchFamily="2" charset="-122"/>
            </a:endParaRPr>
          </a:p>
        </p:txBody>
      </p:sp>
      <p:sp>
        <p:nvSpPr>
          <p:cNvPr id="34" name="Freeform 97"/>
          <p:cNvSpPr>
            <a:spLocks noEditPoints="1"/>
          </p:cNvSpPr>
          <p:nvPr/>
        </p:nvSpPr>
        <p:spPr bwMode="auto">
          <a:xfrm>
            <a:off x="579629" y="624826"/>
            <a:ext cx="485717" cy="412284"/>
          </a:xfrm>
          <a:custGeom>
            <a:avLst/>
            <a:gdLst>
              <a:gd name="T0" fmla="*/ 212 w 250"/>
              <a:gd name="T1" fmla="*/ 5 h 212"/>
              <a:gd name="T2" fmla="*/ 48 w 250"/>
              <a:gd name="T3" fmla="*/ 0 h 212"/>
              <a:gd name="T4" fmla="*/ 2 w 250"/>
              <a:gd name="T5" fmla="*/ 71 h 212"/>
              <a:gd name="T6" fmla="*/ 94 w 250"/>
              <a:gd name="T7" fmla="*/ 207 h 212"/>
              <a:gd name="T8" fmla="*/ 147 w 250"/>
              <a:gd name="T9" fmla="*/ 212 h 212"/>
              <a:gd name="T10" fmla="*/ 248 w 250"/>
              <a:gd name="T11" fmla="*/ 82 h 212"/>
              <a:gd name="T12" fmla="*/ 230 w 250"/>
              <a:gd name="T13" fmla="*/ 69 h 212"/>
              <a:gd name="T14" fmla="*/ 186 w 250"/>
              <a:gd name="T15" fmla="*/ 69 h 212"/>
              <a:gd name="T16" fmla="*/ 204 w 250"/>
              <a:gd name="T17" fmla="*/ 20 h 212"/>
              <a:gd name="T18" fmla="*/ 230 w 250"/>
              <a:gd name="T19" fmla="*/ 69 h 212"/>
              <a:gd name="T20" fmla="*/ 87 w 250"/>
              <a:gd name="T21" fmla="*/ 69 h 212"/>
              <a:gd name="T22" fmla="*/ 121 w 250"/>
              <a:gd name="T23" fmla="*/ 14 h 212"/>
              <a:gd name="T24" fmla="*/ 127 w 250"/>
              <a:gd name="T25" fmla="*/ 14 h 212"/>
              <a:gd name="T26" fmla="*/ 162 w 250"/>
              <a:gd name="T27" fmla="*/ 69 h 212"/>
              <a:gd name="T28" fmla="*/ 145 w 250"/>
              <a:gd name="T29" fmla="*/ 14 h 212"/>
              <a:gd name="T30" fmla="*/ 190 w 250"/>
              <a:gd name="T31" fmla="*/ 14 h 212"/>
              <a:gd name="T32" fmla="*/ 173 w 250"/>
              <a:gd name="T33" fmla="*/ 60 h 212"/>
              <a:gd name="T34" fmla="*/ 145 w 250"/>
              <a:gd name="T35" fmla="*/ 14 h 212"/>
              <a:gd name="T36" fmla="*/ 59 w 250"/>
              <a:gd name="T37" fmla="*/ 15 h 212"/>
              <a:gd name="T38" fmla="*/ 104 w 250"/>
              <a:gd name="T39" fmla="*/ 14 h 212"/>
              <a:gd name="T40" fmla="*/ 76 w 250"/>
              <a:gd name="T41" fmla="*/ 59 h 212"/>
              <a:gd name="T42" fmla="*/ 166 w 250"/>
              <a:gd name="T43" fmla="*/ 83 h 212"/>
              <a:gd name="T44" fmla="*/ 128 w 250"/>
              <a:gd name="T45" fmla="*/ 198 h 212"/>
              <a:gd name="T46" fmla="*/ 122 w 250"/>
              <a:gd name="T47" fmla="*/ 198 h 212"/>
              <a:gd name="T48" fmla="*/ 83 w 250"/>
              <a:gd name="T49" fmla="*/ 84 h 212"/>
              <a:gd name="T50" fmla="*/ 166 w 250"/>
              <a:gd name="T51" fmla="*/ 83 h 212"/>
              <a:gd name="T52" fmla="*/ 63 w 250"/>
              <a:gd name="T53" fmla="*/ 68 h 212"/>
              <a:gd name="T54" fmla="*/ 20 w 250"/>
              <a:gd name="T55" fmla="*/ 69 h 212"/>
              <a:gd name="T56" fmla="*/ 46 w 250"/>
              <a:gd name="T57" fmla="*/ 21 h 212"/>
              <a:gd name="T58" fmla="*/ 22 w 250"/>
              <a:gd name="T59" fmla="*/ 83 h 212"/>
              <a:gd name="T60" fmla="*/ 68 w 250"/>
              <a:gd name="T61" fmla="*/ 84 h 212"/>
              <a:gd name="T62" fmla="*/ 106 w 250"/>
              <a:gd name="T63" fmla="*/ 198 h 212"/>
              <a:gd name="T64" fmla="*/ 104 w 250"/>
              <a:gd name="T65" fmla="*/ 197 h 212"/>
              <a:gd name="T66" fmla="*/ 22 w 250"/>
              <a:gd name="T67" fmla="*/ 83 h 212"/>
              <a:gd name="T68" fmla="*/ 143 w 250"/>
              <a:gd name="T69" fmla="*/ 198 h 212"/>
              <a:gd name="T70" fmla="*/ 181 w 250"/>
              <a:gd name="T71" fmla="*/ 84 h 212"/>
              <a:gd name="T72" fmla="*/ 229 w 250"/>
              <a:gd name="T73" fmla="*/ 83 h 212"/>
              <a:gd name="T74" fmla="*/ 146 w 250"/>
              <a:gd name="T75" fmla="*/ 198 h 2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250" h="212">
                <a:moveTo>
                  <a:pt x="248" y="71"/>
                </a:moveTo>
                <a:cubicBezTo>
                  <a:pt x="212" y="5"/>
                  <a:pt x="212" y="5"/>
                  <a:pt x="212" y="5"/>
                </a:cubicBezTo>
                <a:cubicBezTo>
                  <a:pt x="210" y="2"/>
                  <a:pt x="206" y="0"/>
                  <a:pt x="202" y="0"/>
                </a:cubicBezTo>
                <a:cubicBezTo>
                  <a:pt x="48" y="0"/>
                  <a:pt x="48" y="0"/>
                  <a:pt x="48" y="0"/>
                </a:cubicBezTo>
                <a:cubicBezTo>
                  <a:pt x="45" y="0"/>
                  <a:pt x="41" y="2"/>
                  <a:pt x="39" y="5"/>
                </a:cubicBezTo>
                <a:cubicBezTo>
                  <a:pt x="2" y="71"/>
                  <a:pt x="2" y="71"/>
                  <a:pt x="2" y="71"/>
                </a:cubicBezTo>
                <a:cubicBezTo>
                  <a:pt x="0" y="74"/>
                  <a:pt x="0" y="79"/>
                  <a:pt x="3" y="82"/>
                </a:cubicBezTo>
                <a:cubicBezTo>
                  <a:pt x="94" y="207"/>
                  <a:pt x="94" y="207"/>
                  <a:pt x="94" y="207"/>
                </a:cubicBezTo>
                <a:cubicBezTo>
                  <a:pt x="96" y="210"/>
                  <a:pt x="100" y="212"/>
                  <a:pt x="103" y="212"/>
                </a:cubicBezTo>
                <a:cubicBezTo>
                  <a:pt x="147" y="212"/>
                  <a:pt x="147" y="212"/>
                  <a:pt x="147" y="212"/>
                </a:cubicBezTo>
                <a:cubicBezTo>
                  <a:pt x="151" y="212"/>
                  <a:pt x="154" y="210"/>
                  <a:pt x="157" y="207"/>
                </a:cubicBezTo>
                <a:cubicBezTo>
                  <a:pt x="248" y="82"/>
                  <a:pt x="248" y="82"/>
                  <a:pt x="248" y="82"/>
                </a:cubicBezTo>
                <a:cubicBezTo>
                  <a:pt x="250" y="79"/>
                  <a:pt x="250" y="74"/>
                  <a:pt x="248" y="71"/>
                </a:cubicBezTo>
                <a:close/>
                <a:moveTo>
                  <a:pt x="230" y="69"/>
                </a:moveTo>
                <a:cubicBezTo>
                  <a:pt x="219" y="69"/>
                  <a:pt x="198" y="69"/>
                  <a:pt x="187" y="69"/>
                </a:cubicBezTo>
                <a:cubicBezTo>
                  <a:pt x="186" y="69"/>
                  <a:pt x="186" y="69"/>
                  <a:pt x="186" y="69"/>
                </a:cubicBezTo>
                <a:cubicBezTo>
                  <a:pt x="203" y="20"/>
                  <a:pt x="203" y="20"/>
                  <a:pt x="203" y="20"/>
                </a:cubicBezTo>
                <a:cubicBezTo>
                  <a:pt x="203" y="20"/>
                  <a:pt x="204" y="19"/>
                  <a:pt x="204" y="20"/>
                </a:cubicBezTo>
                <a:cubicBezTo>
                  <a:pt x="211" y="32"/>
                  <a:pt x="228" y="63"/>
                  <a:pt x="231" y="68"/>
                </a:cubicBezTo>
                <a:cubicBezTo>
                  <a:pt x="231" y="69"/>
                  <a:pt x="231" y="69"/>
                  <a:pt x="230" y="69"/>
                </a:cubicBezTo>
                <a:close/>
                <a:moveTo>
                  <a:pt x="161" y="69"/>
                </a:moveTo>
                <a:cubicBezTo>
                  <a:pt x="143" y="69"/>
                  <a:pt x="106" y="69"/>
                  <a:pt x="87" y="69"/>
                </a:cubicBezTo>
                <a:cubicBezTo>
                  <a:pt x="86" y="69"/>
                  <a:pt x="86" y="68"/>
                  <a:pt x="86" y="68"/>
                </a:cubicBezTo>
                <a:cubicBezTo>
                  <a:pt x="121" y="14"/>
                  <a:pt x="121" y="14"/>
                  <a:pt x="121" y="14"/>
                </a:cubicBezTo>
                <a:cubicBezTo>
                  <a:pt x="121" y="14"/>
                  <a:pt x="121" y="14"/>
                  <a:pt x="122" y="14"/>
                </a:cubicBezTo>
                <a:cubicBezTo>
                  <a:pt x="123" y="14"/>
                  <a:pt x="126" y="14"/>
                  <a:pt x="127" y="14"/>
                </a:cubicBezTo>
                <a:cubicBezTo>
                  <a:pt x="128" y="14"/>
                  <a:pt x="128" y="14"/>
                  <a:pt x="128" y="14"/>
                </a:cubicBezTo>
                <a:cubicBezTo>
                  <a:pt x="162" y="69"/>
                  <a:pt x="162" y="69"/>
                  <a:pt x="162" y="69"/>
                </a:cubicBezTo>
                <a:cubicBezTo>
                  <a:pt x="162" y="69"/>
                  <a:pt x="163" y="69"/>
                  <a:pt x="161" y="69"/>
                </a:cubicBezTo>
                <a:close/>
                <a:moveTo>
                  <a:pt x="145" y="14"/>
                </a:moveTo>
                <a:cubicBezTo>
                  <a:pt x="155" y="14"/>
                  <a:pt x="185" y="14"/>
                  <a:pt x="190" y="14"/>
                </a:cubicBezTo>
                <a:cubicBezTo>
                  <a:pt x="190" y="14"/>
                  <a:pt x="190" y="14"/>
                  <a:pt x="190" y="14"/>
                </a:cubicBezTo>
                <a:cubicBezTo>
                  <a:pt x="190" y="14"/>
                  <a:pt x="179" y="48"/>
                  <a:pt x="175" y="60"/>
                </a:cubicBezTo>
                <a:cubicBezTo>
                  <a:pt x="174" y="61"/>
                  <a:pt x="173" y="60"/>
                  <a:pt x="173" y="60"/>
                </a:cubicBezTo>
                <a:cubicBezTo>
                  <a:pt x="144" y="14"/>
                  <a:pt x="144" y="14"/>
                  <a:pt x="144" y="14"/>
                </a:cubicBezTo>
                <a:cubicBezTo>
                  <a:pt x="144" y="14"/>
                  <a:pt x="144" y="14"/>
                  <a:pt x="145" y="14"/>
                </a:cubicBezTo>
                <a:close/>
                <a:moveTo>
                  <a:pt x="74" y="59"/>
                </a:moveTo>
                <a:cubicBezTo>
                  <a:pt x="71" y="48"/>
                  <a:pt x="59" y="15"/>
                  <a:pt x="59" y="15"/>
                </a:cubicBezTo>
                <a:cubicBezTo>
                  <a:pt x="59" y="15"/>
                  <a:pt x="59" y="14"/>
                  <a:pt x="60" y="14"/>
                </a:cubicBezTo>
                <a:cubicBezTo>
                  <a:pt x="70" y="14"/>
                  <a:pt x="98" y="14"/>
                  <a:pt x="104" y="14"/>
                </a:cubicBezTo>
                <a:cubicBezTo>
                  <a:pt x="105" y="14"/>
                  <a:pt x="104" y="14"/>
                  <a:pt x="104" y="14"/>
                </a:cubicBezTo>
                <a:cubicBezTo>
                  <a:pt x="76" y="59"/>
                  <a:pt x="76" y="59"/>
                  <a:pt x="76" y="59"/>
                </a:cubicBezTo>
                <a:cubicBezTo>
                  <a:pt x="76" y="59"/>
                  <a:pt x="75" y="60"/>
                  <a:pt x="74" y="59"/>
                </a:cubicBezTo>
                <a:close/>
                <a:moveTo>
                  <a:pt x="166" y="83"/>
                </a:moveTo>
                <a:cubicBezTo>
                  <a:pt x="167" y="83"/>
                  <a:pt x="166" y="84"/>
                  <a:pt x="166" y="84"/>
                </a:cubicBezTo>
                <a:cubicBezTo>
                  <a:pt x="128" y="198"/>
                  <a:pt x="128" y="198"/>
                  <a:pt x="128" y="198"/>
                </a:cubicBezTo>
                <a:cubicBezTo>
                  <a:pt x="128" y="198"/>
                  <a:pt x="127" y="198"/>
                  <a:pt x="127" y="198"/>
                </a:cubicBezTo>
                <a:cubicBezTo>
                  <a:pt x="126" y="198"/>
                  <a:pt x="123" y="198"/>
                  <a:pt x="122" y="198"/>
                </a:cubicBezTo>
                <a:cubicBezTo>
                  <a:pt x="122" y="198"/>
                  <a:pt x="121" y="198"/>
                  <a:pt x="121" y="198"/>
                </a:cubicBezTo>
                <a:cubicBezTo>
                  <a:pt x="83" y="84"/>
                  <a:pt x="83" y="84"/>
                  <a:pt x="83" y="84"/>
                </a:cubicBezTo>
                <a:cubicBezTo>
                  <a:pt x="83" y="84"/>
                  <a:pt x="83" y="83"/>
                  <a:pt x="83" y="83"/>
                </a:cubicBezTo>
                <a:cubicBezTo>
                  <a:pt x="104" y="83"/>
                  <a:pt x="145" y="83"/>
                  <a:pt x="166" y="83"/>
                </a:cubicBezTo>
                <a:close/>
                <a:moveTo>
                  <a:pt x="47" y="21"/>
                </a:moveTo>
                <a:cubicBezTo>
                  <a:pt x="51" y="32"/>
                  <a:pt x="61" y="63"/>
                  <a:pt x="63" y="68"/>
                </a:cubicBezTo>
                <a:cubicBezTo>
                  <a:pt x="63" y="69"/>
                  <a:pt x="63" y="69"/>
                  <a:pt x="62" y="69"/>
                </a:cubicBezTo>
                <a:cubicBezTo>
                  <a:pt x="52" y="69"/>
                  <a:pt x="31" y="69"/>
                  <a:pt x="20" y="69"/>
                </a:cubicBezTo>
                <a:cubicBezTo>
                  <a:pt x="19" y="69"/>
                  <a:pt x="20" y="68"/>
                  <a:pt x="20" y="68"/>
                </a:cubicBezTo>
                <a:cubicBezTo>
                  <a:pt x="46" y="21"/>
                  <a:pt x="46" y="21"/>
                  <a:pt x="46" y="21"/>
                </a:cubicBezTo>
                <a:cubicBezTo>
                  <a:pt x="46" y="21"/>
                  <a:pt x="46" y="20"/>
                  <a:pt x="47" y="21"/>
                </a:cubicBezTo>
                <a:close/>
                <a:moveTo>
                  <a:pt x="22" y="83"/>
                </a:moveTo>
                <a:cubicBezTo>
                  <a:pt x="33" y="83"/>
                  <a:pt x="56" y="83"/>
                  <a:pt x="67" y="83"/>
                </a:cubicBezTo>
                <a:cubicBezTo>
                  <a:pt x="68" y="83"/>
                  <a:pt x="68" y="84"/>
                  <a:pt x="68" y="84"/>
                </a:cubicBezTo>
                <a:cubicBezTo>
                  <a:pt x="107" y="197"/>
                  <a:pt x="107" y="197"/>
                  <a:pt x="107" y="197"/>
                </a:cubicBezTo>
                <a:cubicBezTo>
                  <a:pt x="107" y="197"/>
                  <a:pt x="107" y="198"/>
                  <a:pt x="106" y="198"/>
                </a:cubicBezTo>
                <a:cubicBezTo>
                  <a:pt x="106" y="198"/>
                  <a:pt x="105" y="198"/>
                  <a:pt x="105" y="198"/>
                </a:cubicBezTo>
                <a:cubicBezTo>
                  <a:pt x="105" y="198"/>
                  <a:pt x="104" y="197"/>
                  <a:pt x="104" y="197"/>
                </a:cubicBezTo>
                <a:cubicBezTo>
                  <a:pt x="21" y="84"/>
                  <a:pt x="21" y="84"/>
                  <a:pt x="21" y="84"/>
                </a:cubicBezTo>
                <a:cubicBezTo>
                  <a:pt x="21" y="84"/>
                  <a:pt x="21" y="83"/>
                  <a:pt x="22" y="83"/>
                </a:cubicBezTo>
                <a:close/>
                <a:moveTo>
                  <a:pt x="146" y="198"/>
                </a:moveTo>
                <a:cubicBezTo>
                  <a:pt x="145" y="198"/>
                  <a:pt x="143" y="198"/>
                  <a:pt x="143" y="198"/>
                </a:cubicBezTo>
                <a:cubicBezTo>
                  <a:pt x="142" y="198"/>
                  <a:pt x="142" y="198"/>
                  <a:pt x="142" y="198"/>
                </a:cubicBezTo>
                <a:cubicBezTo>
                  <a:pt x="181" y="84"/>
                  <a:pt x="181" y="84"/>
                  <a:pt x="181" y="84"/>
                </a:cubicBezTo>
                <a:cubicBezTo>
                  <a:pt x="181" y="84"/>
                  <a:pt x="181" y="83"/>
                  <a:pt x="182" y="83"/>
                </a:cubicBezTo>
                <a:cubicBezTo>
                  <a:pt x="194" y="83"/>
                  <a:pt x="217" y="83"/>
                  <a:pt x="229" y="83"/>
                </a:cubicBezTo>
                <a:cubicBezTo>
                  <a:pt x="230" y="83"/>
                  <a:pt x="229" y="84"/>
                  <a:pt x="229" y="84"/>
                </a:cubicBezTo>
                <a:cubicBezTo>
                  <a:pt x="146" y="198"/>
                  <a:pt x="146" y="198"/>
                  <a:pt x="146" y="198"/>
                </a:cubicBezTo>
                <a:cubicBezTo>
                  <a:pt x="146" y="198"/>
                  <a:pt x="146" y="198"/>
                  <a:pt x="146" y="198"/>
                </a:cubicBezTo>
                <a:close/>
              </a:path>
            </a:pathLst>
          </a:custGeom>
          <a:solidFill>
            <a:schemeClr val="bg1"/>
          </a:solidFill>
          <a:ln>
            <a:noFill/>
          </a:ln>
        </p:spPr>
        <p:txBody>
          <a:bodyPr vert="horz" wrap="square" lIns="91440" tIns="45720" rIns="91440" bIns="45720" numCol="1" anchor="t" anchorCtr="0" compatLnSpc="1"/>
          <a:lstStyle/>
          <a:p>
            <a:endParaRPr lang="zh-CN" altLang="en-US">
              <a:solidFill>
                <a:prstClr val="black"/>
              </a:solidFill>
              <a:latin typeface="字魂36号-正文宋楷" panose="02000000000000000000" pitchFamily="2" charset="-122"/>
              <a:ea typeface="字魂36号-正文宋楷" panose="02000000000000000000" pitchFamily="2" charset="-122"/>
            </a:endParaRPr>
          </a:p>
        </p:txBody>
      </p:sp>
      <p:sp>
        <p:nvSpPr>
          <p:cNvPr id="2" name="文本框 12">
            <a:extLst>
              <a:ext uri="{FF2B5EF4-FFF2-40B4-BE49-F238E27FC236}">
                <a16:creationId xmlns:a16="http://schemas.microsoft.com/office/drawing/2014/main" id="{331E4C6F-00C8-AA4B-8FB2-0C8EF97E9253}"/>
              </a:ext>
            </a:extLst>
          </p:cNvPr>
          <p:cNvSpPr txBox="1"/>
          <p:nvPr/>
        </p:nvSpPr>
        <p:spPr>
          <a:xfrm>
            <a:off x="952752" y="1377334"/>
            <a:ext cx="9687321" cy="707886"/>
          </a:xfrm>
          <a:prstGeom prst="rect">
            <a:avLst/>
          </a:prstGeom>
          <a:noFill/>
        </p:spPr>
        <p:txBody>
          <a:bodyPr wrap="square" rtlCol="0">
            <a:spAutoFit/>
          </a:bodyPr>
          <a:lstStyle/>
          <a:p>
            <a:r>
              <a:rPr lang="en-GB" sz="2000" b="1" i="0" u="none" strike="noStrike" dirty="0">
                <a:solidFill>
                  <a:srgbClr val="123C78"/>
                </a:solidFill>
                <a:effectLst/>
                <a:latin typeface="Roboto" panose="020F0502020204030204" pitchFamily="34" charset="0"/>
              </a:rPr>
              <a:t>POWER DISTANCE INDEX (PDI)</a:t>
            </a:r>
          </a:p>
          <a:p>
            <a:r>
              <a:rPr lang="en-GB" sz="2000" b="0" i="0" u="none" strike="noStrike" dirty="0">
                <a:solidFill>
                  <a:srgbClr val="123C78"/>
                </a:solidFill>
                <a:effectLst/>
                <a:latin typeface="Roboto" panose="02000000000000000000" pitchFamily="2" charset="0"/>
              </a:rPr>
              <a:t>Hilton has a low power distance culture at large</a:t>
            </a:r>
            <a:endParaRPr lang="en-US" altLang="zh-CN" sz="2000" b="1" dirty="0">
              <a:solidFill>
                <a:schemeClr val="accent1"/>
              </a:solidFill>
              <a:latin typeface="字魂95号-手刻宋" panose="00000500000000000000" pitchFamily="2" charset="-122"/>
              <a:ea typeface="字魂95号-手刻宋" panose="00000500000000000000" pitchFamily="2" charset="-122"/>
            </a:endParaRPr>
          </a:p>
        </p:txBody>
      </p:sp>
      <p:sp>
        <p:nvSpPr>
          <p:cNvPr id="4" name="文本框 12">
            <a:extLst>
              <a:ext uri="{FF2B5EF4-FFF2-40B4-BE49-F238E27FC236}">
                <a16:creationId xmlns:a16="http://schemas.microsoft.com/office/drawing/2014/main" id="{05D67CF7-E27D-3549-B5C5-93ED77592A5E}"/>
              </a:ext>
            </a:extLst>
          </p:cNvPr>
          <p:cNvSpPr txBox="1"/>
          <p:nvPr/>
        </p:nvSpPr>
        <p:spPr>
          <a:xfrm>
            <a:off x="938804" y="2228421"/>
            <a:ext cx="9687321" cy="1323439"/>
          </a:xfrm>
          <a:prstGeom prst="rect">
            <a:avLst/>
          </a:prstGeom>
          <a:noFill/>
        </p:spPr>
        <p:txBody>
          <a:bodyPr wrap="square" rtlCol="0">
            <a:spAutoFit/>
          </a:bodyPr>
          <a:lstStyle/>
          <a:p>
            <a:r>
              <a:rPr lang="en-GB" sz="2000" b="1" i="0" u="none" strike="noStrike" dirty="0">
                <a:solidFill>
                  <a:srgbClr val="123C78"/>
                </a:solidFill>
                <a:effectLst/>
                <a:latin typeface="Roboto" panose="02000000000000000000" pitchFamily="2" charset="0"/>
              </a:rPr>
              <a:t>INDIVIDUALISM VERSUS COLLECTIVISM (IDV)</a:t>
            </a:r>
            <a:endParaRPr lang="en-GB" sz="2000" b="1" i="0" u="none" strike="noStrike" dirty="0">
              <a:solidFill>
                <a:srgbClr val="123C78"/>
              </a:solidFill>
              <a:effectLst/>
              <a:latin typeface="Roboto" panose="020F0502020204030204" pitchFamily="34" charset="0"/>
            </a:endParaRPr>
          </a:p>
          <a:p>
            <a:r>
              <a:rPr lang="en-GB" sz="2000" b="0" i="0" u="none" strike="noStrike" dirty="0">
                <a:solidFill>
                  <a:srgbClr val="123C78"/>
                </a:solidFill>
                <a:effectLst/>
                <a:latin typeface="Roboto" panose="02000000000000000000" pitchFamily="2" charset="0"/>
              </a:rPr>
              <a:t>Hilton maintains a healthy mi between individualism and collectivism in its </a:t>
            </a:r>
            <a:r>
              <a:rPr lang="en-GB" sz="2000" b="0" i="0" u="none" strike="noStrike" dirty="0" err="1">
                <a:solidFill>
                  <a:srgbClr val="123C78"/>
                </a:solidFill>
                <a:effectLst/>
                <a:latin typeface="Roboto" panose="02000000000000000000" pitchFamily="2" charset="0"/>
              </a:rPr>
              <a:t>organizational</a:t>
            </a:r>
            <a:r>
              <a:rPr lang="en-GB" sz="2000" b="0" i="0" u="none" strike="noStrike" dirty="0">
                <a:solidFill>
                  <a:srgbClr val="123C78"/>
                </a:solidFill>
                <a:effectLst/>
                <a:latin typeface="Roboto" panose="02000000000000000000" pitchFamily="2" charset="0"/>
              </a:rPr>
              <a:t> culture to promote optimal performance in employees, as well as fuel the business growth appropriately.</a:t>
            </a:r>
            <a:endParaRPr lang="en-US" altLang="zh-CN" sz="2000" b="1" dirty="0">
              <a:solidFill>
                <a:schemeClr val="accent1"/>
              </a:solidFill>
              <a:latin typeface="字魂95号-手刻宋" panose="00000500000000000000" pitchFamily="2" charset="-122"/>
              <a:ea typeface="字魂95号-手刻宋" panose="00000500000000000000" pitchFamily="2" charset="-122"/>
            </a:endParaRPr>
          </a:p>
        </p:txBody>
      </p:sp>
      <p:sp>
        <p:nvSpPr>
          <p:cNvPr id="5" name="文本框 12">
            <a:extLst>
              <a:ext uri="{FF2B5EF4-FFF2-40B4-BE49-F238E27FC236}">
                <a16:creationId xmlns:a16="http://schemas.microsoft.com/office/drawing/2014/main" id="{0BEA4B02-B29C-3945-AE2E-3A1E1D0B1F0B}"/>
              </a:ext>
            </a:extLst>
          </p:cNvPr>
          <p:cNvSpPr txBox="1"/>
          <p:nvPr/>
        </p:nvSpPr>
        <p:spPr>
          <a:xfrm>
            <a:off x="952752" y="3841929"/>
            <a:ext cx="9687321" cy="1323439"/>
          </a:xfrm>
          <a:prstGeom prst="rect">
            <a:avLst/>
          </a:prstGeom>
          <a:noFill/>
        </p:spPr>
        <p:txBody>
          <a:bodyPr wrap="square" rtlCol="0">
            <a:spAutoFit/>
          </a:bodyPr>
          <a:lstStyle/>
          <a:p>
            <a:r>
              <a:rPr lang="en-GB" sz="2000" b="1" i="0" u="none" strike="noStrike" dirty="0">
                <a:solidFill>
                  <a:srgbClr val="123C78"/>
                </a:solidFill>
                <a:effectLst/>
                <a:latin typeface="Roboto" panose="02000000000000000000" pitchFamily="2" charset="0"/>
              </a:rPr>
              <a:t>MASCULINITY VERSUS FEMININITY (MAS)</a:t>
            </a:r>
            <a:endParaRPr lang="en-GB" sz="2000" b="1" i="0" u="none" strike="noStrike" dirty="0">
              <a:solidFill>
                <a:srgbClr val="123C78"/>
              </a:solidFill>
              <a:effectLst/>
              <a:latin typeface="Roboto" panose="020F0502020204030204" pitchFamily="34" charset="0"/>
            </a:endParaRPr>
          </a:p>
          <a:p>
            <a:r>
              <a:rPr lang="en-GB" sz="2000" b="0" i="0" u="none" strike="noStrike" dirty="0">
                <a:solidFill>
                  <a:srgbClr val="123C78"/>
                </a:solidFill>
                <a:effectLst/>
                <a:latin typeface="Roboto" panose="02000000000000000000" pitchFamily="2" charset="0"/>
              </a:rPr>
              <a:t>Hilton has a low MAS score – which means that the job responsibilities in the </a:t>
            </a:r>
            <a:r>
              <a:rPr lang="en-GB" sz="2000" b="0" i="0" u="none" strike="noStrike" dirty="0" err="1">
                <a:solidFill>
                  <a:srgbClr val="123C78"/>
                </a:solidFill>
                <a:effectLst/>
                <a:latin typeface="Roboto" panose="02000000000000000000" pitchFamily="2" charset="0"/>
              </a:rPr>
              <a:t>organization</a:t>
            </a:r>
            <a:r>
              <a:rPr lang="en-GB" sz="2000" b="0" i="0" u="none" strike="noStrike" dirty="0">
                <a:solidFill>
                  <a:srgbClr val="123C78"/>
                </a:solidFill>
                <a:effectLst/>
                <a:latin typeface="Roboto" panose="02000000000000000000" pitchFamily="2" charset="0"/>
              </a:rPr>
              <a:t> overlap frequently between men and women, and job descriptions and nor gender-biased or stereotyped</a:t>
            </a:r>
            <a:endParaRPr lang="en-US" altLang="zh-CN" sz="2000" b="1" dirty="0">
              <a:solidFill>
                <a:schemeClr val="accent1"/>
              </a:solidFill>
              <a:latin typeface="字魂95号-手刻宋" panose="00000500000000000000" pitchFamily="2" charset="-122"/>
              <a:ea typeface="字魂95号-手刻宋" panose="00000500000000000000" pitchFamily="2" charset="-122"/>
            </a:endParaRPr>
          </a:p>
        </p:txBody>
      </p:sp>
      <p:sp>
        <p:nvSpPr>
          <p:cNvPr id="6" name="文本框 12">
            <a:extLst>
              <a:ext uri="{FF2B5EF4-FFF2-40B4-BE49-F238E27FC236}">
                <a16:creationId xmlns:a16="http://schemas.microsoft.com/office/drawing/2014/main" id="{613826A7-C324-444E-B51A-FDEC8F1B2DE8}"/>
              </a:ext>
            </a:extLst>
          </p:cNvPr>
          <p:cNvSpPr txBox="1"/>
          <p:nvPr/>
        </p:nvSpPr>
        <p:spPr>
          <a:xfrm>
            <a:off x="996201" y="5364454"/>
            <a:ext cx="9687321" cy="1015663"/>
          </a:xfrm>
          <a:prstGeom prst="rect">
            <a:avLst/>
          </a:prstGeom>
          <a:noFill/>
        </p:spPr>
        <p:txBody>
          <a:bodyPr wrap="square" rtlCol="0">
            <a:spAutoFit/>
          </a:bodyPr>
          <a:lstStyle/>
          <a:p>
            <a:r>
              <a:rPr lang="en-GB" sz="2000" b="1" i="0" u="none" strike="noStrike" dirty="0">
                <a:solidFill>
                  <a:srgbClr val="123C78"/>
                </a:solidFill>
                <a:effectLst/>
                <a:latin typeface="Roboto" panose="02000000000000000000" pitchFamily="2" charset="0"/>
              </a:rPr>
              <a:t>UNCERTAINTY AVOIDANCE INDEX (UAI)</a:t>
            </a:r>
            <a:endParaRPr lang="en-GB" sz="2000" b="1" i="0" u="none" strike="noStrike" dirty="0">
              <a:solidFill>
                <a:srgbClr val="123C78"/>
              </a:solidFill>
              <a:effectLst/>
              <a:latin typeface="Roboto" panose="020F0502020204030204" pitchFamily="34" charset="0"/>
            </a:endParaRPr>
          </a:p>
          <a:p>
            <a:r>
              <a:rPr lang="en-GB" sz="2000" b="0" i="0" u="none" strike="noStrike" dirty="0">
                <a:solidFill>
                  <a:srgbClr val="123C78"/>
                </a:solidFill>
                <a:effectLst/>
                <a:latin typeface="Roboto" panose="02000000000000000000" pitchFamily="2" charset="0"/>
              </a:rPr>
              <a:t>Hilton practices a mix of both in its culture, with an inclination towards having lower uncertainty avoidance scores</a:t>
            </a:r>
            <a:endParaRPr lang="en-US" altLang="zh-CN" sz="2000" b="1" dirty="0">
              <a:solidFill>
                <a:schemeClr val="accent1"/>
              </a:solidFill>
              <a:latin typeface="字魂95号-手刻宋" panose="00000500000000000000" pitchFamily="2" charset="-122"/>
              <a:ea typeface="字魂95号-手刻宋" panose="00000500000000000000" pitchFamily="2" charset="-122"/>
            </a:endParaRPr>
          </a:p>
        </p:txBody>
      </p:sp>
    </p:spTree>
    <p:extLst>
      <p:ext uri="{BB962C8B-B14F-4D97-AF65-F5344CB8AC3E}">
        <p14:creationId xmlns:p14="http://schemas.microsoft.com/office/powerpoint/2010/main" val="191318033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500"/>
                                        <p:tgtEl>
                                          <p:spTgt spid="4"/>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fade">
                                      <p:cBhvr>
                                        <p:cTn id="19" dur="500"/>
                                        <p:tgtEl>
                                          <p:spTgt spid="5"/>
                                        </p:tgtEl>
                                      </p:cBhvr>
                                    </p:animEffect>
                                  </p:childTnLst>
                                </p:cTn>
                              </p:par>
                            </p:childTnLst>
                          </p:cTn>
                        </p:par>
                        <p:par>
                          <p:cTn id="20" fill="hold">
                            <p:stCondLst>
                              <p:cond delay="2000"/>
                            </p:stCondLst>
                            <p:childTnLst>
                              <p:par>
                                <p:cTn id="21" presetID="10" presetClass="entr" presetSubtype="0" fill="hold" grpId="0" nodeType="after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fade">
                                      <p:cBhvr>
                                        <p:cTn id="23"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2" grpId="0"/>
      <p:bldP spid="4" grpId="0"/>
      <p:bldP spid="5" grpId="0"/>
      <p:bldP spid="6"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任意多边形: 形状 12"/>
          <p:cNvSpPr/>
          <p:nvPr/>
        </p:nvSpPr>
        <p:spPr>
          <a:xfrm>
            <a:off x="316992" y="0"/>
            <a:ext cx="1280655" cy="280416"/>
          </a:xfrm>
          <a:custGeom>
            <a:avLst/>
            <a:gdLst>
              <a:gd name="connsiteX0" fmla="*/ 0 w 12192000"/>
              <a:gd name="connsiteY0" fmla="*/ 0 h 2669596"/>
              <a:gd name="connsiteX1" fmla="*/ 6080760 w 12192000"/>
              <a:gd name="connsiteY1" fmla="*/ 2212397 h 2669596"/>
              <a:gd name="connsiteX2" fmla="*/ 12192000 w 12192000"/>
              <a:gd name="connsiteY2" fmla="*/ 0 h 2669596"/>
              <a:gd name="connsiteX3" fmla="*/ 12192000 w 12192000"/>
              <a:gd name="connsiteY3" fmla="*/ 457199 h 2669596"/>
              <a:gd name="connsiteX4" fmla="*/ 6080760 w 12192000"/>
              <a:gd name="connsiteY4" fmla="*/ 2669596 h 2669596"/>
              <a:gd name="connsiteX5" fmla="*/ 0 w 12192000"/>
              <a:gd name="connsiteY5" fmla="*/ 457199 h 2669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2669596">
                <a:moveTo>
                  <a:pt x="0" y="0"/>
                </a:moveTo>
                <a:lnTo>
                  <a:pt x="6080760" y="2212397"/>
                </a:lnTo>
                <a:lnTo>
                  <a:pt x="12192000" y="0"/>
                </a:lnTo>
                <a:lnTo>
                  <a:pt x="12192000" y="457199"/>
                </a:lnTo>
                <a:lnTo>
                  <a:pt x="6080760" y="2669596"/>
                </a:lnTo>
                <a:lnTo>
                  <a:pt x="0" y="457199"/>
                </a:lnTo>
                <a:close/>
              </a:path>
            </a:pathLst>
          </a:custGeom>
          <a:solidFill>
            <a:srgbClr val="7E6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6" name="文本框 15"/>
          <p:cNvSpPr txBox="1"/>
          <p:nvPr/>
        </p:nvSpPr>
        <p:spPr>
          <a:xfrm>
            <a:off x="3507639" y="113960"/>
            <a:ext cx="4084139" cy="917624"/>
          </a:xfrm>
          <a:prstGeom prst="rect">
            <a:avLst/>
          </a:prstGeom>
          <a:noFill/>
        </p:spPr>
        <p:txBody>
          <a:bodyPr wrap="square" rtlCol="0">
            <a:spAutoFit/>
          </a:bodyPr>
          <a:lstStyle/>
          <a:p>
            <a:pPr>
              <a:lnSpc>
                <a:spcPct val="150000"/>
              </a:lnSpc>
            </a:pPr>
            <a:r>
              <a:rPr lang="zh-CN" altLang="en-US" sz="4000" b="1" dirty="0">
                <a:solidFill>
                  <a:schemeClr val="accent5"/>
                </a:solidFill>
                <a:latin typeface="字魂95号-手刻宋" panose="00000500000000000000" pitchFamily="2" charset="-122"/>
                <a:ea typeface="字魂95号-手刻宋" panose="00000500000000000000" pitchFamily="2" charset="-122"/>
              </a:rPr>
              <a:t>Business model</a:t>
            </a:r>
            <a:endParaRPr lang="en-US" altLang="zh-CN" sz="4000" b="1" dirty="0">
              <a:solidFill>
                <a:schemeClr val="accent5"/>
              </a:solidFill>
              <a:latin typeface="字魂95号-手刻宋" panose="00000500000000000000" pitchFamily="2" charset="-122"/>
              <a:ea typeface="字魂95号-手刻宋" panose="00000500000000000000" pitchFamily="2" charset="-122"/>
            </a:endParaRPr>
          </a:p>
        </p:txBody>
      </p:sp>
      <p:sp>
        <p:nvSpPr>
          <p:cNvPr id="4" name="同心圆 4"/>
          <p:cNvSpPr/>
          <p:nvPr/>
        </p:nvSpPr>
        <p:spPr>
          <a:xfrm>
            <a:off x="4498517" y="1897657"/>
            <a:ext cx="3456585" cy="3456585"/>
          </a:xfrm>
          <a:prstGeom prst="donut">
            <a:avLst>
              <a:gd name="adj" fmla="val 7474"/>
            </a:avLst>
          </a:prstGeom>
          <a:solidFill>
            <a:srgbClr val="7E600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微软雅黑 Light" panose="020B0502040204020203" charset="-122"/>
              <a:ea typeface="微软雅黑 Light" panose="020B0502040204020203" charset="-122"/>
              <a:cs typeface="+mn-cs"/>
            </a:endParaRPr>
          </a:p>
        </p:txBody>
      </p:sp>
      <p:sp>
        <p:nvSpPr>
          <p:cNvPr id="5" name="同心圆 5"/>
          <p:cNvSpPr/>
          <p:nvPr/>
        </p:nvSpPr>
        <p:spPr>
          <a:xfrm>
            <a:off x="4850282" y="2380232"/>
            <a:ext cx="2491435" cy="2491435"/>
          </a:xfrm>
          <a:prstGeom prst="donut">
            <a:avLst>
              <a:gd name="adj" fmla="val 10982"/>
            </a:avLst>
          </a:prstGeom>
          <a:solidFill>
            <a:srgbClr val="7E600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微软雅黑 Light" panose="020B0502040204020203" charset="-122"/>
              <a:ea typeface="微软雅黑 Light" panose="020B0502040204020203" charset="-122"/>
              <a:cs typeface="+mn-cs"/>
            </a:endParaRPr>
          </a:p>
        </p:txBody>
      </p:sp>
      <p:sp>
        <p:nvSpPr>
          <p:cNvPr id="6" name="椭圆 5"/>
          <p:cNvSpPr/>
          <p:nvPr/>
        </p:nvSpPr>
        <p:spPr>
          <a:xfrm>
            <a:off x="5355303" y="2885253"/>
            <a:ext cx="1481394" cy="1481394"/>
          </a:xfrm>
          <a:prstGeom prst="ellipse">
            <a:avLst/>
          </a:prstGeom>
          <a:solidFill>
            <a:srgbClr val="7E600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微软雅黑 Light" panose="020B0502040204020203" charset="-122"/>
              <a:ea typeface="微软雅黑 Light" panose="020B0502040204020203" charset="-122"/>
              <a:cs typeface="+mn-cs"/>
            </a:endParaRPr>
          </a:p>
        </p:txBody>
      </p:sp>
      <p:grpSp>
        <p:nvGrpSpPr>
          <p:cNvPr id="7" name="组合 6"/>
          <p:cNvGrpSpPr/>
          <p:nvPr/>
        </p:nvGrpSpPr>
        <p:grpSpPr>
          <a:xfrm rot="15293530">
            <a:off x="4986961" y="2669741"/>
            <a:ext cx="265326" cy="2298540"/>
            <a:chOff x="1485900" y="1354943"/>
            <a:chExt cx="312420" cy="2706517"/>
          </a:xfrm>
          <a:solidFill>
            <a:srgbClr val="414141"/>
          </a:solidFill>
        </p:grpSpPr>
        <p:sp>
          <p:nvSpPr>
            <p:cNvPr id="8" name="下箭头 8"/>
            <p:cNvSpPr/>
            <p:nvPr/>
          </p:nvSpPr>
          <p:spPr>
            <a:xfrm>
              <a:off x="1539240" y="1508760"/>
              <a:ext cx="205740" cy="2552700"/>
            </a:xfrm>
            <a:prstGeom prst="downArrow">
              <a:avLst/>
            </a:prstGeom>
            <a:grp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微软雅黑 Light" panose="020B0502040204020203" charset="-122"/>
                <a:ea typeface="微软雅黑 Light" panose="020B0502040204020203" charset="-122"/>
                <a:cs typeface="+mn-cs"/>
              </a:endParaRPr>
            </a:p>
          </p:txBody>
        </p:sp>
        <p:sp>
          <p:nvSpPr>
            <p:cNvPr id="9" name="燕尾形 9"/>
            <p:cNvSpPr/>
            <p:nvPr/>
          </p:nvSpPr>
          <p:spPr>
            <a:xfrm rot="5400000">
              <a:off x="1228199" y="1612644"/>
              <a:ext cx="827822" cy="312420"/>
            </a:xfrm>
            <a:prstGeom prst="chevron">
              <a:avLst/>
            </a:prstGeom>
            <a:grp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微软雅黑 Light" panose="020B0502040204020203" charset="-122"/>
                <a:ea typeface="微软雅黑 Light" panose="020B0502040204020203" charset="-122"/>
                <a:cs typeface="+mn-cs"/>
              </a:endParaRPr>
            </a:p>
          </p:txBody>
        </p:sp>
      </p:grpSp>
      <p:sp>
        <p:nvSpPr>
          <p:cNvPr id="12" name="文本框 11"/>
          <p:cNvSpPr txBox="1"/>
          <p:nvPr/>
        </p:nvSpPr>
        <p:spPr>
          <a:xfrm>
            <a:off x="0" y="890270"/>
            <a:ext cx="4958715" cy="5908040"/>
          </a:xfrm>
          <a:prstGeom prst="rect">
            <a:avLst/>
          </a:prstGeom>
          <a:noFill/>
        </p:spPr>
        <p:txBody>
          <a:bodyPr wrap="square" rtlCol="0">
            <a:spAutoFit/>
          </a:bodyPr>
          <a:lstStyle/>
          <a:p>
            <a:pPr>
              <a:lnSpc>
                <a:spcPct val="150000"/>
              </a:lnSpc>
            </a:pPr>
            <a:r>
              <a:rPr lang="en-US" altLang="zh-CN" dirty="0">
                <a:solidFill>
                  <a:schemeClr val="tx1">
                    <a:lumMod val="75000"/>
                    <a:lumOff val="25000"/>
                  </a:schemeClr>
                </a:solidFill>
                <a:latin typeface="字魂36号-正文宋楷" panose="02000000000000000000" pitchFamily="2" charset="-122"/>
                <a:ea typeface="字魂36号-正文宋楷" panose="02000000000000000000" pitchFamily="2" charset="-122"/>
              </a:rPr>
              <a:t>· </a:t>
            </a:r>
            <a:r>
              <a:rPr lang="zh-CN" altLang="en-US" dirty="0">
                <a:solidFill>
                  <a:schemeClr val="tx1">
                    <a:lumMod val="75000"/>
                    <a:lumOff val="25000"/>
                  </a:schemeClr>
                </a:solidFill>
                <a:latin typeface="字魂36号-正文宋楷" panose="02000000000000000000" pitchFamily="2" charset="-122"/>
                <a:ea typeface="字魂36号-正文宋楷" panose="02000000000000000000" pitchFamily="2" charset="-122"/>
              </a:rPr>
              <a:t>Hilton’s business operates through three segments: </a:t>
            </a:r>
          </a:p>
          <a:p>
            <a:pPr>
              <a:lnSpc>
                <a:spcPct val="150000"/>
              </a:lnSpc>
            </a:pPr>
            <a:r>
              <a:rPr lang="zh-CN" altLang="en-US" dirty="0">
                <a:solidFill>
                  <a:schemeClr val="tx1">
                    <a:lumMod val="75000"/>
                    <a:lumOff val="25000"/>
                  </a:schemeClr>
                </a:solidFill>
                <a:latin typeface="字魂36号-正文宋楷" panose="02000000000000000000" pitchFamily="2" charset="-122"/>
                <a:ea typeface="字魂36号-正文宋楷" panose="02000000000000000000" pitchFamily="2" charset="-122"/>
              </a:rPr>
              <a:t>(1) management and franchise; </a:t>
            </a:r>
          </a:p>
          <a:p>
            <a:pPr>
              <a:lnSpc>
                <a:spcPct val="150000"/>
              </a:lnSpc>
            </a:pPr>
            <a:r>
              <a:rPr lang="zh-CN" altLang="en-US" dirty="0">
                <a:solidFill>
                  <a:schemeClr val="tx1">
                    <a:lumMod val="75000"/>
                    <a:lumOff val="25000"/>
                  </a:schemeClr>
                </a:solidFill>
                <a:latin typeface="字魂36号-正文宋楷" panose="02000000000000000000" pitchFamily="2" charset="-122"/>
                <a:ea typeface="字魂36号-正文宋楷" panose="02000000000000000000" pitchFamily="2" charset="-122"/>
              </a:rPr>
              <a:t>(2) ownership; </a:t>
            </a:r>
          </a:p>
          <a:p>
            <a:pPr>
              <a:lnSpc>
                <a:spcPct val="150000"/>
              </a:lnSpc>
            </a:pPr>
            <a:r>
              <a:rPr lang="zh-CN" altLang="en-US" dirty="0">
                <a:solidFill>
                  <a:schemeClr val="tx1">
                    <a:lumMod val="75000"/>
                    <a:lumOff val="25000"/>
                  </a:schemeClr>
                </a:solidFill>
                <a:latin typeface="字魂36号-正文宋楷" panose="02000000000000000000" pitchFamily="2" charset="-122"/>
                <a:ea typeface="字魂36号-正文宋楷" panose="02000000000000000000" pitchFamily="2" charset="-122"/>
              </a:rPr>
              <a:t>(3) timeshare. </a:t>
            </a:r>
          </a:p>
          <a:p>
            <a:pPr>
              <a:lnSpc>
                <a:spcPct val="150000"/>
              </a:lnSpc>
            </a:pPr>
            <a:r>
              <a:rPr lang="en-US" altLang="zh-CN" dirty="0">
                <a:solidFill>
                  <a:schemeClr val="tx1">
                    <a:lumMod val="75000"/>
                    <a:lumOff val="25000"/>
                  </a:schemeClr>
                </a:solidFill>
                <a:latin typeface="字魂36号-正文宋楷" panose="02000000000000000000" pitchFamily="2" charset="-122"/>
                <a:ea typeface="字魂36号-正文宋楷" panose="02000000000000000000" pitchFamily="2" charset="-122"/>
              </a:rPr>
              <a:t>· </a:t>
            </a:r>
            <a:r>
              <a:rPr lang="zh-CN" altLang="en-US" dirty="0">
                <a:solidFill>
                  <a:schemeClr val="tx1">
                    <a:lumMod val="75000"/>
                    <a:lumOff val="25000"/>
                  </a:schemeClr>
                </a:solidFill>
                <a:latin typeface="字魂36号-正文宋楷" panose="02000000000000000000" pitchFamily="2" charset="-122"/>
                <a:ea typeface="字魂36号-正文宋楷" panose="02000000000000000000" pitchFamily="2" charset="-122"/>
              </a:rPr>
              <a:t>The company views these business segments as complementary and provides the business with the ability to capitalize on its strong brands and operational scale.</a:t>
            </a:r>
          </a:p>
          <a:p>
            <a:pPr>
              <a:lnSpc>
                <a:spcPct val="150000"/>
              </a:lnSpc>
            </a:pPr>
            <a:r>
              <a:rPr lang="en-US" altLang="zh-CN" dirty="0">
                <a:solidFill>
                  <a:schemeClr val="tx1">
                    <a:lumMod val="75000"/>
                    <a:lumOff val="25000"/>
                  </a:schemeClr>
                </a:solidFill>
                <a:latin typeface="字魂36号-正文宋楷" panose="02000000000000000000" pitchFamily="2" charset="-122"/>
                <a:ea typeface="字魂36号-正文宋楷" panose="02000000000000000000" pitchFamily="2" charset="-122"/>
                <a:sym typeface="+mn-ea"/>
              </a:rPr>
              <a:t>·</a:t>
            </a:r>
            <a:r>
              <a:rPr lang="zh-CN" altLang="en-US" dirty="0">
                <a:solidFill>
                  <a:schemeClr val="tx1">
                    <a:lumMod val="75000"/>
                    <a:lumOff val="25000"/>
                  </a:schemeClr>
                </a:solidFill>
                <a:latin typeface="字魂36号-正文宋楷" panose="02000000000000000000" pitchFamily="2" charset="-122"/>
                <a:ea typeface="字魂36号-正文宋楷" panose="02000000000000000000" pitchFamily="2" charset="-122"/>
                <a:sym typeface="+mn-ea"/>
              </a:rPr>
              <a:t> </a:t>
            </a:r>
            <a:r>
              <a:rPr lang="en-US" altLang="zh-CN" dirty="0">
                <a:solidFill>
                  <a:schemeClr val="tx1">
                    <a:lumMod val="75000"/>
                    <a:lumOff val="25000"/>
                  </a:schemeClr>
                </a:solidFill>
                <a:latin typeface="字魂36号-正文宋楷" panose="02000000000000000000" pitchFamily="2" charset="-122"/>
                <a:ea typeface="字魂36号-正文宋楷" panose="02000000000000000000" pitchFamily="2" charset="-122"/>
                <a:sym typeface="+mn-ea"/>
              </a:rPr>
              <a:t>T</a:t>
            </a:r>
            <a:r>
              <a:rPr lang="zh-CN" altLang="en-US" dirty="0">
                <a:solidFill>
                  <a:schemeClr val="tx1">
                    <a:lumMod val="75000"/>
                    <a:lumOff val="25000"/>
                  </a:schemeClr>
                </a:solidFill>
                <a:latin typeface="字魂36号-正文宋楷" panose="02000000000000000000" pitchFamily="2" charset="-122"/>
                <a:ea typeface="字魂36号-正文宋楷" panose="02000000000000000000" pitchFamily="2" charset="-122"/>
                <a:sym typeface="+mn-ea"/>
              </a:rPr>
              <a:t>he company has focused on growing its management and franchise segment where third parties own the hotels while Hilton collects a fee for allowing the owner to use the Hilton system to flag and manage the asset.</a:t>
            </a:r>
            <a:endParaRPr lang="zh-CN" altLang="en-US" dirty="0">
              <a:solidFill>
                <a:schemeClr val="tx1">
                  <a:lumMod val="75000"/>
                  <a:lumOff val="25000"/>
                </a:schemeClr>
              </a:solidFill>
              <a:latin typeface="字魂36号-正文宋楷" panose="02000000000000000000" pitchFamily="2" charset="-122"/>
              <a:ea typeface="字魂36号-正文宋楷" panose="02000000000000000000" pitchFamily="2" charset="-122"/>
            </a:endParaRPr>
          </a:p>
        </p:txBody>
      </p:sp>
      <p:sp>
        <p:nvSpPr>
          <p:cNvPr id="18" name="文本框 17"/>
          <p:cNvSpPr txBox="1"/>
          <p:nvPr/>
        </p:nvSpPr>
        <p:spPr>
          <a:xfrm>
            <a:off x="7959725" y="890270"/>
            <a:ext cx="4232275" cy="5077460"/>
          </a:xfrm>
          <a:prstGeom prst="rect">
            <a:avLst/>
          </a:prstGeom>
          <a:noFill/>
        </p:spPr>
        <p:txBody>
          <a:bodyPr wrap="square" rtlCol="0">
            <a:spAutoFit/>
          </a:bodyPr>
          <a:lstStyle/>
          <a:p>
            <a:pPr>
              <a:lnSpc>
                <a:spcPct val="150000"/>
              </a:lnSpc>
            </a:pPr>
            <a:r>
              <a:rPr lang="zh-CN" altLang="en-US" dirty="0">
                <a:solidFill>
                  <a:schemeClr val="tx1">
                    <a:lumMod val="75000"/>
                    <a:lumOff val="25000"/>
                  </a:schemeClr>
                </a:solidFill>
                <a:latin typeface="字魂36号-正文宋楷" panose="02000000000000000000" pitchFamily="2" charset="-122"/>
                <a:ea typeface="字魂36号-正文宋楷" panose="02000000000000000000" pitchFamily="2" charset="-122"/>
              </a:rPr>
              <a:t>Hotel owners choose to brand their hotels with a Hilton flag because the Company has proven its ability to provide consumers with a consistent consumer experience that they can rely on, no matter where they travel in the world. Many of these customers become HHonors members, who have fierce brand loyalty to the Hilton system and help drive the Company’s 15% average room rate premium compared to its competitors globally</a:t>
            </a:r>
            <a:r>
              <a:rPr lang="en-US" altLang="zh-CN" dirty="0">
                <a:solidFill>
                  <a:schemeClr val="tx1">
                    <a:lumMod val="75000"/>
                    <a:lumOff val="25000"/>
                  </a:schemeClr>
                </a:solidFill>
                <a:latin typeface="字魂36号-正文宋楷" panose="02000000000000000000" pitchFamily="2" charset="-122"/>
                <a:ea typeface="字魂36号-正文宋楷" panose="02000000000000000000" pitchFamily="2" charset="-122"/>
              </a:rPr>
              <a:t>.</a:t>
            </a:r>
          </a:p>
        </p:txBody>
      </p:sp>
      <p:sp>
        <p:nvSpPr>
          <p:cNvPr id="19" name="文本框 18"/>
          <p:cNvSpPr txBox="1"/>
          <p:nvPr/>
        </p:nvSpPr>
        <p:spPr>
          <a:xfrm>
            <a:off x="7258753" y="1386416"/>
            <a:ext cx="1151131" cy="854080"/>
          </a:xfrm>
          <a:prstGeom prst="rect">
            <a:avLst/>
          </a:prstGeom>
          <a:noFill/>
        </p:spPr>
        <p:txBody>
          <a:bodyPr wrap="square" rtlCol="0">
            <a:spAutoFit/>
          </a:bodyPr>
          <a:lstStyle/>
          <a:p>
            <a:pPr>
              <a:lnSpc>
                <a:spcPct val="150000"/>
              </a:lnSpc>
            </a:pPr>
            <a:r>
              <a:rPr lang="en-US" altLang="zh-CN" sz="3600" dirty="0">
                <a:solidFill>
                  <a:srgbClr val="7E6000"/>
                </a:solidFill>
                <a:latin typeface="字魂95号-手刻宋" panose="00000500000000000000" pitchFamily="2" charset="-122"/>
                <a:ea typeface="字魂95号-手刻宋" panose="00000500000000000000" pitchFamily="2" charset="-122"/>
              </a:rPr>
              <a:t>02</a:t>
            </a:r>
            <a:endParaRPr lang="zh-CN" altLang="en-US" sz="3600" dirty="0">
              <a:solidFill>
                <a:srgbClr val="7E6000"/>
              </a:solidFill>
              <a:latin typeface="字魂95号-手刻宋" panose="00000500000000000000" pitchFamily="2" charset="-122"/>
              <a:ea typeface="字魂95号-手刻宋" panose="00000500000000000000" pitchFamily="2" charset="-122"/>
            </a:endParaRPr>
          </a:p>
        </p:txBody>
      </p:sp>
      <p:sp>
        <p:nvSpPr>
          <p:cNvPr id="10" name="文本框 9"/>
          <p:cNvSpPr txBox="1"/>
          <p:nvPr/>
        </p:nvSpPr>
        <p:spPr>
          <a:xfrm>
            <a:off x="4498408" y="1386416"/>
            <a:ext cx="1151131" cy="922020"/>
          </a:xfrm>
          <a:prstGeom prst="rect">
            <a:avLst/>
          </a:prstGeom>
          <a:noFill/>
        </p:spPr>
        <p:txBody>
          <a:bodyPr wrap="square" rtlCol="0">
            <a:spAutoFit/>
          </a:bodyPr>
          <a:lstStyle/>
          <a:p>
            <a:pPr>
              <a:lnSpc>
                <a:spcPct val="150000"/>
              </a:lnSpc>
            </a:pPr>
            <a:r>
              <a:rPr lang="en-US" altLang="zh-CN" sz="3600" dirty="0">
                <a:solidFill>
                  <a:srgbClr val="7E6000"/>
                </a:solidFill>
                <a:latin typeface="字魂95号-手刻宋" panose="00000500000000000000" pitchFamily="2" charset="-122"/>
                <a:ea typeface="字魂95号-手刻宋" panose="00000500000000000000" pitchFamily="2" charset="-122"/>
              </a:rPr>
              <a:t>01</a:t>
            </a:r>
            <a:endParaRPr lang="zh-CN" altLang="en-US" sz="3600" dirty="0">
              <a:solidFill>
                <a:srgbClr val="7E6000"/>
              </a:solidFill>
              <a:latin typeface="字魂95号-手刻宋" panose="00000500000000000000" pitchFamily="2" charset="-122"/>
              <a:ea typeface="字魂95号-手刻宋" panose="00000500000000000000" pitchFamily="2" charset="-122"/>
            </a:endParaRP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childTnLst>
                          </p:cTn>
                        </p:par>
                        <p:par>
                          <p:cTn id="16" fill="hold">
                            <p:stCondLst>
                              <p:cond delay="1500"/>
                            </p:stCondLst>
                            <p:childTnLst>
                              <p:par>
                                <p:cTn id="17" presetID="2" presetClass="entr" presetSubtype="12" fill="hold" nodeType="after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150" fill="hold"/>
                                        <p:tgtEl>
                                          <p:spTgt spid="7"/>
                                        </p:tgtEl>
                                        <p:attrNameLst>
                                          <p:attrName>ppt_x</p:attrName>
                                        </p:attrNameLst>
                                      </p:cBhvr>
                                      <p:tavLst>
                                        <p:tav tm="0">
                                          <p:val>
                                            <p:strVal val="0-#ppt_w/2"/>
                                          </p:val>
                                        </p:tav>
                                        <p:tav tm="100000">
                                          <p:val>
                                            <p:strVal val="#ppt_x"/>
                                          </p:val>
                                        </p:tav>
                                      </p:tavLst>
                                    </p:anim>
                                    <p:anim calcmode="lin" valueType="num">
                                      <p:cBhvr additive="base">
                                        <p:cTn id="20" dur="15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ldLvl="0" animBg="1"/>
      <p:bldP spid="5" grpId="0" bldLvl="0" animBg="1"/>
      <p:bldP spid="6"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任意多边形: 形状 12"/>
          <p:cNvSpPr/>
          <p:nvPr/>
        </p:nvSpPr>
        <p:spPr>
          <a:xfrm>
            <a:off x="316992" y="0"/>
            <a:ext cx="1280655" cy="280416"/>
          </a:xfrm>
          <a:custGeom>
            <a:avLst/>
            <a:gdLst>
              <a:gd name="connsiteX0" fmla="*/ 0 w 12192000"/>
              <a:gd name="connsiteY0" fmla="*/ 0 h 2669596"/>
              <a:gd name="connsiteX1" fmla="*/ 6080760 w 12192000"/>
              <a:gd name="connsiteY1" fmla="*/ 2212397 h 2669596"/>
              <a:gd name="connsiteX2" fmla="*/ 12192000 w 12192000"/>
              <a:gd name="connsiteY2" fmla="*/ 0 h 2669596"/>
              <a:gd name="connsiteX3" fmla="*/ 12192000 w 12192000"/>
              <a:gd name="connsiteY3" fmla="*/ 457199 h 2669596"/>
              <a:gd name="connsiteX4" fmla="*/ 6080760 w 12192000"/>
              <a:gd name="connsiteY4" fmla="*/ 2669596 h 2669596"/>
              <a:gd name="connsiteX5" fmla="*/ 0 w 12192000"/>
              <a:gd name="connsiteY5" fmla="*/ 457199 h 2669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2669596">
                <a:moveTo>
                  <a:pt x="0" y="0"/>
                </a:moveTo>
                <a:lnTo>
                  <a:pt x="6080760" y="2212397"/>
                </a:lnTo>
                <a:lnTo>
                  <a:pt x="12192000" y="0"/>
                </a:lnTo>
                <a:lnTo>
                  <a:pt x="12192000" y="457199"/>
                </a:lnTo>
                <a:lnTo>
                  <a:pt x="6080760" y="2669596"/>
                </a:lnTo>
                <a:lnTo>
                  <a:pt x="0" y="457199"/>
                </a:lnTo>
                <a:close/>
              </a:path>
            </a:pathLst>
          </a:custGeom>
          <a:solidFill>
            <a:srgbClr val="7E6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6" name="文本框 15"/>
          <p:cNvSpPr txBox="1"/>
          <p:nvPr/>
        </p:nvSpPr>
        <p:spPr>
          <a:xfrm>
            <a:off x="3507639" y="113960"/>
            <a:ext cx="4084139" cy="917624"/>
          </a:xfrm>
          <a:prstGeom prst="rect">
            <a:avLst/>
          </a:prstGeom>
          <a:noFill/>
        </p:spPr>
        <p:txBody>
          <a:bodyPr wrap="square" rtlCol="0">
            <a:spAutoFit/>
          </a:bodyPr>
          <a:lstStyle/>
          <a:p>
            <a:pPr>
              <a:lnSpc>
                <a:spcPct val="150000"/>
              </a:lnSpc>
            </a:pPr>
            <a:r>
              <a:rPr lang="zh-CN" altLang="en-US" sz="4000" b="1" dirty="0">
                <a:solidFill>
                  <a:schemeClr val="accent5"/>
                </a:solidFill>
                <a:latin typeface="字魂95号-手刻宋" panose="00000500000000000000" pitchFamily="2" charset="-122"/>
                <a:ea typeface="字魂95号-手刻宋" panose="00000500000000000000" pitchFamily="2" charset="-122"/>
              </a:rPr>
              <a:t>Business model</a:t>
            </a:r>
            <a:endParaRPr lang="en-US" altLang="zh-CN" sz="4000" b="1" dirty="0">
              <a:solidFill>
                <a:schemeClr val="accent5"/>
              </a:solidFill>
              <a:latin typeface="字魂95号-手刻宋" panose="00000500000000000000" pitchFamily="2" charset="-122"/>
              <a:ea typeface="字魂95号-手刻宋" panose="00000500000000000000" pitchFamily="2" charset="-122"/>
            </a:endParaRPr>
          </a:p>
        </p:txBody>
      </p:sp>
      <p:pic>
        <p:nvPicPr>
          <p:cNvPr id="2" name="Picture 2">
            <a:extLst>
              <a:ext uri="{FF2B5EF4-FFF2-40B4-BE49-F238E27FC236}">
                <a16:creationId xmlns:a16="http://schemas.microsoft.com/office/drawing/2014/main" id="{D3BE5244-4E0E-1F4B-AEFE-E938F0A1993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241614" y="0"/>
            <a:ext cx="4886739" cy="2050456"/>
          </a:xfrm>
          <a:prstGeom prst="rect">
            <a:avLst/>
          </a:prstGeom>
        </p:spPr>
      </p:pic>
      <p:pic>
        <p:nvPicPr>
          <p:cNvPr id="3" name="Picture 3">
            <a:extLst>
              <a:ext uri="{FF2B5EF4-FFF2-40B4-BE49-F238E27FC236}">
                <a16:creationId xmlns:a16="http://schemas.microsoft.com/office/drawing/2014/main" id="{02C95D21-0205-C14E-ABB5-99CE61CD309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06644" y="2164416"/>
            <a:ext cx="8956677" cy="4693584"/>
          </a:xfrm>
          <a:prstGeom prst="rect">
            <a:avLst/>
          </a:prstGeom>
        </p:spPr>
      </p:pic>
    </p:spTree>
    <p:extLst>
      <p:ext uri="{BB962C8B-B14F-4D97-AF65-F5344CB8AC3E}">
        <p14:creationId xmlns:p14="http://schemas.microsoft.com/office/powerpoint/2010/main" val="2991607938"/>
      </p:ext>
    </p:extLst>
  </p:cSld>
  <p:clrMapOvr>
    <a:masterClrMapping/>
  </p:clrMapOvr>
  <p:transition spd="slow">
    <p:wip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任意多边形: 形状 12"/>
          <p:cNvSpPr/>
          <p:nvPr/>
        </p:nvSpPr>
        <p:spPr>
          <a:xfrm>
            <a:off x="316992" y="0"/>
            <a:ext cx="1280655" cy="280416"/>
          </a:xfrm>
          <a:custGeom>
            <a:avLst/>
            <a:gdLst>
              <a:gd name="connsiteX0" fmla="*/ 0 w 12192000"/>
              <a:gd name="connsiteY0" fmla="*/ 0 h 2669596"/>
              <a:gd name="connsiteX1" fmla="*/ 6080760 w 12192000"/>
              <a:gd name="connsiteY1" fmla="*/ 2212397 h 2669596"/>
              <a:gd name="connsiteX2" fmla="*/ 12192000 w 12192000"/>
              <a:gd name="connsiteY2" fmla="*/ 0 h 2669596"/>
              <a:gd name="connsiteX3" fmla="*/ 12192000 w 12192000"/>
              <a:gd name="connsiteY3" fmla="*/ 457199 h 2669596"/>
              <a:gd name="connsiteX4" fmla="*/ 6080760 w 12192000"/>
              <a:gd name="connsiteY4" fmla="*/ 2669596 h 2669596"/>
              <a:gd name="connsiteX5" fmla="*/ 0 w 12192000"/>
              <a:gd name="connsiteY5" fmla="*/ 457199 h 2669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2669596">
                <a:moveTo>
                  <a:pt x="0" y="0"/>
                </a:moveTo>
                <a:lnTo>
                  <a:pt x="6080760" y="2212397"/>
                </a:lnTo>
                <a:lnTo>
                  <a:pt x="12192000" y="0"/>
                </a:lnTo>
                <a:lnTo>
                  <a:pt x="12192000" y="457199"/>
                </a:lnTo>
                <a:lnTo>
                  <a:pt x="6080760" y="2669596"/>
                </a:lnTo>
                <a:lnTo>
                  <a:pt x="0" y="457199"/>
                </a:lnTo>
                <a:close/>
              </a:path>
            </a:pathLst>
          </a:custGeom>
          <a:solidFill>
            <a:srgbClr val="7E6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6" name="文本框 15"/>
          <p:cNvSpPr txBox="1"/>
          <p:nvPr/>
        </p:nvSpPr>
        <p:spPr>
          <a:xfrm>
            <a:off x="3507639" y="113960"/>
            <a:ext cx="4084139" cy="917624"/>
          </a:xfrm>
          <a:prstGeom prst="rect">
            <a:avLst/>
          </a:prstGeom>
          <a:noFill/>
        </p:spPr>
        <p:txBody>
          <a:bodyPr wrap="square" rtlCol="0">
            <a:spAutoFit/>
          </a:bodyPr>
          <a:lstStyle/>
          <a:p>
            <a:pPr>
              <a:lnSpc>
                <a:spcPct val="150000"/>
              </a:lnSpc>
            </a:pPr>
            <a:r>
              <a:rPr lang="zh-CN" altLang="en-US" sz="4000" b="1" dirty="0">
                <a:solidFill>
                  <a:schemeClr val="accent5"/>
                </a:solidFill>
                <a:latin typeface="字魂95号-手刻宋" panose="00000500000000000000" pitchFamily="2" charset="-122"/>
                <a:ea typeface="字魂95号-手刻宋" panose="00000500000000000000" pitchFamily="2" charset="-122"/>
              </a:rPr>
              <a:t>Business model</a:t>
            </a:r>
            <a:endParaRPr lang="en-US" altLang="zh-CN" sz="4000" b="1" dirty="0">
              <a:solidFill>
                <a:schemeClr val="accent5"/>
              </a:solidFill>
              <a:latin typeface="字魂95号-手刻宋" panose="00000500000000000000" pitchFamily="2" charset="-122"/>
              <a:ea typeface="字魂95号-手刻宋" panose="00000500000000000000" pitchFamily="2" charset="-122"/>
            </a:endParaRPr>
          </a:p>
        </p:txBody>
      </p:sp>
      <p:pic>
        <p:nvPicPr>
          <p:cNvPr id="2" name="Picture 2">
            <a:extLst>
              <a:ext uri="{FF2B5EF4-FFF2-40B4-BE49-F238E27FC236}">
                <a16:creationId xmlns:a16="http://schemas.microsoft.com/office/drawing/2014/main" id="{D3BE5244-4E0E-1F4B-AEFE-E938F0A1993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241614" y="0"/>
            <a:ext cx="4886739" cy="2050456"/>
          </a:xfrm>
          <a:prstGeom prst="rect">
            <a:avLst/>
          </a:prstGeom>
        </p:spPr>
      </p:pic>
      <p:pic>
        <p:nvPicPr>
          <p:cNvPr id="4" name="Picture 4">
            <a:extLst>
              <a:ext uri="{FF2B5EF4-FFF2-40B4-BE49-F238E27FC236}">
                <a16:creationId xmlns:a16="http://schemas.microsoft.com/office/drawing/2014/main" id="{942A5344-B465-E84E-A08C-C5FBE7FF66E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11614" y="2103524"/>
            <a:ext cx="9746737" cy="4640516"/>
          </a:xfrm>
          <a:prstGeom prst="rect">
            <a:avLst/>
          </a:prstGeom>
        </p:spPr>
      </p:pic>
    </p:spTree>
    <p:extLst>
      <p:ext uri="{BB962C8B-B14F-4D97-AF65-F5344CB8AC3E}">
        <p14:creationId xmlns:p14="http://schemas.microsoft.com/office/powerpoint/2010/main" val="1877353385"/>
      </p:ext>
    </p:extLst>
  </p:cSld>
  <p:clrMapOvr>
    <a:masterClrMapping/>
  </p:clrMapOvr>
  <p:transition spd="slow">
    <p:wip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任意多边形: 形状 12"/>
          <p:cNvSpPr/>
          <p:nvPr/>
        </p:nvSpPr>
        <p:spPr>
          <a:xfrm>
            <a:off x="316992" y="0"/>
            <a:ext cx="1280655" cy="280416"/>
          </a:xfrm>
          <a:custGeom>
            <a:avLst/>
            <a:gdLst>
              <a:gd name="connsiteX0" fmla="*/ 0 w 12192000"/>
              <a:gd name="connsiteY0" fmla="*/ 0 h 2669596"/>
              <a:gd name="connsiteX1" fmla="*/ 6080760 w 12192000"/>
              <a:gd name="connsiteY1" fmla="*/ 2212397 h 2669596"/>
              <a:gd name="connsiteX2" fmla="*/ 12192000 w 12192000"/>
              <a:gd name="connsiteY2" fmla="*/ 0 h 2669596"/>
              <a:gd name="connsiteX3" fmla="*/ 12192000 w 12192000"/>
              <a:gd name="connsiteY3" fmla="*/ 457199 h 2669596"/>
              <a:gd name="connsiteX4" fmla="*/ 6080760 w 12192000"/>
              <a:gd name="connsiteY4" fmla="*/ 2669596 h 2669596"/>
              <a:gd name="connsiteX5" fmla="*/ 0 w 12192000"/>
              <a:gd name="connsiteY5" fmla="*/ 457199 h 2669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2669596">
                <a:moveTo>
                  <a:pt x="0" y="0"/>
                </a:moveTo>
                <a:lnTo>
                  <a:pt x="6080760" y="2212397"/>
                </a:lnTo>
                <a:lnTo>
                  <a:pt x="12192000" y="0"/>
                </a:lnTo>
                <a:lnTo>
                  <a:pt x="12192000" y="457199"/>
                </a:lnTo>
                <a:lnTo>
                  <a:pt x="6080760" y="2669596"/>
                </a:lnTo>
                <a:lnTo>
                  <a:pt x="0" y="457199"/>
                </a:lnTo>
                <a:close/>
              </a:path>
            </a:pathLst>
          </a:custGeom>
          <a:solidFill>
            <a:srgbClr val="7E6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6" name="文本框 15"/>
          <p:cNvSpPr txBox="1"/>
          <p:nvPr/>
        </p:nvSpPr>
        <p:spPr>
          <a:xfrm>
            <a:off x="2452319" y="185820"/>
            <a:ext cx="7287361" cy="917624"/>
          </a:xfrm>
          <a:prstGeom prst="rect">
            <a:avLst/>
          </a:prstGeom>
          <a:noFill/>
        </p:spPr>
        <p:txBody>
          <a:bodyPr wrap="square" rtlCol="0">
            <a:spAutoFit/>
          </a:bodyPr>
          <a:lstStyle/>
          <a:p>
            <a:pPr>
              <a:lnSpc>
                <a:spcPct val="150000"/>
              </a:lnSpc>
            </a:pPr>
            <a:r>
              <a:rPr lang="en-US" altLang="zh-CN" sz="4000" b="1" dirty="0">
                <a:solidFill>
                  <a:schemeClr val="accent1"/>
                </a:solidFill>
                <a:latin typeface="字魂95号-手刻宋" panose="00000500000000000000" pitchFamily="2" charset="-122"/>
                <a:ea typeface="字魂95号-手刻宋" panose="00000500000000000000" pitchFamily="2" charset="-122"/>
              </a:rPr>
              <a:t>Criticisms of Hilton HRM models</a:t>
            </a:r>
          </a:p>
        </p:txBody>
      </p:sp>
      <p:sp>
        <p:nvSpPr>
          <p:cNvPr id="3" name="文本框 15">
            <a:extLst>
              <a:ext uri="{FF2B5EF4-FFF2-40B4-BE49-F238E27FC236}">
                <a16:creationId xmlns:a16="http://schemas.microsoft.com/office/drawing/2014/main" id="{737E2AEC-A343-6541-B61B-B012503B2704}"/>
              </a:ext>
            </a:extLst>
          </p:cNvPr>
          <p:cNvSpPr txBox="1"/>
          <p:nvPr/>
        </p:nvSpPr>
        <p:spPr>
          <a:xfrm>
            <a:off x="1597647" y="1098731"/>
            <a:ext cx="10191237" cy="5019451"/>
          </a:xfrm>
          <a:prstGeom prst="rect">
            <a:avLst/>
          </a:prstGeom>
          <a:noFill/>
        </p:spPr>
        <p:txBody>
          <a:bodyPr wrap="square" rtlCol="0">
            <a:spAutoFit/>
          </a:bodyPr>
          <a:lstStyle/>
          <a:p>
            <a:pPr>
              <a:lnSpc>
                <a:spcPct val="150000"/>
              </a:lnSpc>
            </a:pPr>
            <a:r>
              <a:rPr lang="en-GB" altLang="zh-CN" sz="2400" b="1" dirty="0">
                <a:solidFill>
                  <a:schemeClr val="accent1"/>
                </a:solidFill>
                <a:latin typeface="字魂95号-手刻宋" panose="00000500000000000000" pitchFamily="2" charset="-122"/>
                <a:ea typeface="字魂95号-手刻宋" panose="00000500000000000000" pitchFamily="2" charset="-122"/>
              </a:rPr>
              <a:t>Internally focussed </a:t>
            </a:r>
          </a:p>
          <a:p>
            <a:pPr>
              <a:lnSpc>
                <a:spcPct val="150000"/>
              </a:lnSpc>
            </a:pPr>
            <a:r>
              <a:rPr lang="en-GB" altLang="zh-CN" sz="2400" dirty="0">
                <a:latin typeface="字魂95号-手刻宋" panose="00000500000000000000" pitchFamily="2" charset="-122"/>
                <a:ea typeface="字魂95号-手刻宋" panose="00000500000000000000" pitchFamily="2" charset="-122"/>
              </a:rPr>
              <a:t>The </a:t>
            </a:r>
            <a:r>
              <a:rPr lang="en-US" altLang="zh-CN" sz="2400" dirty="0">
                <a:latin typeface="字魂95号-手刻宋" panose="00000500000000000000" pitchFamily="2" charset="-122"/>
                <a:ea typeface="字魂95号-手刻宋" panose="00000500000000000000" pitchFamily="2" charset="-122"/>
              </a:rPr>
              <a:t>various management development programs like SHINE and elevator programs, directed at developing employees to management cadre leave little room for inflow of fresh ideas from the outside as these group of managers are groomed from the beginning up to their ultimate choices of management positions; without external inflow of talents, innovation maybe stifled and the hotel may be forced to acquire such new talents when needed at a very high cost both in terms of the employee</a:t>
            </a:r>
            <a:r>
              <a:rPr lang="en-GB" altLang="zh-CN" sz="2400" dirty="0">
                <a:latin typeface="字魂95号-手刻宋" panose="00000500000000000000" pitchFamily="2" charset="-122"/>
                <a:ea typeface="字魂95号-手刻宋" panose="00000500000000000000" pitchFamily="2" charset="-122"/>
              </a:rPr>
              <a:t>’s </a:t>
            </a:r>
            <a:r>
              <a:rPr lang="en-US" altLang="zh-CN" sz="2400" dirty="0">
                <a:latin typeface="字魂95号-手刻宋" panose="00000500000000000000" pitchFamily="2" charset="-122"/>
                <a:ea typeface="字魂95号-手刻宋" panose="00000500000000000000" pitchFamily="2" charset="-122"/>
              </a:rPr>
              <a:t>remuneration (with implications for the morale of other employees); and externally. (GMJ, 2001; Eye of Dubai 2010</a:t>
            </a:r>
            <a:r>
              <a:rPr lang="en-GB" altLang="zh-CN" sz="2400" dirty="0">
                <a:latin typeface="字魂95号-手刻宋" panose="00000500000000000000" pitchFamily="2" charset="-122"/>
                <a:ea typeface="字魂95号-手刻宋" panose="00000500000000000000" pitchFamily="2" charset="-122"/>
              </a:rPr>
              <a:t>)</a:t>
            </a:r>
            <a:endParaRPr lang="en-US" altLang="zh-CN" sz="2400" dirty="0">
              <a:latin typeface="字魂95号-手刻宋" panose="00000500000000000000" pitchFamily="2" charset="-122"/>
              <a:ea typeface="字魂95号-手刻宋" panose="00000500000000000000" pitchFamily="2" charset="-122"/>
            </a:endParaRPr>
          </a:p>
        </p:txBody>
      </p:sp>
    </p:spTree>
    <p:extLst>
      <p:ext uri="{BB962C8B-B14F-4D97-AF65-F5344CB8AC3E}">
        <p14:creationId xmlns:p14="http://schemas.microsoft.com/office/powerpoint/2010/main" val="2929169660"/>
      </p:ext>
    </p:extLst>
  </p:cSld>
  <p:clrMapOvr>
    <a:masterClrMapping/>
  </p:clrMapOvr>
  <p:transition spd="slow">
    <p:wip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任意多边形: 形状 12"/>
          <p:cNvSpPr/>
          <p:nvPr/>
        </p:nvSpPr>
        <p:spPr>
          <a:xfrm>
            <a:off x="316992" y="0"/>
            <a:ext cx="1280655" cy="280416"/>
          </a:xfrm>
          <a:custGeom>
            <a:avLst/>
            <a:gdLst>
              <a:gd name="connsiteX0" fmla="*/ 0 w 12192000"/>
              <a:gd name="connsiteY0" fmla="*/ 0 h 2669596"/>
              <a:gd name="connsiteX1" fmla="*/ 6080760 w 12192000"/>
              <a:gd name="connsiteY1" fmla="*/ 2212397 h 2669596"/>
              <a:gd name="connsiteX2" fmla="*/ 12192000 w 12192000"/>
              <a:gd name="connsiteY2" fmla="*/ 0 h 2669596"/>
              <a:gd name="connsiteX3" fmla="*/ 12192000 w 12192000"/>
              <a:gd name="connsiteY3" fmla="*/ 457199 h 2669596"/>
              <a:gd name="connsiteX4" fmla="*/ 6080760 w 12192000"/>
              <a:gd name="connsiteY4" fmla="*/ 2669596 h 2669596"/>
              <a:gd name="connsiteX5" fmla="*/ 0 w 12192000"/>
              <a:gd name="connsiteY5" fmla="*/ 457199 h 2669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2669596">
                <a:moveTo>
                  <a:pt x="0" y="0"/>
                </a:moveTo>
                <a:lnTo>
                  <a:pt x="6080760" y="2212397"/>
                </a:lnTo>
                <a:lnTo>
                  <a:pt x="12192000" y="0"/>
                </a:lnTo>
                <a:lnTo>
                  <a:pt x="12192000" y="457199"/>
                </a:lnTo>
                <a:lnTo>
                  <a:pt x="6080760" y="2669596"/>
                </a:lnTo>
                <a:lnTo>
                  <a:pt x="0" y="457199"/>
                </a:lnTo>
                <a:close/>
              </a:path>
            </a:pathLst>
          </a:custGeom>
          <a:solidFill>
            <a:srgbClr val="7E6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6" name="文本框 15"/>
          <p:cNvSpPr txBox="1"/>
          <p:nvPr/>
        </p:nvSpPr>
        <p:spPr>
          <a:xfrm>
            <a:off x="4724208" y="140208"/>
            <a:ext cx="7287361" cy="917624"/>
          </a:xfrm>
          <a:prstGeom prst="rect">
            <a:avLst/>
          </a:prstGeom>
          <a:noFill/>
        </p:spPr>
        <p:txBody>
          <a:bodyPr wrap="square" rtlCol="0">
            <a:spAutoFit/>
          </a:bodyPr>
          <a:lstStyle/>
          <a:p>
            <a:pPr>
              <a:lnSpc>
                <a:spcPct val="150000"/>
              </a:lnSpc>
            </a:pPr>
            <a:r>
              <a:rPr lang="en-US" altLang="zh-CN" sz="4000" b="1" dirty="0">
                <a:solidFill>
                  <a:schemeClr val="accent1"/>
                </a:solidFill>
                <a:latin typeface="字魂95号-手刻宋" panose="00000500000000000000" pitchFamily="2" charset="-122"/>
                <a:ea typeface="字魂95号-手刻宋" panose="00000500000000000000" pitchFamily="2" charset="-122"/>
              </a:rPr>
              <a:t>Criticisms of Hilton HRM models</a:t>
            </a:r>
          </a:p>
        </p:txBody>
      </p:sp>
      <p:sp>
        <p:nvSpPr>
          <p:cNvPr id="3" name="文本框 15">
            <a:extLst>
              <a:ext uri="{FF2B5EF4-FFF2-40B4-BE49-F238E27FC236}">
                <a16:creationId xmlns:a16="http://schemas.microsoft.com/office/drawing/2014/main" id="{737E2AEC-A343-6541-B61B-B012503B2704}"/>
              </a:ext>
            </a:extLst>
          </p:cNvPr>
          <p:cNvSpPr txBox="1"/>
          <p:nvPr/>
        </p:nvSpPr>
        <p:spPr>
          <a:xfrm>
            <a:off x="4826001" y="1903064"/>
            <a:ext cx="6999110" cy="2249462"/>
          </a:xfrm>
          <a:prstGeom prst="rect">
            <a:avLst/>
          </a:prstGeom>
          <a:noFill/>
        </p:spPr>
        <p:txBody>
          <a:bodyPr wrap="square" rtlCol="0">
            <a:spAutoFit/>
          </a:bodyPr>
          <a:lstStyle/>
          <a:p>
            <a:pPr>
              <a:lnSpc>
                <a:spcPct val="150000"/>
              </a:lnSpc>
            </a:pPr>
            <a:r>
              <a:rPr lang="en-GB" altLang="zh-CN" sz="2400" b="1" dirty="0">
                <a:latin typeface="字魂95号-手刻宋" panose="00000500000000000000" pitchFamily="2" charset="-122"/>
                <a:ea typeface="字魂95号-手刻宋" panose="00000500000000000000" pitchFamily="2" charset="-122"/>
              </a:rPr>
              <a:t>No consideration for disability</a:t>
            </a:r>
          </a:p>
          <a:p>
            <a:pPr>
              <a:lnSpc>
                <a:spcPct val="150000"/>
              </a:lnSpc>
            </a:pPr>
            <a:r>
              <a:rPr lang="en-GB" altLang="zh-CN" sz="2400" dirty="0">
                <a:latin typeface="字魂95号-手刻宋" panose="00000500000000000000" pitchFamily="2" charset="-122"/>
                <a:ea typeface="字魂95号-手刻宋" panose="00000500000000000000" pitchFamily="2" charset="-122"/>
              </a:rPr>
              <a:t>Unlike their counterpart, Hyatt Hotels (voted the best Hotel in 2010), Hilton’s HR plan does not provide for disability.</a:t>
            </a:r>
            <a:endParaRPr lang="en-US" altLang="zh-CN" sz="2400" dirty="0">
              <a:latin typeface="字魂95号-手刻宋" panose="00000500000000000000" pitchFamily="2" charset="-122"/>
              <a:ea typeface="字魂95号-手刻宋" panose="00000500000000000000" pitchFamily="2" charset="-122"/>
            </a:endParaRPr>
          </a:p>
        </p:txBody>
      </p:sp>
      <p:pic>
        <p:nvPicPr>
          <p:cNvPr id="2" name="Picture 3">
            <a:extLst>
              <a:ext uri="{FF2B5EF4-FFF2-40B4-BE49-F238E27FC236}">
                <a16:creationId xmlns:a16="http://schemas.microsoft.com/office/drawing/2014/main" id="{0218112C-A280-7D47-917C-813B2B932E2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4724208" cy="6857999"/>
          </a:xfrm>
          <a:prstGeom prst="rect">
            <a:avLst/>
          </a:prstGeom>
        </p:spPr>
      </p:pic>
    </p:spTree>
    <p:extLst>
      <p:ext uri="{BB962C8B-B14F-4D97-AF65-F5344CB8AC3E}">
        <p14:creationId xmlns:p14="http://schemas.microsoft.com/office/powerpoint/2010/main" val="296891778"/>
      </p:ext>
    </p:extLst>
  </p:cSld>
  <p:clrMapOvr>
    <a:masterClrMapping/>
  </p:clrMapOvr>
  <p:transition spd="slow">
    <p:wip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任意多边形: 形状 12"/>
          <p:cNvSpPr/>
          <p:nvPr/>
        </p:nvSpPr>
        <p:spPr>
          <a:xfrm>
            <a:off x="316992" y="0"/>
            <a:ext cx="1280655" cy="280416"/>
          </a:xfrm>
          <a:custGeom>
            <a:avLst/>
            <a:gdLst>
              <a:gd name="connsiteX0" fmla="*/ 0 w 12192000"/>
              <a:gd name="connsiteY0" fmla="*/ 0 h 2669596"/>
              <a:gd name="connsiteX1" fmla="*/ 6080760 w 12192000"/>
              <a:gd name="connsiteY1" fmla="*/ 2212397 h 2669596"/>
              <a:gd name="connsiteX2" fmla="*/ 12192000 w 12192000"/>
              <a:gd name="connsiteY2" fmla="*/ 0 h 2669596"/>
              <a:gd name="connsiteX3" fmla="*/ 12192000 w 12192000"/>
              <a:gd name="connsiteY3" fmla="*/ 457199 h 2669596"/>
              <a:gd name="connsiteX4" fmla="*/ 6080760 w 12192000"/>
              <a:gd name="connsiteY4" fmla="*/ 2669596 h 2669596"/>
              <a:gd name="connsiteX5" fmla="*/ 0 w 12192000"/>
              <a:gd name="connsiteY5" fmla="*/ 457199 h 2669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2669596">
                <a:moveTo>
                  <a:pt x="0" y="0"/>
                </a:moveTo>
                <a:lnTo>
                  <a:pt x="6080760" y="2212397"/>
                </a:lnTo>
                <a:lnTo>
                  <a:pt x="12192000" y="0"/>
                </a:lnTo>
                <a:lnTo>
                  <a:pt x="12192000" y="457199"/>
                </a:lnTo>
                <a:lnTo>
                  <a:pt x="6080760" y="2669596"/>
                </a:lnTo>
                <a:lnTo>
                  <a:pt x="0" y="457199"/>
                </a:lnTo>
                <a:close/>
              </a:path>
            </a:pathLst>
          </a:custGeom>
          <a:solidFill>
            <a:srgbClr val="7E6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6" name="文本框 15"/>
          <p:cNvSpPr txBox="1"/>
          <p:nvPr/>
        </p:nvSpPr>
        <p:spPr>
          <a:xfrm>
            <a:off x="5015992" y="-610824"/>
            <a:ext cx="6356547" cy="8294578"/>
          </a:xfrm>
          <a:prstGeom prst="rect">
            <a:avLst/>
          </a:prstGeom>
          <a:noFill/>
        </p:spPr>
        <p:txBody>
          <a:bodyPr wrap="square" rtlCol="0">
            <a:spAutoFit/>
          </a:bodyPr>
          <a:lstStyle/>
          <a:p>
            <a:endParaRPr lang="en-GB" sz="4000" b="0" i="0" u="none" strike="noStrike" dirty="0">
              <a:solidFill>
                <a:srgbClr val="000000"/>
              </a:solidFill>
              <a:effectLst/>
              <a:latin typeface="HelveticaNeue-Regular"/>
            </a:endParaRPr>
          </a:p>
          <a:p>
            <a:r>
              <a:rPr lang="en-GB" sz="4000" b="0" i="0" u="none" strike="noStrike" dirty="0">
                <a:solidFill>
                  <a:srgbClr val="000000"/>
                </a:solidFill>
                <a:effectLst/>
                <a:latin typeface="HelveticaNeue-Regular"/>
              </a:rPr>
              <a:t>Inadequate development of human resources. It is mainly reflected in: The sense of ownership of employees is indifferent, and the degree of participation in enterprise hotel management and decision-making is low; The brain drain of technical talents is serious.</a:t>
            </a:r>
          </a:p>
          <a:p>
            <a:pPr>
              <a:lnSpc>
                <a:spcPct val="150000"/>
              </a:lnSpc>
            </a:pPr>
            <a:endParaRPr lang="en-US" altLang="zh-CN" sz="4000" b="1" dirty="0">
              <a:solidFill>
                <a:schemeClr val="accent1"/>
              </a:solidFill>
              <a:latin typeface="字魂95号-手刻宋" panose="00000500000000000000" pitchFamily="2" charset="-122"/>
              <a:ea typeface="字魂95号-手刻宋" panose="00000500000000000000" pitchFamily="2" charset="-122"/>
            </a:endParaRPr>
          </a:p>
        </p:txBody>
      </p:sp>
      <p:pic>
        <p:nvPicPr>
          <p:cNvPr id="2" name="Picture 2">
            <a:extLst>
              <a:ext uri="{FF2B5EF4-FFF2-40B4-BE49-F238E27FC236}">
                <a16:creationId xmlns:a16="http://schemas.microsoft.com/office/drawing/2014/main" id="{696D38A8-7A19-B44E-8B99-8AB94879679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4699000" cy="6858000"/>
          </a:xfrm>
          <a:prstGeom prst="rect">
            <a:avLst/>
          </a:prstGeom>
        </p:spPr>
      </p:pic>
    </p:spTree>
    <p:extLst>
      <p:ext uri="{BB962C8B-B14F-4D97-AF65-F5344CB8AC3E}">
        <p14:creationId xmlns:p14="http://schemas.microsoft.com/office/powerpoint/2010/main" val="3024021505"/>
      </p:ext>
    </p:extLst>
  </p:cSld>
  <p:clrMapOvr>
    <a:masterClrMapping/>
  </p:clrMapOvr>
  <p:transition spd="slow">
    <p:wip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任意多边形: 形状 12"/>
          <p:cNvSpPr/>
          <p:nvPr/>
        </p:nvSpPr>
        <p:spPr>
          <a:xfrm>
            <a:off x="316992" y="0"/>
            <a:ext cx="1280655" cy="280416"/>
          </a:xfrm>
          <a:custGeom>
            <a:avLst/>
            <a:gdLst>
              <a:gd name="connsiteX0" fmla="*/ 0 w 12192000"/>
              <a:gd name="connsiteY0" fmla="*/ 0 h 2669596"/>
              <a:gd name="connsiteX1" fmla="*/ 6080760 w 12192000"/>
              <a:gd name="connsiteY1" fmla="*/ 2212397 h 2669596"/>
              <a:gd name="connsiteX2" fmla="*/ 12192000 w 12192000"/>
              <a:gd name="connsiteY2" fmla="*/ 0 h 2669596"/>
              <a:gd name="connsiteX3" fmla="*/ 12192000 w 12192000"/>
              <a:gd name="connsiteY3" fmla="*/ 457199 h 2669596"/>
              <a:gd name="connsiteX4" fmla="*/ 6080760 w 12192000"/>
              <a:gd name="connsiteY4" fmla="*/ 2669596 h 2669596"/>
              <a:gd name="connsiteX5" fmla="*/ 0 w 12192000"/>
              <a:gd name="connsiteY5" fmla="*/ 457199 h 2669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2669596">
                <a:moveTo>
                  <a:pt x="0" y="0"/>
                </a:moveTo>
                <a:lnTo>
                  <a:pt x="6080760" y="2212397"/>
                </a:lnTo>
                <a:lnTo>
                  <a:pt x="12192000" y="0"/>
                </a:lnTo>
                <a:lnTo>
                  <a:pt x="12192000" y="457199"/>
                </a:lnTo>
                <a:lnTo>
                  <a:pt x="6080760" y="2669596"/>
                </a:lnTo>
                <a:lnTo>
                  <a:pt x="0" y="457199"/>
                </a:lnTo>
                <a:close/>
              </a:path>
            </a:pathLst>
          </a:custGeom>
          <a:solidFill>
            <a:srgbClr val="7E6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6" name="文本框 15"/>
          <p:cNvSpPr txBox="1"/>
          <p:nvPr/>
        </p:nvSpPr>
        <p:spPr>
          <a:xfrm>
            <a:off x="5938541" y="1813706"/>
            <a:ext cx="5293904" cy="2139047"/>
          </a:xfrm>
          <a:prstGeom prst="rect">
            <a:avLst/>
          </a:prstGeom>
          <a:noFill/>
        </p:spPr>
        <p:txBody>
          <a:bodyPr wrap="square" rtlCol="0">
            <a:spAutoFit/>
          </a:bodyPr>
          <a:lstStyle/>
          <a:p>
            <a:endParaRPr lang="en-GB" sz="4000" b="0" i="0" u="none" strike="noStrike" dirty="0">
              <a:solidFill>
                <a:srgbClr val="000000"/>
              </a:solidFill>
              <a:effectLst/>
              <a:latin typeface="HelveticaNeue-Regular"/>
            </a:endParaRPr>
          </a:p>
          <a:p>
            <a:r>
              <a:rPr lang="en-GB" sz="4000" b="0" i="0" u="none" strike="noStrike" dirty="0">
                <a:solidFill>
                  <a:srgbClr val="000000"/>
                </a:solidFill>
                <a:effectLst/>
                <a:latin typeface="HelveticaNeue-Regular"/>
              </a:rPr>
              <a:t>Thank you very much </a:t>
            </a:r>
          </a:p>
          <a:p>
            <a:pPr>
              <a:lnSpc>
                <a:spcPct val="150000"/>
              </a:lnSpc>
            </a:pPr>
            <a:endParaRPr lang="en-US" altLang="zh-CN" sz="4000" b="1" dirty="0">
              <a:solidFill>
                <a:schemeClr val="accent1"/>
              </a:solidFill>
              <a:latin typeface="字魂95号-手刻宋" panose="00000500000000000000" pitchFamily="2" charset="-122"/>
              <a:ea typeface="字魂95号-手刻宋" panose="00000500000000000000" pitchFamily="2" charset="-122"/>
            </a:endParaRPr>
          </a:p>
        </p:txBody>
      </p:sp>
      <p:pic>
        <p:nvPicPr>
          <p:cNvPr id="2" name="Picture 2">
            <a:extLst>
              <a:ext uri="{FF2B5EF4-FFF2-40B4-BE49-F238E27FC236}">
                <a16:creationId xmlns:a16="http://schemas.microsoft.com/office/drawing/2014/main" id="{94B7555E-C992-0443-8ED2-266CA119398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16992" y="1274585"/>
            <a:ext cx="5486400" cy="4083050"/>
          </a:xfrm>
          <a:prstGeom prst="rect">
            <a:avLst/>
          </a:prstGeom>
        </p:spPr>
      </p:pic>
    </p:spTree>
    <p:extLst>
      <p:ext uri="{BB962C8B-B14F-4D97-AF65-F5344CB8AC3E}">
        <p14:creationId xmlns:p14="http://schemas.microsoft.com/office/powerpoint/2010/main" val="2450280352"/>
      </p:ext>
    </p:extLst>
  </p:cSld>
  <p:clrMapOvr>
    <a:masterClrMapping/>
  </p:clrMapOvr>
  <p:transition spd="slow">
    <p:wipe/>
  </p:transition>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1D3DB7307EE1944BCC16F12556F44EF" ma:contentTypeVersion="4" ma:contentTypeDescription="Create a new document." ma:contentTypeScope="" ma:versionID="efdc7e7937452fc49e0653961eeea58d">
  <xsd:schema xmlns:xsd="http://www.w3.org/2001/XMLSchema" xmlns:xs="http://www.w3.org/2001/XMLSchema" xmlns:p="http://schemas.microsoft.com/office/2006/metadata/properties" xmlns:ns2="f8d1b9f2-fed3-4e8f-8f36-1fbf8a3a319c" xmlns:ns3="95a96852-b131-4598-b7ec-a8e94bbe3ddd" targetNamespace="http://schemas.microsoft.com/office/2006/metadata/properties" ma:root="true" ma:fieldsID="bb49200f49c3a2dc8709e0355a0a027c" ns2:_="" ns3:_="">
    <xsd:import namespace="f8d1b9f2-fed3-4e8f-8f36-1fbf8a3a319c"/>
    <xsd:import namespace="95a96852-b131-4598-b7ec-a8e94bbe3ddd"/>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d1b9f2-fed3-4e8f-8f36-1fbf8a3a319c"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5a96852-b131-4598-b7ec-a8e94bbe3ddd" elementFormDefault="qualified">
    <xsd:import namespace="http://schemas.microsoft.com/office/2006/documentManagement/types"/>
    <xsd:import namespace="http://schemas.microsoft.com/office/infopath/2007/PartnerControls"/>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C331CF6-51AE-41D0-8539-5E2441B215E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d1b9f2-fed3-4e8f-8f36-1fbf8a3a319c"/>
    <ds:schemaRef ds:uri="95a96852-b131-4598-b7ec-a8e94bbe3dd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DF7CFCE-C529-4CC6-9641-A2637D911903}">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AD1F44E9-E019-4CA2-85F7-3B1D55FF18C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2389</Words>
  <Application>Microsoft Office PowerPoint</Application>
  <PresentationFormat>Widescreen</PresentationFormat>
  <Paragraphs>96</Paragraphs>
  <Slides>22</Slides>
  <Notes>22</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22</vt:i4>
      </vt:variant>
    </vt:vector>
  </HeadingPairs>
  <TitlesOfParts>
    <vt:vector size="35" baseType="lpstr">
      <vt:lpstr>字魂95号-手刻宋</vt:lpstr>
      <vt:lpstr>Open Sans</vt:lpstr>
      <vt:lpstr>Helvetica</vt:lpstr>
      <vt:lpstr>Arial</vt:lpstr>
      <vt:lpstr>inherit</vt:lpstr>
      <vt:lpstr>等线</vt:lpstr>
      <vt:lpstr>等线 Light</vt:lpstr>
      <vt:lpstr>HelveticaNeue-Regular</vt:lpstr>
      <vt:lpstr>微软雅黑 Light</vt:lpstr>
      <vt:lpstr>Roboto</vt:lpstr>
      <vt:lpstr>Arial</vt:lpstr>
      <vt:lpstr>字魂36号-正文宋楷</vt:lpstr>
      <vt:lpstr>Office 主题​​</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Bargain power of consumers: they are getting more opportunities to choose their desired services from different hotels. So the bargaining power of the buyers is quite high. Rivalry : Marriott International (MAR), Starwood Hotels &amp; Resorts Worldwide (HOT), Wyndham Worldwide (WYN), Four Seasons Hotels, Accor S.A, are some of the names of competitors of Hotel Hilton. So we presume that Hilton has high rivalry with its competitor Risk of entry of competitors: the risk of entry from potential competitors is relatively low because of the high initial cost of establishing a hotel business and the fierce competition among the existing hotel corporations Threats of substitutes: Hotel Hilton holds a strong competitive advantage of wide range of branches this threat can be considered as moderate. Bargaining power of suppliers: they have a number of available suppliers for the resources to operate their business</vt:lpstr>
      <vt:lpstr>How Hilton stays ahead in a disruptive world to remain a true innovator in the hospitality industry</vt:lpstr>
      <vt:lpstr>How Hilton stays ahead in a disruptive world to remain a true innovator in the hospitality industry</vt:lpstr>
      <vt:lpstr>Hilton Organizational Structure  Hilton organizational structure is hierarchical due to the massive size of the business that comprises 13 brands serving 140 million guests in 2015 alone. Moreover, Hilton organisational structure can also be described as divisional and the business is divided into the following divisions: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ming an</dc:creator>
  <cp:lastModifiedBy>Emma Roberts (IMH)</cp:lastModifiedBy>
  <cp:revision>27</cp:revision>
  <dcterms:created xsi:type="dcterms:W3CDTF">2019-09-25T13:50:00Z</dcterms:created>
  <dcterms:modified xsi:type="dcterms:W3CDTF">2021-11-09T09:52:54Z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2052-11.1.0.10938</vt:lpwstr>
  </property>
  <property fmtid="{D5CDD505-2E9C-101B-9397-08002B2CF9AE}" pid="3" name="KSOTemplateUUID">
    <vt:lpwstr>v1.0_mb_8HUExk80xG5oYlBvgUVaZg==</vt:lpwstr>
  </property>
  <property fmtid="{D5CDD505-2E9C-101B-9397-08002B2CF9AE}" pid="4" name="ICV">
    <vt:lpwstr>1C1CB9BCBD3141919C6A50FBC087A0D1</vt:lpwstr>
  </property>
  <property fmtid="{D5CDD505-2E9C-101B-9397-08002B2CF9AE}" pid="5" name="ContentTypeId">
    <vt:lpwstr>0x010100E1D3DB7307EE1944BCC16F12556F44EF</vt:lpwstr>
  </property>
</Properties>
</file>