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9" r:id="rId3"/>
  </p:sldMasterIdLst>
  <p:notesMasterIdLst>
    <p:notesMasterId r:id="rId6"/>
  </p:notesMasterIdLst>
  <p:handoutMasterIdLst>
    <p:handoutMasterId r:id="rId7"/>
  </p:handoutMasterIdLst>
  <p:sldIdLst>
    <p:sldId id="259" r:id="rId4"/>
    <p:sldId id="260" r:id="rId5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handoutMaster" Target="handoutMasters/handout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1" Type="http://schemas.openxmlformats.org/officeDocument/2006/relationships/commentAuthors" Target="commentAuthors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7.xml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tags" Target="../tags/tag4.xml"/><Relationship Id="rId5" Type="http://schemas.openxmlformats.org/officeDocument/2006/relationships/tags" Target="../tags/tag3.xml"/><Relationship Id="rId4" Type="http://schemas.openxmlformats.org/officeDocument/2006/relationships/tags" Target="../tags/tag2.xml"/><Relationship Id="rId3" Type="http://schemas.openxmlformats.org/officeDocument/2006/relationships/tags" Target="../tags/tag1.xm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12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7" Type="http://schemas.openxmlformats.org/officeDocument/2006/relationships/tags" Target="../tags/tag23.xml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4" Type="http://schemas.openxmlformats.org/officeDocument/2006/relationships/tags" Target="../tags/tag20.xml"/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31.xml"/><Relationship Id="rId8" Type="http://schemas.openxmlformats.org/officeDocument/2006/relationships/tags" Target="../tags/tag30.xml"/><Relationship Id="rId7" Type="http://schemas.openxmlformats.org/officeDocument/2006/relationships/tags" Target="../tags/tag29.xml"/><Relationship Id="rId6" Type="http://schemas.openxmlformats.org/officeDocument/2006/relationships/tags" Target="../tags/tag28.xml"/><Relationship Id="rId5" Type="http://schemas.openxmlformats.org/officeDocument/2006/relationships/tags" Target="../tags/tag27.xml"/><Relationship Id="rId4" Type="http://schemas.openxmlformats.org/officeDocument/2006/relationships/tags" Target="../tags/tag26.xml"/><Relationship Id="rId3" Type="http://schemas.openxmlformats.org/officeDocument/2006/relationships/tags" Target="../tags/tag25.xml"/><Relationship Id="rId2" Type="http://schemas.openxmlformats.org/officeDocument/2006/relationships/tags" Target="../tags/tag24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36.xml"/><Relationship Id="rId8" Type="http://schemas.openxmlformats.org/officeDocument/2006/relationships/tags" Target="../tags/tag35.xml"/><Relationship Id="rId7" Type="http://schemas.openxmlformats.org/officeDocument/2006/relationships/tags" Target="../tags/tag34.xml"/><Relationship Id="rId6" Type="http://schemas.openxmlformats.org/officeDocument/2006/relationships/image" Target="../media/image5.png"/><Relationship Id="rId5" Type="http://schemas.openxmlformats.org/officeDocument/2006/relationships/tags" Target="../tags/tag33.xml"/><Relationship Id="rId4" Type="http://schemas.openxmlformats.org/officeDocument/2006/relationships/image" Target="../media/image4.png"/><Relationship Id="rId3" Type="http://schemas.openxmlformats.org/officeDocument/2006/relationships/tags" Target="../tags/tag32.xml"/><Relationship Id="rId2" Type="http://schemas.openxmlformats.org/officeDocument/2006/relationships/image" Target="../media/image3.jpeg"/><Relationship Id="rId10" Type="http://schemas.openxmlformats.org/officeDocument/2006/relationships/tags" Target="../tags/tag37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7" Type="http://schemas.openxmlformats.org/officeDocument/2006/relationships/tags" Target="../tags/tag46.xml"/><Relationship Id="rId6" Type="http://schemas.openxmlformats.org/officeDocument/2006/relationships/tags" Target="../tags/tag45.xml"/><Relationship Id="rId5" Type="http://schemas.openxmlformats.org/officeDocument/2006/relationships/tags" Target="../tags/tag44.xml"/><Relationship Id="rId4" Type="http://schemas.openxmlformats.org/officeDocument/2006/relationships/tags" Target="../tags/tag43.xml"/><Relationship Id="rId3" Type="http://schemas.openxmlformats.org/officeDocument/2006/relationships/tags" Target="../tags/tag42.xml"/><Relationship Id="rId2" Type="http://schemas.openxmlformats.org/officeDocument/2006/relationships/tags" Target="../tags/tag41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6" Type="http://schemas.openxmlformats.org/officeDocument/2006/relationships/tags" Target="../tags/tag51.xml"/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tags" Target="../tags/tag57.xml"/><Relationship Id="rId3" Type="http://schemas.openxmlformats.org/officeDocument/2006/relationships/tags" Target="../tags/tag56.xml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5" Type="http://schemas.openxmlformats.org/officeDocument/2006/relationships/tags" Target="../tags/tag63.xml"/><Relationship Id="rId4" Type="http://schemas.openxmlformats.org/officeDocument/2006/relationships/tags" Target="../tags/tag62.xml"/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7" Type="http://schemas.openxmlformats.org/officeDocument/2006/relationships/tags" Target="../tags/tag69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4" Type="http://schemas.openxmlformats.org/officeDocument/2006/relationships/tags" Target="../tags/tag66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tags" Target="../tags/tag76.xml"/><Relationship Id="rId7" Type="http://schemas.openxmlformats.org/officeDocument/2006/relationships/tags" Target="../tags/tag75.xml"/><Relationship Id="rId6" Type="http://schemas.openxmlformats.org/officeDocument/2006/relationships/tags" Target="../tags/tag74.xml"/><Relationship Id="rId5" Type="http://schemas.openxmlformats.org/officeDocument/2006/relationships/tags" Target="../tags/tag73.xml"/><Relationship Id="rId4" Type="http://schemas.openxmlformats.org/officeDocument/2006/relationships/tags" Target="../tags/tag7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8" Type="http://schemas.openxmlformats.org/officeDocument/2006/relationships/tags" Target="../tags/tag83.xml"/><Relationship Id="rId7" Type="http://schemas.openxmlformats.org/officeDocument/2006/relationships/tags" Target="../tags/tag82.xml"/><Relationship Id="rId6" Type="http://schemas.openxmlformats.org/officeDocument/2006/relationships/tags" Target="../tags/tag81.xml"/><Relationship Id="rId5" Type="http://schemas.openxmlformats.org/officeDocument/2006/relationships/tags" Target="../tags/tag80.xml"/><Relationship Id="rId4" Type="http://schemas.openxmlformats.org/officeDocument/2006/relationships/tags" Target="../tags/tag79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tags" Target="../tags/tag90.xml"/><Relationship Id="rId7" Type="http://schemas.openxmlformats.org/officeDocument/2006/relationships/tags" Target="../tags/tag89.xml"/><Relationship Id="rId6" Type="http://schemas.openxmlformats.org/officeDocument/2006/relationships/tags" Target="../tags/tag88.xml"/><Relationship Id="rId5" Type="http://schemas.openxmlformats.org/officeDocument/2006/relationships/tags" Target="../tags/tag87.xml"/><Relationship Id="rId4" Type="http://schemas.openxmlformats.org/officeDocument/2006/relationships/tags" Target="../tags/tag86.xml"/><Relationship Id="rId3" Type="http://schemas.openxmlformats.org/officeDocument/2006/relationships/tags" Target="../tags/tag85.xml"/><Relationship Id="rId2" Type="http://schemas.openxmlformats.org/officeDocument/2006/relationships/tags" Target="../tags/tag84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9" Type="http://schemas.openxmlformats.org/officeDocument/2006/relationships/tags" Target="../tags/tag98.xml"/><Relationship Id="rId8" Type="http://schemas.openxmlformats.org/officeDocument/2006/relationships/tags" Target="../tags/tag97.xml"/><Relationship Id="rId7" Type="http://schemas.openxmlformats.org/officeDocument/2006/relationships/tags" Target="../tags/tag96.xml"/><Relationship Id="rId6" Type="http://schemas.openxmlformats.org/officeDocument/2006/relationships/tags" Target="../tags/tag95.xml"/><Relationship Id="rId5" Type="http://schemas.openxmlformats.org/officeDocument/2006/relationships/tags" Target="../tags/tag94.xml"/><Relationship Id="rId4" Type="http://schemas.openxmlformats.org/officeDocument/2006/relationships/tags" Target="../tags/tag93.xml"/><Relationship Id="rId3" Type="http://schemas.openxmlformats.org/officeDocument/2006/relationships/tags" Target="../tags/tag92.xml"/><Relationship Id="rId2" Type="http://schemas.openxmlformats.org/officeDocument/2006/relationships/tags" Target="../tags/tag91.xml"/><Relationship Id="rId10" Type="http://schemas.openxmlformats.org/officeDocument/2006/relationships/tags" Target="../tags/tag99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tags" Target="../tags/tag105.xml"/><Relationship Id="rId7" Type="http://schemas.openxmlformats.org/officeDocument/2006/relationships/tags" Target="../tags/tag104.xml"/><Relationship Id="rId6" Type="http://schemas.openxmlformats.org/officeDocument/2006/relationships/tags" Target="../tags/tag103.xml"/><Relationship Id="rId5" Type="http://schemas.openxmlformats.org/officeDocument/2006/relationships/tags" Target="../tags/tag102.xml"/><Relationship Id="rId4" Type="http://schemas.openxmlformats.org/officeDocument/2006/relationships/tags" Target="../tags/tag101.xml"/><Relationship Id="rId3" Type="http://schemas.openxmlformats.org/officeDocument/2006/relationships/image" Target="../media/image8.png"/><Relationship Id="rId2" Type="http://schemas.openxmlformats.org/officeDocument/2006/relationships/tags" Target="../tags/tag100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98000" y="2476800"/>
            <a:ext cx="8197200" cy="1278000"/>
          </a:xfrm>
        </p:spPr>
        <p:txBody>
          <a:bodyPr lIns="91440" tIns="45720" rIns="91440" bIns="45720" anchor="t" anchorCtr="0">
            <a:normAutofit/>
          </a:bodyPr>
          <a:lstStyle>
            <a:lvl1pPr algn="ctr">
              <a:defRPr sz="8000" b="0" spc="600" baseline="0">
                <a:solidFill>
                  <a:schemeClr val="bg1"/>
                </a:solidFill>
                <a:latin typeface="Arial" panose="020B0604020202090204" pitchFamily="34" charset="0"/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1998000" y="4140000"/>
            <a:ext cx="8197200" cy="460800"/>
          </a:xfrm>
        </p:spPr>
        <p:txBody>
          <a:bodyPr lIns="91440" tIns="45720" rIns="91440" bIns="4572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400" u="none" strike="noStrike" kern="1200" cap="none" spc="0" normalizeH="0" baseline="0">
                <a:solidFill>
                  <a:schemeClr val="bg1"/>
                </a:solidFill>
                <a:uFillTx/>
                <a:latin typeface="Arial" panose="020B060402020209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98000" y="262800"/>
            <a:ext cx="8197200" cy="403200"/>
          </a:xfrm>
        </p:spPr>
        <p:txBody>
          <a:bodyPr lIns="91440" tIns="45720" rIns="91440" bIns="45720">
            <a:normAutofit/>
          </a:bodyPr>
          <a:lstStyle>
            <a:lvl1pPr marL="0" indent="0" algn="ctr">
              <a:lnSpc>
                <a:spcPct val="100000"/>
              </a:lnSpc>
              <a:spcAft>
                <a:spcPts val="0"/>
              </a:spcAft>
              <a:buNone/>
              <a:defRPr sz="1400" kern="4000" spc="1200" baseline="0">
                <a:solidFill>
                  <a:schemeClr val="bg1">
                    <a:alpha val="31000"/>
                  </a:schemeClr>
                </a:solidFill>
                <a:latin typeface="Arial" panose="020B0604020202090204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 dirty="0"/>
              <a:t>点击此处编辑文本</a:t>
            </a:r>
            <a:endParaRPr lang="zh-CN" altLang="en-US" dirty="0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1997075" y="6364800"/>
            <a:ext cx="8196263" cy="403200"/>
          </a:xfrm>
        </p:spPr>
        <p:txBody>
          <a:bodyPr lIns="91440" tIns="45720" rIns="91440" bIns="45720">
            <a:normAutofit/>
          </a:bodyPr>
          <a:lstStyle>
            <a:lvl1pPr marL="0" indent="0" algn="ctr">
              <a:lnSpc>
                <a:spcPct val="100000"/>
              </a:lnSpc>
              <a:spcAft>
                <a:spcPts val="0"/>
              </a:spcAft>
              <a:buNone/>
              <a:defRPr sz="1400" kern="4000" spc="1200" baseline="0">
                <a:solidFill>
                  <a:schemeClr val="bg1">
                    <a:alpha val="31000"/>
                  </a:schemeClr>
                </a:solidFill>
                <a:latin typeface="Arial" panose="020B0604020202090204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 dirty="0"/>
              <a:t>点击此处编辑文本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3225600" y="3142800"/>
            <a:ext cx="5745600" cy="914400"/>
          </a:xfrm>
        </p:spPr>
        <p:txBody>
          <a:bodyPr lIns="91440" tIns="45720" rIns="91440" bIns="45720" anchor="t" anchorCtr="0">
            <a:normAutofit/>
          </a:bodyPr>
          <a:lstStyle>
            <a:lvl1pPr algn="ctr">
              <a:defRPr sz="6000" u="none" strike="noStrike" kern="1200" cap="none" spc="0" normalizeH="0" baseline="0">
                <a:solidFill>
                  <a:schemeClr val="bg1"/>
                </a:solidFill>
                <a:effectLst>
                  <a:outerShdw blurRad="57150" dist="38100" dir="5400000" algn="tl">
                    <a:srgbClr val="003CFF"/>
                  </a:outerShdw>
                </a:effectLst>
                <a:uFillTx/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3225600" y="4467600"/>
            <a:ext cx="5745600" cy="801630"/>
          </a:xfrm>
        </p:spPr>
        <p:txBody>
          <a:bodyPr lIns="91440" tIns="45720" rIns="91440" bIns="45720">
            <a:normAutofit/>
          </a:bodyPr>
          <a:lstStyle>
            <a:lvl1pPr marL="0" indent="0" algn="ctr" eaLnBrk="1" fontAlgn="auto" latinLnBrk="0" hangingPunct="1">
              <a:spcAft>
                <a:spcPts val="0"/>
              </a:spcAft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anose="020B0604020202090204" pitchFamily="34" charset="0"/>
                <a:ea typeface="微软雅黑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1pPr>
            <a:lvl2pPr>
              <a:defRPr sz="1600"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2pPr>
            <a:lvl3pPr>
              <a:defRPr sz="1600"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3pPr>
            <a:lvl4pPr>
              <a:defRPr sz="1600"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4pPr>
            <a:lvl5pPr>
              <a:defRPr sz="1600"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0" u="none" strike="noStrike" kern="1200" cap="none" spc="200" normalizeH="0" baseline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90204" pitchFamily="34" charset="0"/>
              <a:buNone/>
              <a:defRPr kumimoji="0" lang="zh-CN" altLang="en-US" sz="2000" b="0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画板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525" y="-15875"/>
            <a:ext cx="2783205" cy="2624455"/>
          </a:xfrm>
          <a:prstGeom prst="rect">
            <a:avLst/>
          </a:prstGeom>
        </p:spPr>
      </p:pic>
      <p:pic>
        <p:nvPicPr>
          <p:cNvPr id="7" name="图片 6" descr="画板备份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9719945" y="4386580"/>
            <a:ext cx="2470150" cy="24701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9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微软雅黑" charset="-122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1pPr>
            <a:lvl2pPr indent="0" eaLnBrk="1" fontAlgn="auto" latinLnBrk="0" hangingPunct="1">
              <a:defRPr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2pPr>
            <a:lvl3pPr indent="0" eaLnBrk="1" fontAlgn="auto" latinLnBrk="0" hangingPunct="1">
              <a:defRPr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3pPr>
            <a:lvl4pPr indent="0" eaLnBrk="1" fontAlgn="auto" latinLnBrk="0" hangingPunct="1">
              <a:defRPr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4pPr>
            <a:lvl5pPr indent="0" eaLnBrk="1" fontAlgn="auto" latinLnBrk="0" hangingPunct="1">
              <a:defRPr>
                <a:solidFill>
                  <a:schemeClr val="bg1"/>
                </a:solidFill>
                <a:latin typeface="微软雅黑" charset="-122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611085" y="2615542"/>
            <a:ext cx="8969829" cy="1419429"/>
          </a:xfrm>
        </p:spPr>
        <p:txBody>
          <a:bodyPr vert="horz" lIns="91440" tIns="45720" rIns="91440" bIns="4572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0" i="0" u="none" strike="noStrike" kern="1200" cap="none" spc="600" normalizeH="0" baseline="0" noProof="1" dirty="0">
                <a:solidFill>
                  <a:schemeClr val="bg1"/>
                </a:solidFill>
                <a:uFillTx/>
                <a:latin typeface="Arial" panose="020B0604020202090204" pitchFamily="34" charset="0"/>
                <a:ea typeface="微软雅黑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编辑标题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olidFill>
                <a:schemeClr val="bg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olidFill>
                <a:schemeClr val="bg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90204" pitchFamily="34" charset="0"/>
                <a:ea typeface="微软雅黑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3.xml"/><Relationship Id="rId25" Type="http://schemas.openxmlformats.org/officeDocument/2006/relationships/theme" Target="../theme/theme2.xml"/><Relationship Id="rId24" Type="http://schemas.openxmlformats.org/officeDocument/2006/relationships/tags" Target="../tags/tag111.xml"/><Relationship Id="rId23" Type="http://schemas.openxmlformats.org/officeDocument/2006/relationships/tags" Target="../tags/tag110.xml"/><Relationship Id="rId22" Type="http://schemas.openxmlformats.org/officeDocument/2006/relationships/tags" Target="../tags/tag109.xml"/><Relationship Id="rId21" Type="http://schemas.openxmlformats.org/officeDocument/2006/relationships/tags" Target="../tags/tag108.xml"/><Relationship Id="rId20" Type="http://schemas.openxmlformats.org/officeDocument/2006/relationships/tags" Target="../tags/tag107.xml"/><Relationship Id="rId2" Type="http://schemas.openxmlformats.org/officeDocument/2006/relationships/slideLayout" Target="../slideLayouts/slideLayout12.xml"/><Relationship Id="rId19" Type="http://schemas.openxmlformats.org/officeDocument/2006/relationships/tags" Target="../tags/tag106.xml"/><Relationship Id="rId18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微软雅黑" charset="-122"/>
          <a:ea typeface="微软雅黑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微软雅黑" charset="-122"/>
          <a:ea typeface="微软雅黑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微软雅黑" charset="-122"/>
          <a:ea typeface="微软雅黑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微软雅黑" charset="-122"/>
          <a:ea typeface="微软雅黑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微软雅黑" charset="-122"/>
          <a:ea typeface="微软雅黑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微软雅黑" charset="-122"/>
          <a:ea typeface="微软雅黑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1.xml"/><Relationship Id="rId5" Type="http://schemas.openxmlformats.org/officeDocument/2006/relationships/tags" Target="../tags/tag116.xml"/><Relationship Id="rId4" Type="http://schemas.openxmlformats.org/officeDocument/2006/relationships/tags" Target="../tags/tag115.xml"/><Relationship Id="rId3" Type="http://schemas.openxmlformats.org/officeDocument/2006/relationships/tags" Target="../tags/tag114.xml"/><Relationship Id="rId2" Type="http://schemas.openxmlformats.org/officeDocument/2006/relationships/tags" Target="../tags/tag113.xml"/><Relationship Id="rId1" Type="http://schemas.openxmlformats.org/officeDocument/2006/relationships/tags" Target="../tags/tag112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17.xml"/><Relationship Id="rId3" Type="http://schemas.openxmlformats.org/officeDocument/2006/relationships/image" Target="../media/image9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圆角矩形 2"/>
          <p:cNvSpPr/>
          <p:nvPr>
            <p:custDataLst>
              <p:tags r:id="rId1"/>
            </p:custDataLst>
          </p:nvPr>
        </p:nvSpPr>
        <p:spPr>
          <a:xfrm>
            <a:off x="4653280" y="4020820"/>
            <a:ext cx="2885440" cy="662940"/>
          </a:xfrm>
          <a:prstGeom prst="roundRect">
            <a:avLst>
              <a:gd name="adj" fmla="val 50000"/>
            </a:avLst>
          </a:prstGeom>
          <a:solidFill>
            <a:srgbClr val="0043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57275" y="769620"/>
            <a:ext cx="10075545" cy="1278255"/>
          </a:xfrm>
        </p:spPr>
        <p:txBody>
          <a:bodyPr>
            <a:normAutofit fontScale="90000"/>
          </a:bodyPr>
          <a:lstStyle/>
          <a:p>
            <a:r>
              <a:rPr lang="en-US" altLang="zh-CN" sz="5335" dirty="0"/>
              <a:t>Mini-Project Research Proposal Presentation Recording for </a:t>
            </a:r>
            <a:br>
              <a:rPr lang="en-US" altLang="zh-CN" sz="5335" dirty="0"/>
            </a:br>
            <a:r>
              <a:rPr lang="en-US" altLang="zh-CN" sz="5335" dirty="0"/>
              <a:t>HPEN 7005 Assignment 2 </a:t>
            </a:r>
            <a:br>
              <a:rPr lang="en-US" altLang="zh-CN" sz="5335" dirty="0"/>
            </a:br>
            <a:r>
              <a:rPr lang="en-US" altLang="zh-CN" sz="7400" dirty="0"/>
              <a:t> </a:t>
            </a:r>
            <a:endParaRPr lang="en-US" altLang="zh-CN" sz="7400" dirty="0"/>
          </a:p>
        </p:txBody>
      </p:sp>
      <p:sp>
        <p:nvSpPr>
          <p:cNvPr id="13" name="正文 1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48651" y="4865805"/>
            <a:ext cx="8197200" cy="460800"/>
          </a:xfrm>
        </p:spPr>
        <p:txBody>
          <a:bodyPr>
            <a:noAutofit/>
          </a:bodyPr>
          <a:lstStyle/>
          <a:p>
            <a:r>
              <a:rPr lang="en-US" altLang="zh-CN" sz="2700" dirty="0"/>
              <a:t>Presenter: Qing He</a:t>
            </a:r>
            <a:endParaRPr lang="en-US" altLang="zh-CN" sz="2700" dirty="0"/>
          </a:p>
          <a:p>
            <a:r>
              <a:rPr lang="en-US" altLang="zh-CN" sz="2700" dirty="0"/>
              <a:t>2306690@student.uwtsd.ac.uk</a:t>
            </a:r>
            <a:endParaRPr lang="en-US" altLang="zh-CN" sz="2700" dirty="0"/>
          </a:p>
        </p:txBody>
      </p:sp>
      <p:sp>
        <p:nvSpPr>
          <p:cNvPr id="16" name="文本占位符 15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1996123" y="6364800"/>
            <a:ext cx="8196263" cy="403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altLang="zh-CN" dirty="0"/>
              <a:t>2021/XX/XX</a:t>
            </a:r>
            <a:endParaRPr lang="en-US" altLang="zh-CN" dirty="0"/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Qing He 2306690">
            <a:hlinkClick r:id="" action="ppaction://media"/>
          </p:cNvPr>
          <p:cNvPicPr/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35" y="635"/>
            <a:ext cx="12192000" cy="685736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3*i*1"/>
  <p:tag name="KSO_WM_UNIT_LAYERLEVEL" val="1"/>
  <p:tag name="KSO_WM_TAG_VERSION" val="1.0"/>
  <p:tag name="KSO_WM_BEAUTIFY_FLAG" val="#wm#"/>
  <p:tag name="KSO_WM_UNIT_SUBTYPE" val="h"/>
  <p:tag name="KSO_WM_SLIDE_BACKGROUND_TYPE" val="frame"/>
  <p:tag name="KSO_WM_SLIDE_BK_DARK_LIGHT" val="2"/>
  <p:tag name="KSO_WM_UNIT_BK_DARK_LIGHT" val="2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leftRight"/>
  <p:tag name="KSO_WM_SLIDE_BK_DARK_LIGHT" val="2"/>
  <p:tag name="KSO_WM_UNIT_BK_DARK_LIGHT" val="2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topBottom"/>
  <p:tag name="KSO_WM_SLIDE_BK_DARK_LIGHT" val="2"/>
  <p:tag name="KSO_WM_UNIT_BK_DARK_LIGHT" val="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ottomTop"/>
  <p:tag name="KSO_WM_SLIDE_BK_DARK_LIGHT" val="2"/>
  <p:tag name="KSO_WM_UNIT_BK_DARK_LIGHT" val="2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navigation"/>
  <p:tag name="KSO_WM_SLIDE_BK_DARK_LIGHT" val="2"/>
  <p:tag name="KSO_WM_UNIT_BK_DARK_LIGHT" val="2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elt"/>
  <p:tag name="KSO_WM_SLIDE_BK_DARK_LIGHT" val="2"/>
  <p:tag name="KSO_WM_UNIT_BK_DARK_LIGHT" val="2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18367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18367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0"/>
  <p:tag name="KSO_WM_TAG_VERSION" val="1.0"/>
  <p:tag name="KSO_WM_BEAUTIFY_FLAG" val="#wm#"/>
  <p:tag name="KSO_WM_TEMPLATE_CATEGORY" val="custom"/>
  <p:tag name="KSO_WM_TEMPLATE_INDEX" val="20218367"/>
  <p:tag name="KSO_WM_TEMPLATE_THUMBS_INDEX" val="1、3、6、7、10、13、14、16、17、20、21、22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18367_1*i*1"/>
  <p:tag name="KSO_WM_TEMPLATE_CATEGORY" val="custom"/>
  <p:tag name="KSO_WM_TEMPLATE_INDEX" val="20218367"/>
  <p:tag name="KSO_WM_UNIT_LAYERLEVEL" val="1"/>
  <p:tag name="KSO_WM_TAG_VERSION" val="1.0"/>
  <p:tag name="KSO_WM_BEAUTIFY_FLAG" val="#wm#"/>
  <p:tag name="KSO_WM_UNIT_TYPE" val="i"/>
  <p:tag name="KSO_WM_UNIT_INDEX" val="1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18367_1*a*1"/>
  <p:tag name="KSO_WM_TEMPLATE_CATEGORY" val="custom"/>
  <p:tag name="KSO_WM_TEMPLATE_INDEX" val="20218367"/>
  <p:tag name="KSO_WM_UNIT_LAYERLEVEL" val="1"/>
  <p:tag name="KSO_WM_TAG_VERSION" val="1.0"/>
  <p:tag name="KSO_WM_BEAUTIFY_FLAG" val="#wm#"/>
  <p:tag name="KSO_WM_UNIT_ISCONTENTSTITLE" val="0"/>
  <p:tag name="KSO_WM_UNIT_ISNUMDGMTITLE" val="0"/>
  <p:tag name="KSO_WM_UNIT_PRESET_TEXT" val="设计总结汇报"/>
  <p:tag name="KSO_WM_UNIT_NOCLEAR" val="0"/>
  <p:tag name="KSO_WM_UNIT_VALUE" val="8"/>
  <p:tag name="KSO_WM_UNIT_TYPE" val="a"/>
  <p:tag name="KSO_WM_UNIT_INDEX" val="1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18367_1*f*1"/>
  <p:tag name="KSO_WM_TEMPLATE_CATEGORY" val="custom"/>
  <p:tag name="KSO_WM_TEMPLATE_INDEX" val="20218367"/>
  <p:tag name="KSO_WM_UNIT_LAYERLEVEL" val="1"/>
  <p:tag name="KSO_WM_TAG_VERSION" val="1.0"/>
  <p:tag name="KSO_WM_BEAUTIFY_FLAG" val="#wm#"/>
  <p:tag name="KSO_WM_UNIT_SUBTYPE" val="a"/>
  <p:tag name="KSO_WM_UNIT_PRESET_TEXT" val="汇报人：XXX"/>
  <p:tag name="KSO_WM_UNIT_NOCLEAR" val="0"/>
  <p:tag name="KSO_WM_UNIT_VALUE" val="26"/>
  <p:tag name="KSO_WM_UNIT_TYPE" val="f"/>
  <p:tag name="KSO_WM_UNIT_INDEX" val="1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18367_1*f*3"/>
  <p:tag name="KSO_WM_TEMPLATE_CATEGORY" val="custom"/>
  <p:tag name="KSO_WM_TEMPLATE_INDEX" val="20218367"/>
  <p:tag name="KSO_WM_UNIT_LAYERLEVEL" val="1"/>
  <p:tag name="KSO_WM_TAG_VERSION" val="1.0"/>
  <p:tag name="KSO_WM_BEAUTIFY_FLAG" val="#wm#"/>
  <p:tag name="KSO_WM_UNIT_SUBTYPE" val="a"/>
  <p:tag name="KSO_WM_UNIT_PRESET_TEXT" val="2021/XX/XX"/>
  <p:tag name="KSO_WM_UNIT_NOCLEAR" val="0"/>
  <p:tag name="KSO_WM_UNIT_TYPE" val="f"/>
  <p:tag name="KSO_WM_UNIT_INDEX" val="3"/>
</p:tagLst>
</file>

<file path=ppt/tags/tag116.xml><?xml version="1.0" encoding="utf-8"?>
<p:tagLst xmlns:p="http://schemas.openxmlformats.org/presentationml/2006/main">
  <p:tag name="KSO_WM_SLIDE_ID" val="custom20218367_1"/>
  <p:tag name="KSO_WM_TEMPLATE_SUBCATEGORY" val="0"/>
  <p:tag name="KSO_WM_TEMPLATE_MASTER_TYPE" val="1"/>
  <p:tag name="KSO_WM_TEMPLATE_COLOR_TYPE" val="0"/>
  <p:tag name="KSO_WM_SLIDE_TYPE" val="title"/>
  <p:tag name="KSO_WM_SLIDE_SUBTYPE" val="pic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18367"/>
  <p:tag name="KSO_WM_SLIDE_LAYOUT" val="a_f"/>
  <p:tag name="KSO_WM_SLIDE_LAYOUT_CNT" val="1_3"/>
  <p:tag name="KSO_WM_TEMPLATE_THUMBS_INDEX" val="1、3、6、7、10、13、14、16、17、20、21、22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218367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主题​​">
  <a:themeElements>
    <a:clrScheme name="khmb3">
      <a:dk1>
        <a:sysClr val="windowText" lastClr="000000"/>
      </a:dk1>
      <a:lt1>
        <a:sysClr val="window" lastClr="FFFFFF"/>
      </a:lt1>
      <a:dk2>
        <a:srgbClr val="0C0C16"/>
      </a:dk2>
      <a:lt2>
        <a:srgbClr val="1C1C34"/>
      </a:lt2>
      <a:accent1>
        <a:srgbClr val="00B3FF"/>
      </a:accent1>
      <a:accent2>
        <a:srgbClr val="0091EA"/>
      </a:accent2>
      <a:accent3>
        <a:srgbClr val="0064D3"/>
      </a:accent3>
      <a:accent4>
        <a:srgbClr val="5341B5"/>
      </a:accent4>
      <a:accent5>
        <a:srgbClr val="903C8C"/>
      </a:accent5>
      <a:accent6>
        <a:srgbClr val="BA3650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</Words>
  <Application>WPS 文字</Application>
  <PresentationFormat>宽屏</PresentationFormat>
  <Paragraphs>7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</vt:i4>
      </vt:variant>
    </vt:vector>
  </HeadingPairs>
  <TitlesOfParts>
    <vt:vector size="14" baseType="lpstr">
      <vt:lpstr>Arial</vt:lpstr>
      <vt:lpstr>宋体</vt:lpstr>
      <vt:lpstr>Wingdings</vt:lpstr>
      <vt:lpstr>Calibri</vt:lpstr>
      <vt:lpstr>Helvetica Neue</vt:lpstr>
      <vt:lpstr>汉仪书宋二KW</vt:lpstr>
      <vt:lpstr>微软雅黑</vt:lpstr>
      <vt:lpstr>汉仪旗黑</vt:lpstr>
      <vt:lpstr>宋体</vt:lpstr>
      <vt:lpstr>Arial Unicode MS</vt:lpstr>
      <vt:lpstr>WPS</vt:lpstr>
      <vt:lpstr>2_Office 主题​​</vt:lpstr>
      <vt:lpstr>设计总结汇报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Oshqing</cp:lastModifiedBy>
  <cp:revision>9</cp:revision>
  <dcterms:created xsi:type="dcterms:W3CDTF">2024-04-12T11:56:18Z</dcterms:created>
  <dcterms:modified xsi:type="dcterms:W3CDTF">2024-04-12T11:56:18Z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2052-6.1.0.8274</vt:lpwstr>
  </property>
  <property fmtid="{D5CDD505-2E9C-101B-9397-08002B2CF9AE}" pid="3" name="ICV">
    <vt:lpwstr>8246C003B9C2564734201966546E489B_41</vt:lpwstr>
  </property>
</Properties>
</file>