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2173428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3904417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1876470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60F4A-551E-4590-9BEF-F1D11ADBA187}"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2087869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60F4A-551E-4590-9BEF-F1D11ADBA187}" type="datetimeFigureOut">
              <a:rPr lang="en-GB" smtClean="0"/>
              <a:t>10/01/2020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3201024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2343970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3510317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1028414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160F4A-551E-4590-9BEF-F1D11ADBA187}"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697446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160F4A-551E-4590-9BEF-F1D11ADBA187}"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4052531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4146186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920741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2874336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1864779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23504827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3673278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60F4A-551E-4590-9BEF-F1D11ADBA187}"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878C0-563A-4442-B1F5-F1281BF12A6D}" type="slidenum">
              <a:rPr lang="en-GB" smtClean="0"/>
              <a:t>‹#›</a:t>
            </a:fld>
            <a:endParaRPr lang="en-GB"/>
          </a:p>
        </p:txBody>
      </p:sp>
    </p:spTree>
    <p:extLst>
      <p:ext uri="{BB962C8B-B14F-4D97-AF65-F5344CB8AC3E}">
        <p14:creationId xmlns:p14="http://schemas.microsoft.com/office/powerpoint/2010/main" val="2626543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1160F4A-551E-4590-9BEF-F1D11ADBA187}" type="datetimeFigureOut">
              <a:rPr lang="en-GB" smtClean="0"/>
              <a:t>10/01/2020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1878C0-563A-4442-B1F5-F1281BF12A6D}" type="slidenum">
              <a:rPr lang="en-GB" smtClean="0"/>
              <a:t>‹#›</a:t>
            </a:fld>
            <a:endParaRPr lang="en-GB"/>
          </a:p>
        </p:txBody>
      </p:sp>
    </p:spTree>
    <p:extLst>
      <p:ext uri="{BB962C8B-B14F-4D97-AF65-F5344CB8AC3E}">
        <p14:creationId xmlns:p14="http://schemas.microsoft.com/office/powerpoint/2010/main" val="2505681155"/>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DC9C7-0DB7-4434-8945-F4ED2F9D736A}"/>
              </a:ext>
            </a:extLst>
          </p:cNvPr>
          <p:cNvSpPr>
            <a:spLocks noGrp="1"/>
          </p:cNvSpPr>
          <p:nvPr>
            <p:ph type="ctrTitle"/>
          </p:nvPr>
        </p:nvSpPr>
        <p:spPr/>
        <p:txBody>
          <a:bodyPr/>
          <a:lstStyle/>
          <a:p>
            <a:r>
              <a:rPr lang="en-GB" dirty="0"/>
              <a:t>PRESENTATION</a:t>
            </a:r>
          </a:p>
        </p:txBody>
      </p:sp>
      <p:sp>
        <p:nvSpPr>
          <p:cNvPr id="3" name="Subtitle 2">
            <a:extLst>
              <a:ext uri="{FF2B5EF4-FFF2-40B4-BE49-F238E27FC236}">
                <a16:creationId xmlns:a16="http://schemas.microsoft.com/office/drawing/2014/main" id="{6F1D2130-5F5B-42BB-9AAC-3782A0928CE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94924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8B86C-819C-4A78-B060-28EB2A7C1917}"/>
              </a:ext>
            </a:extLst>
          </p:cNvPr>
          <p:cNvSpPr>
            <a:spLocks noGrp="1"/>
          </p:cNvSpPr>
          <p:nvPr>
            <p:ph type="title"/>
          </p:nvPr>
        </p:nvSpPr>
        <p:spPr/>
        <p:txBody>
          <a:bodyPr/>
          <a:lstStyle/>
          <a:p>
            <a:pPr algn="ctr"/>
            <a:r>
              <a:rPr lang="en-GB" dirty="0"/>
              <a:t>Summary of the case study</a:t>
            </a:r>
          </a:p>
        </p:txBody>
      </p:sp>
      <p:sp>
        <p:nvSpPr>
          <p:cNvPr id="3" name="Content Placeholder 2">
            <a:extLst>
              <a:ext uri="{FF2B5EF4-FFF2-40B4-BE49-F238E27FC236}">
                <a16:creationId xmlns:a16="http://schemas.microsoft.com/office/drawing/2014/main" id="{4A28EB64-65EB-4621-BB97-DE4D310AAEE9}"/>
              </a:ext>
            </a:extLst>
          </p:cNvPr>
          <p:cNvSpPr>
            <a:spLocks noGrp="1"/>
          </p:cNvSpPr>
          <p:nvPr>
            <p:ph idx="1"/>
          </p:nvPr>
        </p:nvSpPr>
        <p:spPr/>
        <p:txBody>
          <a:bodyPr/>
          <a:lstStyle/>
          <a:p>
            <a:pPr algn="ctr"/>
            <a:r>
              <a:rPr lang="en-GB" dirty="0"/>
              <a:t>It seems Ms A’s personality disorder isn’t being prioritised as much as her other illnesses/ issues and a lack of understanding throughout on the disorder seems to be apparent.</a:t>
            </a:r>
          </a:p>
          <a:p>
            <a:pPr algn="ctr"/>
            <a:r>
              <a:rPr lang="en-GB" dirty="0"/>
              <a:t>Ms A should possibly be on medication for her mental health, it doesn’t specify whether she is or not.</a:t>
            </a:r>
          </a:p>
          <a:p>
            <a:pPr algn="ctr"/>
            <a:r>
              <a:rPr lang="en-GB" dirty="0"/>
              <a:t>The Case study is rather contradicting in some parts.</a:t>
            </a:r>
          </a:p>
          <a:p>
            <a:pPr algn="ctr"/>
            <a:r>
              <a:rPr lang="en-GB" dirty="0"/>
              <a:t>Ms A’s difficult behaviour is displayed when she doesn’t get prioritised for housing, with her issues/mental health this should of probably been seen as a priority.</a:t>
            </a:r>
          </a:p>
        </p:txBody>
      </p:sp>
    </p:spTree>
    <p:extLst>
      <p:ext uri="{BB962C8B-B14F-4D97-AF65-F5344CB8AC3E}">
        <p14:creationId xmlns:p14="http://schemas.microsoft.com/office/powerpoint/2010/main" val="1625559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2D9D6-E71D-4ED9-94F7-D3E5C6CEE321}"/>
              </a:ext>
            </a:extLst>
          </p:cNvPr>
          <p:cNvSpPr>
            <a:spLocks noGrp="1"/>
          </p:cNvSpPr>
          <p:nvPr>
            <p:ph type="ctrTitle"/>
          </p:nvPr>
        </p:nvSpPr>
        <p:spPr>
          <a:xfrm>
            <a:off x="1524000" y="1122363"/>
            <a:ext cx="9144000" cy="1026948"/>
          </a:xfrm>
        </p:spPr>
        <p:txBody>
          <a:bodyPr/>
          <a:lstStyle/>
          <a:p>
            <a:r>
              <a:rPr lang="en-GB" dirty="0"/>
              <a:t>Risks</a:t>
            </a:r>
          </a:p>
        </p:txBody>
      </p:sp>
      <p:sp>
        <p:nvSpPr>
          <p:cNvPr id="3" name="Subtitle 2">
            <a:extLst>
              <a:ext uri="{FF2B5EF4-FFF2-40B4-BE49-F238E27FC236}">
                <a16:creationId xmlns:a16="http://schemas.microsoft.com/office/drawing/2014/main" id="{8831BAAE-CF86-4FC5-A6FC-0FBA2C97838B}"/>
              </a:ext>
            </a:extLst>
          </p:cNvPr>
          <p:cNvSpPr>
            <a:spLocks noGrp="1"/>
          </p:cNvSpPr>
          <p:nvPr>
            <p:ph type="subTitle" idx="1"/>
          </p:nvPr>
        </p:nvSpPr>
        <p:spPr>
          <a:xfrm>
            <a:off x="1524000" y="2149311"/>
            <a:ext cx="9144000" cy="3108489"/>
          </a:xfrm>
        </p:spPr>
        <p:txBody>
          <a:bodyPr>
            <a:normAutofit fontScale="92500" lnSpcReduction="20000"/>
          </a:bodyPr>
          <a:lstStyle/>
          <a:p>
            <a:r>
              <a:rPr lang="en-GB" dirty="0"/>
              <a:t>There’s a risk of Ms A becoming seriously ill or possibly leading to death if she doesn’t take her insulin depending on the type of diabetes.</a:t>
            </a:r>
          </a:p>
          <a:p>
            <a:r>
              <a:rPr lang="en-GB" dirty="0"/>
              <a:t>Risk of Ms A’s mental health deteriorating further in future if she doesn’t receive counselling/therapy for her issues.</a:t>
            </a:r>
          </a:p>
          <a:p>
            <a:r>
              <a:rPr lang="en-GB" dirty="0"/>
              <a:t>She is jeopardising her own safety meeting men she isn’t familiar with from the internet, possibly leading to her getting hurt.</a:t>
            </a:r>
          </a:p>
          <a:p>
            <a:r>
              <a:rPr lang="en-GB" dirty="0"/>
              <a:t>The suicidal threats may be acted upon.</a:t>
            </a:r>
          </a:p>
          <a:p>
            <a:r>
              <a:rPr lang="en-GB" dirty="0"/>
              <a:t>If her threatening/anti social behaviour continues she may be arrested or sectioned.</a:t>
            </a:r>
          </a:p>
          <a:p>
            <a:endParaRPr lang="en-GB" dirty="0"/>
          </a:p>
        </p:txBody>
      </p:sp>
    </p:spTree>
    <p:extLst>
      <p:ext uri="{BB962C8B-B14F-4D97-AF65-F5344CB8AC3E}">
        <p14:creationId xmlns:p14="http://schemas.microsoft.com/office/powerpoint/2010/main" val="3835822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FE05E-84C6-4FF6-A227-7DEAFAB6E933}"/>
              </a:ext>
            </a:extLst>
          </p:cNvPr>
          <p:cNvSpPr>
            <a:spLocks noGrp="1"/>
          </p:cNvSpPr>
          <p:nvPr>
            <p:ph type="ctrTitle"/>
          </p:nvPr>
        </p:nvSpPr>
        <p:spPr>
          <a:xfrm>
            <a:off x="1524000" y="1122363"/>
            <a:ext cx="9144000" cy="791278"/>
          </a:xfrm>
        </p:spPr>
        <p:txBody>
          <a:bodyPr>
            <a:normAutofit fontScale="90000"/>
          </a:bodyPr>
          <a:lstStyle/>
          <a:p>
            <a:r>
              <a:rPr lang="en-GB" dirty="0"/>
              <a:t>Ethical considerations</a:t>
            </a:r>
          </a:p>
        </p:txBody>
      </p:sp>
      <p:sp>
        <p:nvSpPr>
          <p:cNvPr id="3" name="Subtitle 2">
            <a:extLst>
              <a:ext uri="{FF2B5EF4-FFF2-40B4-BE49-F238E27FC236}">
                <a16:creationId xmlns:a16="http://schemas.microsoft.com/office/drawing/2014/main" id="{1667BCE8-5525-47DD-9E8C-38118663BB1F}"/>
              </a:ext>
            </a:extLst>
          </p:cNvPr>
          <p:cNvSpPr>
            <a:spLocks noGrp="1"/>
          </p:cNvSpPr>
          <p:nvPr>
            <p:ph type="subTitle" idx="1"/>
          </p:nvPr>
        </p:nvSpPr>
        <p:spPr>
          <a:xfrm>
            <a:off x="1524000" y="2366128"/>
            <a:ext cx="9144000" cy="2891672"/>
          </a:xfrm>
        </p:spPr>
        <p:txBody>
          <a:bodyPr>
            <a:normAutofit fontScale="92500" lnSpcReduction="20000"/>
          </a:bodyPr>
          <a:lstStyle/>
          <a:p>
            <a:r>
              <a:rPr lang="en-GB" dirty="0"/>
              <a:t>I think there are several ways to look at the ethical values of this case study. On one hand, Ms A’s behaviour would be considered extremely inappropriate by a lot of people, especially by the ones who diagnosed her as in her as being able to be held accountable for them. On the other hand, the authorities all seem to be judging Ms A rather than helping her situation although there is safeguarding rules in place, the different diagnosis’ of Ms A must of left her confused and angry and her family breakdown and other life issues were basically ignored until the CMHT became </a:t>
            </a:r>
            <a:r>
              <a:rPr lang="en-GB" dirty="0" err="1"/>
              <a:t>involvedand</a:t>
            </a:r>
            <a:r>
              <a:rPr lang="en-GB" dirty="0"/>
              <a:t> she is now settled, which shows that it was her mental health needs that needed to be attended to the most.</a:t>
            </a:r>
          </a:p>
        </p:txBody>
      </p:sp>
    </p:spTree>
    <p:extLst>
      <p:ext uri="{BB962C8B-B14F-4D97-AF65-F5344CB8AC3E}">
        <p14:creationId xmlns:p14="http://schemas.microsoft.com/office/powerpoint/2010/main" val="2755303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4FD6E-5E26-4FC0-A7AF-5A58AD29E989}"/>
              </a:ext>
            </a:extLst>
          </p:cNvPr>
          <p:cNvSpPr>
            <a:spLocks noGrp="1"/>
          </p:cNvSpPr>
          <p:nvPr>
            <p:ph type="title"/>
          </p:nvPr>
        </p:nvSpPr>
        <p:spPr/>
        <p:txBody>
          <a:bodyPr/>
          <a:lstStyle/>
          <a:p>
            <a:r>
              <a:rPr lang="en-GB" dirty="0"/>
              <a:t>What could have been done to stop/overcome</a:t>
            </a:r>
          </a:p>
        </p:txBody>
      </p:sp>
      <p:sp>
        <p:nvSpPr>
          <p:cNvPr id="3" name="Content Placeholder 2">
            <a:extLst>
              <a:ext uri="{FF2B5EF4-FFF2-40B4-BE49-F238E27FC236}">
                <a16:creationId xmlns:a16="http://schemas.microsoft.com/office/drawing/2014/main" id="{2705B512-AEC0-4700-9E3F-5D6B60929111}"/>
              </a:ext>
            </a:extLst>
          </p:cNvPr>
          <p:cNvSpPr>
            <a:spLocks noGrp="1"/>
          </p:cNvSpPr>
          <p:nvPr>
            <p:ph idx="1"/>
          </p:nvPr>
        </p:nvSpPr>
        <p:spPr/>
        <p:txBody>
          <a:bodyPr>
            <a:normAutofit/>
          </a:bodyPr>
          <a:lstStyle/>
          <a:p>
            <a:r>
              <a:rPr lang="en-GB" dirty="0"/>
              <a:t>Counselling.</a:t>
            </a:r>
          </a:p>
          <a:p>
            <a:r>
              <a:rPr lang="en-GB" dirty="0"/>
              <a:t>Prioritising Ms A’s housing needs,</a:t>
            </a:r>
          </a:p>
          <a:p>
            <a:r>
              <a:rPr lang="en-GB" dirty="0"/>
              <a:t>Possibly sectioning so she gets the care she needed?</a:t>
            </a:r>
          </a:p>
          <a:p>
            <a:r>
              <a:rPr lang="en-GB" dirty="0"/>
              <a:t>More education for the social worker into mental health.</a:t>
            </a:r>
          </a:p>
          <a:p>
            <a:r>
              <a:rPr lang="en-GB" dirty="0"/>
              <a:t>Personal assistant for Miss A.</a:t>
            </a:r>
          </a:p>
          <a:p>
            <a:r>
              <a:rPr lang="en-GB" dirty="0"/>
              <a:t>Assigning a nurse to give Miss A insulin?</a:t>
            </a:r>
          </a:p>
          <a:p>
            <a:r>
              <a:rPr lang="en-GB" dirty="0"/>
              <a:t>Therapy for the loss of her brother which is clearly still affecting her.</a:t>
            </a:r>
          </a:p>
          <a:p>
            <a:r>
              <a:rPr lang="en-GB" dirty="0"/>
              <a:t>Family mediation</a:t>
            </a:r>
          </a:p>
          <a:p>
            <a:r>
              <a:rPr lang="en-GB" dirty="0"/>
              <a:t>She should have been assessed by a mental health professional earlier on and had more regular assessments.</a:t>
            </a:r>
          </a:p>
          <a:p>
            <a:endParaRPr lang="en-GB" dirty="0"/>
          </a:p>
          <a:p>
            <a:endParaRPr lang="en-GB" dirty="0"/>
          </a:p>
        </p:txBody>
      </p:sp>
    </p:spTree>
    <p:extLst>
      <p:ext uri="{BB962C8B-B14F-4D97-AF65-F5344CB8AC3E}">
        <p14:creationId xmlns:p14="http://schemas.microsoft.com/office/powerpoint/2010/main" val="1826196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E8DFB-74F9-4E05-B931-F871020886DC}"/>
              </a:ext>
            </a:extLst>
          </p:cNvPr>
          <p:cNvSpPr>
            <a:spLocks noGrp="1"/>
          </p:cNvSpPr>
          <p:nvPr>
            <p:ph type="ctrTitle"/>
          </p:nvPr>
        </p:nvSpPr>
        <p:spPr/>
        <p:txBody>
          <a:bodyPr/>
          <a:lstStyle/>
          <a:p>
            <a:r>
              <a:rPr lang="en-GB" dirty="0"/>
              <a:t>Conclusion</a:t>
            </a:r>
          </a:p>
        </p:txBody>
      </p:sp>
      <p:sp>
        <p:nvSpPr>
          <p:cNvPr id="3" name="Subtitle 2">
            <a:extLst>
              <a:ext uri="{FF2B5EF4-FFF2-40B4-BE49-F238E27FC236}">
                <a16:creationId xmlns:a16="http://schemas.microsoft.com/office/drawing/2014/main" id="{627705A4-AC28-4291-BBCC-CFE0518740B2}"/>
              </a:ext>
            </a:extLst>
          </p:cNvPr>
          <p:cNvSpPr>
            <a:spLocks noGrp="1"/>
          </p:cNvSpPr>
          <p:nvPr>
            <p:ph type="subTitle" idx="1"/>
          </p:nvPr>
        </p:nvSpPr>
        <p:spPr/>
        <p:txBody>
          <a:bodyPr/>
          <a:lstStyle/>
          <a:p>
            <a:r>
              <a:rPr lang="en-GB" dirty="0"/>
              <a:t>THANK YOU FOR LISTENING.</a:t>
            </a:r>
          </a:p>
        </p:txBody>
      </p:sp>
    </p:spTree>
    <p:extLst>
      <p:ext uri="{BB962C8B-B14F-4D97-AF65-F5344CB8AC3E}">
        <p14:creationId xmlns:p14="http://schemas.microsoft.com/office/powerpoint/2010/main" val="3327969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50</TotalTime>
  <Words>422</Words>
  <Application>Microsoft Office PowerPoint</Application>
  <PresentationFormat>Widescreen</PresentationFormat>
  <Paragraphs>26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vt:lpstr>
      <vt:lpstr>PRESENTATION</vt:lpstr>
      <vt:lpstr>Summary of the case study</vt:lpstr>
      <vt:lpstr>Risks</vt:lpstr>
      <vt:lpstr>Ethical considerations</vt:lpstr>
      <vt:lpstr>What could have been done to stop/overcome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Meladie Bassett</dc:creator>
  <cp:lastModifiedBy>Meladie Bassett</cp:lastModifiedBy>
  <cp:revision>1</cp:revision>
  <dcterms:created xsi:type="dcterms:W3CDTF">2020-01-10T19:30:34Z</dcterms:created>
  <dcterms:modified xsi:type="dcterms:W3CDTF">2020-01-10T20:20:51Z</dcterms:modified>
</cp:coreProperties>
</file>