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sldIdLst>
    <p:sldId id="256" r:id="rId2"/>
    <p:sldId id="277" r:id="rId3"/>
    <p:sldId id="285" r:id="rId4"/>
    <p:sldId id="286" r:id="rId5"/>
    <p:sldId id="287" r:id="rId6"/>
    <p:sldId id="288" r:id="rId7"/>
    <p:sldId id="289" r:id="rId8"/>
    <p:sldId id="290" r:id="rId9"/>
    <p:sldId id="291" r:id="rId10"/>
    <p:sldId id="292" r:id="rId11"/>
    <p:sldId id="27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05388F-569C-4963-F443-52710F755CE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Commedia Dell’arte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BEF257-EB31-2052-6358-3F38E247237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136857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D66F66-36FB-BFC3-9063-E8E3D31C8E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commedia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D22F3A-0306-2F73-1DB0-0034680B27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638044"/>
            <a:ext cx="7729728" cy="3667506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3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</a:p>
          <a:p>
            <a:pPr marL="0" indent="0" algn="ctr">
              <a:buNone/>
            </a:pPr>
            <a:r>
              <a:rPr lang="en-GB" sz="2800" dirty="0">
                <a:ea typeface="Tahoma" panose="020B0604030504040204" pitchFamily="34" charset="0"/>
                <a:cs typeface="Tahoma" panose="020B0604030504040204" pitchFamily="34" charset="0"/>
              </a:rPr>
              <a:t>Fully improvised around scenarios</a:t>
            </a:r>
          </a:p>
          <a:p>
            <a:pPr marL="0" indent="0" algn="ctr">
              <a:buNone/>
            </a:pPr>
            <a:r>
              <a:rPr lang="en-GB" sz="2800" dirty="0">
                <a:ea typeface="Tahoma" panose="020B0604030504040204" pitchFamily="34" charset="0"/>
                <a:cs typeface="Tahoma" panose="020B0604030504040204" pitchFamily="34" charset="0"/>
              </a:rPr>
              <a:t>Stock characters</a:t>
            </a:r>
          </a:p>
          <a:p>
            <a:pPr marL="0" indent="0" algn="ctr">
              <a:buNone/>
            </a:pPr>
            <a:r>
              <a:rPr lang="en-GB" sz="2800" dirty="0">
                <a:ea typeface="Tahoma" panose="020B0604030504040204" pitchFamily="34" charset="0"/>
                <a:cs typeface="Tahoma" panose="020B0604030504040204" pitchFamily="34" charset="0"/>
              </a:rPr>
              <a:t>Lazzi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65738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8908715-CFEC-DDEB-1AF5-3478527292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4123FE-18FE-194E-7C34-4FFA116899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improvisation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2E187C-BEBF-2BEF-0863-CA28B7C335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638044"/>
            <a:ext cx="7729728" cy="3667506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3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</a:p>
          <a:p>
            <a:pPr marL="0" indent="0" algn="ctr">
              <a:buNone/>
            </a:pPr>
            <a:r>
              <a:rPr lang="en-GB" sz="2800" dirty="0">
                <a:ea typeface="Tahoma" panose="020B0604030504040204" pitchFamily="34" charset="0"/>
                <a:cs typeface="Tahoma" panose="020B0604030504040204" pitchFamily="34" charset="0"/>
              </a:rPr>
              <a:t>Scenarios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83334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EB7A9AD-0FE4-6CD7-CC96-15F883CC52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9D823A-FD33-3877-0343-73FE99E919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Stock characters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FE13E2-21E6-55F8-CC3E-3799FD0F08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3712242"/>
            <a:ext cx="7729728" cy="3667506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3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1026" name="Picture 2" descr="Picture">
            <a:extLst>
              <a:ext uri="{FF2B5EF4-FFF2-40B4-BE49-F238E27FC236}">
                <a16:creationId xmlns:a16="http://schemas.microsoft.com/office/drawing/2014/main" id="{D11F3111-85F4-F528-468B-3A27FB77EF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2838" y="2217198"/>
            <a:ext cx="4886325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14609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EA4D9E8-7809-FFA4-96AF-61896194F7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694DE-AB19-B91A-0E64-47A8A67599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Stock characters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BA127E-F83C-1604-8691-5C0655018F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744576"/>
            <a:ext cx="7729728" cy="3667506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3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endParaRPr lang="en-GB" dirty="0"/>
          </a:p>
          <a:p>
            <a:pPr algn="ctr"/>
            <a:r>
              <a:rPr lang="en-GB" sz="3600" dirty="0"/>
              <a:t>Magnifico</a:t>
            </a:r>
          </a:p>
        </p:txBody>
      </p:sp>
      <p:pic>
        <p:nvPicPr>
          <p:cNvPr id="2050" name="Picture 2" descr="Magnifico - Theater-Masks.com">
            <a:extLst>
              <a:ext uri="{FF2B5EF4-FFF2-40B4-BE49-F238E27FC236}">
                <a16:creationId xmlns:a16="http://schemas.microsoft.com/office/drawing/2014/main" id="{09F7BA28-FB71-F338-EEB2-BE21DCFF61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3342" y="2466319"/>
            <a:ext cx="3524666" cy="3672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Magnifico - Year 11 Drama">
            <a:extLst>
              <a:ext uri="{FF2B5EF4-FFF2-40B4-BE49-F238E27FC236}">
                <a16:creationId xmlns:a16="http://schemas.microsoft.com/office/drawing/2014/main" id="{185E8886-1137-7D40-5734-95332A5530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0352" y="2398821"/>
            <a:ext cx="2619375" cy="419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72722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3E26397-F318-B041-8869-CCBDD3C4DA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62E87A-4CFD-2001-5A17-F77B8FF70B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Stock characters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6C9D81-BC8B-48A4-FBEF-24C392C5EB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744576"/>
            <a:ext cx="7729728" cy="3667506"/>
          </a:xfrm>
        </p:spPr>
        <p:txBody>
          <a:bodyPr>
            <a:normAutofit/>
          </a:bodyPr>
          <a:lstStyle/>
          <a:p>
            <a:pPr algn="ctr"/>
            <a:r>
              <a:rPr lang="en-GB" sz="3600" dirty="0"/>
              <a:t>Lovers</a:t>
            </a:r>
          </a:p>
        </p:txBody>
      </p:sp>
      <p:pic>
        <p:nvPicPr>
          <p:cNvPr id="3076" name="Picture 4" descr="The Lovers - Year 11 Drama">
            <a:extLst>
              <a:ext uri="{FF2B5EF4-FFF2-40B4-BE49-F238E27FC236}">
                <a16:creationId xmlns:a16="http://schemas.microsoft.com/office/drawing/2014/main" id="{889CB9FB-96DF-42B2-473E-F765401A5D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8112" y="3468857"/>
            <a:ext cx="4295775" cy="2943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1204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A4740E1-1EE8-67EE-FC27-96965121A2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D37C66-AA17-98F4-6EAC-471FDE4D00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Stock characters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6AC22F-9FE6-9610-DCD0-A7B0DA501B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744576"/>
            <a:ext cx="7729728" cy="3667506"/>
          </a:xfrm>
        </p:spPr>
        <p:txBody>
          <a:bodyPr>
            <a:normAutofit/>
          </a:bodyPr>
          <a:lstStyle/>
          <a:p>
            <a:r>
              <a:rPr lang="en-GB" sz="3600" dirty="0"/>
              <a:t>Pantalone</a:t>
            </a:r>
          </a:p>
          <a:p>
            <a:pPr algn="r"/>
            <a:r>
              <a:rPr lang="en-GB" sz="3600" dirty="0"/>
              <a:t>Il Dottore</a:t>
            </a:r>
          </a:p>
        </p:txBody>
      </p:sp>
      <p:pic>
        <p:nvPicPr>
          <p:cNvPr id="4098" name="Picture 2" descr="Carnevale's Gifted Join The Commedia dell'Arte – OnTableTop – Home of  Beasts of War">
            <a:extLst>
              <a:ext uri="{FF2B5EF4-FFF2-40B4-BE49-F238E27FC236}">
                <a16:creationId xmlns:a16="http://schemas.microsoft.com/office/drawing/2014/main" id="{BB1DD744-2DC5-0108-99C5-E48B4999E7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86246" y="4039341"/>
            <a:ext cx="3351058" cy="2729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ommedia and Caricature | Victorian Visual Culture">
            <a:extLst>
              <a:ext uri="{FF2B5EF4-FFF2-40B4-BE49-F238E27FC236}">
                <a16:creationId xmlns:a16="http://schemas.microsoft.com/office/drawing/2014/main" id="{763D20C8-FF94-F361-91C8-356096E434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3335" y="4039341"/>
            <a:ext cx="3461474" cy="2720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Pantalone - Year 11 Drama">
            <a:extLst>
              <a:ext uri="{FF2B5EF4-FFF2-40B4-BE49-F238E27FC236}">
                <a16:creationId xmlns:a16="http://schemas.microsoft.com/office/drawing/2014/main" id="{40DFCDB9-868C-2CAF-023A-26469798D9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59052"/>
            <a:ext cx="2438400" cy="3619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PANTALONE - Mayhem, Madness, Masks and Mimes - Commedia Dell'Arte">
            <a:extLst>
              <a:ext uri="{FF2B5EF4-FFF2-40B4-BE49-F238E27FC236}">
                <a16:creationId xmlns:a16="http://schemas.microsoft.com/office/drawing/2014/main" id="{3910E463-D140-8260-30C0-E99F7C6139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2561" y="3654404"/>
            <a:ext cx="2466975" cy="1847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48346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E827721-5249-1C60-0548-21673B83BD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13F283-AE96-8AD9-0618-1C3D5CA79E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Stock characters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AC9F59-4807-99A0-8900-7D244A4154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744576"/>
            <a:ext cx="7729728" cy="3667506"/>
          </a:xfrm>
        </p:spPr>
        <p:txBody>
          <a:bodyPr>
            <a:normAutofit/>
          </a:bodyPr>
          <a:lstStyle/>
          <a:p>
            <a:pPr algn="r"/>
            <a:r>
              <a:rPr lang="en-GB" sz="3600" dirty="0"/>
              <a:t>Arlecchino</a:t>
            </a:r>
          </a:p>
          <a:p>
            <a:r>
              <a:rPr lang="en-GB" sz="3600" dirty="0"/>
              <a:t>Columbina</a:t>
            </a:r>
          </a:p>
        </p:txBody>
      </p:sp>
      <p:pic>
        <p:nvPicPr>
          <p:cNvPr id="5122" name="Picture 2" descr="Theatre Arts Journal: Arlechinno">
            <a:extLst>
              <a:ext uri="{FF2B5EF4-FFF2-40B4-BE49-F238E27FC236}">
                <a16:creationId xmlns:a16="http://schemas.microsoft.com/office/drawing/2014/main" id="{B412C103-258D-C5D7-D3F9-B20A649484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5250" y="3365660"/>
            <a:ext cx="4011227" cy="3325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ARLECCHINO - Mayhem, Madness, Masks and Mimes - Commedia Dell'Arte">
            <a:extLst>
              <a:ext uri="{FF2B5EF4-FFF2-40B4-BE49-F238E27FC236}">
                <a16:creationId xmlns:a16="http://schemas.microsoft.com/office/drawing/2014/main" id="{98E71175-4E8B-48FF-0AE0-FE5561E2FB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6947" y="2358665"/>
            <a:ext cx="2857500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The Comedy of Craft: Stock Characters of Commedia dell'Arte - ArtsEmerson">
            <a:extLst>
              <a:ext uri="{FF2B5EF4-FFF2-40B4-BE49-F238E27FC236}">
                <a16:creationId xmlns:a16="http://schemas.microsoft.com/office/drawing/2014/main" id="{2FFB4C8A-4CD7-266B-4DB1-4483E4E41F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829" y="2841086"/>
            <a:ext cx="2371725" cy="3324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52306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91D56E2-F31F-6547-2E2E-678B873AAC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17DCE5-31E4-BCB7-2D6A-45E595D353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Stock characters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D20292-9F89-4E40-0F06-6C36718EFF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744576"/>
            <a:ext cx="7729728" cy="3667506"/>
          </a:xfrm>
        </p:spPr>
        <p:txBody>
          <a:bodyPr>
            <a:normAutofit/>
          </a:bodyPr>
          <a:lstStyle/>
          <a:p>
            <a:pPr algn="r"/>
            <a:r>
              <a:rPr lang="en-GB" sz="3600" dirty="0"/>
              <a:t>Zanni</a:t>
            </a:r>
          </a:p>
          <a:p>
            <a:pPr algn="ctr"/>
            <a:r>
              <a:rPr lang="en-GB" sz="3600" dirty="0"/>
              <a:t>Capitano</a:t>
            </a:r>
          </a:p>
        </p:txBody>
      </p:sp>
      <p:pic>
        <p:nvPicPr>
          <p:cNvPr id="6146" name="Picture 2" descr="Zanni Antigo/En - Filipe Crawford">
            <a:extLst>
              <a:ext uri="{FF2B5EF4-FFF2-40B4-BE49-F238E27FC236}">
                <a16:creationId xmlns:a16="http://schemas.microsoft.com/office/drawing/2014/main" id="{3E124C8D-C33A-B411-3FA8-B62F2F8E0C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5560" y="3456036"/>
            <a:ext cx="3367919" cy="2244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Il Capitano Spitano Venetian Mask: Commedia Dell'arte Captain for  Masquerade, Mardi Gras &amp; Theater - Etsy Canada">
            <a:extLst>
              <a:ext uri="{FF2B5EF4-FFF2-40B4-BE49-F238E27FC236}">
                <a16:creationId xmlns:a16="http://schemas.microsoft.com/office/drawing/2014/main" id="{AEFE87A5-CBA7-B633-F1ED-523A79F4D2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2347" y="2245647"/>
            <a:ext cx="3459265" cy="4612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78207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8E05804-B049-B2D6-DC8B-B37D80A4E5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DE3D0E-9875-4AC8-910B-0800C6101F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lazzi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91CB37-50AD-A408-A89C-BB20AF1795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638044"/>
            <a:ext cx="7729728" cy="3667506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3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</a:p>
          <a:p>
            <a:pPr marL="0" indent="0" algn="ctr">
              <a:buNone/>
            </a:pPr>
            <a:r>
              <a:rPr lang="en-GB" sz="2800" dirty="0">
                <a:ea typeface="Tahoma" panose="020B0604030504040204" pitchFamily="34" charset="0"/>
                <a:cs typeface="Tahoma" panose="020B0604030504040204" pitchFamily="34" charset="0"/>
              </a:rPr>
              <a:t>Pre-rehearsed slap-stick moments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99657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D0088D-60B8-45B2-F9C3-3BDAC97530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1974342"/>
            <a:ext cx="7729728" cy="1188720"/>
          </a:xfrm>
        </p:spPr>
        <p:txBody>
          <a:bodyPr/>
          <a:lstStyle/>
          <a:p>
            <a:r>
              <a:rPr lang="en-GB"/>
              <a:t>Any questions?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132974-2E2D-B02A-196F-2590118B0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638043"/>
            <a:ext cx="7729728" cy="3101983"/>
          </a:xfrm>
        </p:spPr>
        <p:txBody>
          <a:bodyPr/>
          <a:lstStyle/>
          <a:p>
            <a:r>
              <a:rPr lang="en-GB" dirty="0"/>
              <a:t>    </a:t>
            </a:r>
          </a:p>
        </p:txBody>
      </p:sp>
    </p:spTree>
    <p:extLst>
      <p:ext uri="{BB962C8B-B14F-4D97-AF65-F5344CB8AC3E}">
        <p14:creationId xmlns:p14="http://schemas.microsoft.com/office/powerpoint/2010/main" val="367110827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579</TotalTime>
  <Words>47</Words>
  <Application>Microsoft Office PowerPoint</Application>
  <PresentationFormat>Widescreen</PresentationFormat>
  <Paragraphs>31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Gill Sans MT</vt:lpstr>
      <vt:lpstr>Tahoma</vt:lpstr>
      <vt:lpstr>Parcel</vt:lpstr>
      <vt:lpstr>Commedia Dell’arte</vt:lpstr>
      <vt:lpstr>commedia</vt:lpstr>
      <vt:lpstr>improvisation</vt:lpstr>
      <vt:lpstr>Stock characters</vt:lpstr>
      <vt:lpstr>Stock characters</vt:lpstr>
      <vt:lpstr>Stock characters</vt:lpstr>
      <vt:lpstr>Stock characters</vt:lpstr>
      <vt:lpstr>Stock characters</vt:lpstr>
      <vt:lpstr>Stock characters</vt:lpstr>
      <vt:lpstr>lazzi</vt:lpstr>
      <vt:lpstr>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 you want to be an actor</dc:title>
  <dc:creator>FILLIS Andrew I</dc:creator>
  <cp:lastModifiedBy>FILLIS Andrew I</cp:lastModifiedBy>
  <cp:revision>12</cp:revision>
  <dcterms:created xsi:type="dcterms:W3CDTF">2024-01-29T03:40:48Z</dcterms:created>
  <dcterms:modified xsi:type="dcterms:W3CDTF">2026-03-18T01:01:34Z</dcterms:modified>
</cp:coreProperties>
</file>