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1.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4806" r:id="rId9"/>
  </p:sldMasterIdLst>
  <p:notesMasterIdLst>
    <p:notesMasterId r:id="rId65"/>
  </p:notesMasterIdLst>
  <p:handoutMasterIdLst>
    <p:handoutMasterId r:id="rId66"/>
  </p:handoutMasterIdLst>
  <p:sldIdLst>
    <p:sldId id="332" r:id="rId10"/>
    <p:sldId id="353" r:id="rId11"/>
    <p:sldId id="6541" r:id="rId12"/>
    <p:sldId id="333" r:id="rId13"/>
    <p:sldId id="262" r:id="rId14"/>
    <p:sldId id="6542" r:id="rId15"/>
    <p:sldId id="263" r:id="rId16"/>
    <p:sldId id="268" r:id="rId17"/>
    <p:sldId id="264" r:id="rId18"/>
    <p:sldId id="266" r:id="rId19"/>
    <p:sldId id="354" r:id="rId20"/>
    <p:sldId id="261" r:id="rId21"/>
    <p:sldId id="335" r:id="rId22"/>
    <p:sldId id="336" r:id="rId23"/>
    <p:sldId id="337" r:id="rId24"/>
    <p:sldId id="338" r:id="rId25"/>
    <p:sldId id="340" r:id="rId26"/>
    <p:sldId id="339" r:id="rId27"/>
    <p:sldId id="341" r:id="rId28"/>
    <p:sldId id="342" r:id="rId29"/>
    <p:sldId id="343" r:id="rId30"/>
    <p:sldId id="344" r:id="rId31"/>
    <p:sldId id="345" r:id="rId32"/>
    <p:sldId id="348" r:id="rId33"/>
    <p:sldId id="6543" r:id="rId34"/>
    <p:sldId id="346" r:id="rId35"/>
    <p:sldId id="259" r:id="rId36"/>
    <p:sldId id="260" r:id="rId37"/>
    <p:sldId id="6523" r:id="rId38"/>
    <p:sldId id="6524" r:id="rId39"/>
    <p:sldId id="349" r:id="rId40"/>
    <p:sldId id="6544" r:id="rId41"/>
    <p:sldId id="272" r:id="rId42"/>
    <p:sldId id="275" r:id="rId43"/>
    <p:sldId id="6545" r:id="rId44"/>
    <p:sldId id="350" r:id="rId45"/>
    <p:sldId id="351" r:id="rId46"/>
    <p:sldId id="352" r:id="rId47"/>
    <p:sldId id="355" r:id="rId48"/>
    <p:sldId id="6518" r:id="rId49"/>
    <p:sldId id="6546" r:id="rId50"/>
    <p:sldId id="4126" r:id="rId51"/>
    <p:sldId id="3886" r:id="rId52"/>
    <p:sldId id="4135" r:id="rId53"/>
    <p:sldId id="6547" r:id="rId54"/>
    <p:sldId id="4127" r:id="rId55"/>
    <p:sldId id="6520" r:id="rId56"/>
    <p:sldId id="4086" r:id="rId57"/>
    <p:sldId id="6522" r:id="rId58"/>
    <p:sldId id="6548" r:id="rId59"/>
    <p:sldId id="6540" r:id="rId60"/>
    <p:sldId id="6549" r:id="rId61"/>
    <p:sldId id="6538" r:id="rId62"/>
    <p:sldId id="6539" r:id="rId63"/>
    <p:sldId id="267" r:id="rId64"/>
  </p:sldIdLst>
  <p:sldSz cx="12192000" cy="6858000"/>
  <p:notesSz cx="6797675" cy="99266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127">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929DC01-715C-4FCF-A6EA-72218978E16E}" v="176" dt="2023-10-18T06:53:55.03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035" autoAdjust="0"/>
    <p:restoredTop sz="92009" autoAdjust="0"/>
  </p:normalViewPr>
  <p:slideViewPr>
    <p:cSldViewPr showGuides="1">
      <p:cViewPr>
        <p:scale>
          <a:sx n="93" d="100"/>
          <a:sy n="93" d="100"/>
        </p:scale>
        <p:origin x="92" y="44"/>
      </p:cViewPr>
      <p:guideLst>
        <p:guide orient="horz" pos="2160"/>
        <p:guide pos="3840"/>
      </p:guideLst>
    </p:cSldViewPr>
  </p:slideViewPr>
  <p:outlineViewPr>
    <p:cViewPr>
      <p:scale>
        <a:sx n="33" d="100"/>
        <a:sy n="33" d="100"/>
      </p:scale>
      <p:origin x="0" y="-11676"/>
    </p:cViewPr>
  </p:outlineViewPr>
  <p:notesTextViewPr>
    <p:cViewPr>
      <p:scale>
        <a:sx n="3" d="2"/>
        <a:sy n="3" d="2"/>
      </p:scale>
      <p:origin x="0" y="0"/>
    </p:cViewPr>
  </p:notesTextViewPr>
  <p:sorterViewPr>
    <p:cViewPr>
      <p:scale>
        <a:sx n="100" d="100"/>
        <a:sy n="100" d="100"/>
      </p:scale>
      <p:origin x="0" y="1302"/>
    </p:cViewPr>
  </p:sorterViewPr>
  <p:notesViewPr>
    <p:cSldViewPr showGuides="1">
      <p:cViewPr>
        <p:scale>
          <a:sx n="75" d="100"/>
          <a:sy n="75" d="100"/>
        </p:scale>
        <p:origin x="-1788" y="486"/>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17.xml"/><Relationship Id="rId21" Type="http://schemas.openxmlformats.org/officeDocument/2006/relationships/slide" Target="slides/slide12.xml"/><Relationship Id="rId42" Type="http://schemas.openxmlformats.org/officeDocument/2006/relationships/slide" Target="slides/slide33.xml"/><Relationship Id="rId47" Type="http://schemas.openxmlformats.org/officeDocument/2006/relationships/slide" Target="slides/slide38.xml"/><Relationship Id="rId63" Type="http://schemas.openxmlformats.org/officeDocument/2006/relationships/slide" Target="slides/slide54.xml"/><Relationship Id="rId68" Type="http://schemas.openxmlformats.org/officeDocument/2006/relationships/viewProps" Target="viewProps.xml"/><Relationship Id="rId7" Type="http://schemas.openxmlformats.org/officeDocument/2006/relationships/customXml" Target="../customXml/item7.xml"/><Relationship Id="rId71"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7.xml"/><Relationship Id="rId29" Type="http://schemas.openxmlformats.org/officeDocument/2006/relationships/slide" Target="slides/slide20.xml"/><Relationship Id="rId11" Type="http://schemas.openxmlformats.org/officeDocument/2006/relationships/slide" Target="slides/slide2.xml"/><Relationship Id="rId24" Type="http://schemas.openxmlformats.org/officeDocument/2006/relationships/slide" Target="slides/slide15.xml"/><Relationship Id="rId32" Type="http://schemas.openxmlformats.org/officeDocument/2006/relationships/slide" Target="slides/slide23.xml"/><Relationship Id="rId37" Type="http://schemas.openxmlformats.org/officeDocument/2006/relationships/slide" Target="slides/slide28.xml"/><Relationship Id="rId40" Type="http://schemas.openxmlformats.org/officeDocument/2006/relationships/slide" Target="slides/slide31.xml"/><Relationship Id="rId45" Type="http://schemas.openxmlformats.org/officeDocument/2006/relationships/slide" Target="slides/slide36.xml"/><Relationship Id="rId53" Type="http://schemas.openxmlformats.org/officeDocument/2006/relationships/slide" Target="slides/slide44.xml"/><Relationship Id="rId58" Type="http://schemas.openxmlformats.org/officeDocument/2006/relationships/slide" Target="slides/slide49.xml"/><Relationship Id="rId66" Type="http://schemas.openxmlformats.org/officeDocument/2006/relationships/handoutMaster" Target="handoutMasters/handoutMaster1.xml"/><Relationship Id="rId5" Type="http://schemas.openxmlformats.org/officeDocument/2006/relationships/customXml" Target="../customXml/item5.xml"/><Relationship Id="rId61" Type="http://schemas.openxmlformats.org/officeDocument/2006/relationships/slide" Target="slides/slide52.xml"/><Relationship Id="rId19" Type="http://schemas.openxmlformats.org/officeDocument/2006/relationships/slide" Target="slides/slide10.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slide" Target="slides/slide18.xml"/><Relationship Id="rId30" Type="http://schemas.openxmlformats.org/officeDocument/2006/relationships/slide" Target="slides/slide21.xml"/><Relationship Id="rId35" Type="http://schemas.openxmlformats.org/officeDocument/2006/relationships/slide" Target="slides/slide26.xml"/><Relationship Id="rId43" Type="http://schemas.openxmlformats.org/officeDocument/2006/relationships/slide" Target="slides/slide34.xml"/><Relationship Id="rId48" Type="http://schemas.openxmlformats.org/officeDocument/2006/relationships/slide" Target="slides/slide39.xml"/><Relationship Id="rId56" Type="http://schemas.openxmlformats.org/officeDocument/2006/relationships/slide" Target="slides/slide47.xml"/><Relationship Id="rId64" Type="http://schemas.openxmlformats.org/officeDocument/2006/relationships/slide" Target="slides/slide55.xml"/><Relationship Id="rId69" Type="http://schemas.openxmlformats.org/officeDocument/2006/relationships/theme" Target="theme/theme1.xml"/><Relationship Id="rId8" Type="http://schemas.openxmlformats.org/officeDocument/2006/relationships/customXml" Target="../customXml/item8.xml"/><Relationship Id="rId51" Type="http://schemas.openxmlformats.org/officeDocument/2006/relationships/slide" Target="slides/slide42.xml"/><Relationship Id="rId72" Type="http://schemas.microsoft.com/office/2015/10/relationships/revisionInfo" Target="revisionInfo.xml"/><Relationship Id="rId3" Type="http://schemas.openxmlformats.org/officeDocument/2006/relationships/customXml" Target="../customXml/item3.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slide" Target="slides/slide16.xml"/><Relationship Id="rId33" Type="http://schemas.openxmlformats.org/officeDocument/2006/relationships/slide" Target="slides/slide24.xml"/><Relationship Id="rId38" Type="http://schemas.openxmlformats.org/officeDocument/2006/relationships/slide" Target="slides/slide29.xml"/><Relationship Id="rId46" Type="http://schemas.openxmlformats.org/officeDocument/2006/relationships/slide" Target="slides/slide37.xml"/><Relationship Id="rId59" Type="http://schemas.openxmlformats.org/officeDocument/2006/relationships/slide" Target="slides/slide50.xml"/><Relationship Id="rId67" Type="http://schemas.openxmlformats.org/officeDocument/2006/relationships/presProps" Target="presProps.xml"/><Relationship Id="rId20" Type="http://schemas.openxmlformats.org/officeDocument/2006/relationships/slide" Target="slides/slide11.xml"/><Relationship Id="rId41" Type="http://schemas.openxmlformats.org/officeDocument/2006/relationships/slide" Target="slides/slide32.xml"/><Relationship Id="rId54" Type="http://schemas.openxmlformats.org/officeDocument/2006/relationships/slide" Target="slides/slide45.xml"/><Relationship Id="rId62" Type="http://schemas.openxmlformats.org/officeDocument/2006/relationships/slide" Target="slides/slide53.xml"/><Relationship Id="rId7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slide" Target="slides/slide19.xml"/><Relationship Id="rId36" Type="http://schemas.openxmlformats.org/officeDocument/2006/relationships/slide" Target="slides/slide27.xml"/><Relationship Id="rId49" Type="http://schemas.openxmlformats.org/officeDocument/2006/relationships/slide" Target="slides/slide40.xml"/><Relationship Id="rId57" Type="http://schemas.openxmlformats.org/officeDocument/2006/relationships/slide" Target="slides/slide48.xml"/><Relationship Id="rId10" Type="http://schemas.openxmlformats.org/officeDocument/2006/relationships/slide" Target="slides/slide1.xml"/><Relationship Id="rId31" Type="http://schemas.openxmlformats.org/officeDocument/2006/relationships/slide" Target="slides/slide22.xml"/><Relationship Id="rId44" Type="http://schemas.openxmlformats.org/officeDocument/2006/relationships/slide" Target="slides/slide35.xml"/><Relationship Id="rId52" Type="http://schemas.openxmlformats.org/officeDocument/2006/relationships/slide" Target="slides/slide43.xml"/><Relationship Id="rId60" Type="http://schemas.openxmlformats.org/officeDocument/2006/relationships/slide" Target="slides/slide51.xml"/><Relationship Id="rId65" Type="http://schemas.openxmlformats.org/officeDocument/2006/relationships/notesMaster" Target="notesMasters/notesMaster1.xml"/><Relationship Id="rId4" Type="http://schemas.openxmlformats.org/officeDocument/2006/relationships/customXml" Target="../customXml/item4.xml"/><Relationship Id="rId9" Type="http://schemas.openxmlformats.org/officeDocument/2006/relationships/slideMaster" Target="slideMasters/slideMaster1.xml"/><Relationship Id="rId13" Type="http://schemas.openxmlformats.org/officeDocument/2006/relationships/slide" Target="slides/slide4.xml"/><Relationship Id="rId18" Type="http://schemas.openxmlformats.org/officeDocument/2006/relationships/slide" Target="slides/slide9.xml"/><Relationship Id="rId39" Type="http://schemas.openxmlformats.org/officeDocument/2006/relationships/slide" Target="slides/slide30.xml"/><Relationship Id="rId34" Type="http://schemas.openxmlformats.org/officeDocument/2006/relationships/slide" Target="slides/slide25.xml"/><Relationship Id="rId50" Type="http://schemas.openxmlformats.org/officeDocument/2006/relationships/slide" Target="slides/slide41.xml"/><Relationship Id="rId55" Type="http://schemas.openxmlformats.org/officeDocument/2006/relationships/slide" Target="slides/slide46.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sa Flatley" userId="0242edfc-aa31-435e-a161-b1e1fa7a13bd" providerId="ADAL" clId="{A929DC01-715C-4FCF-A6EA-72218978E16E}"/>
    <pc:docChg chg="undo custSel addSld delSld modSld sldOrd addMainMaster delMainMaster">
      <pc:chgData name="Alissa Flatley" userId="0242edfc-aa31-435e-a161-b1e1fa7a13bd" providerId="ADAL" clId="{A929DC01-715C-4FCF-A6EA-72218978E16E}" dt="2023-10-18T06:48:15.603" v="2855" actId="14100"/>
      <pc:docMkLst>
        <pc:docMk/>
      </pc:docMkLst>
      <pc:sldChg chg="del">
        <pc:chgData name="Alissa Flatley" userId="0242edfc-aa31-435e-a161-b1e1fa7a13bd" providerId="ADAL" clId="{A929DC01-715C-4FCF-A6EA-72218978E16E}" dt="2023-10-11T19:11:49.241" v="40" actId="47"/>
        <pc:sldMkLst>
          <pc:docMk/>
          <pc:sldMk cId="2926281814" sldId="256"/>
        </pc:sldMkLst>
      </pc:sldChg>
      <pc:sldChg chg="addSp modSp add del mod ord setBg">
        <pc:chgData name="Alissa Flatley" userId="0242edfc-aa31-435e-a161-b1e1fa7a13bd" providerId="ADAL" clId="{A929DC01-715C-4FCF-A6EA-72218978E16E}" dt="2023-10-17T20:18:58.030" v="1423" actId="47"/>
        <pc:sldMkLst>
          <pc:docMk/>
          <pc:sldMk cId="0" sldId="257"/>
        </pc:sldMkLst>
        <pc:spChg chg="mod">
          <ac:chgData name="Alissa Flatley" userId="0242edfc-aa31-435e-a161-b1e1fa7a13bd" providerId="ADAL" clId="{A929DC01-715C-4FCF-A6EA-72218978E16E}" dt="2023-10-12T10:12:03.541" v="855" actId="26606"/>
          <ac:spMkLst>
            <pc:docMk/>
            <pc:sldMk cId="0" sldId="257"/>
            <ac:spMk id="11267" creationId="{400B2F79-9B10-178D-0E90-6B5C099165C6}"/>
          </ac:spMkLst>
        </pc:spChg>
        <pc:spChg chg="mod">
          <ac:chgData name="Alissa Flatley" userId="0242edfc-aa31-435e-a161-b1e1fa7a13bd" providerId="ADAL" clId="{A929DC01-715C-4FCF-A6EA-72218978E16E}" dt="2023-10-12T10:12:03.541" v="855" actId="26606"/>
          <ac:spMkLst>
            <pc:docMk/>
            <pc:sldMk cId="0" sldId="257"/>
            <ac:spMk id="16386" creationId="{9963AF01-4942-6134-4C2F-F5DEAE7E2B10}"/>
          </ac:spMkLst>
        </pc:spChg>
        <pc:spChg chg="add">
          <ac:chgData name="Alissa Flatley" userId="0242edfc-aa31-435e-a161-b1e1fa7a13bd" providerId="ADAL" clId="{A929DC01-715C-4FCF-A6EA-72218978E16E}" dt="2023-10-12T10:12:03.541" v="855" actId="26606"/>
          <ac:spMkLst>
            <pc:docMk/>
            <pc:sldMk cId="0" sldId="257"/>
            <ac:spMk id="16392" creationId="{C0763A76-9F1C-4FC5-82B7-DD475DA461B2}"/>
          </ac:spMkLst>
        </pc:spChg>
        <pc:spChg chg="add">
          <ac:chgData name="Alissa Flatley" userId="0242edfc-aa31-435e-a161-b1e1fa7a13bd" providerId="ADAL" clId="{A929DC01-715C-4FCF-A6EA-72218978E16E}" dt="2023-10-12T10:12:03.541" v="855" actId="26606"/>
          <ac:spMkLst>
            <pc:docMk/>
            <pc:sldMk cId="0" sldId="257"/>
            <ac:spMk id="16394" creationId="{E81BF4F6-F2CF-4984-9D14-D6966D92F99F}"/>
          </ac:spMkLst>
        </pc:spChg>
        <pc:picChg chg="add">
          <ac:chgData name="Alissa Flatley" userId="0242edfc-aa31-435e-a161-b1e1fa7a13bd" providerId="ADAL" clId="{A929DC01-715C-4FCF-A6EA-72218978E16E}" dt="2023-10-12T10:12:03.541" v="855" actId="26606"/>
          <ac:picMkLst>
            <pc:docMk/>
            <pc:sldMk cId="0" sldId="257"/>
            <ac:picMk id="16388" creationId="{D280F5A0-A9AF-E92B-829E-158AC5DA4CA5}"/>
          </ac:picMkLst>
        </pc:picChg>
      </pc:sldChg>
      <pc:sldChg chg="del">
        <pc:chgData name="Alissa Flatley" userId="0242edfc-aa31-435e-a161-b1e1fa7a13bd" providerId="ADAL" clId="{A929DC01-715C-4FCF-A6EA-72218978E16E}" dt="2023-10-11T19:11:54.310" v="46" actId="47"/>
        <pc:sldMkLst>
          <pc:docMk/>
          <pc:sldMk cId="2577308703" sldId="257"/>
        </pc:sldMkLst>
      </pc:sldChg>
      <pc:sldChg chg="del">
        <pc:chgData name="Alissa Flatley" userId="0242edfc-aa31-435e-a161-b1e1fa7a13bd" providerId="ADAL" clId="{A929DC01-715C-4FCF-A6EA-72218978E16E}" dt="2023-10-11T19:11:54.869" v="47" actId="47"/>
        <pc:sldMkLst>
          <pc:docMk/>
          <pc:sldMk cId="1412396445" sldId="258"/>
        </pc:sldMkLst>
      </pc:sldChg>
      <pc:sldChg chg="addSp modSp add mod ord setBg">
        <pc:chgData name="Alissa Flatley" userId="0242edfc-aa31-435e-a161-b1e1fa7a13bd" providerId="ADAL" clId="{A929DC01-715C-4FCF-A6EA-72218978E16E}" dt="2023-10-12T10:12:07.893" v="856" actId="26606"/>
        <pc:sldMkLst>
          <pc:docMk/>
          <pc:sldMk cId="0" sldId="259"/>
        </pc:sldMkLst>
        <pc:spChg chg="mod">
          <ac:chgData name="Alissa Flatley" userId="0242edfc-aa31-435e-a161-b1e1fa7a13bd" providerId="ADAL" clId="{A929DC01-715C-4FCF-A6EA-72218978E16E}" dt="2023-10-12T10:12:07.893" v="856" actId="26606"/>
          <ac:spMkLst>
            <pc:docMk/>
            <pc:sldMk cId="0" sldId="259"/>
            <ac:spMk id="13315" creationId="{2BE4CC20-2EF6-1CA0-D1A8-688E96E20E2B}"/>
          </ac:spMkLst>
        </pc:spChg>
        <pc:spChg chg="mod">
          <ac:chgData name="Alissa Flatley" userId="0242edfc-aa31-435e-a161-b1e1fa7a13bd" providerId="ADAL" clId="{A929DC01-715C-4FCF-A6EA-72218978E16E}" dt="2023-10-12T10:12:07.893" v="856" actId="26606"/>
          <ac:spMkLst>
            <pc:docMk/>
            <pc:sldMk cId="0" sldId="259"/>
            <ac:spMk id="17410" creationId="{AA84ADE2-CFD1-FA92-1F37-DB692B17083D}"/>
          </ac:spMkLst>
        </pc:spChg>
        <pc:spChg chg="add">
          <ac:chgData name="Alissa Flatley" userId="0242edfc-aa31-435e-a161-b1e1fa7a13bd" providerId="ADAL" clId="{A929DC01-715C-4FCF-A6EA-72218978E16E}" dt="2023-10-12T10:12:07.893" v="856" actId="26606"/>
          <ac:spMkLst>
            <pc:docMk/>
            <pc:sldMk cId="0" sldId="259"/>
            <ac:spMk id="17416" creationId="{B210AC1D-4063-4C6E-9528-FA9C4C0C18E6}"/>
          </ac:spMkLst>
        </pc:spChg>
        <pc:spChg chg="add">
          <ac:chgData name="Alissa Flatley" userId="0242edfc-aa31-435e-a161-b1e1fa7a13bd" providerId="ADAL" clId="{A929DC01-715C-4FCF-A6EA-72218978E16E}" dt="2023-10-12T10:12:07.893" v="856" actId="26606"/>
          <ac:spMkLst>
            <pc:docMk/>
            <pc:sldMk cId="0" sldId="259"/>
            <ac:spMk id="17418" creationId="{02F8C595-E68C-4306-AED8-DC7826A0A506}"/>
          </ac:spMkLst>
        </pc:spChg>
        <pc:picChg chg="add">
          <ac:chgData name="Alissa Flatley" userId="0242edfc-aa31-435e-a161-b1e1fa7a13bd" providerId="ADAL" clId="{A929DC01-715C-4FCF-A6EA-72218978E16E}" dt="2023-10-12T10:12:07.893" v="856" actId="26606"/>
          <ac:picMkLst>
            <pc:docMk/>
            <pc:sldMk cId="0" sldId="259"/>
            <ac:picMk id="17412" creationId="{5A89671D-C5EF-44C3-BEBA-5F8EAA946592}"/>
          </ac:picMkLst>
        </pc:picChg>
      </pc:sldChg>
      <pc:sldChg chg="del">
        <pc:chgData name="Alissa Flatley" userId="0242edfc-aa31-435e-a161-b1e1fa7a13bd" providerId="ADAL" clId="{A929DC01-715C-4FCF-A6EA-72218978E16E}" dt="2023-10-11T19:11:57.287" v="49" actId="47"/>
        <pc:sldMkLst>
          <pc:docMk/>
          <pc:sldMk cId="610245726" sldId="259"/>
        </pc:sldMkLst>
      </pc:sldChg>
      <pc:sldChg chg="addSp modSp add mod ord setBg">
        <pc:chgData name="Alissa Flatley" userId="0242edfc-aa31-435e-a161-b1e1fa7a13bd" providerId="ADAL" clId="{A929DC01-715C-4FCF-A6EA-72218978E16E}" dt="2023-10-12T10:12:16.338" v="857" actId="26606"/>
        <pc:sldMkLst>
          <pc:docMk/>
          <pc:sldMk cId="0" sldId="260"/>
        </pc:sldMkLst>
        <pc:spChg chg="mod">
          <ac:chgData name="Alissa Flatley" userId="0242edfc-aa31-435e-a161-b1e1fa7a13bd" providerId="ADAL" clId="{A929DC01-715C-4FCF-A6EA-72218978E16E}" dt="2023-10-12T10:12:16.338" v="857" actId="26606"/>
          <ac:spMkLst>
            <pc:docMk/>
            <pc:sldMk cId="0" sldId="260"/>
            <ac:spMk id="3" creationId="{D0545AC1-18F8-41EF-3D5D-44EB5B585301}"/>
          </ac:spMkLst>
        </pc:spChg>
        <pc:spChg chg="mod">
          <ac:chgData name="Alissa Flatley" userId="0242edfc-aa31-435e-a161-b1e1fa7a13bd" providerId="ADAL" clId="{A929DC01-715C-4FCF-A6EA-72218978E16E}" dt="2023-10-12T10:12:16.338" v="857" actId="26606"/>
          <ac:spMkLst>
            <pc:docMk/>
            <pc:sldMk cId="0" sldId="260"/>
            <ac:spMk id="18434" creationId="{214299CD-F192-091B-9550-45233B016CAB}"/>
          </ac:spMkLst>
        </pc:spChg>
        <pc:spChg chg="add">
          <ac:chgData name="Alissa Flatley" userId="0242edfc-aa31-435e-a161-b1e1fa7a13bd" providerId="ADAL" clId="{A929DC01-715C-4FCF-A6EA-72218978E16E}" dt="2023-10-12T10:12:16.338" v="857" actId="26606"/>
          <ac:spMkLst>
            <pc:docMk/>
            <pc:sldMk cId="0" sldId="260"/>
            <ac:spMk id="18440" creationId="{C0763A76-9F1C-4FC5-82B7-DD475DA461B2}"/>
          </ac:spMkLst>
        </pc:spChg>
        <pc:spChg chg="add">
          <ac:chgData name="Alissa Flatley" userId="0242edfc-aa31-435e-a161-b1e1fa7a13bd" providerId="ADAL" clId="{A929DC01-715C-4FCF-A6EA-72218978E16E}" dt="2023-10-12T10:12:16.338" v="857" actId="26606"/>
          <ac:spMkLst>
            <pc:docMk/>
            <pc:sldMk cId="0" sldId="260"/>
            <ac:spMk id="18442" creationId="{E81BF4F6-F2CF-4984-9D14-D6966D92F99F}"/>
          </ac:spMkLst>
        </pc:spChg>
        <pc:picChg chg="add">
          <ac:chgData name="Alissa Flatley" userId="0242edfc-aa31-435e-a161-b1e1fa7a13bd" providerId="ADAL" clId="{A929DC01-715C-4FCF-A6EA-72218978E16E}" dt="2023-10-12T10:12:16.338" v="857" actId="26606"/>
          <ac:picMkLst>
            <pc:docMk/>
            <pc:sldMk cId="0" sldId="260"/>
            <ac:picMk id="18436" creationId="{EE738CDF-38E6-9722-7982-B5D74FA03FE6}"/>
          </ac:picMkLst>
        </pc:picChg>
      </pc:sldChg>
      <pc:sldChg chg="del">
        <pc:chgData name="Alissa Flatley" userId="0242edfc-aa31-435e-a161-b1e1fa7a13bd" providerId="ADAL" clId="{A929DC01-715C-4FCF-A6EA-72218978E16E}" dt="2023-10-11T19:11:58.045" v="50" actId="47"/>
        <pc:sldMkLst>
          <pc:docMk/>
          <pc:sldMk cId="3751069719" sldId="260"/>
        </pc:sldMkLst>
      </pc:sldChg>
      <pc:sldChg chg="addSp delSp modSp add mod setBg">
        <pc:chgData name="Alissa Flatley" userId="0242edfc-aa31-435e-a161-b1e1fa7a13bd" providerId="ADAL" clId="{A929DC01-715C-4FCF-A6EA-72218978E16E}" dt="2023-10-17T20:11:13.031" v="1305" actId="115"/>
        <pc:sldMkLst>
          <pc:docMk/>
          <pc:sldMk cId="0" sldId="261"/>
        </pc:sldMkLst>
        <pc:spChg chg="mod ord">
          <ac:chgData name="Alissa Flatley" userId="0242edfc-aa31-435e-a161-b1e1fa7a13bd" providerId="ADAL" clId="{A929DC01-715C-4FCF-A6EA-72218978E16E}" dt="2023-10-11T20:19:06.825" v="409" actId="1076"/>
          <ac:spMkLst>
            <pc:docMk/>
            <pc:sldMk cId="0" sldId="261"/>
            <ac:spMk id="2" creationId="{00000000-0000-0000-0000-000000000000}"/>
          </ac:spMkLst>
        </pc:spChg>
        <pc:spChg chg="add mod">
          <ac:chgData name="Alissa Flatley" userId="0242edfc-aa31-435e-a161-b1e1fa7a13bd" providerId="ADAL" clId="{A929DC01-715C-4FCF-A6EA-72218978E16E}" dt="2023-10-11T19:55:01.088" v="282" actId="1076"/>
          <ac:spMkLst>
            <pc:docMk/>
            <pc:sldMk cId="0" sldId="261"/>
            <ac:spMk id="7" creationId="{2365BE71-E2C4-11AE-DAB6-5692F3CBC80F}"/>
          </ac:spMkLst>
        </pc:spChg>
        <pc:spChg chg="mod ord">
          <ac:chgData name="Alissa Flatley" userId="0242edfc-aa31-435e-a161-b1e1fa7a13bd" providerId="ADAL" clId="{A929DC01-715C-4FCF-A6EA-72218978E16E}" dt="2023-10-17T20:11:13.031" v="1305" actId="115"/>
          <ac:spMkLst>
            <pc:docMk/>
            <pc:sldMk cId="0" sldId="261"/>
            <ac:spMk id="3075" creationId="{00000000-0000-0000-0000-000000000000}"/>
          </ac:spMkLst>
        </pc:spChg>
        <pc:spChg chg="add del">
          <ac:chgData name="Alissa Flatley" userId="0242edfc-aa31-435e-a161-b1e1fa7a13bd" providerId="ADAL" clId="{A929DC01-715C-4FCF-A6EA-72218978E16E}" dt="2023-10-11T19:32:26.458" v="90" actId="26606"/>
          <ac:spMkLst>
            <pc:docMk/>
            <pc:sldMk cId="0" sldId="261"/>
            <ac:spMk id="3080" creationId="{0F164E5A-ABC0-4A97-86CA-5F7C26615F3C}"/>
          </ac:spMkLst>
        </pc:spChg>
        <pc:spChg chg="add del">
          <ac:chgData name="Alissa Flatley" userId="0242edfc-aa31-435e-a161-b1e1fa7a13bd" providerId="ADAL" clId="{A929DC01-715C-4FCF-A6EA-72218978E16E}" dt="2023-10-11T19:39:57.444" v="160" actId="26606"/>
          <ac:spMkLst>
            <pc:docMk/>
            <pc:sldMk cId="0" sldId="261"/>
            <ac:spMk id="3081" creationId="{8380AD67-C5CA-4918-B4BB-C359BB03EEDD}"/>
          </ac:spMkLst>
        </pc:spChg>
        <pc:spChg chg="add del">
          <ac:chgData name="Alissa Flatley" userId="0242edfc-aa31-435e-a161-b1e1fa7a13bd" providerId="ADAL" clId="{A929DC01-715C-4FCF-A6EA-72218978E16E}" dt="2023-10-11T19:32:26.458" v="90" actId="26606"/>
          <ac:spMkLst>
            <pc:docMk/>
            <pc:sldMk cId="0" sldId="261"/>
            <ac:spMk id="3082" creationId="{C2393E8D-D10F-4FE1-AC21-8B44BEB50089}"/>
          </ac:spMkLst>
        </pc:spChg>
        <pc:spChg chg="add del">
          <ac:chgData name="Alissa Flatley" userId="0242edfc-aa31-435e-a161-b1e1fa7a13bd" providerId="ADAL" clId="{A929DC01-715C-4FCF-A6EA-72218978E16E}" dt="2023-10-11T19:39:57.444" v="160" actId="26606"/>
          <ac:spMkLst>
            <pc:docMk/>
            <pc:sldMk cId="0" sldId="261"/>
            <ac:spMk id="3083" creationId="{EABAD4DA-87BA-4F70-9EF0-45C6BCF17823}"/>
          </ac:spMkLst>
        </pc:spChg>
        <pc:spChg chg="add del">
          <ac:chgData name="Alissa Flatley" userId="0242edfc-aa31-435e-a161-b1e1fa7a13bd" providerId="ADAL" clId="{A929DC01-715C-4FCF-A6EA-72218978E16E}" dt="2023-10-11T19:39:57.444" v="160" actId="26606"/>
          <ac:spMkLst>
            <pc:docMk/>
            <pc:sldMk cId="0" sldId="261"/>
            <ac:spMk id="3085" creationId="{915128D9-2797-47FA-B6FE-EC24E6B8437A}"/>
          </ac:spMkLst>
        </pc:spChg>
        <pc:spChg chg="add">
          <ac:chgData name="Alissa Flatley" userId="0242edfc-aa31-435e-a161-b1e1fa7a13bd" providerId="ADAL" clId="{A929DC01-715C-4FCF-A6EA-72218978E16E}" dt="2023-10-11T19:39:57.444" v="160" actId="26606"/>
          <ac:spMkLst>
            <pc:docMk/>
            <pc:sldMk cId="0" sldId="261"/>
            <ac:spMk id="3090" creationId="{E10650BA-D090-4A23-98E3-B48BBAEA9201}"/>
          </ac:spMkLst>
        </pc:spChg>
        <pc:grpChg chg="add">
          <ac:chgData name="Alissa Flatley" userId="0242edfc-aa31-435e-a161-b1e1fa7a13bd" providerId="ADAL" clId="{A929DC01-715C-4FCF-A6EA-72218978E16E}" dt="2023-10-11T19:39:57.444" v="160" actId="26606"/>
          <ac:grpSpMkLst>
            <pc:docMk/>
            <pc:sldMk cId="0" sldId="261"/>
            <ac:grpSpMk id="3092" creationId="{FFB939B9-73CE-4644-87BB-72AEBF001142}"/>
          </ac:grpSpMkLst>
        </pc:grpChg>
        <pc:picChg chg="del mod">
          <ac:chgData name="Alissa Flatley" userId="0242edfc-aa31-435e-a161-b1e1fa7a13bd" providerId="ADAL" clId="{A929DC01-715C-4FCF-A6EA-72218978E16E}" dt="2023-10-11T19:34:46.786" v="119" actId="478"/>
          <ac:picMkLst>
            <pc:docMk/>
            <pc:sldMk cId="0" sldId="261"/>
            <ac:picMk id="3" creationId="{00000000-0000-0000-0000-000000000000}"/>
          </ac:picMkLst>
        </pc:picChg>
        <pc:picChg chg="add mod">
          <ac:chgData name="Alissa Flatley" userId="0242edfc-aa31-435e-a161-b1e1fa7a13bd" providerId="ADAL" clId="{A929DC01-715C-4FCF-A6EA-72218978E16E}" dt="2023-10-17T20:10:25.128" v="1290" actId="14100"/>
          <ac:picMkLst>
            <pc:docMk/>
            <pc:sldMk cId="0" sldId="261"/>
            <ac:picMk id="3" creationId="{4B7A9DD7-2DD9-D4CF-A17E-639B1C252412}"/>
          </ac:picMkLst>
        </pc:picChg>
        <pc:picChg chg="add mod modCrop">
          <ac:chgData name="Alissa Flatley" userId="0242edfc-aa31-435e-a161-b1e1fa7a13bd" providerId="ADAL" clId="{A929DC01-715C-4FCF-A6EA-72218978E16E}" dt="2023-10-17T20:10:09.978" v="1285" actId="14100"/>
          <ac:picMkLst>
            <pc:docMk/>
            <pc:sldMk cId="0" sldId="261"/>
            <ac:picMk id="5" creationId="{536AB3B2-FEB3-D5EB-0C1A-1855509450A4}"/>
          </ac:picMkLst>
        </pc:picChg>
        <pc:picChg chg="add del mod">
          <ac:chgData name="Alissa Flatley" userId="0242edfc-aa31-435e-a161-b1e1fa7a13bd" providerId="ADAL" clId="{A929DC01-715C-4FCF-A6EA-72218978E16E}" dt="2023-10-17T20:09:56.890" v="1283" actId="478"/>
          <ac:picMkLst>
            <pc:docMk/>
            <pc:sldMk cId="0" sldId="261"/>
            <ac:picMk id="1026" creationId="{E96C9E4A-D130-2415-5356-2CD42565160F}"/>
          </ac:picMkLst>
        </pc:picChg>
        <pc:picChg chg="del">
          <ac:chgData name="Alissa Flatley" userId="0242edfc-aa31-435e-a161-b1e1fa7a13bd" providerId="ADAL" clId="{A929DC01-715C-4FCF-A6EA-72218978E16E}" dt="2023-10-11T19:30:30.300" v="78" actId="478"/>
          <ac:picMkLst>
            <pc:docMk/>
            <pc:sldMk cId="0" sldId="261"/>
            <ac:picMk id="3074" creationId="{00000000-0000-0000-0000-000000000000}"/>
          </ac:picMkLst>
        </pc:picChg>
        <pc:picChg chg="add del mod">
          <ac:chgData name="Alissa Flatley" userId="0242edfc-aa31-435e-a161-b1e1fa7a13bd" providerId="ADAL" clId="{A929DC01-715C-4FCF-A6EA-72218978E16E}" dt="2023-10-11T20:19:00.316" v="408" actId="478"/>
          <ac:picMkLst>
            <pc:docMk/>
            <pc:sldMk cId="0" sldId="261"/>
            <ac:picMk id="3077" creationId="{BCBD1B43-EC2A-EAC3-AC97-6388A761A057}"/>
          </ac:picMkLst>
        </pc:picChg>
      </pc:sldChg>
      <pc:sldChg chg="del">
        <pc:chgData name="Alissa Flatley" userId="0242edfc-aa31-435e-a161-b1e1fa7a13bd" providerId="ADAL" clId="{A929DC01-715C-4FCF-A6EA-72218978E16E}" dt="2023-10-11T19:12:01.153" v="53" actId="47"/>
        <pc:sldMkLst>
          <pc:docMk/>
          <pc:sldMk cId="1099133976" sldId="261"/>
        </pc:sldMkLst>
      </pc:sldChg>
      <pc:sldChg chg="addSp delSp modSp add mod ord setBg">
        <pc:chgData name="Alissa Flatley" userId="0242edfc-aa31-435e-a161-b1e1fa7a13bd" providerId="ADAL" clId="{A929DC01-715C-4FCF-A6EA-72218978E16E}" dt="2023-10-17T20:07:50.724" v="1270"/>
        <pc:sldMkLst>
          <pc:docMk/>
          <pc:sldMk cId="0" sldId="262"/>
        </pc:sldMkLst>
        <pc:spChg chg="mod">
          <ac:chgData name="Alissa Flatley" userId="0242edfc-aa31-435e-a161-b1e1fa7a13bd" providerId="ADAL" clId="{A929DC01-715C-4FCF-A6EA-72218978E16E}" dt="2023-10-17T20:05:40.889" v="1214" actId="27636"/>
          <ac:spMkLst>
            <pc:docMk/>
            <pc:sldMk cId="0" sldId="262"/>
            <ac:spMk id="2" creationId="{00000000-0000-0000-0000-000000000000}"/>
          </ac:spMkLst>
        </pc:spChg>
        <pc:spChg chg="add del mod">
          <ac:chgData name="Alissa Flatley" userId="0242edfc-aa31-435e-a161-b1e1fa7a13bd" providerId="ADAL" clId="{A929DC01-715C-4FCF-A6EA-72218978E16E}" dt="2023-10-17T20:07:50.724" v="1270"/>
          <ac:spMkLst>
            <pc:docMk/>
            <pc:sldMk cId="0" sldId="262"/>
            <ac:spMk id="4" creationId="{7D6F9185-A3FA-3DB7-C35A-C49DC30E809A}"/>
          </ac:spMkLst>
        </pc:spChg>
        <pc:spChg chg="mod">
          <ac:chgData name="Alissa Flatley" userId="0242edfc-aa31-435e-a161-b1e1fa7a13bd" providerId="ADAL" clId="{A929DC01-715C-4FCF-A6EA-72218978E16E}" dt="2023-10-17T20:06:55.591" v="1255" actId="404"/>
          <ac:spMkLst>
            <pc:docMk/>
            <pc:sldMk cId="0" sldId="262"/>
            <ac:spMk id="4099" creationId="{00000000-0000-0000-0000-000000000000}"/>
          </ac:spMkLst>
        </pc:spChg>
        <pc:spChg chg="add del">
          <ac:chgData name="Alissa Flatley" userId="0242edfc-aa31-435e-a161-b1e1fa7a13bd" providerId="ADAL" clId="{A929DC01-715C-4FCF-A6EA-72218978E16E}" dt="2023-10-12T10:21:37.281" v="890" actId="26606"/>
          <ac:spMkLst>
            <pc:docMk/>
            <pc:sldMk cId="0" sldId="262"/>
            <ac:spMk id="4104" creationId="{5DF40726-9B19-4165-9C26-757D16E19E23}"/>
          </ac:spMkLst>
        </pc:spChg>
        <pc:spChg chg="add del">
          <ac:chgData name="Alissa Flatley" userId="0242edfc-aa31-435e-a161-b1e1fa7a13bd" providerId="ADAL" clId="{A929DC01-715C-4FCF-A6EA-72218978E16E}" dt="2023-10-12T10:21:37.281" v="890" actId="26606"/>
          <ac:spMkLst>
            <pc:docMk/>
            <pc:sldMk cId="0" sldId="262"/>
            <ac:spMk id="4106" creationId="{2089CB41-F399-4AEB-980C-5BFB1049CBED}"/>
          </ac:spMkLst>
        </pc:spChg>
        <pc:spChg chg="add del">
          <ac:chgData name="Alissa Flatley" userId="0242edfc-aa31-435e-a161-b1e1fa7a13bd" providerId="ADAL" clId="{A929DC01-715C-4FCF-A6EA-72218978E16E}" dt="2023-10-12T10:21:37.281" v="890" actId="26606"/>
          <ac:spMkLst>
            <pc:docMk/>
            <pc:sldMk cId="0" sldId="262"/>
            <ac:spMk id="4108" creationId="{1BFC967B-3DD6-463D-9DB9-6E4419AE0DAA}"/>
          </ac:spMkLst>
        </pc:spChg>
        <pc:spChg chg="add">
          <ac:chgData name="Alissa Flatley" userId="0242edfc-aa31-435e-a161-b1e1fa7a13bd" providerId="ADAL" clId="{A929DC01-715C-4FCF-A6EA-72218978E16E}" dt="2023-10-16T21:13:16.575" v="1114" actId="26606"/>
          <ac:spMkLst>
            <pc:docMk/>
            <pc:sldMk cId="0" sldId="262"/>
            <ac:spMk id="4128" creationId="{04C21BAE-6866-4C7A-A7EC-C1B2E572D5BE}"/>
          </ac:spMkLst>
        </pc:spChg>
        <pc:spChg chg="add">
          <ac:chgData name="Alissa Flatley" userId="0242edfc-aa31-435e-a161-b1e1fa7a13bd" providerId="ADAL" clId="{A929DC01-715C-4FCF-A6EA-72218978E16E}" dt="2023-10-16T21:13:16.575" v="1114" actId="26606"/>
          <ac:spMkLst>
            <pc:docMk/>
            <pc:sldMk cId="0" sldId="262"/>
            <ac:spMk id="4130" creationId="{7E7D0C94-08B4-48AE-8813-CC4D60294F42}"/>
          </ac:spMkLst>
        </pc:spChg>
        <pc:spChg chg="add">
          <ac:chgData name="Alissa Flatley" userId="0242edfc-aa31-435e-a161-b1e1fa7a13bd" providerId="ADAL" clId="{A929DC01-715C-4FCF-A6EA-72218978E16E}" dt="2023-10-16T21:13:16.575" v="1114" actId="26606"/>
          <ac:spMkLst>
            <pc:docMk/>
            <pc:sldMk cId="0" sldId="262"/>
            <ac:spMk id="4132" creationId="{F0C518C2-0AA4-470C-87B9-9CBF428FBA25}"/>
          </ac:spMkLst>
        </pc:spChg>
        <pc:grpChg chg="add del">
          <ac:chgData name="Alissa Flatley" userId="0242edfc-aa31-435e-a161-b1e1fa7a13bd" providerId="ADAL" clId="{A929DC01-715C-4FCF-A6EA-72218978E16E}" dt="2023-10-12T10:21:42.889" v="891" actId="26606"/>
          <ac:grpSpMkLst>
            <pc:docMk/>
            <pc:sldMk cId="0" sldId="262"/>
            <ac:grpSpMk id="4113" creationId="{442598CC-934A-7BCD-C691-B2FE74CEDE6E}"/>
          </ac:grpSpMkLst>
        </pc:grpChg>
        <pc:grpChg chg="add del">
          <ac:chgData name="Alissa Flatley" userId="0242edfc-aa31-435e-a161-b1e1fa7a13bd" providerId="ADAL" clId="{A929DC01-715C-4FCF-A6EA-72218978E16E}" dt="2023-10-16T21:13:16.575" v="1114" actId="26606"/>
          <ac:grpSpMkLst>
            <pc:docMk/>
            <pc:sldMk cId="0" sldId="262"/>
            <ac:grpSpMk id="4120" creationId="{442598CC-934A-7BCD-C691-B2FE74CEDE6E}"/>
          </ac:grpSpMkLst>
        </pc:grpChg>
        <pc:picChg chg="del mod">
          <ac:chgData name="Alissa Flatley" userId="0242edfc-aa31-435e-a161-b1e1fa7a13bd" providerId="ADAL" clId="{A929DC01-715C-4FCF-A6EA-72218978E16E}" dt="2023-10-16T21:13:12.512" v="1113" actId="478"/>
          <ac:picMkLst>
            <pc:docMk/>
            <pc:sldMk cId="0" sldId="262"/>
            <ac:picMk id="5" creationId="{00000000-0000-0000-0000-000000000000}"/>
          </ac:picMkLst>
        </pc:picChg>
        <pc:picChg chg="del">
          <ac:chgData name="Alissa Flatley" userId="0242edfc-aa31-435e-a161-b1e1fa7a13bd" providerId="ADAL" clId="{A929DC01-715C-4FCF-A6EA-72218978E16E}" dt="2023-10-11T19:30:34.274" v="79" actId="478"/>
          <ac:picMkLst>
            <pc:docMk/>
            <pc:sldMk cId="0" sldId="262"/>
            <ac:picMk id="4098" creationId="{00000000-0000-0000-0000-000000000000}"/>
          </ac:picMkLst>
        </pc:picChg>
        <pc:picChg chg="add mod">
          <ac:chgData name="Alissa Flatley" userId="0242edfc-aa31-435e-a161-b1e1fa7a13bd" providerId="ADAL" clId="{A929DC01-715C-4FCF-A6EA-72218978E16E}" dt="2023-10-17T20:07:25.684" v="1264" actId="1076"/>
          <ac:picMkLst>
            <pc:docMk/>
            <pc:sldMk cId="0" sldId="262"/>
            <ac:picMk id="4124" creationId="{6C537827-1D05-25C5-8732-53B4759AA82F}"/>
          </ac:picMkLst>
        </pc:picChg>
      </pc:sldChg>
      <pc:sldChg chg="del">
        <pc:chgData name="Alissa Flatley" userId="0242edfc-aa31-435e-a161-b1e1fa7a13bd" providerId="ADAL" clId="{A929DC01-715C-4FCF-A6EA-72218978E16E}" dt="2023-10-11T19:12:02.055" v="54" actId="47"/>
        <pc:sldMkLst>
          <pc:docMk/>
          <pc:sldMk cId="2760296858" sldId="262"/>
        </pc:sldMkLst>
      </pc:sldChg>
      <pc:sldChg chg="addSp delSp modSp add mod ord setBg">
        <pc:chgData name="Alissa Flatley" userId="0242edfc-aa31-435e-a161-b1e1fa7a13bd" providerId="ADAL" clId="{A929DC01-715C-4FCF-A6EA-72218978E16E}" dt="2023-10-16T21:12:10.976" v="1100" actId="207"/>
        <pc:sldMkLst>
          <pc:docMk/>
          <pc:sldMk cId="0" sldId="263"/>
        </pc:sldMkLst>
        <pc:spChg chg="mod">
          <ac:chgData name="Alissa Flatley" userId="0242edfc-aa31-435e-a161-b1e1fa7a13bd" providerId="ADAL" clId="{A929DC01-715C-4FCF-A6EA-72218978E16E}" dt="2023-10-16T21:12:10.976" v="1100" actId="207"/>
          <ac:spMkLst>
            <pc:docMk/>
            <pc:sldMk cId="0" sldId="263"/>
            <ac:spMk id="2" creationId="{00000000-0000-0000-0000-000000000000}"/>
          </ac:spMkLst>
        </pc:spChg>
        <pc:spChg chg="mod ord">
          <ac:chgData name="Alissa Flatley" userId="0242edfc-aa31-435e-a161-b1e1fa7a13bd" providerId="ADAL" clId="{A929DC01-715C-4FCF-A6EA-72218978E16E}" dt="2023-10-16T21:12:07.763" v="1099" actId="207"/>
          <ac:spMkLst>
            <pc:docMk/>
            <pc:sldMk cId="0" sldId="263"/>
            <ac:spMk id="5124" creationId="{00000000-0000-0000-0000-000000000000}"/>
          </ac:spMkLst>
        </pc:spChg>
        <pc:spChg chg="ord">
          <ac:chgData name="Alissa Flatley" userId="0242edfc-aa31-435e-a161-b1e1fa7a13bd" providerId="ADAL" clId="{A929DC01-715C-4FCF-A6EA-72218978E16E}" dt="2023-10-11T19:36:24.271" v="135" actId="26606"/>
          <ac:spMkLst>
            <pc:docMk/>
            <pc:sldMk cId="0" sldId="263"/>
            <ac:spMk id="5125" creationId="{00000000-0000-0000-0000-000000000000}"/>
          </ac:spMkLst>
        </pc:spChg>
        <pc:spChg chg="add del">
          <ac:chgData name="Alissa Flatley" userId="0242edfc-aa31-435e-a161-b1e1fa7a13bd" providerId="ADAL" clId="{A929DC01-715C-4FCF-A6EA-72218978E16E}" dt="2023-10-12T10:21:51.923" v="892" actId="26606"/>
          <ac:spMkLst>
            <pc:docMk/>
            <pc:sldMk cId="0" sldId="263"/>
            <ac:spMk id="5130" creationId="{99F1FFA9-D672-408C-9220-ADEEC6ABDD09}"/>
          </ac:spMkLst>
        </pc:spChg>
        <pc:spChg chg="add">
          <ac:chgData name="Alissa Flatley" userId="0242edfc-aa31-435e-a161-b1e1fa7a13bd" providerId="ADAL" clId="{A929DC01-715C-4FCF-A6EA-72218978E16E}" dt="2023-10-12T10:21:51.923" v="892" actId="26606"/>
          <ac:spMkLst>
            <pc:docMk/>
            <pc:sldMk cId="0" sldId="263"/>
            <ac:spMk id="5135" creationId="{4BBB27E0-F858-FCA1-3874-07A1634FEA5C}"/>
          </ac:spMkLst>
        </pc:spChg>
        <pc:spChg chg="add">
          <ac:chgData name="Alissa Flatley" userId="0242edfc-aa31-435e-a161-b1e1fa7a13bd" providerId="ADAL" clId="{A929DC01-715C-4FCF-A6EA-72218978E16E}" dt="2023-10-12T10:21:51.923" v="892" actId="26606"/>
          <ac:spMkLst>
            <pc:docMk/>
            <pc:sldMk cId="0" sldId="263"/>
            <ac:spMk id="5137" creationId="{285B2F1E-04FB-1ABA-E225-8F600EF5BA77}"/>
          </ac:spMkLst>
        </pc:spChg>
        <pc:spChg chg="add">
          <ac:chgData name="Alissa Flatley" userId="0242edfc-aa31-435e-a161-b1e1fa7a13bd" providerId="ADAL" clId="{A929DC01-715C-4FCF-A6EA-72218978E16E}" dt="2023-10-12T10:21:51.923" v="892" actId="26606"/>
          <ac:spMkLst>
            <pc:docMk/>
            <pc:sldMk cId="0" sldId="263"/>
            <ac:spMk id="5139" creationId="{661E49C0-281A-D4B5-51E4-E4135DD37AC7}"/>
          </ac:spMkLst>
        </pc:spChg>
        <pc:spChg chg="add">
          <ac:chgData name="Alissa Flatley" userId="0242edfc-aa31-435e-a161-b1e1fa7a13bd" providerId="ADAL" clId="{A929DC01-715C-4FCF-A6EA-72218978E16E}" dt="2023-10-12T10:21:51.923" v="892" actId="26606"/>
          <ac:spMkLst>
            <pc:docMk/>
            <pc:sldMk cId="0" sldId="263"/>
            <ac:spMk id="5145" creationId="{06E1ED6F-DA85-FA33-2A54-C3C070AD09CF}"/>
          </ac:spMkLst>
        </pc:spChg>
        <pc:grpChg chg="add">
          <ac:chgData name="Alissa Flatley" userId="0242edfc-aa31-435e-a161-b1e1fa7a13bd" providerId="ADAL" clId="{A929DC01-715C-4FCF-A6EA-72218978E16E}" dt="2023-10-12T10:21:51.923" v="892" actId="26606"/>
          <ac:grpSpMkLst>
            <pc:docMk/>
            <pc:sldMk cId="0" sldId="263"/>
            <ac:grpSpMk id="5141" creationId="{8217B354-FAAF-044C-AC0A-EFD2F9225CB8}"/>
          </ac:grpSpMkLst>
        </pc:grpChg>
        <pc:picChg chg="mod ord">
          <ac:chgData name="Alissa Flatley" userId="0242edfc-aa31-435e-a161-b1e1fa7a13bd" providerId="ADAL" clId="{A929DC01-715C-4FCF-A6EA-72218978E16E}" dt="2023-10-12T10:21:51.923" v="892" actId="26606"/>
          <ac:picMkLst>
            <pc:docMk/>
            <pc:sldMk cId="0" sldId="263"/>
            <ac:picMk id="4" creationId="{00000000-0000-0000-0000-000000000000}"/>
          </ac:picMkLst>
        </pc:picChg>
        <pc:picChg chg="mod ord">
          <ac:chgData name="Alissa Flatley" userId="0242edfc-aa31-435e-a161-b1e1fa7a13bd" providerId="ADAL" clId="{A929DC01-715C-4FCF-A6EA-72218978E16E}" dt="2023-10-12T10:21:51.923" v="892" actId="26606"/>
          <ac:picMkLst>
            <pc:docMk/>
            <pc:sldMk cId="0" sldId="263"/>
            <ac:picMk id="5" creationId="{00000000-0000-0000-0000-000000000000}"/>
          </ac:picMkLst>
        </pc:picChg>
        <pc:picChg chg="del">
          <ac:chgData name="Alissa Flatley" userId="0242edfc-aa31-435e-a161-b1e1fa7a13bd" providerId="ADAL" clId="{A929DC01-715C-4FCF-A6EA-72218978E16E}" dt="2023-10-11T19:30:36.907" v="80" actId="478"/>
          <ac:picMkLst>
            <pc:docMk/>
            <pc:sldMk cId="0" sldId="263"/>
            <ac:picMk id="5122" creationId="{00000000-0000-0000-0000-000000000000}"/>
          </ac:picMkLst>
        </pc:picChg>
      </pc:sldChg>
      <pc:sldChg chg="del">
        <pc:chgData name="Alissa Flatley" userId="0242edfc-aa31-435e-a161-b1e1fa7a13bd" providerId="ADAL" clId="{A929DC01-715C-4FCF-A6EA-72218978E16E}" dt="2023-10-11T19:12:06.507" v="60" actId="47"/>
        <pc:sldMkLst>
          <pc:docMk/>
          <pc:sldMk cId="2375842353" sldId="263"/>
        </pc:sldMkLst>
      </pc:sldChg>
      <pc:sldChg chg="addSp delSp modSp add mod ord setBg">
        <pc:chgData name="Alissa Flatley" userId="0242edfc-aa31-435e-a161-b1e1fa7a13bd" providerId="ADAL" clId="{A929DC01-715C-4FCF-A6EA-72218978E16E}" dt="2023-10-11T20:23:45.711" v="483"/>
        <pc:sldMkLst>
          <pc:docMk/>
          <pc:sldMk cId="0" sldId="264"/>
        </pc:sldMkLst>
        <pc:spChg chg="mod">
          <ac:chgData name="Alissa Flatley" userId="0242edfc-aa31-435e-a161-b1e1fa7a13bd" providerId="ADAL" clId="{A929DC01-715C-4FCF-A6EA-72218978E16E}" dt="2023-10-11T19:36:37.175" v="137" actId="26606"/>
          <ac:spMkLst>
            <pc:docMk/>
            <pc:sldMk cId="0" sldId="264"/>
            <ac:spMk id="2" creationId="{00000000-0000-0000-0000-000000000000}"/>
          </ac:spMkLst>
        </pc:spChg>
        <pc:spChg chg="mod">
          <ac:chgData name="Alissa Flatley" userId="0242edfc-aa31-435e-a161-b1e1fa7a13bd" providerId="ADAL" clId="{A929DC01-715C-4FCF-A6EA-72218978E16E}" dt="2023-10-11T19:36:37.175" v="137" actId="26606"/>
          <ac:spMkLst>
            <pc:docMk/>
            <pc:sldMk cId="0" sldId="264"/>
            <ac:spMk id="7171" creationId="{00000000-0000-0000-0000-000000000000}"/>
          </ac:spMkLst>
        </pc:spChg>
        <pc:spChg chg="add">
          <ac:chgData name="Alissa Flatley" userId="0242edfc-aa31-435e-a161-b1e1fa7a13bd" providerId="ADAL" clId="{A929DC01-715C-4FCF-A6EA-72218978E16E}" dt="2023-10-11T19:36:37.175" v="137" actId="26606"/>
          <ac:spMkLst>
            <pc:docMk/>
            <pc:sldMk cId="0" sldId="264"/>
            <ac:spMk id="7179" creationId="{C9B9F33B-F0CC-4410-85D0-1B957DF4351C}"/>
          </ac:spMkLst>
        </pc:spChg>
        <pc:spChg chg="add">
          <ac:chgData name="Alissa Flatley" userId="0242edfc-aa31-435e-a161-b1e1fa7a13bd" providerId="ADAL" clId="{A929DC01-715C-4FCF-A6EA-72218978E16E}" dt="2023-10-11T19:36:37.175" v="137" actId="26606"/>
          <ac:spMkLst>
            <pc:docMk/>
            <pc:sldMk cId="0" sldId="264"/>
            <ac:spMk id="7181" creationId="{55CB1B7E-4B0B-4E99-9560-9667270DA7A6}"/>
          </ac:spMkLst>
        </pc:spChg>
        <pc:spChg chg="add">
          <ac:chgData name="Alissa Flatley" userId="0242edfc-aa31-435e-a161-b1e1fa7a13bd" providerId="ADAL" clId="{A929DC01-715C-4FCF-A6EA-72218978E16E}" dt="2023-10-11T19:36:37.175" v="137" actId="26606"/>
          <ac:spMkLst>
            <pc:docMk/>
            <pc:sldMk cId="0" sldId="264"/>
            <ac:spMk id="7183" creationId="{C924DBCE-E731-4B22-8181-A39C1D86276C}"/>
          </ac:spMkLst>
        </pc:spChg>
        <pc:spChg chg="add">
          <ac:chgData name="Alissa Flatley" userId="0242edfc-aa31-435e-a161-b1e1fa7a13bd" providerId="ADAL" clId="{A929DC01-715C-4FCF-A6EA-72218978E16E}" dt="2023-10-11T19:36:37.175" v="137" actId="26606"/>
          <ac:spMkLst>
            <pc:docMk/>
            <pc:sldMk cId="0" sldId="264"/>
            <ac:spMk id="7185" creationId="{196DE3D2-178D-4017-842D-87C88CE92E13}"/>
          </ac:spMkLst>
        </pc:spChg>
        <pc:spChg chg="add">
          <ac:chgData name="Alissa Flatley" userId="0242edfc-aa31-435e-a161-b1e1fa7a13bd" providerId="ADAL" clId="{A929DC01-715C-4FCF-A6EA-72218978E16E}" dt="2023-10-11T19:36:37.175" v="137" actId="26606"/>
          <ac:spMkLst>
            <pc:docMk/>
            <pc:sldMk cId="0" sldId="264"/>
            <ac:spMk id="7189" creationId="{034ACCCC-54D4-4F78-9B85-4A34FEBAA995}"/>
          </ac:spMkLst>
        </pc:spChg>
        <pc:spChg chg="add">
          <ac:chgData name="Alissa Flatley" userId="0242edfc-aa31-435e-a161-b1e1fa7a13bd" providerId="ADAL" clId="{A929DC01-715C-4FCF-A6EA-72218978E16E}" dt="2023-10-11T19:36:37.175" v="137" actId="26606"/>
          <ac:spMkLst>
            <pc:docMk/>
            <pc:sldMk cId="0" sldId="264"/>
            <ac:spMk id="7191" creationId="{72413CFE-8B8A-45C9-B7BA-CF49986D4818}"/>
          </ac:spMkLst>
        </pc:spChg>
        <pc:picChg chg="mod">
          <ac:chgData name="Alissa Flatley" userId="0242edfc-aa31-435e-a161-b1e1fa7a13bd" providerId="ADAL" clId="{A929DC01-715C-4FCF-A6EA-72218978E16E}" dt="2023-10-11T19:36:37.175" v="137" actId="26606"/>
          <ac:picMkLst>
            <pc:docMk/>
            <pc:sldMk cId="0" sldId="264"/>
            <ac:picMk id="4" creationId="{00000000-0000-0000-0000-000000000000}"/>
          </ac:picMkLst>
        </pc:picChg>
        <pc:picChg chg="del">
          <ac:chgData name="Alissa Flatley" userId="0242edfc-aa31-435e-a161-b1e1fa7a13bd" providerId="ADAL" clId="{A929DC01-715C-4FCF-A6EA-72218978E16E}" dt="2023-10-11T19:30:42.418" v="82" actId="478"/>
          <ac:picMkLst>
            <pc:docMk/>
            <pc:sldMk cId="0" sldId="264"/>
            <ac:picMk id="7170" creationId="{00000000-0000-0000-0000-000000000000}"/>
          </ac:picMkLst>
        </pc:picChg>
        <pc:picChg chg="mod ord">
          <ac:chgData name="Alissa Flatley" userId="0242edfc-aa31-435e-a161-b1e1fa7a13bd" providerId="ADAL" clId="{A929DC01-715C-4FCF-A6EA-72218978E16E}" dt="2023-10-11T19:36:37.175" v="137" actId="26606"/>
          <ac:picMkLst>
            <pc:docMk/>
            <pc:sldMk cId="0" sldId="264"/>
            <ac:picMk id="7174" creationId="{00000000-0000-0000-0000-000000000000}"/>
          </ac:picMkLst>
        </pc:picChg>
        <pc:cxnChg chg="add">
          <ac:chgData name="Alissa Flatley" userId="0242edfc-aa31-435e-a161-b1e1fa7a13bd" providerId="ADAL" clId="{A929DC01-715C-4FCF-A6EA-72218978E16E}" dt="2023-10-11T19:36:37.175" v="137" actId="26606"/>
          <ac:cxnSpMkLst>
            <pc:docMk/>
            <pc:sldMk cId="0" sldId="264"/>
            <ac:cxnSpMk id="7187" creationId="{43621FD4-D14D-45D5-9A57-9A2DE5EA59C0}"/>
          </ac:cxnSpMkLst>
        </pc:cxnChg>
      </pc:sldChg>
      <pc:sldChg chg="del">
        <pc:chgData name="Alissa Flatley" userId="0242edfc-aa31-435e-a161-b1e1fa7a13bd" providerId="ADAL" clId="{A929DC01-715C-4FCF-A6EA-72218978E16E}" dt="2023-10-11T19:12:07.108" v="61" actId="47"/>
        <pc:sldMkLst>
          <pc:docMk/>
          <pc:sldMk cId="1982391285" sldId="264"/>
        </pc:sldMkLst>
      </pc:sldChg>
      <pc:sldChg chg="addSp delSp modSp add del mod ord setBg">
        <pc:chgData name="Alissa Flatley" userId="0242edfc-aa31-435e-a161-b1e1fa7a13bd" providerId="ADAL" clId="{A929DC01-715C-4FCF-A6EA-72218978E16E}" dt="2023-10-17T20:19:26.670" v="1428" actId="47"/>
        <pc:sldMkLst>
          <pc:docMk/>
          <pc:sldMk cId="0" sldId="265"/>
        </pc:sldMkLst>
        <pc:spChg chg="mod">
          <ac:chgData name="Alissa Flatley" userId="0242edfc-aa31-435e-a161-b1e1fa7a13bd" providerId="ADAL" clId="{A929DC01-715C-4FCF-A6EA-72218978E16E}" dt="2023-10-12T10:13:15.852" v="871" actId="26606"/>
          <ac:spMkLst>
            <pc:docMk/>
            <pc:sldMk cId="0" sldId="265"/>
            <ac:spMk id="19459" creationId="{A39D1E5F-A19C-D987-A109-E90765C72AD5}"/>
          </ac:spMkLst>
        </pc:spChg>
        <pc:spChg chg="mod">
          <ac:chgData name="Alissa Flatley" userId="0242edfc-aa31-435e-a161-b1e1fa7a13bd" providerId="ADAL" clId="{A929DC01-715C-4FCF-A6EA-72218978E16E}" dt="2023-10-12T10:13:15.852" v="871" actId="26606"/>
          <ac:spMkLst>
            <pc:docMk/>
            <pc:sldMk cId="0" sldId="265"/>
            <ac:spMk id="25602" creationId="{5BFEB5AF-474F-769E-3ED3-9890D220E7F3}"/>
          </ac:spMkLst>
        </pc:spChg>
        <pc:spChg chg="add">
          <ac:chgData name="Alissa Flatley" userId="0242edfc-aa31-435e-a161-b1e1fa7a13bd" providerId="ADAL" clId="{A929DC01-715C-4FCF-A6EA-72218978E16E}" dt="2023-10-12T10:13:15.852" v="871" actId="26606"/>
          <ac:spMkLst>
            <pc:docMk/>
            <pc:sldMk cId="0" sldId="265"/>
            <ac:spMk id="25607" creationId="{540CF837-40E9-46D4-AC1B-0750F339B5E7}"/>
          </ac:spMkLst>
        </pc:spChg>
        <pc:spChg chg="add del">
          <ac:chgData name="Alissa Flatley" userId="0242edfc-aa31-435e-a161-b1e1fa7a13bd" providerId="ADAL" clId="{A929DC01-715C-4FCF-A6EA-72218978E16E}" dt="2023-10-12T10:13:15.833" v="870" actId="26606"/>
          <ac:spMkLst>
            <pc:docMk/>
            <pc:sldMk cId="0" sldId="265"/>
            <ac:spMk id="25608" creationId="{AE3A741D-C19B-960A-5803-1C5887147820}"/>
          </ac:spMkLst>
        </pc:spChg>
        <pc:spChg chg="add">
          <ac:chgData name="Alissa Flatley" userId="0242edfc-aa31-435e-a161-b1e1fa7a13bd" providerId="ADAL" clId="{A929DC01-715C-4FCF-A6EA-72218978E16E}" dt="2023-10-12T10:13:15.852" v="871" actId="26606"/>
          <ac:spMkLst>
            <pc:docMk/>
            <pc:sldMk cId="0" sldId="265"/>
            <ac:spMk id="25609" creationId="{3C9736B9-3981-156F-AC7A-D91771FC57DF}"/>
          </ac:spMkLst>
        </pc:spChg>
        <pc:spChg chg="add del">
          <ac:chgData name="Alissa Flatley" userId="0242edfc-aa31-435e-a161-b1e1fa7a13bd" providerId="ADAL" clId="{A929DC01-715C-4FCF-A6EA-72218978E16E}" dt="2023-10-12T10:13:15.833" v="870" actId="26606"/>
          <ac:spMkLst>
            <pc:docMk/>
            <pc:sldMk cId="0" sldId="265"/>
            <ac:spMk id="25610" creationId="{9C3A50E9-9119-7BC3-083B-2D84CCC78E47}"/>
          </ac:spMkLst>
        </pc:spChg>
        <pc:spChg chg="add del">
          <ac:chgData name="Alissa Flatley" userId="0242edfc-aa31-435e-a161-b1e1fa7a13bd" providerId="ADAL" clId="{A929DC01-715C-4FCF-A6EA-72218978E16E}" dt="2023-10-12T10:13:15.833" v="870" actId="26606"/>
          <ac:spMkLst>
            <pc:docMk/>
            <pc:sldMk cId="0" sldId="265"/>
            <ac:spMk id="25612" creationId="{DC39DE25-0E4E-0AA7-0932-1D78C2372786}"/>
          </ac:spMkLst>
        </pc:spChg>
        <pc:spChg chg="add del">
          <ac:chgData name="Alissa Flatley" userId="0242edfc-aa31-435e-a161-b1e1fa7a13bd" providerId="ADAL" clId="{A929DC01-715C-4FCF-A6EA-72218978E16E}" dt="2023-10-12T10:13:15.833" v="870" actId="26606"/>
          <ac:spMkLst>
            <pc:docMk/>
            <pc:sldMk cId="0" sldId="265"/>
            <ac:spMk id="25614" creationId="{8D6EA299-0840-6DEA-E670-C49AEBC87E89}"/>
          </ac:spMkLst>
        </pc:spChg>
        <pc:picChg chg="add del">
          <ac:chgData name="Alissa Flatley" userId="0242edfc-aa31-435e-a161-b1e1fa7a13bd" providerId="ADAL" clId="{A929DC01-715C-4FCF-A6EA-72218978E16E}" dt="2023-10-12T10:13:15.833" v="870" actId="26606"/>
          <ac:picMkLst>
            <pc:docMk/>
            <pc:sldMk cId="0" sldId="265"/>
            <ac:picMk id="25604" creationId="{CFC167B1-EC7D-313C-A584-5140EE68A4AA}"/>
          </ac:picMkLst>
        </pc:picChg>
      </pc:sldChg>
      <pc:sldChg chg="del">
        <pc:chgData name="Alissa Flatley" userId="0242edfc-aa31-435e-a161-b1e1fa7a13bd" providerId="ADAL" clId="{A929DC01-715C-4FCF-A6EA-72218978E16E}" dt="2023-10-11T19:12:07.739" v="62" actId="47"/>
        <pc:sldMkLst>
          <pc:docMk/>
          <pc:sldMk cId="2371172123" sldId="265"/>
        </pc:sldMkLst>
      </pc:sldChg>
      <pc:sldChg chg="addSp delSp modSp add mod ord setBg">
        <pc:chgData name="Alissa Flatley" userId="0242edfc-aa31-435e-a161-b1e1fa7a13bd" providerId="ADAL" clId="{A929DC01-715C-4FCF-A6EA-72218978E16E}" dt="2023-10-11T20:23:45.711" v="483"/>
        <pc:sldMkLst>
          <pc:docMk/>
          <pc:sldMk cId="0" sldId="266"/>
        </pc:sldMkLst>
        <pc:spChg chg="mod">
          <ac:chgData name="Alissa Flatley" userId="0242edfc-aa31-435e-a161-b1e1fa7a13bd" providerId="ADAL" clId="{A929DC01-715C-4FCF-A6EA-72218978E16E}" dt="2023-10-11T19:36:55.427" v="140" actId="26606"/>
          <ac:spMkLst>
            <pc:docMk/>
            <pc:sldMk cId="0" sldId="266"/>
            <ac:spMk id="2" creationId="{00000000-0000-0000-0000-000000000000}"/>
          </ac:spMkLst>
        </pc:spChg>
        <pc:spChg chg="mod">
          <ac:chgData name="Alissa Flatley" userId="0242edfc-aa31-435e-a161-b1e1fa7a13bd" providerId="ADAL" clId="{A929DC01-715C-4FCF-A6EA-72218978E16E}" dt="2023-10-11T19:36:55.427" v="140" actId="26606"/>
          <ac:spMkLst>
            <pc:docMk/>
            <pc:sldMk cId="0" sldId="266"/>
            <ac:spMk id="10244" creationId="{00000000-0000-0000-0000-000000000000}"/>
          </ac:spMkLst>
        </pc:spChg>
        <pc:spChg chg="add del">
          <ac:chgData name="Alissa Flatley" userId="0242edfc-aa31-435e-a161-b1e1fa7a13bd" providerId="ADAL" clId="{A929DC01-715C-4FCF-A6EA-72218978E16E}" dt="2023-10-11T19:36:55.425" v="139" actId="26606"/>
          <ac:spMkLst>
            <pc:docMk/>
            <pc:sldMk cId="0" sldId="266"/>
            <ac:spMk id="10250" creationId="{1ECAB1E8-8195-4748-BE71-FF806D86892E}"/>
          </ac:spMkLst>
        </pc:spChg>
        <pc:spChg chg="add del">
          <ac:chgData name="Alissa Flatley" userId="0242edfc-aa31-435e-a161-b1e1fa7a13bd" providerId="ADAL" clId="{A929DC01-715C-4FCF-A6EA-72218978E16E}" dt="2023-10-11T19:36:55.425" v="139" actId="26606"/>
          <ac:spMkLst>
            <pc:docMk/>
            <pc:sldMk cId="0" sldId="266"/>
            <ac:spMk id="10252" creationId="{57F6BDD4-E066-4008-8011-6CC31AEB4556}"/>
          </ac:spMkLst>
        </pc:spChg>
        <pc:spChg chg="add del">
          <ac:chgData name="Alissa Flatley" userId="0242edfc-aa31-435e-a161-b1e1fa7a13bd" providerId="ADAL" clId="{A929DC01-715C-4FCF-A6EA-72218978E16E}" dt="2023-10-11T19:36:55.425" v="139" actId="26606"/>
          <ac:spMkLst>
            <pc:docMk/>
            <pc:sldMk cId="0" sldId="266"/>
            <ac:spMk id="10254" creationId="{2711A8FB-68FC-45FC-B01E-38F809E2D439}"/>
          </ac:spMkLst>
        </pc:spChg>
        <pc:spChg chg="add del">
          <ac:chgData name="Alissa Flatley" userId="0242edfc-aa31-435e-a161-b1e1fa7a13bd" providerId="ADAL" clId="{A929DC01-715C-4FCF-A6EA-72218978E16E}" dt="2023-10-11T19:36:55.425" v="139" actId="26606"/>
          <ac:spMkLst>
            <pc:docMk/>
            <pc:sldMk cId="0" sldId="266"/>
            <ac:spMk id="10256" creationId="{2A865FE3-5FC9-4049-87CF-30019C46C0F5}"/>
          </ac:spMkLst>
        </pc:spChg>
        <pc:spChg chg="add">
          <ac:chgData name="Alissa Flatley" userId="0242edfc-aa31-435e-a161-b1e1fa7a13bd" providerId="ADAL" clId="{A929DC01-715C-4FCF-A6EA-72218978E16E}" dt="2023-10-11T19:36:55.427" v="140" actId="26606"/>
          <ac:spMkLst>
            <pc:docMk/>
            <pc:sldMk cId="0" sldId="266"/>
            <ac:spMk id="10258" creationId="{F94AA2BD-2E3F-4B1D-8127-5744B8115311}"/>
          </ac:spMkLst>
        </pc:spChg>
        <pc:spChg chg="add">
          <ac:chgData name="Alissa Flatley" userId="0242edfc-aa31-435e-a161-b1e1fa7a13bd" providerId="ADAL" clId="{A929DC01-715C-4FCF-A6EA-72218978E16E}" dt="2023-10-11T19:36:55.427" v="140" actId="26606"/>
          <ac:spMkLst>
            <pc:docMk/>
            <pc:sldMk cId="0" sldId="266"/>
            <ac:spMk id="10259" creationId="{4BD02261-2DC8-4AA8-9E16-7751AE892445}"/>
          </ac:spMkLst>
        </pc:spChg>
        <pc:spChg chg="add">
          <ac:chgData name="Alissa Flatley" userId="0242edfc-aa31-435e-a161-b1e1fa7a13bd" providerId="ADAL" clId="{A929DC01-715C-4FCF-A6EA-72218978E16E}" dt="2023-10-11T19:36:55.427" v="140" actId="26606"/>
          <ac:spMkLst>
            <pc:docMk/>
            <pc:sldMk cId="0" sldId="266"/>
            <ac:spMk id="10260" creationId="{3D752CF2-2291-40B5-B462-C17B174C10BC}"/>
          </ac:spMkLst>
        </pc:spChg>
        <pc:picChg chg="del">
          <ac:chgData name="Alissa Flatley" userId="0242edfc-aa31-435e-a161-b1e1fa7a13bd" providerId="ADAL" clId="{A929DC01-715C-4FCF-A6EA-72218978E16E}" dt="2023-10-11T19:30:45.293" v="83" actId="478"/>
          <ac:picMkLst>
            <pc:docMk/>
            <pc:sldMk cId="0" sldId="266"/>
            <ac:picMk id="10242" creationId="{00000000-0000-0000-0000-000000000000}"/>
          </ac:picMkLst>
        </pc:picChg>
        <pc:picChg chg="mod">
          <ac:chgData name="Alissa Flatley" userId="0242edfc-aa31-435e-a161-b1e1fa7a13bd" providerId="ADAL" clId="{A929DC01-715C-4FCF-A6EA-72218978E16E}" dt="2023-10-11T19:36:55.427" v="140" actId="26606"/>
          <ac:picMkLst>
            <pc:docMk/>
            <pc:sldMk cId="0" sldId="266"/>
            <ac:picMk id="10245" creationId="{00000000-0000-0000-0000-000000000000}"/>
          </ac:picMkLst>
        </pc:picChg>
      </pc:sldChg>
      <pc:sldChg chg="del">
        <pc:chgData name="Alissa Flatley" userId="0242edfc-aa31-435e-a161-b1e1fa7a13bd" providerId="ADAL" clId="{A929DC01-715C-4FCF-A6EA-72218978E16E}" dt="2023-10-11T19:12:10.143" v="64" actId="47"/>
        <pc:sldMkLst>
          <pc:docMk/>
          <pc:sldMk cId="1756613985" sldId="266"/>
        </pc:sldMkLst>
      </pc:sldChg>
      <pc:sldChg chg="addSp delSp modSp add mod ord setBg setClrOvrMap">
        <pc:chgData name="Alissa Flatley" userId="0242edfc-aa31-435e-a161-b1e1fa7a13bd" providerId="ADAL" clId="{A929DC01-715C-4FCF-A6EA-72218978E16E}" dt="2023-10-17T21:13:49.980" v="2849" actId="20577"/>
        <pc:sldMkLst>
          <pc:docMk/>
          <pc:sldMk cId="0" sldId="267"/>
        </pc:sldMkLst>
        <pc:spChg chg="mod">
          <ac:chgData name="Alissa Flatley" userId="0242edfc-aa31-435e-a161-b1e1fa7a13bd" providerId="ADAL" clId="{A929DC01-715C-4FCF-A6EA-72218978E16E}" dt="2023-10-17T21:05:20.873" v="2486" actId="26606"/>
          <ac:spMkLst>
            <pc:docMk/>
            <pc:sldMk cId="0" sldId="267"/>
            <ac:spMk id="2" creationId="{00000000-0000-0000-0000-000000000000}"/>
          </ac:spMkLst>
        </pc:spChg>
        <pc:spChg chg="mod">
          <ac:chgData name="Alissa Flatley" userId="0242edfc-aa31-435e-a161-b1e1fa7a13bd" providerId="ADAL" clId="{A929DC01-715C-4FCF-A6EA-72218978E16E}" dt="2023-10-17T21:13:49.980" v="2849" actId="20577"/>
          <ac:spMkLst>
            <pc:docMk/>
            <pc:sldMk cId="0" sldId="267"/>
            <ac:spMk id="10243" creationId="{00000000-0000-0000-0000-000000000000}"/>
          </ac:spMkLst>
        </pc:spChg>
        <pc:spChg chg="add del">
          <ac:chgData name="Alissa Flatley" userId="0242edfc-aa31-435e-a161-b1e1fa7a13bd" providerId="ADAL" clId="{A929DC01-715C-4FCF-A6EA-72218978E16E}" dt="2023-10-17T20:36:20.294" v="1650" actId="26606"/>
          <ac:spMkLst>
            <pc:docMk/>
            <pc:sldMk cId="0" sldId="267"/>
            <ac:spMk id="10249" creationId="{69A38EBA-6E97-44A4-B4B8-D9FB5D33FD89}"/>
          </ac:spMkLst>
        </pc:spChg>
        <pc:spChg chg="add del">
          <ac:chgData name="Alissa Flatley" userId="0242edfc-aa31-435e-a161-b1e1fa7a13bd" providerId="ADAL" clId="{A929DC01-715C-4FCF-A6EA-72218978E16E}" dt="2023-10-17T21:05:20.873" v="2486" actId="26606"/>
          <ac:spMkLst>
            <pc:docMk/>
            <pc:sldMk cId="0" sldId="267"/>
            <ac:spMk id="10250" creationId="{9228552E-C8B1-4A80-8448-0787CE0FC704}"/>
          </ac:spMkLst>
        </pc:spChg>
        <pc:spChg chg="add del">
          <ac:chgData name="Alissa Flatley" userId="0242edfc-aa31-435e-a161-b1e1fa7a13bd" providerId="ADAL" clId="{A929DC01-715C-4FCF-A6EA-72218978E16E}" dt="2023-10-17T20:36:20.294" v="1650" actId="26606"/>
          <ac:spMkLst>
            <pc:docMk/>
            <pc:sldMk cId="0" sldId="267"/>
            <ac:spMk id="10251" creationId="{33AE4636-AEEC-45D6-84D4-7AC2DA48ECF8}"/>
          </ac:spMkLst>
        </pc:spChg>
        <pc:spChg chg="add del">
          <ac:chgData name="Alissa Flatley" userId="0242edfc-aa31-435e-a161-b1e1fa7a13bd" providerId="ADAL" clId="{A929DC01-715C-4FCF-A6EA-72218978E16E}" dt="2023-10-17T20:36:20.294" v="1650" actId="26606"/>
          <ac:spMkLst>
            <pc:docMk/>
            <pc:sldMk cId="0" sldId="267"/>
            <ac:spMk id="10253" creationId="{8D9CE0F4-2EB2-4F1F-8AAC-DB3571D9FE10}"/>
          </ac:spMkLst>
        </pc:spChg>
        <pc:spChg chg="add del">
          <ac:chgData name="Alissa Flatley" userId="0242edfc-aa31-435e-a161-b1e1fa7a13bd" providerId="ADAL" clId="{A929DC01-715C-4FCF-A6EA-72218978E16E}" dt="2023-10-17T21:05:20.805" v="2485" actId="26606"/>
          <ac:spMkLst>
            <pc:docMk/>
            <pc:sldMk cId="0" sldId="267"/>
            <ac:spMk id="10255" creationId="{04812C46-200A-4DEB-A05E-3ED6C68C2387}"/>
          </ac:spMkLst>
        </pc:spChg>
        <pc:spChg chg="add del">
          <ac:chgData name="Alissa Flatley" userId="0242edfc-aa31-435e-a161-b1e1fa7a13bd" providerId="ADAL" clId="{A929DC01-715C-4FCF-A6EA-72218978E16E}" dt="2023-10-17T21:05:20.805" v="2485" actId="26606"/>
          <ac:spMkLst>
            <pc:docMk/>
            <pc:sldMk cId="0" sldId="267"/>
            <ac:spMk id="10257" creationId="{D1EA859B-E555-4109-94F3-6700E046E008}"/>
          </ac:spMkLst>
        </pc:spChg>
        <pc:spChg chg="add del">
          <ac:chgData name="Alissa Flatley" userId="0242edfc-aa31-435e-a161-b1e1fa7a13bd" providerId="ADAL" clId="{A929DC01-715C-4FCF-A6EA-72218978E16E}" dt="2023-10-17T20:36:20.229" v="1649" actId="26606"/>
          <ac:spMkLst>
            <pc:docMk/>
            <pc:sldMk cId="0" sldId="267"/>
            <ac:spMk id="10258" creationId="{C0763A76-9F1C-4FC5-82B7-DD475DA461B2}"/>
          </ac:spMkLst>
        </pc:spChg>
        <pc:spChg chg="add">
          <ac:chgData name="Alissa Flatley" userId="0242edfc-aa31-435e-a161-b1e1fa7a13bd" providerId="ADAL" clId="{A929DC01-715C-4FCF-A6EA-72218978E16E}" dt="2023-10-17T21:05:20.873" v="2486" actId="26606"/>
          <ac:spMkLst>
            <pc:docMk/>
            <pc:sldMk cId="0" sldId="267"/>
            <ac:spMk id="10259" creationId="{1A9F7B4E-B03D-4F64-BE33-00D074458D45}"/>
          </ac:spMkLst>
        </pc:spChg>
        <pc:spChg chg="add del">
          <ac:chgData name="Alissa Flatley" userId="0242edfc-aa31-435e-a161-b1e1fa7a13bd" providerId="ADAL" clId="{A929DC01-715C-4FCF-A6EA-72218978E16E}" dt="2023-10-17T20:36:20.229" v="1649" actId="26606"/>
          <ac:spMkLst>
            <pc:docMk/>
            <pc:sldMk cId="0" sldId="267"/>
            <ac:spMk id="10260" creationId="{E81BF4F6-F2CF-4984-9D14-D6966D92F99F}"/>
          </ac:spMkLst>
        </pc:spChg>
        <pc:spChg chg="add">
          <ac:chgData name="Alissa Flatley" userId="0242edfc-aa31-435e-a161-b1e1fa7a13bd" providerId="ADAL" clId="{A929DC01-715C-4FCF-A6EA-72218978E16E}" dt="2023-10-17T21:05:20.873" v="2486" actId="26606"/>
          <ac:spMkLst>
            <pc:docMk/>
            <pc:sldMk cId="0" sldId="267"/>
            <ac:spMk id="10261" creationId="{7E2BE7F7-CA89-4002-ACCE-A478AEA24F5E}"/>
          </ac:spMkLst>
        </pc:spChg>
        <pc:picChg chg="add mod ord">
          <ac:chgData name="Alissa Flatley" userId="0242edfc-aa31-435e-a161-b1e1fa7a13bd" providerId="ADAL" clId="{A929DC01-715C-4FCF-A6EA-72218978E16E}" dt="2023-10-17T21:05:20.873" v="2486" actId="26606"/>
          <ac:picMkLst>
            <pc:docMk/>
            <pc:sldMk cId="0" sldId="267"/>
            <ac:picMk id="10245" creationId="{66FF8D31-867F-08C2-6196-5B92A2C3B53F}"/>
          </ac:picMkLst>
        </pc:picChg>
        <pc:picChg chg="del">
          <ac:chgData name="Alissa Flatley" userId="0242edfc-aa31-435e-a161-b1e1fa7a13bd" providerId="ADAL" clId="{A929DC01-715C-4FCF-A6EA-72218978E16E}" dt="2023-10-11T19:30:48.161" v="84" actId="478"/>
          <ac:picMkLst>
            <pc:docMk/>
            <pc:sldMk cId="0" sldId="267"/>
            <ac:picMk id="11266" creationId="{00000000-0000-0000-0000-000000000000}"/>
          </ac:picMkLst>
        </pc:picChg>
      </pc:sldChg>
      <pc:sldChg chg="del">
        <pc:chgData name="Alissa Flatley" userId="0242edfc-aa31-435e-a161-b1e1fa7a13bd" providerId="ADAL" clId="{A929DC01-715C-4FCF-A6EA-72218978E16E}" dt="2023-10-11T19:12:03.011" v="55" actId="47"/>
        <pc:sldMkLst>
          <pc:docMk/>
          <pc:sldMk cId="3850158243" sldId="267"/>
        </pc:sldMkLst>
      </pc:sldChg>
      <pc:sldChg chg="addSp delSp modSp add mod ord setBg">
        <pc:chgData name="Alissa Flatley" userId="0242edfc-aa31-435e-a161-b1e1fa7a13bd" providerId="ADAL" clId="{A929DC01-715C-4FCF-A6EA-72218978E16E}" dt="2023-10-11T20:23:45.711" v="483"/>
        <pc:sldMkLst>
          <pc:docMk/>
          <pc:sldMk cId="0" sldId="268"/>
        </pc:sldMkLst>
        <pc:spChg chg="mod">
          <ac:chgData name="Alissa Flatley" userId="0242edfc-aa31-435e-a161-b1e1fa7a13bd" providerId="ADAL" clId="{A929DC01-715C-4FCF-A6EA-72218978E16E}" dt="2023-10-11T19:36:30.113" v="136" actId="26606"/>
          <ac:spMkLst>
            <pc:docMk/>
            <pc:sldMk cId="0" sldId="268"/>
            <ac:spMk id="2" creationId="{00000000-0000-0000-0000-000000000000}"/>
          </ac:spMkLst>
        </pc:spChg>
        <pc:spChg chg="mod">
          <ac:chgData name="Alissa Flatley" userId="0242edfc-aa31-435e-a161-b1e1fa7a13bd" providerId="ADAL" clId="{A929DC01-715C-4FCF-A6EA-72218978E16E}" dt="2023-10-11T19:36:30.113" v="136" actId="26606"/>
          <ac:spMkLst>
            <pc:docMk/>
            <pc:sldMk cId="0" sldId="268"/>
            <ac:spMk id="6147" creationId="{00000000-0000-0000-0000-000000000000}"/>
          </ac:spMkLst>
        </pc:spChg>
        <pc:spChg chg="add">
          <ac:chgData name="Alissa Flatley" userId="0242edfc-aa31-435e-a161-b1e1fa7a13bd" providerId="ADAL" clId="{A929DC01-715C-4FCF-A6EA-72218978E16E}" dt="2023-10-11T19:36:30.113" v="136" actId="26606"/>
          <ac:spMkLst>
            <pc:docMk/>
            <pc:sldMk cId="0" sldId="268"/>
            <ac:spMk id="6152" creationId="{D2B783EE-0239-4717-BBEA-8C9EAC61C824}"/>
          </ac:spMkLst>
        </pc:spChg>
        <pc:spChg chg="add">
          <ac:chgData name="Alissa Flatley" userId="0242edfc-aa31-435e-a161-b1e1fa7a13bd" providerId="ADAL" clId="{A929DC01-715C-4FCF-A6EA-72218978E16E}" dt="2023-10-11T19:36:30.113" v="136" actId="26606"/>
          <ac:spMkLst>
            <pc:docMk/>
            <pc:sldMk cId="0" sldId="268"/>
            <ac:spMk id="6154" creationId="{A7B99495-F43F-4D80-A44F-2CB4764EB90B}"/>
          </ac:spMkLst>
        </pc:spChg>
        <pc:spChg chg="add">
          <ac:chgData name="Alissa Flatley" userId="0242edfc-aa31-435e-a161-b1e1fa7a13bd" providerId="ADAL" clId="{A929DC01-715C-4FCF-A6EA-72218978E16E}" dt="2023-10-11T19:36:30.113" v="136" actId="26606"/>
          <ac:spMkLst>
            <pc:docMk/>
            <pc:sldMk cId="0" sldId="268"/>
            <ac:spMk id="6156" creationId="{70BEB1E7-2F88-40BC-B73D-42E5B6F80BFC}"/>
          </ac:spMkLst>
        </pc:spChg>
        <pc:picChg chg="mod">
          <ac:chgData name="Alissa Flatley" userId="0242edfc-aa31-435e-a161-b1e1fa7a13bd" providerId="ADAL" clId="{A929DC01-715C-4FCF-A6EA-72218978E16E}" dt="2023-10-11T19:36:30.113" v="136" actId="26606"/>
          <ac:picMkLst>
            <pc:docMk/>
            <pc:sldMk cId="0" sldId="268"/>
            <ac:picMk id="3" creationId="{00000000-0000-0000-0000-000000000000}"/>
          </ac:picMkLst>
        </pc:picChg>
        <pc:picChg chg="mod">
          <ac:chgData name="Alissa Flatley" userId="0242edfc-aa31-435e-a161-b1e1fa7a13bd" providerId="ADAL" clId="{A929DC01-715C-4FCF-A6EA-72218978E16E}" dt="2023-10-11T19:36:30.113" v="136" actId="26606"/>
          <ac:picMkLst>
            <pc:docMk/>
            <pc:sldMk cId="0" sldId="268"/>
            <ac:picMk id="4" creationId="{00000000-0000-0000-0000-000000000000}"/>
          </ac:picMkLst>
        </pc:picChg>
        <pc:picChg chg="del mod">
          <ac:chgData name="Alissa Flatley" userId="0242edfc-aa31-435e-a161-b1e1fa7a13bd" providerId="ADAL" clId="{A929DC01-715C-4FCF-A6EA-72218978E16E}" dt="2023-10-11T19:30:39.728" v="81" actId="478"/>
          <ac:picMkLst>
            <pc:docMk/>
            <pc:sldMk cId="0" sldId="268"/>
            <ac:picMk id="6146" creationId="{00000000-0000-0000-0000-000000000000}"/>
          </ac:picMkLst>
        </pc:picChg>
      </pc:sldChg>
      <pc:sldChg chg="del">
        <pc:chgData name="Alissa Flatley" userId="0242edfc-aa31-435e-a161-b1e1fa7a13bd" providerId="ADAL" clId="{A929DC01-715C-4FCF-A6EA-72218978E16E}" dt="2023-10-11T19:11:45.940" v="38" actId="47"/>
        <pc:sldMkLst>
          <pc:docMk/>
          <pc:sldMk cId="1805171964" sldId="268"/>
        </pc:sldMkLst>
      </pc:sldChg>
      <pc:sldChg chg="del">
        <pc:chgData name="Alissa Flatley" userId="0242edfc-aa31-435e-a161-b1e1fa7a13bd" providerId="ADAL" clId="{A929DC01-715C-4FCF-A6EA-72218978E16E}" dt="2023-10-11T19:12:00.282" v="52" actId="47"/>
        <pc:sldMkLst>
          <pc:docMk/>
          <pc:sldMk cId="868511003" sldId="269"/>
        </pc:sldMkLst>
      </pc:sldChg>
      <pc:sldChg chg="del">
        <pc:chgData name="Alissa Flatley" userId="0242edfc-aa31-435e-a161-b1e1fa7a13bd" providerId="ADAL" clId="{A929DC01-715C-4FCF-A6EA-72218978E16E}" dt="2023-10-11T19:11:59.402" v="51" actId="47"/>
        <pc:sldMkLst>
          <pc:docMk/>
          <pc:sldMk cId="2125531844" sldId="270"/>
        </pc:sldMkLst>
      </pc:sldChg>
      <pc:sldChg chg="del">
        <pc:chgData name="Alissa Flatley" userId="0242edfc-aa31-435e-a161-b1e1fa7a13bd" providerId="ADAL" clId="{A929DC01-715C-4FCF-A6EA-72218978E16E}" dt="2023-10-11T19:11:50.735" v="41" actId="47"/>
        <pc:sldMkLst>
          <pc:docMk/>
          <pc:sldMk cId="2742976501" sldId="271"/>
        </pc:sldMkLst>
      </pc:sldChg>
      <pc:sldChg chg="add ord">
        <pc:chgData name="Alissa Flatley" userId="0242edfc-aa31-435e-a161-b1e1fa7a13bd" providerId="ADAL" clId="{A929DC01-715C-4FCF-A6EA-72218978E16E}" dt="2023-10-17T20:21:43.527" v="1470"/>
        <pc:sldMkLst>
          <pc:docMk/>
          <pc:sldMk cId="0" sldId="272"/>
        </pc:sldMkLst>
      </pc:sldChg>
      <pc:sldChg chg="del">
        <pc:chgData name="Alissa Flatley" userId="0242edfc-aa31-435e-a161-b1e1fa7a13bd" providerId="ADAL" clId="{A929DC01-715C-4FCF-A6EA-72218978E16E}" dt="2023-10-11T19:11:53.173" v="44" actId="47"/>
        <pc:sldMkLst>
          <pc:docMk/>
          <pc:sldMk cId="1442716737" sldId="272"/>
        </pc:sldMkLst>
      </pc:sldChg>
      <pc:sldChg chg="del">
        <pc:chgData name="Alissa Flatley" userId="0242edfc-aa31-435e-a161-b1e1fa7a13bd" providerId="ADAL" clId="{A929DC01-715C-4FCF-A6EA-72218978E16E}" dt="2023-10-11T19:11:53.767" v="45" actId="47"/>
        <pc:sldMkLst>
          <pc:docMk/>
          <pc:sldMk cId="818372537" sldId="273"/>
        </pc:sldMkLst>
      </pc:sldChg>
      <pc:sldChg chg="add del ord">
        <pc:chgData name="Alissa Flatley" userId="0242edfc-aa31-435e-a161-b1e1fa7a13bd" providerId="ADAL" clId="{A929DC01-715C-4FCF-A6EA-72218978E16E}" dt="2023-10-17T20:20:53.989" v="1459" actId="47"/>
        <pc:sldMkLst>
          <pc:docMk/>
          <pc:sldMk cId="0" sldId="274"/>
        </pc:sldMkLst>
      </pc:sldChg>
      <pc:sldChg chg="del">
        <pc:chgData name="Alissa Flatley" userId="0242edfc-aa31-435e-a161-b1e1fa7a13bd" providerId="ADAL" clId="{A929DC01-715C-4FCF-A6EA-72218978E16E}" dt="2023-10-11T19:12:04.649" v="57" actId="47"/>
        <pc:sldMkLst>
          <pc:docMk/>
          <pc:sldMk cId="118735892" sldId="274"/>
        </pc:sldMkLst>
      </pc:sldChg>
      <pc:sldChg chg="addSp modSp add mod ord setBg">
        <pc:chgData name="Alissa Flatley" userId="0242edfc-aa31-435e-a161-b1e1fa7a13bd" providerId="ADAL" clId="{A929DC01-715C-4FCF-A6EA-72218978E16E}" dt="2023-10-17T20:22:14.422" v="1489" actId="26606"/>
        <pc:sldMkLst>
          <pc:docMk/>
          <pc:sldMk cId="0" sldId="275"/>
        </pc:sldMkLst>
        <pc:spChg chg="mod">
          <ac:chgData name="Alissa Flatley" userId="0242edfc-aa31-435e-a161-b1e1fa7a13bd" providerId="ADAL" clId="{A929DC01-715C-4FCF-A6EA-72218978E16E}" dt="2023-10-17T20:22:14.422" v="1489" actId="26606"/>
          <ac:spMkLst>
            <pc:docMk/>
            <pc:sldMk cId="0" sldId="275"/>
            <ac:spMk id="16386" creationId="{EF740AE0-57AA-4AA6-99B4-0DC04BAE4B18}"/>
          </ac:spMkLst>
        </pc:spChg>
        <pc:spChg chg="mod">
          <ac:chgData name="Alissa Flatley" userId="0242edfc-aa31-435e-a161-b1e1fa7a13bd" providerId="ADAL" clId="{A929DC01-715C-4FCF-A6EA-72218978E16E}" dt="2023-10-17T20:22:14.422" v="1489" actId="26606"/>
          <ac:spMkLst>
            <pc:docMk/>
            <pc:sldMk cId="0" sldId="275"/>
            <ac:spMk id="16387" creationId="{C8C4B2F8-68E0-F8FE-662C-C01AC86A6642}"/>
          </ac:spMkLst>
        </pc:spChg>
        <pc:spChg chg="add">
          <ac:chgData name="Alissa Flatley" userId="0242edfc-aa31-435e-a161-b1e1fa7a13bd" providerId="ADAL" clId="{A929DC01-715C-4FCF-A6EA-72218978E16E}" dt="2023-10-17T20:22:14.422" v="1489" actId="26606"/>
          <ac:spMkLst>
            <pc:docMk/>
            <pc:sldMk cId="0" sldId="275"/>
            <ac:spMk id="16392" creationId="{C2554CA6-288E-4202-BC52-2E5A8F0C0AED}"/>
          </ac:spMkLst>
        </pc:spChg>
        <pc:spChg chg="add">
          <ac:chgData name="Alissa Flatley" userId="0242edfc-aa31-435e-a161-b1e1fa7a13bd" providerId="ADAL" clId="{A929DC01-715C-4FCF-A6EA-72218978E16E}" dt="2023-10-17T20:22:14.422" v="1489" actId="26606"/>
          <ac:spMkLst>
            <pc:docMk/>
            <pc:sldMk cId="0" sldId="275"/>
            <ac:spMk id="16394" creationId="{B10BB131-AC8E-4A8E-A5D1-36260F720C3B}"/>
          </ac:spMkLst>
        </pc:spChg>
        <pc:spChg chg="add">
          <ac:chgData name="Alissa Flatley" userId="0242edfc-aa31-435e-a161-b1e1fa7a13bd" providerId="ADAL" clId="{A929DC01-715C-4FCF-A6EA-72218978E16E}" dt="2023-10-17T20:22:14.422" v="1489" actId="26606"/>
          <ac:spMkLst>
            <pc:docMk/>
            <pc:sldMk cId="0" sldId="275"/>
            <ac:spMk id="16396" creationId="{5B7778FC-632E-4DCA-A7CB-0D7731CCF970}"/>
          </ac:spMkLst>
        </pc:spChg>
        <pc:spChg chg="add">
          <ac:chgData name="Alissa Flatley" userId="0242edfc-aa31-435e-a161-b1e1fa7a13bd" providerId="ADAL" clId="{A929DC01-715C-4FCF-A6EA-72218978E16E}" dt="2023-10-17T20:22:14.422" v="1489" actId="26606"/>
          <ac:spMkLst>
            <pc:docMk/>
            <pc:sldMk cId="0" sldId="275"/>
            <ac:spMk id="16398" creationId="{FA23A907-97FB-4A8F-880A-DD77401C4296}"/>
          </ac:spMkLst>
        </pc:spChg>
      </pc:sldChg>
      <pc:sldChg chg="del">
        <pc:chgData name="Alissa Flatley" userId="0242edfc-aa31-435e-a161-b1e1fa7a13bd" providerId="ADAL" clId="{A929DC01-715C-4FCF-A6EA-72218978E16E}" dt="2023-10-11T19:12:05.257" v="58" actId="47"/>
        <pc:sldMkLst>
          <pc:docMk/>
          <pc:sldMk cId="1509171372" sldId="275"/>
        </pc:sldMkLst>
      </pc:sldChg>
      <pc:sldChg chg="del">
        <pc:chgData name="Alissa Flatley" userId="0242edfc-aa31-435e-a161-b1e1fa7a13bd" providerId="ADAL" clId="{A929DC01-715C-4FCF-A6EA-72218978E16E}" dt="2023-10-11T19:12:05.952" v="59" actId="47"/>
        <pc:sldMkLst>
          <pc:docMk/>
          <pc:sldMk cId="3700786216" sldId="276"/>
        </pc:sldMkLst>
      </pc:sldChg>
      <pc:sldChg chg="modSp add del mod ord">
        <pc:chgData name="Alissa Flatley" userId="0242edfc-aa31-435e-a161-b1e1fa7a13bd" providerId="ADAL" clId="{A929DC01-715C-4FCF-A6EA-72218978E16E}" dt="2023-10-17T20:21:05.866" v="1460" actId="47"/>
        <pc:sldMkLst>
          <pc:docMk/>
          <pc:sldMk cId="0" sldId="277"/>
        </pc:sldMkLst>
        <pc:spChg chg="mod">
          <ac:chgData name="Alissa Flatley" userId="0242edfc-aa31-435e-a161-b1e1fa7a13bd" providerId="ADAL" clId="{A929DC01-715C-4FCF-A6EA-72218978E16E}" dt="2023-10-12T10:11:26.938" v="848" actId="27636"/>
          <ac:spMkLst>
            <pc:docMk/>
            <pc:sldMk cId="0" sldId="277"/>
            <ac:spMk id="17411" creationId="{73DC2044-E115-895A-10C9-35BEF6453298}"/>
          </ac:spMkLst>
        </pc:spChg>
      </pc:sldChg>
      <pc:sldChg chg="del">
        <pc:chgData name="Alissa Flatley" userId="0242edfc-aa31-435e-a161-b1e1fa7a13bd" providerId="ADAL" clId="{A929DC01-715C-4FCF-A6EA-72218978E16E}" dt="2023-10-11T19:12:11.314" v="65" actId="47"/>
        <pc:sldMkLst>
          <pc:docMk/>
          <pc:sldMk cId="3412078049" sldId="277"/>
        </pc:sldMkLst>
      </pc:sldChg>
      <pc:sldChg chg="modSp add del mod ord">
        <pc:chgData name="Alissa Flatley" userId="0242edfc-aa31-435e-a161-b1e1fa7a13bd" providerId="ADAL" clId="{A929DC01-715C-4FCF-A6EA-72218978E16E}" dt="2023-10-17T20:21:12.177" v="1462" actId="47"/>
        <pc:sldMkLst>
          <pc:docMk/>
          <pc:sldMk cId="0" sldId="278"/>
        </pc:sldMkLst>
        <pc:spChg chg="mod">
          <ac:chgData name="Alissa Flatley" userId="0242edfc-aa31-435e-a161-b1e1fa7a13bd" providerId="ADAL" clId="{A929DC01-715C-4FCF-A6EA-72218978E16E}" dt="2023-10-12T10:11:26.990" v="849" actId="27636"/>
          <ac:spMkLst>
            <pc:docMk/>
            <pc:sldMk cId="0" sldId="278"/>
            <ac:spMk id="19459" creationId="{9767F701-8E20-EFEF-2D1A-9A0D0B60F0D6}"/>
          </ac:spMkLst>
        </pc:spChg>
      </pc:sldChg>
      <pc:sldChg chg="modSp add del mod">
        <pc:chgData name="Alissa Flatley" userId="0242edfc-aa31-435e-a161-b1e1fa7a13bd" providerId="ADAL" clId="{A929DC01-715C-4FCF-A6EA-72218978E16E}" dt="2023-10-11T19:31:00.532" v="85" actId="47"/>
        <pc:sldMkLst>
          <pc:docMk/>
          <pc:sldMk cId="367982821" sldId="278"/>
        </pc:sldMkLst>
        <pc:spChg chg="mod">
          <ac:chgData name="Alissa Flatley" userId="0242edfc-aa31-435e-a161-b1e1fa7a13bd" providerId="ADAL" clId="{A929DC01-715C-4FCF-A6EA-72218978E16E}" dt="2023-10-11T19:30:26.646" v="77"/>
          <ac:spMkLst>
            <pc:docMk/>
            <pc:sldMk cId="367982821" sldId="278"/>
            <ac:spMk id="2" creationId="{00000000-0000-0000-0000-000000000000}"/>
          </ac:spMkLst>
        </pc:spChg>
        <pc:spChg chg="mod">
          <ac:chgData name="Alissa Flatley" userId="0242edfc-aa31-435e-a161-b1e1fa7a13bd" providerId="ADAL" clId="{A929DC01-715C-4FCF-A6EA-72218978E16E}" dt="2023-10-11T19:30:26.646" v="77"/>
          <ac:spMkLst>
            <pc:docMk/>
            <pc:sldMk cId="367982821" sldId="278"/>
            <ac:spMk id="3" creationId="{00000000-0000-0000-0000-000000000000}"/>
          </ac:spMkLst>
        </pc:spChg>
        <pc:spChg chg="mod">
          <ac:chgData name="Alissa Flatley" userId="0242edfc-aa31-435e-a161-b1e1fa7a13bd" providerId="ADAL" clId="{A929DC01-715C-4FCF-A6EA-72218978E16E}" dt="2023-10-11T19:30:26.646" v="77"/>
          <ac:spMkLst>
            <pc:docMk/>
            <pc:sldMk cId="367982821" sldId="278"/>
            <ac:spMk id="4" creationId="{00000000-0000-0000-0000-000000000000}"/>
          </ac:spMkLst>
        </pc:spChg>
        <pc:spChg chg="mod">
          <ac:chgData name="Alissa Flatley" userId="0242edfc-aa31-435e-a161-b1e1fa7a13bd" providerId="ADAL" clId="{A929DC01-715C-4FCF-A6EA-72218978E16E}" dt="2023-10-11T19:30:26.646" v="77"/>
          <ac:spMkLst>
            <pc:docMk/>
            <pc:sldMk cId="367982821" sldId="278"/>
            <ac:spMk id="5" creationId="{00000000-0000-0000-0000-000000000000}"/>
          </ac:spMkLst>
        </pc:spChg>
      </pc:sldChg>
      <pc:sldChg chg="del">
        <pc:chgData name="Alissa Flatley" userId="0242edfc-aa31-435e-a161-b1e1fa7a13bd" providerId="ADAL" clId="{A929DC01-715C-4FCF-A6EA-72218978E16E}" dt="2023-10-11T19:11:55.994" v="48" actId="47"/>
        <pc:sldMkLst>
          <pc:docMk/>
          <pc:sldMk cId="3474776197" sldId="279"/>
        </pc:sldMkLst>
      </pc:sldChg>
      <pc:sldChg chg="modSp add del mod ord">
        <pc:chgData name="Alissa Flatley" userId="0242edfc-aa31-435e-a161-b1e1fa7a13bd" providerId="ADAL" clId="{A929DC01-715C-4FCF-A6EA-72218978E16E}" dt="2023-10-17T20:21:09.534" v="1461" actId="47"/>
        <pc:sldMkLst>
          <pc:docMk/>
          <pc:sldMk cId="0" sldId="280"/>
        </pc:sldMkLst>
        <pc:spChg chg="mod">
          <ac:chgData name="Alissa Flatley" userId="0242edfc-aa31-435e-a161-b1e1fa7a13bd" providerId="ADAL" clId="{A929DC01-715C-4FCF-A6EA-72218978E16E}" dt="2023-10-12T10:11:27.035" v="850" actId="27636"/>
          <ac:spMkLst>
            <pc:docMk/>
            <pc:sldMk cId="0" sldId="280"/>
            <ac:spMk id="20482" creationId="{4487D623-E3E7-ABCA-0D16-68B8E58D9B64}"/>
          </ac:spMkLst>
        </pc:spChg>
      </pc:sldChg>
      <pc:sldChg chg="del">
        <pc:chgData name="Alissa Flatley" userId="0242edfc-aa31-435e-a161-b1e1fa7a13bd" providerId="ADAL" clId="{A929DC01-715C-4FCF-A6EA-72218978E16E}" dt="2023-10-11T19:12:03.653" v="56" actId="47"/>
        <pc:sldMkLst>
          <pc:docMk/>
          <pc:sldMk cId="3606525499" sldId="280"/>
        </pc:sldMkLst>
      </pc:sldChg>
      <pc:sldChg chg="del">
        <pc:chgData name="Alissa Flatley" userId="0242edfc-aa31-435e-a161-b1e1fa7a13bd" providerId="ADAL" clId="{A929DC01-715C-4FCF-A6EA-72218978E16E}" dt="2023-10-11T19:12:09.041" v="63" actId="47"/>
        <pc:sldMkLst>
          <pc:docMk/>
          <pc:sldMk cId="2017162148" sldId="281"/>
        </pc:sldMkLst>
      </pc:sldChg>
      <pc:sldChg chg="del">
        <pc:chgData name="Alissa Flatley" userId="0242edfc-aa31-435e-a161-b1e1fa7a13bd" providerId="ADAL" clId="{A929DC01-715C-4FCF-A6EA-72218978E16E}" dt="2023-10-11T19:11:48.377" v="39" actId="47"/>
        <pc:sldMkLst>
          <pc:docMk/>
          <pc:sldMk cId="4078009680" sldId="282"/>
        </pc:sldMkLst>
      </pc:sldChg>
      <pc:sldChg chg="del">
        <pc:chgData name="Alissa Flatley" userId="0242edfc-aa31-435e-a161-b1e1fa7a13bd" providerId="ADAL" clId="{A929DC01-715C-4FCF-A6EA-72218978E16E}" dt="2023-10-11T19:11:51.669" v="42" actId="47"/>
        <pc:sldMkLst>
          <pc:docMk/>
          <pc:sldMk cId="50741252" sldId="283"/>
        </pc:sldMkLst>
      </pc:sldChg>
      <pc:sldChg chg="del">
        <pc:chgData name="Alissa Flatley" userId="0242edfc-aa31-435e-a161-b1e1fa7a13bd" providerId="ADAL" clId="{A929DC01-715C-4FCF-A6EA-72218978E16E}" dt="2023-10-11T19:11:52.509" v="43" actId="47"/>
        <pc:sldMkLst>
          <pc:docMk/>
          <pc:sldMk cId="3327937358" sldId="284"/>
        </pc:sldMkLst>
      </pc:sldChg>
      <pc:sldChg chg="add del ord">
        <pc:chgData name="Alissa Flatley" userId="0242edfc-aa31-435e-a161-b1e1fa7a13bd" providerId="ADAL" clId="{A929DC01-715C-4FCF-A6EA-72218978E16E}" dt="2023-10-17T20:21:12.979" v="1463" actId="47"/>
        <pc:sldMkLst>
          <pc:docMk/>
          <pc:sldMk cId="0" sldId="288"/>
        </pc:sldMkLst>
      </pc:sldChg>
      <pc:sldChg chg="add del ord">
        <pc:chgData name="Alissa Flatley" userId="0242edfc-aa31-435e-a161-b1e1fa7a13bd" providerId="ADAL" clId="{A929DC01-715C-4FCF-A6EA-72218978E16E}" dt="2023-10-17T20:19:48.019" v="1443" actId="47"/>
        <pc:sldMkLst>
          <pc:docMk/>
          <pc:sldMk cId="0" sldId="298"/>
        </pc:sldMkLst>
      </pc:sldChg>
      <pc:sldChg chg="add del ord">
        <pc:chgData name="Alissa Flatley" userId="0242edfc-aa31-435e-a161-b1e1fa7a13bd" providerId="ADAL" clId="{A929DC01-715C-4FCF-A6EA-72218978E16E}" dt="2023-10-17T20:19:51.337" v="1446" actId="47"/>
        <pc:sldMkLst>
          <pc:docMk/>
          <pc:sldMk cId="0" sldId="299"/>
        </pc:sldMkLst>
      </pc:sldChg>
      <pc:sldChg chg="modSp add del mod ord">
        <pc:chgData name="Alissa Flatley" userId="0242edfc-aa31-435e-a161-b1e1fa7a13bd" providerId="ADAL" clId="{A929DC01-715C-4FCF-A6EA-72218978E16E}" dt="2023-10-17T20:19:52.821" v="1447" actId="47"/>
        <pc:sldMkLst>
          <pc:docMk/>
          <pc:sldMk cId="0" sldId="300"/>
        </pc:sldMkLst>
        <pc:spChg chg="mod">
          <ac:chgData name="Alissa Flatley" userId="0242edfc-aa31-435e-a161-b1e1fa7a13bd" providerId="ADAL" clId="{A929DC01-715C-4FCF-A6EA-72218978E16E}" dt="2023-10-12T10:11:26.852" v="847" actId="27636"/>
          <ac:spMkLst>
            <pc:docMk/>
            <pc:sldMk cId="0" sldId="300"/>
            <ac:spMk id="52226" creationId="{36B1BAB5-F178-5057-4945-D752122910D7}"/>
          </ac:spMkLst>
        </pc:spChg>
      </pc:sldChg>
      <pc:sldChg chg="add del ord">
        <pc:chgData name="Alissa Flatley" userId="0242edfc-aa31-435e-a161-b1e1fa7a13bd" providerId="ADAL" clId="{A929DC01-715C-4FCF-A6EA-72218978E16E}" dt="2023-10-17T20:19:49.491" v="1444" actId="47"/>
        <pc:sldMkLst>
          <pc:docMk/>
          <pc:sldMk cId="0" sldId="301"/>
        </pc:sldMkLst>
      </pc:sldChg>
      <pc:sldChg chg="add del ord">
        <pc:chgData name="Alissa Flatley" userId="0242edfc-aa31-435e-a161-b1e1fa7a13bd" providerId="ADAL" clId="{A929DC01-715C-4FCF-A6EA-72218978E16E}" dt="2023-10-17T20:19:50.646" v="1445" actId="47"/>
        <pc:sldMkLst>
          <pc:docMk/>
          <pc:sldMk cId="0" sldId="302"/>
        </pc:sldMkLst>
      </pc:sldChg>
      <pc:sldChg chg="add del ord">
        <pc:chgData name="Alissa Flatley" userId="0242edfc-aa31-435e-a161-b1e1fa7a13bd" providerId="ADAL" clId="{A929DC01-715C-4FCF-A6EA-72218978E16E}" dt="2023-10-12T10:16:41.651" v="877" actId="47"/>
        <pc:sldMkLst>
          <pc:docMk/>
          <pc:sldMk cId="0" sldId="305"/>
        </pc:sldMkLst>
      </pc:sldChg>
      <pc:sldChg chg="add del ord">
        <pc:chgData name="Alissa Flatley" userId="0242edfc-aa31-435e-a161-b1e1fa7a13bd" providerId="ADAL" clId="{A929DC01-715C-4FCF-A6EA-72218978E16E}" dt="2023-10-12T10:16:44.602" v="878" actId="47"/>
        <pc:sldMkLst>
          <pc:docMk/>
          <pc:sldMk cId="0" sldId="306"/>
        </pc:sldMkLst>
      </pc:sldChg>
      <pc:sldChg chg="modSp add del mod ord modNotes">
        <pc:chgData name="Alissa Flatley" userId="0242edfc-aa31-435e-a161-b1e1fa7a13bd" providerId="ADAL" clId="{A929DC01-715C-4FCF-A6EA-72218978E16E}" dt="2023-10-12T10:16:47.354" v="879" actId="47"/>
        <pc:sldMkLst>
          <pc:docMk/>
          <pc:sldMk cId="0" sldId="307"/>
        </pc:sldMkLst>
        <pc:spChg chg="mod">
          <ac:chgData name="Alissa Flatley" userId="0242edfc-aa31-435e-a161-b1e1fa7a13bd" providerId="ADAL" clId="{A929DC01-715C-4FCF-A6EA-72218978E16E}" dt="2023-10-12T10:11:26.732" v="845" actId="27636"/>
          <ac:spMkLst>
            <pc:docMk/>
            <pc:sldMk cId="0" sldId="307"/>
            <ac:spMk id="3" creationId="{64E480B9-1996-2CC2-BF1C-1CBBBAA441A6}"/>
          </ac:spMkLst>
        </pc:spChg>
      </pc:sldChg>
      <pc:sldChg chg="add del ord">
        <pc:chgData name="Alissa Flatley" userId="0242edfc-aa31-435e-a161-b1e1fa7a13bd" providerId="ADAL" clId="{A929DC01-715C-4FCF-A6EA-72218978E16E}" dt="2023-10-17T20:19:39.881" v="1439" actId="47"/>
        <pc:sldMkLst>
          <pc:docMk/>
          <pc:sldMk cId="0" sldId="308"/>
        </pc:sldMkLst>
      </pc:sldChg>
      <pc:sldChg chg="add del ord">
        <pc:chgData name="Alissa Flatley" userId="0242edfc-aa31-435e-a161-b1e1fa7a13bd" providerId="ADAL" clId="{A929DC01-715C-4FCF-A6EA-72218978E16E}" dt="2023-10-12T10:13:31.392" v="873" actId="47"/>
        <pc:sldMkLst>
          <pc:docMk/>
          <pc:sldMk cId="0" sldId="310"/>
        </pc:sldMkLst>
      </pc:sldChg>
      <pc:sldChg chg="add del ord">
        <pc:chgData name="Alissa Flatley" userId="0242edfc-aa31-435e-a161-b1e1fa7a13bd" providerId="ADAL" clId="{A929DC01-715C-4FCF-A6EA-72218978E16E}" dt="2023-10-12T10:16:56.872" v="880" actId="47"/>
        <pc:sldMkLst>
          <pc:docMk/>
          <pc:sldMk cId="0" sldId="314"/>
        </pc:sldMkLst>
      </pc:sldChg>
      <pc:sldChg chg="delSp modSp add del mod ord delAnim">
        <pc:chgData name="Alissa Flatley" userId="0242edfc-aa31-435e-a161-b1e1fa7a13bd" providerId="ADAL" clId="{A929DC01-715C-4FCF-A6EA-72218978E16E}" dt="2023-10-17T20:18:54.185" v="1422" actId="47"/>
        <pc:sldMkLst>
          <pc:docMk/>
          <pc:sldMk cId="0" sldId="320"/>
        </pc:sldMkLst>
        <pc:spChg chg="del">
          <ac:chgData name="Alissa Flatley" userId="0242edfc-aa31-435e-a161-b1e1fa7a13bd" providerId="ADAL" clId="{A929DC01-715C-4FCF-A6EA-72218978E16E}" dt="2023-10-12T10:11:57.309" v="854" actId="478"/>
          <ac:spMkLst>
            <pc:docMk/>
            <pc:sldMk cId="0" sldId="320"/>
            <ac:spMk id="7" creationId="{D418A58A-C919-1ACA-9B94-1D22AB67EBE3}"/>
          </ac:spMkLst>
        </pc:spChg>
        <pc:spChg chg="mod">
          <ac:chgData name="Alissa Flatley" userId="0242edfc-aa31-435e-a161-b1e1fa7a13bd" providerId="ADAL" clId="{A929DC01-715C-4FCF-A6EA-72218978E16E}" dt="2023-10-12T10:11:26.234" v="832" actId="27636"/>
          <ac:spMkLst>
            <pc:docMk/>
            <pc:sldMk cId="0" sldId="320"/>
            <ac:spMk id="15363" creationId="{58A3F142-46FB-330D-D52F-4127EF6B055D}"/>
          </ac:spMkLst>
        </pc:spChg>
      </pc:sldChg>
      <pc:sldChg chg="delSp modSp add del mod ord delAnim">
        <pc:chgData name="Alissa Flatley" userId="0242edfc-aa31-435e-a161-b1e1fa7a13bd" providerId="ADAL" clId="{A929DC01-715C-4FCF-A6EA-72218978E16E}" dt="2023-10-17T20:19:28.775" v="1430" actId="47"/>
        <pc:sldMkLst>
          <pc:docMk/>
          <pc:sldMk cId="0" sldId="321"/>
        </pc:sldMkLst>
        <pc:spChg chg="del">
          <ac:chgData name="Alissa Flatley" userId="0242edfc-aa31-435e-a161-b1e1fa7a13bd" providerId="ADAL" clId="{A929DC01-715C-4FCF-A6EA-72218978E16E}" dt="2023-10-12T10:13:33.895" v="874" actId="478"/>
          <ac:spMkLst>
            <pc:docMk/>
            <pc:sldMk cId="0" sldId="321"/>
            <ac:spMk id="6" creationId="{B8207DD4-FC26-3ADE-DE16-43CDC7AD7315}"/>
          </ac:spMkLst>
        </pc:spChg>
        <pc:spChg chg="mod">
          <ac:chgData name="Alissa Flatley" userId="0242edfc-aa31-435e-a161-b1e1fa7a13bd" providerId="ADAL" clId="{A929DC01-715C-4FCF-A6EA-72218978E16E}" dt="2023-10-12T10:11:26.574" v="838" actId="27636"/>
          <ac:spMkLst>
            <pc:docMk/>
            <pc:sldMk cId="0" sldId="321"/>
            <ac:spMk id="28675" creationId="{F641261F-0126-C4AE-FCD9-E3B5DBEA7357}"/>
          </ac:spMkLst>
        </pc:spChg>
      </pc:sldChg>
      <pc:sldChg chg="modSp add del mod ord">
        <pc:chgData name="Alissa Flatley" userId="0242edfc-aa31-435e-a161-b1e1fa7a13bd" providerId="ADAL" clId="{A929DC01-715C-4FCF-A6EA-72218978E16E}" dt="2023-10-17T20:19:30.123" v="1431" actId="47"/>
        <pc:sldMkLst>
          <pc:docMk/>
          <pc:sldMk cId="0" sldId="323"/>
        </pc:sldMkLst>
        <pc:spChg chg="mod">
          <ac:chgData name="Alissa Flatley" userId="0242edfc-aa31-435e-a161-b1e1fa7a13bd" providerId="ADAL" clId="{A929DC01-715C-4FCF-A6EA-72218978E16E}" dt="2023-10-12T10:11:26.591" v="839" actId="27636"/>
          <ac:spMkLst>
            <pc:docMk/>
            <pc:sldMk cId="0" sldId="323"/>
            <ac:spMk id="29699" creationId="{92BEFAD9-74B2-C25D-10DD-0E426FC7DC4B}"/>
          </ac:spMkLst>
        </pc:spChg>
      </pc:sldChg>
      <pc:sldChg chg="modSp add del mod ord">
        <pc:chgData name="Alissa Flatley" userId="0242edfc-aa31-435e-a161-b1e1fa7a13bd" providerId="ADAL" clId="{A929DC01-715C-4FCF-A6EA-72218978E16E}" dt="2023-10-17T20:19:31.658" v="1432" actId="47"/>
        <pc:sldMkLst>
          <pc:docMk/>
          <pc:sldMk cId="0" sldId="324"/>
        </pc:sldMkLst>
        <pc:spChg chg="mod">
          <ac:chgData name="Alissa Flatley" userId="0242edfc-aa31-435e-a161-b1e1fa7a13bd" providerId="ADAL" clId="{A929DC01-715C-4FCF-A6EA-72218978E16E}" dt="2023-10-12T10:11:26.606" v="840" actId="27636"/>
          <ac:spMkLst>
            <pc:docMk/>
            <pc:sldMk cId="0" sldId="324"/>
            <ac:spMk id="30723" creationId="{C067E853-C4D9-FEAE-702C-066DD0000F6C}"/>
          </ac:spMkLst>
        </pc:spChg>
      </pc:sldChg>
      <pc:sldChg chg="modSp add del mod ord">
        <pc:chgData name="Alissa Flatley" userId="0242edfc-aa31-435e-a161-b1e1fa7a13bd" providerId="ADAL" clId="{A929DC01-715C-4FCF-A6EA-72218978E16E}" dt="2023-10-17T20:19:32.567" v="1433" actId="47"/>
        <pc:sldMkLst>
          <pc:docMk/>
          <pc:sldMk cId="0" sldId="325"/>
        </pc:sldMkLst>
        <pc:spChg chg="mod">
          <ac:chgData name="Alissa Flatley" userId="0242edfc-aa31-435e-a161-b1e1fa7a13bd" providerId="ADAL" clId="{A929DC01-715C-4FCF-A6EA-72218978E16E}" dt="2023-10-12T10:11:26.648" v="842" actId="27636"/>
          <ac:spMkLst>
            <pc:docMk/>
            <pc:sldMk cId="0" sldId="325"/>
            <ac:spMk id="31747" creationId="{CAC6B963-E89B-F257-B066-988A4A73BDA7}"/>
          </ac:spMkLst>
        </pc:spChg>
        <pc:spChg chg="mod">
          <ac:chgData name="Alissa Flatley" userId="0242edfc-aa31-435e-a161-b1e1fa7a13bd" providerId="ADAL" clId="{A929DC01-715C-4FCF-A6EA-72218978E16E}" dt="2023-10-12T10:11:26.645" v="841" actId="27636"/>
          <ac:spMkLst>
            <pc:docMk/>
            <pc:sldMk cId="0" sldId="325"/>
            <ac:spMk id="31748" creationId="{EF9A4F38-0ED8-63B1-F121-794180A4E8DC}"/>
          </ac:spMkLst>
        </pc:spChg>
      </pc:sldChg>
      <pc:sldChg chg="modSp add del mod ord">
        <pc:chgData name="Alissa Flatley" userId="0242edfc-aa31-435e-a161-b1e1fa7a13bd" providerId="ADAL" clId="{A929DC01-715C-4FCF-A6EA-72218978E16E}" dt="2023-10-17T20:19:33.489" v="1434" actId="47"/>
        <pc:sldMkLst>
          <pc:docMk/>
          <pc:sldMk cId="0" sldId="326"/>
        </pc:sldMkLst>
        <pc:spChg chg="mod">
          <ac:chgData name="Alissa Flatley" userId="0242edfc-aa31-435e-a161-b1e1fa7a13bd" providerId="ADAL" clId="{A929DC01-715C-4FCF-A6EA-72218978E16E}" dt="2023-10-12T10:11:26.687" v="844" actId="27636"/>
          <ac:spMkLst>
            <pc:docMk/>
            <pc:sldMk cId="0" sldId="326"/>
            <ac:spMk id="32771" creationId="{A6D48865-2208-B0CC-F460-DEB5048F3B36}"/>
          </ac:spMkLst>
        </pc:spChg>
        <pc:spChg chg="mod">
          <ac:chgData name="Alissa Flatley" userId="0242edfc-aa31-435e-a161-b1e1fa7a13bd" providerId="ADAL" clId="{A929DC01-715C-4FCF-A6EA-72218978E16E}" dt="2023-10-12T10:11:26.686" v="843" actId="27636"/>
          <ac:spMkLst>
            <pc:docMk/>
            <pc:sldMk cId="0" sldId="326"/>
            <ac:spMk id="33796" creationId="{DD641C94-7719-8056-D99D-E746EEBEC826}"/>
          </ac:spMkLst>
        </pc:spChg>
      </pc:sldChg>
      <pc:sldChg chg="add del ord">
        <pc:chgData name="Alissa Flatley" userId="0242edfc-aa31-435e-a161-b1e1fa7a13bd" providerId="ADAL" clId="{A929DC01-715C-4FCF-A6EA-72218978E16E}" dt="2023-10-17T20:19:36.657" v="1437" actId="47"/>
        <pc:sldMkLst>
          <pc:docMk/>
          <pc:sldMk cId="0" sldId="327"/>
        </pc:sldMkLst>
      </pc:sldChg>
      <pc:sldChg chg="add del ord">
        <pc:chgData name="Alissa Flatley" userId="0242edfc-aa31-435e-a161-b1e1fa7a13bd" providerId="ADAL" clId="{A929DC01-715C-4FCF-A6EA-72218978E16E}" dt="2023-10-17T20:19:37.227" v="1438" actId="47"/>
        <pc:sldMkLst>
          <pc:docMk/>
          <pc:sldMk cId="0" sldId="328"/>
        </pc:sldMkLst>
      </pc:sldChg>
      <pc:sldChg chg="addSp delSp modSp add del mod ord setBg delAnim">
        <pc:chgData name="Alissa Flatley" userId="0242edfc-aa31-435e-a161-b1e1fa7a13bd" providerId="ADAL" clId="{A929DC01-715C-4FCF-A6EA-72218978E16E}" dt="2023-10-17T20:19:23.045" v="1425" actId="47"/>
        <pc:sldMkLst>
          <pc:docMk/>
          <pc:sldMk cId="0" sldId="331"/>
        </pc:sldMkLst>
        <pc:spChg chg="del mod">
          <ac:chgData name="Alissa Flatley" userId="0242edfc-aa31-435e-a161-b1e1fa7a13bd" providerId="ADAL" clId="{A929DC01-715C-4FCF-A6EA-72218978E16E}" dt="2023-10-12T10:12:46.677" v="863" actId="478"/>
          <ac:spMkLst>
            <pc:docMk/>
            <pc:sldMk cId="0" sldId="331"/>
            <ac:spMk id="4" creationId="{D66518F2-3512-8A9D-7078-B31F54DB50C0}"/>
          </ac:spMkLst>
        </pc:spChg>
        <pc:spChg chg="mod">
          <ac:chgData name="Alissa Flatley" userId="0242edfc-aa31-435e-a161-b1e1fa7a13bd" providerId="ADAL" clId="{A929DC01-715C-4FCF-A6EA-72218978E16E}" dt="2023-10-12T10:12:49.603" v="864" actId="26606"/>
          <ac:spMkLst>
            <pc:docMk/>
            <pc:sldMk cId="0" sldId="331"/>
            <ac:spMk id="12291" creationId="{7D3E0536-BD33-6972-058F-14CF9A57400B}"/>
          </ac:spMkLst>
        </pc:spChg>
        <pc:spChg chg="mod">
          <ac:chgData name="Alissa Flatley" userId="0242edfc-aa31-435e-a161-b1e1fa7a13bd" providerId="ADAL" clId="{A929DC01-715C-4FCF-A6EA-72218978E16E}" dt="2023-10-12T10:12:49.603" v="864" actId="26606"/>
          <ac:spMkLst>
            <pc:docMk/>
            <pc:sldMk cId="0" sldId="331"/>
            <ac:spMk id="22530" creationId="{51B7DDEB-4340-80F5-E508-28AEEB3C12D1}"/>
          </ac:spMkLst>
        </pc:spChg>
        <pc:spChg chg="add">
          <ac:chgData name="Alissa Flatley" userId="0242edfc-aa31-435e-a161-b1e1fa7a13bd" providerId="ADAL" clId="{A929DC01-715C-4FCF-A6EA-72218978E16E}" dt="2023-10-12T10:12:49.603" v="864" actId="26606"/>
          <ac:spMkLst>
            <pc:docMk/>
            <pc:sldMk cId="0" sldId="331"/>
            <ac:spMk id="22536" creationId="{8181FC64-B306-4821-98E2-780662EFC486}"/>
          </ac:spMkLst>
        </pc:spChg>
        <pc:spChg chg="add">
          <ac:chgData name="Alissa Flatley" userId="0242edfc-aa31-435e-a161-b1e1fa7a13bd" providerId="ADAL" clId="{A929DC01-715C-4FCF-A6EA-72218978E16E}" dt="2023-10-12T10:12:49.603" v="864" actId="26606"/>
          <ac:spMkLst>
            <pc:docMk/>
            <pc:sldMk cId="0" sldId="331"/>
            <ac:spMk id="22538" creationId="{5871FC61-DD4E-47D4-81FD-8A7E7D12B371}"/>
          </ac:spMkLst>
        </pc:spChg>
        <pc:spChg chg="add">
          <ac:chgData name="Alissa Flatley" userId="0242edfc-aa31-435e-a161-b1e1fa7a13bd" providerId="ADAL" clId="{A929DC01-715C-4FCF-A6EA-72218978E16E}" dt="2023-10-12T10:12:49.603" v="864" actId="26606"/>
          <ac:spMkLst>
            <pc:docMk/>
            <pc:sldMk cId="0" sldId="331"/>
            <ac:spMk id="22540" creationId="{F9EC3F91-A75C-4F74-867E-E4C28C13546B}"/>
          </ac:spMkLst>
        </pc:spChg>
        <pc:spChg chg="add">
          <ac:chgData name="Alissa Flatley" userId="0242edfc-aa31-435e-a161-b1e1fa7a13bd" providerId="ADAL" clId="{A929DC01-715C-4FCF-A6EA-72218978E16E}" dt="2023-10-12T10:12:49.603" v="864" actId="26606"/>
          <ac:spMkLst>
            <pc:docMk/>
            <pc:sldMk cId="0" sldId="331"/>
            <ac:spMk id="22542" creationId="{829A1E2C-5AC8-40FC-99E9-832069D39792}"/>
          </ac:spMkLst>
        </pc:spChg>
        <pc:picChg chg="add">
          <ac:chgData name="Alissa Flatley" userId="0242edfc-aa31-435e-a161-b1e1fa7a13bd" providerId="ADAL" clId="{A929DC01-715C-4FCF-A6EA-72218978E16E}" dt="2023-10-12T10:12:49.603" v="864" actId="26606"/>
          <ac:picMkLst>
            <pc:docMk/>
            <pc:sldMk cId="0" sldId="331"/>
            <ac:picMk id="22532" creationId="{942A513E-6088-D1AD-1B82-95040EF7CBAD}"/>
          </ac:picMkLst>
        </pc:picChg>
      </pc:sldChg>
      <pc:sldChg chg="addSp delSp modSp mod setBg setClrOvrMap delDesignElem">
        <pc:chgData name="Alissa Flatley" userId="0242edfc-aa31-435e-a161-b1e1fa7a13bd" providerId="ADAL" clId="{A929DC01-715C-4FCF-A6EA-72218978E16E}" dt="2023-10-17T19:45:35.742" v="1158" actId="1076"/>
        <pc:sldMkLst>
          <pc:docMk/>
          <pc:sldMk cId="2117528790" sldId="332"/>
        </pc:sldMkLst>
        <pc:spChg chg="mod ord">
          <ac:chgData name="Alissa Flatley" userId="0242edfc-aa31-435e-a161-b1e1fa7a13bd" providerId="ADAL" clId="{A929DC01-715C-4FCF-A6EA-72218978E16E}" dt="2023-10-17T19:43:35.991" v="1127" actId="26606"/>
          <ac:spMkLst>
            <pc:docMk/>
            <pc:sldMk cId="2117528790" sldId="332"/>
            <ac:spMk id="2" creationId="{00000000-0000-0000-0000-000000000000}"/>
          </ac:spMkLst>
        </pc:spChg>
        <pc:spChg chg="add mod">
          <ac:chgData name="Alissa Flatley" userId="0242edfc-aa31-435e-a161-b1e1fa7a13bd" providerId="ADAL" clId="{A929DC01-715C-4FCF-A6EA-72218978E16E}" dt="2023-10-17T19:45:35.742" v="1158" actId="1076"/>
          <ac:spMkLst>
            <pc:docMk/>
            <pc:sldMk cId="2117528790" sldId="332"/>
            <ac:spMk id="6" creationId="{C5E5C976-1E1C-8372-175B-8D955CEEDB39}"/>
          </ac:spMkLst>
        </pc:spChg>
        <pc:spChg chg="del">
          <ac:chgData name="Alissa Flatley" userId="0242edfc-aa31-435e-a161-b1e1fa7a13bd" providerId="ADAL" clId="{A929DC01-715C-4FCF-A6EA-72218978E16E}" dt="2023-10-11T19:34:00.186" v="98"/>
          <ac:spMkLst>
            <pc:docMk/>
            <pc:sldMk cId="2117528790" sldId="332"/>
            <ac:spMk id="17" creationId="{0671A8AE-40A1-4631-A6B8-581AFF065482}"/>
          </ac:spMkLst>
        </pc:spChg>
        <pc:spChg chg="add del">
          <ac:chgData name="Alissa Flatley" userId="0242edfc-aa31-435e-a161-b1e1fa7a13bd" providerId="ADAL" clId="{A929DC01-715C-4FCF-A6EA-72218978E16E}" dt="2023-10-11T20:14:55.133" v="365" actId="26606"/>
          <ac:spMkLst>
            <pc:docMk/>
            <pc:sldMk cId="2117528790" sldId="332"/>
            <ac:spMk id="18" creationId="{6234BCC6-39B9-47D9-8BF8-C665401AE23C}"/>
          </ac:spMkLst>
        </pc:spChg>
        <pc:spChg chg="del">
          <ac:chgData name="Alissa Flatley" userId="0242edfc-aa31-435e-a161-b1e1fa7a13bd" providerId="ADAL" clId="{A929DC01-715C-4FCF-A6EA-72218978E16E}" dt="2023-10-11T19:34:00.186" v="98"/>
          <ac:spMkLst>
            <pc:docMk/>
            <pc:sldMk cId="2117528790" sldId="332"/>
            <ac:spMk id="19" creationId="{AB58EF07-17C2-48CF-ABB0-EEF1F17CB8F0}"/>
          </ac:spMkLst>
        </pc:spChg>
        <pc:spChg chg="add del">
          <ac:chgData name="Alissa Flatley" userId="0242edfc-aa31-435e-a161-b1e1fa7a13bd" providerId="ADAL" clId="{A929DC01-715C-4FCF-A6EA-72218978E16E}" dt="2023-10-11T20:14:55.133" v="365" actId="26606"/>
          <ac:spMkLst>
            <pc:docMk/>
            <pc:sldMk cId="2117528790" sldId="332"/>
            <ac:spMk id="20" creationId="{72A9CE9D-DAC3-40AF-B504-78A64A909F9D}"/>
          </ac:spMkLst>
        </pc:spChg>
        <pc:spChg chg="del">
          <ac:chgData name="Alissa Flatley" userId="0242edfc-aa31-435e-a161-b1e1fa7a13bd" providerId="ADAL" clId="{A929DC01-715C-4FCF-A6EA-72218978E16E}" dt="2023-10-11T19:34:00.186" v="98"/>
          <ac:spMkLst>
            <pc:docMk/>
            <pc:sldMk cId="2117528790" sldId="332"/>
            <ac:spMk id="21" creationId="{AF2F604E-43BE-4DC3-B983-E071523364F8}"/>
          </ac:spMkLst>
        </pc:spChg>
        <pc:spChg chg="add del">
          <ac:chgData name="Alissa Flatley" userId="0242edfc-aa31-435e-a161-b1e1fa7a13bd" providerId="ADAL" clId="{A929DC01-715C-4FCF-A6EA-72218978E16E}" dt="2023-10-11T20:14:55.133" v="365" actId="26606"/>
          <ac:spMkLst>
            <pc:docMk/>
            <pc:sldMk cId="2117528790" sldId="332"/>
            <ac:spMk id="22" creationId="{506D7452-6CDE-4381-86CE-07B2459383D5}"/>
          </ac:spMkLst>
        </pc:spChg>
        <pc:spChg chg="del">
          <ac:chgData name="Alissa Flatley" userId="0242edfc-aa31-435e-a161-b1e1fa7a13bd" providerId="ADAL" clId="{A929DC01-715C-4FCF-A6EA-72218978E16E}" dt="2023-10-11T19:34:00.186" v="98"/>
          <ac:spMkLst>
            <pc:docMk/>
            <pc:sldMk cId="2117528790" sldId="332"/>
            <ac:spMk id="23" creationId="{08C9B587-E65E-4B52-B37C-ABEBB6E87928}"/>
          </ac:spMkLst>
        </pc:spChg>
        <pc:spChg chg="add del">
          <ac:chgData name="Alissa Flatley" userId="0242edfc-aa31-435e-a161-b1e1fa7a13bd" providerId="ADAL" clId="{A929DC01-715C-4FCF-A6EA-72218978E16E}" dt="2023-10-11T20:14:55.133" v="365" actId="26606"/>
          <ac:spMkLst>
            <pc:docMk/>
            <pc:sldMk cId="2117528790" sldId="332"/>
            <ac:spMk id="24" creationId="{762DA937-8B55-4317-BD32-98D7AF30E39E}"/>
          </ac:spMkLst>
        </pc:spChg>
        <pc:spChg chg="add del">
          <ac:chgData name="Alissa Flatley" userId="0242edfc-aa31-435e-a161-b1e1fa7a13bd" providerId="ADAL" clId="{A929DC01-715C-4FCF-A6EA-72218978E16E}" dt="2023-10-11T20:14:55.133" v="365" actId="26606"/>
          <ac:spMkLst>
            <pc:docMk/>
            <pc:sldMk cId="2117528790" sldId="332"/>
            <ac:spMk id="26" creationId="{C52EE5A8-045B-4D39-8ED1-513334085EEC}"/>
          </ac:spMkLst>
        </pc:spChg>
        <pc:spChg chg="add del">
          <ac:chgData name="Alissa Flatley" userId="0242edfc-aa31-435e-a161-b1e1fa7a13bd" providerId="ADAL" clId="{A929DC01-715C-4FCF-A6EA-72218978E16E}" dt="2023-10-11T20:15:42.740" v="372" actId="26606"/>
          <ac:spMkLst>
            <pc:docMk/>
            <pc:sldMk cId="2117528790" sldId="332"/>
            <ac:spMk id="2055" creationId="{0A597D97-203B-498B-95D3-E90DC961039F}"/>
          </ac:spMkLst>
        </pc:spChg>
        <pc:spChg chg="add del">
          <ac:chgData name="Alissa Flatley" userId="0242edfc-aa31-435e-a161-b1e1fa7a13bd" providerId="ADAL" clId="{A929DC01-715C-4FCF-A6EA-72218978E16E}" dt="2023-10-11T20:15:42.740" v="372" actId="26606"/>
          <ac:spMkLst>
            <pc:docMk/>
            <pc:sldMk cId="2117528790" sldId="332"/>
            <ac:spMk id="2057" creationId="{6A6EF10E-DF41-4BD3-8EB4-6F646531DC26}"/>
          </ac:spMkLst>
        </pc:spChg>
        <pc:spChg chg="add del">
          <ac:chgData name="Alissa Flatley" userId="0242edfc-aa31-435e-a161-b1e1fa7a13bd" providerId="ADAL" clId="{A929DC01-715C-4FCF-A6EA-72218978E16E}" dt="2023-10-11T20:15:52.861" v="374" actId="26606"/>
          <ac:spMkLst>
            <pc:docMk/>
            <pc:sldMk cId="2117528790" sldId="332"/>
            <ac:spMk id="2062" creationId="{0A597D97-203B-498B-95D3-E90DC961039F}"/>
          </ac:spMkLst>
        </pc:spChg>
        <pc:spChg chg="add del">
          <ac:chgData name="Alissa Flatley" userId="0242edfc-aa31-435e-a161-b1e1fa7a13bd" providerId="ADAL" clId="{A929DC01-715C-4FCF-A6EA-72218978E16E}" dt="2023-10-11T20:15:52.861" v="374" actId="26606"/>
          <ac:spMkLst>
            <pc:docMk/>
            <pc:sldMk cId="2117528790" sldId="332"/>
            <ac:spMk id="2064" creationId="{6A6EF10E-DF41-4BD3-8EB4-6F646531DC26}"/>
          </ac:spMkLst>
        </pc:spChg>
        <pc:spChg chg="add del">
          <ac:chgData name="Alissa Flatley" userId="0242edfc-aa31-435e-a161-b1e1fa7a13bd" providerId="ADAL" clId="{A929DC01-715C-4FCF-A6EA-72218978E16E}" dt="2023-10-11T20:17:31.037" v="388" actId="26606"/>
          <ac:spMkLst>
            <pc:docMk/>
            <pc:sldMk cId="2117528790" sldId="332"/>
            <ac:spMk id="2069" creationId="{C4879EFC-8E62-4E00-973C-C45EE9EC676D}"/>
          </ac:spMkLst>
        </pc:spChg>
        <pc:spChg chg="add del">
          <ac:chgData name="Alissa Flatley" userId="0242edfc-aa31-435e-a161-b1e1fa7a13bd" providerId="ADAL" clId="{A929DC01-715C-4FCF-A6EA-72218978E16E}" dt="2023-10-11T20:17:31.037" v="388" actId="26606"/>
          <ac:spMkLst>
            <pc:docMk/>
            <pc:sldMk cId="2117528790" sldId="332"/>
            <ac:spMk id="2071" creationId="{D6A9C53F-5F90-40A5-8C85-5412D39C8C68}"/>
          </ac:spMkLst>
        </pc:spChg>
        <pc:spChg chg="add del">
          <ac:chgData name="Alissa Flatley" userId="0242edfc-aa31-435e-a161-b1e1fa7a13bd" providerId="ADAL" clId="{A929DC01-715C-4FCF-A6EA-72218978E16E}" dt="2023-10-11T20:18:36.677" v="405" actId="26606"/>
          <ac:spMkLst>
            <pc:docMk/>
            <pc:sldMk cId="2117528790" sldId="332"/>
            <ac:spMk id="2076" creationId="{B0A9E55F-729A-4FCE-9FE3-BAE7A7BEFBC8}"/>
          </ac:spMkLst>
        </pc:spChg>
        <pc:spChg chg="add del">
          <ac:chgData name="Alissa Flatley" userId="0242edfc-aa31-435e-a161-b1e1fa7a13bd" providerId="ADAL" clId="{A929DC01-715C-4FCF-A6EA-72218978E16E}" dt="2023-10-11T20:18:36.677" v="405" actId="26606"/>
          <ac:spMkLst>
            <pc:docMk/>
            <pc:sldMk cId="2117528790" sldId="332"/>
            <ac:spMk id="2078" creationId="{4462B9B4-A230-4FCE-AD96-E79B8B458487}"/>
          </ac:spMkLst>
        </pc:spChg>
        <pc:spChg chg="add del">
          <ac:chgData name="Alissa Flatley" userId="0242edfc-aa31-435e-a161-b1e1fa7a13bd" providerId="ADAL" clId="{A929DC01-715C-4FCF-A6EA-72218978E16E}" dt="2023-10-11T20:18:51.410" v="407" actId="26606"/>
          <ac:spMkLst>
            <pc:docMk/>
            <pc:sldMk cId="2117528790" sldId="332"/>
            <ac:spMk id="2083" creationId="{FB33DC6A-1F1C-4A06-834E-CFF88F1C0BB9}"/>
          </ac:spMkLst>
        </pc:spChg>
        <pc:spChg chg="add del">
          <ac:chgData name="Alissa Flatley" userId="0242edfc-aa31-435e-a161-b1e1fa7a13bd" providerId="ADAL" clId="{A929DC01-715C-4FCF-A6EA-72218978E16E}" dt="2023-10-11T20:18:51.410" v="407" actId="26606"/>
          <ac:spMkLst>
            <pc:docMk/>
            <pc:sldMk cId="2117528790" sldId="332"/>
            <ac:spMk id="2085" creationId="{0FE1D5CF-87B8-4A8A-AD3C-01D06A60769B}"/>
          </ac:spMkLst>
        </pc:spChg>
        <pc:spChg chg="add del">
          <ac:chgData name="Alissa Flatley" userId="0242edfc-aa31-435e-a161-b1e1fa7a13bd" providerId="ADAL" clId="{A929DC01-715C-4FCF-A6EA-72218978E16E}" dt="2023-10-11T20:18:51.410" v="407" actId="26606"/>
          <ac:spMkLst>
            <pc:docMk/>
            <pc:sldMk cId="2117528790" sldId="332"/>
            <ac:spMk id="2087" creationId="{60926200-45C2-41E9-839F-31CD5FE4CD59}"/>
          </ac:spMkLst>
        </pc:spChg>
        <pc:spChg chg="add del">
          <ac:chgData name="Alissa Flatley" userId="0242edfc-aa31-435e-a161-b1e1fa7a13bd" providerId="ADAL" clId="{A929DC01-715C-4FCF-A6EA-72218978E16E}" dt="2023-10-11T20:18:51.410" v="407" actId="26606"/>
          <ac:spMkLst>
            <pc:docMk/>
            <pc:sldMk cId="2117528790" sldId="332"/>
            <ac:spMk id="2089" creationId="{AF2F604E-43BE-4DC3-B983-E071523364F8}"/>
          </ac:spMkLst>
        </pc:spChg>
        <pc:spChg chg="add del">
          <ac:chgData name="Alissa Flatley" userId="0242edfc-aa31-435e-a161-b1e1fa7a13bd" providerId="ADAL" clId="{A929DC01-715C-4FCF-A6EA-72218978E16E}" dt="2023-10-11T20:18:51.410" v="407" actId="26606"/>
          <ac:spMkLst>
            <pc:docMk/>
            <pc:sldMk cId="2117528790" sldId="332"/>
            <ac:spMk id="2091" creationId="{08C9B587-E65E-4B52-B37C-ABEBB6E87928}"/>
          </ac:spMkLst>
        </pc:spChg>
        <pc:spChg chg="add del">
          <ac:chgData name="Alissa Flatley" userId="0242edfc-aa31-435e-a161-b1e1fa7a13bd" providerId="ADAL" clId="{A929DC01-715C-4FCF-A6EA-72218978E16E}" dt="2023-10-17T19:43:35.991" v="1127" actId="26606"/>
          <ac:spMkLst>
            <pc:docMk/>
            <pc:sldMk cId="2117528790" sldId="332"/>
            <ac:spMk id="2096" creationId="{031EA4A4-5D79-4817-B146-24029A2F3CC7}"/>
          </ac:spMkLst>
        </pc:spChg>
        <pc:spChg chg="add del">
          <ac:chgData name="Alissa Flatley" userId="0242edfc-aa31-435e-a161-b1e1fa7a13bd" providerId="ADAL" clId="{A929DC01-715C-4FCF-A6EA-72218978E16E}" dt="2023-10-17T19:43:35.991" v="1127" actId="26606"/>
          <ac:spMkLst>
            <pc:docMk/>
            <pc:sldMk cId="2117528790" sldId="332"/>
            <ac:spMk id="2098" creationId="{AF2F604E-43BE-4DC3-B983-E071523364F8}"/>
          </ac:spMkLst>
        </pc:spChg>
        <pc:spChg chg="add del">
          <ac:chgData name="Alissa Flatley" userId="0242edfc-aa31-435e-a161-b1e1fa7a13bd" providerId="ADAL" clId="{A929DC01-715C-4FCF-A6EA-72218978E16E}" dt="2023-10-17T19:43:35.991" v="1127" actId="26606"/>
          <ac:spMkLst>
            <pc:docMk/>
            <pc:sldMk cId="2117528790" sldId="332"/>
            <ac:spMk id="2100" creationId="{08C9B587-E65E-4B52-B37C-ABEBB6E87928}"/>
          </ac:spMkLst>
        </pc:spChg>
        <pc:picChg chg="add mod">
          <ac:chgData name="Alissa Flatley" userId="0242edfc-aa31-435e-a161-b1e1fa7a13bd" providerId="ADAL" clId="{A929DC01-715C-4FCF-A6EA-72218978E16E}" dt="2023-10-17T19:44:15.216" v="1132" actId="1076"/>
          <ac:picMkLst>
            <pc:docMk/>
            <pc:sldMk cId="2117528790" sldId="332"/>
            <ac:picMk id="4" creationId="{7A19026B-86C9-F7D6-F80D-B050D073D061}"/>
          </ac:picMkLst>
        </pc:picChg>
        <pc:picChg chg="del mod ord">
          <ac:chgData name="Alissa Flatley" userId="0242edfc-aa31-435e-a161-b1e1fa7a13bd" providerId="ADAL" clId="{A929DC01-715C-4FCF-A6EA-72218978E16E}" dt="2023-10-11T20:18:46.504" v="406" actId="478"/>
          <ac:picMkLst>
            <pc:docMk/>
            <pc:sldMk cId="2117528790" sldId="332"/>
            <ac:picMk id="10" creationId="{82F3119C-0176-4041-3EF8-9AE7D19DAF07}"/>
          </ac:picMkLst>
        </pc:picChg>
        <pc:picChg chg="del mod">
          <ac:chgData name="Alissa Flatley" userId="0242edfc-aa31-435e-a161-b1e1fa7a13bd" providerId="ADAL" clId="{A929DC01-715C-4FCF-A6EA-72218978E16E}" dt="2023-10-11T20:14:21.975" v="358" actId="478"/>
          <ac:picMkLst>
            <pc:docMk/>
            <pc:sldMk cId="2117528790" sldId="332"/>
            <ac:picMk id="13" creationId="{2D2FF362-4ED3-4C1C-4340-01D5AD7119CC}"/>
          </ac:picMkLst>
        </pc:picChg>
        <pc:picChg chg="add del mod ord">
          <ac:chgData name="Alissa Flatley" userId="0242edfc-aa31-435e-a161-b1e1fa7a13bd" providerId="ADAL" clId="{A929DC01-715C-4FCF-A6EA-72218978E16E}" dt="2023-10-17T19:45:31.383" v="1157" actId="1076"/>
          <ac:picMkLst>
            <pc:docMk/>
            <pc:sldMk cId="2117528790" sldId="332"/>
            <ac:picMk id="2050" creationId="{53678E41-69D3-F6DF-56DF-1ABD945BE571}"/>
          </ac:picMkLst>
        </pc:picChg>
      </pc:sldChg>
      <pc:sldChg chg="addSp delSp modSp add mod ord setBg">
        <pc:chgData name="Alissa Flatley" userId="0242edfc-aa31-435e-a161-b1e1fa7a13bd" providerId="ADAL" clId="{A929DC01-715C-4FCF-A6EA-72218978E16E}" dt="2023-10-17T20:05:27.042" v="1212" actId="2711"/>
        <pc:sldMkLst>
          <pc:docMk/>
          <pc:sldMk cId="456703940" sldId="333"/>
        </pc:sldMkLst>
        <pc:spChg chg="mod">
          <ac:chgData name="Alissa Flatley" userId="0242edfc-aa31-435e-a161-b1e1fa7a13bd" providerId="ADAL" clId="{A929DC01-715C-4FCF-A6EA-72218978E16E}" dt="2023-10-17T20:05:27.042" v="1212" actId="2711"/>
          <ac:spMkLst>
            <pc:docMk/>
            <pc:sldMk cId="456703940" sldId="333"/>
            <ac:spMk id="2" creationId="{00000000-0000-0000-0000-000000000000}"/>
          </ac:spMkLst>
        </pc:spChg>
        <pc:spChg chg="mod">
          <ac:chgData name="Alissa Flatley" userId="0242edfc-aa31-435e-a161-b1e1fa7a13bd" providerId="ADAL" clId="{A929DC01-715C-4FCF-A6EA-72218978E16E}" dt="2023-10-17T20:05:14.895" v="1211" actId="26606"/>
          <ac:spMkLst>
            <pc:docMk/>
            <pc:sldMk cId="456703940" sldId="333"/>
            <ac:spMk id="3075" creationId="{00000000-0000-0000-0000-000000000000}"/>
          </ac:spMkLst>
        </pc:spChg>
        <pc:spChg chg="add del">
          <ac:chgData name="Alissa Flatley" userId="0242edfc-aa31-435e-a161-b1e1fa7a13bd" providerId="ADAL" clId="{A929DC01-715C-4FCF-A6EA-72218978E16E}" dt="2023-10-12T10:18:31.809" v="887" actId="26606"/>
          <ac:spMkLst>
            <pc:docMk/>
            <pc:sldMk cId="456703940" sldId="333"/>
            <ac:spMk id="3080" creationId="{5DF40726-9B19-4165-9C26-757D16E19E23}"/>
          </ac:spMkLst>
        </pc:spChg>
        <pc:spChg chg="add del">
          <ac:chgData name="Alissa Flatley" userId="0242edfc-aa31-435e-a161-b1e1fa7a13bd" providerId="ADAL" clId="{A929DC01-715C-4FCF-A6EA-72218978E16E}" dt="2023-10-12T10:18:31.809" v="887" actId="26606"/>
          <ac:spMkLst>
            <pc:docMk/>
            <pc:sldMk cId="456703940" sldId="333"/>
            <ac:spMk id="3082" creationId="{2089CB41-F399-4AEB-980C-5BFB1049CBED}"/>
          </ac:spMkLst>
        </pc:spChg>
        <pc:spChg chg="add del">
          <ac:chgData name="Alissa Flatley" userId="0242edfc-aa31-435e-a161-b1e1fa7a13bd" providerId="ADAL" clId="{A929DC01-715C-4FCF-A6EA-72218978E16E}" dt="2023-10-12T10:18:31.809" v="887" actId="26606"/>
          <ac:spMkLst>
            <pc:docMk/>
            <pc:sldMk cId="456703940" sldId="333"/>
            <ac:spMk id="3084" creationId="{1BFC967B-3DD6-463D-9DB9-6E4419AE0DAA}"/>
          </ac:spMkLst>
        </pc:spChg>
        <pc:spChg chg="add del">
          <ac:chgData name="Alissa Flatley" userId="0242edfc-aa31-435e-a161-b1e1fa7a13bd" providerId="ADAL" clId="{A929DC01-715C-4FCF-A6EA-72218978E16E}" dt="2023-10-12T10:18:31.749" v="886" actId="26606"/>
          <ac:spMkLst>
            <pc:docMk/>
            <pc:sldMk cId="456703940" sldId="333"/>
            <ac:spMk id="3090" creationId="{3AFE8227-C443-417B-BA91-520EB1EF4559}"/>
          </ac:spMkLst>
        </pc:spChg>
        <pc:spChg chg="add del">
          <ac:chgData name="Alissa Flatley" userId="0242edfc-aa31-435e-a161-b1e1fa7a13bd" providerId="ADAL" clId="{A929DC01-715C-4FCF-A6EA-72218978E16E}" dt="2023-10-12T10:18:31.749" v="886" actId="26606"/>
          <ac:spMkLst>
            <pc:docMk/>
            <pc:sldMk cId="456703940" sldId="333"/>
            <ac:spMk id="3092" creationId="{907741FC-B544-4A6E-B831-6789D042333D}"/>
          </ac:spMkLst>
        </pc:spChg>
        <pc:spChg chg="add del">
          <ac:chgData name="Alissa Flatley" userId="0242edfc-aa31-435e-a161-b1e1fa7a13bd" providerId="ADAL" clId="{A929DC01-715C-4FCF-A6EA-72218978E16E}" dt="2023-10-12T10:18:31.749" v="886" actId="26606"/>
          <ac:spMkLst>
            <pc:docMk/>
            <pc:sldMk cId="456703940" sldId="333"/>
            <ac:spMk id="3094" creationId="{3F0BE7ED-7814-4273-B18A-F26CC0380380}"/>
          </ac:spMkLst>
        </pc:spChg>
        <pc:spChg chg="add del">
          <ac:chgData name="Alissa Flatley" userId="0242edfc-aa31-435e-a161-b1e1fa7a13bd" providerId="ADAL" clId="{A929DC01-715C-4FCF-A6EA-72218978E16E}" dt="2023-10-17T20:05:14.895" v="1211" actId="26606"/>
          <ac:spMkLst>
            <pc:docMk/>
            <pc:sldMk cId="456703940" sldId="333"/>
            <ac:spMk id="3096" creationId="{D2B78728-A580-49A7-84F9-6EF6F583ADE0}"/>
          </ac:spMkLst>
        </pc:spChg>
        <pc:spChg chg="add del">
          <ac:chgData name="Alissa Flatley" userId="0242edfc-aa31-435e-a161-b1e1fa7a13bd" providerId="ADAL" clId="{A929DC01-715C-4FCF-A6EA-72218978E16E}" dt="2023-10-17T20:05:14.895" v="1211" actId="26606"/>
          <ac:spMkLst>
            <pc:docMk/>
            <pc:sldMk cId="456703940" sldId="333"/>
            <ac:spMk id="3097" creationId="{2E17E911-875F-4DE5-8699-99D9F1805A5D}"/>
          </ac:spMkLst>
        </pc:spChg>
        <pc:spChg chg="add del">
          <ac:chgData name="Alissa Flatley" userId="0242edfc-aa31-435e-a161-b1e1fa7a13bd" providerId="ADAL" clId="{A929DC01-715C-4FCF-A6EA-72218978E16E}" dt="2023-10-17T20:05:14.895" v="1211" actId="26606"/>
          <ac:spMkLst>
            <pc:docMk/>
            <pc:sldMk cId="456703940" sldId="333"/>
            <ac:spMk id="3098" creationId="{38FAA1A1-D861-433F-88FA-1E9D6FD31D11}"/>
          </ac:spMkLst>
        </pc:spChg>
        <pc:spChg chg="add del">
          <ac:chgData name="Alissa Flatley" userId="0242edfc-aa31-435e-a161-b1e1fa7a13bd" providerId="ADAL" clId="{A929DC01-715C-4FCF-A6EA-72218978E16E}" dt="2023-10-17T20:05:14.895" v="1211" actId="26606"/>
          <ac:spMkLst>
            <pc:docMk/>
            <pc:sldMk cId="456703940" sldId="333"/>
            <ac:spMk id="3099" creationId="{CD9FE4EF-C4D8-49A0-B2FF-81D8DB7D8A24}"/>
          </ac:spMkLst>
        </pc:spChg>
        <pc:spChg chg="add del">
          <ac:chgData name="Alissa Flatley" userId="0242edfc-aa31-435e-a161-b1e1fa7a13bd" providerId="ADAL" clId="{A929DC01-715C-4FCF-A6EA-72218978E16E}" dt="2023-10-17T20:05:14.895" v="1211" actId="26606"/>
          <ac:spMkLst>
            <pc:docMk/>
            <pc:sldMk cId="456703940" sldId="333"/>
            <ac:spMk id="3100" creationId="{8D71EDA1-87BF-4D5D-AB79-F346FD19278A}"/>
          </ac:spMkLst>
        </pc:spChg>
        <pc:spChg chg="add del">
          <ac:chgData name="Alissa Flatley" userId="0242edfc-aa31-435e-a161-b1e1fa7a13bd" providerId="ADAL" clId="{A929DC01-715C-4FCF-A6EA-72218978E16E}" dt="2023-10-17T20:05:14.895" v="1211" actId="26606"/>
          <ac:spMkLst>
            <pc:docMk/>
            <pc:sldMk cId="456703940" sldId="333"/>
            <ac:spMk id="3101" creationId="{4300840D-0A0B-4512-BACA-B439D5B9C57C}"/>
          </ac:spMkLst>
        </pc:spChg>
        <pc:spChg chg="add">
          <ac:chgData name="Alissa Flatley" userId="0242edfc-aa31-435e-a161-b1e1fa7a13bd" providerId="ADAL" clId="{A929DC01-715C-4FCF-A6EA-72218978E16E}" dt="2023-10-17T20:05:14.895" v="1211" actId="26606"/>
          <ac:spMkLst>
            <pc:docMk/>
            <pc:sldMk cId="456703940" sldId="333"/>
            <ac:spMk id="3107" creationId="{C0763A76-9F1C-4FC5-82B7-DD475DA461B2}"/>
          </ac:spMkLst>
        </pc:spChg>
        <pc:spChg chg="add">
          <ac:chgData name="Alissa Flatley" userId="0242edfc-aa31-435e-a161-b1e1fa7a13bd" providerId="ADAL" clId="{A929DC01-715C-4FCF-A6EA-72218978E16E}" dt="2023-10-17T20:05:14.895" v="1211" actId="26606"/>
          <ac:spMkLst>
            <pc:docMk/>
            <pc:sldMk cId="456703940" sldId="333"/>
            <ac:spMk id="3109" creationId="{E81BF4F6-F2CF-4984-9D14-D6966D92F99F}"/>
          </ac:spMkLst>
        </pc:spChg>
        <pc:picChg chg="del mod">
          <ac:chgData name="Alissa Flatley" userId="0242edfc-aa31-435e-a161-b1e1fa7a13bd" providerId="ADAL" clId="{A929DC01-715C-4FCF-A6EA-72218978E16E}" dt="2023-10-12T10:17:44.471" v="883" actId="478"/>
          <ac:picMkLst>
            <pc:docMk/>
            <pc:sldMk cId="456703940" sldId="333"/>
            <ac:picMk id="3" creationId="{00000000-0000-0000-0000-000000000000}"/>
          </ac:picMkLst>
        </pc:picChg>
        <pc:picChg chg="add del">
          <ac:chgData name="Alissa Flatley" userId="0242edfc-aa31-435e-a161-b1e1fa7a13bd" providerId="ADAL" clId="{A929DC01-715C-4FCF-A6EA-72218978E16E}" dt="2023-10-12T10:18:31.749" v="886" actId="26606"/>
          <ac:picMkLst>
            <pc:docMk/>
            <pc:sldMk cId="456703940" sldId="333"/>
            <ac:picMk id="3086" creationId="{98DADE2F-8CE9-3454-2BD5-E44F8087B15E}"/>
          </ac:picMkLst>
        </pc:picChg>
        <pc:picChg chg="add mod">
          <ac:chgData name="Alissa Flatley" userId="0242edfc-aa31-435e-a161-b1e1fa7a13bd" providerId="ADAL" clId="{A929DC01-715C-4FCF-A6EA-72218978E16E}" dt="2023-10-17T20:05:14.895" v="1211" actId="26606"/>
          <ac:picMkLst>
            <pc:docMk/>
            <pc:sldMk cId="456703940" sldId="333"/>
            <ac:picMk id="3102" creationId="{F2FADCD9-2DF9-90A3-AE57-1C92C55F3881}"/>
          </ac:picMkLst>
        </pc:picChg>
      </pc:sldChg>
      <pc:sldChg chg="addSp delSp modSp add del mod ord setBg">
        <pc:chgData name="Alissa Flatley" userId="0242edfc-aa31-435e-a161-b1e1fa7a13bd" providerId="ADAL" clId="{A929DC01-715C-4FCF-A6EA-72218978E16E}" dt="2023-10-17T20:05:00.469" v="1210" actId="47"/>
        <pc:sldMkLst>
          <pc:docMk/>
          <pc:sldMk cId="3745616754" sldId="334"/>
        </pc:sldMkLst>
        <pc:spChg chg="mod">
          <ac:chgData name="Alissa Flatley" userId="0242edfc-aa31-435e-a161-b1e1fa7a13bd" providerId="ADAL" clId="{A929DC01-715C-4FCF-A6EA-72218978E16E}" dt="2023-10-12T10:18:05.320" v="884" actId="26606"/>
          <ac:spMkLst>
            <pc:docMk/>
            <pc:sldMk cId="3745616754" sldId="334"/>
            <ac:spMk id="2" creationId="{00000000-0000-0000-0000-000000000000}"/>
          </ac:spMkLst>
        </pc:spChg>
        <pc:spChg chg="mod">
          <ac:chgData name="Alissa Flatley" userId="0242edfc-aa31-435e-a161-b1e1fa7a13bd" providerId="ADAL" clId="{A929DC01-715C-4FCF-A6EA-72218978E16E}" dt="2023-10-12T10:18:05.320" v="884" actId="26606"/>
          <ac:spMkLst>
            <pc:docMk/>
            <pc:sldMk cId="3745616754" sldId="334"/>
            <ac:spMk id="3075" creationId="{00000000-0000-0000-0000-000000000000}"/>
          </ac:spMkLst>
        </pc:spChg>
        <pc:spChg chg="add del">
          <ac:chgData name="Alissa Flatley" userId="0242edfc-aa31-435e-a161-b1e1fa7a13bd" providerId="ADAL" clId="{A929DC01-715C-4FCF-A6EA-72218978E16E}" dt="2023-10-11T20:23:24.403" v="481" actId="26606"/>
          <ac:spMkLst>
            <pc:docMk/>
            <pc:sldMk cId="3745616754" sldId="334"/>
            <ac:spMk id="3080" creationId="{0B9EE3F3-89B7-43C3-8651-C4C96830993D}"/>
          </ac:spMkLst>
        </pc:spChg>
        <pc:spChg chg="add del">
          <ac:chgData name="Alissa Flatley" userId="0242edfc-aa31-435e-a161-b1e1fa7a13bd" providerId="ADAL" clId="{A929DC01-715C-4FCF-A6EA-72218978E16E}" dt="2023-10-11T20:23:24.403" v="481" actId="26606"/>
          <ac:spMkLst>
            <pc:docMk/>
            <pc:sldMk cId="3745616754" sldId="334"/>
            <ac:spMk id="3082" creationId="{33AE4636-AEEC-45D6-84D4-7AC2DA48ECF8}"/>
          </ac:spMkLst>
        </pc:spChg>
        <pc:spChg chg="add del">
          <ac:chgData name="Alissa Flatley" userId="0242edfc-aa31-435e-a161-b1e1fa7a13bd" providerId="ADAL" clId="{A929DC01-715C-4FCF-A6EA-72218978E16E}" dt="2023-10-11T20:23:24.403" v="481" actId="26606"/>
          <ac:spMkLst>
            <pc:docMk/>
            <pc:sldMk cId="3745616754" sldId="334"/>
            <ac:spMk id="3084" creationId="{8D9CE0F4-2EB2-4F1F-8AAC-DB3571D9FE10}"/>
          </ac:spMkLst>
        </pc:spChg>
        <pc:spChg chg="add del">
          <ac:chgData name="Alissa Flatley" userId="0242edfc-aa31-435e-a161-b1e1fa7a13bd" providerId="ADAL" clId="{A929DC01-715C-4FCF-A6EA-72218978E16E}" dt="2023-10-12T10:18:05.320" v="884" actId="26606"/>
          <ac:spMkLst>
            <pc:docMk/>
            <pc:sldMk cId="3745616754" sldId="334"/>
            <ac:spMk id="3089" creationId="{04812C46-200A-4DEB-A05E-3ED6C68C2387}"/>
          </ac:spMkLst>
        </pc:spChg>
        <pc:spChg chg="add del">
          <ac:chgData name="Alissa Flatley" userId="0242edfc-aa31-435e-a161-b1e1fa7a13bd" providerId="ADAL" clId="{A929DC01-715C-4FCF-A6EA-72218978E16E}" dt="2023-10-12T10:18:05.320" v="884" actId="26606"/>
          <ac:spMkLst>
            <pc:docMk/>
            <pc:sldMk cId="3745616754" sldId="334"/>
            <ac:spMk id="3091" creationId="{D1EA859B-E555-4109-94F3-6700E046E008}"/>
          </ac:spMkLst>
        </pc:spChg>
        <pc:spChg chg="add">
          <ac:chgData name="Alissa Flatley" userId="0242edfc-aa31-435e-a161-b1e1fa7a13bd" providerId="ADAL" clId="{A929DC01-715C-4FCF-A6EA-72218978E16E}" dt="2023-10-12T10:18:05.320" v="884" actId="26606"/>
          <ac:spMkLst>
            <pc:docMk/>
            <pc:sldMk cId="3745616754" sldId="334"/>
            <ac:spMk id="3097" creationId="{3AFE8227-C443-417B-BA91-520EB1EF4559}"/>
          </ac:spMkLst>
        </pc:spChg>
        <pc:spChg chg="add">
          <ac:chgData name="Alissa Flatley" userId="0242edfc-aa31-435e-a161-b1e1fa7a13bd" providerId="ADAL" clId="{A929DC01-715C-4FCF-A6EA-72218978E16E}" dt="2023-10-12T10:18:05.320" v="884" actId="26606"/>
          <ac:spMkLst>
            <pc:docMk/>
            <pc:sldMk cId="3745616754" sldId="334"/>
            <ac:spMk id="3099" creationId="{907741FC-B544-4A6E-B831-6789D042333D}"/>
          </ac:spMkLst>
        </pc:spChg>
        <pc:spChg chg="add">
          <ac:chgData name="Alissa Flatley" userId="0242edfc-aa31-435e-a161-b1e1fa7a13bd" providerId="ADAL" clId="{A929DC01-715C-4FCF-A6EA-72218978E16E}" dt="2023-10-12T10:18:05.320" v="884" actId="26606"/>
          <ac:spMkLst>
            <pc:docMk/>
            <pc:sldMk cId="3745616754" sldId="334"/>
            <ac:spMk id="3101" creationId="{3F0BE7ED-7814-4273-B18A-F26CC0380380}"/>
          </ac:spMkLst>
        </pc:spChg>
        <pc:picChg chg="del mod ord">
          <ac:chgData name="Alissa Flatley" userId="0242edfc-aa31-435e-a161-b1e1fa7a13bd" providerId="ADAL" clId="{A929DC01-715C-4FCF-A6EA-72218978E16E}" dt="2023-10-12T10:17:30.821" v="882" actId="478"/>
          <ac:picMkLst>
            <pc:docMk/>
            <pc:sldMk cId="3745616754" sldId="334"/>
            <ac:picMk id="3" creationId="{00000000-0000-0000-0000-000000000000}"/>
          </ac:picMkLst>
        </pc:picChg>
        <pc:picChg chg="add">
          <ac:chgData name="Alissa Flatley" userId="0242edfc-aa31-435e-a161-b1e1fa7a13bd" providerId="ADAL" clId="{A929DC01-715C-4FCF-A6EA-72218978E16E}" dt="2023-10-12T10:18:05.320" v="884" actId="26606"/>
          <ac:picMkLst>
            <pc:docMk/>
            <pc:sldMk cId="3745616754" sldId="334"/>
            <ac:picMk id="3093" creationId="{1B5BDDAA-8A95-5B2A-546F-472426F4232F}"/>
          </ac:picMkLst>
        </pc:picChg>
      </pc:sldChg>
      <pc:sldChg chg="addSp delSp modSp add mod">
        <pc:chgData name="Alissa Flatley" userId="0242edfc-aa31-435e-a161-b1e1fa7a13bd" providerId="ADAL" clId="{A929DC01-715C-4FCF-A6EA-72218978E16E}" dt="2023-10-17T20:11:04.330" v="1304" actId="113"/>
        <pc:sldMkLst>
          <pc:docMk/>
          <pc:sldMk cId="583608684" sldId="335"/>
        </pc:sldMkLst>
        <pc:spChg chg="mod">
          <ac:chgData name="Alissa Flatley" userId="0242edfc-aa31-435e-a161-b1e1fa7a13bd" providerId="ADAL" clId="{A929DC01-715C-4FCF-A6EA-72218978E16E}" dt="2023-10-12T10:22:25.664" v="894" actId="26606"/>
          <ac:spMkLst>
            <pc:docMk/>
            <pc:sldMk cId="583608684" sldId="335"/>
            <ac:spMk id="2" creationId="{00000000-0000-0000-0000-000000000000}"/>
          </ac:spMkLst>
        </pc:spChg>
        <pc:spChg chg="mod">
          <ac:chgData name="Alissa Flatley" userId="0242edfc-aa31-435e-a161-b1e1fa7a13bd" providerId="ADAL" clId="{A929DC01-715C-4FCF-A6EA-72218978E16E}" dt="2023-10-17T20:11:04.330" v="1304" actId="113"/>
          <ac:spMkLst>
            <pc:docMk/>
            <pc:sldMk cId="583608684" sldId="335"/>
            <ac:spMk id="3075" creationId="{00000000-0000-0000-0000-000000000000}"/>
          </ac:spMkLst>
        </pc:spChg>
        <pc:spChg chg="del">
          <ac:chgData name="Alissa Flatley" userId="0242edfc-aa31-435e-a161-b1e1fa7a13bd" providerId="ADAL" clId="{A929DC01-715C-4FCF-A6EA-72218978E16E}" dt="2023-10-11T19:40:05.552" v="162" actId="26606"/>
          <ac:spMkLst>
            <pc:docMk/>
            <pc:sldMk cId="583608684" sldId="335"/>
            <ac:spMk id="3081" creationId="{8380AD67-C5CA-4918-B4BB-C359BB03EEDD}"/>
          </ac:spMkLst>
        </pc:spChg>
        <pc:spChg chg="del">
          <ac:chgData name="Alissa Flatley" userId="0242edfc-aa31-435e-a161-b1e1fa7a13bd" providerId="ADAL" clId="{A929DC01-715C-4FCF-A6EA-72218978E16E}" dt="2023-10-11T19:40:05.552" v="162" actId="26606"/>
          <ac:spMkLst>
            <pc:docMk/>
            <pc:sldMk cId="583608684" sldId="335"/>
            <ac:spMk id="3083" creationId="{EABAD4DA-87BA-4F70-9EF0-45C6BCF17823}"/>
          </ac:spMkLst>
        </pc:spChg>
        <pc:spChg chg="del">
          <ac:chgData name="Alissa Flatley" userId="0242edfc-aa31-435e-a161-b1e1fa7a13bd" providerId="ADAL" clId="{A929DC01-715C-4FCF-A6EA-72218978E16E}" dt="2023-10-11T19:40:05.552" v="162" actId="26606"/>
          <ac:spMkLst>
            <pc:docMk/>
            <pc:sldMk cId="583608684" sldId="335"/>
            <ac:spMk id="3085" creationId="{915128D9-2797-47FA-B6FE-EC24E6B8437A}"/>
          </ac:spMkLst>
        </pc:spChg>
        <pc:spChg chg="add del">
          <ac:chgData name="Alissa Flatley" userId="0242edfc-aa31-435e-a161-b1e1fa7a13bd" providerId="ADAL" clId="{A929DC01-715C-4FCF-A6EA-72218978E16E}" dt="2023-10-12T10:22:25.664" v="894" actId="26606"/>
          <ac:spMkLst>
            <pc:docMk/>
            <pc:sldMk cId="583608684" sldId="335"/>
            <ac:spMk id="3091" creationId="{9F7D5CDA-D291-4307-BF55-1381FED29634}"/>
          </ac:spMkLst>
        </pc:spChg>
        <pc:spChg chg="add del">
          <ac:chgData name="Alissa Flatley" userId="0242edfc-aa31-435e-a161-b1e1fa7a13bd" providerId="ADAL" clId="{A929DC01-715C-4FCF-A6EA-72218978E16E}" dt="2023-10-12T10:22:25.664" v="894" actId="26606"/>
          <ac:spMkLst>
            <pc:docMk/>
            <pc:sldMk cId="583608684" sldId="335"/>
            <ac:spMk id="3093" creationId="{59B296B9-C5A5-4E4F-9B60-C907B5F1466C}"/>
          </ac:spMkLst>
        </pc:spChg>
        <pc:spChg chg="add del">
          <ac:chgData name="Alissa Flatley" userId="0242edfc-aa31-435e-a161-b1e1fa7a13bd" providerId="ADAL" clId="{A929DC01-715C-4FCF-A6EA-72218978E16E}" dt="2023-10-12T10:22:25.664" v="894" actId="26606"/>
          <ac:spMkLst>
            <pc:docMk/>
            <pc:sldMk cId="583608684" sldId="335"/>
            <ac:spMk id="3095" creationId="{D0300FD3-5AF1-6305-15FA-9078072672E2}"/>
          </ac:spMkLst>
        </pc:spChg>
        <pc:spChg chg="add">
          <ac:chgData name="Alissa Flatley" userId="0242edfc-aa31-435e-a161-b1e1fa7a13bd" providerId="ADAL" clId="{A929DC01-715C-4FCF-A6EA-72218978E16E}" dt="2023-10-12T10:22:25.664" v="894" actId="26606"/>
          <ac:spMkLst>
            <pc:docMk/>
            <pc:sldMk cId="583608684" sldId="335"/>
            <ac:spMk id="3100" creationId="{A4813DE6-CC05-D4A6-57C6-34BDCB1C117C}"/>
          </ac:spMkLst>
        </pc:spChg>
        <pc:grpChg chg="add">
          <ac:chgData name="Alissa Flatley" userId="0242edfc-aa31-435e-a161-b1e1fa7a13bd" providerId="ADAL" clId="{A929DC01-715C-4FCF-A6EA-72218978E16E}" dt="2023-10-12T10:22:25.664" v="894" actId="26606"/>
          <ac:grpSpMkLst>
            <pc:docMk/>
            <pc:sldMk cId="583608684" sldId="335"/>
            <ac:grpSpMk id="3102" creationId="{D0C531AC-B951-C983-A9F9-A57678E3B22D}"/>
          </ac:grpSpMkLst>
        </pc:grpChg>
        <pc:grpChg chg="add">
          <ac:chgData name="Alissa Flatley" userId="0242edfc-aa31-435e-a161-b1e1fa7a13bd" providerId="ADAL" clId="{A929DC01-715C-4FCF-A6EA-72218978E16E}" dt="2023-10-12T10:22:25.664" v="894" actId="26606"/>
          <ac:grpSpMkLst>
            <pc:docMk/>
            <pc:sldMk cId="583608684" sldId="335"/>
            <ac:grpSpMk id="3106" creationId="{4D3BD428-BE12-D76F-5331-338B22BA4D4F}"/>
          </ac:grpSpMkLst>
        </pc:grpChg>
        <pc:picChg chg="del">
          <ac:chgData name="Alissa Flatley" userId="0242edfc-aa31-435e-a161-b1e1fa7a13bd" providerId="ADAL" clId="{A929DC01-715C-4FCF-A6EA-72218978E16E}" dt="2023-10-11T19:40:01.244" v="161" actId="478"/>
          <ac:picMkLst>
            <pc:docMk/>
            <pc:sldMk cId="583608684" sldId="335"/>
            <ac:picMk id="3077" creationId="{BCBD1B43-EC2A-EAC3-AC97-6388A761A057}"/>
          </ac:picMkLst>
        </pc:picChg>
        <pc:picChg chg="add mod ord">
          <ac:chgData name="Alissa Flatley" userId="0242edfc-aa31-435e-a161-b1e1fa7a13bd" providerId="ADAL" clId="{A929DC01-715C-4FCF-A6EA-72218978E16E}" dt="2023-10-12T10:22:25.664" v="894" actId="26606"/>
          <ac:picMkLst>
            <pc:docMk/>
            <pc:sldMk cId="583608684" sldId="335"/>
            <ac:picMk id="3087" creationId="{A713C432-4231-9396-269D-C3BEE6DC0BDE}"/>
          </ac:picMkLst>
        </pc:picChg>
      </pc:sldChg>
      <pc:sldChg chg="addSp delSp modSp add mod">
        <pc:chgData name="Alissa Flatley" userId="0242edfc-aa31-435e-a161-b1e1fa7a13bd" providerId="ADAL" clId="{A929DC01-715C-4FCF-A6EA-72218978E16E}" dt="2023-10-17T20:11:27.953" v="1307" actId="113"/>
        <pc:sldMkLst>
          <pc:docMk/>
          <pc:sldMk cId="813771930" sldId="336"/>
        </pc:sldMkLst>
        <pc:spChg chg="mod">
          <ac:chgData name="Alissa Flatley" userId="0242edfc-aa31-435e-a161-b1e1fa7a13bd" providerId="ADAL" clId="{A929DC01-715C-4FCF-A6EA-72218978E16E}" dt="2023-10-11T20:19:29.779" v="410" actId="26606"/>
          <ac:spMkLst>
            <pc:docMk/>
            <pc:sldMk cId="813771930" sldId="336"/>
            <ac:spMk id="2" creationId="{00000000-0000-0000-0000-000000000000}"/>
          </ac:spMkLst>
        </pc:spChg>
        <pc:spChg chg="mod">
          <ac:chgData name="Alissa Flatley" userId="0242edfc-aa31-435e-a161-b1e1fa7a13bd" providerId="ADAL" clId="{A929DC01-715C-4FCF-A6EA-72218978E16E}" dt="2023-10-17T20:11:27.953" v="1307" actId="113"/>
          <ac:spMkLst>
            <pc:docMk/>
            <pc:sldMk cId="813771930" sldId="336"/>
            <ac:spMk id="3075" creationId="{00000000-0000-0000-0000-000000000000}"/>
          </ac:spMkLst>
        </pc:spChg>
        <pc:spChg chg="del">
          <ac:chgData name="Alissa Flatley" userId="0242edfc-aa31-435e-a161-b1e1fa7a13bd" providerId="ADAL" clId="{A929DC01-715C-4FCF-A6EA-72218978E16E}" dt="2023-10-11T19:40:11.233" v="164" actId="26606"/>
          <ac:spMkLst>
            <pc:docMk/>
            <pc:sldMk cId="813771930" sldId="336"/>
            <ac:spMk id="3081" creationId="{8380AD67-C5CA-4918-B4BB-C359BB03EEDD}"/>
          </ac:spMkLst>
        </pc:spChg>
        <pc:spChg chg="del">
          <ac:chgData name="Alissa Flatley" userId="0242edfc-aa31-435e-a161-b1e1fa7a13bd" providerId="ADAL" clId="{A929DC01-715C-4FCF-A6EA-72218978E16E}" dt="2023-10-11T19:40:11.233" v="164" actId="26606"/>
          <ac:spMkLst>
            <pc:docMk/>
            <pc:sldMk cId="813771930" sldId="336"/>
            <ac:spMk id="3083" creationId="{EABAD4DA-87BA-4F70-9EF0-45C6BCF17823}"/>
          </ac:spMkLst>
        </pc:spChg>
        <pc:spChg chg="del">
          <ac:chgData name="Alissa Flatley" userId="0242edfc-aa31-435e-a161-b1e1fa7a13bd" providerId="ADAL" clId="{A929DC01-715C-4FCF-A6EA-72218978E16E}" dt="2023-10-11T19:40:11.233" v="164" actId="26606"/>
          <ac:spMkLst>
            <pc:docMk/>
            <pc:sldMk cId="813771930" sldId="336"/>
            <ac:spMk id="3085" creationId="{915128D9-2797-47FA-B6FE-EC24E6B8437A}"/>
          </ac:spMkLst>
        </pc:spChg>
        <pc:spChg chg="add del">
          <ac:chgData name="Alissa Flatley" userId="0242edfc-aa31-435e-a161-b1e1fa7a13bd" providerId="ADAL" clId="{A929DC01-715C-4FCF-A6EA-72218978E16E}" dt="2023-10-11T20:19:29.779" v="410" actId="26606"/>
          <ac:spMkLst>
            <pc:docMk/>
            <pc:sldMk cId="813771930" sldId="336"/>
            <ac:spMk id="3091" creationId="{9F7D5CDA-D291-4307-BF55-1381FED29634}"/>
          </ac:spMkLst>
        </pc:spChg>
        <pc:spChg chg="add">
          <ac:chgData name="Alissa Flatley" userId="0242edfc-aa31-435e-a161-b1e1fa7a13bd" providerId="ADAL" clId="{A929DC01-715C-4FCF-A6EA-72218978E16E}" dt="2023-10-11T20:19:29.779" v="410" actId="26606"/>
          <ac:spMkLst>
            <pc:docMk/>
            <pc:sldMk cId="813771930" sldId="336"/>
            <ac:spMk id="3096" creationId="{E0B3B37B-5EEE-4DC4-802A-66F9A2C94B7D}"/>
          </ac:spMkLst>
        </pc:spChg>
        <pc:spChg chg="add">
          <ac:chgData name="Alissa Flatley" userId="0242edfc-aa31-435e-a161-b1e1fa7a13bd" providerId="ADAL" clId="{A929DC01-715C-4FCF-A6EA-72218978E16E}" dt="2023-10-11T20:19:29.779" v="410" actId="26606"/>
          <ac:spMkLst>
            <pc:docMk/>
            <pc:sldMk cId="813771930" sldId="336"/>
            <ac:spMk id="3098" creationId="{494CEDA0-FD8E-491B-8792-69F93BDA3937}"/>
          </ac:spMkLst>
        </pc:spChg>
        <pc:spChg chg="add">
          <ac:chgData name="Alissa Flatley" userId="0242edfc-aa31-435e-a161-b1e1fa7a13bd" providerId="ADAL" clId="{A929DC01-715C-4FCF-A6EA-72218978E16E}" dt="2023-10-11T20:19:29.779" v="410" actId="26606"/>
          <ac:spMkLst>
            <pc:docMk/>
            <pc:sldMk cId="813771930" sldId="336"/>
            <ac:spMk id="3100" creationId="{0FD3EBBB-DFE8-4525-B1BF-BE7BBC8DFA7C}"/>
          </ac:spMkLst>
        </pc:spChg>
        <pc:spChg chg="add">
          <ac:chgData name="Alissa Flatley" userId="0242edfc-aa31-435e-a161-b1e1fa7a13bd" providerId="ADAL" clId="{A929DC01-715C-4FCF-A6EA-72218978E16E}" dt="2023-10-11T20:19:29.779" v="410" actId="26606"/>
          <ac:spMkLst>
            <pc:docMk/>
            <pc:sldMk cId="813771930" sldId="336"/>
            <ac:spMk id="3102" creationId="{A9362A14-6FB8-4FFC-AAA0-2E5AFF8A8D36}"/>
          </ac:spMkLst>
        </pc:spChg>
        <pc:picChg chg="del">
          <ac:chgData name="Alissa Flatley" userId="0242edfc-aa31-435e-a161-b1e1fa7a13bd" providerId="ADAL" clId="{A929DC01-715C-4FCF-A6EA-72218978E16E}" dt="2023-10-11T19:40:08.396" v="163" actId="478"/>
          <ac:picMkLst>
            <pc:docMk/>
            <pc:sldMk cId="813771930" sldId="336"/>
            <ac:picMk id="3077" creationId="{BCBD1B43-EC2A-EAC3-AC97-6388A761A057}"/>
          </ac:picMkLst>
        </pc:picChg>
        <pc:picChg chg="add mod ord">
          <ac:chgData name="Alissa Flatley" userId="0242edfc-aa31-435e-a161-b1e1fa7a13bd" providerId="ADAL" clId="{A929DC01-715C-4FCF-A6EA-72218978E16E}" dt="2023-10-11T20:19:29.779" v="410" actId="26606"/>
          <ac:picMkLst>
            <pc:docMk/>
            <pc:sldMk cId="813771930" sldId="336"/>
            <ac:picMk id="3087" creationId="{2ED7994F-4848-3F66-1BBF-797CE6CF6612}"/>
          </ac:picMkLst>
        </pc:picChg>
      </pc:sldChg>
      <pc:sldChg chg="addSp delSp modSp add mod">
        <pc:chgData name="Alissa Flatley" userId="0242edfc-aa31-435e-a161-b1e1fa7a13bd" providerId="ADAL" clId="{A929DC01-715C-4FCF-A6EA-72218978E16E}" dt="2023-10-17T20:12:02.935" v="1309" actId="113"/>
        <pc:sldMkLst>
          <pc:docMk/>
          <pc:sldMk cId="4111463595" sldId="337"/>
        </pc:sldMkLst>
        <pc:spChg chg="mod ord">
          <ac:chgData name="Alissa Flatley" userId="0242edfc-aa31-435e-a161-b1e1fa7a13bd" providerId="ADAL" clId="{A929DC01-715C-4FCF-A6EA-72218978E16E}" dt="2023-10-17T20:10:49.911" v="1302" actId="20577"/>
          <ac:spMkLst>
            <pc:docMk/>
            <pc:sldMk cId="4111463595" sldId="337"/>
            <ac:spMk id="2" creationId="{00000000-0000-0000-0000-000000000000}"/>
          </ac:spMkLst>
        </pc:spChg>
        <pc:spChg chg="mod ord">
          <ac:chgData name="Alissa Flatley" userId="0242edfc-aa31-435e-a161-b1e1fa7a13bd" providerId="ADAL" clId="{A929DC01-715C-4FCF-A6EA-72218978E16E}" dt="2023-10-17T20:12:02.935" v="1309" actId="113"/>
          <ac:spMkLst>
            <pc:docMk/>
            <pc:sldMk cId="4111463595" sldId="337"/>
            <ac:spMk id="3075" creationId="{00000000-0000-0000-0000-000000000000}"/>
          </ac:spMkLst>
        </pc:spChg>
        <pc:spChg chg="del">
          <ac:chgData name="Alissa Flatley" userId="0242edfc-aa31-435e-a161-b1e1fa7a13bd" providerId="ADAL" clId="{A929DC01-715C-4FCF-A6EA-72218978E16E}" dt="2023-10-11T19:40:16.576" v="166" actId="26606"/>
          <ac:spMkLst>
            <pc:docMk/>
            <pc:sldMk cId="4111463595" sldId="337"/>
            <ac:spMk id="3081" creationId="{8380AD67-C5CA-4918-B4BB-C359BB03EEDD}"/>
          </ac:spMkLst>
        </pc:spChg>
        <pc:spChg chg="del">
          <ac:chgData name="Alissa Flatley" userId="0242edfc-aa31-435e-a161-b1e1fa7a13bd" providerId="ADAL" clId="{A929DC01-715C-4FCF-A6EA-72218978E16E}" dt="2023-10-11T19:40:16.576" v="166" actId="26606"/>
          <ac:spMkLst>
            <pc:docMk/>
            <pc:sldMk cId="4111463595" sldId="337"/>
            <ac:spMk id="3083" creationId="{EABAD4DA-87BA-4F70-9EF0-45C6BCF17823}"/>
          </ac:spMkLst>
        </pc:spChg>
        <pc:spChg chg="del">
          <ac:chgData name="Alissa Flatley" userId="0242edfc-aa31-435e-a161-b1e1fa7a13bd" providerId="ADAL" clId="{A929DC01-715C-4FCF-A6EA-72218978E16E}" dt="2023-10-11T19:40:16.576" v="166" actId="26606"/>
          <ac:spMkLst>
            <pc:docMk/>
            <pc:sldMk cId="4111463595" sldId="337"/>
            <ac:spMk id="3085" creationId="{915128D9-2797-47FA-B6FE-EC24E6B8437A}"/>
          </ac:spMkLst>
        </pc:spChg>
        <pc:spChg chg="add del">
          <ac:chgData name="Alissa Flatley" userId="0242edfc-aa31-435e-a161-b1e1fa7a13bd" providerId="ADAL" clId="{A929DC01-715C-4FCF-A6EA-72218978E16E}" dt="2023-10-11T20:19:34.317" v="411" actId="26606"/>
          <ac:spMkLst>
            <pc:docMk/>
            <pc:sldMk cId="4111463595" sldId="337"/>
            <ac:spMk id="3091" creationId="{C0763A76-9F1C-4FC5-82B7-DD475DA461B2}"/>
          </ac:spMkLst>
        </pc:spChg>
        <pc:spChg chg="add del">
          <ac:chgData name="Alissa Flatley" userId="0242edfc-aa31-435e-a161-b1e1fa7a13bd" providerId="ADAL" clId="{A929DC01-715C-4FCF-A6EA-72218978E16E}" dt="2023-10-11T20:19:34.317" v="411" actId="26606"/>
          <ac:spMkLst>
            <pc:docMk/>
            <pc:sldMk cId="4111463595" sldId="337"/>
            <ac:spMk id="3093" creationId="{E81BF4F6-F2CF-4984-9D14-D6966D92F99F}"/>
          </ac:spMkLst>
        </pc:spChg>
        <pc:spChg chg="add del">
          <ac:chgData name="Alissa Flatley" userId="0242edfc-aa31-435e-a161-b1e1fa7a13bd" providerId="ADAL" clId="{A929DC01-715C-4FCF-A6EA-72218978E16E}" dt="2023-10-11T20:19:46.523" v="415" actId="26606"/>
          <ac:spMkLst>
            <pc:docMk/>
            <pc:sldMk cId="4111463595" sldId="337"/>
            <ac:spMk id="3098" creationId="{5116E49A-CA4D-4983-969D-19FE3C55F387}"/>
          </ac:spMkLst>
        </pc:spChg>
        <pc:spChg chg="add del">
          <ac:chgData name="Alissa Flatley" userId="0242edfc-aa31-435e-a161-b1e1fa7a13bd" providerId="ADAL" clId="{A929DC01-715C-4FCF-A6EA-72218978E16E}" dt="2023-10-11T20:19:46.523" v="415" actId="26606"/>
          <ac:spMkLst>
            <pc:docMk/>
            <pc:sldMk cId="4111463595" sldId="337"/>
            <ac:spMk id="3100" creationId="{57F6BDD4-E066-4008-8011-6CC31AEB4556}"/>
          </ac:spMkLst>
        </pc:spChg>
        <pc:spChg chg="add del">
          <ac:chgData name="Alissa Flatley" userId="0242edfc-aa31-435e-a161-b1e1fa7a13bd" providerId="ADAL" clId="{A929DC01-715C-4FCF-A6EA-72218978E16E}" dt="2023-10-11T20:19:46.523" v="415" actId="26606"/>
          <ac:spMkLst>
            <pc:docMk/>
            <pc:sldMk cId="4111463595" sldId="337"/>
            <ac:spMk id="3102" creationId="{2711A8FB-68FC-45FC-B01E-38F809E2D439}"/>
          </ac:spMkLst>
        </pc:spChg>
        <pc:spChg chg="add del">
          <ac:chgData name="Alissa Flatley" userId="0242edfc-aa31-435e-a161-b1e1fa7a13bd" providerId="ADAL" clId="{A929DC01-715C-4FCF-A6EA-72218978E16E}" dt="2023-10-11T20:19:46.523" v="415" actId="26606"/>
          <ac:spMkLst>
            <pc:docMk/>
            <pc:sldMk cId="4111463595" sldId="337"/>
            <ac:spMk id="3104" creationId="{281E2DF8-F6D8-4E5C-B76E-E082FD8C1FBD}"/>
          </ac:spMkLst>
        </pc:spChg>
        <pc:spChg chg="add">
          <ac:chgData name="Alissa Flatley" userId="0242edfc-aa31-435e-a161-b1e1fa7a13bd" providerId="ADAL" clId="{A929DC01-715C-4FCF-A6EA-72218978E16E}" dt="2023-10-11T20:19:46.523" v="415" actId="26606"/>
          <ac:spMkLst>
            <pc:docMk/>
            <pc:sldMk cId="4111463595" sldId="337"/>
            <ac:spMk id="3109" creationId="{04812C46-200A-4DEB-A05E-3ED6C68C2387}"/>
          </ac:spMkLst>
        </pc:spChg>
        <pc:spChg chg="add">
          <ac:chgData name="Alissa Flatley" userId="0242edfc-aa31-435e-a161-b1e1fa7a13bd" providerId="ADAL" clId="{A929DC01-715C-4FCF-A6EA-72218978E16E}" dt="2023-10-11T20:19:46.523" v="415" actId="26606"/>
          <ac:spMkLst>
            <pc:docMk/>
            <pc:sldMk cId="4111463595" sldId="337"/>
            <ac:spMk id="3111" creationId="{D1EA859B-E555-4109-94F3-6700E046E008}"/>
          </ac:spMkLst>
        </pc:spChg>
        <pc:picChg chg="del">
          <ac:chgData name="Alissa Flatley" userId="0242edfc-aa31-435e-a161-b1e1fa7a13bd" providerId="ADAL" clId="{A929DC01-715C-4FCF-A6EA-72218978E16E}" dt="2023-10-11T19:40:14.425" v="165" actId="478"/>
          <ac:picMkLst>
            <pc:docMk/>
            <pc:sldMk cId="4111463595" sldId="337"/>
            <ac:picMk id="3077" creationId="{BCBD1B43-EC2A-EAC3-AC97-6388A761A057}"/>
          </ac:picMkLst>
        </pc:picChg>
        <pc:picChg chg="add mod">
          <ac:chgData name="Alissa Flatley" userId="0242edfc-aa31-435e-a161-b1e1fa7a13bd" providerId="ADAL" clId="{A929DC01-715C-4FCF-A6EA-72218978E16E}" dt="2023-10-11T20:19:46.523" v="415" actId="26606"/>
          <ac:picMkLst>
            <pc:docMk/>
            <pc:sldMk cId="4111463595" sldId="337"/>
            <ac:picMk id="3087" creationId="{058DE2A4-5C52-364B-9CDD-697FEF3F12AD}"/>
          </ac:picMkLst>
        </pc:picChg>
      </pc:sldChg>
      <pc:sldChg chg="addSp delSp modSp add mod">
        <pc:chgData name="Alissa Flatley" userId="0242edfc-aa31-435e-a161-b1e1fa7a13bd" providerId="ADAL" clId="{A929DC01-715C-4FCF-A6EA-72218978E16E}" dt="2023-10-17T20:12:29.947" v="1322" actId="113"/>
        <pc:sldMkLst>
          <pc:docMk/>
          <pc:sldMk cId="2937781201" sldId="338"/>
        </pc:sldMkLst>
        <pc:spChg chg="mod ord">
          <ac:chgData name="Alissa Flatley" userId="0242edfc-aa31-435e-a161-b1e1fa7a13bd" providerId="ADAL" clId="{A929DC01-715C-4FCF-A6EA-72218978E16E}" dt="2023-10-17T20:12:14.238" v="1319" actId="20577"/>
          <ac:spMkLst>
            <pc:docMk/>
            <pc:sldMk cId="2937781201" sldId="338"/>
            <ac:spMk id="2" creationId="{00000000-0000-0000-0000-000000000000}"/>
          </ac:spMkLst>
        </pc:spChg>
        <pc:spChg chg="mod">
          <ac:chgData name="Alissa Flatley" userId="0242edfc-aa31-435e-a161-b1e1fa7a13bd" providerId="ADAL" clId="{A929DC01-715C-4FCF-A6EA-72218978E16E}" dt="2023-10-17T20:12:29.947" v="1322" actId="113"/>
          <ac:spMkLst>
            <pc:docMk/>
            <pc:sldMk cId="2937781201" sldId="338"/>
            <ac:spMk id="3075" creationId="{00000000-0000-0000-0000-000000000000}"/>
          </ac:spMkLst>
        </pc:spChg>
        <pc:spChg chg="del">
          <ac:chgData name="Alissa Flatley" userId="0242edfc-aa31-435e-a161-b1e1fa7a13bd" providerId="ADAL" clId="{A929DC01-715C-4FCF-A6EA-72218978E16E}" dt="2023-10-11T19:40:22.204" v="168" actId="26606"/>
          <ac:spMkLst>
            <pc:docMk/>
            <pc:sldMk cId="2937781201" sldId="338"/>
            <ac:spMk id="3081" creationId="{8380AD67-C5CA-4918-B4BB-C359BB03EEDD}"/>
          </ac:spMkLst>
        </pc:spChg>
        <pc:spChg chg="del">
          <ac:chgData name="Alissa Flatley" userId="0242edfc-aa31-435e-a161-b1e1fa7a13bd" providerId="ADAL" clId="{A929DC01-715C-4FCF-A6EA-72218978E16E}" dt="2023-10-11T19:40:22.204" v="168" actId="26606"/>
          <ac:spMkLst>
            <pc:docMk/>
            <pc:sldMk cId="2937781201" sldId="338"/>
            <ac:spMk id="3083" creationId="{EABAD4DA-87BA-4F70-9EF0-45C6BCF17823}"/>
          </ac:spMkLst>
        </pc:spChg>
        <pc:spChg chg="del">
          <ac:chgData name="Alissa Flatley" userId="0242edfc-aa31-435e-a161-b1e1fa7a13bd" providerId="ADAL" clId="{A929DC01-715C-4FCF-A6EA-72218978E16E}" dt="2023-10-11T19:40:22.204" v="168" actId="26606"/>
          <ac:spMkLst>
            <pc:docMk/>
            <pc:sldMk cId="2937781201" sldId="338"/>
            <ac:spMk id="3085" creationId="{915128D9-2797-47FA-B6FE-EC24E6B8437A}"/>
          </ac:spMkLst>
        </pc:spChg>
        <pc:spChg chg="add del">
          <ac:chgData name="Alissa Flatley" userId="0242edfc-aa31-435e-a161-b1e1fa7a13bd" providerId="ADAL" clId="{A929DC01-715C-4FCF-A6EA-72218978E16E}" dt="2023-10-11T20:19:59.036" v="417" actId="26606"/>
          <ac:spMkLst>
            <pc:docMk/>
            <pc:sldMk cId="2937781201" sldId="338"/>
            <ac:spMk id="3091" creationId="{E81BF4F6-F2CF-4984-9D14-D6966D92F99F}"/>
          </ac:spMkLst>
        </pc:spChg>
        <pc:spChg chg="add">
          <ac:chgData name="Alissa Flatley" userId="0242edfc-aa31-435e-a161-b1e1fa7a13bd" providerId="ADAL" clId="{A929DC01-715C-4FCF-A6EA-72218978E16E}" dt="2023-10-11T20:19:59.036" v="417" actId="26606"/>
          <ac:spMkLst>
            <pc:docMk/>
            <pc:sldMk cId="2937781201" sldId="338"/>
            <ac:spMk id="3096" creationId="{04812C46-200A-4DEB-A05E-3ED6C68C2387}"/>
          </ac:spMkLst>
        </pc:spChg>
        <pc:spChg chg="add">
          <ac:chgData name="Alissa Flatley" userId="0242edfc-aa31-435e-a161-b1e1fa7a13bd" providerId="ADAL" clId="{A929DC01-715C-4FCF-A6EA-72218978E16E}" dt="2023-10-11T20:19:59.036" v="417" actId="26606"/>
          <ac:spMkLst>
            <pc:docMk/>
            <pc:sldMk cId="2937781201" sldId="338"/>
            <ac:spMk id="3098" creationId="{D1EA859B-E555-4109-94F3-6700E046E008}"/>
          </ac:spMkLst>
        </pc:spChg>
        <pc:picChg chg="del">
          <ac:chgData name="Alissa Flatley" userId="0242edfc-aa31-435e-a161-b1e1fa7a13bd" providerId="ADAL" clId="{A929DC01-715C-4FCF-A6EA-72218978E16E}" dt="2023-10-11T19:40:19.587" v="167" actId="478"/>
          <ac:picMkLst>
            <pc:docMk/>
            <pc:sldMk cId="2937781201" sldId="338"/>
            <ac:picMk id="3077" creationId="{BCBD1B43-EC2A-EAC3-AC97-6388A761A057}"/>
          </ac:picMkLst>
        </pc:picChg>
        <pc:picChg chg="add mod">
          <ac:chgData name="Alissa Flatley" userId="0242edfc-aa31-435e-a161-b1e1fa7a13bd" providerId="ADAL" clId="{A929DC01-715C-4FCF-A6EA-72218978E16E}" dt="2023-10-11T20:19:59.036" v="417" actId="26606"/>
          <ac:picMkLst>
            <pc:docMk/>
            <pc:sldMk cId="2937781201" sldId="338"/>
            <ac:picMk id="3087" creationId="{00B7AF25-5ED7-13A7-4684-06C87F52F8B2}"/>
          </ac:picMkLst>
        </pc:picChg>
      </pc:sldChg>
      <pc:sldChg chg="addSp delSp modSp add mod ord">
        <pc:chgData name="Alissa Flatley" userId="0242edfc-aa31-435e-a161-b1e1fa7a13bd" providerId="ADAL" clId="{A929DC01-715C-4FCF-A6EA-72218978E16E}" dt="2023-10-17T20:12:47.285" v="1324"/>
        <pc:sldMkLst>
          <pc:docMk/>
          <pc:sldMk cId="493379224" sldId="339"/>
        </pc:sldMkLst>
        <pc:spChg chg="mod">
          <ac:chgData name="Alissa Flatley" userId="0242edfc-aa31-435e-a161-b1e1fa7a13bd" providerId="ADAL" clId="{A929DC01-715C-4FCF-A6EA-72218978E16E}" dt="2023-10-11T20:20:05.661" v="419" actId="20577"/>
          <ac:spMkLst>
            <pc:docMk/>
            <pc:sldMk cId="493379224" sldId="339"/>
            <ac:spMk id="2" creationId="{00000000-0000-0000-0000-000000000000}"/>
          </ac:spMkLst>
        </pc:spChg>
        <pc:spChg chg="mod">
          <ac:chgData name="Alissa Flatley" userId="0242edfc-aa31-435e-a161-b1e1fa7a13bd" providerId="ADAL" clId="{A929DC01-715C-4FCF-A6EA-72218978E16E}" dt="2023-10-11T20:20:02.505" v="418" actId="26606"/>
          <ac:spMkLst>
            <pc:docMk/>
            <pc:sldMk cId="493379224" sldId="339"/>
            <ac:spMk id="3075" creationId="{00000000-0000-0000-0000-000000000000}"/>
          </ac:spMkLst>
        </pc:spChg>
        <pc:spChg chg="del">
          <ac:chgData name="Alissa Flatley" userId="0242edfc-aa31-435e-a161-b1e1fa7a13bd" providerId="ADAL" clId="{A929DC01-715C-4FCF-A6EA-72218978E16E}" dt="2023-10-11T19:40:27.512" v="170" actId="26606"/>
          <ac:spMkLst>
            <pc:docMk/>
            <pc:sldMk cId="493379224" sldId="339"/>
            <ac:spMk id="3081" creationId="{8380AD67-C5CA-4918-B4BB-C359BB03EEDD}"/>
          </ac:spMkLst>
        </pc:spChg>
        <pc:spChg chg="del">
          <ac:chgData name="Alissa Flatley" userId="0242edfc-aa31-435e-a161-b1e1fa7a13bd" providerId="ADAL" clId="{A929DC01-715C-4FCF-A6EA-72218978E16E}" dt="2023-10-11T19:40:27.512" v="170" actId="26606"/>
          <ac:spMkLst>
            <pc:docMk/>
            <pc:sldMk cId="493379224" sldId="339"/>
            <ac:spMk id="3083" creationId="{EABAD4DA-87BA-4F70-9EF0-45C6BCF17823}"/>
          </ac:spMkLst>
        </pc:spChg>
        <pc:spChg chg="del">
          <ac:chgData name="Alissa Flatley" userId="0242edfc-aa31-435e-a161-b1e1fa7a13bd" providerId="ADAL" clId="{A929DC01-715C-4FCF-A6EA-72218978E16E}" dt="2023-10-11T19:40:27.512" v="170" actId="26606"/>
          <ac:spMkLst>
            <pc:docMk/>
            <pc:sldMk cId="493379224" sldId="339"/>
            <ac:spMk id="3085" creationId="{915128D9-2797-47FA-B6FE-EC24E6B8437A}"/>
          </ac:spMkLst>
        </pc:spChg>
        <pc:spChg chg="add del">
          <ac:chgData name="Alissa Flatley" userId="0242edfc-aa31-435e-a161-b1e1fa7a13bd" providerId="ADAL" clId="{A929DC01-715C-4FCF-A6EA-72218978E16E}" dt="2023-10-11T20:20:02.505" v="418" actId="26606"/>
          <ac:spMkLst>
            <pc:docMk/>
            <pc:sldMk cId="493379224" sldId="339"/>
            <ac:spMk id="3091" creationId="{6B5E2835-4E47-45B3-9CFE-732FF7B05472}"/>
          </ac:spMkLst>
        </pc:spChg>
        <pc:spChg chg="add del">
          <ac:chgData name="Alissa Flatley" userId="0242edfc-aa31-435e-a161-b1e1fa7a13bd" providerId="ADAL" clId="{A929DC01-715C-4FCF-A6EA-72218978E16E}" dt="2023-10-11T20:20:02.505" v="418" actId="26606"/>
          <ac:spMkLst>
            <pc:docMk/>
            <pc:sldMk cId="493379224" sldId="339"/>
            <ac:spMk id="3093" creationId="{5B45AD5D-AA52-4F7B-9362-576A39AD9E09}"/>
          </ac:spMkLst>
        </pc:spChg>
        <pc:spChg chg="add del">
          <ac:chgData name="Alissa Flatley" userId="0242edfc-aa31-435e-a161-b1e1fa7a13bd" providerId="ADAL" clId="{A929DC01-715C-4FCF-A6EA-72218978E16E}" dt="2023-10-11T20:20:02.505" v="418" actId="26606"/>
          <ac:spMkLst>
            <pc:docMk/>
            <pc:sldMk cId="493379224" sldId="339"/>
            <ac:spMk id="3095" creationId="{AEDD7960-4866-4399-BEF6-DD1431AB4E34}"/>
          </ac:spMkLst>
        </pc:spChg>
        <pc:spChg chg="add del">
          <ac:chgData name="Alissa Flatley" userId="0242edfc-aa31-435e-a161-b1e1fa7a13bd" providerId="ADAL" clId="{A929DC01-715C-4FCF-A6EA-72218978E16E}" dt="2023-10-11T20:20:02.505" v="418" actId="26606"/>
          <ac:spMkLst>
            <pc:docMk/>
            <pc:sldMk cId="493379224" sldId="339"/>
            <ac:spMk id="3097" creationId="{55D4142C-5077-457F-A6AD-3FECFDB39685}"/>
          </ac:spMkLst>
        </pc:spChg>
        <pc:spChg chg="add del">
          <ac:chgData name="Alissa Flatley" userId="0242edfc-aa31-435e-a161-b1e1fa7a13bd" providerId="ADAL" clId="{A929DC01-715C-4FCF-A6EA-72218978E16E}" dt="2023-10-11T20:20:02.505" v="418" actId="26606"/>
          <ac:spMkLst>
            <pc:docMk/>
            <pc:sldMk cId="493379224" sldId="339"/>
            <ac:spMk id="3099" creationId="{7A5F0580-5EE9-419F-96EE-B6529EF6E7D0}"/>
          </ac:spMkLst>
        </pc:spChg>
        <pc:spChg chg="add">
          <ac:chgData name="Alissa Flatley" userId="0242edfc-aa31-435e-a161-b1e1fa7a13bd" providerId="ADAL" clId="{A929DC01-715C-4FCF-A6EA-72218978E16E}" dt="2023-10-11T20:20:02.505" v="418" actId="26606"/>
          <ac:spMkLst>
            <pc:docMk/>
            <pc:sldMk cId="493379224" sldId="339"/>
            <ac:spMk id="3104" creationId="{04812C46-200A-4DEB-A05E-3ED6C68C2387}"/>
          </ac:spMkLst>
        </pc:spChg>
        <pc:spChg chg="add">
          <ac:chgData name="Alissa Flatley" userId="0242edfc-aa31-435e-a161-b1e1fa7a13bd" providerId="ADAL" clId="{A929DC01-715C-4FCF-A6EA-72218978E16E}" dt="2023-10-11T20:20:02.505" v="418" actId="26606"/>
          <ac:spMkLst>
            <pc:docMk/>
            <pc:sldMk cId="493379224" sldId="339"/>
            <ac:spMk id="3106" creationId="{D1EA859B-E555-4109-94F3-6700E046E008}"/>
          </ac:spMkLst>
        </pc:spChg>
        <pc:picChg chg="del">
          <ac:chgData name="Alissa Flatley" userId="0242edfc-aa31-435e-a161-b1e1fa7a13bd" providerId="ADAL" clId="{A929DC01-715C-4FCF-A6EA-72218978E16E}" dt="2023-10-11T19:40:25.599" v="169" actId="478"/>
          <ac:picMkLst>
            <pc:docMk/>
            <pc:sldMk cId="493379224" sldId="339"/>
            <ac:picMk id="3077" creationId="{BCBD1B43-EC2A-EAC3-AC97-6388A761A057}"/>
          </ac:picMkLst>
        </pc:picChg>
        <pc:picChg chg="add mod">
          <ac:chgData name="Alissa Flatley" userId="0242edfc-aa31-435e-a161-b1e1fa7a13bd" providerId="ADAL" clId="{A929DC01-715C-4FCF-A6EA-72218978E16E}" dt="2023-10-11T20:20:02.505" v="418" actId="26606"/>
          <ac:picMkLst>
            <pc:docMk/>
            <pc:sldMk cId="493379224" sldId="339"/>
            <ac:picMk id="3087" creationId="{E8AC7E97-3B7A-04B2-DAF4-3C7AA110082C}"/>
          </ac:picMkLst>
        </pc:picChg>
      </pc:sldChg>
      <pc:sldChg chg="addSp delSp modSp new mod setBg">
        <pc:chgData name="Alissa Flatley" userId="0242edfc-aa31-435e-a161-b1e1fa7a13bd" providerId="ADAL" clId="{A929DC01-715C-4FCF-A6EA-72218978E16E}" dt="2023-10-17T20:13:07.300" v="1328" actId="113"/>
        <pc:sldMkLst>
          <pc:docMk/>
          <pc:sldMk cId="784405550" sldId="340"/>
        </pc:sldMkLst>
        <pc:spChg chg="del">
          <ac:chgData name="Alissa Flatley" userId="0242edfc-aa31-435e-a161-b1e1fa7a13bd" providerId="ADAL" clId="{A929DC01-715C-4FCF-A6EA-72218978E16E}" dt="2023-10-11T20:20:15.207" v="420" actId="478"/>
          <ac:spMkLst>
            <pc:docMk/>
            <pc:sldMk cId="784405550" sldId="340"/>
            <ac:spMk id="2" creationId="{695655A5-8E3A-DF10-11D1-BF246A57E496}"/>
          </ac:spMkLst>
        </pc:spChg>
        <pc:spChg chg="mod">
          <ac:chgData name="Alissa Flatley" userId="0242edfc-aa31-435e-a161-b1e1fa7a13bd" providerId="ADAL" clId="{A929DC01-715C-4FCF-A6EA-72218978E16E}" dt="2023-10-17T20:13:07.300" v="1328" actId="113"/>
          <ac:spMkLst>
            <pc:docMk/>
            <pc:sldMk cId="784405550" sldId="340"/>
            <ac:spMk id="3" creationId="{5F94857D-2E02-3483-1233-E5D799196FC4}"/>
          </ac:spMkLst>
        </pc:spChg>
        <pc:spChg chg="mod">
          <ac:chgData name="Alissa Flatley" userId="0242edfc-aa31-435e-a161-b1e1fa7a13bd" providerId="ADAL" clId="{A929DC01-715C-4FCF-A6EA-72218978E16E}" dt="2023-10-11T20:20:30.960" v="432" actId="26606"/>
          <ac:spMkLst>
            <pc:docMk/>
            <pc:sldMk cId="784405550" sldId="340"/>
            <ac:spMk id="4" creationId="{8C59347E-EC49-E3B8-D398-53D52F591A93}"/>
          </ac:spMkLst>
        </pc:spChg>
        <pc:spChg chg="add">
          <ac:chgData name="Alissa Flatley" userId="0242edfc-aa31-435e-a161-b1e1fa7a13bd" providerId="ADAL" clId="{A929DC01-715C-4FCF-A6EA-72218978E16E}" dt="2023-10-11T20:20:30.960" v="432" actId="26606"/>
          <ac:spMkLst>
            <pc:docMk/>
            <pc:sldMk cId="784405550" sldId="340"/>
            <ac:spMk id="10" creationId="{04812C46-200A-4DEB-A05E-3ED6C68C2387}"/>
          </ac:spMkLst>
        </pc:spChg>
        <pc:spChg chg="add">
          <ac:chgData name="Alissa Flatley" userId="0242edfc-aa31-435e-a161-b1e1fa7a13bd" providerId="ADAL" clId="{A929DC01-715C-4FCF-A6EA-72218978E16E}" dt="2023-10-11T20:20:30.960" v="432" actId="26606"/>
          <ac:spMkLst>
            <pc:docMk/>
            <pc:sldMk cId="784405550" sldId="340"/>
            <ac:spMk id="12" creationId="{D1EA859B-E555-4109-94F3-6700E046E008}"/>
          </ac:spMkLst>
        </pc:spChg>
        <pc:picChg chg="add">
          <ac:chgData name="Alissa Flatley" userId="0242edfc-aa31-435e-a161-b1e1fa7a13bd" providerId="ADAL" clId="{A929DC01-715C-4FCF-A6EA-72218978E16E}" dt="2023-10-11T20:20:30.960" v="432" actId="26606"/>
          <ac:picMkLst>
            <pc:docMk/>
            <pc:sldMk cId="784405550" sldId="340"/>
            <ac:picMk id="6" creationId="{000C2A70-6277-D5BC-6DE0-36E2A069383C}"/>
          </ac:picMkLst>
        </pc:picChg>
      </pc:sldChg>
      <pc:sldChg chg="addSp delSp modSp add mod setBg">
        <pc:chgData name="Alissa Flatley" userId="0242edfc-aa31-435e-a161-b1e1fa7a13bd" providerId="ADAL" clId="{A929DC01-715C-4FCF-A6EA-72218978E16E}" dt="2023-10-17T20:13:50.301" v="1337" actId="113"/>
        <pc:sldMkLst>
          <pc:docMk/>
          <pc:sldMk cId="6004422" sldId="341"/>
        </pc:sldMkLst>
        <pc:spChg chg="del mod">
          <ac:chgData name="Alissa Flatley" userId="0242edfc-aa31-435e-a161-b1e1fa7a13bd" providerId="ADAL" clId="{A929DC01-715C-4FCF-A6EA-72218978E16E}" dt="2023-10-11T20:21:00.611" v="437" actId="478"/>
          <ac:spMkLst>
            <pc:docMk/>
            <pc:sldMk cId="6004422" sldId="341"/>
            <ac:spMk id="2" creationId="{695655A5-8E3A-DF10-11D1-BF246A57E496}"/>
          </ac:spMkLst>
        </pc:spChg>
        <pc:spChg chg="mod">
          <ac:chgData name="Alissa Flatley" userId="0242edfc-aa31-435e-a161-b1e1fa7a13bd" providerId="ADAL" clId="{A929DC01-715C-4FCF-A6EA-72218978E16E}" dt="2023-10-17T20:13:50.301" v="1337" actId="113"/>
          <ac:spMkLst>
            <pc:docMk/>
            <pc:sldMk cId="6004422" sldId="341"/>
            <ac:spMk id="3" creationId="{5F94857D-2E02-3483-1233-E5D799196FC4}"/>
          </ac:spMkLst>
        </pc:spChg>
        <pc:spChg chg="mod">
          <ac:chgData name="Alissa Flatley" userId="0242edfc-aa31-435e-a161-b1e1fa7a13bd" providerId="ADAL" clId="{A929DC01-715C-4FCF-A6EA-72218978E16E}" dt="2023-10-17T20:13:31.033" v="1334" actId="26606"/>
          <ac:spMkLst>
            <pc:docMk/>
            <pc:sldMk cId="6004422" sldId="341"/>
            <ac:spMk id="4" creationId="{8C59347E-EC49-E3B8-D398-53D52F591A93}"/>
          </ac:spMkLst>
        </pc:spChg>
        <pc:spChg chg="add del">
          <ac:chgData name="Alissa Flatley" userId="0242edfc-aa31-435e-a161-b1e1fa7a13bd" providerId="ADAL" clId="{A929DC01-715C-4FCF-A6EA-72218978E16E}" dt="2023-10-11T20:21:07.808" v="438" actId="26606"/>
          <ac:spMkLst>
            <pc:docMk/>
            <pc:sldMk cId="6004422" sldId="341"/>
            <ac:spMk id="10" creationId="{1607EC0B-6F18-4CC6-A161-42CC6FAB22E9}"/>
          </ac:spMkLst>
        </pc:spChg>
        <pc:spChg chg="add del">
          <ac:chgData name="Alissa Flatley" userId="0242edfc-aa31-435e-a161-b1e1fa7a13bd" providerId="ADAL" clId="{A929DC01-715C-4FCF-A6EA-72218978E16E}" dt="2023-10-17T20:13:31.033" v="1334" actId="26606"/>
          <ac:spMkLst>
            <pc:docMk/>
            <pc:sldMk cId="6004422" sldId="341"/>
            <ac:spMk id="22" creationId="{04812C46-200A-4DEB-A05E-3ED6C68C2387}"/>
          </ac:spMkLst>
        </pc:spChg>
        <pc:spChg chg="add del">
          <ac:chgData name="Alissa Flatley" userId="0242edfc-aa31-435e-a161-b1e1fa7a13bd" providerId="ADAL" clId="{A929DC01-715C-4FCF-A6EA-72218978E16E}" dt="2023-10-17T20:13:31.033" v="1334" actId="26606"/>
          <ac:spMkLst>
            <pc:docMk/>
            <pc:sldMk cId="6004422" sldId="341"/>
            <ac:spMk id="24" creationId="{D1EA859B-E555-4109-94F3-6700E046E008}"/>
          </ac:spMkLst>
        </pc:spChg>
        <pc:spChg chg="add">
          <ac:chgData name="Alissa Flatley" userId="0242edfc-aa31-435e-a161-b1e1fa7a13bd" providerId="ADAL" clId="{A929DC01-715C-4FCF-A6EA-72218978E16E}" dt="2023-10-17T20:13:31.033" v="1334" actId="26606"/>
          <ac:spMkLst>
            <pc:docMk/>
            <pc:sldMk cId="6004422" sldId="341"/>
            <ac:spMk id="30" creationId="{3ECBE1F1-D69B-4AFA-ABD5-8E41720EF6DE}"/>
          </ac:spMkLst>
        </pc:spChg>
        <pc:spChg chg="add">
          <ac:chgData name="Alissa Flatley" userId="0242edfc-aa31-435e-a161-b1e1fa7a13bd" providerId="ADAL" clId="{A929DC01-715C-4FCF-A6EA-72218978E16E}" dt="2023-10-17T20:13:31.033" v="1334" actId="26606"/>
          <ac:spMkLst>
            <pc:docMk/>
            <pc:sldMk cId="6004422" sldId="341"/>
            <ac:spMk id="32" creationId="{603A6265-E10C-4B85-9C20-E75FCAF9CC63}"/>
          </ac:spMkLst>
        </pc:spChg>
        <pc:grpChg chg="add del">
          <ac:chgData name="Alissa Flatley" userId="0242edfc-aa31-435e-a161-b1e1fa7a13bd" providerId="ADAL" clId="{A929DC01-715C-4FCF-A6EA-72218978E16E}" dt="2023-10-11T20:21:07.808" v="438" actId="26606"/>
          <ac:grpSpMkLst>
            <pc:docMk/>
            <pc:sldMk cId="6004422" sldId="341"/>
            <ac:grpSpMk id="12" creationId="{2F263D67-9B31-4F2B-B228-27FD3112D7EC}"/>
          </ac:grpSpMkLst>
        </pc:grpChg>
        <pc:picChg chg="add del mod">
          <ac:chgData name="Alissa Flatley" userId="0242edfc-aa31-435e-a161-b1e1fa7a13bd" providerId="ADAL" clId="{A929DC01-715C-4FCF-A6EA-72218978E16E}" dt="2023-10-17T20:13:24.721" v="1332" actId="478"/>
          <ac:picMkLst>
            <pc:docMk/>
            <pc:sldMk cId="6004422" sldId="341"/>
            <ac:picMk id="6" creationId="{F44D8051-B6B1-909C-2184-13D4DB90CCEF}"/>
          </ac:picMkLst>
        </pc:picChg>
        <pc:picChg chg="add">
          <ac:chgData name="Alissa Flatley" userId="0242edfc-aa31-435e-a161-b1e1fa7a13bd" providerId="ADAL" clId="{A929DC01-715C-4FCF-A6EA-72218978E16E}" dt="2023-10-17T20:13:31.033" v="1334" actId="26606"/>
          <ac:picMkLst>
            <pc:docMk/>
            <pc:sldMk cId="6004422" sldId="341"/>
            <ac:picMk id="26" creationId="{15B47DF6-3085-DB5A-9E01-004EA4AC1E83}"/>
          </ac:picMkLst>
        </pc:picChg>
      </pc:sldChg>
      <pc:sldChg chg="addSp delSp modSp add mod setBg">
        <pc:chgData name="Alissa Flatley" userId="0242edfc-aa31-435e-a161-b1e1fa7a13bd" providerId="ADAL" clId="{A929DC01-715C-4FCF-A6EA-72218978E16E}" dt="2023-10-17T20:14:29.752" v="1343" actId="113"/>
        <pc:sldMkLst>
          <pc:docMk/>
          <pc:sldMk cId="4211419664" sldId="342"/>
        </pc:sldMkLst>
        <pc:spChg chg="del mod">
          <ac:chgData name="Alissa Flatley" userId="0242edfc-aa31-435e-a161-b1e1fa7a13bd" providerId="ADAL" clId="{A929DC01-715C-4FCF-A6EA-72218978E16E}" dt="2023-10-11T20:21:23.244" v="441" actId="478"/>
          <ac:spMkLst>
            <pc:docMk/>
            <pc:sldMk cId="4211419664" sldId="342"/>
            <ac:spMk id="2" creationId="{695655A5-8E3A-DF10-11D1-BF246A57E496}"/>
          </ac:spMkLst>
        </pc:spChg>
        <pc:spChg chg="mod">
          <ac:chgData name="Alissa Flatley" userId="0242edfc-aa31-435e-a161-b1e1fa7a13bd" providerId="ADAL" clId="{A929DC01-715C-4FCF-A6EA-72218978E16E}" dt="2023-10-17T20:14:29.752" v="1343" actId="113"/>
          <ac:spMkLst>
            <pc:docMk/>
            <pc:sldMk cId="4211419664" sldId="342"/>
            <ac:spMk id="3" creationId="{5F94857D-2E02-3483-1233-E5D799196FC4}"/>
          </ac:spMkLst>
        </pc:spChg>
        <pc:spChg chg="mod">
          <ac:chgData name="Alissa Flatley" userId="0242edfc-aa31-435e-a161-b1e1fa7a13bd" providerId="ADAL" clId="{A929DC01-715C-4FCF-A6EA-72218978E16E}" dt="2023-10-11T20:21:19.352" v="440" actId="26606"/>
          <ac:spMkLst>
            <pc:docMk/>
            <pc:sldMk cId="4211419664" sldId="342"/>
            <ac:spMk id="4" creationId="{8C59347E-EC49-E3B8-D398-53D52F591A93}"/>
          </ac:spMkLst>
        </pc:spChg>
        <pc:spChg chg="add">
          <ac:chgData name="Alissa Flatley" userId="0242edfc-aa31-435e-a161-b1e1fa7a13bd" providerId="ADAL" clId="{A929DC01-715C-4FCF-A6EA-72218978E16E}" dt="2023-10-11T20:21:19.352" v="440" actId="26606"/>
          <ac:spMkLst>
            <pc:docMk/>
            <pc:sldMk cId="4211419664" sldId="342"/>
            <ac:spMk id="10" creationId="{04812C46-200A-4DEB-A05E-3ED6C68C2387}"/>
          </ac:spMkLst>
        </pc:spChg>
        <pc:spChg chg="add">
          <ac:chgData name="Alissa Flatley" userId="0242edfc-aa31-435e-a161-b1e1fa7a13bd" providerId="ADAL" clId="{A929DC01-715C-4FCF-A6EA-72218978E16E}" dt="2023-10-11T20:21:19.352" v="440" actId="26606"/>
          <ac:spMkLst>
            <pc:docMk/>
            <pc:sldMk cId="4211419664" sldId="342"/>
            <ac:spMk id="12" creationId="{D1EA859B-E555-4109-94F3-6700E046E008}"/>
          </ac:spMkLst>
        </pc:spChg>
        <pc:picChg chg="add">
          <ac:chgData name="Alissa Flatley" userId="0242edfc-aa31-435e-a161-b1e1fa7a13bd" providerId="ADAL" clId="{A929DC01-715C-4FCF-A6EA-72218978E16E}" dt="2023-10-11T20:21:19.352" v="440" actId="26606"/>
          <ac:picMkLst>
            <pc:docMk/>
            <pc:sldMk cId="4211419664" sldId="342"/>
            <ac:picMk id="6" creationId="{BAE9BECB-2852-3B1F-F040-426C02A9A1C9}"/>
          </ac:picMkLst>
        </pc:picChg>
      </pc:sldChg>
      <pc:sldChg chg="addSp delSp modSp add mod setBg">
        <pc:chgData name="Alissa Flatley" userId="0242edfc-aa31-435e-a161-b1e1fa7a13bd" providerId="ADAL" clId="{A929DC01-715C-4FCF-A6EA-72218978E16E}" dt="2023-10-17T20:15:29.061" v="1366" actId="113"/>
        <pc:sldMkLst>
          <pc:docMk/>
          <pc:sldMk cId="1147754061" sldId="343"/>
        </pc:sldMkLst>
        <pc:spChg chg="del mod">
          <ac:chgData name="Alissa Flatley" userId="0242edfc-aa31-435e-a161-b1e1fa7a13bd" providerId="ADAL" clId="{A929DC01-715C-4FCF-A6EA-72218978E16E}" dt="2023-10-11T20:21:48.125" v="451" actId="478"/>
          <ac:spMkLst>
            <pc:docMk/>
            <pc:sldMk cId="1147754061" sldId="343"/>
            <ac:spMk id="2" creationId="{695655A5-8E3A-DF10-11D1-BF246A57E496}"/>
          </ac:spMkLst>
        </pc:spChg>
        <pc:spChg chg="mod">
          <ac:chgData name="Alissa Flatley" userId="0242edfc-aa31-435e-a161-b1e1fa7a13bd" providerId="ADAL" clId="{A929DC01-715C-4FCF-A6EA-72218978E16E}" dt="2023-10-17T20:15:29.061" v="1366" actId="113"/>
          <ac:spMkLst>
            <pc:docMk/>
            <pc:sldMk cId="1147754061" sldId="343"/>
            <ac:spMk id="3" creationId="{5F94857D-2E02-3483-1233-E5D799196FC4}"/>
          </ac:spMkLst>
        </pc:spChg>
        <pc:spChg chg="mod">
          <ac:chgData name="Alissa Flatley" userId="0242edfc-aa31-435e-a161-b1e1fa7a13bd" providerId="ADAL" clId="{A929DC01-715C-4FCF-A6EA-72218978E16E}" dt="2023-10-11T20:21:57.448" v="454" actId="26606"/>
          <ac:spMkLst>
            <pc:docMk/>
            <pc:sldMk cId="1147754061" sldId="343"/>
            <ac:spMk id="4" creationId="{8C59347E-EC49-E3B8-D398-53D52F591A93}"/>
          </ac:spMkLst>
        </pc:spChg>
        <pc:spChg chg="add del">
          <ac:chgData name="Alissa Flatley" userId="0242edfc-aa31-435e-a161-b1e1fa7a13bd" providerId="ADAL" clId="{A929DC01-715C-4FCF-A6EA-72218978E16E}" dt="2023-10-11T20:21:45.165" v="449" actId="26606"/>
          <ac:spMkLst>
            <pc:docMk/>
            <pc:sldMk cId="1147754061" sldId="343"/>
            <ac:spMk id="10" creationId="{79BB35BC-D5C2-4C8B-A22A-A71E6191913B}"/>
          </ac:spMkLst>
        </pc:spChg>
        <pc:spChg chg="add del">
          <ac:chgData name="Alissa Flatley" userId="0242edfc-aa31-435e-a161-b1e1fa7a13bd" providerId="ADAL" clId="{A929DC01-715C-4FCF-A6EA-72218978E16E}" dt="2023-10-11T20:21:57.448" v="454" actId="26606"/>
          <ac:spMkLst>
            <pc:docMk/>
            <pc:sldMk cId="1147754061" sldId="343"/>
            <ac:spMk id="12" creationId="{D1EA859B-E555-4109-94F3-6700E046E008}"/>
          </ac:spMkLst>
        </pc:spChg>
        <pc:spChg chg="add del">
          <ac:chgData name="Alissa Flatley" userId="0242edfc-aa31-435e-a161-b1e1fa7a13bd" providerId="ADAL" clId="{A929DC01-715C-4FCF-A6EA-72218978E16E}" dt="2023-10-11T20:21:57.448" v="454" actId="26606"/>
          <ac:spMkLst>
            <pc:docMk/>
            <pc:sldMk cId="1147754061" sldId="343"/>
            <ac:spMk id="13" creationId="{04812C46-200A-4DEB-A05E-3ED6C68C2387}"/>
          </ac:spMkLst>
        </pc:spChg>
        <pc:spChg chg="add del">
          <ac:chgData name="Alissa Flatley" userId="0242edfc-aa31-435e-a161-b1e1fa7a13bd" providerId="ADAL" clId="{A929DC01-715C-4FCF-A6EA-72218978E16E}" dt="2023-10-11T20:21:57.422" v="453" actId="26606"/>
          <ac:spMkLst>
            <pc:docMk/>
            <pc:sldMk cId="1147754061" sldId="343"/>
            <ac:spMk id="19" creationId="{04812C46-200A-4DEB-A05E-3ED6C68C2387}"/>
          </ac:spMkLst>
        </pc:spChg>
        <pc:spChg chg="add">
          <ac:chgData name="Alissa Flatley" userId="0242edfc-aa31-435e-a161-b1e1fa7a13bd" providerId="ADAL" clId="{A929DC01-715C-4FCF-A6EA-72218978E16E}" dt="2023-10-11T20:21:57.448" v="454" actId="26606"/>
          <ac:spMkLst>
            <pc:docMk/>
            <pc:sldMk cId="1147754061" sldId="343"/>
            <ac:spMk id="21" creationId="{D1EA859B-E555-4109-94F3-6700E046E008}"/>
          </ac:spMkLst>
        </pc:spChg>
        <pc:spChg chg="add">
          <ac:chgData name="Alissa Flatley" userId="0242edfc-aa31-435e-a161-b1e1fa7a13bd" providerId="ADAL" clId="{A929DC01-715C-4FCF-A6EA-72218978E16E}" dt="2023-10-11T20:21:57.448" v="454" actId="26606"/>
          <ac:spMkLst>
            <pc:docMk/>
            <pc:sldMk cId="1147754061" sldId="343"/>
            <ac:spMk id="22" creationId="{04812C46-200A-4DEB-A05E-3ED6C68C2387}"/>
          </ac:spMkLst>
        </pc:spChg>
        <pc:picChg chg="add del">
          <ac:chgData name="Alissa Flatley" userId="0242edfc-aa31-435e-a161-b1e1fa7a13bd" providerId="ADAL" clId="{A929DC01-715C-4FCF-A6EA-72218978E16E}" dt="2023-10-11T20:21:45.165" v="449" actId="26606"/>
          <ac:picMkLst>
            <pc:docMk/>
            <pc:sldMk cId="1147754061" sldId="343"/>
            <ac:picMk id="6" creationId="{B6E5DB90-7719-8C9E-6A9B-D63813A3E55F}"/>
          </ac:picMkLst>
        </pc:picChg>
        <pc:picChg chg="add mod">
          <ac:chgData name="Alissa Flatley" userId="0242edfc-aa31-435e-a161-b1e1fa7a13bd" providerId="ADAL" clId="{A929DC01-715C-4FCF-A6EA-72218978E16E}" dt="2023-10-11T20:21:57.448" v="454" actId="26606"/>
          <ac:picMkLst>
            <pc:docMk/>
            <pc:sldMk cId="1147754061" sldId="343"/>
            <ac:picMk id="14" creationId="{A437F5BF-11AB-3218-339F-FF4DBE54E9F7}"/>
          </ac:picMkLst>
        </pc:picChg>
      </pc:sldChg>
      <pc:sldChg chg="addSp delSp modSp add mod setBg">
        <pc:chgData name="Alissa Flatley" userId="0242edfc-aa31-435e-a161-b1e1fa7a13bd" providerId="ADAL" clId="{A929DC01-715C-4FCF-A6EA-72218978E16E}" dt="2023-10-17T20:16:44.843" v="1386" actId="113"/>
        <pc:sldMkLst>
          <pc:docMk/>
          <pc:sldMk cId="4096560482" sldId="344"/>
        </pc:sldMkLst>
        <pc:spChg chg="del">
          <ac:chgData name="Alissa Flatley" userId="0242edfc-aa31-435e-a161-b1e1fa7a13bd" providerId="ADAL" clId="{A929DC01-715C-4FCF-A6EA-72218978E16E}" dt="2023-10-11T20:22:10.784" v="458" actId="478"/>
          <ac:spMkLst>
            <pc:docMk/>
            <pc:sldMk cId="4096560482" sldId="344"/>
            <ac:spMk id="2" creationId="{695655A5-8E3A-DF10-11D1-BF246A57E496}"/>
          </ac:spMkLst>
        </pc:spChg>
        <pc:spChg chg="mod">
          <ac:chgData name="Alissa Flatley" userId="0242edfc-aa31-435e-a161-b1e1fa7a13bd" providerId="ADAL" clId="{A929DC01-715C-4FCF-A6EA-72218978E16E}" dt="2023-10-17T20:16:44.843" v="1386" actId="113"/>
          <ac:spMkLst>
            <pc:docMk/>
            <pc:sldMk cId="4096560482" sldId="344"/>
            <ac:spMk id="3" creationId="{5F94857D-2E02-3483-1233-E5D799196FC4}"/>
          </ac:spMkLst>
        </pc:spChg>
        <pc:spChg chg="mod">
          <ac:chgData name="Alissa Flatley" userId="0242edfc-aa31-435e-a161-b1e1fa7a13bd" providerId="ADAL" clId="{A929DC01-715C-4FCF-A6EA-72218978E16E}" dt="2023-10-17T20:15:45.628" v="1371" actId="26606"/>
          <ac:spMkLst>
            <pc:docMk/>
            <pc:sldMk cId="4096560482" sldId="344"/>
            <ac:spMk id="4" creationId="{8C59347E-EC49-E3B8-D398-53D52F591A93}"/>
          </ac:spMkLst>
        </pc:spChg>
        <pc:spChg chg="add del">
          <ac:chgData name="Alissa Flatley" userId="0242edfc-aa31-435e-a161-b1e1fa7a13bd" providerId="ADAL" clId="{A929DC01-715C-4FCF-A6EA-72218978E16E}" dt="2023-10-17T20:15:45.628" v="1371" actId="26606"/>
          <ac:spMkLst>
            <pc:docMk/>
            <pc:sldMk cId="4096560482" sldId="344"/>
            <ac:spMk id="10" creationId="{04812C46-200A-4DEB-A05E-3ED6C68C2387}"/>
          </ac:spMkLst>
        </pc:spChg>
        <pc:spChg chg="add del">
          <ac:chgData name="Alissa Flatley" userId="0242edfc-aa31-435e-a161-b1e1fa7a13bd" providerId="ADAL" clId="{A929DC01-715C-4FCF-A6EA-72218978E16E}" dt="2023-10-17T20:15:45.628" v="1371" actId="26606"/>
          <ac:spMkLst>
            <pc:docMk/>
            <pc:sldMk cId="4096560482" sldId="344"/>
            <ac:spMk id="12" creationId="{D1EA859B-E555-4109-94F3-6700E046E008}"/>
          </ac:spMkLst>
        </pc:spChg>
        <pc:spChg chg="add del">
          <ac:chgData name="Alissa Flatley" userId="0242edfc-aa31-435e-a161-b1e1fa7a13bd" providerId="ADAL" clId="{A929DC01-715C-4FCF-A6EA-72218978E16E}" dt="2023-10-17T20:15:43.677" v="1368" actId="26606"/>
          <ac:spMkLst>
            <pc:docMk/>
            <pc:sldMk cId="4096560482" sldId="344"/>
            <ac:spMk id="17" creationId="{F13C74B1-5B17-4795-BED0-7140497B445A}"/>
          </ac:spMkLst>
        </pc:spChg>
        <pc:spChg chg="add del">
          <ac:chgData name="Alissa Flatley" userId="0242edfc-aa31-435e-a161-b1e1fa7a13bd" providerId="ADAL" clId="{A929DC01-715C-4FCF-A6EA-72218978E16E}" dt="2023-10-17T20:15:43.677" v="1368" actId="26606"/>
          <ac:spMkLst>
            <pc:docMk/>
            <pc:sldMk cId="4096560482" sldId="344"/>
            <ac:spMk id="19" creationId="{D4974D33-8DC5-464E-8C6D-BE58F0669C17}"/>
          </ac:spMkLst>
        </pc:spChg>
        <pc:spChg chg="add del">
          <ac:chgData name="Alissa Flatley" userId="0242edfc-aa31-435e-a161-b1e1fa7a13bd" providerId="ADAL" clId="{A929DC01-715C-4FCF-A6EA-72218978E16E}" dt="2023-10-17T20:15:45.597" v="1370" actId="26606"/>
          <ac:spMkLst>
            <pc:docMk/>
            <pc:sldMk cId="4096560482" sldId="344"/>
            <ac:spMk id="21" creationId="{3ECBE1F1-D69B-4AFA-ABD5-8E41720EF6DE}"/>
          </ac:spMkLst>
        </pc:spChg>
        <pc:spChg chg="add del">
          <ac:chgData name="Alissa Flatley" userId="0242edfc-aa31-435e-a161-b1e1fa7a13bd" providerId="ADAL" clId="{A929DC01-715C-4FCF-A6EA-72218978E16E}" dt="2023-10-17T20:15:45.597" v="1370" actId="26606"/>
          <ac:spMkLst>
            <pc:docMk/>
            <pc:sldMk cId="4096560482" sldId="344"/>
            <ac:spMk id="22" creationId="{603A6265-E10C-4B85-9C20-E75FCAF9CC63}"/>
          </ac:spMkLst>
        </pc:spChg>
        <pc:spChg chg="add">
          <ac:chgData name="Alissa Flatley" userId="0242edfc-aa31-435e-a161-b1e1fa7a13bd" providerId="ADAL" clId="{A929DC01-715C-4FCF-A6EA-72218978E16E}" dt="2023-10-17T20:15:45.628" v="1371" actId="26606"/>
          <ac:spMkLst>
            <pc:docMk/>
            <pc:sldMk cId="4096560482" sldId="344"/>
            <ac:spMk id="24" creationId="{04812C46-200A-4DEB-A05E-3ED6C68C2387}"/>
          </ac:spMkLst>
        </pc:spChg>
        <pc:spChg chg="add">
          <ac:chgData name="Alissa Flatley" userId="0242edfc-aa31-435e-a161-b1e1fa7a13bd" providerId="ADAL" clId="{A929DC01-715C-4FCF-A6EA-72218978E16E}" dt="2023-10-17T20:15:45.628" v="1371" actId="26606"/>
          <ac:spMkLst>
            <pc:docMk/>
            <pc:sldMk cId="4096560482" sldId="344"/>
            <ac:spMk id="25" creationId="{D1EA859B-E555-4109-94F3-6700E046E008}"/>
          </ac:spMkLst>
        </pc:spChg>
        <pc:picChg chg="add mod ord">
          <ac:chgData name="Alissa Flatley" userId="0242edfc-aa31-435e-a161-b1e1fa7a13bd" providerId="ADAL" clId="{A929DC01-715C-4FCF-A6EA-72218978E16E}" dt="2023-10-17T20:15:45.628" v="1371" actId="26606"/>
          <ac:picMkLst>
            <pc:docMk/>
            <pc:sldMk cId="4096560482" sldId="344"/>
            <ac:picMk id="6" creationId="{84686F94-5A7B-2E0E-EFEC-DBAD88455119}"/>
          </ac:picMkLst>
        </pc:picChg>
      </pc:sldChg>
      <pc:sldChg chg="addSp delSp modSp add mod setBg">
        <pc:chgData name="Alissa Flatley" userId="0242edfc-aa31-435e-a161-b1e1fa7a13bd" providerId="ADAL" clId="{A929DC01-715C-4FCF-A6EA-72218978E16E}" dt="2023-10-17T20:16:57.632" v="1388" actId="113"/>
        <pc:sldMkLst>
          <pc:docMk/>
          <pc:sldMk cId="934671429" sldId="345"/>
        </pc:sldMkLst>
        <pc:spChg chg="del">
          <ac:chgData name="Alissa Flatley" userId="0242edfc-aa31-435e-a161-b1e1fa7a13bd" providerId="ADAL" clId="{A929DC01-715C-4FCF-A6EA-72218978E16E}" dt="2023-10-11T20:22:40.004" v="464" actId="478"/>
          <ac:spMkLst>
            <pc:docMk/>
            <pc:sldMk cId="934671429" sldId="345"/>
            <ac:spMk id="2" creationId="{695655A5-8E3A-DF10-11D1-BF246A57E496}"/>
          </ac:spMkLst>
        </pc:spChg>
        <pc:spChg chg="mod">
          <ac:chgData name="Alissa Flatley" userId="0242edfc-aa31-435e-a161-b1e1fa7a13bd" providerId="ADAL" clId="{A929DC01-715C-4FCF-A6EA-72218978E16E}" dt="2023-10-17T20:16:57.632" v="1388" actId="113"/>
          <ac:spMkLst>
            <pc:docMk/>
            <pc:sldMk cId="934671429" sldId="345"/>
            <ac:spMk id="3" creationId="{5F94857D-2E02-3483-1233-E5D799196FC4}"/>
          </ac:spMkLst>
        </pc:spChg>
        <pc:spChg chg="mod">
          <ac:chgData name="Alissa Flatley" userId="0242edfc-aa31-435e-a161-b1e1fa7a13bd" providerId="ADAL" clId="{A929DC01-715C-4FCF-A6EA-72218978E16E}" dt="2023-10-11T20:22:42.949" v="465" actId="26606"/>
          <ac:spMkLst>
            <pc:docMk/>
            <pc:sldMk cId="934671429" sldId="345"/>
            <ac:spMk id="4" creationId="{8C59347E-EC49-E3B8-D398-53D52F591A93}"/>
          </ac:spMkLst>
        </pc:spChg>
        <pc:spChg chg="add">
          <ac:chgData name="Alissa Flatley" userId="0242edfc-aa31-435e-a161-b1e1fa7a13bd" providerId="ADAL" clId="{A929DC01-715C-4FCF-A6EA-72218978E16E}" dt="2023-10-11T20:22:42.949" v="465" actId="26606"/>
          <ac:spMkLst>
            <pc:docMk/>
            <pc:sldMk cId="934671429" sldId="345"/>
            <ac:spMk id="10" creationId="{04812C46-200A-4DEB-A05E-3ED6C68C2387}"/>
          </ac:spMkLst>
        </pc:spChg>
        <pc:picChg chg="add">
          <ac:chgData name="Alissa Flatley" userId="0242edfc-aa31-435e-a161-b1e1fa7a13bd" providerId="ADAL" clId="{A929DC01-715C-4FCF-A6EA-72218978E16E}" dt="2023-10-11T20:22:42.949" v="465" actId="26606"/>
          <ac:picMkLst>
            <pc:docMk/>
            <pc:sldMk cId="934671429" sldId="345"/>
            <ac:picMk id="6" creationId="{EF3FAC30-98AE-D27B-2C16-18DACFD20377}"/>
          </ac:picMkLst>
        </pc:picChg>
      </pc:sldChg>
      <pc:sldChg chg="addSp delSp modSp add mod setBg">
        <pc:chgData name="Alissa Flatley" userId="0242edfc-aa31-435e-a161-b1e1fa7a13bd" providerId="ADAL" clId="{A929DC01-715C-4FCF-A6EA-72218978E16E}" dt="2023-10-11T20:22:52.761" v="471" actId="26606"/>
        <pc:sldMkLst>
          <pc:docMk/>
          <pc:sldMk cId="771843591" sldId="346"/>
        </pc:sldMkLst>
        <pc:spChg chg="mod">
          <ac:chgData name="Alissa Flatley" userId="0242edfc-aa31-435e-a161-b1e1fa7a13bd" providerId="ADAL" clId="{A929DC01-715C-4FCF-A6EA-72218978E16E}" dt="2023-10-11T20:22:52.761" v="471" actId="26606"/>
          <ac:spMkLst>
            <pc:docMk/>
            <pc:sldMk cId="771843591" sldId="346"/>
            <ac:spMk id="2" creationId="{695655A5-8E3A-DF10-11D1-BF246A57E496}"/>
          </ac:spMkLst>
        </pc:spChg>
        <pc:spChg chg="mod">
          <ac:chgData name="Alissa Flatley" userId="0242edfc-aa31-435e-a161-b1e1fa7a13bd" providerId="ADAL" clId="{A929DC01-715C-4FCF-A6EA-72218978E16E}" dt="2023-10-11T20:22:52.761" v="471" actId="26606"/>
          <ac:spMkLst>
            <pc:docMk/>
            <pc:sldMk cId="771843591" sldId="346"/>
            <ac:spMk id="3" creationId="{5F94857D-2E02-3483-1233-E5D799196FC4}"/>
          </ac:spMkLst>
        </pc:spChg>
        <pc:spChg chg="mod">
          <ac:chgData name="Alissa Flatley" userId="0242edfc-aa31-435e-a161-b1e1fa7a13bd" providerId="ADAL" clId="{A929DC01-715C-4FCF-A6EA-72218978E16E}" dt="2023-10-11T20:22:52.761" v="471" actId="26606"/>
          <ac:spMkLst>
            <pc:docMk/>
            <pc:sldMk cId="771843591" sldId="346"/>
            <ac:spMk id="4" creationId="{8C59347E-EC49-E3B8-D398-53D52F591A93}"/>
          </ac:spMkLst>
        </pc:spChg>
        <pc:spChg chg="add del">
          <ac:chgData name="Alissa Flatley" userId="0242edfc-aa31-435e-a161-b1e1fa7a13bd" providerId="ADAL" clId="{A929DC01-715C-4FCF-A6EA-72218978E16E}" dt="2023-10-11T20:22:52.702" v="470" actId="26606"/>
          <ac:spMkLst>
            <pc:docMk/>
            <pc:sldMk cId="771843591" sldId="346"/>
            <ac:spMk id="10" creationId="{04812C46-200A-4DEB-A05E-3ED6C68C2387}"/>
          </ac:spMkLst>
        </pc:spChg>
        <pc:spChg chg="add del">
          <ac:chgData name="Alissa Flatley" userId="0242edfc-aa31-435e-a161-b1e1fa7a13bd" providerId="ADAL" clId="{A929DC01-715C-4FCF-A6EA-72218978E16E}" dt="2023-10-11T20:22:52.702" v="470" actId="26606"/>
          <ac:spMkLst>
            <pc:docMk/>
            <pc:sldMk cId="771843591" sldId="346"/>
            <ac:spMk id="12" creationId="{D1EA859B-E555-4109-94F3-6700E046E008}"/>
          </ac:spMkLst>
        </pc:spChg>
        <pc:spChg chg="add">
          <ac:chgData name="Alissa Flatley" userId="0242edfc-aa31-435e-a161-b1e1fa7a13bd" providerId="ADAL" clId="{A929DC01-715C-4FCF-A6EA-72218978E16E}" dt="2023-10-11T20:22:52.761" v="471" actId="26606"/>
          <ac:spMkLst>
            <pc:docMk/>
            <pc:sldMk cId="771843591" sldId="346"/>
            <ac:spMk id="14" creationId="{04812C46-200A-4DEB-A05E-3ED6C68C2387}"/>
          </ac:spMkLst>
        </pc:spChg>
        <pc:spChg chg="add">
          <ac:chgData name="Alissa Flatley" userId="0242edfc-aa31-435e-a161-b1e1fa7a13bd" providerId="ADAL" clId="{A929DC01-715C-4FCF-A6EA-72218978E16E}" dt="2023-10-11T20:22:52.761" v="471" actId="26606"/>
          <ac:spMkLst>
            <pc:docMk/>
            <pc:sldMk cId="771843591" sldId="346"/>
            <ac:spMk id="16" creationId="{D1EA859B-E555-4109-94F3-6700E046E008}"/>
          </ac:spMkLst>
        </pc:spChg>
        <pc:picChg chg="add del">
          <ac:chgData name="Alissa Flatley" userId="0242edfc-aa31-435e-a161-b1e1fa7a13bd" providerId="ADAL" clId="{A929DC01-715C-4FCF-A6EA-72218978E16E}" dt="2023-10-11T20:22:52.702" v="470" actId="26606"/>
          <ac:picMkLst>
            <pc:docMk/>
            <pc:sldMk cId="771843591" sldId="346"/>
            <ac:picMk id="6" creationId="{454D4658-412D-BAF3-4AB8-3A2955BE6A29}"/>
          </ac:picMkLst>
        </pc:picChg>
        <pc:picChg chg="add">
          <ac:chgData name="Alissa Flatley" userId="0242edfc-aa31-435e-a161-b1e1fa7a13bd" providerId="ADAL" clId="{A929DC01-715C-4FCF-A6EA-72218978E16E}" dt="2023-10-11T20:22:52.761" v="471" actId="26606"/>
          <ac:picMkLst>
            <pc:docMk/>
            <pc:sldMk cId="771843591" sldId="346"/>
            <ac:picMk id="15" creationId="{8B7B9640-EF28-63A6-9B89-40F4C81BC1C3}"/>
          </ac:picMkLst>
        </pc:picChg>
      </pc:sldChg>
      <pc:sldChg chg="addSp delSp modSp add del mod setBg">
        <pc:chgData name="Alissa Flatley" userId="0242edfc-aa31-435e-a161-b1e1fa7a13bd" providerId="ADAL" clId="{A929DC01-715C-4FCF-A6EA-72218978E16E}" dt="2023-10-17T20:18:28.351" v="1419" actId="47"/>
        <pc:sldMkLst>
          <pc:docMk/>
          <pc:sldMk cId="3834974792" sldId="347"/>
        </pc:sldMkLst>
        <pc:spChg chg="mod">
          <ac:chgData name="Alissa Flatley" userId="0242edfc-aa31-435e-a161-b1e1fa7a13bd" providerId="ADAL" clId="{A929DC01-715C-4FCF-A6EA-72218978E16E}" dt="2023-10-11T20:23:02.769" v="474" actId="26606"/>
          <ac:spMkLst>
            <pc:docMk/>
            <pc:sldMk cId="3834974792" sldId="347"/>
            <ac:spMk id="2" creationId="{695655A5-8E3A-DF10-11D1-BF246A57E496}"/>
          </ac:spMkLst>
        </pc:spChg>
        <pc:spChg chg="mod">
          <ac:chgData name="Alissa Flatley" userId="0242edfc-aa31-435e-a161-b1e1fa7a13bd" providerId="ADAL" clId="{A929DC01-715C-4FCF-A6EA-72218978E16E}" dt="2023-10-11T20:23:08.097" v="478" actId="20577"/>
          <ac:spMkLst>
            <pc:docMk/>
            <pc:sldMk cId="3834974792" sldId="347"/>
            <ac:spMk id="3" creationId="{5F94857D-2E02-3483-1233-E5D799196FC4}"/>
          </ac:spMkLst>
        </pc:spChg>
        <pc:spChg chg="mod">
          <ac:chgData name="Alissa Flatley" userId="0242edfc-aa31-435e-a161-b1e1fa7a13bd" providerId="ADAL" clId="{A929DC01-715C-4FCF-A6EA-72218978E16E}" dt="2023-10-11T20:23:02.769" v="474" actId="26606"/>
          <ac:spMkLst>
            <pc:docMk/>
            <pc:sldMk cId="3834974792" sldId="347"/>
            <ac:spMk id="4" creationId="{8C59347E-EC49-E3B8-D398-53D52F591A93}"/>
          </ac:spMkLst>
        </pc:spChg>
        <pc:spChg chg="add del">
          <ac:chgData name="Alissa Flatley" userId="0242edfc-aa31-435e-a161-b1e1fa7a13bd" providerId="ADAL" clId="{A929DC01-715C-4FCF-A6EA-72218978E16E}" dt="2023-10-11T20:23:02.735" v="473" actId="26606"/>
          <ac:spMkLst>
            <pc:docMk/>
            <pc:sldMk cId="3834974792" sldId="347"/>
            <ac:spMk id="10" creationId="{04812C46-200A-4DEB-A05E-3ED6C68C2387}"/>
          </ac:spMkLst>
        </pc:spChg>
        <pc:spChg chg="add del">
          <ac:chgData name="Alissa Flatley" userId="0242edfc-aa31-435e-a161-b1e1fa7a13bd" providerId="ADAL" clId="{A929DC01-715C-4FCF-A6EA-72218978E16E}" dt="2023-10-11T20:23:02.735" v="473" actId="26606"/>
          <ac:spMkLst>
            <pc:docMk/>
            <pc:sldMk cId="3834974792" sldId="347"/>
            <ac:spMk id="12" creationId="{D1EA859B-E555-4109-94F3-6700E046E008}"/>
          </ac:spMkLst>
        </pc:spChg>
        <pc:spChg chg="add">
          <ac:chgData name="Alissa Flatley" userId="0242edfc-aa31-435e-a161-b1e1fa7a13bd" providerId="ADAL" clId="{A929DC01-715C-4FCF-A6EA-72218978E16E}" dt="2023-10-11T20:23:02.769" v="474" actId="26606"/>
          <ac:spMkLst>
            <pc:docMk/>
            <pc:sldMk cId="3834974792" sldId="347"/>
            <ac:spMk id="14" creationId="{E51BA4DF-2BD4-4EC2-B1DB-B27C8AC71864}"/>
          </ac:spMkLst>
        </pc:spChg>
        <pc:picChg chg="add del">
          <ac:chgData name="Alissa Flatley" userId="0242edfc-aa31-435e-a161-b1e1fa7a13bd" providerId="ADAL" clId="{A929DC01-715C-4FCF-A6EA-72218978E16E}" dt="2023-10-11T20:23:02.735" v="473" actId="26606"/>
          <ac:picMkLst>
            <pc:docMk/>
            <pc:sldMk cId="3834974792" sldId="347"/>
            <ac:picMk id="6" creationId="{F92385AD-9BD9-8722-8073-38D052E175AC}"/>
          </ac:picMkLst>
        </pc:picChg>
        <pc:picChg chg="add">
          <ac:chgData name="Alissa Flatley" userId="0242edfc-aa31-435e-a161-b1e1fa7a13bd" providerId="ADAL" clId="{A929DC01-715C-4FCF-A6EA-72218978E16E}" dt="2023-10-11T20:23:02.769" v="474" actId="26606"/>
          <ac:picMkLst>
            <pc:docMk/>
            <pc:sldMk cId="3834974792" sldId="347"/>
            <ac:picMk id="15" creationId="{503E9DA8-0896-8B0A-4E8D-3EE6AEA00D56}"/>
          </ac:picMkLst>
        </pc:picChg>
      </pc:sldChg>
      <pc:sldChg chg="addSp modSp add mod ord setBg">
        <pc:chgData name="Alissa Flatley" userId="0242edfc-aa31-435e-a161-b1e1fa7a13bd" providerId="ADAL" clId="{A929DC01-715C-4FCF-A6EA-72218978E16E}" dt="2023-10-17T20:18:35.484" v="1421"/>
        <pc:sldMkLst>
          <pc:docMk/>
          <pc:sldMk cId="2286134411" sldId="348"/>
        </pc:sldMkLst>
        <pc:spChg chg="mod">
          <ac:chgData name="Alissa Flatley" userId="0242edfc-aa31-435e-a161-b1e1fa7a13bd" providerId="ADAL" clId="{A929DC01-715C-4FCF-A6EA-72218978E16E}" dt="2023-10-11T20:23:18.545" v="480" actId="2711"/>
          <ac:spMkLst>
            <pc:docMk/>
            <pc:sldMk cId="2286134411" sldId="348"/>
            <ac:spMk id="2" creationId="{695655A5-8E3A-DF10-11D1-BF246A57E496}"/>
          </ac:spMkLst>
        </pc:spChg>
        <pc:spChg chg="mod">
          <ac:chgData name="Alissa Flatley" userId="0242edfc-aa31-435e-a161-b1e1fa7a13bd" providerId="ADAL" clId="{A929DC01-715C-4FCF-A6EA-72218978E16E}" dt="2023-10-11T20:23:12.044" v="479" actId="26606"/>
          <ac:spMkLst>
            <pc:docMk/>
            <pc:sldMk cId="2286134411" sldId="348"/>
            <ac:spMk id="3" creationId="{5F94857D-2E02-3483-1233-E5D799196FC4}"/>
          </ac:spMkLst>
        </pc:spChg>
        <pc:spChg chg="mod">
          <ac:chgData name="Alissa Flatley" userId="0242edfc-aa31-435e-a161-b1e1fa7a13bd" providerId="ADAL" clId="{A929DC01-715C-4FCF-A6EA-72218978E16E}" dt="2023-10-11T20:23:12.044" v="479" actId="26606"/>
          <ac:spMkLst>
            <pc:docMk/>
            <pc:sldMk cId="2286134411" sldId="348"/>
            <ac:spMk id="4" creationId="{8C59347E-EC49-E3B8-D398-53D52F591A93}"/>
          </ac:spMkLst>
        </pc:spChg>
        <pc:spChg chg="add">
          <ac:chgData name="Alissa Flatley" userId="0242edfc-aa31-435e-a161-b1e1fa7a13bd" providerId="ADAL" clId="{A929DC01-715C-4FCF-A6EA-72218978E16E}" dt="2023-10-11T20:23:12.044" v="479" actId="26606"/>
          <ac:spMkLst>
            <pc:docMk/>
            <pc:sldMk cId="2286134411" sldId="348"/>
            <ac:spMk id="10" creationId="{8181FC64-B306-4821-98E2-780662EFC486}"/>
          </ac:spMkLst>
        </pc:spChg>
        <pc:spChg chg="add">
          <ac:chgData name="Alissa Flatley" userId="0242edfc-aa31-435e-a161-b1e1fa7a13bd" providerId="ADAL" clId="{A929DC01-715C-4FCF-A6EA-72218978E16E}" dt="2023-10-11T20:23:12.044" v="479" actId="26606"/>
          <ac:spMkLst>
            <pc:docMk/>
            <pc:sldMk cId="2286134411" sldId="348"/>
            <ac:spMk id="12" creationId="{5871FC61-DD4E-47D4-81FD-8A7E7D12B371}"/>
          </ac:spMkLst>
        </pc:spChg>
        <pc:spChg chg="add">
          <ac:chgData name="Alissa Flatley" userId="0242edfc-aa31-435e-a161-b1e1fa7a13bd" providerId="ADAL" clId="{A929DC01-715C-4FCF-A6EA-72218978E16E}" dt="2023-10-11T20:23:12.044" v="479" actId="26606"/>
          <ac:spMkLst>
            <pc:docMk/>
            <pc:sldMk cId="2286134411" sldId="348"/>
            <ac:spMk id="14" creationId="{F9EC3F91-A75C-4F74-867E-E4C28C13546B}"/>
          </ac:spMkLst>
        </pc:spChg>
        <pc:spChg chg="add">
          <ac:chgData name="Alissa Flatley" userId="0242edfc-aa31-435e-a161-b1e1fa7a13bd" providerId="ADAL" clId="{A929DC01-715C-4FCF-A6EA-72218978E16E}" dt="2023-10-11T20:23:12.044" v="479" actId="26606"/>
          <ac:spMkLst>
            <pc:docMk/>
            <pc:sldMk cId="2286134411" sldId="348"/>
            <ac:spMk id="16" creationId="{829A1E2C-5AC8-40FC-99E9-832069D39792}"/>
          </ac:spMkLst>
        </pc:spChg>
        <pc:picChg chg="add">
          <ac:chgData name="Alissa Flatley" userId="0242edfc-aa31-435e-a161-b1e1fa7a13bd" providerId="ADAL" clId="{A929DC01-715C-4FCF-A6EA-72218978E16E}" dt="2023-10-11T20:23:12.044" v="479" actId="26606"/>
          <ac:picMkLst>
            <pc:docMk/>
            <pc:sldMk cId="2286134411" sldId="348"/>
            <ac:picMk id="6" creationId="{5C20C365-4464-8D8B-FE30-5ED24C78DAAF}"/>
          </ac:picMkLst>
        </pc:picChg>
      </pc:sldChg>
      <pc:sldChg chg="addSp delSp modSp add mod ord">
        <pc:chgData name="Alissa Flatley" userId="0242edfc-aa31-435e-a161-b1e1fa7a13bd" providerId="ADAL" clId="{A929DC01-715C-4FCF-A6EA-72218978E16E}" dt="2023-10-17T20:21:38.632" v="1468"/>
        <pc:sldMkLst>
          <pc:docMk/>
          <pc:sldMk cId="1734933607" sldId="349"/>
        </pc:sldMkLst>
        <pc:spChg chg="mod">
          <ac:chgData name="Alissa Flatley" userId="0242edfc-aa31-435e-a161-b1e1fa7a13bd" providerId="ADAL" clId="{A929DC01-715C-4FCF-A6EA-72218978E16E}" dt="2023-10-17T20:21:33.706" v="1466" actId="14100"/>
          <ac:spMkLst>
            <pc:docMk/>
            <pc:sldMk cId="1734933607" sldId="349"/>
            <ac:spMk id="2" creationId="{00000000-0000-0000-0000-000000000000}"/>
          </ac:spMkLst>
        </pc:spChg>
        <pc:spChg chg="mod">
          <ac:chgData name="Alissa Flatley" userId="0242edfc-aa31-435e-a161-b1e1fa7a13bd" providerId="ADAL" clId="{A929DC01-715C-4FCF-A6EA-72218978E16E}" dt="2023-10-17T20:21:30.631" v="1465" actId="14100"/>
          <ac:spMkLst>
            <pc:docMk/>
            <pc:sldMk cId="1734933607" sldId="349"/>
            <ac:spMk id="10244" creationId="{00000000-0000-0000-0000-000000000000}"/>
          </ac:spMkLst>
        </pc:spChg>
        <pc:picChg chg="add mod">
          <ac:chgData name="Alissa Flatley" userId="0242edfc-aa31-435e-a161-b1e1fa7a13bd" providerId="ADAL" clId="{A929DC01-715C-4FCF-A6EA-72218978E16E}" dt="2023-10-11T19:57:09.058" v="308" actId="1076"/>
          <ac:picMkLst>
            <pc:docMk/>
            <pc:sldMk cId="1734933607" sldId="349"/>
            <ac:picMk id="1026" creationId="{762933FC-B4C1-96C6-E0D4-4E84703AF972}"/>
          </ac:picMkLst>
        </pc:picChg>
        <pc:picChg chg="del">
          <ac:chgData name="Alissa Flatley" userId="0242edfc-aa31-435e-a161-b1e1fa7a13bd" providerId="ADAL" clId="{A929DC01-715C-4FCF-A6EA-72218978E16E}" dt="2023-10-11T19:56:36.851" v="304" actId="478"/>
          <ac:picMkLst>
            <pc:docMk/>
            <pc:sldMk cId="1734933607" sldId="349"/>
            <ac:picMk id="10245" creationId="{00000000-0000-0000-0000-000000000000}"/>
          </ac:picMkLst>
        </pc:picChg>
      </pc:sldChg>
      <pc:sldChg chg="addSp delSp modSp add mod">
        <pc:chgData name="Alissa Flatley" userId="0242edfc-aa31-435e-a161-b1e1fa7a13bd" providerId="ADAL" clId="{A929DC01-715C-4FCF-A6EA-72218978E16E}" dt="2023-10-17T21:14:23.673" v="2851" actId="14100"/>
        <pc:sldMkLst>
          <pc:docMk/>
          <pc:sldMk cId="610272043" sldId="350"/>
        </pc:sldMkLst>
        <pc:spChg chg="mod">
          <ac:chgData name="Alissa Flatley" userId="0242edfc-aa31-435e-a161-b1e1fa7a13bd" providerId="ADAL" clId="{A929DC01-715C-4FCF-A6EA-72218978E16E}" dt="2023-10-17T20:24:16.576" v="1523" actId="255"/>
          <ac:spMkLst>
            <pc:docMk/>
            <pc:sldMk cId="610272043" sldId="350"/>
            <ac:spMk id="2" creationId="{00000000-0000-0000-0000-000000000000}"/>
          </ac:spMkLst>
        </pc:spChg>
        <pc:spChg chg="add mod">
          <ac:chgData name="Alissa Flatley" userId="0242edfc-aa31-435e-a161-b1e1fa7a13bd" providerId="ADAL" clId="{A929DC01-715C-4FCF-A6EA-72218978E16E}" dt="2023-10-11T19:59:36.846" v="319" actId="14100"/>
          <ac:spMkLst>
            <pc:docMk/>
            <pc:sldMk cId="610272043" sldId="350"/>
            <ac:spMk id="6" creationId="{C96B3F07-501D-C938-8845-A5D8854726AB}"/>
          </ac:spMkLst>
        </pc:spChg>
        <pc:spChg chg="del">
          <ac:chgData name="Alissa Flatley" userId="0242edfc-aa31-435e-a161-b1e1fa7a13bd" providerId="ADAL" clId="{A929DC01-715C-4FCF-A6EA-72218978E16E}" dt="2023-10-11T19:58:57.211" v="311" actId="478"/>
          <ac:spMkLst>
            <pc:docMk/>
            <pc:sldMk cId="610272043" sldId="350"/>
            <ac:spMk id="10244" creationId="{00000000-0000-0000-0000-000000000000}"/>
          </ac:spMkLst>
        </pc:spChg>
        <pc:picChg chg="add mod modCrop">
          <ac:chgData name="Alissa Flatley" userId="0242edfc-aa31-435e-a161-b1e1fa7a13bd" providerId="ADAL" clId="{A929DC01-715C-4FCF-A6EA-72218978E16E}" dt="2023-10-17T21:14:23.673" v="2851" actId="14100"/>
          <ac:picMkLst>
            <pc:docMk/>
            <pc:sldMk cId="610272043" sldId="350"/>
            <ac:picMk id="4" creationId="{C2E14DD0-3E15-8B8B-43C0-A4AACC7575E4}"/>
          </ac:picMkLst>
        </pc:picChg>
        <pc:picChg chg="del">
          <ac:chgData name="Alissa Flatley" userId="0242edfc-aa31-435e-a161-b1e1fa7a13bd" providerId="ADAL" clId="{A929DC01-715C-4FCF-A6EA-72218978E16E}" dt="2023-10-11T19:58:54.806" v="310" actId="478"/>
          <ac:picMkLst>
            <pc:docMk/>
            <pc:sldMk cId="610272043" sldId="350"/>
            <ac:picMk id="1026" creationId="{762933FC-B4C1-96C6-E0D4-4E84703AF972}"/>
          </ac:picMkLst>
        </pc:picChg>
      </pc:sldChg>
      <pc:sldChg chg="addSp delSp modSp add mod">
        <pc:chgData name="Alissa Flatley" userId="0242edfc-aa31-435e-a161-b1e1fa7a13bd" providerId="ADAL" clId="{A929DC01-715C-4FCF-A6EA-72218978E16E}" dt="2023-10-11T20:01:37.182" v="325" actId="1076"/>
        <pc:sldMkLst>
          <pc:docMk/>
          <pc:sldMk cId="110372383" sldId="351"/>
        </pc:sldMkLst>
        <pc:picChg chg="del">
          <ac:chgData name="Alissa Flatley" userId="0242edfc-aa31-435e-a161-b1e1fa7a13bd" providerId="ADAL" clId="{A929DC01-715C-4FCF-A6EA-72218978E16E}" dt="2023-10-11T20:01:17.447" v="321" actId="478"/>
          <ac:picMkLst>
            <pc:docMk/>
            <pc:sldMk cId="110372383" sldId="351"/>
            <ac:picMk id="4" creationId="{C2E14DD0-3E15-8B8B-43C0-A4AACC7575E4}"/>
          </ac:picMkLst>
        </pc:picChg>
        <pc:picChg chg="add mod modCrop">
          <ac:chgData name="Alissa Flatley" userId="0242edfc-aa31-435e-a161-b1e1fa7a13bd" providerId="ADAL" clId="{A929DC01-715C-4FCF-A6EA-72218978E16E}" dt="2023-10-11T20:01:37.182" v="325" actId="1076"/>
          <ac:picMkLst>
            <pc:docMk/>
            <pc:sldMk cId="110372383" sldId="351"/>
            <ac:picMk id="5" creationId="{B057F9E1-2576-7A3E-6146-75BAEEDA0131}"/>
          </ac:picMkLst>
        </pc:picChg>
      </pc:sldChg>
      <pc:sldChg chg="addSp delSp modSp add mod ord">
        <pc:chgData name="Alissa Flatley" userId="0242edfc-aa31-435e-a161-b1e1fa7a13bd" providerId="ADAL" clId="{A929DC01-715C-4FCF-A6EA-72218978E16E}" dt="2023-10-11T20:12:19.845" v="357" actId="1076"/>
        <pc:sldMkLst>
          <pc:docMk/>
          <pc:sldMk cId="3484085903" sldId="352"/>
        </pc:sldMkLst>
        <pc:spChg chg="mod">
          <ac:chgData name="Alissa Flatley" userId="0242edfc-aa31-435e-a161-b1e1fa7a13bd" providerId="ADAL" clId="{A929DC01-715C-4FCF-A6EA-72218978E16E}" dt="2023-10-11T20:11:21.138" v="344" actId="20577"/>
          <ac:spMkLst>
            <pc:docMk/>
            <pc:sldMk cId="3484085903" sldId="352"/>
            <ac:spMk id="2" creationId="{00000000-0000-0000-0000-000000000000}"/>
          </ac:spMkLst>
        </pc:spChg>
        <pc:spChg chg="del">
          <ac:chgData name="Alissa Flatley" userId="0242edfc-aa31-435e-a161-b1e1fa7a13bd" providerId="ADAL" clId="{A929DC01-715C-4FCF-A6EA-72218978E16E}" dt="2023-10-11T20:11:24.583" v="345" actId="478"/>
          <ac:spMkLst>
            <pc:docMk/>
            <pc:sldMk cId="3484085903" sldId="352"/>
            <ac:spMk id="6" creationId="{C96B3F07-501D-C938-8845-A5D8854726AB}"/>
          </ac:spMkLst>
        </pc:spChg>
        <pc:spChg chg="add mod">
          <ac:chgData name="Alissa Flatley" userId="0242edfc-aa31-435e-a161-b1e1fa7a13bd" providerId="ADAL" clId="{A929DC01-715C-4FCF-A6EA-72218978E16E}" dt="2023-10-11T20:12:19.845" v="357" actId="1076"/>
          <ac:spMkLst>
            <pc:docMk/>
            <pc:sldMk cId="3484085903" sldId="352"/>
            <ac:spMk id="8" creationId="{8D24C290-2E7C-0C20-CF40-C26025BA3AE4}"/>
          </ac:spMkLst>
        </pc:spChg>
        <pc:picChg chg="del">
          <ac:chgData name="Alissa Flatley" userId="0242edfc-aa31-435e-a161-b1e1fa7a13bd" providerId="ADAL" clId="{A929DC01-715C-4FCF-A6EA-72218978E16E}" dt="2023-10-11T20:11:11.115" v="330" actId="478"/>
          <ac:picMkLst>
            <pc:docMk/>
            <pc:sldMk cId="3484085903" sldId="352"/>
            <ac:picMk id="4" creationId="{C2E14DD0-3E15-8B8B-43C0-A4AACC7575E4}"/>
          </ac:picMkLst>
        </pc:picChg>
        <pc:picChg chg="add mod modCrop">
          <ac:chgData name="Alissa Flatley" userId="0242edfc-aa31-435e-a161-b1e1fa7a13bd" providerId="ADAL" clId="{A929DC01-715C-4FCF-A6EA-72218978E16E}" dt="2023-10-11T20:11:55.573" v="352" actId="14100"/>
          <ac:picMkLst>
            <pc:docMk/>
            <pc:sldMk cId="3484085903" sldId="352"/>
            <ac:picMk id="5" creationId="{A53DA55E-309E-8850-A516-861FAFACA663}"/>
          </ac:picMkLst>
        </pc:picChg>
      </pc:sldChg>
      <pc:sldChg chg="addSp delSp modSp add mod setClrOvrMap">
        <pc:chgData name="Alissa Flatley" userId="0242edfc-aa31-435e-a161-b1e1fa7a13bd" providerId="ADAL" clId="{A929DC01-715C-4FCF-A6EA-72218978E16E}" dt="2023-10-17T19:49:26.507" v="1194" actId="255"/>
        <pc:sldMkLst>
          <pc:docMk/>
          <pc:sldMk cId="1481573802" sldId="353"/>
        </pc:sldMkLst>
        <pc:spChg chg="mod">
          <ac:chgData name="Alissa Flatley" userId="0242edfc-aa31-435e-a161-b1e1fa7a13bd" providerId="ADAL" clId="{A929DC01-715C-4FCF-A6EA-72218978E16E}" dt="2023-10-17T19:49:02.690" v="1190" actId="403"/>
          <ac:spMkLst>
            <pc:docMk/>
            <pc:sldMk cId="1481573802" sldId="353"/>
            <ac:spMk id="2" creationId="{00000000-0000-0000-0000-000000000000}"/>
          </ac:spMkLst>
        </pc:spChg>
        <pc:spChg chg="add mod">
          <ac:chgData name="Alissa Flatley" userId="0242edfc-aa31-435e-a161-b1e1fa7a13bd" providerId="ADAL" clId="{A929DC01-715C-4FCF-A6EA-72218978E16E}" dt="2023-10-17T19:49:26.507" v="1194" actId="255"/>
          <ac:spMkLst>
            <pc:docMk/>
            <pc:sldMk cId="1481573802" sldId="353"/>
            <ac:spMk id="4" creationId="{16779E11-796C-1016-DE14-7F8662FED019}"/>
          </ac:spMkLst>
        </pc:spChg>
        <pc:spChg chg="del">
          <ac:chgData name="Alissa Flatley" userId="0242edfc-aa31-435e-a161-b1e1fa7a13bd" providerId="ADAL" clId="{A929DC01-715C-4FCF-A6EA-72218978E16E}" dt="2023-10-17T19:47:09.831" v="1172" actId="26606"/>
          <ac:spMkLst>
            <pc:docMk/>
            <pc:sldMk cId="1481573802" sldId="353"/>
            <ac:spMk id="2096" creationId="{031EA4A4-5D79-4817-B146-24029A2F3CC7}"/>
          </ac:spMkLst>
        </pc:spChg>
        <pc:spChg chg="del">
          <ac:chgData name="Alissa Flatley" userId="0242edfc-aa31-435e-a161-b1e1fa7a13bd" providerId="ADAL" clId="{A929DC01-715C-4FCF-A6EA-72218978E16E}" dt="2023-10-17T19:47:09.831" v="1172" actId="26606"/>
          <ac:spMkLst>
            <pc:docMk/>
            <pc:sldMk cId="1481573802" sldId="353"/>
            <ac:spMk id="2098" creationId="{AF2F604E-43BE-4DC3-B983-E071523364F8}"/>
          </ac:spMkLst>
        </pc:spChg>
        <pc:spChg chg="del">
          <ac:chgData name="Alissa Flatley" userId="0242edfc-aa31-435e-a161-b1e1fa7a13bd" providerId="ADAL" clId="{A929DC01-715C-4FCF-A6EA-72218978E16E}" dt="2023-10-17T19:47:09.831" v="1172" actId="26606"/>
          <ac:spMkLst>
            <pc:docMk/>
            <pc:sldMk cId="1481573802" sldId="353"/>
            <ac:spMk id="2100" creationId="{08C9B587-E65E-4B52-B37C-ABEBB6E87928}"/>
          </ac:spMkLst>
        </pc:spChg>
        <pc:spChg chg="add del">
          <ac:chgData name="Alissa Flatley" userId="0242edfc-aa31-435e-a161-b1e1fa7a13bd" providerId="ADAL" clId="{A929DC01-715C-4FCF-A6EA-72218978E16E}" dt="2023-10-17T19:47:41.590" v="1183" actId="26606"/>
          <ac:spMkLst>
            <pc:docMk/>
            <pc:sldMk cId="1481573802" sldId="353"/>
            <ac:spMk id="2106" creationId="{9228552E-C8B1-4A80-8448-0787CE0FC704}"/>
          </ac:spMkLst>
        </pc:spChg>
        <pc:spChg chg="add del">
          <ac:chgData name="Alissa Flatley" userId="0242edfc-aa31-435e-a161-b1e1fa7a13bd" providerId="ADAL" clId="{A929DC01-715C-4FCF-A6EA-72218978E16E}" dt="2023-10-17T19:47:41.515" v="1182" actId="26606"/>
          <ac:spMkLst>
            <pc:docMk/>
            <pc:sldMk cId="1481573802" sldId="353"/>
            <ac:spMk id="2113" creationId="{284781B9-12CB-45C3-907A-9ED93FF72C65}"/>
          </ac:spMkLst>
        </pc:spChg>
        <pc:spChg chg="add del">
          <ac:chgData name="Alissa Flatley" userId="0242edfc-aa31-435e-a161-b1e1fa7a13bd" providerId="ADAL" clId="{A929DC01-715C-4FCF-A6EA-72218978E16E}" dt="2023-10-17T19:47:41.515" v="1182" actId="26606"/>
          <ac:spMkLst>
            <pc:docMk/>
            <pc:sldMk cId="1481573802" sldId="353"/>
            <ac:spMk id="2114" creationId="{94E4D846-3AFC-4F86-8C35-24B0542A269D}"/>
          </ac:spMkLst>
        </pc:spChg>
        <pc:spChg chg="add del">
          <ac:chgData name="Alissa Flatley" userId="0242edfc-aa31-435e-a161-b1e1fa7a13bd" providerId="ADAL" clId="{A929DC01-715C-4FCF-A6EA-72218978E16E}" dt="2023-10-17T19:47:41.515" v="1182" actId="26606"/>
          <ac:spMkLst>
            <pc:docMk/>
            <pc:sldMk cId="1481573802" sldId="353"/>
            <ac:spMk id="2115" creationId="{55D4142C-5077-457F-A6AD-3FECFDB39685}"/>
          </ac:spMkLst>
        </pc:spChg>
        <pc:spChg chg="add del">
          <ac:chgData name="Alissa Flatley" userId="0242edfc-aa31-435e-a161-b1e1fa7a13bd" providerId="ADAL" clId="{A929DC01-715C-4FCF-A6EA-72218978E16E}" dt="2023-10-17T19:47:41.515" v="1182" actId="26606"/>
          <ac:spMkLst>
            <pc:docMk/>
            <pc:sldMk cId="1481573802" sldId="353"/>
            <ac:spMk id="2117" creationId="{7A5F0580-5EE9-419F-96EE-B6529EF6E7D0}"/>
          </ac:spMkLst>
        </pc:spChg>
        <pc:picChg chg="del">
          <ac:chgData name="Alissa Flatley" userId="0242edfc-aa31-435e-a161-b1e1fa7a13bd" providerId="ADAL" clId="{A929DC01-715C-4FCF-A6EA-72218978E16E}" dt="2023-10-11T20:24:01.405" v="512" actId="478"/>
          <ac:picMkLst>
            <pc:docMk/>
            <pc:sldMk cId="1481573802" sldId="353"/>
            <ac:picMk id="2050" creationId="{53678E41-69D3-F6DF-56DF-1ABD945BE571}"/>
          </ac:picMkLst>
        </pc:picChg>
        <pc:picChg chg="add mod ord">
          <ac:chgData name="Alissa Flatley" userId="0242edfc-aa31-435e-a161-b1e1fa7a13bd" providerId="ADAL" clId="{A929DC01-715C-4FCF-A6EA-72218978E16E}" dt="2023-10-17T19:47:59.110" v="1187" actId="26606"/>
          <ac:picMkLst>
            <pc:docMk/>
            <pc:sldMk cId="1481573802" sldId="353"/>
            <ac:picMk id="2102" creationId="{272AD0FD-2AC8-DE2A-CC5D-FF6E1196E380}"/>
          </ac:picMkLst>
        </pc:picChg>
        <pc:cxnChg chg="add del">
          <ac:chgData name="Alissa Flatley" userId="0242edfc-aa31-435e-a161-b1e1fa7a13bd" providerId="ADAL" clId="{A929DC01-715C-4FCF-A6EA-72218978E16E}" dt="2023-10-17T19:47:39.995" v="1180" actId="26606"/>
          <ac:cxnSpMkLst>
            <pc:docMk/>
            <pc:sldMk cId="1481573802" sldId="353"/>
            <ac:cxnSpMk id="2111" creationId="{1503BFE4-729B-D9D0-C17B-501E6AF1127A}"/>
          </ac:cxnSpMkLst>
        </pc:cxnChg>
        <pc:cxnChg chg="add del">
          <ac:chgData name="Alissa Flatley" userId="0242edfc-aa31-435e-a161-b1e1fa7a13bd" providerId="ADAL" clId="{A929DC01-715C-4FCF-A6EA-72218978E16E}" dt="2023-10-17T19:47:59.110" v="1187" actId="26606"/>
          <ac:cxnSpMkLst>
            <pc:docMk/>
            <pc:sldMk cId="1481573802" sldId="353"/>
            <ac:cxnSpMk id="2119" creationId="{1503BFE4-729B-D9D0-C17B-501E6AF1127A}"/>
          </ac:cxnSpMkLst>
        </pc:cxnChg>
        <pc:cxnChg chg="add del">
          <ac:chgData name="Alissa Flatley" userId="0242edfc-aa31-435e-a161-b1e1fa7a13bd" providerId="ADAL" clId="{A929DC01-715C-4FCF-A6EA-72218978E16E}" dt="2023-10-17T19:47:59.088" v="1186" actId="26606"/>
          <ac:cxnSpMkLst>
            <pc:docMk/>
            <pc:sldMk cId="1481573802" sldId="353"/>
            <ac:cxnSpMk id="2124" creationId="{FC23E3B9-5ABF-58B3-E2B0-E9A5DAA90037}"/>
          </ac:cxnSpMkLst>
        </pc:cxnChg>
        <pc:cxnChg chg="add">
          <ac:chgData name="Alissa Flatley" userId="0242edfc-aa31-435e-a161-b1e1fa7a13bd" providerId="ADAL" clId="{A929DC01-715C-4FCF-A6EA-72218978E16E}" dt="2023-10-17T19:47:59.110" v="1187" actId="26606"/>
          <ac:cxnSpMkLst>
            <pc:docMk/>
            <pc:sldMk cId="1481573802" sldId="353"/>
            <ac:cxnSpMk id="2126" creationId="{249EDD1B-F94D-B4E6-ACAA-566B9A26FDE3}"/>
          </ac:cxnSpMkLst>
        </pc:cxnChg>
      </pc:sldChg>
      <pc:sldChg chg="addSp delSp modSp add mod setBg delDesignElem">
        <pc:chgData name="Alissa Flatley" userId="0242edfc-aa31-435e-a161-b1e1fa7a13bd" providerId="ADAL" clId="{A929DC01-715C-4FCF-A6EA-72218978E16E}" dt="2023-10-12T10:22:13.485" v="893" actId="26606"/>
        <pc:sldMkLst>
          <pc:docMk/>
          <pc:sldMk cId="1551084021" sldId="354"/>
        </pc:sldMkLst>
        <pc:spChg chg="mod">
          <ac:chgData name="Alissa Flatley" userId="0242edfc-aa31-435e-a161-b1e1fa7a13bd" providerId="ADAL" clId="{A929DC01-715C-4FCF-A6EA-72218978E16E}" dt="2023-10-12T10:22:13.485" v="893" actId="26606"/>
          <ac:spMkLst>
            <pc:docMk/>
            <pc:sldMk cId="1551084021" sldId="354"/>
            <ac:spMk id="2" creationId="{00000000-0000-0000-0000-000000000000}"/>
          </ac:spMkLst>
        </pc:spChg>
        <pc:spChg chg="add">
          <ac:chgData name="Alissa Flatley" userId="0242edfc-aa31-435e-a161-b1e1fa7a13bd" providerId="ADAL" clId="{A929DC01-715C-4FCF-A6EA-72218978E16E}" dt="2023-10-12T10:22:13.485" v="893" actId="26606"/>
          <ac:spMkLst>
            <pc:docMk/>
            <pc:sldMk cId="1551084021" sldId="354"/>
            <ac:spMk id="8" creationId="{53306540-870A-7346-8CFF-A1B08DE50CF9}"/>
          </ac:spMkLst>
        </pc:spChg>
        <pc:spChg chg="del">
          <ac:chgData name="Alissa Flatley" userId="0242edfc-aa31-435e-a161-b1e1fa7a13bd" providerId="ADAL" clId="{A929DC01-715C-4FCF-A6EA-72218978E16E}" dt="2023-10-11T20:24:09.701" v="514"/>
          <ac:spMkLst>
            <pc:docMk/>
            <pc:sldMk cId="1551084021" sldId="354"/>
            <ac:spMk id="2096" creationId="{031EA4A4-5D79-4817-B146-24029A2F3CC7}"/>
          </ac:spMkLst>
        </pc:spChg>
        <pc:spChg chg="del">
          <ac:chgData name="Alissa Flatley" userId="0242edfc-aa31-435e-a161-b1e1fa7a13bd" providerId="ADAL" clId="{A929DC01-715C-4FCF-A6EA-72218978E16E}" dt="2023-10-11T20:24:09.701" v="514"/>
          <ac:spMkLst>
            <pc:docMk/>
            <pc:sldMk cId="1551084021" sldId="354"/>
            <ac:spMk id="2098" creationId="{AF2F604E-43BE-4DC3-B983-E071523364F8}"/>
          </ac:spMkLst>
        </pc:spChg>
        <pc:spChg chg="del">
          <ac:chgData name="Alissa Flatley" userId="0242edfc-aa31-435e-a161-b1e1fa7a13bd" providerId="ADAL" clId="{A929DC01-715C-4FCF-A6EA-72218978E16E}" dt="2023-10-11T20:24:09.701" v="514"/>
          <ac:spMkLst>
            <pc:docMk/>
            <pc:sldMk cId="1551084021" sldId="354"/>
            <ac:spMk id="2100" creationId="{08C9B587-E65E-4B52-B37C-ABEBB6E87928}"/>
          </ac:spMkLst>
        </pc:spChg>
        <pc:grpChg chg="add">
          <ac:chgData name="Alissa Flatley" userId="0242edfc-aa31-435e-a161-b1e1fa7a13bd" providerId="ADAL" clId="{A929DC01-715C-4FCF-A6EA-72218978E16E}" dt="2023-10-12T10:22:13.485" v="893" actId="26606"/>
          <ac:grpSpMkLst>
            <pc:docMk/>
            <pc:sldMk cId="1551084021" sldId="354"/>
            <ac:grpSpMk id="10" creationId="{A6A79260-DC16-1E89-E412-78DBD431A19B}"/>
          </ac:grpSpMkLst>
        </pc:grpChg>
        <pc:picChg chg="add">
          <ac:chgData name="Alissa Flatley" userId="0242edfc-aa31-435e-a161-b1e1fa7a13bd" providerId="ADAL" clId="{A929DC01-715C-4FCF-A6EA-72218978E16E}" dt="2023-10-12T10:22:13.485" v="893" actId="26606"/>
          <ac:picMkLst>
            <pc:docMk/>
            <pc:sldMk cId="1551084021" sldId="354"/>
            <ac:picMk id="4" creationId="{D99BB1DF-57C9-2D8D-98C2-28C6DC0CDF62}"/>
          </ac:picMkLst>
        </pc:picChg>
      </pc:sldChg>
      <pc:sldChg chg="addSp delSp modSp add mod setClrOvrMap">
        <pc:chgData name="Alissa Flatley" userId="0242edfc-aa31-435e-a161-b1e1fa7a13bd" providerId="ADAL" clId="{A929DC01-715C-4FCF-A6EA-72218978E16E}" dt="2023-10-17T20:24:47.213" v="1527" actId="14100"/>
        <pc:sldMkLst>
          <pc:docMk/>
          <pc:sldMk cId="2979664077" sldId="355"/>
        </pc:sldMkLst>
        <pc:spChg chg="mod">
          <ac:chgData name="Alissa Flatley" userId="0242edfc-aa31-435e-a161-b1e1fa7a13bd" providerId="ADAL" clId="{A929DC01-715C-4FCF-A6EA-72218978E16E}" dt="2023-10-17T20:24:35.781" v="1524" actId="26606"/>
          <ac:spMkLst>
            <pc:docMk/>
            <pc:sldMk cId="2979664077" sldId="355"/>
            <ac:spMk id="2" creationId="{00000000-0000-0000-0000-000000000000}"/>
          </ac:spMkLst>
        </pc:spChg>
        <pc:spChg chg="add mod">
          <ac:chgData name="Alissa Flatley" userId="0242edfc-aa31-435e-a161-b1e1fa7a13bd" providerId="ADAL" clId="{A929DC01-715C-4FCF-A6EA-72218978E16E}" dt="2023-10-17T20:24:47.213" v="1527" actId="14100"/>
          <ac:spMkLst>
            <pc:docMk/>
            <pc:sldMk cId="2979664077" sldId="355"/>
            <ac:spMk id="4" creationId="{B717CFDD-3BF5-2FFC-20E7-09301DAA30F7}"/>
          </ac:spMkLst>
        </pc:spChg>
        <pc:spChg chg="del">
          <ac:chgData name="Alissa Flatley" userId="0242edfc-aa31-435e-a161-b1e1fa7a13bd" providerId="ADAL" clId="{A929DC01-715C-4FCF-A6EA-72218978E16E}" dt="2023-10-11T20:29:00.702" v="572" actId="478"/>
          <ac:spMkLst>
            <pc:docMk/>
            <pc:sldMk cId="2979664077" sldId="355"/>
            <ac:spMk id="8" creationId="{8D24C290-2E7C-0C20-CF40-C26025BA3AE4}"/>
          </ac:spMkLst>
        </pc:spChg>
        <pc:spChg chg="del">
          <ac:chgData name="Alissa Flatley" userId="0242edfc-aa31-435e-a161-b1e1fa7a13bd" providerId="ADAL" clId="{A929DC01-715C-4FCF-A6EA-72218978E16E}" dt="2023-10-17T20:24:35.781" v="1524" actId="26606"/>
          <ac:spMkLst>
            <pc:docMk/>
            <pc:sldMk cId="2979664077" sldId="355"/>
            <ac:spMk id="10258" creationId="{F94AA2BD-2E3F-4B1D-8127-5744B8115311}"/>
          </ac:spMkLst>
        </pc:spChg>
        <pc:spChg chg="del">
          <ac:chgData name="Alissa Flatley" userId="0242edfc-aa31-435e-a161-b1e1fa7a13bd" providerId="ADAL" clId="{A929DC01-715C-4FCF-A6EA-72218978E16E}" dt="2023-10-17T20:24:35.781" v="1524" actId="26606"/>
          <ac:spMkLst>
            <pc:docMk/>
            <pc:sldMk cId="2979664077" sldId="355"/>
            <ac:spMk id="10259" creationId="{4BD02261-2DC8-4AA8-9E16-7751AE892445}"/>
          </ac:spMkLst>
        </pc:spChg>
        <pc:spChg chg="del">
          <ac:chgData name="Alissa Flatley" userId="0242edfc-aa31-435e-a161-b1e1fa7a13bd" providerId="ADAL" clId="{A929DC01-715C-4FCF-A6EA-72218978E16E}" dt="2023-10-17T20:24:35.781" v="1524" actId="26606"/>
          <ac:spMkLst>
            <pc:docMk/>
            <pc:sldMk cId="2979664077" sldId="355"/>
            <ac:spMk id="10260" creationId="{3D752CF2-2291-40B5-B462-C17B174C10BC}"/>
          </ac:spMkLst>
        </pc:spChg>
        <pc:spChg chg="add">
          <ac:chgData name="Alissa Flatley" userId="0242edfc-aa31-435e-a161-b1e1fa7a13bd" providerId="ADAL" clId="{A929DC01-715C-4FCF-A6EA-72218978E16E}" dt="2023-10-17T20:24:35.781" v="1524" actId="26606"/>
          <ac:spMkLst>
            <pc:docMk/>
            <pc:sldMk cId="2979664077" sldId="355"/>
            <ac:spMk id="10266" creationId="{9228552E-C8B1-4A80-8448-0787CE0FC704}"/>
          </ac:spMkLst>
        </pc:spChg>
        <pc:picChg chg="del">
          <ac:chgData name="Alissa Flatley" userId="0242edfc-aa31-435e-a161-b1e1fa7a13bd" providerId="ADAL" clId="{A929DC01-715C-4FCF-A6EA-72218978E16E}" dt="2023-10-11T20:28:54.086" v="569" actId="478"/>
          <ac:picMkLst>
            <pc:docMk/>
            <pc:sldMk cId="2979664077" sldId="355"/>
            <ac:picMk id="5" creationId="{A53DA55E-309E-8850-A516-861FAFACA663}"/>
          </ac:picMkLst>
        </pc:picChg>
        <pc:picChg chg="add mod">
          <ac:chgData name="Alissa Flatley" userId="0242edfc-aa31-435e-a161-b1e1fa7a13bd" providerId="ADAL" clId="{A929DC01-715C-4FCF-A6EA-72218978E16E}" dt="2023-10-17T20:24:41.287" v="1526" actId="1076"/>
          <ac:picMkLst>
            <pc:docMk/>
            <pc:sldMk cId="2979664077" sldId="355"/>
            <ac:picMk id="10262" creationId="{F97A0BBE-81B3-E2E5-51C4-B793B48E32C8}"/>
          </ac:picMkLst>
        </pc:picChg>
      </pc:sldChg>
      <pc:sldChg chg="modSp add del mod">
        <pc:chgData name="Alissa Flatley" userId="0242edfc-aa31-435e-a161-b1e1fa7a13bd" providerId="ADAL" clId="{A929DC01-715C-4FCF-A6EA-72218978E16E}" dt="2023-10-17T20:24:54.302" v="1528" actId="47"/>
        <pc:sldMkLst>
          <pc:docMk/>
          <pc:sldMk cId="2046546060" sldId="356"/>
        </pc:sldMkLst>
        <pc:spChg chg="mod">
          <ac:chgData name="Alissa Flatley" userId="0242edfc-aa31-435e-a161-b1e1fa7a13bd" providerId="ADAL" clId="{A929DC01-715C-4FCF-A6EA-72218978E16E}" dt="2023-10-12T09:55:26.197" v="591" actId="20577"/>
          <ac:spMkLst>
            <pc:docMk/>
            <pc:sldMk cId="2046546060" sldId="356"/>
            <ac:spMk id="2" creationId="{00000000-0000-0000-0000-000000000000}"/>
          </ac:spMkLst>
        </pc:spChg>
      </pc:sldChg>
      <pc:sldChg chg="modSp add mod">
        <pc:chgData name="Alissa Flatley" userId="0242edfc-aa31-435e-a161-b1e1fa7a13bd" providerId="ADAL" clId="{A929DC01-715C-4FCF-A6EA-72218978E16E}" dt="2023-10-18T06:48:15.603" v="2855" actId="14100"/>
        <pc:sldMkLst>
          <pc:docMk/>
          <pc:sldMk cId="1512715346" sldId="3886"/>
        </pc:sldMkLst>
        <pc:spChg chg="mod">
          <ac:chgData name="Alissa Flatley" userId="0242edfc-aa31-435e-a161-b1e1fa7a13bd" providerId="ADAL" clId="{A929DC01-715C-4FCF-A6EA-72218978E16E}" dt="2023-10-18T06:48:06.902" v="2853" actId="2711"/>
          <ac:spMkLst>
            <pc:docMk/>
            <pc:sldMk cId="1512715346" sldId="3886"/>
            <ac:spMk id="9" creationId="{37A304BD-0E66-4CF0-92B9-339A004FE4C0}"/>
          </ac:spMkLst>
        </pc:spChg>
        <pc:spChg chg="mod">
          <ac:chgData name="Alissa Flatley" userId="0242edfc-aa31-435e-a161-b1e1fa7a13bd" providerId="ADAL" clId="{A929DC01-715C-4FCF-A6EA-72218978E16E}" dt="2023-10-18T06:48:15.603" v="2855" actId="14100"/>
          <ac:spMkLst>
            <pc:docMk/>
            <pc:sldMk cId="1512715346" sldId="3886"/>
            <ac:spMk id="26" creationId="{55F27698-D095-9C45-9FDC-D915CB272C54}"/>
          </ac:spMkLst>
        </pc:spChg>
      </pc:sldChg>
      <pc:sldChg chg="modSp add mod ord">
        <pc:chgData name="Alissa Flatley" userId="0242edfc-aa31-435e-a161-b1e1fa7a13bd" providerId="ADAL" clId="{A929DC01-715C-4FCF-A6EA-72218978E16E}" dt="2023-10-17T20:37:22.626" v="1686"/>
        <pc:sldMkLst>
          <pc:docMk/>
          <pc:sldMk cId="1930706696" sldId="4086"/>
        </pc:sldMkLst>
        <pc:spChg chg="mod">
          <ac:chgData name="Alissa Flatley" userId="0242edfc-aa31-435e-a161-b1e1fa7a13bd" providerId="ADAL" clId="{A929DC01-715C-4FCF-A6EA-72218978E16E}" dt="2023-10-17T20:32:05.924" v="1594" actId="113"/>
          <ac:spMkLst>
            <pc:docMk/>
            <pc:sldMk cId="1930706696" sldId="4086"/>
            <ac:spMk id="12" creationId="{51CCFFB1-ACB8-4A35-9CAE-58AC8BCADCAB}"/>
          </ac:spMkLst>
        </pc:spChg>
      </pc:sldChg>
      <pc:sldChg chg="addSp modSp add mod setBg">
        <pc:chgData name="Alissa Flatley" userId="0242edfc-aa31-435e-a161-b1e1fa7a13bd" providerId="ADAL" clId="{A929DC01-715C-4FCF-A6EA-72218978E16E}" dt="2023-10-18T06:47:49.208" v="2852" actId="2711"/>
        <pc:sldMkLst>
          <pc:docMk/>
          <pc:sldMk cId="773480326" sldId="4126"/>
        </pc:sldMkLst>
        <pc:spChg chg="mod">
          <ac:chgData name="Alissa Flatley" userId="0242edfc-aa31-435e-a161-b1e1fa7a13bd" providerId="ADAL" clId="{A929DC01-715C-4FCF-A6EA-72218978E16E}" dt="2023-10-18T06:47:49.208" v="2852" actId="2711"/>
          <ac:spMkLst>
            <pc:docMk/>
            <pc:sldMk cId="773480326" sldId="4126"/>
            <ac:spMk id="2" creationId="{D255FA3E-F86B-407F-B3A6-5ECF64DB37EC}"/>
          </ac:spMkLst>
        </pc:spChg>
        <pc:spChg chg="mod">
          <ac:chgData name="Alissa Flatley" userId="0242edfc-aa31-435e-a161-b1e1fa7a13bd" providerId="ADAL" clId="{A929DC01-715C-4FCF-A6EA-72218978E16E}" dt="2023-10-17T20:27:30.730" v="1555" actId="26606"/>
          <ac:spMkLst>
            <pc:docMk/>
            <pc:sldMk cId="773480326" sldId="4126"/>
            <ac:spMk id="6" creationId="{8D9C517F-F9EB-4A1F-83C3-C9D19F2618CC}"/>
          </ac:spMkLst>
        </pc:spChg>
        <pc:spChg chg="mod">
          <ac:chgData name="Alissa Flatley" userId="0242edfc-aa31-435e-a161-b1e1fa7a13bd" providerId="ADAL" clId="{A929DC01-715C-4FCF-A6EA-72218978E16E}" dt="2023-10-17T20:27:43.564" v="1560" actId="1076"/>
          <ac:spMkLst>
            <pc:docMk/>
            <pc:sldMk cId="773480326" sldId="4126"/>
            <ac:spMk id="7" creationId="{B2C5F7F3-9EEF-412C-8A54-BA8FF32C189A}"/>
          </ac:spMkLst>
        </pc:spChg>
        <pc:spChg chg="add">
          <ac:chgData name="Alissa Flatley" userId="0242edfc-aa31-435e-a161-b1e1fa7a13bd" providerId="ADAL" clId="{A929DC01-715C-4FCF-A6EA-72218978E16E}" dt="2023-10-17T20:27:30.730" v="1555" actId="26606"/>
          <ac:spMkLst>
            <pc:docMk/>
            <pc:sldMk cId="773480326" sldId="4126"/>
            <ac:spMk id="12" creationId="{53B021B3-DE93-4AB7-8A18-CF5F1CED88B8}"/>
          </ac:spMkLst>
        </pc:spChg>
        <pc:spChg chg="add">
          <ac:chgData name="Alissa Flatley" userId="0242edfc-aa31-435e-a161-b1e1fa7a13bd" providerId="ADAL" clId="{A929DC01-715C-4FCF-A6EA-72218978E16E}" dt="2023-10-17T20:27:30.730" v="1555" actId="26606"/>
          <ac:spMkLst>
            <pc:docMk/>
            <pc:sldMk cId="773480326" sldId="4126"/>
            <ac:spMk id="14" creationId="{52D502E5-F6B4-4D58-B4AE-FC466FF15EE8}"/>
          </ac:spMkLst>
        </pc:spChg>
        <pc:spChg chg="add">
          <ac:chgData name="Alissa Flatley" userId="0242edfc-aa31-435e-a161-b1e1fa7a13bd" providerId="ADAL" clId="{A929DC01-715C-4FCF-A6EA-72218978E16E}" dt="2023-10-17T20:27:30.730" v="1555" actId="26606"/>
          <ac:spMkLst>
            <pc:docMk/>
            <pc:sldMk cId="773480326" sldId="4126"/>
            <ac:spMk id="16" creationId="{9DECDBF4-02B6-4BB4-B65B-B8107AD6A9E8}"/>
          </ac:spMkLst>
        </pc:spChg>
        <pc:graphicFrameChg chg="mod">
          <ac:chgData name="Alissa Flatley" userId="0242edfc-aa31-435e-a161-b1e1fa7a13bd" providerId="ADAL" clId="{A929DC01-715C-4FCF-A6EA-72218978E16E}" dt="2023-10-17T20:27:30.730" v="1555" actId="26606"/>
          <ac:graphicFrameMkLst>
            <pc:docMk/>
            <pc:sldMk cId="773480326" sldId="4126"/>
            <ac:graphicFrameMk id="5" creationId="{A7529B2F-6612-459B-A48B-DEA2F4980B72}"/>
          </ac:graphicFrameMkLst>
        </pc:graphicFrameChg>
      </pc:sldChg>
      <pc:sldChg chg="modSp add mod">
        <pc:chgData name="Alissa Flatley" userId="0242edfc-aa31-435e-a161-b1e1fa7a13bd" providerId="ADAL" clId="{A929DC01-715C-4FCF-A6EA-72218978E16E}" dt="2023-10-17T20:29:06.313" v="1577" actId="2711"/>
        <pc:sldMkLst>
          <pc:docMk/>
          <pc:sldMk cId="3987313662" sldId="4127"/>
        </pc:sldMkLst>
        <pc:spChg chg="mod">
          <ac:chgData name="Alissa Flatley" userId="0242edfc-aa31-435e-a161-b1e1fa7a13bd" providerId="ADAL" clId="{A929DC01-715C-4FCF-A6EA-72218978E16E}" dt="2023-10-17T20:29:06.313" v="1577" actId="2711"/>
          <ac:spMkLst>
            <pc:docMk/>
            <pc:sldMk cId="3987313662" sldId="4127"/>
            <ac:spMk id="2" creationId="{ACADADA7-9439-4001-B531-109917356EC2}"/>
          </ac:spMkLst>
        </pc:spChg>
      </pc:sldChg>
      <pc:sldChg chg="addSp delSp modSp add mod">
        <pc:chgData name="Alissa Flatley" userId="0242edfc-aa31-435e-a161-b1e1fa7a13bd" providerId="ADAL" clId="{A929DC01-715C-4FCF-A6EA-72218978E16E}" dt="2023-10-17T20:30:17.086" v="1580" actId="478"/>
        <pc:sldMkLst>
          <pc:docMk/>
          <pc:sldMk cId="745900642" sldId="4135"/>
        </pc:sldMkLst>
        <pc:spChg chg="mod">
          <ac:chgData name="Alissa Flatley" userId="0242edfc-aa31-435e-a161-b1e1fa7a13bd" providerId="ADAL" clId="{A929DC01-715C-4FCF-A6EA-72218978E16E}" dt="2023-10-17T20:28:49.622" v="1574" actId="113"/>
          <ac:spMkLst>
            <pc:docMk/>
            <pc:sldMk cId="745900642" sldId="4135"/>
            <ac:spMk id="2" creationId="{6A45B8E1-ED9F-4F7B-83CB-196EE7618024}"/>
          </ac:spMkLst>
        </pc:spChg>
        <pc:spChg chg="add del mod">
          <ac:chgData name="Alissa Flatley" userId="0242edfc-aa31-435e-a161-b1e1fa7a13bd" providerId="ADAL" clId="{A929DC01-715C-4FCF-A6EA-72218978E16E}" dt="2023-10-17T20:30:17.086" v="1580" actId="478"/>
          <ac:spMkLst>
            <pc:docMk/>
            <pc:sldMk cId="745900642" sldId="4135"/>
            <ac:spMk id="6" creationId="{64202055-4D19-D70D-F94C-D618931D6DDF}"/>
          </ac:spMkLst>
        </pc:spChg>
      </pc:sldChg>
      <pc:sldChg chg="modSp add del mod">
        <pc:chgData name="Alissa Flatley" userId="0242edfc-aa31-435e-a161-b1e1fa7a13bd" providerId="ADAL" clId="{A929DC01-715C-4FCF-A6EA-72218978E16E}" dt="2023-10-17T20:32:58.350" v="1598" actId="47"/>
        <pc:sldMkLst>
          <pc:docMk/>
          <pc:sldMk cId="289872082" sldId="4146"/>
        </pc:sldMkLst>
        <pc:spChg chg="mod">
          <ac:chgData name="Alissa Flatley" userId="0242edfc-aa31-435e-a161-b1e1fa7a13bd" providerId="ADAL" clId="{A929DC01-715C-4FCF-A6EA-72218978E16E}" dt="2023-10-17T20:32:35.540" v="1597" actId="113"/>
          <ac:spMkLst>
            <pc:docMk/>
            <pc:sldMk cId="289872082" sldId="4146"/>
            <ac:spMk id="2" creationId="{AEA8E53D-1D38-42DA-91DB-92CF6CF6093F}"/>
          </ac:spMkLst>
        </pc:spChg>
      </pc:sldChg>
      <pc:sldChg chg="modSp add mod">
        <pc:chgData name="Alissa Flatley" userId="0242edfc-aa31-435e-a161-b1e1fa7a13bd" providerId="ADAL" clId="{A929DC01-715C-4FCF-A6EA-72218978E16E}" dt="2023-10-17T20:25:36.934" v="1541" actId="14100"/>
        <pc:sldMkLst>
          <pc:docMk/>
          <pc:sldMk cId="2317910739" sldId="6518"/>
        </pc:sldMkLst>
        <pc:spChg chg="mod">
          <ac:chgData name="Alissa Flatley" userId="0242edfc-aa31-435e-a161-b1e1fa7a13bd" providerId="ADAL" clId="{A929DC01-715C-4FCF-A6EA-72218978E16E}" dt="2023-10-17T20:25:36.934" v="1541" actId="14100"/>
          <ac:spMkLst>
            <pc:docMk/>
            <pc:sldMk cId="2317910739" sldId="6518"/>
            <ac:spMk id="2" creationId="{6CB2B6AC-6834-4E85-9DDB-22EB32EC1072}"/>
          </ac:spMkLst>
        </pc:spChg>
        <pc:picChg chg="mod">
          <ac:chgData name="Alissa Flatley" userId="0242edfc-aa31-435e-a161-b1e1fa7a13bd" providerId="ADAL" clId="{A929DC01-715C-4FCF-A6EA-72218978E16E}" dt="2023-10-17T20:25:05.741" v="1530" actId="1076"/>
          <ac:picMkLst>
            <pc:docMk/>
            <pc:sldMk cId="2317910739" sldId="6518"/>
            <ac:picMk id="7170" creationId="{F4D1BA20-0C71-A84E-B4E2-A5E121D9BA4F}"/>
          </ac:picMkLst>
        </pc:picChg>
      </pc:sldChg>
      <pc:sldChg chg="add del">
        <pc:chgData name="Alissa Flatley" userId="0242edfc-aa31-435e-a161-b1e1fa7a13bd" providerId="ADAL" clId="{A929DC01-715C-4FCF-A6EA-72218978E16E}" dt="2023-10-17T21:04:51.271" v="2469" actId="47"/>
        <pc:sldMkLst>
          <pc:docMk/>
          <pc:sldMk cId="828129169" sldId="6519"/>
        </pc:sldMkLst>
      </pc:sldChg>
      <pc:sldChg chg="addSp modSp new mod setBg">
        <pc:chgData name="Alissa Flatley" userId="0242edfc-aa31-435e-a161-b1e1fa7a13bd" providerId="ADAL" clId="{A929DC01-715C-4FCF-A6EA-72218978E16E}" dt="2023-10-17T20:33:18.880" v="1612" actId="113"/>
        <pc:sldMkLst>
          <pc:docMk/>
          <pc:sldMk cId="535981012" sldId="6520"/>
        </pc:sldMkLst>
        <pc:spChg chg="mod">
          <ac:chgData name="Alissa Flatley" userId="0242edfc-aa31-435e-a161-b1e1fa7a13bd" providerId="ADAL" clId="{A929DC01-715C-4FCF-A6EA-72218978E16E}" dt="2023-10-17T20:33:18.880" v="1612" actId="113"/>
          <ac:spMkLst>
            <pc:docMk/>
            <pc:sldMk cId="535981012" sldId="6520"/>
            <ac:spMk id="2" creationId="{32996909-0431-B92D-9690-6B8310FC5178}"/>
          </ac:spMkLst>
        </pc:spChg>
        <pc:spChg chg="mod ord">
          <ac:chgData name="Alissa Flatley" userId="0242edfc-aa31-435e-a161-b1e1fa7a13bd" providerId="ADAL" clId="{A929DC01-715C-4FCF-A6EA-72218978E16E}" dt="2023-10-12T10:04:24.190" v="789" actId="26606"/>
          <ac:spMkLst>
            <pc:docMk/>
            <pc:sldMk cId="535981012" sldId="6520"/>
            <ac:spMk id="3" creationId="{12AAD2A9-2296-46F4-674A-8FEA84F2D319}"/>
          </ac:spMkLst>
        </pc:spChg>
        <pc:spChg chg="add mod">
          <ac:chgData name="Alissa Flatley" userId="0242edfc-aa31-435e-a161-b1e1fa7a13bd" providerId="ADAL" clId="{A929DC01-715C-4FCF-A6EA-72218978E16E}" dt="2023-10-12T10:04:24.190" v="789" actId="26606"/>
          <ac:spMkLst>
            <pc:docMk/>
            <pc:sldMk cId="535981012" sldId="6520"/>
            <ac:spMk id="5" creationId="{503D0E31-D045-B9EE-77B5-A26E1BC779D6}"/>
          </ac:spMkLst>
        </pc:spChg>
        <pc:spChg chg="add">
          <ac:chgData name="Alissa Flatley" userId="0242edfc-aa31-435e-a161-b1e1fa7a13bd" providerId="ADAL" clId="{A929DC01-715C-4FCF-A6EA-72218978E16E}" dt="2023-10-12T10:04:24.190" v="789" actId="26606"/>
          <ac:spMkLst>
            <pc:docMk/>
            <pc:sldMk cId="535981012" sldId="6520"/>
            <ac:spMk id="11" creationId="{9F7D5CDA-D291-4307-BF55-1381FED29634}"/>
          </ac:spMkLst>
        </pc:spChg>
        <pc:spChg chg="add">
          <ac:chgData name="Alissa Flatley" userId="0242edfc-aa31-435e-a161-b1e1fa7a13bd" providerId="ADAL" clId="{A929DC01-715C-4FCF-A6EA-72218978E16E}" dt="2023-10-12T10:04:24.190" v="789" actId="26606"/>
          <ac:spMkLst>
            <pc:docMk/>
            <pc:sldMk cId="535981012" sldId="6520"/>
            <ac:spMk id="13" creationId="{59B296B9-C5A5-4E4F-9B60-C907B5F1466C}"/>
          </ac:spMkLst>
        </pc:spChg>
        <pc:spChg chg="add">
          <ac:chgData name="Alissa Flatley" userId="0242edfc-aa31-435e-a161-b1e1fa7a13bd" providerId="ADAL" clId="{A929DC01-715C-4FCF-A6EA-72218978E16E}" dt="2023-10-12T10:04:24.190" v="789" actId="26606"/>
          <ac:spMkLst>
            <pc:docMk/>
            <pc:sldMk cId="535981012" sldId="6520"/>
            <ac:spMk id="15" creationId="{D0300FD3-5AF1-6305-15FA-9078072672E2}"/>
          </ac:spMkLst>
        </pc:spChg>
        <pc:picChg chg="add">
          <ac:chgData name="Alissa Flatley" userId="0242edfc-aa31-435e-a161-b1e1fa7a13bd" providerId="ADAL" clId="{A929DC01-715C-4FCF-A6EA-72218978E16E}" dt="2023-10-12T10:04:24.190" v="789" actId="26606"/>
          <ac:picMkLst>
            <pc:docMk/>
            <pc:sldMk cId="535981012" sldId="6520"/>
            <ac:picMk id="7" creationId="{1511C9DB-BD85-1D70-F668-7FDA908FFA88}"/>
          </ac:picMkLst>
        </pc:picChg>
      </pc:sldChg>
      <pc:sldChg chg="addSp delSp modSp add del mod">
        <pc:chgData name="Alissa Flatley" userId="0242edfc-aa31-435e-a161-b1e1fa7a13bd" providerId="ADAL" clId="{A929DC01-715C-4FCF-A6EA-72218978E16E}" dt="2023-10-17T20:34:03.455" v="1613" actId="47"/>
        <pc:sldMkLst>
          <pc:docMk/>
          <pc:sldMk cId="1582179205" sldId="6521"/>
        </pc:sldMkLst>
        <pc:spChg chg="del">
          <ac:chgData name="Alissa Flatley" userId="0242edfc-aa31-435e-a161-b1e1fa7a13bd" providerId="ADAL" clId="{A929DC01-715C-4FCF-A6EA-72218978E16E}" dt="2023-10-12T10:06:23.825" v="791" actId="478"/>
          <ac:spMkLst>
            <pc:docMk/>
            <pc:sldMk cId="1582179205" sldId="6521"/>
            <ac:spMk id="5" creationId="{503D0E31-D045-B9EE-77B5-A26E1BC779D6}"/>
          </ac:spMkLst>
        </pc:spChg>
        <pc:spChg chg="add mod">
          <ac:chgData name="Alissa Flatley" userId="0242edfc-aa31-435e-a161-b1e1fa7a13bd" providerId="ADAL" clId="{A929DC01-715C-4FCF-A6EA-72218978E16E}" dt="2023-10-12T10:07:18.047" v="795" actId="1076"/>
          <ac:spMkLst>
            <pc:docMk/>
            <pc:sldMk cId="1582179205" sldId="6521"/>
            <ac:spMk id="6" creationId="{4E26BE2C-D016-8049-271D-C0603ED7A7AC}"/>
          </ac:spMkLst>
        </pc:spChg>
      </pc:sldChg>
      <pc:sldChg chg="addSp delSp modSp add mod setClrOvrMap">
        <pc:chgData name="Alissa Flatley" userId="0242edfc-aa31-435e-a161-b1e1fa7a13bd" providerId="ADAL" clId="{A929DC01-715C-4FCF-A6EA-72218978E16E}" dt="2023-10-17T20:36:06.516" v="1647" actId="1076"/>
        <pc:sldMkLst>
          <pc:docMk/>
          <pc:sldMk cId="3649546156" sldId="6522"/>
        </pc:sldMkLst>
        <pc:spChg chg="mod">
          <ac:chgData name="Alissa Flatley" userId="0242edfc-aa31-435e-a161-b1e1fa7a13bd" providerId="ADAL" clId="{A929DC01-715C-4FCF-A6EA-72218978E16E}" dt="2023-10-17T20:35:48.105" v="1644" actId="2711"/>
          <ac:spMkLst>
            <pc:docMk/>
            <pc:sldMk cId="3649546156" sldId="6522"/>
            <ac:spMk id="2" creationId="{32996909-0431-B92D-9690-6B8310FC5178}"/>
          </ac:spMkLst>
        </pc:spChg>
        <pc:spChg chg="mod ord">
          <ac:chgData name="Alissa Flatley" userId="0242edfc-aa31-435e-a161-b1e1fa7a13bd" providerId="ADAL" clId="{A929DC01-715C-4FCF-A6EA-72218978E16E}" dt="2023-10-17T20:35:12.885" v="1642" actId="26606"/>
          <ac:spMkLst>
            <pc:docMk/>
            <pc:sldMk cId="3649546156" sldId="6522"/>
            <ac:spMk id="3" creationId="{12AAD2A9-2296-46F4-674A-8FEA84F2D319}"/>
          </ac:spMkLst>
        </pc:spChg>
        <pc:spChg chg="add del mod">
          <ac:chgData name="Alissa Flatley" userId="0242edfc-aa31-435e-a161-b1e1fa7a13bd" providerId="ADAL" clId="{A929DC01-715C-4FCF-A6EA-72218978E16E}" dt="2023-10-17T20:34:41.329" v="1635" actId="26606"/>
          <ac:spMkLst>
            <pc:docMk/>
            <pc:sldMk cId="3649546156" sldId="6522"/>
            <ac:spMk id="5" creationId="{30531D41-3F70-75AE-2B28-46F099BB995E}"/>
          </ac:spMkLst>
        </pc:spChg>
        <pc:spChg chg="mod">
          <ac:chgData name="Alissa Flatley" userId="0242edfc-aa31-435e-a161-b1e1fa7a13bd" providerId="ADAL" clId="{A929DC01-715C-4FCF-A6EA-72218978E16E}" dt="2023-10-17T20:36:06.516" v="1647" actId="1076"/>
          <ac:spMkLst>
            <pc:docMk/>
            <pc:sldMk cId="3649546156" sldId="6522"/>
            <ac:spMk id="6" creationId="{4E26BE2C-D016-8049-271D-C0603ED7A7AC}"/>
          </ac:spMkLst>
        </pc:spChg>
        <pc:spChg chg="del">
          <ac:chgData name="Alissa Flatley" userId="0242edfc-aa31-435e-a161-b1e1fa7a13bd" providerId="ADAL" clId="{A929DC01-715C-4FCF-A6EA-72218978E16E}" dt="2023-10-17T20:34:41.329" v="1635" actId="26606"/>
          <ac:spMkLst>
            <pc:docMk/>
            <pc:sldMk cId="3649546156" sldId="6522"/>
            <ac:spMk id="11" creationId="{9F7D5CDA-D291-4307-BF55-1381FED29634}"/>
          </ac:spMkLst>
        </pc:spChg>
        <pc:spChg chg="del">
          <ac:chgData name="Alissa Flatley" userId="0242edfc-aa31-435e-a161-b1e1fa7a13bd" providerId="ADAL" clId="{A929DC01-715C-4FCF-A6EA-72218978E16E}" dt="2023-10-17T20:34:41.329" v="1635" actId="26606"/>
          <ac:spMkLst>
            <pc:docMk/>
            <pc:sldMk cId="3649546156" sldId="6522"/>
            <ac:spMk id="13" creationId="{59B296B9-C5A5-4E4F-9B60-C907B5F1466C}"/>
          </ac:spMkLst>
        </pc:spChg>
        <pc:spChg chg="del">
          <ac:chgData name="Alissa Flatley" userId="0242edfc-aa31-435e-a161-b1e1fa7a13bd" providerId="ADAL" clId="{A929DC01-715C-4FCF-A6EA-72218978E16E}" dt="2023-10-17T20:34:41.329" v="1635" actId="26606"/>
          <ac:spMkLst>
            <pc:docMk/>
            <pc:sldMk cId="3649546156" sldId="6522"/>
            <ac:spMk id="15" creationId="{D0300FD3-5AF1-6305-15FA-9078072672E2}"/>
          </ac:spMkLst>
        </pc:spChg>
        <pc:spChg chg="add del">
          <ac:chgData name="Alissa Flatley" userId="0242edfc-aa31-435e-a161-b1e1fa7a13bd" providerId="ADAL" clId="{A929DC01-715C-4FCF-A6EA-72218978E16E}" dt="2023-10-17T20:35:12.885" v="1642" actId="26606"/>
          <ac:spMkLst>
            <pc:docMk/>
            <pc:sldMk cId="3649546156" sldId="6522"/>
            <ac:spMk id="21" creationId="{7DA1F35B-C8F7-4A5A-9339-7DA4D785B300}"/>
          </ac:spMkLst>
        </pc:spChg>
        <pc:spChg chg="add del">
          <ac:chgData name="Alissa Flatley" userId="0242edfc-aa31-435e-a161-b1e1fa7a13bd" providerId="ADAL" clId="{A929DC01-715C-4FCF-A6EA-72218978E16E}" dt="2023-10-17T20:35:12.885" v="1642" actId="26606"/>
          <ac:spMkLst>
            <pc:docMk/>
            <pc:sldMk cId="3649546156" sldId="6522"/>
            <ac:spMk id="23" creationId="{B2D4AD41-40DA-4A81-92F5-B6E3BA1ED82A}"/>
          </ac:spMkLst>
        </pc:spChg>
        <pc:spChg chg="add del">
          <ac:chgData name="Alissa Flatley" userId="0242edfc-aa31-435e-a161-b1e1fa7a13bd" providerId="ADAL" clId="{A929DC01-715C-4FCF-A6EA-72218978E16E}" dt="2023-10-17T20:35:12.885" v="1642" actId="26606"/>
          <ac:spMkLst>
            <pc:docMk/>
            <pc:sldMk cId="3649546156" sldId="6522"/>
            <ac:spMk id="29" creationId="{9228552E-C8B1-4A80-8448-0787CE0FC704}"/>
          </ac:spMkLst>
        </pc:spChg>
        <pc:graphicFrameChg chg="add mod modGraphic">
          <ac:chgData name="Alissa Flatley" userId="0242edfc-aa31-435e-a161-b1e1fa7a13bd" providerId="ADAL" clId="{A929DC01-715C-4FCF-A6EA-72218978E16E}" dt="2023-10-17T20:35:12.885" v="1642" actId="26606"/>
          <ac:graphicFrameMkLst>
            <pc:docMk/>
            <pc:sldMk cId="3649546156" sldId="6522"/>
            <ac:graphicFrameMk id="17" creationId="{F5EBA900-25B4-5283-27A6-1336EC438389}"/>
          </ac:graphicFrameMkLst>
        </pc:graphicFrameChg>
        <pc:picChg chg="del">
          <ac:chgData name="Alissa Flatley" userId="0242edfc-aa31-435e-a161-b1e1fa7a13bd" providerId="ADAL" clId="{A929DC01-715C-4FCF-A6EA-72218978E16E}" dt="2023-10-17T20:34:20.587" v="1632" actId="478"/>
          <ac:picMkLst>
            <pc:docMk/>
            <pc:sldMk cId="3649546156" sldId="6522"/>
            <ac:picMk id="7" creationId="{1511C9DB-BD85-1D70-F668-7FDA908FFA88}"/>
          </ac:picMkLst>
        </pc:picChg>
        <pc:picChg chg="add del">
          <ac:chgData name="Alissa Flatley" userId="0242edfc-aa31-435e-a161-b1e1fa7a13bd" providerId="ADAL" clId="{A929DC01-715C-4FCF-A6EA-72218978E16E}" dt="2023-10-17T20:35:12.885" v="1642" actId="26606"/>
          <ac:picMkLst>
            <pc:docMk/>
            <pc:sldMk cId="3649546156" sldId="6522"/>
            <ac:picMk id="25" creationId="{1D727A62-DFDB-D5CE-0D09-F8F3093E7241}"/>
          </ac:picMkLst>
        </pc:picChg>
      </pc:sldChg>
      <pc:sldChg chg="addSp delSp modSp add mod ord setBg">
        <pc:chgData name="Alissa Flatley" userId="0242edfc-aa31-435e-a161-b1e1fa7a13bd" providerId="ADAL" clId="{A929DC01-715C-4FCF-A6EA-72218978E16E}" dt="2023-10-12T10:12:22.254" v="860" actId="26606"/>
        <pc:sldMkLst>
          <pc:docMk/>
          <pc:sldMk cId="0" sldId="6523"/>
        </pc:sldMkLst>
        <pc:spChg chg="mod">
          <ac:chgData name="Alissa Flatley" userId="0242edfc-aa31-435e-a161-b1e1fa7a13bd" providerId="ADAL" clId="{A929DC01-715C-4FCF-A6EA-72218978E16E}" dt="2023-10-12T10:12:22.254" v="860" actId="26606"/>
          <ac:spMkLst>
            <pc:docMk/>
            <pc:sldMk cId="0" sldId="6523"/>
            <ac:spMk id="3" creationId="{9930214A-CDCF-CF17-627A-BCE53947393F}"/>
          </ac:spMkLst>
        </pc:spChg>
        <pc:spChg chg="mod">
          <ac:chgData name="Alissa Flatley" userId="0242edfc-aa31-435e-a161-b1e1fa7a13bd" providerId="ADAL" clId="{A929DC01-715C-4FCF-A6EA-72218978E16E}" dt="2023-10-12T10:12:22.254" v="860" actId="26606"/>
          <ac:spMkLst>
            <pc:docMk/>
            <pc:sldMk cId="0" sldId="6523"/>
            <ac:spMk id="19458" creationId="{D1718036-ADE0-A2C9-05D7-436E177846EE}"/>
          </ac:spMkLst>
        </pc:spChg>
        <pc:spChg chg="add del">
          <ac:chgData name="Alissa Flatley" userId="0242edfc-aa31-435e-a161-b1e1fa7a13bd" providerId="ADAL" clId="{A929DC01-715C-4FCF-A6EA-72218978E16E}" dt="2023-10-12T10:12:22.177" v="859" actId="26606"/>
          <ac:spMkLst>
            <pc:docMk/>
            <pc:sldMk cId="0" sldId="6523"/>
            <ac:spMk id="19464" creationId="{AE3A741D-C19B-960A-5803-1C5887147820}"/>
          </ac:spMkLst>
        </pc:spChg>
        <pc:spChg chg="add del">
          <ac:chgData name="Alissa Flatley" userId="0242edfc-aa31-435e-a161-b1e1fa7a13bd" providerId="ADAL" clId="{A929DC01-715C-4FCF-A6EA-72218978E16E}" dt="2023-10-12T10:12:22.177" v="859" actId="26606"/>
          <ac:spMkLst>
            <pc:docMk/>
            <pc:sldMk cId="0" sldId="6523"/>
            <ac:spMk id="19466" creationId="{9C3A50E9-9119-7BC3-083B-2D84CCC78E47}"/>
          </ac:spMkLst>
        </pc:spChg>
        <pc:spChg chg="add del">
          <ac:chgData name="Alissa Flatley" userId="0242edfc-aa31-435e-a161-b1e1fa7a13bd" providerId="ADAL" clId="{A929DC01-715C-4FCF-A6EA-72218978E16E}" dt="2023-10-12T10:12:22.177" v="859" actId="26606"/>
          <ac:spMkLst>
            <pc:docMk/>
            <pc:sldMk cId="0" sldId="6523"/>
            <ac:spMk id="19468" creationId="{DC39DE25-0E4E-0AA7-0932-1D78C2372786}"/>
          </ac:spMkLst>
        </pc:spChg>
        <pc:spChg chg="add del">
          <ac:chgData name="Alissa Flatley" userId="0242edfc-aa31-435e-a161-b1e1fa7a13bd" providerId="ADAL" clId="{A929DC01-715C-4FCF-A6EA-72218978E16E}" dt="2023-10-12T10:12:22.177" v="859" actId="26606"/>
          <ac:spMkLst>
            <pc:docMk/>
            <pc:sldMk cId="0" sldId="6523"/>
            <ac:spMk id="19470" creationId="{8D6EA299-0840-6DEA-E670-C49AEBC87E89}"/>
          </ac:spMkLst>
        </pc:spChg>
        <pc:spChg chg="add">
          <ac:chgData name="Alissa Flatley" userId="0242edfc-aa31-435e-a161-b1e1fa7a13bd" providerId="ADAL" clId="{A929DC01-715C-4FCF-A6EA-72218978E16E}" dt="2023-10-12T10:12:22.254" v="860" actId="26606"/>
          <ac:spMkLst>
            <pc:docMk/>
            <pc:sldMk cId="0" sldId="6523"/>
            <ac:spMk id="19472" creationId="{C0763A76-9F1C-4FC5-82B7-DD475DA461B2}"/>
          </ac:spMkLst>
        </pc:spChg>
        <pc:spChg chg="add">
          <ac:chgData name="Alissa Flatley" userId="0242edfc-aa31-435e-a161-b1e1fa7a13bd" providerId="ADAL" clId="{A929DC01-715C-4FCF-A6EA-72218978E16E}" dt="2023-10-12T10:12:22.254" v="860" actId="26606"/>
          <ac:spMkLst>
            <pc:docMk/>
            <pc:sldMk cId="0" sldId="6523"/>
            <ac:spMk id="19473" creationId="{E81BF4F6-F2CF-4984-9D14-D6966D92F99F}"/>
          </ac:spMkLst>
        </pc:spChg>
        <pc:picChg chg="add del">
          <ac:chgData name="Alissa Flatley" userId="0242edfc-aa31-435e-a161-b1e1fa7a13bd" providerId="ADAL" clId="{A929DC01-715C-4FCF-A6EA-72218978E16E}" dt="2023-10-12T10:12:22.177" v="859" actId="26606"/>
          <ac:picMkLst>
            <pc:docMk/>
            <pc:sldMk cId="0" sldId="6523"/>
            <ac:picMk id="19460" creationId="{89A11108-23FE-AC38-6920-29F4874E54D4}"/>
          </ac:picMkLst>
        </pc:picChg>
        <pc:picChg chg="add">
          <ac:chgData name="Alissa Flatley" userId="0242edfc-aa31-435e-a161-b1e1fa7a13bd" providerId="ADAL" clId="{A929DC01-715C-4FCF-A6EA-72218978E16E}" dt="2023-10-12T10:12:22.254" v="860" actId="26606"/>
          <ac:picMkLst>
            <pc:docMk/>
            <pc:sldMk cId="0" sldId="6523"/>
            <ac:picMk id="19474" creationId="{3802176C-D88C-8ABA-1A08-AD74B13A25A9}"/>
          </ac:picMkLst>
        </pc:picChg>
      </pc:sldChg>
      <pc:sldChg chg="addSp modSp add mod ord setBg">
        <pc:chgData name="Alissa Flatley" userId="0242edfc-aa31-435e-a161-b1e1fa7a13bd" providerId="ADAL" clId="{A929DC01-715C-4FCF-A6EA-72218978E16E}" dt="2023-10-12T10:12:33.820" v="861" actId="26606"/>
        <pc:sldMkLst>
          <pc:docMk/>
          <pc:sldMk cId="0" sldId="6524"/>
        </pc:sldMkLst>
        <pc:spChg chg="mod">
          <ac:chgData name="Alissa Flatley" userId="0242edfc-aa31-435e-a161-b1e1fa7a13bd" providerId="ADAL" clId="{A929DC01-715C-4FCF-A6EA-72218978E16E}" dt="2023-10-12T10:12:33.820" v="861" actId="26606"/>
          <ac:spMkLst>
            <pc:docMk/>
            <pc:sldMk cId="0" sldId="6524"/>
            <ac:spMk id="3" creationId="{BE024CB9-C4C5-CC22-C511-596635092F19}"/>
          </ac:spMkLst>
        </pc:spChg>
        <pc:spChg chg="mod">
          <ac:chgData name="Alissa Flatley" userId="0242edfc-aa31-435e-a161-b1e1fa7a13bd" providerId="ADAL" clId="{A929DC01-715C-4FCF-A6EA-72218978E16E}" dt="2023-10-12T10:12:33.820" v="861" actId="26606"/>
          <ac:spMkLst>
            <pc:docMk/>
            <pc:sldMk cId="0" sldId="6524"/>
            <ac:spMk id="20482" creationId="{57EB6A55-2114-7E81-2D27-2F0EA237ADE6}"/>
          </ac:spMkLst>
        </pc:spChg>
        <pc:spChg chg="add">
          <ac:chgData name="Alissa Flatley" userId="0242edfc-aa31-435e-a161-b1e1fa7a13bd" providerId="ADAL" clId="{A929DC01-715C-4FCF-A6EA-72218978E16E}" dt="2023-10-12T10:12:33.820" v="861" actId="26606"/>
          <ac:spMkLst>
            <pc:docMk/>
            <pc:sldMk cId="0" sldId="6524"/>
            <ac:spMk id="20487" creationId="{540CF837-40E9-46D4-AC1B-0750F339B5E7}"/>
          </ac:spMkLst>
        </pc:spChg>
        <pc:spChg chg="add">
          <ac:chgData name="Alissa Flatley" userId="0242edfc-aa31-435e-a161-b1e1fa7a13bd" providerId="ADAL" clId="{A929DC01-715C-4FCF-A6EA-72218978E16E}" dt="2023-10-12T10:12:33.820" v="861" actId="26606"/>
          <ac:spMkLst>
            <pc:docMk/>
            <pc:sldMk cId="0" sldId="6524"/>
            <ac:spMk id="20489" creationId="{E9452413-C03F-D612-DC82-16072DED10AD}"/>
          </ac:spMkLst>
        </pc:spChg>
      </pc:sldChg>
      <pc:sldChg chg="add del ord">
        <pc:chgData name="Alissa Flatley" userId="0242edfc-aa31-435e-a161-b1e1fa7a13bd" providerId="ADAL" clId="{A929DC01-715C-4FCF-A6EA-72218978E16E}" dt="2023-10-17T20:19:21.536" v="1424" actId="47"/>
        <pc:sldMkLst>
          <pc:docMk/>
          <pc:sldMk cId="0" sldId="6525"/>
        </pc:sldMkLst>
      </pc:sldChg>
      <pc:sldChg chg="addSp modSp add del mod ord setBg">
        <pc:chgData name="Alissa Flatley" userId="0242edfc-aa31-435e-a161-b1e1fa7a13bd" providerId="ADAL" clId="{A929DC01-715C-4FCF-A6EA-72218978E16E}" dt="2023-10-17T20:19:24.549" v="1426" actId="47"/>
        <pc:sldMkLst>
          <pc:docMk/>
          <pc:sldMk cId="0" sldId="6526"/>
        </pc:sldMkLst>
        <pc:spChg chg="mod">
          <ac:chgData name="Alissa Flatley" userId="0242edfc-aa31-435e-a161-b1e1fa7a13bd" providerId="ADAL" clId="{A929DC01-715C-4FCF-A6EA-72218978E16E}" dt="2023-10-12T10:12:57.119" v="865" actId="26606"/>
          <ac:spMkLst>
            <pc:docMk/>
            <pc:sldMk cId="0" sldId="6526"/>
            <ac:spMk id="17411" creationId="{4ED14266-EE61-57A5-3AF9-56935D2F4962}"/>
          </ac:spMkLst>
        </pc:spChg>
        <pc:spChg chg="mod">
          <ac:chgData name="Alissa Flatley" userId="0242edfc-aa31-435e-a161-b1e1fa7a13bd" providerId="ADAL" clId="{A929DC01-715C-4FCF-A6EA-72218978E16E}" dt="2023-10-12T10:12:57.119" v="865" actId="26606"/>
          <ac:spMkLst>
            <pc:docMk/>
            <pc:sldMk cId="0" sldId="6526"/>
            <ac:spMk id="23554" creationId="{8F1FE548-DE49-0DA6-7182-AC6A786186BE}"/>
          </ac:spMkLst>
        </pc:spChg>
        <pc:spChg chg="add">
          <ac:chgData name="Alissa Flatley" userId="0242edfc-aa31-435e-a161-b1e1fa7a13bd" providerId="ADAL" clId="{A929DC01-715C-4FCF-A6EA-72218978E16E}" dt="2023-10-12T10:12:57.119" v="865" actId="26606"/>
          <ac:spMkLst>
            <pc:docMk/>
            <pc:sldMk cId="0" sldId="6526"/>
            <ac:spMk id="23559" creationId="{FB62F605-0D29-07F8-F642-DD2626C788A0}"/>
          </ac:spMkLst>
        </pc:spChg>
        <pc:spChg chg="add">
          <ac:chgData name="Alissa Flatley" userId="0242edfc-aa31-435e-a161-b1e1fa7a13bd" providerId="ADAL" clId="{A929DC01-715C-4FCF-A6EA-72218978E16E}" dt="2023-10-12T10:12:57.119" v="865" actId="26606"/>
          <ac:spMkLst>
            <pc:docMk/>
            <pc:sldMk cId="0" sldId="6526"/>
            <ac:spMk id="23561" creationId="{4C22F3F7-C4F6-C120-9D45-79509746AC12}"/>
          </ac:spMkLst>
        </pc:spChg>
      </pc:sldChg>
      <pc:sldChg chg="addSp delSp modSp add del mod ord setBg">
        <pc:chgData name="Alissa Flatley" userId="0242edfc-aa31-435e-a161-b1e1fa7a13bd" providerId="ADAL" clId="{A929DC01-715C-4FCF-A6EA-72218978E16E}" dt="2023-10-17T20:19:25.498" v="1427" actId="47"/>
        <pc:sldMkLst>
          <pc:docMk/>
          <pc:sldMk cId="0" sldId="6527"/>
        </pc:sldMkLst>
        <pc:spChg chg="mod">
          <ac:chgData name="Alissa Flatley" userId="0242edfc-aa31-435e-a161-b1e1fa7a13bd" providerId="ADAL" clId="{A929DC01-715C-4FCF-A6EA-72218978E16E}" dt="2023-10-12T10:13:02.792" v="868" actId="26606"/>
          <ac:spMkLst>
            <pc:docMk/>
            <pc:sldMk cId="0" sldId="6527"/>
            <ac:spMk id="3" creationId="{DF61A9B8-59DE-0CA7-6883-A5C45A529A62}"/>
          </ac:spMkLst>
        </pc:spChg>
        <pc:spChg chg="mod">
          <ac:chgData name="Alissa Flatley" userId="0242edfc-aa31-435e-a161-b1e1fa7a13bd" providerId="ADAL" clId="{A929DC01-715C-4FCF-A6EA-72218978E16E}" dt="2023-10-12T10:13:02.792" v="868" actId="26606"/>
          <ac:spMkLst>
            <pc:docMk/>
            <pc:sldMk cId="0" sldId="6527"/>
            <ac:spMk id="24578" creationId="{BF7BB83A-C144-9018-81C1-5D8D36F0D869}"/>
          </ac:spMkLst>
        </pc:spChg>
        <pc:spChg chg="add">
          <ac:chgData name="Alissa Flatley" userId="0242edfc-aa31-435e-a161-b1e1fa7a13bd" providerId="ADAL" clId="{A929DC01-715C-4FCF-A6EA-72218978E16E}" dt="2023-10-12T10:13:02.792" v="868" actId="26606"/>
          <ac:spMkLst>
            <pc:docMk/>
            <pc:sldMk cId="0" sldId="6527"/>
            <ac:spMk id="24583" creationId="{FB62F605-0D29-07F8-F642-DD2626C788A0}"/>
          </ac:spMkLst>
        </pc:spChg>
        <pc:spChg chg="add del">
          <ac:chgData name="Alissa Flatley" userId="0242edfc-aa31-435e-a161-b1e1fa7a13bd" providerId="ADAL" clId="{A929DC01-715C-4FCF-A6EA-72218978E16E}" dt="2023-10-12T10:13:02.787" v="867" actId="26606"/>
          <ac:spMkLst>
            <pc:docMk/>
            <pc:sldMk cId="0" sldId="6527"/>
            <ac:spMk id="24584" creationId="{04812C46-200A-4DEB-A05E-3ED6C68C2387}"/>
          </ac:spMkLst>
        </pc:spChg>
        <pc:spChg chg="add">
          <ac:chgData name="Alissa Flatley" userId="0242edfc-aa31-435e-a161-b1e1fa7a13bd" providerId="ADAL" clId="{A929DC01-715C-4FCF-A6EA-72218978E16E}" dt="2023-10-12T10:13:02.792" v="868" actId="26606"/>
          <ac:spMkLst>
            <pc:docMk/>
            <pc:sldMk cId="0" sldId="6527"/>
            <ac:spMk id="24585" creationId="{4C22F3F7-C4F6-C120-9D45-79509746AC12}"/>
          </ac:spMkLst>
        </pc:spChg>
        <pc:spChg chg="add del">
          <ac:chgData name="Alissa Flatley" userId="0242edfc-aa31-435e-a161-b1e1fa7a13bd" providerId="ADAL" clId="{A929DC01-715C-4FCF-A6EA-72218978E16E}" dt="2023-10-12T10:13:02.787" v="867" actId="26606"/>
          <ac:spMkLst>
            <pc:docMk/>
            <pc:sldMk cId="0" sldId="6527"/>
            <ac:spMk id="24586" creationId="{D1EA859B-E555-4109-94F3-6700E046E008}"/>
          </ac:spMkLst>
        </pc:spChg>
        <pc:picChg chg="add del">
          <ac:chgData name="Alissa Flatley" userId="0242edfc-aa31-435e-a161-b1e1fa7a13bd" providerId="ADAL" clId="{A929DC01-715C-4FCF-A6EA-72218978E16E}" dt="2023-10-12T10:13:02.787" v="867" actId="26606"/>
          <ac:picMkLst>
            <pc:docMk/>
            <pc:sldMk cId="0" sldId="6527"/>
            <ac:picMk id="24580" creationId="{DE455D5B-96CE-16FE-2C8A-7BD899719395}"/>
          </ac:picMkLst>
        </pc:picChg>
      </pc:sldChg>
      <pc:sldChg chg="addSp modSp add del mod ord setBg">
        <pc:chgData name="Alissa Flatley" userId="0242edfc-aa31-435e-a161-b1e1fa7a13bd" providerId="ADAL" clId="{A929DC01-715C-4FCF-A6EA-72218978E16E}" dt="2023-10-17T20:19:27.602" v="1429" actId="47"/>
        <pc:sldMkLst>
          <pc:docMk/>
          <pc:sldMk cId="0" sldId="6528"/>
        </pc:sldMkLst>
        <pc:spChg chg="mod">
          <ac:chgData name="Alissa Flatley" userId="0242edfc-aa31-435e-a161-b1e1fa7a13bd" providerId="ADAL" clId="{A929DC01-715C-4FCF-A6EA-72218978E16E}" dt="2023-10-12T10:13:23.768" v="872" actId="26606"/>
          <ac:spMkLst>
            <pc:docMk/>
            <pc:sldMk cId="0" sldId="6528"/>
            <ac:spMk id="20483" creationId="{9EECC7E2-DCFB-A9BD-78D2-0165FE706136}"/>
          </ac:spMkLst>
        </pc:spChg>
        <pc:spChg chg="mod">
          <ac:chgData name="Alissa Flatley" userId="0242edfc-aa31-435e-a161-b1e1fa7a13bd" providerId="ADAL" clId="{A929DC01-715C-4FCF-A6EA-72218978E16E}" dt="2023-10-12T10:13:23.768" v="872" actId="26606"/>
          <ac:spMkLst>
            <pc:docMk/>
            <pc:sldMk cId="0" sldId="6528"/>
            <ac:spMk id="26626" creationId="{836F3169-759C-DB33-2955-0EF8432B5105}"/>
          </ac:spMkLst>
        </pc:spChg>
        <pc:spChg chg="add">
          <ac:chgData name="Alissa Flatley" userId="0242edfc-aa31-435e-a161-b1e1fa7a13bd" providerId="ADAL" clId="{A929DC01-715C-4FCF-A6EA-72218978E16E}" dt="2023-10-12T10:13:23.768" v="872" actId="26606"/>
          <ac:spMkLst>
            <pc:docMk/>
            <pc:sldMk cId="0" sldId="6528"/>
            <ac:spMk id="26632" creationId="{10CE40DC-5723-449B-A365-A61D8C262E93}"/>
          </ac:spMkLst>
        </pc:spChg>
        <pc:spChg chg="add">
          <ac:chgData name="Alissa Flatley" userId="0242edfc-aa31-435e-a161-b1e1fa7a13bd" providerId="ADAL" clId="{A929DC01-715C-4FCF-A6EA-72218978E16E}" dt="2023-10-12T10:13:23.768" v="872" actId="26606"/>
          <ac:spMkLst>
            <pc:docMk/>
            <pc:sldMk cId="0" sldId="6528"/>
            <ac:spMk id="26634" creationId="{9854DBCA-D3C3-4C19-9B2E-DFA0BE647266}"/>
          </ac:spMkLst>
        </pc:spChg>
        <pc:spChg chg="add">
          <ac:chgData name="Alissa Flatley" userId="0242edfc-aa31-435e-a161-b1e1fa7a13bd" providerId="ADAL" clId="{A929DC01-715C-4FCF-A6EA-72218978E16E}" dt="2023-10-12T10:13:23.768" v="872" actId="26606"/>
          <ac:spMkLst>
            <pc:docMk/>
            <pc:sldMk cId="0" sldId="6528"/>
            <ac:spMk id="26636" creationId="{E1383CB6-8BE5-4911-970B-A4151A07E734}"/>
          </ac:spMkLst>
        </pc:spChg>
        <pc:spChg chg="add">
          <ac:chgData name="Alissa Flatley" userId="0242edfc-aa31-435e-a161-b1e1fa7a13bd" providerId="ADAL" clId="{A929DC01-715C-4FCF-A6EA-72218978E16E}" dt="2023-10-12T10:13:23.768" v="872" actId="26606"/>
          <ac:spMkLst>
            <pc:docMk/>
            <pc:sldMk cId="0" sldId="6528"/>
            <ac:spMk id="26638" creationId="{842D14D1-56B7-40CD-8694-A9A48170C0CB}"/>
          </ac:spMkLst>
        </pc:spChg>
        <pc:spChg chg="add">
          <ac:chgData name="Alissa Flatley" userId="0242edfc-aa31-435e-a161-b1e1fa7a13bd" providerId="ADAL" clId="{A929DC01-715C-4FCF-A6EA-72218978E16E}" dt="2023-10-12T10:13:23.768" v="872" actId="26606"/>
          <ac:spMkLst>
            <pc:docMk/>
            <pc:sldMk cId="0" sldId="6528"/>
            <ac:spMk id="26640" creationId="{950A315C-978A-4A52-966E-55B2698F2A8E}"/>
          </ac:spMkLst>
        </pc:spChg>
        <pc:picChg chg="add">
          <ac:chgData name="Alissa Flatley" userId="0242edfc-aa31-435e-a161-b1e1fa7a13bd" providerId="ADAL" clId="{A929DC01-715C-4FCF-A6EA-72218978E16E}" dt="2023-10-12T10:13:23.768" v="872" actId="26606"/>
          <ac:picMkLst>
            <pc:docMk/>
            <pc:sldMk cId="0" sldId="6528"/>
            <ac:picMk id="26628" creationId="{BA50627F-28F3-1626-5D40-D0831B1481B6}"/>
          </ac:picMkLst>
        </pc:picChg>
      </pc:sldChg>
      <pc:sldChg chg="addSp modSp add del mod ord setBg">
        <pc:chgData name="Alissa Flatley" userId="0242edfc-aa31-435e-a161-b1e1fa7a13bd" providerId="ADAL" clId="{A929DC01-715C-4FCF-A6EA-72218978E16E}" dt="2023-10-17T20:19:35.042" v="1435" actId="47"/>
        <pc:sldMkLst>
          <pc:docMk/>
          <pc:sldMk cId="0" sldId="6529"/>
        </pc:sldMkLst>
        <pc:spChg chg="mod">
          <ac:chgData name="Alissa Flatley" userId="0242edfc-aa31-435e-a161-b1e1fa7a13bd" providerId="ADAL" clId="{A929DC01-715C-4FCF-A6EA-72218978E16E}" dt="2023-10-12T10:16:14.070" v="875" actId="26606"/>
          <ac:spMkLst>
            <pc:docMk/>
            <pc:sldMk cId="0" sldId="6529"/>
            <ac:spMk id="3" creationId="{3F9C108C-7565-7F45-D8D7-3AE038484D79}"/>
          </ac:spMkLst>
        </pc:spChg>
        <pc:spChg chg="mod">
          <ac:chgData name="Alissa Flatley" userId="0242edfc-aa31-435e-a161-b1e1fa7a13bd" providerId="ADAL" clId="{A929DC01-715C-4FCF-A6EA-72218978E16E}" dt="2023-10-12T10:16:14.070" v="875" actId="26606"/>
          <ac:spMkLst>
            <pc:docMk/>
            <pc:sldMk cId="0" sldId="6529"/>
            <ac:spMk id="33794" creationId="{D6DBBBB2-8B89-1B42-C2C2-59558A6CCC07}"/>
          </ac:spMkLst>
        </pc:spChg>
        <pc:spChg chg="add">
          <ac:chgData name="Alissa Flatley" userId="0242edfc-aa31-435e-a161-b1e1fa7a13bd" providerId="ADAL" clId="{A929DC01-715C-4FCF-A6EA-72218978E16E}" dt="2023-10-12T10:16:14.070" v="875" actId="26606"/>
          <ac:spMkLst>
            <pc:docMk/>
            <pc:sldMk cId="0" sldId="6529"/>
            <ac:spMk id="33801" creationId="{0D05C9B4-B5C9-2D4D-23C9-CEE72646F923}"/>
          </ac:spMkLst>
        </pc:spChg>
        <pc:picChg chg="add">
          <ac:chgData name="Alissa Flatley" userId="0242edfc-aa31-435e-a161-b1e1fa7a13bd" providerId="ADAL" clId="{A929DC01-715C-4FCF-A6EA-72218978E16E}" dt="2023-10-12T10:16:14.070" v="875" actId="26606"/>
          <ac:picMkLst>
            <pc:docMk/>
            <pc:sldMk cId="0" sldId="6529"/>
            <ac:picMk id="33798" creationId="{06EC31D5-17C8-167B-DEC8-DC9F8C55C5CD}"/>
          </ac:picMkLst>
        </pc:picChg>
      </pc:sldChg>
      <pc:sldChg chg="add del ord">
        <pc:chgData name="Alissa Flatley" userId="0242edfc-aa31-435e-a161-b1e1fa7a13bd" providerId="ADAL" clId="{A929DC01-715C-4FCF-A6EA-72218978E16E}" dt="2023-10-17T20:19:35.739" v="1436" actId="47"/>
        <pc:sldMkLst>
          <pc:docMk/>
          <pc:sldMk cId="0" sldId="6530"/>
        </pc:sldMkLst>
      </pc:sldChg>
      <pc:sldChg chg="add del ord">
        <pc:chgData name="Alissa Flatley" userId="0242edfc-aa31-435e-a161-b1e1fa7a13bd" providerId="ADAL" clId="{A929DC01-715C-4FCF-A6EA-72218978E16E}" dt="2023-10-12T10:16:39.001" v="876" actId="47"/>
        <pc:sldMkLst>
          <pc:docMk/>
          <pc:sldMk cId="0" sldId="6531"/>
        </pc:sldMkLst>
      </pc:sldChg>
      <pc:sldChg chg="add del ord">
        <pc:chgData name="Alissa Flatley" userId="0242edfc-aa31-435e-a161-b1e1fa7a13bd" providerId="ADAL" clId="{A929DC01-715C-4FCF-A6EA-72218978E16E}" dt="2023-10-12T10:17:01.751" v="881" actId="47"/>
        <pc:sldMkLst>
          <pc:docMk/>
          <pc:sldMk cId="0" sldId="6532"/>
        </pc:sldMkLst>
      </pc:sldChg>
      <pc:sldChg chg="add del ord">
        <pc:chgData name="Alissa Flatley" userId="0242edfc-aa31-435e-a161-b1e1fa7a13bd" providerId="ADAL" clId="{A929DC01-715C-4FCF-A6EA-72218978E16E}" dt="2023-10-17T20:19:41.172" v="1440" actId="47"/>
        <pc:sldMkLst>
          <pc:docMk/>
          <pc:sldMk cId="0" sldId="6533"/>
        </pc:sldMkLst>
      </pc:sldChg>
      <pc:sldChg chg="modSp add del mod ord">
        <pc:chgData name="Alissa Flatley" userId="0242edfc-aa31-435e-a161-b1e1fa7a13bd" providerId="ADAL" clId="{A929DC01-715C-4FCF-A6EA-72218978E16E}" dt="2023-10-17T20:19:44.495" v="1441" actId="47"/>
        <pc:sldMkLst>
          <pc:docMk/>
          <pc:sldMk cId="0" sldId="6534"/>
        </pc:sldMkLst>
        <pc:spChg chg="mod">
          <ac:chgData name="Alissa Flatley" userId="0242edfc-aa31-435e-a161-b1e1fa7a13bd" providerId="ADAL" clId="{A929DC01-715C-4FCF-A6EA-72218978E16E}" dt="2023-10-12T10:11:26.809" v="846" actId="27636"/>
          <ac:spMkLst>
            <pc:docMk/>
            <pc:sldMk cId="0" sldId="6534"/>
            <ac:spMk id="22531" creationId="{6775E14A-8F06-0488-515C-26F971F7ADF6}"/>
          </ac:spMkLst>
        </pc:spChg>
      </pc:sldChg>
      <pc:sldChg chg="add del ord">
        <pc:chgData name="Alissa Flatley" userId="0242edfc-aa31-435e-a161-b1e1fa7a13bd" providerId="ADAL" clId="{A929DC01-715C-4FCF-A6EA-72218978E16E}" dt="2023-10-17T20:19:45.913" v="1442" actId="47"/>
        <pc:sldMkLst>
          <pc:docMk/>
          <pc:sldMk cId="0" sldId="6535"/>
        </pc:sldMkLst>
      </pc:sldChg>
      <pc:sldChg chg="add del ord">
        <pc:chgData name="Alissa Flatley" userId="0242edfc-aa31-435e-a161-b1e1fa7a13bd" providerId="ADAL" clId="{A929DC01-715C-4FCF-A6EA-72218978E16E}" dt="2023-10-17T20:19:53.961" v="1448" actId="47"/>
        <pc:sldMkLst>
          <pc:docMk/>
          <pc:sldMk cId="0" sldId="6536"/>
        </pc:sldMkLst>
      </pc:sldChg>
      <pc:sldChg chg="addSp delSp modSp add del mod ord">
        <pc:chgData name="Alissa Flatley" userId="0242edfc-aa31-435e-a161-b1e1fa7a13bd" providerId="ADAL" clId="{A929DC01-715C-4FCF-A6EA-72218978E16E}" dt="2023-10-17T20:47:11.162" v="1877" actId="47"/>
        <pc:sldMkLst>
          <pc:docMk/>
          <pc:sldMk cId="3959457023" sldId="6537"/>
        </pc:sldMkLst>
        <pc:spChg chg="mod">
          <ac:chgData name="Alissa Flatley" userId="0242edfc-aa31-435e-a161-b1e1fa7a13bd" providerId="ADAL" clId="{A929DC01-715C-4FCF-A6EA-72218978E16E}" dt="2023-10-12T10:24:45.330" v="912" actId="20577"/>
          <ac:spMkLst>
            <pc:docMk/>
            <pc:sldMk cId="3959457023" sldId="6537"/>
            <ac:spMk id="2" creationId="{00000000-0000-0000-0000-000000000000}"/>
          </ac:spMkLst>
        </pc:spChg>
        <pc:spChg chg="mod">
          <ac:chgData name="Alissa Flatley" userId="0242edfc-aa31-435e-a161-b1e1fa7a13bd" providerId="ADAL" clId="{A929DC01-715C-4FCF-A6EA-72218978E16E}" dt="2023-10-12T11:07:24.512" v="934"/>
          <ac:spMkLst>
            <pc:docMk/>
            <pc:sldMk cId="3959457023" sldId="6537"/>
            <ac:spMk id="10243" creationId="{00000000-0000-0000-0000-000000000000}"/>
          </ac:spMkLst>
        </pc:spChg>
        <pc:picChg chg="add mod modCrop">
          <ac:chgData name="Alissa Flatley" userId="0242edfc-aa31-435e-a161-b1e1fa7a13bd" providerId="ADAL" clId="{A929DC01-715C-4FCF-A6EA-72218978E16E}" dt="2023-10-12T11:07:31.060" v="935" actId="14100"/>
          <ac:picMkLst>
            <pc:docMk/>
            <pc:sldMk cId="3959457023" sldId="6537"/>
            <ac:picMk id="4" creationId="{161B8045-037D-4C3B-FC87-DC32970A1923}"/>
          </ac:picMkLst>
        </pc:picChg>
        <pc:picChg chg="add del">
          <ac:chgData name="Alissa Flatley" userId="0242edfc-aa31-435e-a161-b1e1fa7a13bd" providerId="ADAL" clId="{A929DC01-715C-4FCF-A6EA-72218978E16E}" dt="2023-10-12T11:07:08.780" v="921" actId="478"/>
          <ac:picMkLst>
            <pc:docMk/>
            <pc:sldMk cId="3959457023" sldId="6537"/>
            <ac:picMk id="6" creationId="{2AF42EED-3644-BE5B-DDD4-1FFB4388FB8B}"/>
          </ac:picMkLst>
        </pc:picChg>
        <pc:picChg chg="del">
          <ac:chgData name="Alissa Flatley" userId="0242edfc-aa31-435e-a161-b1e1fa7a13bd" providerId="ADAL" clId="{A929DC01-715C-4FCF-A6EA-72218978E16E}" dt="2023-10-12T11:06:48.649" v="915" actId="478"/>
          <ac:picMkLst>
            <pc:docMk/>
            <pc:sldMk cId="3959457023" sldId="6537"/>
            <ac:picMk id="10245" creationId="{66FF8D31-867F-08C2-6196-5B92A2C3B53F}"/>
          </ac:picMkLst>
        </pc:picChg>
      </pc:sldChg>
      <pc:sldChg chg="addSp delSp modSp add mod ord">
        <pc:chgData name="Alissa Flatley" userId="0242edfc-aa31-435e-a161-b1e1fa7a13bd" providerId="ADAL" clId="{A929DC01-715C-4FCF-A6EA-72218978E16E}" dt="2023-10-17T20:50:22.630" v="1936" actId="1076"/>
        <pc:sldMkLst>
          <pc:docMk/>
          <pc:sldMk cId="3825279248" sldId="6538"/>
        </pc:sldMkLst>
        <pc:spChg chg="mod ord">
          <ac:chgData name="Alissa Flatley" userId="0242edfc-aa31-435e-a161-b1e1fa7a13bd" providerId="ADAL" clId="{A929DC01-715C-4FCF-A6EA-72218978E16E}" dt="2023-10-17T20:50:05.881" v="1933" actId="1076"/>
          <ac:spMkLst>
            <pc:docMk/>
            <pc:sldMk cId="3825279248" sldId="6538"/>
            <ac:spMk id="2" creationId="{00000000-0000-0000-0000-000000000000}"/>
          </ac:spMkLst>
        </pc:spChg>
        <pc:spChg chg="add del mod">
          <ac:chgData name="Alissa Flatley" userId="0242edfc-aa31-435e-a161-b1e1fa7a13bd" providerId="ADAL" clId="{A929DC01-715C-4FCF-A6EA-72218978E16E}" dt="2023-10-17T20:46:57.196" v="1876" actId="478"/>
          <ac:spMkLst>
            <pc:docMk/>
            <pc:sldMk cId="3825279248" sldId="6538"/>
            <ac:spMk id="5" creationId="{D948A254-36F2-E0FA-F487-750BD8A22A6B}"/>
          </ac:spMkLst>
        </pc:spChg>
        <pc:spChg chg="del">
          <ac:chgData name="Alissa Flatley" userId="0242edfc-aa31-435e-a161-b1e1fa7a13bd" providerId="ADAL" clId="{A929DC01-715C-4FCF-A6EA-72218978E16E}" dt="2023-10-17T20:46:54.879" v="1875" actId="478"/>
          <ac:spMkLst>
            <pc:docMk/>
            <pc:sldMk cId="3825279248" sldId="6538"/>
            <ac:spMk id="10243" creationId="{00000000-0000-0000-0000-000000000000}"/>
          </ac:spMkLst>
        </pc:spChg>
        <pc:picChg chg="mod modCrop">
          <ac:chgData name="Alissa Flatley" userId="0242edfc-aa31-435e-a161-b1e1fa7a13bd" providerId="ADAL" clId="{A929DC01-715C-4FCF-A6EA-72218978E16E}" dt="2023-10-17T20:50:22.630" v="1936" actId="1076"/>
          <ac:picMkLst>
            <pc:docMk/>
            <pc:sldMk cId="3825279248" sldId="6538"/>
            <ac:picMk id="4" creationId="{161B8045-037D-4C3B-FC87-DC32970A1923}"/>
          </ac:picMkLst>
        </pc:picChg>
      </pc:sldChg>
      <pc:sldChg chg="addSp delSp modSp add mod">
        <pc:chgData name="Alissa Flatley" userId="0242edfc-aa31-435e-a161-b1e1fa7a13bd" providerId="ADAL" clId="{A929DC01-715C-4FCF-A6EA-72218978E16E}" dt="2023-10-17T21:12:11.728" v="2833" actId="113"/>
        <pc:sldMkLst>
          <pc:docMk/>
          <pc:sldMk cId="757414667" sldId="6539"/>
        </pc:sldMkLst>
        <pc:spChg chg="mod">
          <ac:chgData name="Alissa Flatley" userId="0242edfc-aa31-435e-a161-b1e1fa7a13bd" providerId="ADAL" clId="{A929DC01-715C-4FCF-A6EA-72218978E16E}" dt="2023-10-17T21:07:43.785" v="2500" actId="403"/>
          <ac:spMkLst>
            <pc:docMk/>
            <pc:sldMk cId="757414667" sldId="6539"/>
            <ac:spMk id="2" creationId="{00000000-0000-0000-0000-000000000000}"/>
          </ac:spMkLst>
        </pc:spChg>
        <pc:spChg chg="add mod">
          <ac:chgData name="Alissa Flatley" userId="0242edfc-aa31-435e-a161-b1e1fa7a13bd" providerId="ADAL" clId="{A929DC01-715C-4FCF-A6EA-72218978E16E}" dt="2023-10-17T21:03:21.904" v="2331" actId="1076"/>
          <ac:spMkLst>
            <pc:docMk/>
            <pc:sldMk cId="757414667" sldId="6539"/>
            <ac:spMk id="5" creationId="{B3CC6620-40BD-722C-A715-28C16E356438}"/>
          </ac:spMkLst>
        </pc:spChg>
        <pc:spChg chg="add del mod">
          <ac:chgData name="Alissa Flatley" userId="0242edfc-aa31-435e-a161-b1e1fa7a13bd" providerId="ADAL" clId="{A929DC01-715C-4FCF-A6EA-72218978E16E}" dt="2023-10-17T20:53:43.585" v="2071" actId="478"/>
          <ac:spMkLst>
            <pc:docMk/>
            <pc:sldMk cId="757414667" sldId="6539"/>
            <ac:spMk id="7" creationId="{7E70F79B-16EC-6093-B8D1-282A36D4A43A}"/>
          </ac:spMkLst>
        </pc:spChg>
        <pc:spChg chg="add mod">
          <ac:chgData name="Alissa Flatley" userId="0242edfc-aa31-435e-a161-b1e1fa7a13bd" providerId="ADAL" clId="{A929DC01-715C-4FCF-A6EA-72218978E16E}" dt="2023-10-17T21:12:11.728" v="2833" actId="113"/>
          <ac:spMkLst>
            <pc:docMk/>
            <pc:sldMk cId="757414667" sldId="6539"/>
            <ac:spMk id="8" creationId="{61BA970F-FA0A-2ABC-981D-66C6A10BDBCE}"/>
          </ac:spMkLst>
        </pc:spChg>
        <pc:spChg chg="del mod">
          <ac:chgData name="Alissa Flatley" userId="0242edfc-aa31-435e-a161-b1e1fa7a13bd" providerId="ADAL" clId="{A929DC01-715C-4FCF-A6EA-72218978E16E}" dt="2023-10-17T20:50:36.730" v="1939" actId="478"/>
          <ac:spMkLst>
            <pc:docMk/>
            <pc:sldMk cId="757414667" sldId="6539"/>
            <ac:spMk id="10243" creationId="{00000000-0000-0000-0000-000000000000}"/>
          </ac:spMkLst>
        </pc:spChg>
        <pc:picChg chg="del">
          <ac:chgData name="Alissa Flatley" userId="0242edfc-aa31-435e-a161-b1e1fa7a13bd" providerId="ADAL" clId="{A929DC01-715C-4FCF-A6EA-72218978E16E}" dt="2023-10-12T11:17:45.769" v="940" actId="478"/>
          <ac:picMkLst>
            <pc:docMk/>
            <pc:sldMk cId="757414667" sldId="6539"/>
            <ac:picMk id="4" creationId="{161B8045-037D-4C3B-FC87-DC32970A1923}"/>
          </ac:picMkLst>
        </pc:picChg>
        <pc:picChg chg="add mod modCrop">
          <ac:chgData name="Alissa Flatley" userId="0242edfc-aa31-435e-a161-b1e1fa7a13bd" providerId="ADAL" clId="{A929DC01-715C-4FCF-A6EA-72218978E16E}" dt="2023-10-17T21:08:21.985" v="2580" actId="1076"/>
          <ac:picMkLst>
            <pc:docMk/>
            <pc:sldMk cId="757414667" sldId="6539"/>
            <ac:picMk id="4" creationId="{E6708444-550D-74FA-59F5-FFAFC714DB5E}"/>
          </ac:picMkLst>
        </pc:picChg>
      </pc:sldChg>
      <pc:sldChg chg="addSp delSp modSp add mod ord">
        <pc:chgData name="Alissa Flatley" userId="0242edfc-aa31-435e-a161-b1e1fa7a13bd" providerId="ADAL" clId="{A929DC01-715C-4FCF-A6EA-72218978E16E}" dt="2023-10-17T20:46:24.577" v="1874" actId="1076"/>
        <pc:sldMkLst>
          <pc:docMk/>
          <pc:sldMk cId="197046770" sldId="6540"/>
        </pc:sldMkLst>
        <pc:spChg chg="mod">
          <ac:chgData name="Alissa Flatley" userId="0242edfc-aa31-435e-a161-b1e1fa7a13bd" providerId="ADAL" clId="{A929DC01-715C-4FCF-A6EA-72218978E16E}" dt="2023-10-17T20:40:06.998" v="1756" actId="20577"/>
          <ac:spMkLst>
            <pc:docMk/>
            <pc:sldMk cId="197046770" sldId="6540"/>
            <ac:spMk id="2" creationId="{00000000-0000-0000-0000-000000000000}"/>
          </ac:spMkLst>
        </pc:spChg>
        <pc:spChg chg="add del mod">
          <ac:chgData name="Alissa Flatley" userId="0242edfc-aa31-435e-a161-b1e1fa7a13bd" providerId="ADAL" clId="{A929DC01-715C-4FCF-A6EA-72218978E16E}" dt="2023-10-17T20:45:42.638" v="1807" actId="1076"/>
          <ac:spMkLst>
            <pc:docMk/>
            <pc:sldMk cId="197046770" sldId="6540"/>
            <ac:spMk id="4" creationId="{B2840368-FFF4-EA2B-C04B-04180681CECB}"/>
          </ac:spMkLst>
        </pc:spChg>
        <pc:spChg chg="del mod">
          <ac:chgData name="Alissa Flatley" userId="0242edfc-aa31-435e-a161-b1e1fa7a13bd" providerId="ADAL" clId="{A929DC01-715C-4FCF-A6EA-72218978E16E}" dt="2023-10-17T20:45:27.266" v="1802" actId="478"/>
          <ac:spMkLst>
            <pc:docMk/>
            <pc:sldMk cId="197046770" sldId="6540"/>
            <ac:spMk id="7" creationId="{7E70F79B-16EC-6093-B8D1-282A36D4A43A}"/>
          </ac:spMkLst>
        </pc:spChg>
        <pc:spChg chg="add mod">
          <ac:chgData name="Alissa Flatley" userId="0242edfc-aa31-435e-a161-b1e1fa7a13bd" providerId="ADAL" clId="{A929DC01-715C-4FCF-A6EA-72218978E16E}" dt="2023-10-17T20:45:46.028" v="1808" actId="1076"/>
          <ac:spMkLst>
            <pc:docMk/>
            <pc:sldMk cId="197046770" sldId="6540"/>
            <ac:spMk id="9" creationId="{4DDD678E-46EE-01F1-92A4-72528C89883A}"/>
          </ac:spMkLst>
        </pc:spChg>
        <pc:spChg chg="add mod">
          <ac:chgData name="Alissa Flatley" userId="0242edfc-aa31-435e-a161-b1e1fa7a13bd" providerId="ADAL" clId="{A929DC01-715C-4FCF-A6EA-72218978E16E}" dt="2023-10-17T20:46:24.577" v="1874" actId="1076"/>
          <ac:spMkLst>
            <pc:docMk/>
            <pc:sldMk cId="197046770" sldId="6540"/>
            <ac:spMk id="13" creationId="{3B4E268A-993D-089B-63FC-8C284ECBE07D}"/>
          </ac:spMkLst>
        </pc:spChg>
        <pc:spChg chg="del mod">
          <ac:chgData name="Alissa Flatley" userId="0242edfc-aa31-435e-a161-b1e1fa7a13bd" providerId="ADAL" clId="{A929DC01-715C-4FCF-A6EA-72218978E16E}" dt="2023-10-17T20:45:39.126" v="1806" actId="478"/>
          <ac:spMkLst>
            <pc:docMk/>
            <pc:sldMk cId="197046770" sldId="6540"/>
            <ac:spMk id="10243" creationId="{00000000-0000-0000-0000-000000000000}"/>
          </ac:spMkLst>
        </pc:spChg>
        <pc:picChg chg="add del mod modCrop">
          <ac:chgData name="Alissa Flatley" userId="0242edfc-aa31-435e-a161-b1e1fa7a13bd" providerId="ADAL" clId="{A929DC01-715C-4FCF-A6EA-72218978E16E}" dt="2023-10-17T20:45:13.862" v="1800" actId="478"/>
          <ac:picMkLst>
            <pc:docMk/>
            <pc:sldMk cId="197046770" sldId="6540"/>
            <ac:picMk id="6" creationId="{3AB22D44-1C2B-729F-4096-14260AD7EE21}"/>
          </ac:picMkLst>
        </pc:picChg>
        <pc:picChg chg="add mod modCrop">
          <ac:chgData name="Alissa Flatley" userId="0242edfc-aa31-435e-a161-b1e1fa7a13bd" providerId="ADAL" clId="{A929DC01-715C-4FCF-A6EA-72218978E16E}" dt="2023-10-17T20:45:20.894" v="1801" actId="1076"/>
          <ac:picMkLst>
            <pc:docMk/>
            <pc:sldMk cId="197046770" sldId="6540"/>
            <ac:picMk id="11" creationId="{56BB2483-7C0C-6667-776D-EC24232986E4}"/>
          </ac:picMkLst>
        </pc:picChg>
      </pc:sldChg>
      <pc:sldChg chg="addSp delSp modSp add mod modNotesTx">
        <pc:chgData name="Alissa Flatley" userId="0242edfc-aa31-435e-a161-b1e1fa7a13bd" providerId="ADAL" clId="{A929DC01-715C-4FCF-A6EA-72218978E16E}" dt="2023-10-17T20:02:33.910" v="1209" actId="113"/>
        <pc:sldMkLst>
          <pc:docMk/>
          <pc:sldMk cId="3962550448" sldId="6541"/>
        </pc:sldMkLst>
        <pc:spChg chg="mod">
          <ac:chgData name="Alissa Flatley" userId="0242edfc-aa31-435e-a161-b1e1fa7a13bd" providerId="ADAL" clId="{A929DC01-715C-4FCF-A6EA-72218978E16E}" dt="2023-10-17T20:02:07.958" v="1203"/>
          <ac:spMkLst>
            <pc:docMk/>
            <pc:sldMk cId="3962550448" sldId="6541"/>
            <ac:spMk id="2" creationId="{00000000-0000-0000-0000-000000000000}"/>
          </ac:spMkLst>
        </pc:spChg>
        <pc:spChg chg="add mod">
          <ac:chgData name="Alissa Flatley" userId="0242edfc-aa31-435e-a161-b1e1fa7a13bd" providerId="ADAL" clId="{A929DC01-715C-4FCF-A6EA-72218978E16E}" dt="2023-10-17T20:02:33.910" v="1209" actId="113"/>
          <ac:spMkLst>
            <pc:docMk/>
            <pc:sldMk cId="3962550448" sldId="6541"/>
            <ac:spMk id="4" creationId="{80F3AAB9-98E7-971A-B0BF-7F27298D56DF}"/>
          </ac:spMkLst>
        </pc:spChg>
        <pc:spChg chg="add del">
          <ac:chgData name="Alissa Flatley" userId="0242edfc-aa31-435e-a161-b1e1fa7a13bd" providerId="ADAL" clId="{A929DC01-715C-4FCF-A6EA-72218978E16E}" dt="2023-10-17T19:57:06.526" v="1197" actId="26606"/>
          <ac:spMkLst>
            <pc:docMk/>
            <pc:sldMk cId="3962550448" sldId="6541"/>
            <ac:spMk id="2096" creationId="{031EA4A4-5D79-4817-B146-24029A2F3CC7}"/>
          </ac:spMkLst>
        </pc:spChg>
        <pc:spChg chg="add del">
          <ac:chgData name="Alissa Flatley" userId="0242edfc-aa31-435e-a161-b1e1fa7a13bd" providerId="ADAL" clId="{A929DC01-715C-4FCF-A6EA-72218978E16E}" dt="2023-10-17T19:57:06.526" v="1197" actId="26606"/>
          <ac:spMkLst>
            <pc:docMk/>
            <pc:sldMk cId="3962550448" sldId="6541"/>
            <ac:spMk id="2098" creationId="{AF2F604E-43BE-4DC3-B983-E071523364F8}"/>
          </ac:spMkLst>
        </pc:spChg>
        <pc:spChg chg="add del">
          <ac:chgData name="Alissa Flatley" userId="0242edfc-aa31-435e-a161-b1e1fa7a13bd" providerId="ADAL" clId="{A929DC01-715C-4FCF-A6EA-72218978E16E}" dt="2023-10-17T19:57:06.526" v="1197" actId="26606"/>
          <ac:spMkLst>
            <pc:docMk/>
            <pc:sldMk cId="3962550448" sldId="6541"/>
            <ac:spMk id="2100" creationId="{08C9B587-E65E-4B52-B37C-ABEBB6E87928}"/>
          </ac:spMkLst>
        </pc:spChg>
        <pc:spChg chg="add del">
          <ac:chgData name="Alissa Flatley" userId="0242edfc-aa31-435e-a161-b1e1fa7a13bd" providerId="ADAL" clId="{A929DC01-715C-4FCF-A6EA-72218978E16E}" dt="2023-10-17T19:57:06.479" v="1196" actId="26606"/>
          <ac:spMkLst>
            <pc:docMk/>
            <pc:sldMk cId="3962550448" sldId="6541"/>
            <ac:spMk id="2106" creationId="{ECC07320-C2CA-4E29-8481-9D9E143C7788}"/>
          </ac:spMkLst>
        </pc:spChg>
        <pc:spChg chg="add del">
          <ac:chgData name="Alissa Flatley" userId="0242edfc-aa31-435e-a161-b1e1fa7a13bd" providerId="ADAL" clId="{A929DC01-715C-4FCF-A6EA-72218978E16E}" dt="2023-10-17T19:57:06.479" v="1196" actId="26606"/>
          <ac:spMkLst>
            <pc:docMk/>
            <pc:sldMk cId="3962550448" sldId="6541"/>
            <ac:spMk id="2108" creationId="{178FB36B-5BFE-42CA-BC60-1115E0D95EEC}"/>
          </ac:spMkLst>
        </pc:spChg>
        <pc:spChg chg="add">
          <ac:chgData name="Alissa Flatley" userId="0242edfc-aa31-435e-a161-b1e1fa7a13bd" providerId="ADAL" clId="{A929DC01-715C-4FCF-A6EA-72218978E16E}" dt="2023-10-17T19:57:06.526" v="1197" actId="26606"/>
          <ac:spMkLst>
            <pc:docMk/>
            <pc:sldMk cId="3962550448" sldId="6541"/>
            <ac:spMk id="2110" creationId="{32E62931-8EB4-42BB-BAAB-D8757BE66D8E}"/>
          </ac:spMkLst>
        </pc:spChg>
        <pc:picChg chg="add del">
          <ac:chgData name="Alissa Flatley" userId="0242edfc-aa31-435e-a161-b1e1fa7a13bd" providerId="ADAL" clId="{A929DC01-715C-4FCF-A6EA-72218978E16E}" dt="2023-10-17T19:57:06.479" v="1196" actId="26606"/>
          <ac:picMkLst>
            <pc:docMk/>
            <pc:sldMk cId="3962550448" sldId="6541"/>
            <ac:picMk id="2102" creationId="{D94E0D27-9CC4-9FD8-28B0-1EA122B697F0}"/>
          </ac:picMkLst>
        </pc:picChg>
        <pc:picChg chg="add">
          <ac:chgData name="Alissa Flatley" userId="0242edfc-aa31-435e-a161-b1e1fa7a13bd" providerId="ADAL" clId="{A929DC01-715C-4FCF-A6EA-72218978E16E}" dt="2023-10-17T19:57:06.526" v="1197" actId="26606"/>
          <ac:picMkLst>
            <pc:docMk/>
            <pc:sldMk cId="3962550448" sldId="6541"/>
            <ac:picMk id="2111" creationId="{6062DCEC-CC25-5602-86FF-CE97C067F81C}"/>
          </ac:picMkLst>
        </pc:picChg>
      </pc:sldChg>
      <pc:sldChg chg="modSp add mod">
        <pc:chgData name="Alissa Flatley" userId="0242edfc-aa31-435e-a161-b1e1fa7a13bd" providerId="ADAL" clId="{A929DC01-715C-4FCF-A6EA-72218978E16E}" dt="2023-10-17T20:08:00.491" v="1271" actId="14100"/>
        <pc:sldMkLst>
          <pc:docMk/>
          <pc:sldMk cId="1841162939" sldId="6542"/>
        </pc:sldMkLst>
        <pc:spChg chg="mod">
          <ac:chgData name="Alissa Flatley" userId="0242edfc-aa31-435e-a161-b1e1fa7a13bd" providerId="ADAL" clId="{A929DC01-715C-4FCF-A6EA-72218978E16E}" dt="2023-10-17T20:08:00.491" v="1271" actId="14100"/>
          <ac:spMkLst>
            <pc:docMk/>
            <pc:sldMk cId="1841162939" sldId="6542"/>
            <ac:spMk id="4" creationId="{7D6F9185-A3FA-3DB7-C35A-C49DC30E809A}"/>
          </ac:spMkLst>
        </pc:spChg>
      </pc:sldChg>
      <pc:sldChg chg="addSp delSp modSp new mod setBg setClrOvrMap">
        <pc:chgData name="Alissa Flatley" userId="0242edfc-aa31-435e-a161-b1e1fa7a13bd" providerId="ADAL" clId="{A929DC01-715C-4FCF-A6EA-72218978E16E}" dt="2023-10-17T20:18:03.966" v="1418" actId="404"/>
        <pc:sldMkLst>
          <pc:docMk/>
          <pc:sldMk cId="3887428296" sldId="6543"/>
        </pc:sldMkLst>
        <pc:spChg chg="mod">
          <ac:chgData name="Alissa Flatley" userId="0242edfc-aa31-435e-a161-b1e1fa7a13bd" providerId="ADAL" clId="{A929DC01-715C-4FCF-A6EA-72218978E16E}" dt="2023-10-17T20:18:03.966" v="1418" actId="404"/>
          <ac:spMkLst>
            <pc:docMk/>
            <pc:sldMk cId="3887428296" sldId="6543"/>
            <ac:spMk id="2" creationId="{E6C0508E-0EA9-8D0D-A71F-8621A30A5FED}"/>
          </ac:spMkLst>
        </pc:spChg>
        <pc:spChg chg="del">
          <ac:chgData name="Alissa Flatley" userId="0242edfc-aa31-435e-a161-b1e1fa7a13bd" providerId="ADAL" clId="{A929DC01-715C-4FCF-A6EA-72218978E16E}" dt="2023-10-17T20:17:38.593" v="1414" actId="26606"/>
          <ac:spMkLst>
            <pc:docMk/>
            <pc:sldMk cId="3887428296" sldId="6543"/>
            <ac:spMk id="3" creationId="{E2B8BCFD-DB00-6AA6-9DE8-875F11715A18}"/>
          </ac:spMkLst>
        </pc:spChg>
        <pc:spChg chg="mod">
          <ac:chgData name="Alissa Flatley" userId="0242edfc-aa31-435e-a161-b1e1fa7a13bd" providerId="ADAL" clId="{A929DC01-715C-4FCF-A6EA-72218978E16E}" dt="2023-10-17T20:17:38.593" v="1414" actId="26606"/>
          <ac:spMkLst>
            <pc:docMk/>
            <pc:sldMk cId="3887428296" sldId="6543"/>
            <ac:spMk id="4" creationId="{660B32F7-7E37-0BD9-D362-6E569A3B4079}"/>
          </ac:spMkLst>
        </pc:spChg>
        <pc:spChg chg="add">
          <ac:chgData name="Alissa Flatley" userId="0242edfc-aa31-435e-a161-b1e1fa7a13bd" providerId="ADAL" clId="{A929DC01-715C-4FCF-A6EA-72218978E16E}" dt="2023-10-17T20:17:38.593" v="1414" actId="26606"/>
          <ac:spMkLst>
            <pc:docMk/>
            <pc:sldMk cId="3887428296" sldId="6543"/>
            <ac:spMk id="10" creationId="{71B2258F-86CA-4D4D-8270-BC05FCDEBFB3}"/>
          </ac:spMkLst>
        </pc:spChg>
        <pc:picChg chg="add mod">
          <ac:chgData name="Alissa Flatley" userId="0242edfc-aa31-435e-a161-b1e1fa7a13bd" providerId="ADAL" clId="{A929DC01-715C-4FCF-A6EA-72218978E16E}" dt="2023-10-17T20:17:52.624" v="1415"/>
          <ac:picMkLst>
            <pc:docMk/>
            <pc:sldMk cId="3887428296" sldId="6543"/>
            <ac:picMk id="5" creationId="{E6D36892-1D1C-93BF-A27D-9A85CBD19406}"/>
          </ac:picMkLst>
        </pc:picChg>
        <pc:picChg chg="add">
          <ac:chgData name="Alissa Flatley" userId="0242edfc-aa31-435e-a161-b1e1fa7a13bd" providerId="ADAL" clId="{A929DC01-715C-4FCF-A6EA-72218978E16E}" dt="2023-10-17T20:17:38.593" v="1414" actId="26606"/>
          <ac:picMkLst>
            <pc:docMk/>
            <pc:sldMk cId="3887428296" sldId="6543"/>
            <ac:picMk id="6" creationId="{E00584D6-3864-7FD7-CA99-3E4A2EEA8637}"/>
          </ac:picMkLst>
        </pc:picChg>
      </pc:sldChg>
      <pc:sldChg chg="addSp delSp modSp add del mod setBg delDesignElem">
        <pc:chgData name="Alissa Flatley" userId="0242edfc-aa31-435e-a161-b1e1fa7a13bd" providerId="ADAL" clId="{A929DC01-715C-4FCF-A6EA-72218978E16E}" dt="2023-10-17T20:20:46.223" v="1458" actId="47"/>
        <pc:sldMkLst>
          <pc:docMk/>
          <pc:sldMk cId="750257859" sldId="6544"/>
        </pc:sldMkLst>
        <pc:spChg chg="mod">
          <ac:chgData name="Alissa Flatley" userId="0242edfc-aa31-435e-a161-b1e1fa7a13bd" providerId="ADAL" clId="{A929DC01-715C-4FCF-A6EA-72218978E16E}" dt="2023-10-17T20:20:28.319" v="1457" actId="20577"/>
          <ac:spMkLst>
            <pc:docMk/>
            <pc:sldMk cId="750257859" sldId="6544"/>
            <ac:spMk id="2" creationId="{E6C0508E-0EA9-8D0D-A71F-8621A30A5FED}"/>
          </ac:spMkLst>
        </pc:spChg>
        <pc:spChg chg="mod ord">
          <ac:chgData name="Alissa Flatley" userId="0242edfc-aa31-435e-a161-b1e1fa7a13bd" providerId="ADAL" clId="{A929DC01-715C-4FCF-A6EA-72218978E16E}" dt="2023-10-17T20:20:22.352" v="1452" actId="26606"/>
          <ac:spMkLst>
            <pc:docMk/>
            <pc:sldMk cId="750257859" sldId="6544"/>
            <ac:spMk id="4" creationId="{660B32F7-7E37-0BD9-D362-6E569A3B4079}"/>
          </ac:spMkLst>
        </pc:spChg>
        <pc:spChg chg="add">
          <ac:chgData name="Alissa Flatley" userId="0242edfc-aa31-435e-a161-b1e1fa7a13bd" providerId="ADAL" clId="{A929DC01-715C-4FCF-A6EA-72218978E16E}" dt="2023-10-17T20:20:22.352" v="1452" actId="26606"/>
          <ac:spMkLst>
            <pc:docMk/>
            <pc:sldMk cId="750257859" sldId="6544"/>
            <ac:spMk id="7" creationId="{665DBBEF-238B-476B-96AB-8AAC3224ECEA}"/>
          </ac:spMkLst>
        </pc:spChg>
        <pc:spChg chg="del">
          <ac:chgData name="Alissa Flatley" userId="0242edfc-aa31-435e-a161-b1e1fa7a13bd" providerId="ADAL" clId="{A929DC01-715C-4FCF-A6EA-72218978E16E}" dt="2023-10-17T20:20:12.078" v="1450"/>
          <ac:spMkLst>
            <pc:docMk/>
            <pc:sldMk cId="750257859" sldId="6544"/>
            <ac:spMk id="10" creationId="{71B2258F-86CA-4D4D-8270-BC05FCDEBFB3}"/>
          </ac:spMkLst>
        </pc:spChg>
        <pc:spChg chg="add">
          <ac:chgData name="Alissa Flatley" userId="0242edfc-aa31-435e-a161-b1e1fa7a13bd" providerId="ADAL" clId="{A929DC01-715C-4FCF-A6EA-72218978E16E}" dt="2023-10-17T20:20:22.352" v="1452" actId="26606"/>
          <ac:spMkLst>
            <pc:docMk/>
            <pc:sldMk cId="750257859" sldId="6544"/>
            <ac:spMk id="12" creationId="{3FCFB1DE-0B7E-48CC-BA90-B2AB0889F9D6}"/>
          </ac:spMkLst>
        </pc:spChg>
        <pc:picChg chg="mod">
          <ac:chgData name="Alissa Flatley" userId="0242edfc-aa31-435e-a161-b1e1fa7a13bd" providerId="ADAL" clId="{A929DC01-715C-4FCF-A6EA-72218978E16E}" dt="2023-10-17T20:20:22.352" v="1452" actId="26606"/>
          <ac:picMkLst>
            <pc:docMk/>
            <pc:sldMk cId="750257859" sldId="6544"/>
            <ac:picMk id="5" creationId="{E6D36892-1D1C-93BF-A27D-9A85CBD19406}"/>
          </ac:picMkLst>
        </pc:picChg>
        <pc:picChg chg="del">
          <ac:chgData name="Alissa Flatley" userId="0242edfc-aa31-435e-a161-b1e1fa7a13bd" providerId="ADAL" clId="{A929DC01-715C-4FCF-A6EA-72218978E16E}" dt="2023-10-17T20:20:15.586" v="1451" actId="478"/>
          <ac:picMkLst>
            <pc:docMk/>
            <pc:sldMk cId="750257859" sldId="6544"/>
            <ac:picMk id="6" creationId="{E00584D6-3864-7FD7-CA99-3E4A2EEA8637}"/>
          </ac:picMkLst>
        </pc:picChg>
      </pc:sldChg>
      <pc:sldChg chg="addSp delSp modSp new mod setBg">
        <pc:chgData name="Alissa Flatley" userId="0242edfc-aa31-435e-a161-b1e1fa7a13bd" providerId="ADAL" clId="{A929DC01-715C-4FCF-A6EA-72218978E16E}" dt="2023-10-17T20:22:02.657" v="1488" actId="2711"/>
        <pc:sldMkLst>
          <pc:docMk/>
          <pc:sldMk cId="1704024814" sldId="6544"/>
        </pc:sldMkLst>
        <pc:spChg chg="mod">
          <ac:chgData name="Alissa Flatley" userId="0242edfc-aa31-435e-a161-b1e1fa7a13bd" providerId="ADAL" clId="{A929DC01-715C-4FCF-A6EA-72218978E16E}" dt="2023-10-17T20:22:02.657" v="1488" actId="2711"/>
          <ac:spMkLst>
            <pc:docMk/>
            <pc:sldMk cId="1704024814" sldId="6544"/>
            <ac:spMk id="2" creationId="{705175FC-35FE-A1E7-05A7-111557F1D229}"/>
          </ac:spMkLst>
        </pc:spChg>
        <pc:spChg chg="del">
          <ac:chgData name="Alissa Flatley" userId="0242edfc-aa31-435e-a161-b1e1fa7a13bd" providerId="ADAL" clId="{A929DC01-715C-4FCF-A6EA-72218978E16E}" dt="2023-10-17T20:21:57.994" v="1487" actId="26606"/>
          <ac:spMkLst>
            <pc:docMk/>
            <pc:sldMk cId="1704024814" sldId="6544"/>
            <ac:spMk id="3" creationId="{4DA49A54-E1EB-6C83-5A2D-DA61EF9B52ED}"/>
          </ac:spMkLst>
        </pc:spChg>
        <pc:spChg chg="mod">
          <ac:chgData name="Alissa Flatley" userId="0242edfc-aa31-435e-a161-b1e1fa7a13bd" providerId="ADAL" clId="{A929DC01-715C-4FCF-A6EA-72218978E16E}" dt="2023-10-17T20:21:57.994" v="1487" actId="26606"/>
          <ac:spMkLst>
            <pc:docMk/>
            <pc:sldMk cId="1704024814" sldId="6544"/>
            <ac:spMk id="4" creationId="{BA086001-F598-CD91-0696-6C0C969851E5}"/>
          </ac:spMkLst>
        </pc:spChg>
        <pc:spChg chg="add">
          <ac:chgData name="Alissa Flatley" userId="0242edfc-aa31-435e-a161-b1e1fa7a13bd" providerId="ADAL" clId="{A929DC01-715C-4FCF-A6EA-72218978E16E}" dt="2023-10-17T20:21:57.994" v="1487" actId="26606"/>
          <ac:spMkLst>
            <pc:docMk/>
            <pc:sldMk cId="1704024814" sldId="6544"/>
            <ac:spMk id="10" creationId="{5A59F003-E00A-43F9-91DC-CC54E3B87466}"/>
          </ac:spMkLst>
        </pc:spChg>
        <pc:spChg chg="add">
          <ac:chgData name="Alissa Flatley" userId="0242edfc-aa31-435e-a161-b1e1fa7a13bd" providerId="ADAL" clId="{A929DC01-715C-4FCF-A6EA-72218978E16E}" dt="2023-10-17T20:21:57.994" v="1487" actId="26606"/>
          <ac:spMkLst>
            <pc:docMk/>
            <pc:sldMk cId="1704024814" sldId="6544"/>
            <ac:spMk id="12" creationId="{D74A4382-E3AD-430A-9A1F-DFA3E0E77A7D}"/>
          </ac:spMkLst>
        </pc:spChg>
        <pc:spChg chg="add">
          <ac:chgData name="Alissa Flatley" userId="0242edfc-aa31-435e-a161-b1e1fa7a13bd" providerId="ADAL" clId="{A929DC01-715C-4FCF-A6EA-72218978E16E}" dt="2023-10-17T20:21:57.994" v="1487" actId="26606"/>
          <ac:spMkLst>
            <pc:docMk/>
            <pc:sldMk cId="1704024814" sldId="6544"/>
            <ac:spMk id="14" creationId="{79F40191-0F44-4FD1-82CC-ACB507C14BE6}"/>
          </ac:spMkLst>
        </pc:spChg>
        <pc:picChg chg="add">
          <ac:chgData name="Alissa Flatley" userId="0242edfc-aa31-435e-a161-b1e1fa7a13bd" providerId="ADAL" clId="{A929DC01-715C-4FCF-A6EA-72218978E16E}" dt="2023-10-17T20:21:57.994" v="1487" actId="26606"/>
          <ac:picMkLst>
            <pc:docMk/>
            <pc:sldMk cId="1704024814" sldId="6544"/>
            <ac:picMk id="6" creationId="{74ADCEB8-375C-3628-5A3C-06AFAF16E634}"/>
          </ac:picMkLst>
        </pc:picChg>
      </pc:sldChg>
      <pc:sldChg chg="addSp delSp modSp add mod ord">
        <pc:chgData name="Alissa Flatley" userId="0242edfc-aa31-435e-a161-b1e1fa7a13bd" providerId="ADAL" clId="{A929DC01-715C-4FCF-A6EA-72218978E16E}" dt="2023-10-17T20:23:19.220" v="1518" actId="113"/>
        <pc:sldMkLst>
          <pc:docMk/>
          <pc:sldMk cId="1077616165" sldId="6545"/>
        </pc:sldMkLst>
        <pc:spChg chg="mod">
          <ac:chgData name="Alissa Flatley" userId="0242edfc-aa31-435e-a161-b1e1fa7a13bd" providerId="ADAL" clId="{A929DC01-715C-4FCF-A6EA-72218978E16E}" dt="2023-10-17T20:23:19.220" v="1518" actId="113"/>
          <ac:spMkLst>
            <pc:docMk/>
            <pc:sldMk cId="1077616165" sldId="6545"/>
            <ac:spMk id="2" creationId="{705175FC-35FE-A1E7-05A7-111557F1D229}"/>
          </ac:spMkLst>
        </pc:spChg>
        <pc:spChg chg="mod">
          <ac:chgData name="Alissa Flatley" userId="0242edfc-aa31-435e-a161-b1e1fa7a13bd" providerId="ADAL" clId="{A929DC01-715C-4FCF-A6EA-72218978E16E}" dt="2023-10-17T20:23:05.559" v="1511" actId="26606"/>
          <ac:spMkLst>
            <pc:docMk/>
            <pc:sldMk cId="1077616165" sldId="6545"/>
            <ac:spMk id="4" creationId="{BA086001-F598-CD91-0696-6C0C969851E5}"/>
          </ac:spMkLst>
        </pc:spChg>
        <pc:spChg chg="del">
          <ac:chgData name="Alissa Flatley" userId="0242edfc-aa31-435e-a161-b1e1fa7a13bd" providerId="ADAL" clId="{A929DC01-715C-4FCF-A6EA-72218978E16E}" dt="2023-10-17T20:23:05.559" v="1511" actId="26606"/>
          <ac:spMkLst>
            <pc:docMk/>
            <pc:sldMk cId="1077616165" sldId="6545"/>
            <ac:spMk id="10" creationId="{5A59F003-E00A-43F9-91DC-CC54E3B87466}"/>
          </ac:spMkLst>
        </pc:spChg>
        <pc:spChg chg="del">
          <ac:chgData name="Alissa Flatley" userId="0242edfc-aa31-435e-a161-b1e1fa7a13bd" providerId="ADAL" clId="{A929DC01-715C-4FCF-A6EA-72218978E16E}" dt="2023-10-17T20:23:05.559" v="1511" actId="26606"/>
          <ac:spMkLst>
            <pc:docMk/>
            <pc:sldMk cId="1077616165" sldId="6545"/>
            <ac:spMk id="12" creationId="{D74A4382-E3AD-430A-9A1F-DFA3E0E77A7D}"/>
          </ac:spMkLst>
        </pc:spChg>
        <pc:spChg chg="del">
          <ac:chgData name="Alissa Flatley" userId="0242edfc-aa31-435e-a161-b1e1fa7a13bd" providerId="ADAL" clId="{A929DC01-715C-4FCF-A6EA-72218978E16E}" dt="2023-10-17T20:23:05.559" v="1511" actId="26606"/>
          <ac:spMkLst>
            <pc:docMk/>
            <pc:sldMk cId="1077616165" sldId="6545"/>
            <ac:spMk id="14" creationId="{79F40191-0F44-4FD1-82CC-ACB507C14BE6}"/>
          </ac:spMkLst>
        </pc:spChg>
        <pc:grpChg chg="add">
          <ac:chgData name="Alissa Flatley" userId="0242edfc-aa31-435e-a161-b1e1fa7a13bd" providerId="ADAL" clId="{A929DC01-715C-4FCF-A6EA-72218978E16E}" dt="2023-10-17T20:23:05.559" v="1511" actId="26606"/>
          <ac:grpSpMkLst>
            <pc:docMk/>
            <pc:sldMk cId="1077616165" sldId="6545"/>
            <ac:grpSpMk id="20" creationId="{17F72E41-D8D7-F589-0125-D336DE2AF8BC}"/>
          </ac:grpSpMkLst>
        </pc:grpChg>
        <pc:picChg chg="del">
          <ac:chgData name="Alissa Flatley" userId="0242edfc-aa31-435e-a161-b1e1fa7a13bd" providerId="ADAL" clId="{A929DC01-715C-4FCF-A6EA-72218978E16E}" dt="2023-10-17T20:22:36.551" v="1510" actId="478"/>
          <ac:picMkLst>
            <pc:docMk/>
            <pc:sldMk cId="1077616165" sldId="6545"/>
            <ac:picMk id="6" creationId="{74ADCEB8-375C-3628-5A3C-06AFAF16E634}"/>
          </ac:picMkLst>
        </pc:picChg>
        <pc:picChg chg="add mod">
          <ac:chgData name="Alissa Flatley" userId="0242edfc-aa31-435e-a161-b1e1fa7a13bd" providerId="ADAL" clId="{A929DC01-715C-4FCF-A6EA-72218978E16E}" dt="2023-10-17T20:23:09.663" v="1513" actId="1076"/>
          <ac:picMkLst>
            <pc:docMk/>
            <pc:sldMk cId="1077616165" sldId="6545"/>
            <ac:picMk id="16" creationId="{9766607C-94A1-54C4-00FB-1E8D5A8DFA0F}"/>
          </ac:picMkLst>
        </pc:picChg>
      </pc:sldChg>
      <pc:sldChg chg="addSp delSp modSp new mod setBg setClrOvrMap">
        <pc:chgData name="Alissa Flatley" userId="0242edfc-aa31-435e-a161-b1e1fa7a13bd" providerId="ADAL" clId="{A929DC01-715C-4FCF-A6EA-72218978E16E}" dt="2023-10-17T20:27:19.948" v="1554" actId="404"/>
        <pc:sldMkLst>
          <pc:docMk/>
          <pc:sldMk cId="693486906" sldId="6546"/>
        </pc:sldMkLst>
        <pc:spChg chg="del">
          <ac:chgData name="Alissa Flatley" userId="0242edfc-aa31-435e-a161-b1e1fa7a13bd" providerId="ADAL" clId="{A929DC01-715C-4FCF-A6EA-72218978E16E}" dt="2023-10-17T20:26:55.805" v="1545" actId="478"/>
          <ac:spMkLst>
            <pc:docMk/>
            <pc:sldMk cId="693486906" sldId="6546"/>
            <ac:spMk id="2" creationId="{E0B630F1-F205-7CBC-0D56-189B0975887D}"/>
          </ac:spMkLst>
        </pc:spChg>
        <pc:spChg chg="mod">
          <ac:chgData name="Alissa Flatley" userId="0242edfc-aa31-435e-a161-b1e1fa7a13bd" providerId="ADAL" clId="{A929DC01-715C-4FCF-A6EA-72218978E16E}" dt="2023-10-17T20:27:19.948" v="1554" actId="404"/>
          <ac:spMkLst>
            <pc:docMk/>
            <pc:sldMk cId="693486906" sldId="6546"/>
            <ac:spMk id="3" creationId="{5A64BC20-FF53-A41F-60E7-8132651DACAC}"/>
          </ac:spMkLst>
        </pc:spChg>
        <pc:spChg chg="del">
          <ac:chgData name="Alissa Flatley" userId="0242edfc-aa31-435e-a161-b1e1fa7a13bd" providerId="ADAL" clId="{A929DC01-715C-4FCF-A6EA-72218978E16E}" dt="2023-10-17T20:27:00.011" v="1546" actId="26606"/>
          <ac:spMkLst>
            <pc:docMk/>
            <pc:sldMk cId="693486906" sldId="6546"/>
            <ac:spMk id="4" creationId="{557F3781-B7B2-BF00-B1FE-534901A94D3A}"/>
          </ac:spMkLst>
        </pc:spChg>
        <pc:spChg chg="mod">
          <ac:chgData name="Alissa Flatley" userId="0242edfc-aa31-435e-a161-b1e1fa7a13bd" providerId="ADAL" clId="{A929DC01-715C-4FCF-A6EA-72218978E16E}" dt="2023-10-17T20:27:00.011" v="1546" actId="26606"/>
          <ac:spMkLst>
            <pc:docMk/>
            <pc:sldMk cId="693486906" sldId="6546"/>
            <ac:spMk id="5" creationId="{C8334F47-0BEE-AD8B-5D25-CEF858ADD229}"/>
          </ac:spMkLst>
        </pc:spChg>
        <pc:spChg chg="add del">
          <ac:chgData name="Alissa Flatley" userId="0242edfc-aa31-435e-a161-b1e1fa7a13bd" providerId="ADAL" clId="{A929DC01-715C-4FCF-A6EA-72218978E16E}" dt="2023-10-17T20:27:10.476" v="1548" actId="26606"/>
          <ac:spMkLst>
            <pc:docMk/>
            <pc:sldMk cId="693486906" sldId="6546"/>
            <ac:spMk id="11" creationId="{71B2258F-86CA-4D4D-8270-BC05FCDEBFB3}"/>
          </ac:spMkLst>
        </pc:spChg>
        <pc:spChg chg="add">
          <ac:chgData name="Alissa Flatley" userId="0242edfc-aa31-435e-a161-b1e1fa7a13bd" providerId="ADAL" clId="{A929DC01-715C-4FCF-A6EA-72218978E16E}" dt="2023-10-17T20:27:10.476" v="1548" actId="26606"/>
          <ac:spMkLst>
            <pc:docMk/>
            <pc:sldMk cId="693486906" sldId="6546"/>
            <ac:spMk id="17" creationId="{71B2258F-86CA-4D4D-8270-BC05FCDEBFB3}"/>
          </ac:spMkLst>
        </pc:spChg>
        <pc:picChg chg="add del">
          <ac:chgData name="Alissa Flatley" userId="0242edfc-aa31-435e-a161-b1e1fa7a13bd" providerId="ADAL" clId="{A929DC01-715C-4FCF-A6EA-72218978E16E}" dt="2023-10-17T20:27:04.886" v="1547" actId="478"/>
          <ac:picMkLst>
            <pc:docMk/>
            <pc:sldMk cId="693486906" sldId="6546"/>
            <ac:picMk id="7" creationId="{59C36AD9-51E4-C082-4A0C-2352B6493388}"/>
          </ac:picMkLst>
        </pc:picChg>
        <pc:picChg chg="add">
          <ac:chgData name="Alissa Flatley" userId="0242edfc-aa31-435e-a161-b1e1fa7a13bd" providerId="ADAL" clId="{A929DC01-715C-4FCF-A6EA-72218978E16E}" dt="2023-10-17T20:27:10.476" v="1548" actId="26606"/>
          <ac:picMkLst>
            <pc:docMk/>
            <pc:sldMk cId="693486906" sldId="6546"/>
            <ac:picMk id="13" creationId="{37F6D8AA-EFEA-83D7-A615-5A33A718A6B2}"/>
          </ac:picMkLst>
        </pc:picChg>
      </pc:sldChg>
      <pc:sldChg chg="addSp delSp modSp add mod">
        <pc:chgData name="Alissa Flatley" userId="0242edfc-aa31-435e-a161-b1e1fa7a13bd" providerId="ADAL" clId="{A929DC01-715C-4FCF-A6EA-72218978E16E}" dt="2023-10-17T20:30:59.295" v="1591" actId="13926"/>
        <pc:sldMkLst>
          <pc:docMk/>
          <pc:sldMk cId="30963425" sldId="6547"/>
        </pc:sldMkLst>
        <pc:spChg chg="add mod">
          <ac:chgData name="Alissa Flatley" userId="0242edfc-aa31-435e-a161-b1e1fa7a13bd" providerId="ADAL" clId="{A929DC01-715C-4FCF-A6EA-72218978E16E}" dt="2023-10-17T20:30:59.295" v="1591" actId="13926"/>
          <ac:spMkLst>
            <pc:docMk/>
            <pc:sldMk cId="30963425" sldId="6547"/>
            <ac:spMk id="4" creationId="{22CCEBB3-4FFF-0A71-4736-BF5205807DC2}"/>
          </ac:spMkLst>
        </pc:spChg>
        <pc:graphicFrameChg chg="del">
          <ac:chgData name="Alissa Flatley" userId="0242edfc-aa31-435e-a161-b1e1fa7a13bd" providerId="ADAL" clId="{A929DC01-715C-4FCF-A6EA-72218978E16E}" dt="2023-10-17T20:30:45.862" v="1587" actId="478"/>
          <ac:graphicFrameMkLst>
            <pc:docMk/>
            <pc:sldMk cId="30963425" sldId="6547"/>
            <ac:graphicFrameMk id="3" creationId="{71AB96D1-2AB4-A34C-B843-9A811371AFC9}"/>
          </ac:graphicFrameMkLst>
        </pc:graphicFrameChg>
        <pc:graphicFrameChg chg="mod">
          <ac:chgData name="Alissa Flatley" userId="0242edfc-aa31-435e-a161-b1e1fa7a13bd" providerId="ADAL" clId="{A929DC01-715C-4FCF-A6EA-72218978E16E}" dt="2023-10-17T20:30:50.061" v="1589" actId="1076"/>
          <ac:graphicFrameMkLst>
            <pc:docMk/>
            <pc:sldMk cId="30963425" sldId="6547"/>
            <ac:graphicFrameMk id="16" creationId="{0A11DEB3-00A0-468E-8E9F-20810AFF0CC5}"/>
          </ac:graphicFrameMkLst>
        </pc:graphicFrameChg>
      </pc:sldChg>
      <pc:sldChg chg="addSp modSp add mod">
        <pc:chgData name="Alissa Flatley" userId="0242edfc-aa31-435e-a161-b1e1fa7a13bd" providerId="ADAL" clId="{A929DC01-715C-4FCF-A6EA-72218978E16E}" dt="2023-10-17T20:39:11.038" v="1693" actId="208"/>
        <pc:sldMkLst>
          <pc:docMk/>
          <pc:sldMk cId="1017888460" sldId="6548"/>
        </pc:sldMkLst>
        <pc:spChg chg="add mod">
          <ac:chgData name="Alissa Flatley" userId="0242edfc-aa31-435e-a161-b1e1fa7a13bd" providerId="ADAL" clId="{A929DC01-715C-4FCF-A6EA-72218978E16E}" dt="2023-10-17T20:39:11.038" v="1693" actId="208"/>
          <ac:spMkLst>
            <pc:docMk/>
            <pc:sldMk cId="1017888460" sldId="6548"/>
            <ac:spMk id="4" creationId="{1BF86B5B-3F35-C497-E478-467D5D435B9F}"/>
          </ac:spMkLst>
        </pc:spChg>
      </pc:sldChg>
      <pc:sldChg chg="addSp delSp modSp add mod">
        <pc:chgData name="Alissa Flatley" userId="0242edfc-aa31-435e-a161-b1e1fa7a13bd" providerId="ADAL" clId="{A929DC01-715C-4FCF-A6EA-72218978E16E}" dt="2023-10-17T20:49:32.306" v="1913" actId="403"/>
        <pc:sldMkLst>
          <pc:docMk/>
          <pc:sldMk cId="1349480250" sldId="6549"/>
        </pc:sldMkLst>
        <pc:spChg chg="mod ord">
          <ac:chgData name="Alissa Flatley" userId="0242edfc-aa31-435e-a161-b1e1fa7a13bd" providerId="ADAL" clId="{A929DC01-715C-4FCF-A6EA-72218978E16E}" dt="2023-10-17T20:49:32.306" v="1913" actId="403"/>
          <ac:spMkLst>
            <pc:docMk/>
            <pc:sldMk cId="1349480250" sldId="6549"/>
            <ac:spMk id="2" creationId="{00000000-0000-0000-0000-000000000000}"/>
          </ac:spMkLst>
        </pc:spChg>
        <pc:spChg chg="del">
          <ac:chgData name="Alissa Flatley" userId="0242edfc-aa31-435e-a161-b1e1fa7a13bd" providerId="ADAL" clId="{A929DC01-715C-4FCF-A6EA-72218978E16E}" dt="2023-10-17T20:49:24.344" v="1906" actId="478"/>
          <ac:spMkLst>
            <pc:docMk/>
            <pc:sldMk cId="1349480250" sldId="6549"/>
            <ac:spMk id="4" creationId="{B2840368-FFF4-EA2B-C04B-04180681CECB}"/>
          </ac:spMkLst>
        </pc:spChg>
        <pc:spChg chg="add del">
          <ac:chgData name="Alissa Flatley" userId="0242edfc-aa31-435e-a161-b1e1fa7a13bd" providerId="ADAL" clId="{A929DC01-715C-4FCF-A6EA-72218978E16E}" dt="2023-10-17T20:48:05.594" v="1891" actId="478"/>
          <ac:spMkLst>
            <pc:docMk/>
            <pc:sldMk cId="1349480250" sldId="6549"/>
            <ac:spMk id="6" creationId="{DA64F7CB-A39A-79E5-99F9-37867763D671}"/>
          </ac:spMkLst>
        </pc:spChg>
        <pc:spChg chg="add del">
          <ac:chgData name="Alissa Flatley" userId="0242edfc-aa31-435e-a161-b1e1fa7a13bd" providerId="ADAL" clId="{A929DC01-715C-4FCF-A6EA-72218978E16E}" dt="2023-10-17T20:48:23.862" v="1894" actId="478"/>
          <ac:spMkLst>
            <pc:docMk/>
            <pc:sldMk cId="1349480250" sldId="6549"/>
            <ac:spMk id="8" creationId="{82353EEA-15D1-2043-238C-7E2A57FE5085}"/>
          </ac:spMkLst>
        </pc:spChg>
        <pc:spChg chg="del">
          <ac:chgData name="Alissa Flatley" userId="0242edfc-aa31-435e-a161-b1e1fa7a13bd" providerId="ADAL" clId="{A929DC01-715C-4FCF-A6EA-72218978E16E}" dt="2023-10-17T20:48:08.091" v="1892" actId="478"/>
          <ac:spMkLst>
            <pc:docMk/>
            <pc:sldMk cId="1349480250" sldId="6549"/>
            <ac:spMk id="9" creationId="{4DDD678E-46EE-01F1-92A4-72528C89883A}"/>
          </ac:spMkLst>
        </pc:spChg>
        <pc:spChg chg="del mod">
          <ac:chgData name="Alissa Flatley" userId="0242edfc-aa31-435e-a161-b1e1fa7a13bd" providerId="ADAL" clId="{A929DC01-715C-4FCF-A6EA-72218978E16E}" dt="2023-10-17T20:48:57.875" v="1900" actId="478"/>
          <ac:spMkLst>
            <pc:docMk/>
            <pc:sldMk cId="1349480250" sldId="6549"/>
            <ac:spMk id="13" creationId="{3B4E268A-993D-089B-63FC-8C284ECBE07D}"/>
          </ac:spMkLst>
        </pc:spChg>
        <pc:spChg chg="add del mod">
          <ac:chgData name="Alissa Flatley" userId="0242edfc-aa31-435e-a161-b1e1fa7a13bd" providerId="ADAL" clId="{A929DC01-715C-4FCF-A6EA-72218978E16E}" dt="2023-10-17T20:49:00.210" v="1901" actId="478"/>
          <ac:spMkLst>
            <pc:docMk/>
            <pc:sldMk cId="1349480250" sldId="6549"/>
            <ac:spMk id="15" creationId="{D88DD28A-30DD-CD76-DB32-28FC8D7CEE00}"/>
          </ac:spMkLst>
        </pc:spChg>
        <pc:picChg chg="del">
          <ac:chgData name="Alissa Flatley" userId="0242edfc-aa31-435e-a161-b1e1fa7a13bd" providerId="ADAL" clId="{A929DC01-715C-4FCF-A6EA-72218978E16E}" dt="2023-10-17T20:48:02.060" v="1889" actId="478"/>
          <ac:picMkLst>
            <pc:docMk/>
            <pc:sldMk cId="1349480250" sldId="6549"/>
            <ac:picMk id="11" creationId="{56BB2483-7C0C-6667-776D-EC24232986E4}"/>
          </ac:picMkLst>
        </pc:picChg>
        <pc:picChg chg="add mod modCrop">
          <ac:chgData name="Alissa Flatley" userId="0242edfc-aa31-435e-a161-b1e1fa7a13bd" providerId="ADAL" clId="{A929DC01-715C-4FCF-A6EA-72218978E16E}" dt="2023-10-17T20:49:04.149" v="1902" actId="1076"/>
          <ac:picMkLst>
            <pc:docMk/>
            <pc:sldMk cId="1349480250" sldId="6549"/>
            <ac:picMk id="12" creationId="{EDB724B5-35F0-52F4-C02E-FA50E1673B02}"/>
          </ac:picMkLst>
        </pc:picChg>
      </pc:sldChg>
      <pc:sldMasterChg chg="add del addSldLayout delSldLayout">
        <pc:chgData name="Alissa Flatley" userId="0242edfc-aa31-435e-a161-b1e1fa7a13bd" providerId="ADAL" clId="{A929DC01-715C-4FCF-A6EA-72218978E16E}" dt="2023-10-11T19:12:14.998" v="67" actId="47"/>
        <pc:sldMasterMkLst>
          <pc:docMk/>
          <pc:sldMasterMk cId="2461360499" sldId="2147484776"/>
        </pc:sldMasterMkLst>
        <pc:sldLayoutChg chg="add del">
          <pc:chgData name="Alissa Flatley" userId="0242edfc-aa31-435e-a161-b1e1fa7a13bd" providerId="ADAL" clId="{A929DC01-715C-4FCF-A6EA-72218978E16E}" dt="2023-10-11T19:12:14.998" v="67" actId="47"/>
          <pc:sldLayoutMkLst>
            <pc:docMk/>
            <pc:sldMasterMk cId="2461360499" sldId="2147484776"/>
            <pc:sldLayoutMk cId="2556825050" sldId="2147484777"/>
          </pc:sldLayoutMkLst>
        </pc:sldLayoutChg>
        <pc:sldLayoutChg chg="add del">
          <pc:chgData name="Alissa Flatley" userId="0242edfc-aa31-435e-a161-b1e1fa7a13bd" providerId="ADAL" clId="{A929DC01-715C-4FCF-A6EA-72218978E16E}" dt="2023-10-11T19:12:14.998" v="67" actId="47"/>
          <pc:sldLayoutMkLst>
            <pc:docMk/>
            <pc:sldMasterMk cId="2461360499" sldId="2147484776"/>
            <pc:sldLayoutMk cId="383620089" sldId="2147484778"/>
          </pc:sldLayoutMkLst>
        </pc:sldLayoutChg>
        <pc:sldLayoutChg chg="add del">
          <pc:chgData name="Alissa Flatley" userId="0242edfc-aa31-435e-a161-b1e1fa7a13bd" providerId="ADAL" clId="{A929DC01-715C-4FCF-A6EA-72218978E16E}" dt="2023-10-11T19:12:14.998" v="67" actId="47"/>
          <pc:sldLayoutMkLst>
            <pc:docMk/>
            <pc:sldMasterMk cId="2461360499" sldId="2147484776"/>
            <pc:sldLayoutMk cId="3996585853" sldId="2147484779"/>
          </pc:sldLayoutMkLst>
        </pc:sldLayoutChg>
        <pc:sldLayoutChg chg="add del">
          <pc:chgData name="Alissa Flatley" userId="0242edfc-aa31-435e-a161-b1e1fa7a13bd" providerId="ADAL" clId="{A929DC01-715C-4FCF-A6EA-72218978E16E}" dt="2023-10-11T19:12:14.998" v="67" actId="47"/>
          <pc:sldLayoutMkLst>
            <pc:docMk/>
            <pc:sldMasterMk cId="2461360499" sldId="2147484776"/>
            <pc:sldLayoutMk cId="3971943504" sldId="2147484780"/>
          </pc:sldLayoutMkLst>
        </pc:sldLayoutChg>
        <pc:sldLayoutChg chg="add del">
          <pc:chgData name="Alissa Flatley" userId="0242edfc-aa31-435e-a161-b1e1fa7a13bd" providerId="ADAL" clId="{A929DC01-715C-4FCF-A6EA-72218978E16E}" dt="2023-10-11T19:12:14.998" v="67" actId="47"/>
          <pc:sldLayoutMkLst>
            <pc:docMk/>
            <pc:sldMasterMk cId="2461360499" sldId="2147484776"/>
            <pc:sldLayoutMk cId="2945553379" sldId="2147484781"/>
          </pc:sldLayoutMkLst>
        </pc:sldLayoutChg>
        <pc:sldLayoutChg chg="add del">
          <pc:chgData name="Alissa Flatley" userId="0242edfc-aa31-435e-a161-b1e1fa7a13bd" providerId="ADAL" clId="{A929DC01-715C-4FCF-A6EA-72218978E16E}" dt="2023-10-11T19:12:14.998" v="67" actId="47"/>
          <pc:sldLayoutMkLst>
            <pc:docMk/>
            <pc:sldMasterMk cId="2461360499" sldId="2147484776"/>
            <pc:sldLayoutMk cId="874169745" sldId="2147484782"/>
          </pc:sldLayoutMkLst>
        </pc:sldLayoutChg>
        <pc:sldLayoutChg chg="add del">
          <pc:chgData name="Alissa Flatley" userId="0242edfc-aa31-435e-a161-b1e1fa7a13bd" providerId="ADAL" clId="{A929DC01-715C-4FCF-A6EA-72218978E16E}" dt="2023-10-11T19:12:14.998" v="67" actId="47"/>
          <pc:sldLayoutMkLst>
            <pc:docMk/>
            <pc:sldMasterMk cId="2461360499" sldId="2147484776"/>
            <pc:sldLayoutMk cId="2904232718" sldId="2147484783"/>
          </pc:sldLayoutMkLst>
        </pc:sldLayoutChg>
        <pc:sldLayoutChg chg="add del">
          <pc:chgData name="Alissa Flatley" userId="0242edfc-aa31-435e-a161-b1e1fa7a13bd" providerId="ADAL" clId="{A929DC01-715C-4FCF-A6EA-72218978E16E}" dt="2023-10-11T19:12:14.998" v="67" actId="47"/>
          <pc:sldLayoutMkLst>
            <pc:docMk/>
            <pc:sldMasterMk cId="2461360499" sldId="2147484776"/>
            <pc:sldLayoutMk cId="3570441105" sldId="2147484784"/>
          </pc:sldLayoutMkLst>
        </pc:sldLayoutChg>
        <pc:sldLayoutChg chg="add del">
          <pc:chgData name="Alissa Flatley" userId="0242edfc-aa31-435e-a161-b1e1fa7a13bd" providerId="ADAL" clId="{A929DC01-715C-4FCF-A6EA-72218978E16E}" dt="2023-10-11T19:12:14.998" v="67" actId="47"/>
          <pc:sldLayoutMkLst>
            <pc:docMk/>
            <pc:sldMasterMk cId="2461360499" sldId="2147484776"/>
            <pc:sldLayoutMk cId="556157369" sldId="2147484785"/>
          </pc:sldLayoutMkLst>
        </pc:sldLayoutChg>
        <pc:sldLayoutChg chg="add del">
          <pc:chgData name="Alissa Flatley" userId="0242edfc-aa31-435e-a161-b1e1fa7a13bd" providerId="ADAL" clId="{A929DC01-715C-4FCF-A6EA-72218978E16E}" dt="2023-10-11T19:12:14.998" v="67" actId="47"/>
          <pc:sldLayoutMkLst>
            <pc:docMk/>
            <pc:sldMasterMk cId="2461360499" sldId="2147484776"/>
            <pc:sldLayoutMk cId="4190846218" sldId="2147484786"/>
          </pc:sldLayoutMkLst>
        </pc:sldLayoutChg>
        <pc:sldLayoutChg chg="add del">
          <pc:chgData name="Alissa Flatley" userId="0242edfc-aa31-435e-a161-b1e1fa7a13bd" providerId="ADAL" clId="{A929DC01-715C-4FCF-A6EA-72218978E16E}" dt="2023-10-11T19:12:14.998" v="67" actId="47"/>
          <pc:sldLayoutMkLst>
            <pc:docMk/>
            <pc:sldMasterMk cId="2461360499" sldId="2147484776"/>
            <pc:sldLayoutMk cId="925498416" sldId="2147484787"/>
          </pc:sldLayoutMkLst>
        </pc:sldLayoutChg>
        <pc:sldLayoutChg chg="add del">
          <pc:chgData name="Alissa Flatley" userId="0242edfc-aa31-435e-a161-b1e1fa7a13bd" providerId="ADAL" clId="{A929DC01-715C-4FCF-A6EA-72218978E16E}" dt="2023-10-11T19:12:14.998" v="67" actId="47"/>
          <pc:sldLayoutMkLst>
            <pc:docMk/>
            <pc:sldMasterMk cId="2461360499" sldId="2147484776"/>
            <pc:sldLayoutMk cId="134531927" sldId="2147484788"/>
          </pc:sldLayoutMkLst>
        </pc:sldLayoutChg>
        <pc:sldLayoutChg chg="add del">
          <pc:chgData name="Alissa Flatley" userId="0242edfc-aa31-435e-a161-b1e1fa7a13bd" providerId="ADAL" clId="{A929DC01-715C-4FCF-A6EA-72218978E16E}" dt="2023-10-11T19:12:14.998" v="67" actId="47"/>
          <pc:sldLayoutMkLst>
            <pc:docMk/>
            <pc:sldMasterMk cId="2461360499" sldId="2147484776"/>
            <pc:sldLayoutMk cId="2858870234" sldId="2147484789"/>
          </pc:sldLayoutMkLst>
        </pc:sldLayoutChg>
        <pc:sldLayoutChg chg="add del">
          <pc:chgData name="Alissa Flatley" userId="0242edfc-aa31-435e-a161-b1e1fa7a13bd" providerId="ADAL" clId="{A929DC01-715C-4FCF-A6EA-72218978E16E}" dt="2023-10-11T19:12:14.998" v="67" actId="47"/>
          <pc:sldLayoutMkLst>
            <pc:docMk/>
            <pc:sldMasterMk cId="2461360499" sldId="2147484776"/>
            <pc:sldLayoutMk cId="3987890123" sldId="2147484790"/>
          </pc:sldLayoutMkLst>
        </pc:sldLayoutChg>
        <pc:sldLayoutChg chg="add del">
          <pc:chgData name="Alissa Flatley" userId="0242edfc-aa31-435e-a161-b1e1fa7a13bd" providerId="ADAL" clId="{A929DC01-715C-4FCF-A6EA-72218978E16E}" dt="2023-10-11T19:12:14.998" v="67" actId="47"/>
          <pc:sldLayoutMkLst>
            <pc:docMk/>
            <pc:sldMasterMk cId="2461360499" sldId="2147484776"/>
            <pc:sldLayoutMk cId="2135962960" sldId="2147484791"/>
          </pc:sldLayoutMkLst>
        </pc:sldLayoutChg>
        <pc:sldLayoutChg chg="add del">
          <pc:chgData name="Alissa Flatley" userId="0242edfc-aa31-435e-a161-b1e1fa7a13bd" providerId="ADAL" clId="{A929DC01-715C-4FCF-A6EA-72218978E16E}" dt="2023-10-11T19:12:14.998" v="67" actId="47"/>
          <pc:sldLayoutMkLst>
            <pc:docMk/>
            <pc:sldMasterMk cId="2461360499" sldId="2147484776"/>
            <pc:sldLayoutMk cId="3155335412" sldId="2147484792"/>
          </pc:sldLayoutMkLst>
        </pc:sldLayoutChg>
        <pc:sldLayoutChg chg="add del">
          <pc:chgData name="Alissa Flatley" userId="0242edfc-aa31-435e-a161-b1e1fa7a13bd" providerId="ADAL" clId="{A929DC01-715C-4FCF-A6EA-72218978E16E}" dt="2023-10-11T19:12:14.998" v="67" actId="47"/>
          <pc:sldLayoutMkLst>
            <pc:docMk/>
            <pc:sldMasterMk cId="2461360499" sldId="2147484776"/>
            <pc:sldLayoutMk cId="3008957069" sldId="2147484793"/>
          </pc:sldLayoutMkLst>
        </pc:sldLayoutChg>
        <pc:sldLayoutChg chg="del">
          <pc:chgData name="Alissa Flatley" userId="0242edfc-aa31-435e-a161-b1e1fa7a13bd" providerId="ADAL" clId="{A929DC01-715C-4FCF-A6EA-72218978E16E}" dt="2023-10-11T19:12:05.952" v="59" actId="47"/>
          <pc:sldLayoutMkLst>
            <pc:docMk/>
            <pc:sldMasterMk cId="2461360499" sldId="2147484776"/>
            <pc:sldLayoutMk cId="517097976" sldId="2147484794"/>
          </pc:sldLayoutMkLst>
        </pc:sldLayoutChg>
        <pc:sldLayoutChg chg="del">
          <pc:chgData name="Alissa Flatley" userId="0242edfc-aa31-435e-a161-b1e1fa7a13bd" providerId="ADAL" clId="{A929DC01-715C-4FCF-A6EA-72218978E16E}" dt="2023-10-11T19:12:10.143" v="64" actId="47"/>
          <pc:sldLayoutMkLst>
            <pc:docMk/>
            <pc:sldMasterMk cId="2461360499" sldId="2147484776"/>
            <pc:sldLayoutMk cId="970722550" sldId="2147484795"/>
          </pc:sldLayoutMkLst>
        </pc:sldLayoutChg>
      </pc:sldMasterChg>
      <pc:sldMasterChg chg="delSldLayout">
        <pc:chgData name="Alissa Flatley" userId="0242edfc-aa31-435e-a161-b1e1fa7a13bd" providerId="ADAL" clId="{A929DC01-715C-4FCF-A6EA-72218978E16E}" dt="2023-10-17T20:32:58.350" v="1598" actId="47"/>
        <pc:sldMasterMkLst>
          <pc:docMk/>
          <pc:sldMasterMk cId="4067119404" sldId="2147484806"/>
        </pc:sldMasterMkLst>
        <pc:sldLayoutChg chg="del">
          <pc:chgData name="Alissa Flatley" userId="0242edfc-aa31-435e-a161-b1e1fa7a13bd" providerId="ADAL" clId="{A929DC01-715C-4FCF-A6EA-72218978E16E}" dt="2023-10-17T20:32:58.350" v="1598" actId="47"/>
          <pc:sldLayoutMkLst>
            <pc:docMk/>
            <pc:sldMasterMk cId="4067119404" sldId="2147484806"/>
            <pc:sldLayoutMk cId="2209232776" sldId="2147484824"/>
          </pc:sldLayoutMkLst>
        </pc:sldLayoutChg>
      </pc:sldMasterChg>
    </pc:docChg>
  </pc:docChgLst>
</pc:chgInfo>
</file>

<file path=ppt/charts/_rels/chart1.xml.rels><?xml version="1.0" encoding="UTF-8" standalone="yes"?>
<Relationships xmlns="http://schemas.openxmlformats.org/package/2006/relationships"><Relationship Id="rId3" Type="http://schemas.openxmlformats.org/officeDocument/2006/relationships/oleObject" Target="file:///\\Users\rodolfoaraujo\Downloads\globalaumandaoaumexternaluse_110617.xlsx" TargetMode="External"/><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oleObject" Target="file:///\\Users\rodolfoaraujo\Downloads\globalaumandaoaumexternaluse_110617.xlsx" TargetMode="External"/><Relationship Id="rId2" Type="http://schemas.microsoft.com/office/2011/relationships/chartColorStyle" Target="colors2.xml"/><Relationship Id="rId1" Type="http://schemas.microsoft.com/office/2011/relationships/chartStyle" Target="style2.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4.4489877361821001E-2"/>
          <c:y val="0.13914207463197537"/>
          <c:w val="0.90390913416524687"/>
          <c:h val="0.73650325231085245"/>
        </c:manualLayout>
      </c:layout>
      <c:barChart>
        <c:barDir val="col"/>
        <c:grouping val="clustered"/>
        <c:varyColors val="0"/>
        <c:ser>
          <c:idx val="2"/>
          <c:order val="1"/>
          <c:tx>
            <c:strRef>
              <c:f>'Total AUM YoY'!$E$33</c:f>
              <c:strCache>
                <c:ptCount val="1"/>
                <c:pt idx="0">
                  <c:v>Assets under management (US$ trillion)</c:v>
                </c:pt>
              </c:strCache>
            </c:strRef>
          </c:tx>
          <c:spPr>
            <a:solidFill>
              <a:srgbClr val="009ED6"/>
            </a:solidFill>
            <a:ln>
              <a:noFill/>
            </a:ln>
            <a:effectLst/>
          </c:spPr>
          <c:invertIfNegative val="0"/>
          <c:cat>
            <c:numRef>
              <c:f>'Total AUM YoY'!$B$34:$B$48</c:f>
              <c:numCache>
                <c:formatCode>General</c:formatCode>
                <c:ptCount val="15"/>
                <c:pt idx="0">
                  <c:v>2006</c:v>
                </c:pt>
                <c:pt idx="1">
                  <c:v>2007</c:v>
                </c:pt>
                <c:pt idx="2">
                  <c:v>2008</c:v>
                </c:pt>
                <c:pt idx="3">
                  <c:v>2009</c:v>
                </c:pt>
                <c:pt idx="4">
                  <c:v>2010</c:v>
                </c:pt>
                <c:pt idx="5">
                  <c:v>2011</c:v>
                </c:pt>
                <c:pt idx="6">
                  <c:v>2012</c:v>
                </c:pt>
                <c:pt idx="7">
                  <c:v>2013</c:v>
                </c:pt>
                <c:pt idx="8">
                  <c:v>2014</c:v>
                </c:pt>
                <c:pt idx="9">
                  <c:v>2015</c:v>
                </c:pt>
                <c:pt idx="10">
                  <c:v>2016</c:v>
                </c:pt>
                <c:pt idx="11">
                  <c:v>2017</c:v>
                </c:pt>
                <c:pt idx="12">
                  <c:v>2018</c:v>
                </c:pt>
                <c:pt idx="13">
                  <c:v>2019</c:v>
                </c:pt>
                <c:pt idx="14">
                  <c:v>2020</c:v>
                </c:pt>
              </c:numCache>
              <c:extLst/>
            </c:numRef>
          </c:cat>
          <c:val>
            <c:numRef>
              <c:f>'Total AUM YoY'!$E$34:$E$48</c:f>
              <c:numCache>
                <c:formatCode>General</c:formatCode>
                <c:ptCount val="15"/>
                <c:pt idx="0">
                  <c:v>6.5</c:v>
                </c:pt>
                <c:pt idx="1">
                  <c:v>10</c:v>
                </c:pt>
                <c:pt idx="2">
                  <c:v>13</c:v>
                </c:pt>
                <c:pt idx="3">
                  <c:v>18</c:v>
                </c:pt>
                <c:pt idx="4">
                  <c:v>21</c:v>
                </c:pt>
                <c:pt idx="5">
                  <c:v>24</c:v>
                </c:pt>
                <c:pt idx="6">
                  <c:v>32</c:v>
                </c:pt>
                <c:pt idx="7">
                  <c:v>34</c:v>
                </c:pt>
                <c:pt idx="8">
                  <c:v>45</c:v>
                </c:pt>
                <c:pt idx="9">
                  <c:v>59</c:v>
                </c:pt>
                <c:pt idx="10">
                  <c:v>62</c:v>
                </c:pt>
                <c:pt idx="11">
                  <c:v>68.400000000000006</c:v>
                </c:pt>
                <c:pt idx="12">
                  <c:v>81.7</c:v>
                </c:pt>
                <c:pt idx="13">
                  <c:v>86.3</c:v>
                </c:pt>
                <c:pt idx="14">
                  <c:v>103.4</c:v>
                </c:pt>
              </c:numCache>
              <c:extLst/>
            </c:numRef>
          </c:val>
          <c:extLst>
            <c:ext xmlns:c16="http://schemas.microsoft.com/office/drawing/2014/chart" uri="{C3380CC4-5D6E-409C-BE32-E72D297353CC}">
              <c16:uniqueId val="{00000000-0B88-444F-94D0-D968B52BA1F3}"/>
            </c:ext>
          </c:extLst>
        </c:ser>
        <c:ser>
          <c:idx val="0"/>
          <c:order val="2"/>
          <c:tx>
            <c:strRef>
              <c:f>'Total AUM YoY'!$C$33</c:f>
              <c:strCache>
                <c:ptCount val="1"/>
                <c:pt idx="0">
                  <c:v>AO AUM ($ US trillion)</c:v>
                </c:pt>
              </c:strCache>
            </c:strRef>
          </c:tx>
          <c:spPr>
            <a:solidFill>
              <a:srgbClr val="79DCFF"/>
            </a:solidFill>
            <a:ln>
              <a:noFill/>
            </a:ln>
            <a:effectLst/>
          </c:spPr>
          <c:invertIfNegative val="0"/>
          <c:cat>
            <c:numRef>
              <c:f>'Total AUM YoY'!$B$34:$B$48</c:f>
              <c:numCache>
                <c:formatCode>General</c:formatCode>
                <c:ptCount val="15"/>
                <c:pt idx="0">
                  <c:v>2006</c:v>
                </c:pt>
                <c:pt idx="1">
                  <c:v>2007</c:v>
                </c:pt>
                <c:pt idx="2">
                  <c:v>2008</c:v>
                </c:pt>
                <c:pt idx="3">
                  <c:v>2009</c:v>
                </c:pt>
                <c:pt idx="4">
                  <c:v>2010</c:v>
                </c:pt>
                <c:pt idx="5">
                  <c:v>2011</c:v>
                </c:pt>
                <c:pt idx="6">
                  <c:v>2012</c:v>
                </c:pt>
                <c:pt idx="7">
                  <c:v>2013</c:v>
                </c:pt>
                <c:pt idx="8">
                  <c:v>2014</c:v>
                </c:pt>
                <c:pt idx="9">
                  <c:v>2015</c:v>
                </c:pt>
                <c:pt idx="10">
                  <c:v>2016</c:v>
                </c:pt>
                <c:pt idx="11">
                  <c:v>2017</c:v>
                </c:pt>
                <c:pt idx="12">
                  <c:v>2018</c:v>
                </c:pt>
                <c:pt idx="13">
                  <c:v>2019</c:v>
                </c:pt>
                <c:pt idx="14">
                  <c:v>2020</c:v>
                </c:pt>
              </c:numCache>
              <c:extLst/>
            </c:numRef>
          </c:cat>
          <c:val>
            <c:numRef>
              <c:f>'Total AUM YoY'!$C$34:$C$48</c:f>
              <c:numCache>
                <c:formatCode>0.0</c:formatCode>
                <c:ptCount val="15"/>
                <c:pt idx="0">
                  <c:v>2</c:v>
                </c:pt>
                <c:pt idx="1">
                  <c:v>3.2</c:v>
                </c:pt>
                <c:pt idx="2">
                  <c:v>4.2</c:v>
                </c:pt>
                <c:pt idx="3">
                  <c:v>3.6</c:v>
                </c:pt>
                <c:pt idx="4">
                  <c:v>4.8</c:v>
                </c:pt>
                <c:pt idx="5">
                  <c:v>5.5</c:v>
                </c:pt>
                <c:pt idx="6">
                  <c:v>7.6</c:v>
                </c:pt>
                <c:pt idx="7">
                  <c:v>10.5</c:v>
                </c:pt>
                <c:pt idx="8">
                  <c:v>11.2</c:v>
                </c:pt>
                <c:pt idx="9">
                  <c:v>13.2</c:v>
                </c:pt>
                <c:pt idx="10">
                  <c:v>13.9</c:v>
                </c:pt>
                <c:pt idx="11">
                  <c:v>16.3</c:v>
                </c:pt>
                <c:pt idx="12">
                  <c:v>19.100000000000001</c:v>
                </c:pt>
                <c:pt idx="13">
                  <c:v>20.100000000000001</c:v>
                </c:pt>
                <c:pt idx="14">
                  <c:v>23.5</c:v>
                </c:pt>
              </c:numCache>
              <c:extLst/>
            </c:numRef>
          </c:val>
          <c:extLst>
            <c:ext xmlns:c16="http://schemas.microsoft.com/office/drawing/2014/chart" uri="{C3380CC4-5D6E-409C-BE32-E72D297353CC}">
              <c16:uniqueId val="{00000001-0B88-444F-94D0-D968B52BA1F3}"/>
            </c:ext>
          </c:extLst>
        </c:ser>
        <c:dLbls>
          <c:showLegendKey val="0"/>
          <c:showVal val="0"/>
          <c:showCatName val="0"/>
          <c:showSerName val="0"/>
          <c:showPercent val="0"/>
          <c:showBubbleSize val="0"/>
        </c:dLbls>
        <c:gapWidth val="50"/>
        <c:overlap val="100"/>
        <c:axId val="332814016"/>
        <c:axId val="546801552"/>
      </c:barChart>
      <c:lineChart>
        <c:grouping val="standard"/>
        <c:varyColors val="0"/>
        <c:ser>
          <c:idx val="1"/>
          <c:order val="0"/>
          <c:tx>
            <c:strRef>
              <c:f>'Total AUM YoY'!$D$33</c:f>
              <c:strCache>
                <c:ptCount val="1"/>
                <c:pt idx="0">
                  <c:v>Number of AOs</c:v>
                </c:pt>
              </c:strCache>
            </c:strRef>
          </c:tx>
          <c:spPr>
            <a:ln w="28575" cap="rnd">
              <a:solidFill>
                <a:schemeClr val="accent5"/>
              </a:solidFill>
              <a:round/>
            </a:ln>
            <a:effectLst/>
          </c:spPr>
          <c:marker>
            <c:symbol val="circle"/>
            <c:size val="5"/>
            <c:spPr>
              <a:solidFill>
                <a:schemeClr val="accent5"/>
              </a:solidFill>
              <a:ln w="9525">
                <a:solidFill>
                  <a:schemeClr val="accent5"/>
                </a:solidFill>
              </a:ln>
              <a:effectLst/>
            </c:spPr>
          </c:marker>
          <c:cat>
            <c:numRef>
              <c:f>'Total AUM YoY'!$B$34:$B$48</c:f>
              <c:numCache>
                <c:formatCode>General</c:formatCode>
                <c:ptCount val="15"/>
                <c:pt idx="0">
                  <c:v>2006</c:v>
                </c:pt>
                <c:pt idx="1">
                  <c:v>2007</c:v>
                </c:pt>
                <c:pt idx="2">
                  <c:v>2008</c:v>
                </c:pt>
                <c:pt idx="3">
                  <c:v>2009</c:v>
                </c:pt>
                <c:pt idx="4">
                  <c:v>2010</c:v>
                </c:pt>
                <c:pt idx="5">
                  <c:v>2011</c:v>
                </c:pt>
                <c:pt idx="6">
                  <c:v>2012</c:v>
                </c:pt>
                <c:pt idx="7">
                  <c:v>2013</c:v>
                </c:pt>
                <c:pt idx="8">
                  <c:v>2014</c:v>
                </c:pt>
                <c:pt idx="9">
                  <c:v>2015</c:v>
                </c:pt>
                <c:pt idx="10">
                  <c:v>2016</c:v>
                </c:pt>
                <c:pt idx="11">
                  <c:v>2017</c:v>
                </c:pt>
                <c:pt idx="12">
                  <c:v>2018</c:v>
                </c:pt>
                <c:pt idx="13">
                  <c:v>2019</c:v>
                </c:pt>
                <c:pt idx="14">
                  <c:v>2020</c:v>
                </c:pt>
              </c:numCache>
              <c:extLst/>
            </c:numRef>
          </c:cat>
          <c:val>
            <c:numRef>
              <c:f>'Total AUM YoY'!$D$34:$D$48</c:f>
              <c:numCache>
                <c:formatCode>General</c:formatCode>
                <c:ptCount val="15"/>
                <c:pt idx="0">
                  <c:v>32</c:v>
                </c:pt>
                <c:pt idx="1">
                  <c:v>77</c:v>
                </c:pt>
                <c:pt idx="2">
                  <c:v>135</c:v>
                </c:pt>
                <c:pt idx="3">
                  <c:v>172</c:v>
                </c:pt>
                <c:pt idx="4">
                  <c:v>203</c:v>
                </c:pt>
                <c:pt idx="5">
                  <c:v>229</c:v>
                </c:pt>
                <c:pt idx="6">
                  <c:v>251</c:v>
                </c:pt>
                <c:pt idx="7">
                  <c:v>268</c:v>
                </c:pt>
                <c:pt idx="8">
                  <c:v>270</c:v>
                </c:pt>
                <c:pt idx="9">
                  <c:v>288</c:v>
                </c:pt>
                <c:pt idx="10">
                  <c:v>307</c:v>
                </c:pt>
                <c:pt idx="11">
                  <c:v>346</c:v>
                </c:pt>
                <c:pt idx="12">
                  <c:v>373</c:v>
                </c:pt>
                <c:pt idx="13">
                  <c:v>432</c:v>
                </c:pt>
                <c:pt idx="14">
                  <c:v>521</c:v>
                </c:pt>
              </c:numCache>
              <c:extLst/>
            </c:numRef>
          </c:val>
          <c:smooth val="0"/>
          <c:extLst>
            <c:ext xmlns:c16="http://schemas.microsoft.com/office/drawing/2014/chart" uri="{C3380CC4-5D6E-409C-BE32-E72D297353CC}">
              <c16:uniqueId val="{00000002-0B88-444F-94D0-D968B52BA1F3}"/>
            </c:ext>
          </c:extLst>
        </c:ser>
        <c:ser>
          <c:idx val="3"/>
          <c:order val="3"/>
          <c:tx>
            <c:strRef>
              <c:f>'Total AUM YoY'!$F$33</c:f>
              <c:strCache>
                <c:ptCount val="1"/>
                <c:pt idx="0">
                  <c:v>Number of Signatories</c:v>
                </c:pt>
              </c:strCache>
            </c:strRef>
          </c:tx>
          <c:spPr>
            <a:ln w="28575" cap="rnd">
              <a:solidFill>
                <a:srgbClr val="FA961E"/>
              </a:solidFill>
              <a:round/>
            </a:ln>
            <a:effectLst/>
          </c:spPr>
          <c:marker>
            <c:symbol val="circle"/>
            <c:size val="5"/>
            <c:spPr>
              <a:solidFill>
                <a:srgbClr val="FA961E"/>
              </a:solidFill>
              <a:ln w="9525">
                <a:solidFill>
                  <a:srgbClr val="FA961E"/>
                </a:solidFill>
              </a:ln>
              <a:effectLst/>
            </c:spPr>
          </c:marker>
          <c:cat>
            <c:numRef>
              <c:f>'Total AUM YoY'!$B$34:$B$48</c:f>
              <c:numCache>
                <c:formatCode>General</c:formatCode>
                <c:ptCount val="15"/>
                <c:pt idx="0">
                  <c:v>2006</c:v>
                </c:pt>
                <c:pt idx="1">
                  <c:v>2007</c:v>
                </c:pt>
                <c:pt idx="2">
                  <c:v>2008</c:v>
                </c:pt>
                <c:pt idx="3">
                  <c:v>2009</c:v>
                </c:pt>
                <c:pt idx="4">
                  <c:v>2010</c:v>
                </c:pt>
                <c:pt idx="5">
                  <c:v>2011</c:v>
                </c:pt>
                <c:pt idx="6">
                  <c:v>2012</c:v>
                </c:pt>
                <c:pt idx="7">
                  <c:v>2013</c:v>
                </c:pt>
                <c:pt idx="8">
                  <c:v>2014</c:v>
                </c:pt>
                <c:pt idx="9">
                  <c:v>2015</c:v>
                </c:pt>
                <c:pt idx="10">
                  <c:v>2016</c:v>
                </c:pt>
                <c:pt idx="11">
                  <c:v>2017</c:v>
                </c:pt>
                <c:pt idx="12">
                  <c:v>2018</c:v>
                </c:pt>
                <c:pt idx="13">
                  <c:v>2019</c:v>
                </c:pt>
                <c:pt idx="14">
                  <c:v>2020</c:v>
                </c:pt>
              </c:numCache>
              <c:extLst/>
            </c:numRef>
          </c:cat>
          <c:val>
            <c:numRef>
              <c:f>'Total AUM YoY'!$F$34:$F$48</c:f>
              <c:numCache>
                <c:formatCode>General</c:formatCode>
                <c:ptCount val="15"/>
                <c:pt idx="0">
                  <c:v>63</c:v>
                </c:pt>
                <c:pt idx="1">
                  <c:v>185</c:v>
                </c:pt>
                <c:pt idx="2">
                  <c:v>361</c:v>
                </c:pt>
                <c:pt idx="3">
                  <c:v>523</c:v>
                </c:pt>
                <c:pt idx="4">
                  <c:v>734</c:v>
                </c:pt>
                <c:pt idx="5">
                  <c:v>890</c:v>
                </c:pt>
                <c:pt idx="6">
                  <c:v>1050</c:v>
                </c:pt>
                <c:pt idx="7">
                  <c:v>1186</c:v>
                </c:pt>
                <c:pt idx="8">
                  <c:v>1251</c:v>
                </c:pt>
                <c:pt idx="9">
                  <c:v>1384</c:v>
                </c:pt>
                <c:pt idx="10">
                  <c:v>1501</c:v>
                </c:pt>
                <c:pt idx="11">
                  <c:v>1714</c:v>
                </c:pt>
                <c:pt idx="12">
                  <c:v>1951</c:v>
                </c:pt>
                <c:pt idx="13">
                  <c:v>2372</c:v>
                </c:pt>
                <c:pt idx="14">
                  <c:v>3038</c:v>
                </c:pt>
              </c:numCache>
              <c:extLst/>
            </c:numRef>
          </c:val>
          <c:smooth val="0"/>
          <c:extLst>
            <c:ext xmlns:c16="http://schemas.microsoft.com/office/drawing/2014/chart" uri="{C3380CC4-5D6E-409C-BE32-E72D297353CC}">
              <c16:uniqueId val="{00000003-0B88-444F-94D0-D968B52BA1F3}"/>
            </c:ext>
          </c:extLst>
        </c:ser>
        <c:dLbls>
          <c:showLegendKey val="0"/>
          <c:showVal val="0"/>
          <c:showCatName val="0"/>
          <c:showSerName val="0"/>
          <c:showPercent val="0"/>
          <c:showBubbleSize val="0"/>
        </c:dLbls>
        <c:marker val="1"/>
        <c:smooth val="0"/>
        <c:axId val="680267416"/>
        <c:axId val="680266760"/>
      </c:lineChart>
      <c:catAx>
        <c:axId val="332814016"/>
        <c:scaling>
          <c:orientation val="minMax"/>
        </c:scaling>
        <c:delete val="0"/>
        <c:axPos val="b"/>
        <c:numFmt formatCode="General"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solidFill>
                <a:latin typeface="+mn-lt"/>
                <a:ea typeface="+mn-ea"/>
                <a:cs typeface="+mn-cs"/>
              </a:defRPr>
            </a:pPr>
            <a:endParaRPr lang="en-US"/>
          </a:p>
        </c:txPr>
        <c:crossAx val="546801552"/>
        <c:crosses val="autoZero"/>
        <c:auto val="1"/>
        <c:lblAlgn val="ctr"/>
        <c:lblOffset val="100"/>
        <c:noMultiLvlLbl val="1"/>
      </c:catAx>
      <c:valAx>
        <c:axId val="546801552"/>
        <c:scaling>
          <c:orientation val="minMax"/>
        </c:scaling>
        <c:delete val="0"/>
        <c:axPos val="l"/>
        <c:majorGridlines>
          <c:spPr>
            <a:ln w="9525" cap="flat" cmpd="sng" algn="ctr">
              <a:noFill/>
              <a:round/>
            </a:ln>
            <a:effectLst/>
          </c:spPr>
        </c:majorGridlines>
        <c:minorGridlines>
          <c:spPr>
            <a:ln w="9525" cap="flat" cmpd="sng" algn="ctr">
              <a:noFill/>
              <a:round/>
            </a:ln>
            <a:effectLst/>
          </c:spPr>
        </c:min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solidFill>
                <a:latin typeface="+mn-lt"/>
                <a:ea typeface="+mn-ea"/>
                <a:cs typeface="+mn-cs"/>
              </a:defRPr>
            </a:pPr>
            <a:endParaRPr lang="en-US"/>
          </a:p>
        </c:txPr>
        <c:crossAx val="332814016"/>
        <c:crosses val="autoZero"/>
        <c:crossBetween val="between"/>
      </c:valAx>
      <c:valAx>
        <c:axId val="680266760"/>
        <c:scaling>
          <c:orientation val="minMax"/>
        </c:scaling>
        <c:delete val="0"/>
        <c:axPos val="r"/>
        <c:numFmt formatCode="General" sourceLinked="1"/>
        <c:majorTickMark val="out"/>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solidFill>
                <a:latin typeface="+mn-lt"/>
                <a:ea typeface="+mn-ea"/>
                <a:cs typeface="+mn-cs"/>
              </a:defRPr>
            </a:pPr>
            <a:endParaRPr lang="en-US"/>
          </a:p>
        </c:txPr>
        <c:crossAx val="680267416"/>
        <c:crosses val="max"/>
        <c:crossBetween val="between"/>
        <c:majorUnit val="250"/>
      </c:valAx>
      <c:catAx>
        <c:axId val="680267416"/>
        <c:scaling>
          <c:orientation val="minMax"/>
        </c:scaling>
        <c:delete val="1"/>
        <c:axPos val="b"/>
        <c:numFmt formatCode="General" sourceLinked="1"/>
        <c:majorTickMark val="out"/>
        <c:minorTickMark val="none"/>
        <c:tickLblPos val="nextTo"/>
        <c:crossAx val="680266760"/>
        <c:crosses val="autoZero"/>
        <c:auto val="1"/>
        <c:lblAlgn val="ctr"/>
        <c:lblOffset val="100"/>
        <c:noMultiLvlLbl val="1"/>
      </c:cat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4.4489877361821001E-2"/>
          <c:y val="0.13914207463197537"/>
          <c:w val="0.90390913416524687"/>
          <c:h val="0.73650325231085245"/>
        </c:manualLayout>
      </c:layout>
      <c:barChart>
        <c:barDir val="col"/>
        <c:grouping val="clustered"/>
        <c:varyColors val="0"/>
        <c:ser>
          <c:idx val="2"/>
          <c:order val="1"/>
          <c:tx>
            <c:strRef>
              <c:f>'Total AUM YoY'!$E$33</c:f>
              <c:strCache>
                <c:ptCount val="1"/>
                <c:pt idx="0">
                  <c:v>Assets under management (US$ trillion)</c:v>
                </c:pt>
              </c:strCache>
            </c:strRef>
          </c:tx>
          <c:spPr>
            <a:solidFill>
              <a:srgbClr val="009ED6"/>
            </a:solidFill>
            <a:ln>
              <a:noFill/>
            </a:ln>
            <a:effectLst/>
          </c:spPr>
          <c:invertIfNegative val="0"/>
          <c:cat>
            <c:numRef>
              <c:f>'Total AUM YoY'!$B$34:$B$48</c:f>
              <c:numCache>
                <c:formatCode>General</c:formatCode>
                <c:ptCount val="15"/>
                <c:pt idx="0">
                  <c:v>2006</c:v>
                </c:pt>
                <c:pt idx="1">
                  <c:v>2007</c:v>
                </c:pt>
                <c:pt idx="2">
                  <c:v>2008</c:v>
                </c:pt>
                <c:pt idx="3">
                  <c:v>2009</c:v>
                </c:pt>
                <c:pt idx="4">
                  <c:v>2010</c:v>
                </c:pt>
                <c:pt idx="5">
                  <c:v>2011</c:v>
                </c:pt>
                <c:pt idx="6">
                  <c:v>2012</c:v>
                </c:pt>
                <c:pt idx="7">
                  <c:v>2013</c:v>
                </c:pt>
                <c:pt idx="8">
                  <c:v>2014</c:v>
                </c:pt>
                <c:pt idx="9">
                  <c:v>2015</c:v>
                </c:pt>
                <c:pt idx="10">
                  <c:v>2016</c:v>
                </c:pt>
                <c:pt idx="11">
                  <c:v>2017</c:v>
                </c:pt>
                <c:pt idx="12">
                  <c:v>2018</c:v>
                </c:pt>
                <c:pt idx="13">
                  <c:v>2019</c:v>
                </c:pt>
                <c:pt idx="14">
                  <c:v>2020</c:v>
                </c:pt>
              </c:numCache>
              <c:extLst/>
            </c:numRef>
          </c:cat>
          <c:val>
            <c:numRef>
              <c:f>'Total AUM YoY'!$E$34:$E$48</c:f>
              <c:numCache>
                <c:formatCode>General</c:formatCode>
                <c:ptCount val="15"/>
                <c:pt idx="0">
                  <c:v>6.5</c:v>
                </c:pt>
                <c:pt idx="1">
                  <c:v>10</c:v>
                </c:pt>
                <c:pt idx="2">
                  <c:v>13</c:v>
                </c:pt>
                <c:pt idx="3">
                  <c:v>18</c:v>
                </c:pt>
                <c:pt idx="4">
                  <c:v>21</c:v>
                </c:pt>
                <c:pt idx="5">
                  <c:v>24</c:v>
                </c:pt>
                <c:pt idx="6">
                  <c:v>32</c:v>
                </c:pt>
                <c:pt idx="7">
                  <c:v>34</c:v>
                </c:pt>
                <c:pt idx="8">
                  <c:v>45</c:v>
                </c:pt>
                <c:pt idx="9">
                  <c:v>59</c:v>
                </c:pt>
                <c:pt idx="10">
                  <c:v>62</c:v>
                </c:pt>
                <c:pt idx="11">
                  <c:v>68.400000000000006</c:v>
                </c:pt>
                <c:pt idx="12">
                  <c:v>81.7</c:v>
                </c:pt>
                <c:pt idx="13">
                  <c:v>86.3</c:v>
                </c:pt>
                <c:pt idx="14">
                  <c:v>103.4</c:v>
                </c:pt>
              </c:numCache>
              <c:extLst/>
            </c:numRef>
          </c:val>
          <c:extLst>
            <c:ext xmlns:c16="http://schemas.microsoft.com/office/drawing/2014/chart" uri="{C3380CC4-5D6E-409C-BE32-E72D297353CC}">
              <c16:uniqueId val="{00000000-0B88-444F-94D0-D968B52BA1F3}"/>
            </c:ext>
          </c:extLst>
        </c:ser>
        <c:ser>
          <c:idx val="0"/>
          <c:order val="2"/>
          <c:tx>
            <c:strRef>
              <c:f>'Total AUM YoY'!$C$33</c:f>
              <c:strCache>
                <c:ptCount val="1"/>
                <c:pt idx="0">
                  <c:v>AO AUM ($ US trillion)</c:v>
                </c:pt>
              </c:strCache>
            </c:strRef>
          </c:tx>
          <c:spPr>
            <a:solidFill>
              <a:srgbClr val="79DCFF"/>
            </a:solidFill>
            <a:ln>
              <a:noFill/>
            </a:ln>
            <a:effectLst/>
          </c:spPr>
          <c:invertIfNegative val="0"/>
          <c:cat>
            <c:numRef>
              <c:f>'Total AUM YoY'!$B$34:$B$48</c:f>
              <c:numCache>
                <c:formatCode>General</c:formatCode>
                <c:ptCount val="15"/>
                <c:pt idx="0">
                  <c:v>2006</c:v>
                </c:pt>
                <c:pt idx="1">
                  <c:v>2007</c:v>
                </c:pt>
                <c:pt idx="2">
                  <c:v>2008</c:v>
                </c:pt>
                <c:pt idx="3">
                  <c:v>2009</c:v>
                </c:pt>
                <c:pt idx="4">
                  <c:v>2010</c:v>
                </c:pt>
                <c:pt idx="5">
                  <c:v>2011</c:v>
                </c:pt>
                <c:pt idx="6">
                  <c:v>2012</c:v>
                </c:pt>
                <c:pt idx="7">
                  <c:v>2013</c:v>
                </c:pt>
                <c:pt idx="8">
                  <c:v>2014</c:v>
                </c:pt>
                <c:pt idx="9">
                  <c:v>2015</c:v>
                </c:pt>
                <c:pt idx="10">
                  <c:v>2016</c:v>
                </c:pt>
                <c:pt idx="11">
                  <c:v>2017</c:v>
                </c:pt>
                <c:pt idx="12">
                  <c:v>2018</c:v>
                </c:pt>
                <c:pt idx="13">
                  <c:v>2019</c:v>
                </c:pt>
                <c:pt idx="14">
                  <c:v>2020</c:v>
                </c:pt>
              </c:numCache>
              <c:extLst/>
            </c:numRef>
          </c:cat>
          <c:val>
            <c:numRef>
              <c:f>'Total AUM YoY'!$C$34:$C$48</c:f>
              <c:numCache>
                <c:formatCode>0.0</c:formatCode>
                <c:ptCount val="15"/>
                <c:pt idx="0">
                  <c:v>2</c:v>
                </c:pt>
                <c:pt idx="1">
                  <c:v>3.2</c:v>
                </c:pt>
                <c:pt idx="2">
                  <c:v>4.2</c:v>
                </c:pt>
                <c:pt idx="3">
                  <c:v>3.6</c:v>
                </c:pt>
                <c:pt idx="4">
                  <c:v>4.8</c:v>
                </c:pt>
                <c:pt idx="5">
                  <c:v>5.5</c:v>
                </c:pt>
                <c:pt idx="6">
                  <c:v>7.6</c:v>
                </c:pt>
                <c:pt idx="7">
                  <c:v>10.5</c:v>
                </c:pt>
                <c:pt idx="8">
                  <c:v>11.2</c:v>
                </c:pt>
                <c:pt idx="9">
                  <c:v>13.2</c:v>
                </c:pt>
                <c:pt idx="10">
                  <c:v>13.9</c:v>
                </c:pt>
                <c:pt idx="11">
                  <c:v>16.3</c:v>
                </c:pt>
                <c:pt idx="12">
                  <c:v>19.100000000000001</c:v>
                </c:pt>
                <c:pt idx="13">
                  <c:v>20.100000000000001</c:v>
                </c:pt>
                <c:pt idx="14">
                  <c:v>23.5</c:v>
                </c:pt>
              </c:numCache>
              <c:extLst/>
            </c:numRef>
          </c:val>
          <c:extLst>
            <c:ext xmlns:c16="http://schemas.microsoft.com/office/drawing/2014/chart" uri="{C3380CC4-5D6E-409C-BE32-E72D297353CC}">
              <c16:uniqueId val="{00000001-0B88-444F-94D0-D968B52BA1F3}"/>
            </c:ext>
          </c:extLst>
        </c:ser>
        <c:dLbls>
          <c:showLegendKey val="0"/>
          <c:showVal val="0"/>
          <c:showCatName val="0"/>
          <c:showSerName val="0"/>
          <c:showPercent val="0"/>
          <c:showBubbleSize val="0"/>
        </c:dLbls>
        <c:gapWidth val="50"/>
        <c:overlap val="100"/>
        <c:axId val="332814016"/>
        <c:axId val="546801552"/>
      </c:barChart>
      <c:lineChart>
        <c:grouping val="standard"/>
        <c:varyColors val="0"/>
        <c:ser>
          <c:idx val="1"/>
          <c:order val="0"/>
          <c:tx>
            <c:strRef>
              <c:f>'Total AUM YoY'!$D$33</c:f>
              <c:strCache>
                <c:ptCount val="1"/>
                <c:pt idx="0">
                  <c:v>Number of AOs</c:v>
                </c:pt>
              </c:strCache>
            </c:strRef>
          </c:tx>
          <c:spPr>
            <a:ln w="28575" cap="rnd">
              <a:solidFill>
                <a:schemeClr val="accent5"/>
              </a:solidFill>
              <a:round/>
            </a:ln>
            <a:effectLst/>
          </c:spPr>
          <c:marker>
            <c:symbol val="circle"/>
            <c:size val="5"/>
            <c:spPr>
              <a:solidFill>
                <a:schemeClr val="accent5"/>
              </a:solidFill>
              <a:ln w="9525">
                <a:solidFill>
                  <a:schemeClr val="accent5"/>
                </a:solidFill>
              </a:ln>
              <a:effectLst/>
            </c:spPr>
          </c:marker>
          <c:cat>
            <c:numRef>
              <c:f>'Total AUM YoY'!$B$34:$B$48</c:f>
              <c:numCache>
                <c:formatCode>General</c:formatCode>
                <c:ptCount val="15"/>
                <c:pt idx="0">
                  <c:v>2006</c:v>
                </c:pt>
                <c:pt idx="1">
                  <c:v>2007</c:v>
                </c:pt>
                <c:pt idx="2">
                  <c:v>2008</c:v>
                </c:pt>
                <c:pt idx="3">
                  <c:v>2009</c:v>
                </c:pt>
                <c:pt idx="4">
                  <c:v>2010</c:v>
                </c:pt>
                <c:pt idx="5">
                  <c:v>2011</c:v>
                </c:pt>
                <c:pt idx="6">
                  <c:v>2012</c:v>
                </c:pt>
                <c:pt idx="7">
                  <c:v>2013</c:v>
                </c:pt>
                <c:pt idx="8">
                  <c:v>2014</c:v>
                </c:pt>
                <c:pt idx="9">
                  <c:v>2015</c:v>
                </c:pt>
                <c:pt idx="10">
                  <c:v>2016</c:v>
                </c:pt>
                <c:pt idx="11">
                  <c:v>2017</c:v>
                </c:pt>
                <c:pt idx="12">
                  <c:v>2018</c:v>
                </c:pt>
                <c:pt idx="13">
                  <c:v>2019</c:v>
                </c:pt>
                <c:pt idx="14">
                  <c:v>2020</c:v>
                </c:pt>
              </c:numCache>
              <c:extLst/>
            </c:numRef>
          </c:cat>
          <c:val>
            <c:numRef>
              <c:f>'Total AUM YoY'!$D$34:$D$48</c:f>
              <c:numCache>
                <c:formatCode>General</c:formatCode>
                <c:ptCount val="15"/>
                <c:pt idx="0">
                  <c:v>32</c:v>
                </c:pt>
                <c:pt idx="1">
                  <c:v>77</c:v>
                </c:pt>
                <c:pt idx="2">
                  <c:v>135</c:v>
                </c:pt>
                <c:pt idx="3">
                  <c:v>172</c:v>
                </c:pt>
                <c:pt idx="4">
                  <c:v>203</c:v>
                </c:pt>
                <c:pt idx="5">
                  <c:v>229</c:v>
                </c:pt>
                <c:pt idx="6">
                  <c:v>251</c:v>
                </c:pt>
                <c:pt idx="7">
                  <c:v>268</c:v>
                </c:pt>
                <c:pt idx="8">
                  <c:v>270</c:v>
                </c:pt>
                <c:pt idx="9">
                  <c:v>288</c:v>
                </c:pt>
                <c:pt idx="10">
                  <c:v>307</c:v>
                </c:pt>
                <c:pt idx="11">
                  <c:v>346</c:v>
                </c:pt>
                <c:pt idx="12">
                  <c:v>373</c:v>
                </c:pt>
                <c:pt idx="13">
                  <c:v>432</c:v>
                </c:pt>
                <c:pt idx="14">
                  <c:v>521</c:v>
                </c:pt>
              </c:numCache>
              <c:extLst/>
            </c:numRef>
          </c:val>
          <c:smooth val="0"/>
          <c:extLst>
            <c:ext xmlns:c16="http://schemas.microsoft.com/office/drawing/2014/chart" uri="{C3380CC4-5D6E-409C-BE32-E72D297353CC}">
              <c16:uniqueId val="{00000002-0B88-444F-94D0-D968B52BA1F3}"/>
            </c:ext>
          </c:extLst>
        </c:ser>
        <c:ser>
          <c:idx val="3"/>
          <c:order val="3"/>
          <c:tx>
            <c:strRef>
              <c:f>'Total AUM YoY'!$F$33</c:f>
              <c:strCache>
                <c:ptCount val="1"/>
                <c:pt idx="0">
                  <c:v>Number of Signatories</c:v>
                </c:pt>
              </c:strCache>
            </c:strRef>
          </c:tx>
          <c:spPr>
            <a:ln w="28575" cap="rnd">
              <a:solidFill>
                <a:srgbClr val="FA961E"/>
              </a:solidFill>
              <a:round/>
            </a:ln>
            <a:effectLst/>
          </c:spPr>
          <c:marker>
            <c:symbol val="circle"/>
            <c:size val="5"/>
            <c:spPr>
              <a:solidFill>
                <a:srgbClr val="FA961E"/>
              </a:solidFill>
              <a:ln w="9525">
                <a:solidFill>
                  <a:srgbClr val="FA961E"/>
                </a:solidFill>
              </a:ln>
              <a:effectLst/>
            </c:spPr>
          </c:marker>
          <c:cat>
            <c:numRef>
              <c:f>'Total AUM YoY'!$B$34:$B$48</c:f>
              <c:numCache>
                <c:formatCode>General</c:formatCode>
                <c:ptCount val="15"/>
                <c:pt idx="0">
                  <c:v>2006</c:v>
                </c:pt>
                <c:pt idx="1">
                  <c:v>2007</c:v>
                </c:pt>
                <c:pt idx="2">
                  <c:v>2008</c:v>
                </c:pt>
                <c:pt idx="3">
                  <c:v>2009</c:v>
                </c:pt>
                <c:pt idx="4">
                  <c:v>2010</c:v>
                </c:pt>
                <c:pt idx="5">
                  <c:v>2011</c:v>
                </c:pt>
                <c:pt idx="6">
                  <c:v>2012</c:v>
                </c:pt>
                <c:pt idx="7">
                  <c:v>2013</c:v>
                </c:pt>
                <c:pt idx="8">
                  <c:v>2014</c:v>
                </c:pt>
                <c:pt idx="9">
                  <c:v>2015</c:v>
                </c:pt>
                <c:pt idx="10">
                  <c:v>2016</c:v>
                </c:pt>
                <c:pt idx="11">
                  <c:v>2017</c:v>
                </c:pt>
                <c:pt idx="12">
                  <c:v>2018</c:v>
                </c:pt>
                <c:pt idx="13">
                  <c:v>2019</c:v>
                </c:pt>
                <c:pt idx="14">
                  <c:v>2020</c:v>
                </c:pt>
              </c:numCache>
              <c:extLst/>
            </c:numRef>
          </c:cat>
          <c:val>
            <c:numRef>
              <c:f>'Total AUM YoY'!$F$34:$F$48</c:f>
              <c:numCache>
                <c:formatCode>General</c:formatCode>
                <c:ptCount val="15"/>
                <c:pt idx="0">
                  <c:v>63</c:v>
                </c:pt>
                <c:pt idx="1">
                  <c:v>185</c:v>
                </c:pt>
                <c:pt idx="2">
                  <c:v>361</c:v>
                </c:pt>
                <c:pt idx="3">
                  <c:v>523</c:v>
                </c:pt>
                <c:pt idx="4">
                  <c:v>734</c:v>
                </c:pt>
                <c:pt idx="5">
                  <c:v>890</c:v>
                </c:pt>
                <c:pt idx="6">
                  <c:v>1050</c:v>
                </c:pt>
                <c:pt idx="7">
                  <c:v>1186</c:v>
                </c:pt>
                <c:pt idx="8">
                  <c:v>1251</c:v>
                </c:pt>
                <c:pt idx="9">
                  <c:v>1384</c:v>
                </c:pt>
                <c:pt idx="10">
                  <c:v>1501</c:v>
                </c:pt>
                <c:pt idx="11">
                  <c:v>1714</c:v>
                </c:pt>
                <c:pt idx="12">
                  <c:v>1951</c:v>
                </c:pt>
                <c:pt idx="13">
                  <c:v>2372</c:v>
                </c:pt>
                <c:pt idx="14">
                  <c:v>3038</c:v>
                </c:pt>
              </c:numCache>
              <c:extLst/>
            </c:numRef>
          </c:val>
          <c:smooth val="0"/>
          <c:extLst>
            <c:ext xmlns:c16="http://schemas.microsoft.com/office/drawing/2014/chart" uri="{C3380CC4-5D6E-409C-BE32-E72D297353CC}">
              <c16:uniqueId val="{00000003-0B88-444F-94D0-D968B52BA1F3}"/>
            </c:ext>
          </c:extLst>
        </c:ser>
        <c:dLbls>
          <c:showLegendKey val="0"/>
          <c:showVal val="0"/>
          <c:showCatName val="0"/>
          <c:showSerName val="0"/>
          <c:showPercent val="0"/>
          <c:showBubbleSize val="0"/>
        </c:dLbls>
        <c:marker val="1"/>
        <c:smooth val="0"/>
        <c:axId val="680267416"/>
        <c:axId val="680266760"/>
      </c:lineChart>
      <c:catAx>
        <c:axId val="332814016"/>
        <c:scaling>
          <c:orientation val="minMax"/>
        </c:scaling>
        <c:delete val="0"/>
        <c:axPos val="b"/>
        <c:numFmt formatCode="General"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solidFill>
                <a:latin typeface="+mn-lt"/>
                <a:ea typeface="+mn-ea"/>
                <a:cs typeface="+mn-cs"/>
              </a:defRPr>
            </a:pPr>
            <a:endParaRPr lang="en-US"/>
          </a:p>
        </c:txPr>
        <c:crossAx val="546801552"/>
        <c:crosses val="autoZero"/>
        <c:auto val="1"/>
        <c:lblAlgn val="ctr"/>
        <c:lblOffset val="100"/>
        <c:noMultiLvlLbl val="1"/>
      </c:catAx>
      <c:valAx>
        <c:axId val="546801552"/>
        <c:scaling>
          <c:orientation val="minMax"/>
        </c:scaling>
        <c:delete val="0"/>
        <c:axPos val="l"/>
        <c:majorGridlines>
          <c:spPr>
            <a:ln w="9525" cap="flat" cmpd="sng" algn="ctr">
              <a:noFill/>
              <a:round/>
            </a:ln>
            <a:effectLst/>
          </c:spPr>
        </c:majorGridlines>
        <c:minorGridlines>
          <c:spPr>
            <a:ln w="9525" cap="flat" cmpd="sng" algn="ctr">
              <a:noFill/>
              <a:round/>
            </a:ln>
            <a:effectLst/>
          </c:spPr>
        </c:min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solidFill>
                <a:latin typeface="+mn-lt"/>
                <a:ea typeface="+mn-ea"/>
                <a:cs typeface="+mn-cs"/>
              </a:defRPr>
            </a:pPr>
            <a:endParaRPr lang="en-US"/>
          </a:p>
        </c:txPr>
        <c:crossAx val="332814016"/>
        <c:crosses val="autoZero"/>
        <c:crossBetween val="between"/>
      </c:valAx>
      <c:valAx>
        <c:axId val="680266760"/>
        <c:scaling>
          <c:orientation val="minMax"/>
        </c:scaling>
        <c:delete val="0"/>
        <c:axPos val="r"/>
        <c:numFmt formatCode="General" sourceLinked="1"/>
        <c:majorTickMark val="out"/>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solidFill>
                <a:latin typeface="+mn-lt"/>
                <a:ea typeface="+mn-ea"/>
                <a:cs typeface="+mn-cs"/>
              </a:defRPr>
            </a:pPr>
            <a:endParaRPr lang="en-US"/>
          </a:p>
        </c:txPr>
        <c:crossAx val="680267416"/>
        <c:crosses val="max"/>
        <c:crossBetween val="between"/>
        <c:majorUnit val="250"/>
      </c:valAx>
      <c:catAx>
        <c:axId val="680267416"/>
        <c:scaling>
          <c:orientation val="minMax"/>
        </c:scaling>
        <c:delete val="1"/>
        <c:axPos val="b"/>
        <c:numFmt formatCode="General" sourceLinked="1"/>
        <c:majorTickMark val="out"/>
        <c:minorTickMark val="none"/>
        <c:tickLblPos val="nextTo"/>
        <c:crossAx val="680266760"/>
        <c:crosses val="autoZero"/>
        <c:auto val="1"/>
        <c:lblAlgn val="ctr"/>
        <c:lblOffset val="100"/>
        <c:noMultiLvlLbl val="1"/>
      </c:cat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diagrams/_rels/data3.xml.rels><?xml version="1.0" encoding="UTF-8" standalone="yes"?>
<Relationships xmlns="http://schemas.openxmlformats.org/package/2006/relationships"><Relationship Id="rId3" Type="http://schemas.openxmlformats.org/officeDocument/2006/relationships/hyperlink" Target="https://www.cdp.net/en" TargetMode="External"/><Relationship Id="rId2" Type="http://schemas.openxmlformats.org/officeDocument/2006/relationships/hyperlink" Target="https://www.issgovernance.com/esg/ratings/governance-qualityscore/" TargetMode="External"/><Relationship Id="rId1" Type="http://schemas.openxmlformats.org/officeDocument/2006/relationships/hyperlink" Target="https://www.robeco.com/en/key-strengths/sustainable-investing/sustainable-investing-research/" TargetMode="External"/></Relationships>
</file>

<file path=ppt/diagrams/_rels/data4.xml.rels><?xml version="1.0" encoding="UTF-8" standalone="yes"?>
<Relationships xmlns="http://schemas.openxmlformats.org/package/2006/relationships"><Relationship Id="rId3" Type="http://schemas.openxmlformats.org/officeDocument/2006/relationships/hyperlink" Target="https://www.cdp.net/en" TargetMode="External"/><Relationship Id="rId2" Type="http://schemas.openxmlformats.org/officeDocument/2006/relationships/hyperlink" Target="https://www.issgovernance.com/esg/ratings/governance-qualityscore/" TargetMode="External"/><Relationship Id="rId1" Type="http://schemas.openxmlformats.org/officeDocument/2006/relationships/hyperlink" Target="https://www.robeco.com/en/key-strengths/sustainable-investing/sustainable-investing-research/" TargetMode="External"/></Relationships>
</file>

<file path=ppt/diagrams/_rels/drawing3.xml.rels><?xml version="1.0" encoding="UTF-8" standalone="yes"?>
<Relationships xmlns="http://schemas.openxmlformats.org/package/2006/relationships"><Relationship Id="rId3" Type="http://schemas.openxmlformats.org/officeDocument/2006/relationships/hyperlink" Target="https://www.cdp.net/en" TargetMode="External"/><Relationship Id="rId2" Type="http://schemas.openxmlformats.org/officeDocument/2006/relationships/hyperlink" Target="https://www.issgovernance.com/esg/ratings/governance-qualityscore/" TargetMode="External"/><Relationship Id="rId1" Type="http://schemas.openxmlformats.org/officeDocument/2006/relationships/hyperlink" Target="https://www.robeco.com/en/key-strengths/sustainable-investing/sustainable-investing-research/" TargetMode="External"/></Relationships>
</file>

<file path=ppt/diagrams/_rels/drawing4.xml.rels><?xml version="1.0" encoding="UTF-8" standalone="yes"?>
<Relationships xmlns="http://schemas.openxmlformats.org/package/2006/relationships"><Relationship Id="rId3" Type="http://schemas.openxmlformats.org/officeDocument/2006/relationships/hyperlink" Target="https://www.cdp.net/en" TargetMode="External"/><Relationship Id="rId2" Type="http://schemas.openxmlformats.org/officeDocument/2006/relationships/hyperlink" Target="https://www.issgovernance.com/esg/ratings/governance-qualityscore/" TargetMode="External"/><Relationship Id="rId1" Type="http://schemas.openxmlformats.org/officeDocument/2006/relationships/hyperlink" Target="https://www.robeco.com/en/key-strengths/sustainable-investing/sustainable-investing-research/" TargetMode="Externa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DB0FDA3-7E2D-4988-891B-AC7E9C94D796}" type="doc">
      <dgm:prSet loTypeId="urn:microsoft.com/office/officeart/2011/layout/HexagonRadial" loCatId="cycle" qsTypeId="urn:microsoft.com/office/officeart/2005/8/quickstyle/simple1" qsCatId="simple" csTypeId="urn:microsoft.com/office/officeart/2005/8/colors/accent1_2" csCatId="accent1" phldr="1"/>
      <dgm:spPr/>
      <dgm:t>
        <a:bodyPr/>
        <a:lstStyle/>
        <a:p>
          <a:endParaRPr lang="en-US"/>
        </a:p>
      </dgm:t>
    </dgm:pt>
    <dgm:pt modelId="{2B1A9B05-DBB5-49FF-8ABC-E26E4A6134D1}">
      <dgm:prSet phldrT="[Text]" custT="1"/>
      <dgm:spPr>
        <a:solidFill>
          <a:schemeClr val="tx2"/>
        </a:solidFill>
      </dgm:spPr>
      <dgm:t>
        <a:bodyPr/>
        <a:lstStyle/>
        <a:p>
          <a:r>
            <a:rPr lang="en-US" sz="2000" dirty="0"/>
            <a:t>ESG Risks</a:t>
          </a:r>
        </a:p>
      </dgm:t>
    </dgm:pt>
    <dgm:pt modelId="{34B08BBF-CFE7-4C97-803A-E630B9735E29}" type="parTrans" cxnId="{01D2312E-2E47-41D4-A893-386D05296736}">
      <dgm:prSet/>
      <dgm:spPr/>
      <dgm:t>
        <a:bodyPr/>
        <a:lstStyle/>
        <a:p>
          <a:endParaRPr lang="en-US"/>
        </a:p>
      </dgm:t>
    </dgm:pt>
    <dgm:pt modelId="{A0C49BDE-934F-42BF-B747-D95DF0BE5147}" type="sibTrans" cxnId="{01D2312E-2E47-41D4-A893-386D05296736}">
      <dgm:prSet/>
      <dgm:spPr/>
      <dgm:t>
        <a:bodyPr/>
        <a:lstStyle/>
        <a:p>
          <a:endParaRPr lang="en-US"/>
        </a:p>
      </dgm:t>
    </dgm:pt>
    <dgm:pt modelId="{C17ED263-54F1-4B6F-B321-76B1C2AF5E24}">
      <dgm:prSet phldrT="[Text]"/>
      <dgm:spPr>
        <a:solidFill>
          <a:schemeClr val="accent3"/>
        </a:solidFill>
      </dgm:spPr>
      <dgm:t>
        <a:bodyPr/>
        <a:lstStyle/>
        <a:p>
          <a:r>
            <a:rPr lang="en-US" dirty="0"/>
            <a:t>Climate Change</a:t>
          </a:r>
        </a:p>
      </dgm:t>
    </dgm:pt>
    <dgm:pt modelId="{E84B9B5B-53C0-4D24-B19C-4C4B82283594}" type="parTrans" cxnId="{ED2615D6-9F02-4235-87F0-10171DBCB5F1}">
      <dgm:prSet/>
      <dgm:spPr/>
      <dgm:t>
        <a:bodyPr/>
        <a:lstStyle/>
        <a:p>
          <a:endParaRPr lang="en-US"/>
        </a:p>
      </dgm:t>
    </dgm:pt>
    <dgm:pt modelId="{E927C067-EB04-4690-A1E8-339367D5108B}" type="sibTrans" cxnId="{ED2615D6-9F02-4235-87F0-10171DBCB5F1}">
      <dgm:prSet/>
      <dgm:spPr/>
      <dgm:t>
        <a:bodyPr/>
        <a:lstStyle/>
        <a:p>
          <a:endParaRPr lang="en-US"/>
        </a:p>
      </dgm:t>
    </dgm:pt>
    <dgm:pt modelId="{DA95BF85-229D-4E5B-BD45-F2458B90D510}">
      <dgm:prSet phldrT="[Text]"/>
      <dgm:spPr>
        <a:solidFill>
          <a:schemeClr val="accent2">
            <a:lumMod val="20000"/>
            <a:lumOff val="80000"/>
          </a:schemeClr>
        </a:solidFill>
      </dgm:spPr>
      <dgm:t>
        <a:bodyPr/>
        <a:lstStyle/>
        <a:p>
          <a:r>
            <a:rPr lang="en-US" dirty="0">
              <a:solidFill>
                <a:schemeClr val="accent1"/>
              </a:solidFill>
            </a:rPr>
            <a:t>Environmental Impacts</a:t>
          </a:r>
        </a:p>
      </dgm:t>
    </dgm:pt>
    <dgm:pt modelId="{C2203E23-8E41-412C-A467-F241FA1485B1}" type="parTrans" cxnId="{DD756A3F-F42D-4CD8-88CA-66C4908CE069}">
      <dgm:prSet/>
      <dgm:spPr/>
      <dgm:t>
        <a:bodyPr/>
        <a:lstStyle/>
        <a:p>
          <a:endParaRPr lang="en-US"/>
        </a:p>
      </dgm:t>
    </dgm:pt>
    <dgm:pt modelId="{4BBDCF9C-99F3-4683-B60E-1CD55DE6F60B}" type="sibTrans" cxnId="{DD756A3F-F42D-4CD8-88CA-66C4908CE069}">
      <dgm:prSet/>
      <dgm:spPr/>
      <dgm:t>
        <a:bodyPr/>
        <a:lstStyle/>
        <a:p>
          <a:endParaRPr lang="en-US"/>
        </a:p>
      </dgm:t>
    </dgm:pt>
    <dgm:pt modelId="{F151404D-969A-41D3-A9D1-D39996490F9D}">
      <dgm:prSet phldrT="[Text]"/>
      <dgm:spPr>
        <a:solidFill>
          <a:schemeClr val="accent3">
            <a:lumMod val="20000"/>
            <a:lumOff val="80000"/>
          </a:schemeClr>
        </a:solidFill>
      </dgm:spPr>
      <dgm:t>
        <a:bodyPr/>
        <a:lstStyle/>
        <a:p>
          <a:r>
            <a:rPr lang="en-US" dirty="0">
              <a:solidFill>
                <a:schemeClr val="accent1"/>
              </a:solidFill>
            </a:rPr>
            <a:t>Health and Safety</a:t>
          </a:r>
        </a:p>
      </dgm:t>
    </dgm:pt>
    <dgm:pt modelId="{79A51BFB-13CC-4944-8F6E-08A477DBA908}" type="parTrans" cxnId="{D363E5EF-9919-4FB7-8586-E3513CF0ABA3}">
      <dgm:prSet/>
      <dgm:spPr/>
      <dgm:t>
        <a:bodyPr/>
        <a:lstStyle/>
        <a:p>
          <a:endParaRPr lang="en-US"/>
        </a:p>
      </dgm:t>
    </dgm:pt>
    <dgm:pt modelId="{86399A65-7084-4BD5-8766-56FBEDB8B6CE}" type="sibTrans" cxnId="{D363E5EF-9919-4FB7-8586-E3513CF0ABA3}">
      <dgm:prSet/>
      <dgm:spPr/>
      <dgm:t>
        <a:bodyPr/>
        <a:lstStyle/>
        <a:p>
          <a:endParaRPr lang="en-US"/>
        </a:p>
      </dgm:t>
    </dgm:pt>
    <dgm:pt modelId="{0C7B43BA-AECD-41C5-9607-2453B29514FD}">
      <dgm:prSet phldrT="[Text]"/>
      <dgm:spPr>
        <a:solidFill>
          <a:schemeClr val="accent2">
            <a:lumMod val="60000"/>
            <a:lumOff val="40000"/>
          </a:schemeClr>
        </a:solidFill>
      </dgm:spPr>
      <dgm:t>
        <a:bodyPr/>
        <a:lstStyle/>
        <a:p>
          <a:r>
            <a:rPr lang="en-US" dirty="0"/>
            <a:t>Communities</a:t>
          </a:r>
        </a:p>
      </dgm:t>
    </dgm:pt>
    <dgm:pt modelId="{0118F1C2-A717-47D2-95CB-5EEAF1B035B0}" type="parTrans" cxnId="{7F3F86A3-547C-4982-A484-A7B300A5D40A}">
      <dgm:prSet/>
      <dgm:spPr/>
      <dgm:t>
        <a:bodyPr/>
        <a:lstStyle/>
        <a:p>
          <a:endParaRPr lang="en-US"/>
        </a:p>
      </dgm:t>
    </dgm:pt>
    <dgm:pt modelId="{400004AB-8E3E-427E-A18F-4F928942E12A}" type="sibTrans" cxnId="{7F3F86A3-547C-4982-A484-A7B300A5D40A}">
      <dgm:prSet/>
      <dgm:spPr/>
      <dgm:t>
        <a:bodyPr/>
        <a:lstStyle/>
        <a:p>
          <a:endParaRPr lang="en-US"/>
        </a:p>
      </dgm:t>
    </dgm:pt>
    <dgm:pt modelId="{3BBCFD3C-D728-4157-A90E-F82E5DED9D32}">
      <dgm:prSet phldrT="[Text]"/>
      <dgm:spPr>
        <a:solidFill>
          <a:schemeClr val="accent2"/>
        </a:solidFill>
      </dgm:spPr>
      <dgm:t>
        <a:bodyPr/>
        <a:lstStyle/>
        <a:p>
          <a:r>
            <a:rPr lang="en-US" dirty="0"/>
            <a:t>Board Quality</a:t>
          </a:r>
        </a:p>
      </dgm:t>
    </dgm:pt>
    <dgm:pt modelId="{C49790D7-DF69-4753-A3A0-6AF404AFC9B0}" type="parTrans" cxnId="{1CDAFBEF-808A-41A7-A236-02B76960640F}">
      <dgm:prSet/>
      <dgm:spPr/>
      <dgm:t>
        <a:bodyPr/>
        <a:lstStyle/>
        <a:p>
          <a:endParaRPr lang="en-US"/>
        </a:p>
      </dgm:t>
    </dgm:pt>
    <dgm:pt modelId="{F9C84651-60A4-4A43-8124-DAE89D807A12}" type="sibTrans" cxnId="{1CDAFBEF-808A-41A7-A236-02B76960640F}">
      <dgm:prSet/>
      <dgm:spPr/>
      <dgm:t>
        <a:bodyPr/>
        <a:lstStyle/>
        <a:p>
          <a:endParaRPr lang="en-US"/>
        </a:p>
      </dgm:t>
    </dgm:pt>
    <dgm:pt modelId="{2453BFAE-5E2C-43D4-82C0-57ACCB453978}">
      <dgm:prSet phldrT="[Text]"/>
      <dgm:spPr>
        <a:solidFill>
          <a:schemeClr val="accent6"/>
        </a:solidFill>
      </dgm:spPr>
      <dgm:t>
        <a:bodyPr/>
        <a:lstStyle/>
        <a:p>
          <a:r>
            <a:rPr lang="en-US" dirty="0"/>
            <a:t>Shareholder Rights</a:t>
          </a:r>
        </a:p>
      </dgm:t>
    </dgm:pt>
    <dgm:pt modelId="{A12C854F-6649-473A-A18B-5274712715A7}" type="parTrans" cxnId="{09445AE7-9E5D-4EC2-9EC5-B576FC10F95E}">
      <dgm:prSet/>
      <dgm:spPr/>
      <dgm:t>
        <a:bodyPr/>
        <a:lstStyle/>
        <a:p>
          <a:endParaRPr lang="en-US"/>
        </a:p>
      </dgm:t>
    </dgm:pt>
    <dgm:pt modelId="{BA6C1A88-46F4-49C0-8910-03D591EBD537}" type="sibTrans" cxnId="{09445AE7-9E5D-4EC2-9EC5-B576FC10F95E}">
      <dgm:prSet/>
      <dgm:spPr/>
      <dgm:t>
        <a:bodyPr/>
        <a:lstStyle/>
        <a:p>
          <a:endParaRPr lang="en-US"/>
        </a:p>
      </dgm:t>
    </dgm:pt>
    <dgm:pt modelId="{252BC679-2629-490D-9973-7B41C0F3A9C9}" type="pres">
      <dgm:prSet presAssocID="{EDB0FDA3-7E2D-4988-891B-AC7E9C94D796}" presName="Name0" presStyleCnt="0">
        <dgm:presLayoutVars>
          <dgm:chMax val="1"/>
          <dgm:chPref val="1"/>
          <dgm:dir/>
          <dgm:animOne val="branch"/>
          <dgm:animLvl val="lvl"/>
        </dgm:presLayoutVars>
      </dgm:prSet>
      <dgm:spPr/>
    </dgm:pt>
    <dgm:pt modelId="{8BF22671-3A5F-49CF-B54B-AB1514F9B079}" type="pres">
      <dgm:prSet presAssocID="{2B1A9B05-DBB5-49FF-8ABC-E26E4A6134D1}" presName="Parent" presStyleLbl="node0" presStyleIdx="0" presStyleCnt="1">
        <dgm:presLayoutVars>
          <dgm:chMax val="6"/>
          <dgm:chPref val="6"/>
        </dgm:presLayoutVars>
      </dgm:prSet>
      <dgm:spPr/>
    </dgm:pt>
    <dgm:pt modelId="{504A3C8C-A7CD-4413-9E58-438550060BB8}" type="pres">
      <dgm:prSet presAssocID="{C17ED263-54F1-4B6F-B321-76B1C2AF5E24}" presName="Accent1" presStyleCnt="0"/>
      <dgm:spPr/>
    </dgm:pt>
    <dgm:pt modelId="{1CA3B562-31CC-4C27-A41C-B9539D7BCCD2}" type="pres">
      <dgm:prSet presAssocID="{C17ED263-54F1-4B6F-B321-76B1C2AF5E24}" presName="Accent" presStyleLbl="bgShp" presStyleIdx="0" presStyleCnt="6"/>
      <dgm:spPr/>
    </dgm:pt>
    <dgm:pt modelId="{6300DDF3-365F-4974-9A0A-D3DE9B265212}" type="pres">
      <dgm:prSet presAssocID="{C17ED263-54F1-4B6F-B321-76B1C2AF5E24}" presName="Child1" presStyleLbl="node1" presStyleIdx="0" presStyleCnt="6">
        <dgm:presLayoutVars>
          <dgm:chMax val="0"/>
          <dgm:chPref val="0"/>
          <dgm:bulletEnabled val="1"/>
        </dgm:presLayoutVars>
      </dgm:prSet>
      <dgm:spPr/>
    </dgm:pt>
    <dgm:pt modelId="{79983F0A-6F0D-443E-9E21-986CF11C43E4}" type="pres">
      <dgm:prSet presAssocID="{DA95BF85-229D-4E5B-BD45-F2458B90D510}" presName="Accent2" presStyleCnt="0"/>
      <dgm:spPr/>
    </dgm:pt>
    <dgm:pt modelId="{5F9F8B53-2C69-4B99-9875-C520404EADEF}" type="pres">
      <dgm:prSet presAssocID="{DA95BF85-229D-4E5B-BD45-F2458B90D510}" presName="Accent" presStyleLbl="bgShp" presStyleIdx="1" presStyleCnt="6"/>
      <dgm:spPr/>
    </dgm:pt>
    <dgm:pt modelId="{6C4C9436-FEDF-41AD-9F3E-C7423E79E14D}" type="pres">
      <dgm:prSet presAssocID="{DA95BF85-229D-4E5B-BD45-F2458B90D510}" presName="Child2" presStyleLbl="node1" presStyleIdx="1" presStyleCnt="6">
        <dgm:presLayoutVars>
          <dgm:chMax val="0"/>
          <dgm:chPref val="0"/>
          <dgm:bulletEnabled val="1"/>
        </dgm:presLayoutVars>
      </dgm:prSet>
      <dgm:spPr/>
    </dgm:pt>
    <dgm:pt modelId="{A0721D7D-071A-4199-B0CC-2C26DFDFAFEA}" type="pres">
      <dgm:prSet presAssocID="{F151404D-969A-41D3-A9D1-D39996490F9D}" presName="Accent3" presStyleCnt="0"/>
      <dgm:spPr/>
    </dgm:pt>
    <dgm:pt modelId="{1C58C144-F063-4103-879D-F8766A9C722F}" type="pres">
      <dgm:prSet presAssocID="{F151404D-969A-41D3-A9D1-D39996490F9D}" presName="Accent" presStyleLbl="bgShp" presStyleIdx="2" presStyleCnt="6"/>
      <dgm:spPr/>
    </dgm:pt>
    <dgm:pt modelId="{4DD1D570-8587-4A63-BBB5-754C2819E7E5}" type="pres">
      <dgm:prSet presAssocID="{F151404D-969A-41D3-A9D1-D39996490F9D}" presName="Child3" presStyleLbl="node1" presStyleIdx="2" presStyleCnt="6">
        <dgm:presLayoutVars>
          <dgm:chMax val="0"/>
          <dgm:chPref val="0"/>
          <dgm:bulletEnabled val="1"/>
        </dgm:presLayoutVars>
      </dgm:prSet>
      <dgm:spPr/>
    </dgm:pt>
    <dgm:pt modelId="{8631E15F-E986-4623-9964-336F29298DCD}" type="pres">
      <dgm:prSet presAssocID="{0C7B43BA-AECD-41C5-9607-2453B29514FD}" presName="Accent4" presStyleCnt="0"/>
      <dgm:spPr/>
    </dgm:pt>
    <dgm:pt modelId="{A7081DB6-2F7E-4733-A453-7F2372B61D1D}" type="pres">
      <dgm:prSet presAssocID="{0C7B43BA-AECD-41C5-9607-2453B29514FD}" presName="Accent" presStyleLbl="bgShp" presStyleIdx="3" presStyleCnt="6"/>
      <dgm:spPr/>
    </dgm:pt>
    <dgm:pt modelId="{DADD3432-EC57-4957-9087-4590BF5BE9BD}" type="pres">
      <dgm:prSet presAssocID="{0C7B43BA-AECD-41C5-9607-2453B29514FD}" presName="Child4" presStyleLbl="node1" presStyleIdx="3" presStyleCnt="6">
        <dgm:presLayoutVars>
          <dgm:chMax val="0"/>
          <dgm:chPref val="0"/>
          <dgm:bulletEnabled val="1"/>
        </dgm:presLayoutVars>
      </dgm:prSet>
      <dgm:spPr/>
    </dgm:pt>
    <dgm:pt modelId="{3A48CC51-E35F-4D12-BB4B-FEC951987CDD}" type="pres">
      <dgm:prSet presAssocID="{3BBCFD3C-D728-4157-A90E-F82E5DED9D32}" presName="Accent5" presStyleCnt="0"/>
      <dgm:spPr/>
    </dgm:pt>
    <dgm:pt modelId="{D29BB41F-48B5-4D79-903F-A131C5D3E341}" type="pres">
      <dgm:prSet presAssocID="{3BBCFD3C-D728-4157-A90E-F82E5DED9D32}" presName="Accent" presStyleLbl="bgShp" presStyleIdx="4" presStyleCnt="6"/>
      <dgm:spPr/>
    </dgm:pt>
    <dgm:pt modelId="{421F4B5A-9AB8-40E9-8C6C-A749928257ED}" type="pres">
      <dgm:prSet presAssocID="{3BBCFD3C-D728-4157-A90E-F82E5DED9D32}" presName="Child5" presStyleLbl="node1" presStyleIdx="4" presStyleCnt="6">
        <dgm:presLayoutVars>
          <dgm:chMax val="0"/>
          <dgm:chPref val="0"/>
          <dgm:bulletEnabled val="1"/>
        </dgm:presLayoutVars>
      </dgm:prSet>
      <dgm:spPr/>
    </dgm:pt>
    <dgm:pt modelId="{49EB22EA-9498-4D99-8C3A-44EE04265503}" type="pres">
      <dgm:prSet presAssocID="{2453BFAE-5E2C-43D4-82C0-57ACCB453978}" presName="Accent6" presStyleCnt="0"/>
      <dgm:spPr/>
    </dgm:pt>
    <dgm:pt modelId="{B25E36F0-F05B-4706-B4CD-8C95D741371C}" type="pres">
      <dgm:prSet presAssocID="{2453BFAE-5E2C-43D4-82C0-57ACCB453978}" presName="Accent" presStyleLbl="bgShp" presStyleIdx="5" presStyleCnt="6"/>
      <dgm:spPr/>
    </dgm:pt>
    <dgm:pt modelId="{B1F94427-1746-42A2-B7EE-D6E847C9E48A}" type="pres">
      <dgm:prSet presAssocID="{2453BFAE-5E2C-43D4-82C0-57ACCB453978}" presName="Child6" presStyleLbl="node1" presStyleIdx="5" presStyleCnt="6">
        <dgm:presLayoutVars>
          <dgm:chMax val="0"/>
          <dgm:chPref val="0"/>
          <dgm:bulletEnabled val="1"/>
        </dgm:presLayoutVars>
      </dgm:prSet>
      <dgm:spPr/>
    </dgm:pt>
  </dgm:ptLst>
  <dgm:cxnLst>
    <dgm:cxn modelId="{F087EE18-655B-418D-8AA3-F8EB1E532C50}" type="presOf" srcId="{DA95BF85-229D-4E5B-BD45-F2458B90D510}" destId="{6C4C9436-FEDF-41AD-9F3E-C7423E79E14D}" srcOrd="0" destOrd="0" presId="urn:microsoft.com/office/officeart/2011/layout/HexagonRadial"/>
    <dgm:cxn modelId="{3546FD19-486B-47F5-9D3D-7FD429BD242D}" type="presOf" srcId="{0C7B43BA-AECD-41C5-9607-2453B29514FD}" destId="{DADD3432-EC57-4957-9087-4590BF5BE9BD}" srcOrd="0" destOrd="0" presId="urn:microsoft.com/office/officeart/2011/layout/HexagonRadial"/>
    <dgm:cxn modelId="{D8C03527-0B25-4084-AB86-46AD2CD463BF}" type="presOf" srcId="{EDB0FDA3-7E2D-4988-891B-AC7E9C94D796}" destId="{252BC679-2629-490D-9973-7B41C0F3A9C9}" srcOrd="0" destOrd="0" presId="urn:microsoft.com/office/officeart/2011/layout/HexagonRadial"/>
    <dgm:cxn modelId="{01D2312E-2E47-41D4-A893-386D05296736}" srcId="{EDB0FDA3-7E2D-4988-891B-AC7E9C94D796}" destId="{2B1A9B05-DBB5-49FF-8ABC-E26E4A6134D1}" srcOrd="0" destOrd="0" parTransId="{34B08BBF-CFE7-4C97-803A-E630B9735E29}" sibTransId="{A0C49BDE-934F-42BF-B747-D95DF0BE5147}"/>
    <dgm:cxn modelId="{DD756A3F-F42D-4CD8-88CA-66C4908CE069}" srcId="{2B1A9B05-DBB5-49FF-8ABC-E26E4A6134D1}" destId="{DA95BF85-229D-4E5B-BD45-F2458B90D510}" srcOrd="1" destOrd="0" parTransId="{C2203E23-8E41-412C-A467-F241FA1485B1}" sibTransId="{4BBDCF9C-99F3-4683-B60E-1CD55DE6F60B}"/>
    <dgm:cxn modelId="{A9030E5B-A138-4E08-B1E1-F417865C0143}" type="presOf" srcId="{F151404D-969A-41D3-A9D1-D39996490F9D}" destId="{4DD1D570-8587-4A63-BBB5-754C2819E7E5}" srcOrd="0" destOrd="0" presId="urn:microsoft.com/office/officeart/2011/layout/HexagonRadial"/>
    <dgm:cxn modelId="{CEB5225D-5227-45CE-B8C7-F30C6823DD71}" type="presOf" srcId="{2453BFAE-5E2C-43D4-82C0-57ACCB453978}" destId="{B1F94427-1746-42A2-B7EE-D6E847C9E48A}" srcOrd="0" destOrd="0" presId="urn:microsoft.com/office/officeart/2011/layout/HexagonRadial"/>
    <dgm:cxn modelId="{C80F956A-5047-43C7-AEF2-B975DB81C02E}" type="presOf" srcId="{2B1A9B05-DBB5-49FF-8ABC-E26E4A6134D1}" destId="{8BF22671-3A5F-49CF-B54B-AB1514F9B079}" srcOrd="0" destOrd="0" presId="urn:microsoft.com/office/officeart/2011/layout/HexagonRadial"/>
    <dgm:cxn modelId="{DDFDE04F-6DAF-4CD5-B47D-9FF5044075D5}" type="presOf" srcId="{3BBCFD3C-D728-4157-A90E-F82E5DED9D32}" destId="{421F4B5A-9AB8-40E9-8C6C-A749928257ED}" srcOrd="0" destOrd="0" presId="urn:microsoft.com/office/officeart/2011/layout/HexagonRadial"/>
    <dgm:cxn modelId="{7F3F86A3-547C-4982-A484-A7B300A5D40A}" srcId="{2B1A9B05-DBB5-49FF-8ABC-E26E4A6134D1}" destId="{0C7B43BA-AECD-41C5-9607-2453B29514FD}" srcOrd="3" destOrd="0" parTransId="{0118F1C2-A717-47D2-95CB-5EEAF1B035B0}" sibTransId="{400004AB-8E3E-427E-A18F-4F928942E12A}"/>
    <dgm:cxn modelId="{ED2615D6-9F02-4235-87F0-10171DBCB5F1}" srcId="{2B1A9B05-DBB5-49FF-8ABC-E26E4A6134D1}" destId="{C17ED263-54F1-4B6F-B321-76B1C2AF5E24}" srcOrd="0" destOrd="0" parTransId="{E84B9B5B-53C0-4D24-B19C-4C4B82283594}" sibTransId="{E927C067-EB04-4690-A1E8-339367D5108B}"/>
    <dgm:cxn modelId="{2E1C16E7-4196-47D8-8288-5EF33F6EA5BE}" type="presOf" srcId="{C17ED263-54F1-4B6F-B321-76B1C2AF5E24}" destId="{6300DDF3-365F-4974-9A0A-D3DE9B265212}" srcOrd="0" destOrd="0" presId="urn:microsoft.com/office/officeart/2011/layout/HexagonRadial"/>
    <dgm:cxn modelId="{09445AE7-9E5D-4EC2-9EC5-B576FC10F95E}" srcId="{2B1A9B05-DBB5-49FF-8ABC-E26E4A6134D1}" destId="{2453BFAE-5E2C-43D4-82C0-57ACCB453978}" srcOrd="5" destOrd="0" parTransId="{A12C854F-6649-473A-A18B-5274712715A7}" sibTransId="{BA6C1A88-46F4-49C0-8910-03D591EBD537}"/>
    <dgm:cxn modelId="{D363E5EF-9919-4FB7-8586-E3513CF0ABA3}" srcId="{2B1A9B05-DBB5-49FF-8ABC-E26E4A6134D1}" destId="{F151404D-969A-41D3-A9D1-D39996490F9D}" srcOrd="2" destOrd="0" parTransId="{79A51BFB-13CC-4944-8F6E-08A477DBA908}" sibTransId="{86399A65-7084-4BD5-8766-56FBEDB8B6CE}"/>
    <dgm:cxn modelId="{1CDAFBEF-808A-41A7-A236-02B76960640F}" srcId="{2B1A9B05-DBB5-49FF-8ABC-E26E4A6134D1}" destId="{3BBCFD3C-D728-4157-A90E-F82E5DED9D32}" srcOrd="4" destOrd="0" parTransId="{C49790D7-DF69-4753-A3A0-6AF404AFC9B0}" sibTransId="{F9C84651-60A4-4A43-8124-DAE89D807A12}"/>
    <dgm:cxn modelId="{4ED064D7-366A-433F-AFE5-B67DD3BB7F1F}" type="presParOf" srcId="{252BC679-2629-490D-9973-7B41C0F3A9C9}" destId="{8BF22671-3A5F-49CF-B54B-AB1514F9B079}" srcOrd="0" destOrd="0" presId="urn:microsoft.com/office/officeart/2011/layout/HexagonRadial"/>
    <dgm:cxn modelId="{4F19800B-908C-4404-9C2E-120DE8AE5CA7}" type="presParOf" srcId="{252BC679-2629-490D-9973-7B41C0F3A9C9}" destId="{504A3C8C-A7CD-4413-9E58-438550060BB8}" srcOrd="1" destOrd="0" presId="urn:microsoft.com/office/officeart/2011/layout/HexagonRadial"/>
    <dgm:cxn modelId="{5610E6F4-B6D9-45ED-90E9-B3ECB1235732}" type="presParOf" srcId="{504A3C8C-A7CD-4413-9E58-438550060BB8}" destId="{1CA3B562-31CC-4C27-A41C-B9539D7BCCD2}" srcOrd="0" destOrd="0" presId="urn:microsoft.com/office/officeart/2011/layout/HexagonRadial"/>
    <dgm:cxn modelId="{8E697169-B1CF-496B-ADC7-4945C2D84921}" type="presParOf" srcId="{252BC679-2629-490D-9973-7B41C0F3A9C9}" destId="{6300DDF3-365F-4974-9A0A-D3DE9B265212}" srcOrd="2" destOrd="0" presId="urn:microsoft.com/office/officeart/2011/layout/HexagonRadial"/>
    <dgm:cxn modelId="{EB6DEEAD-6B35-41FF-AFC6-E12BA26BC0A2}" type="presParOf" srcId="{252BC679-2629-490D-9973-7B41C0F3A9C9}" destId="{79983F0A-6F0D-443E-9E21-986CF11C43E4}" srcOrd="3" destOrd="0" presId="urn:microsoft.com/office/officeart/2011/layout/HexagonRadial"/>
    <dgm:cxn modelId="{90ED4ED7-F304-40C5-A96A-E4F2C0D1049C}" type="presParOf" srcId="{79983F0A-6F0D-443E-9E21-986CF11C43E4}" destId="{5F9F8B53-2C69-4B99-9875-C520404EADEF}" srcOrd="0" destOrd="0" presId="urn:microsoft.com/office/officeart/2011/layout/HexagonRadial"/>
    <dgm:cxn modelId="{5F262121-1B53-4954-B863-FCFC7BA693F2}" type="presParOf" srcId="{252BC679-2629-490D-9973-7B41C0F3A9C9}" destId="{6C4C9436-FEDF-41AD-9F3E-C7423E79E14D}" srcOrd="4" destOrd="0" presId="urn:microsoft.com/office/officeart/2011/layout/HexagonRadial"/>
    <dgm:cxn modelId="{D0235D72-B2A2-40E1-A4FE-6845F4E0E828}" type="presParOf" srcId="{252BC679-2629-490D-9973-7B41C0F3A9C9}" destId="{A0721D7D-071A-4199-B0CC-2C26DFDFAFEA}" srcOrd="5" destOrd="0" presId="urn:microsoft.com/office/officeart/2011/layout/HexagonRadial"/>
    <dgm:cxn modelId="{AB100C13-29EC-4DED-9827-D7871C32EFD8}" type="presParOf" srcId="{A0721D7D-071A-4199-B0CC-2C26DFDFAFEA}" destId="{1C58C144-F063-4103-879D-F8766A9C722F}" srcOrd="0" destOrd="0" presId="urn:microsoft.com/office/officeart/2011/layout/HexagonRadial"/>
    <dgm:cxn modelId="{D4BED428-3686-4DB1-B460-34FB27FBB371}" type="presParOf" srcId="{252BC679-2629-490D-9973-7B41C0F3A9C9}" destId="{4DD1D570-8587-4A63-BBB5-754C2819E7E5}" srcOrd="6" destOrd="0" presId="urn:microsoft.com/office/officeart/2011/layout/HexagonRadial"/>
    <dgm:cxn modelId="{BBF89B03-1F0A-460D-B5D0-5C0D1DCD1B19}" type="presParOf" srcId="{252BC679-2629-490D-9973-7B41C0F3A9C9}" destId="{8631E15F-E986-4623-9964-336F29298DCD}" srcOrd="7" destOrd="0" presId="urn:microsoft.com/office/officeart/2011/layout/HexagonRadial"/>
    <dgm:cxn modelId="{7F7CB4A6-7E2A-42D2-A6BB-65D416D63DE3}" type="presParOf" srcId="{8631E15F-E986-4623-9964-336F29298DCD}" destId="{A7081DB6-2F7E-4733-A453-7F2372B61D1D}" srcOrd="0" destOrd="0" presId="urn:microsoft.com/office/officeart/2011/layout/HexagonRadial"/>
    <dgm:cxn modelId="{5E856016-5906-4FFA-B932-381FD6BE1DEA}" type="presParOf" srcId="{252BC679-2629-490D-9973-7B41C0F3A9C9}" destId="{DADD3432-EC57-4957-9087-4590BF5BE9BD}" srcOrd="8" destOrd="0" presId="urn:microsoft.com/office/officeart/2011/layout/HexagonRadial"/>
    <dgm:cxn modelId="{6B27C38F-F7F0-43CD-9A83-2064E7D8589D}" type="presParOf" srcId="{252BC679-2629-490D-9973-7B41C0F3A9C9}" destId="{3A48CC51-E35F-4D12-BB4B-FEC951987CDD}" srcOrd="9" destOrd="0" presId="urn:microsoft.com/office/officeart/2011/layout/HexagonRadial"/>
    <dgm:cxn modelId="{CD6F68BF-CD20-434D-B448-B52954D0E8CA}" type="presParOf" srcId="{3A48CC51-E35F-4D12-BB4B-FEC951987CDD}" destId="{D29BB41F-48B5-4D79-903F-A131C5D3E341}" srcOrd="0" destOrd="0" presId="urn:microsoft.com/office/officeart/2011/layout/HexagonRadial"/>
    <dgm:cxn modelId="{E61F3126-865A-4B2F-83FB-DC1F0287188E}" type="presParOf" srcId="{252BC679-2629-490D-9973-7B41C0F3A9C9}" destId="{421F4B5A-9AB8-40E9-8C6C-A749928257ED}" srcOrd="10" destOrd="0" presId="urn:microsoft.com/office/officeart/2011/layout/HexagonRadial"/>
    <dgm:cxn modelId="{DE44CAB3-3046-40DE-9487-48B8D5E31033}" type="presParOf" srcId="{252BC679-2629-490D-9973-7B41C0F3A9C9}" destId="{49EB22EA-9498-4D99-8C3A-44EE04265503}" srcOrd="11" destOrd="0" presId="urn:microsoft.com/office/officeart/2011/layout/HexagonRadial"/>
    <dgm:cxn modelId="{B94F3D34-A8F1-4EE1-AB78-7FE6E00163B2}" type="presParOf" srcId="{49EB22EA-9498-4D99-8C3A-44EE04265503}" destId="{B25E36F0-F05B-4706-B4CD-8C95D741371C}" srcOrd="0" destOrd="0" presId="urn:microsoft.com/office/officeart/2011/layout/HexagonRadial"/>
    <dgm:cxn modelId="{587CD1B0-ED55-42BF-9E52-222D93547C9C}" type="presParOf" srcId="{252BC679-2629-490D-9973-7B41C0F3A9C9}" destId="{B1F94427-1746-42A2-B7EE-D6E847C9E48A}" srcOrd="12" destOrd="0" presId="urn:microsoft.com/office/officeart/2011/layout/HexagonRadial"/>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A3A604F-6EC8-46EA-94D2-8AAEF3A9F21A}" type="doc">
      <dgm:prSet loTypeId="urn:microsoft.com/office/officeart/2005/8/layout/hierarchy3" loCatId="list" qsTypeId="urn:microsoft.com/office/officeart/2005/8/quickstyle/simple1" qsCatId="simple" csTypeId="urn:microsoft.com/office/officeart/2005/8/colors/accent1_2" csCatId="accent1" phldr="1"/>
      <dgm:spPr/>
      <dgm:t>
        <a:bodyPr/>
        <a:lstStyle/>
        <a:p>
          <a:endParaRPr lang="en-US"/>
        </a:p>
      </dgm:t>
    </dgm:pt>
    <dgm:pt modelId="{43A393F4-BF72-413C-9500-92226B331B54}">
      <dgm:prSet phldrT="[Text]" custT="1"/>
      <dgm:spPr>
        <a:solidFill>
          <a:schemeClr val="accent1"/>
        </a:solidFill>
      </dgm:spPr>
      <dgm:t>
        <a:bodyPr/>
        <a:lstStyle/>
        <a:p>
          <a:r>
            <a:rPr lang="en-US" sz="2800" b="1" dirty="0"/>
            <a:t>Corporate G</a:t>
          </a:r>
          <a:r>
            <a:rPr lang="en-US" sz="2800" dirty="0"/>
            <a:t>overnance</a:t>
          </a:r>
        </a:p>
      </dgm:t>
    </dgm:pt>
    <dgm:pt modelId="{EAAA0AC1-F2A5-4733-87A2-0B55B550F541}" type="parTrans" cxnId="{3671D182-75F6-44E7-BE76-9BC6B88A8D36}">
      <dgm:prSet/>
      <dgm:spPr/>
      <dgm:t>
        <a:bodyPr/>
        <a:lstStyle/>
        <a:p>
          <a:endParaRPr lang="en-US"/>
        </a:p>
      </dgm:t>
    </dgm:pt>
    <dgm:pt modelId="{972918C2-B5B3-4E7D-A2DB-DA2C32197194}" type="sibTrans" cxnId="{3671D182-75F6-44E7-BE76-9BC6B88A8D36}">
      <dgm:prSet/>
      <dgm:spPr/>
      <dgm:t>
        <a:bodyPr/>
        <a:lstStyle/>
        <a:p>
          <a:endParaRPr lang="en-US"/>
        </a:p>
      </dgm:t>
    </dgm:pt>
    <dgm:pt modelId="{7C221B3E-FF83-4AFF-A4ED-C9C44EB65674}">
      <dgm:prSet phldrT="[Text]"/>
      <dgm:spPr>
        <a:solidFill>
          <a:schemeClr val="accent3">
            <a:lumMod val="20000"/>
            <a:lumOff val="80000"/>
            <a:alpha val="90000"/>
          </a:schemeClr>
        </a:solidFill>
        <a:ln>
          <a:solidFill>
            <a:schemeClr val="accent3">
              <a:lumMod val="60000"/>
              <a:lumOff val="40000"/>
            </a:schemeClr>
          </a:solidFill>
        </a:ln>
      </dgm:spPr>
      <dgm:t>
        <a:bodyPr/>
        <a:lstStyle/>
        <a:p>
          <a:r>
            <a:rPr lang="en-US" b="1" dirty="0"/>
            <a:t>Workforce &amp; Human Capital</a:t>
          </a:r>
        </a:p>
      </dgm:t>
    </dgm:pt>
    <dgm:pt modelId="{968393F0-18DB-440B-A0DC-D5300D1E0A2F}" type="parTrans" cxnId="{AA06CD9B-8480-4B26-89AA-E7D5F00F220F}">
      <dgm:prSet/>
      <dgm:spPr>
        <a:ln>
          <a:solidFill>
            <a:schemeClr val="bg1">
              <a:lumMod val="50000"/>
            </a:schemeClr>
          </a:solidFill>
        </a:ln>
      </dgm:spPr>
      <dgm:t>
        <a:bodyPr/>
        <a:lstStyle/>
        <a:p>
          <a:endParaRPr lang="en-US"/>
        </a:p>
      </dgm:t>
    </dgm:pt>
    <dgm:pt modelId="{FD5A3B8D-4F65-4CEE-925C-65FFCAE38150}" type="sibTrans" cxnId="{AA06CD9B-8480-4B26-89AA-E7D5F00F220F}">
      <dgm:prSet/>
      <dgm:spPr/>
      <dgm:t>
        <a:bodyPr/>
        <a:lstStyle/>
        <a:p>
          <a:endParaRPr lang="en-US"/>
        </a:p>
      </dgm:t>
    </dgm:pt>
    <dgm:pt modelId="{C1022B59-3786-4295-837D-C3445D9B7BE0}">
      <dgm:prSet phldrT="[Text]"/>
      <dgm:spPr>
        <a:solidFill>
          <a:schemeClr val="accent3">
            <a:lumMod val="20000"/>
            <a:lumOff val="80000"/>
            <a:alpha val="90000"/>
          </a:schemeClr>
        </a:solidFill>
        <a:ln>
          <a:solidFill>
            <a:schemeClr val="accent3">
              <a:lumMod val="60000"/>
              <a:lumOff val="40000"/>
            </a:schemeClr>
          </a:solidFill>
        </a:ln>
      </dgm:spPr>
      <dgm:t>
        <a:bodyPr/>
        <a:lstStyle/>
        <a:p>
          <a:r>
            <a:rPr lang="en-US" b="1" dirty="0"/>
            <a:t>Value Chain (Suppliers and Customers)</a:t>
          </a:r>
        </a:p>
      </dgm:t>
    </dgm:pt>
    <dgm:pt modelId="{65899B2B-C2EB-411E-A762-FA747742AD16}" type="parTrans" cxnId="{F90AC137-E801-4EF6-89BF-87D516C45D0F}">
      <dgm:prSet/>
      <dgm:spPr>
        <a:ln>
          <a:solidFill>
            <a:schemeClr val="bg1">
              <a:lumMod val="50000"/>
            </a:schemeClr>
          </a:solidFill>
        </a:ln>
      </dgm:spPr>
      <dgm:t>
        <a:bodyPr/>
        <a:lstStyle/>
        <a:p>
          <a:endParaRPr lang="en-US"/>
        </a:p>
      </dgm:t>
    </dgm:pt>
    <dgm:pt modelId="{C2D42A2F-AE6F-48D3-B9F9-D69DE43AAD13}" type="sibTrans" cxnId="{F90AC137-E801-4EF6-89BF-87D516C45D0F}">
      <dgm:prSet/>
      <dgm:spPr/>
      <dgm:t>
        <a:bodyPr/>
        <a:lstStyle/>
        <a:p>
          <a:endParaRPr lang="en-US"/>
        </a:p>
      </dgm:t>
    </dgm:pt>
    <dgm:pt modelId="{8CC39EF6-D37C-40CB-9119-A1F95A8505B2}">
      <dgm:prSet phldrT="[Text]" custT="1"/>
      <dgm:spPr>
        <a:solidFill>
          <a:schemeClr val="accent3"/>
        </a:solidFill>
      </dgm:spPr>
      <dgm:t>
        <a:bodyPr/>
        <a:lstStyle/>
        <a:p>
          <a:r>
            <a:rPr lang="en-US" sz="2800" b="1" dirty="0"/>
            <a:t>S</a:t>
          </a:r>
          <a:r>
            <a:rPr lang="en-US" sz="2800" dirty="0"/>
            <a:t>ocial</a:t>
          </a:r>
        </a:p>
      </dgm:t>
    </dgm:pt>
    <dgm:pt modelId="{20D790EA-5B73-4C8B-B7A2-1134BCDEEB5F}" type="parTrans" cxnId="{A43CD4D0-8BC5-42ED-A472-466B6C03A49A}">
      <dgm:prSet/>
      <dgm:spPr/>
      <dgm:t>
        <a:bodyPr/>
        <a:lstStyle/>
        <a:p>
          <a:endParaRPr lang="en-US"/>
        </a:p>
      </dgm:t>
    </dgm:pt>
    <dgm:pt modelId="{EF9B1672-D831-48BA-8962-FF0AD8322C74}" type="sibTrans" cxnId="{A43CD4D0-8BC5-42ED-A472-466B6C03A49A}">
      <dgm:prSet/>
      <dgm:spPr/>
      <dgm:t>
        <a:bodyPr/>
        <a:lstStyle/>
        <a:p>
          <a:endParaRPr lang="en-US"/>
        </a:p>
      </dgm:t>
    </dgm:pt>
    <dgm:pt modelId="{3CA8C494-229D-4B01-BD29-88858D7D97A3}">
      <dgm:prSet phldrT="[Text]"/>
      <dgm:spPr>
        <a:solidFill>
          <a:schemeClr val="accent2">
            <a:lumMod val="40000"/>
            <a:lumOff val="60000"/>
            <a:alpha val="90000"/>
          </a:schemeClr>
        </a:solidFill>
        <a:ln>
          <a:solidFill>
            <a:schemeClr val="accent2"/>
          </a:solidFill>
        </a:ln>
      </dgm:spPr>
      <dgm:t>
        <a:bodyPr/>
        <a:lstStyle/>
        <a:p>
          <a:r>
            <a:rPr lang="en-US" b="1" dirty="0"/>
            <a:t>Climate Change</a:t>
          </a:r>
        </a:p>
      </dgm:t>
    </dgm:pt>
    <dgm:pt modelId="{25561CAE-B297-4A00-A44C-CB64C725B09F}" type="parTrans" cxnId="{7A5C8E45-F323-40A1-B763-8C08A687CF0C}">
      <dgm:prSet/>
      <dgm:spPr>
        <a:ln>
          <a:solidFill>
            <a:schemeClr val="bg1">
              <a:lumMod val="50000"/>
            </a:schemeClr>
          </a:solidFill>
        </a:ln>
      </dgm:spPr>
      <dgm:t>
        <a:bodyPr/>
        <a:lstStyle/>
        <a:p>
          <a:endParaRPr lang="en-US"/>
        </a:p>
      </dgm:t>
    </dgm:pt>
    <dgm:pt modelId="{EAEE2DF5-1654-4F3B-965F-E0C303751796}" type="sibTrans" cxnId="{7A5C8E45-F323-40A1-B763-8C08A687CF0C}">
      <dgm:prSet/>
      <dgm:spPr/>
      <dgm:t>
        <a:bodyPr/>
        <a:lstStyle/>
        <a:p>
          <a:endParaRPr lang="en-US"/>
        </a:p>
      </dgm:t>
    </dgm:pt>
    <dgm:pt modelId="{E69BB957-6AED-4191-9CCF-4D7F71CC3326}">
      <dgm:prSet phldrT="[Text]"/>
      <dgm:spPr>
        <a:solidFill>
          <a:schemeClr val="accent2">
            <a:lumMod val="40000"/>
            <a:lumOff val="60000"/>
            <a:alpha val="90000"/>
          </a:schemeClr>
        </a:solidFill>
        <a:ln>
          <a:solidFill>
            <a:schemeClr val="accent2"/>
          </a:solidFill>
        </a:ln>
      </dgm:spPr>
      <dgm:t>
        <a:bodyPr/>
        <a:lstStyle/>
        <a:p>
          <a:r>
            <a:rPr lang="en-US" b="1" dirty="0"/>
            <a:t>Resource Management</a:t>
          </a:r>
        </a:p>
      </dgm:t>
    </dgm:pt>
    <dgm:pt modelId="{F8F555AD-13F6-40D6-A868-A9B7AF713A88}" type="parTrans" cxnId="{1B6509F0-2A42-4B69-9173-BC37C34F531E}">
      <dgm:prSet/>
      <dgm:spPr>
        <a:ln>
          <a:solidFill>
            <a:schemeClr val="bg1">
              <a:lumMod val="50000"/>
            </a:schemeClr>
          </a:solidFill>
        </a:ln>
      </dgm:spPr>
      <dgm:t>
        <a:bodyPr/>
        <a:lstStyle/>
        <a:p>
          <a:endParaRPr lang="en-US"/>
        </a:p>
      </dgm:t>
    </dgm:pt>
    <dgm:pt modelId="{70DCA8A8-7AC3-46ED-BAE6-C8C4C950C4A4}" type="sibTrans" cxnId="{1B6509F0-2A42-4B69-9173-BC37C34F531E}">
      <dgm:prSet/>
      <dgm:spPr/>
      <dgm:t>
        <a:bodyPr/>
        <a:lstStyle/>
        <a:p>
          <a:endParaRPr lang="en-US"/>
        </a:p>
      </dgm:t>
    </dgm:pt>
    <dgm:pt modelId="{1077BC50-3678-4755-A58A-49BC50153EA6}">
      <dgm:prSet phldrT="[Text]"/>
      <dgm:spPr>
        <a:solidFill>
          <a:schemeClr val="accent2">
            <a:lumMod val="40000"/>
            <a:lumOff val="60000"/>
            <a:alpha val="90000"/>
          </a:schemeClr>
        </a:solidFill>
        <a:ln>
          <a:solidFill>
            <a:schemeClr val="accent2"/>
          </a:solidFill>
        </a:ln>
      </dgm:spPr>
      <dgm:t>
        <a:bodyPr/>
        <a:lstStyle/>
        <a:p>
          <a:r>
            <a:rPr lang="en-US" b="1" dirty="0"/>
            <a:t>Environmental Impact</a:t>
          </a:r>
        </a:p>
      </dgm:t>
    </dgm:pt>
    <dgm:pt modelId="{020256D9-8016-4F2B-B157-399B98FD4AC0}" type="parTrans" cxnId="{2F7512A8-2893-4691-AA96-8C2F1203D1B3}">
      <dgm:prSet/>
      <dgm:spPr>
        <a:ln>
          <a:solidFill>
            <a:schemeClr val="bg1">
              <a:lumMod val="50000"/>
            </a:schemeClr>
          </a:solidFill>
        </a:ln>
      </dgm:spPr>
      <dgm:t>
        <a:bodyPr/>
        <a:lstStyle/>
        <a:p>
          <a:endParaRPr lang="en-US"/>
        </a:p>
      </dgm:t>
    </dgm:pt>
    <dgm:pt modelId="{31DB4301-DB00-4A5F-90CE-FF48113386F2}" type="sibTrans" cxnId="{2F7512A8-2893-4691-AA96-8C2F1203D1B3}">
      <dgm:prSet/>
      <dgm:spPr/>
      <dgm:t>
        <a:bodyPr/>
        <a:lstStyle/>
        <a:p>
          <a:endParaRPr lang="en-US"/>
        </a:p>
      </dgm:t>
    </dgm:pt>
    <dgm:pt modelId="{A06DE576-1787-4385-88CC-9D491638051C}">
      <dgm:prSet phldrT="[Text]"/>
      <dgm:spPr>
        <a:solidFill>
          <a:schemeClr val="accent3">
            <a:lumMod val="20000"/>
            <a:lumOff val="80000"/>
            <a:alpha val="90000"/>
          </a:schemeClr>
        </a:solidFill>
        <a:ln>
          <a:solidFill>
            <a:schemeClr val="accent3">
              <a:lumMod val="60000"/>
              <a:lumOff val="40000"/>
            </a:schemeClr>
          </a:solidFill>
        </a:ln>
      </dgm:spPr>
      <dgm:t>
        <a:bodyPr/>
        <a:lstStyle/>
        <a:p>
          <a:r>
            <a:rPr lang="en-US" b="1" dirty="0"/>
            <a:t>Society and Communities</a:t>
          </a:r>
        </a:p>
      </dgm:t>
    </dgm:pt>
    <dgm:pt modelId="{BF415114-21F4-4EE6-8EE7-26FC75C0A8B8}" type="parTrans" cxnId="{8C35D3D3-650D-49C8-8102-FF9155392EDF}">
      <dgm:prSet/>
      <dgm:spPr>
        <a:ln>
          <a:solidFill>
            <a:schemeClr val="bg1">
              <a:lumMod val="50000"/>
            </a:schemeClr>
          </a:solidFill>
        </a:ln>
      </dgm:spPr>
      <dgm:t>
        <a:bodyPr/>
        <a:lstStyle/>
        <a:p>
          <a:endParaRPr lang="en-US"/>
        </a:p>
      </dgm:t>
    </dgm:pt>
    <dgm:pt modelId="{7BD78D54-1EE5-4BC7-8232-2849D65CF665}" type="sibTrans" cxnId="{8C35D3D3-650D-49C8-8102-FF9155392EDF}">
      <dgm:prSet/>
      <dgm:spPr/>
      <dgm:t>
        <a:bodyPr/>
        <a:lstStyle/>
        <a:p>
          <a:endParaRPr lang="en-US"/>
        </a:p>
      </dgm:t>
    </dgm:pt>
    <dgm:pt modelId="{DBB03595-2A45-474D-8649-E9B7C0B60F8F}">
      <dgm:prSet phldrT="[Text]"/>
      <dgm:spPr>
        <a:solidFill>
          <a:schemeClr val="accent2">
            <a:lumMod val="40000"/>
            <a:lumOff val="60000"/>
            <a:alpha val="90000"/>
          </a:schemeClr>
        </a:solidFill>
        <a:ln>
          <a:solidFill>
            <a:schemeClr val="accent2"/>
          </a:solidFill>
        </a:ln>
      </dgm:spPr>
      <dgm:t>
        <a:bodyPr/>
        <a:lstStyle/>
        <a:p>
          <a:r>
            <a:rPr lang="en-US" dirty="0"/>
            <a:t>Carbon Emissions</a:t>
          </a:r>
        </a:p>
      </dgm:t>
    </dgm:pt>
    <dgm:pt modelId="{ADA59DE8-6B5A-42EF-BFB5-77F6E970214E}" type="parTrans" cxnId="{028DA084-6BD2-4303-BE04-C0B147CF6FE8}">
      <dgm:prSet/>
      <dgm:spPr/>
      <dgm:t>
        <a:bodyPr/>
        <a:lstStyle/>
        <a:p>
          <a:endParaRPr lang="en-US"/>
        </a:p>
      </dgm:t>
    </dgm:pt>
    <dgm:pt modelId="{BA601E21-9501-49B8-B85C-5F4658294F05}" type="sibTrans" cxnId="{028DA084-6BD2-4303-BE04-C0B147CF6FE8}">
      <dgm:prSet/>
      <dgm:spPr/>
      <dgm:t>
        <a:bodyPr/>
        <a:lstStyle/>
        <a:p>
          <a:endParaRPr lang="en-US"/>
        </a:p>
      </dgm:t>
    </dgm:pt>
    <dgm:pt modelId="{5A1E572F-5F7C-46BD-AFD2-F65676DE9D6D}">
      <dgm:prSet phldrT="[Text]"/>
      <dgm:spPr>
        <a:solidFill>
          <a:schemeClr val="accent2">
            <a:lumMod val="40000"/>
            <a:lumOff val="60000"/>
            <a:alpha val="90000"/>
          </a:schemeClr>
        </a:solidFill>
        <a:ln>
          <a:solidFill>
            <a:schemeClr val="accent2"/>
          </a:solidFill>
        </a:ln>
      </dgm:spPr>
      <dgm:t>
        <a:bodyPr/>
        <a:lstStyle/>
        <a:p>
          <a:r>
            <a:rPr lang="en-US" dirty="0"/>
            <a:t>2-Degree Alignment</a:t>
          </a:r>
        </a:p>
      </dgm:t>
    </dgm:pt>
    <dgm:pt modelId="{76043A3E-ED02-4C63-97BC-7C429C810EF1}" type="parTrans" cxnId="{C544839B-1F3D-40C0-9F81-CD3974A01DA0}">
      <dgm:prSet/>
      <dgm:spPr/>
      <dgm:t>
        <a:bodyPr/>
        <a:lstStyle/>
        <a:p>
          <a:endParaRPr lang="en-US"/>
        </a:p>
      </dgm:t>
    </dgm:pt>
    <dgm:pt modelId="{92D7DDBA-02A4-478C-914D-090D0A5283AE}" type="sibTrans" cxnId="{C544839B-1F3D-40C0-9F81-CD3974A01DA0}">
      <dgm:prSet/>
      <dgm:spPr/>
      <dgm:t>
        <a:bodyPr/>
        <a:lstStyle/>
        <a:p>
          <a:endParaRPr lang="en-US"/>
        </a:p>
      </dgm:t>
    </dgm:pt>
    <dgm:pt modelId="{F02D704D-0AA7-41E4-BD31-EFE4C2509938}">
      <dgm:prSet phldrT="[Text]"/>
      <dgm:spPr>
        <a:solidFill>
          <a:schemeClr val="accent2">
            <a:lumMod val="40000"/>
            <a:lumOff val="60000"/>
            <a:alpha val="90000"/>
          </a:schemeClr>
        </a:solidFill>
        <a:ln>
          <a:solidFill>
            <a:schemeClr val="accent2"/>
          </a:solidFill>
        </a:ln>
      </dgm:spPr>
      <dgm:t>
        <a:bodyPr/>
        <a:lstStyle/>
        <a:p>
          <a:r>
            <a:rPr lang="en-US" dirty="0"/>
            <a:t>Fossil Fuel Reserves</a:t>
          </a:r>
        </a:p>
      </dgm:t>
    </dgm:pt>
    <dgm:pt modelId="{21A0FAAD-AD2E-41D2-96BE-F65FF232107F}" type="parTrans" cxnId="{075A6CE4-AA97-43B3-93E7-A038720C27F5}">
      <dgm:prSet/>
      <dgm:spPr/>
      <dgm:t>
        <a:bodyPr/>
        <a:lstStyle/>
        <a:p>
          <a:endParaRPr lang="en-US"/>
        </a:p>
      </dgm:t>
    </dgm:pt>
    <dgm:pt modelId="{6E8B9C18-F667-424F-A66F-45E3D753F661}" type="sibTrans" cxnId="{075A6CE4-AA97-43B3-93E7-A038720C27F5}">
      <dgm:prSet/>
      <dgm:spPr/>
      <dgm:t>
        <a:bodyPr/>
        <a:lstStyle/>
        <a:p>
          <a:endParaRPr lang="en-US"/>
        </a:p>
      </dgm:t>
    </dgm:pt>
    <dgm:pt modelId="{B2EEE5C6-057C-4886-B865-21F0D8A63814}">
      <dgm:prSet phldrT="[Text]"/>
      <dgm:spPr>
        <a:solidFill>
          <a:schemeClr val="accent2">
            <a:lumMod val="40000"/>
            <a:lumOff val="60000"/>
            <a:alpha val="90000"/>
          </a:schemeClr>
        </a:solidFill>
        <a:ln>
          <a:solidFill>
            <a:schemeClr val="accent2"/>
          </a:solidFill>
        </a:ln>
      </dgm:spPr>
      <dgm:t>
        <a:bodyPr/>
        <a:lstStyle/>
        <a:p>
          <a:r>
            <a:rPr lang="en-US" dirty="0"/>
            <a:t>Renewable Energy</a:t>
          </a:r>
        </a:p>
      </dgm:t>
    </dgm:pt>
    <dgm:pt modelId="{A39035CF-EDDB-4D4F-91F3-52D9A8162007}" type="parTrans" cxnId="{F3E84EB0-4245-410A-8472-BF85DC7349F6}">
      <dgm:prSet/>
      <dgm:spPr/>
      <dgm:t>
        <a:bodyPr/>
        <a:lstStyle/>
        <a:p>
          <a:endParaRPr lang="en-US"/>
        </a:p>
      </dgm:t>
    </dgm:pt>
    <dgm:pt modelId="{1D741CB8-3C2B-4D26-98FA-A793041CA05D}" type="sibTrans" cxnId="{F3E84EB0-4245-410A-8472-BF85DC7349F6}">
      <dgm:prSet/>
      <dgm:spPr/>
      <dgm:t>
        <a:bodyPr/>
        <a:lstStyle/>
        <a:p>
          <a:endParaRPr lang="en-US"/>
        </a:p>
      </dgm:t>
    </dgm:pt>
    <dgm:pt modelId="{F52CEC44-78C8-4659-8163-871125271EE6}">
      <dgm:prSet phldrT="[Text]"/>
      <dgm:spPr>
        <a:solidFill>
          <a:schemeClr val="accent2">
            <a:lumMod val="40000"/>
            <a:lumOff val="60000"/>
            <a:alpha val="90000"/>
          </a:schemeClr>
        </a:solidFill>
        <a:ln>
          <a:solidFill>
            <a:schemeClr val="accent2"/>
          </a:solidFill>
        </a:ln>
      </dgm:spPr>
      <dgm:t>
        <a:bodyPr/>
        <a:lstStyle/>
        <a:p>
          <a:r>
            <a:rPr lang="en-US" dirty="0"/>
            <a:t>Water Management</a:t>
          </a:r>
        </a:p>
      </dgm:t>
    </dgm:pt>
    <dgm:pt modelId="{41E569AD-6B66-4D57-93B8-6203B03ECEC6}" type="parTrans" cxnId="{4F89A4FC-E28B-4065-A20E-90010FA7529B}">
      <dgm:prSet/>
      <dgm:spPr/>
      <dgm:t>
        <a:bodyPr/>
        <a:lstStyle/>
        <a:p>
          <a:endParaRPr lang="en-US"/>
        </a:p>
      </dgm:t>
    </dgm:pt>
    <dgm:pt modelId="{39CFACDF-8363-4CDB-B04A-FC389C807330}" type="sibTrans" cxnId="{4F89A4FC-E28B-4065-A20E-90010FA7529B}">
      <dgm:prSet/>
      <dgm:spPr/>
      <dgm:t>
        <a:bodyPr/>
        <a:lstStyle/>
        <a:p>
          <a:endParaRPr lang="en-US"/>
        </a:p>
      </dgm:t>
    </dgm:pt>
    <dgm:pt modelId="{B0ABB06E-A781-438C-8D66-3747A30B1851}">
      <dgm:prSet phldrT="[Text]"/>
      <dgm:spPr>
        <a:solidFill>
          <a:schemeClr val="accent2">
            <a:lumMod val="40000"/>
            <a:lumOff val="60000"/>
            <a:alpha val="90000"/>
          </a:schemeClr>
        </a:solidFill>
        <a:ln>
          <a:solidFill>
            <a:schemeClr val="accent2"/>
          </a:solidFill>
        </a:ln>
      </dgm:spPr>
      <dgm:t>
        <a:bodyPr/>
        <a:lstStyle/>
        <a:p>
          <a:r>
            <a:rPr lang="en-US" dirty="0"/>
            <a:t>Raw Materials</a:t>
          </a:r>
        </a:p>
      </dgm:t>
    </dgm:pt>
    <dgm:pt modelId="{E141F32C-A8E3-437F-AE59-EDEBC3EC893E}" type="parTrans" cxnId="{560A4504-6079-4CF8-A0C2-7BFBF3767DB3}">
      <dgm:prSet/>
      <dgm:spPr/>
      <dgm:t>
        <a:bodyPr/>
        <a:lstStyle/>
        <a:p>
          <a:endParaRPr lang="en-US"/>
        </a:p>
      </dgm:t>
    </dgm:pt>
    <dgm:pt modelId="{DC1A251D-BAD0-4DF6-9253-6F1C9A966BD8}" type="sibTrans" cxnId="{560A4504-6079-4CF8-A0C2-7BFBF3767DB3}">
      <dgm:prSet/>
      <dgm:spPr/>
      <dgm:t>
        <a:bodyPr/>
        <a:lstStyle/>
        <a:p>
          <a:endParaRPr lang="en-US"/>
        </a:p>
      </dgm:t>
    </dgm:pt>
    <dgm:pt modelId="{2D23EF4A-32EA-4C8B-B65F-512E2D8054C6}">
      <dgm:prSet phldrT="[Text]"/>
      <dgm:spPr>
        <a:solidFill>
          <a:schemeClr val="accent2">
            <a:lumMod val="40000"/>
            <a:lumOff val="60000"/>
            <a:alpha val="90000"/>
          </a:schemeClr>
        </a:solidFill>
        <a:ln>
          <a:solidFill>
            <a:schemeClr val="accent2"/>
          </a:solidFill>
        </a:ln>
      </dgm:spPr>
      <dgm:t>
        <a:bodyPr/>
        <a:lstStyle/>
        <a:p>
          <a:r>
            <a:rPr lang="en-US" dirty="0"/>
            <a:t>Air Quality</a:t>
          </a:r>
        </a:p>
      </dgm:t>
    </dgm:pt>
    <dgm:pt modelId="{D8039246-C88B-4E2F-8203-C01A5D1781FA}" type="parTrans" cxnId="{E7A883EA-FF9A-47F8-8AA3-F00EF8FD07FF}">
      <dgm:prSet/>
      <dgm:spPr/>
      <dgm:t>
        <a:bodyPr/>
        <a:lstStyle/>
        <a:p>
          <a:endParaRPr lang="en-US"/>
        </a:p>
      </dgm:t>
    </dgm:pt>
    <dgm:pt modelId="{7B7F9C79-F2DF-46F9-9E77-37299749313B}" type="sibTrans" cxnId="{E7A883EA-FF9A-47F8-8AA3-F00EF8FD07FF}">
      <dgm:prSet/>
      <dgm:spPr/>
      <dgm:t>
        <a:bodyPr/>
        <a:lstStyle/>
        <a:p>
          <a:endParaRPr lang="en-US"/>
        </a:p>
      </dgm:t>
    </dgm:pt>
    <dgm:pt modelId="{0D9A7D0F-B84C-4A73-914F-4BFFF083BFA1}">
      <dgm:prSet phldrT="[Text]"/>
      <dgm:spPr>
        <a:solidFill>
          <a:schemeClr val="accent2">
            <a:lumMod val="40000"/>
            <a:lumOff val="60000"/>
            <a:alpha val="90000"/>
          </a:schemeClr>
        </a:solidFill>
        <a:ln>
          <a:solidFill>
            <a:schemeClr val="accent2"/>
          </a:solidFill>
        </a:ln>
      </dgm:spPr>
      <dgm:t>
        <a:bodyPr/>
        <a:lstStyle/>
        <a:p>
          <a:r>
            <a:rPr lang="en-US" dirty="0"/>
            <a:t>Ecological impacts</a:t>
          </a:r>
        </a:p>
      </dgm:t>
    </dgm:pt>
    <dgm:pt modelId="{D9E89109-E061-4AF8-948F-9D564FEF1B8F}" type="parTrans" cxnId="{A417160E-8F9C-4B0A-A651-839BB2D59EC7}">
      <dgm:prSet/>
      <dgm:spPr/>
      <dgm:t>
        <a:bodyPr/>
        <a:lstStyle/>
        <a:p>
          <a:endParaRPr lang="en-US"/>
        </a:p>
      </dgm:t>
    </dgm:pt>
    <dgm:pt modelId="{0D237C15-FA65-4DCE-A70B-DB2E02839893}" type="sibTrans" cxnId="{A417160E-8F9C-4B0A-A651-839BB2D59EC7}">
      <dgm:prSet/>
      <dgm:spPr/>
      <dgm:t>
        <a:bodyPr/>
        <a:lstStyle/>
        <a:p>
          <a:endParaRPr lang="en-US"/>
        </a:p>
      </dgm:t>
    </dgm:pt>
    <dgm:pt modelId="{7BF41F19-531C-4996-B768-7CB7AAA71032}">
      <dgm:prSet phldrT="[Text]"/>
      <dgm:spPr>
        <a:solidFill>
          <a:schemeClr val="accent2">
            <a:lumMod val="40000"/>
            <a:lumOff val="60000"/>
            <a:alpha val="90000"/>
          </a:schemeClr>
        </a:solidFill>
        <a:ln>
          <a:solidFill>
            <a:schemeClr val="accent2"/>
          </a:solidFill>
        </a:ln>
      </dgm:spPr>
      <dgm:t>
        <a:bodyPr/>
        <a:lstStyle/>
        <a:p>
          <a:r>
            <a:rPr lang="en-US" dirty="0"/>
            <a:t>Critical Incidents (accidents)</a:t>
          </a:r>
        </a:p>
      </dgm:t>
    </dgm:pt>
    <dgm:pt modelId="{8B615973-D68D-4B32-895C-35E3805DCA15}" type="parTrans" cxnId="{250B871B-AF57-4552-91F4-EE6A8A01CB5F}">
      <dgm:prSet/>
      <dgm:spPr/>
      <dgm:t>
        <a:bodyPr/>
        <a:lstStyle/>
        <a:p>
          <a:endParaRPr lang="en-US"/>
        </a:p>
      </dgm:t>
    </dgm:pt>
    <dgm:pt modelId="{403EB4EC-677B-4F9C-9F7C-EEB9111DCC7C}" type="sibTrans" cxnId="{250B871B-AF57-4552-91F4-EE6A8A01CB5F}">
      <dgm:prSet/>
      <dgm:spPr/>
      <dgm:t>
        <a:bodyPr/>
        <a:lstStyle/>
        <a:p>
          <a:endParaRPr lang="en-US"/>
        </a:p>
      </dgm:t>
    </dgm:pt>
    <dgm:pt modelId="{8D962183-7758-4C39-93F8-19F49A156861}">
      <dgm:prSet phldrT="[Text]"/>
      <dgm:spPr>
        <a:solidFill>
          <a:schemeClr val="accent2">
            <a:lumMod val="40000"/>
            <a:lumOff val="60000"/>
            <a:alpha val="90000"/>
          </a:schemeClr>
        </a:solidFill>
        <a:ln>
          <a:solidFill>
            <a:schemeClr val="accent2"/>
          </a:solidFill>
        </a:ln>
      </dgm:spPr>
      <dgm:t>
        <a:bodyPr/>
        <a:lstStyle/>
        <a:p>
          <a:r>
            <a:rPr lang="en-US" dirty="0"/>
            <a:t>Waste Management</a:t>
          </a:r>
        </a:p>
      </dgm:t>
    </dgm:pt>
    <dgm:pt modelId="{6BE39AB8-BA7C-4FEC-9886-2CC72AB0DC7D}" type="parTrans" cxnId="{A4DC3C99-7E4E-4A00-86D4-B26B43713329}">
      <dgm:prSet/>
      <dgm:spPr/>
      <dgm:t>
        <a:bodyPr/>
        <a:lstStyle/>
        <a:p>
          <a:endParaRPr lang="en-US"/>
        </a:p>
      </dgm:t>
    </dgm:pt>
    <dgm:pt modelId="{8A15DDB8-9485-4458-88F8-C1CBFAABA1AB}" type="sibTrans" cxnId="{A4DC3C99-7E4E-4A00-86D4-B26B43713329}">
      <dgm:prSet/>
      <dgm:spPr/>
      <dgm:t>
        <a:bodyPr/>
        <a:lstStyle/>
        <a:p>
          <a:endParaRPr lang="en-US"/>
        </a:p>
      </dgm:t>
    </dgm:pt>
    <dgm:pt modelId="{0A36E75E-A31D-41CA-B025-1CDA610F2702}">
      <dgm:prSet phldrT="[Text]"/>
      <dgm:spPr>
        <a:solidFill>
          <a:schemeClr val="accent3">
            <a:lumMod val="20000"/>
            <a:lumOff val="80000"/>
            <a:alpha val="90000"/>
          </a:schemeClr>
        </a:solidFill>
        <a:ln>
          <a:solidFill>
            <a:schemeClr val="accent3">
              <a:lumMod val="60000"/>
              <a:lumOff val="40000"/>
            </a:schemeClr>
          </a:solidFill>
        </a:ln>
      </dgm:spPr>
      <dgm:t>
        <a:bodyPr/>
        <a:lstStyle/>
        <a:p>
          <a:r>
            <a:rPr lang="en-US" dirty="0"/>
            <a:t>Inclusion and Diversity</a:t>
          </a:r>
        </a:p>
      </dgm:t>
    </dgm:pt>
    <dgm:pt modelId="{C1A0CDC1-8111-4ADC-AF4B-EFE0A0F5045A}" type="parTrans" cxnId="{92B5CD4A-CBB0-4DE9-AC43-4EFBBBB4FD01}">
      <dgm:prSet/>
      <dgm:spPr/>
      <dgm:t>
        <a:bodyPr/>
        <a:lstStyle/>
        <a:p>
          <a:endParaRPr lang="en-US"/>
        </a:p>
      </dgm:t>
    </dgm:pt>
    <dgm:pt modelId="{53A7DD44-3BB5-49C2-85AF-95E673A10814}" type="sibTrans" cxnId="{92B5CD4A-CBB0-4DE9-AC43-4EFBBBB4FD01}">
      <dgm:prSet/>
      <dgm:spPr/>
      <dgm:t>
        <a:bodyPr/>
        <a:lstStyle/>
        <a:p>
          <a:endParaRPr lang="en-US"/>
        </a:p>
      </dgm:t>
    </dgm:pt>
    <dgm:pt modelId="{5AEC3436-827C-43E8-A2D7-9C3DFB827A34}">
      <dgm:prSet phldrT="[Text]"/>
      <dgm:spPr>
        <a:solidFill>
          <a:schemeClr val="accent3">
            <a:lumMod val="20000"/>
            <a:lumOff val="80000"/>
            <a:alpha val="90000"/>
          </a:schemeClr>
        </a:solidFill>
        <a:ln>
          <a:solidFill>
            <a:schemeClr val="accent3">
              <a:lumMod val="60000"/>
              <a:lumOff val="40000"/>
            </a:schemeClr>
          </a:solidFill>
        </a:ln>
      </dgm:spPr>
      <dgm:t>
        <a:bodyPr/>
        <a:lstStyle/>
        <a:p>
          <a:r>
            <a:rPr lang="en-US" dirty="0"/>
            <a:t>Workplace Health and Safety</a:t>
          </a:r>
        </a:p>
      </dgm:t>
    </dgm:pt>
    <dgm:pt modelId="{856AFA11-4BA7-4AE1-A924-783554273846}" type="parTrans" cxnId="{51BE606B-1789-4A5C-8764-5DA92FC594CB}">
      <dgm:prSet/>
      <dgm:spPr/>
      <dgm:t>
        <a:bodyPr/>
        <a:lstStyle/>
        <a:p>
          <a:endParaRPr lang="en-US"/>
        </a:p>
      </dgm:t>
    </dgm:pt>
    <dgm:pt modelId="{134EA148-C8F6-48CE-87FD-0589EA2CC95D}" type="sibTrans" cxnId="{51BE606B-1789-4A5C-8764-5DA92FC594CB}">
      <dgm:prSet/>
      <dgm:spPr/>
      <dgm:t>
        <a:bodyPr/>
        <a:lstStyle/>
        <a:p>
          <a:endParaRPr lang="en-US"/>
        </a:p>
      </dgm:t>
    </dgm:pt>
    <dgm:pt modelId="{0C00B283-B410-484C-B7CD-27C11458D8A7}">
      <dgm:prSet phldrT="[Text]"/>
      <dgm:spPr>
        <a:solidFill>
          <a:schemeClr val="accent3">
            <a:lumMod val="20000"/>
            <a:lumOff val="80000"/>
            <a:alpha val="90000"/>
          </a:schemeClr>
        </a:solidFill>
        <a:ln>
          <a:solidFill>
            <a:schemeClr val="accent3">
              <a:lumMod val="60000"/>
              <a:lumOff val="40000"/>
            </a:schemeClr>
          </a:solidFill>
        </a:ln>
      </dgm:spPr>
      <dgm:t>
        <a:bodyPr/>
        <a:lstStyle/>
        <a:p>
          <a:r>
            <a:rPr lang="en-US" dirty="0"/>
            <a:t>Gender Pay Gap</a:t>
          </a:r>
        </a:p>
      </dgm:t>
    </dgm:pt>
    <dgm:pt modelId="{BC85CEAB-E82A-4DEB-8223-F118EF8E4BDB}" type="parTrans" cxnId="{F1472359-48BC-4168-AA44-AF943CCF65B3}">
      <dgm:prSet/>
      <dgm:spPr/>
      <dgm:t>
        <a:bodyPr/>
        <a:lstStyle/>
        <a:p>
          <a:endParaRPr lang="en-US"/>
        </a:p>
      </dgm:t>
    </dgm:pt>
    <dgm:pt modelId="{9A50E145-8C91-4362-8824-01D818EC674F}" type="sibTrans" cxnId="{F1472359-48BC-4168-AA44-AF943CCF65B3}">
      <dgm:prSet/>
      <dgm:spPr/>
      <dgm:t>
        <a:bodyPr/>
        <a:lstStyle/>
        <a:p>
          <a:endParaRPr lang="en-US"/>
        </a:p>
      </dgm:t>
    </dgm:pt>
    <dgm:pt modelId="{387AAE6D-BC8D-4662-8310-4E4618825288}">
      <dgm:prSet phldrT="[Text]"/>
      <dgm:spPr>
        <a:solidFill>
          <a:schemeClr val="accent3">
            <a:lumMod val="20000"/>
            <a:lumOff val="80000"/>
            <a:alpha val="90000"/>
          </a:schemeClr>
        </a:solidFill>
        <a:ln>
          <a:solidFill>
            <a:schemeClr val="accent3">
              <a:lumMod val="60000"/>
              <a:lumOff val="40000"/>
            </a:schemeClr>
          </a:solidFill>
        </a:ln>
      </dgm:spPr>
      <dgm:t>
        <a:bodyPr/>
        <a:lstStyle/>
        <a:p>
          <a:r>
            <a:rPr lang="en-US" dirty="0"/>
            <a:t>Product Health and Safety</a:t>
          </a:r>
        </a:p>
      </dgm:t>
    </dgm:pt>
    <dgm:pt modelId="{AC90EDF2-D2CF-47B7-973A-BD98CC9D161A}" type="parTrans" cxnId="{854BC3A6-CBD1-4366-B832-394DD6E0C484}">
      <dgm:prSet/>
      <dgm:spPr/>
      <dgm:t>
        <a:bodyPr/>
        <a:lstStyle/>
        <a:p>
          <a:endParaRPr lang="en-US"/>
        </a:p>
      </dgm:t>
    </dgm:pt>
    <dgm:pt modelId="{220AB64E-059C-4D66-91AB-9DC9CCB97070}" type="sibTrans" cxnId="{854BC3A6-CBD1-4366-B832-394DD6E0C484}">
      <dgm:prSet/>
      <dgm:spPr/>
      <dgm:t>
        <a:bodyPr/>
        <a:lstStyle/>
        <a:p>
          <a:endParaRPr lang="en-US"/>
        </a:p>
      </dgm:t>
    </dgm:pt>
    <dgm:pt modelId="{A22E1663-2342-41C3-A569-85335BE88A05}">
      <dgm:prSet phldrT="[Text]"/>
      <dgm:spPr>
        <a:solidFill>
          <a:schemeClr val="accent3">
            <a:lumMod val="20000"/>
            <a:lumOff val="80000"/>
            <a:alpha val="90000"/>
          </a:schemeClr>
        </a:solidFill>
        <a:ln>
          <a:solidFill>
            <a:schemeClr val="accent3">
              <a:lumMod val="60000"/>
              <a:lumOff val="40000"/>
            </a:schemeClr>
          </a:solidFill>
        </a:ln>
      </dgm:spPr>
      <dgm:t>
        <a:bodyPr/>
        <a:lstStyle/>
        <a:p>
          <a:r>
            <a:rPr lang="en-US" dirty="0"/>
            <a:t>Data Privacy</a:t>
          </a:r>
        </a:p>
      </dgm:t>
    </dgm:pt>
    <dgm:pt modelId="{20594244-C037-4453-9951-D5E6D4B86D65}" type="parTrans" cxnId="{E2C80F0D-EC50-4488-8DCD-16542F0AFBF6}">
      <dgm:prSet/>
      <dgm:spPr/>
      <dgm:t>
        <a:bodyPr/>
        <a:lstStyle/>
        <a:p>
          <a:endParaRPr lang="en-US"/>
        </a:p>
      </dgm:t>
    </dgm:pt>
    <dgm:pt modelId="{EBE32033-0157-4523-AF8B-E7174213796A}" type="sibTrans" cxnId="{E2C80F0D-EC50-4488-8DCD-16542F0AFBF6}">
      <dgm:prSet/>
      <dgm:spPr/>
      <dgm:t>
        <a:bodyPr/>
        <a:lstStyle/>
        <a:p>
          <a:endParaRPr lang="en-US"/>
        </a:p>
      </dgm:t>
    </dgm:pt>
    <dgm:pt modelId="{4E958E50-CE73-419B-80F5-221965319B52}">
      <dgm:prSet phldrT="[Text]"/>
      <dgm:spPr>
        <a:solidFill>
          <a:schemeClr val="accent3">
            <a:lumMod val="20000"/>
            <a:lumOff val="80000"/>
            <a:alpha val="90000"/>
          </a:schemeClr>
        </a:solidFill>
        <a:ln>
          <a:solidFill>
            <a:schemeClr val="accent3">
              <a:lumMod val="60000"/>
              <a:lumOff val="40000"/>
            </a:schemeClr>
          </a:solidFill>
        </a:ln>
      </dgm:spPr>
      <dgm:t>
        <a:bodyPr/>
        <a:lstStyle/>
        <a:p>
          <a:r>
            <a:rPr lang="en-US" dirty="0"/>
            <a:t>Data Security</a:t>
          </a:r>
        </a:p>
      </dgm:t>
    </dgm:pt>
    <dgm:pt modelId="{4CD92F71-2C3F-408D-8C90-E98E3A57396D}" type="parTrans" cxnId="{3850FA60-2073-42B4-ABA5-A5EF200BE422}">
      <dgm:prSet/>
      <dgm:spPr/>
      <dgm:t>
        <a:bodyPr/>
        <a:lstStyle/>
        <a:p>
          <a:endParaRPr lang="en-US"/>
        </a:p>
      </dgm:t>
    </dgm:pt>
    <dgm:pt modelId="{7477D0DA-17B8-483A-825C-720892DA0FF7}" type="sibTrans" cxnId="{3850FA60-2073-42B4-ABA5-A5EF200BE422}">
      <dgm:prSet/>
      <dgm:spPr/>
      <dgm:t>
        <a:bodyPr/>
        <a:lstStyle/>
        <a:p>
          <a:endParaRPr lang="en-US"/>
        </a:p>
      </dgm:t>
    </dgm:pt>
    <dgm:pt modelId="{653AD6E4-EF8E-4C67-9952-CF16977808CB}">
      <dgm:prSet phldrT="[Text]"/>
      <dgm:spPr>
        <a:solidFill>
          <a:schemeClr val="accent3">
            <a:lumMod val="20000"/>
            <a:lumOff val="80000"/>
            <a:alpha val="90000"/>
          </a:schemeClr>
        </a:solidFill>
        <a:ln>
          <a:solidFill>
            <a:schemeClr val="accent3">
              <a:lumMod val="60000"/>
              <a:lumOff val="40000"/>
            </a:schemeClr>
          </a:solidFill>
        </a:ln>
      </dgm:spPr>
      <dgm:t>
        <a:bodyPr/>
        <a:lstStyle/>
        <a:p>
          <a:r>
            <a:rPr lang="en-US" dirty="0"/>
            <a:t>Supply Chain Labor</a:t>
          </a:r>
        </a:p>
      </dgm:t>
    </dgm:pt>
    <dgm:pt modelId="{1E22FE4F-2923-429C-95CD-29E47E320218}" type="parTrans" cxnId="{173F77D7-0660-45B7-9C8A-ACE5A33C85BE}">
      <dgm:prSet/>
      <dgm:spPr/>
      <dgm:t>
        <a:bodyPr/>
        <a:lstStyle/>
        <a:p>
          <a:endParaRPr lang="en-US"/>
        </a:p>
      </dgm:t>
    </dgm:pt>
    <dgm:pt modelId="{70FBA54C-84B1-46A2-8DE7-4863A030B4FE}" type="sibTrans" cxnId="{173F77D7-0660-45B7-9C8A-ACE5A33C85BE}">
      <dgm:prSet/>
      <dgm:spPr/>
      <dgm:t>
        <a:bodyPr/>
        <a:lstStyle/>
        <a:p>
          <a:endParaRPr lang="en-US"/>
        </a:p>
      </dgm:t>
    </dgm:pt>
    <dgm:pt modelId="{9C4D9D7A-999A-47B1-993E-64F725A74495}">
      <dgm:prSet phldrT="[Text]"/>
      <dgm:spPr>
        <a:solidFill>
          <a:schemeClr val="accent3">
            <a:lumMod val="20000"/>
            <a:lumOff val="80000"/>
            <a:alpha val="90000"/>
          </a:schemeClr>
        </a:solidFill>
        <a:ln>
          <a:solidFill>
            <a:schemeClr val="accent3">
              <a:lumMod val="60000"/>
              <a:lumOff val="40000"/>
            </a:schemeClr>
          </a:solidFill>
        </a:ln>
      </dgm:spPr>
      <dgm:t>
        <a:bodyPr/>
        <a:lstStyle/>
        <a:p>
          <a:r>
            <a:rPr lang="en-US" dirty="0"/>
            <a:t>Predatory Sales / Pricing</a:t>
          </a:r>
        </a:p>
      </dgm:t>
    </dgm:pt>
    <dgm:pt modelId="{943F77AF-C351-4B26-B91D-3969C9B5A2C1}" type="parTrans" cxnId="{681C4783-F93C-45B2-B432-6619D19F3CE9}">
      <dgm:prSet/>
      <dgm:spPr/>
      <dgm:t>
        <a:bodyPr/>
        <a:lstStyle/>
        <a:p>
          <a:endParaRPr lang="en-US"/>
        </a:p>
      </dgm:t>
    </dgm:pt>
    <dgm:pt modelId="{8D3D3A11-EB40-44B4-9168-E55638805FBD}" type="sibTrans" cxnId="{681C4783-F93C-45B2-B432-6619D19F3CE9}">
      <dgm:prSet/>
      <dgm:spPr/>
      <dgm:t>
        <a:bodyPr/>
        <a:lstStyle/>
        <a:p>
          <a:endParaRPr lang="en-US"/>
        </a:p>
      </dgm:t>
    </dgm:pt>
    <dgm:pt modelId="{C817FB93-EA52-40D3-94D7-9C601473E08B}">
      <dgm:prSet phldrT="[Text]"/>
      <dgm:spPr>
        <a:solidFill>
          <a:schemeClr val="accent3">
            <a:lumMod val="20000"/>
            <a:lumOff val="80000"/>
            <a:alpha val="90000"/>
          </a:schemeClr>
        </a:solidFill>
        <a:ln>
          <a:solidFill>
            <a:schemeClr val="accent3">
              <a:lumMod val="60000"/>
              <a:lumOff val="40000"/>
            </a:schemeClr>
          </a:solidFill>
        </a:ln>
      </dgm:spPr>
      <dgm:t>
        <a:bodyPr/>
        <a:lstStyle/>
        <a:p>
          <a:r>
            <a:rPr lang="en-US" dirty="0"/>
            <a:t>Community Relations</a:t>
          </a:r>
        </a:p>
      </dgm:t>
    </dgm:pt>
    <dgm:pt modelId="{949BC9D4-E921-4BBB-A3DD-7592858CC962}" type="parTrans" cxnId="{3EB1D6B8-5D6E-437C-AE80-3E14E62FF8D0}">
      <dgm:prSet/>
      <dgm:spPr/>
      <dgm:t>
        <a:bodyPr/>
        <a:lstStyle/>
        <a:p>
          <a:endParaRPr lang="en-US"/>
        </a:p>
      </dgm:t>
    </dgm:pt>
    <dgm:pt modelId="{FC31D4F9-71C6-4FBD-BDA3-FCB894634090}" type="sibTrans" cxnId="{3EB1D6B8-5D6E-437C-AE80-3E14E62FF8D0}">
      <dgm:prSet/>
      <dgm:spPr/>
      <dgm:t>
        <a:bodyPr/>
        <a:lstStyle/>
        <a:p>
          <a:endParaRPr lang="en-US"/>
        </a:p>
      </dgm:t>
    </dgm:pt>
    <dgm:pt modelId="{322DF4C2-E944-4A03-8DCE-3203A471A184}">
      <dgm:prSet phldrT="[Text]"/>
      <dgm:spPr>
        <a:solidFill>
          <a:schemeClr val="accent3">
            <a:lumMod val="20000"/>
            <a:lumOff val="80000"/>
            <a:alpha val="90000"/>
          </a:schemeClr>
        </a:solidFill>
        <a:ln>
          <a:solidFill>
            <a:schemeClr val="accent3">
              <a:lumMod val="60000"/>
              <a:lumOff val="40000"/>
            </a:schemeClr>
          </a:solidFill>
        </a:ln>
      </dgm:spPr>
      <dgm:t>
        <a:bodyPr/>
        <a:lstStyle/>
        <a:p>
          <a:r>
            <a:rPr lang="en-US" dirty="0"/>
            <a:t>Economic Impacts</a:t>
          </a:r>
        </a:p>
      </dgm:t>
    </dgm:pt>
    <dgm:pt modelId="{798BA39F-863C-4BE9-9C13-5FB6BE7F7E10}" type="parTrans" cxnId="{C8990BF1-D6B6-49DD-9126-85C488C5D238}">
      <dgm:prSet/>
      <dgm:spPr/>
      <dgm:t>
        <a:bodyPr/>
        <a:lstStyle/>
        <a:p>
          <a:endParaRPr lang="en-US"/>
        </a:p>
      </dgm:t>
    </dgm:pt>
    <dgm:pt modelId="{9115FC91-8309-4EF4-9149-DDD5D8AFCC55}" type="sibTrans" cxnId="{C8990BF1-D6B6-49DD-9126-85C488C5D238}">
      <dgm:prSet/>
      <dgm:spPr/>
      <dgm:t>
        <a:bodyPr/>
        <a:lstStyle/>
        <a:p>
          <a:endParaRPr lang="en-US"/>
        </a:p>
      </dgm:t>
    </dgm:pt>
    <dgm:pt modelId="{5975DCFA-21AF-4FE3-B58C-11E6027ABBDF}">
      <dgm:prSet phldrT="[Text]"/>
      <dgm:spPr>
        <a:solidFill>
          <a:schemeClr val="accent3">
            <a:lumMod val="20000"/>
            <a:lumOff val="80000"/>
            <a:alpha val="90000"/>
          </a:schemeClr>
        </a:solidFill>
        <a:ln>
          <a:solidFill>
            <a:schemeClr val="accent3">
              <a:lumMod val="60000"/>
              <a:lumOff val="40000"/>
            </a:schemeClr>
          </a:solidFill>
        </a:ln>
      </dgm:spPr>
      <dgm:t>
        <a:bodyPr/>
        <a:lstStyle/>
        <a:p>
          <a:r>
            <a:rPr lang="en-US" dirty="0"/>
            <a:t>Human Rights</a:t>
          </a:r>
        </a:p>
      </dgm:t>
    </dgm:pt>
    <dgm:pt modelId="{61D90BB2-0791-4939-BCD8-42C64704DFE6}" type="parTrans" cxnId="{FAEFF617-FC9E-49C4-9FCE-0C9EBFD0BCC8}">
      <dgm:prSet/>
      <dgm:spPr/>
      <dgm:t>
        <a:bodyPr/>
        <a:lstStyle/>
        <a:p>
          <a:endParaRPr lang="en-US"/>
        </a:p>
      </dgm:t>
    </dgm:pt>
    <dgm:pt modelId="{761D4865-615C-48FA-A22C-A26DE44984FF}" type="sibTrans" cxnId="{FAEFF617-FC9E-49C4-9FCE-0C9EBFD0BCC8}">
      <dgm:prSet/>
      <dgm:spPr/>
      <dgm:t>
        <a:bodyPr/>
        <a:lstStyle/>
        <a:p>
          <a:endParaRPr lang="en-US"/>
        </a:p>
      </dgm:t>
    </dgm:pt>
    <dgm:pt modelId="{37E1AF1D-D764-476B-8855-04D119859006}">
      <dgm:prSet phldrT="[Text]"/>
      <dgm:spPr>
        <a:solidFill>
          <a:schemeClr val="accent3">
            <a:lumMod val="20000"/>
            <a:lumOff val="80000"/>
            <a:alpha val="90000"/>
          </a:schemeClr>
        </a:solidFill>
        <a:ln>
          <a:solidFill>
            <a:schemeClr val="accent3">
              <a:lumMod val="60000"/>
              <a:lumOff val="40000"/>
            </a:schemeClr>
          </a:solidFill>
        </a:ln>
      </dgm:spPr>
      <dgm:t>
        <a:bodyPr/>
        <a:lstStyle/>
        <a:p>
          <a:r>
            <a:rPr lang="en-US" dirty="0"/>
            <a:t>Corruption</a:t>
          </a:r>
        </a:p>
      </dgm:t>
    </dgm:pt>
    <dgm:pt modelId="{25C1E2D1-BBFA-443E-A097-37BB13463C5A}" type="parTrans" cxnId="{9F337467-F5FC-466C-885B-A4135BF292D9}">
      <dgm:prSet/>
      <dgm:spPr/>
      <dgm:t>
        <a:bodyPr/>
        <a:lstStyle/>
        <a:p>
          <a:endParaRPr lang="en-US"/>
        </a:p>
      </dgm:t>
    </dgm:pt>
    <dgm:pt modelId="{D72B9A31-CDD8-4042-945F-39B9570A65BC}" type="sibTrans" cxnId="{9F337467-F5FC-466C-885B-A4135BF292D9}">
      <dgm:prSet/>
      <dgm:spPr/>
      <dgm:t>
        <a:bodyPr/>
        <a:lstStyle/>
        <a:p>
          <a:endParaRPr lang="en-US"/>
        </a:p>
      </dgm:t>
    </dgm:pt>
    <dgm:pt modelId="{830B56A0-C677-4E3B-A5EB-F19EFE27A3C6}">
      <dgm:prSet phldrT="[Text]"/>
      <dgm:spPr>
        <a:solidFill>
          <a:schemeClr val="accent3">
            <a:lumMod val="20000"/>
            <a:lumOff val="80000"/>
            <a:alpha val="90000"/>
          </a:schemeClr>
        </a:solidFill>
        <a:ln>
          <a:solidFill>
            <a:schemeClr val="accent3">
              <a:lumMod val="60000"/>
              <a:lumOff val="40000"/>
            </a:schemeClr>
          </a:solidFill>
        </a:ln>
      </dgm:spPr>
      <dgm:t>
        <a:bodyPr/>
        <a:lstStyle/>
        <a:p>
          <a:r>
            <a:rPr lang="en-US" dirty="0"/>
            <a:t>Political Activities</a:t>
          </a:r>
        </a:p>
      </dgm:t>
    </dgm:pt>
    <dgm:pt modelId="{E2CCD2AA-B20B-46C1-9445-B54E40EDFA21}" type="parTrans" cxnId="{EA4B4317-1B10-4427-9F6B-E67E042A51EE}">
      <dgm:prSet/>
      <dgm:spPr/>
      <dgm:t>
        <a:bodyPr/>
        <a:lstStyle/>
        <a:p>
          <a:endParaRPr lang="en-US"/>
        </a:p>
      </dgm:t>
    </dgm:pt>
    <dgm:pt modelId="{9300E161-E04C-443E-A335-E4AAB4F8B26B}" type="sibTrans" cxnId="{EA4B4317-1B10-4427-9F6B-E67E042A51EE}">
      <dgm:prSet/>
      <dgm:spPr/>
      <dgm:t>
        <a:bodyPr/>
        <a:lstStyle/>
        <a:p>
          <a:endParaRPr lang="en-US"/>
        </a:p>
      </dgm:t>
    </dgm:pt>
    <dgm:pt modelId="{BEEC53F2-1E06-4967-86C7-FDBB55D48A6D}">
      <dgm:prSet phldrT="[Text]"/>
      <dgm:spPr>
        <a:solidFill>
          <a:schemeClr val="accent2">
            <a:lumMod val="40000"/>
            <a:lumOff val="60000"/>
            <a:alpha val="90000"/>
          </a:schemeClr>
        </a:solidFill>
        <a:ln>
          <a:solidFill>
            <a:schemeClr val="accent2"/>
          </a:solidFill>
        </a:ln>
      </dgm:spPr>
      <dgm:t>
        <a:bodyPr/>
        <a:lstStyle/>
        <a:p>
          <a:r>
            <a:rPr lang="en-US" dirty="0"/>
            <a:t>Energy Sources</a:t>
          </a:r>
        </a:p>
      </dgm:t>
    </dgm:pt>
    <dgm:pt modelId="{DB634442-39FE-4C34-AE07-796C50EE8291}" type="parTrans" cxnId="{ABC07932-A3F6-4E54-973E-B48BA5F10D38}">
      <dgm:prSet/>
      <dgm:spPr/>
      <dgm:t>
        <a:bodyPr/>
        <a:lstStyle/>
        <a:p>
          <a:endParaRPr lang="en-US"/>
        </a:p>
      </dgm:t>
    </dgm:pt>
    <dgm:pt modelId="{B1735773-D2DC-43F0-97E5-4C5CCEE329B3}" type="sibTrans" cxnId="{ABC07932-A3F6-4E54-973E-B48BA5F10D38}">
      <dgm:prSet/>
      <dgm:spPr/>
      <dgm:t>
        <a:bodyPr/>
        <a:lstStyle/>
        <a:p>
          <a:endParaRPr lang="en-US"/>
        </a:p>
      </dgm:t>
    </dgm:pt>
    <dgm:pt modelId="{E7CED1F4-2122-43DF-8A78-E8CDAFCC6327}">
      <dgm:prSet phldrT="[Text]"/>
      <dgm:spPr>
        <a:solidFill>
          <a:schemeClr val="accent2">
            <a:lumMod val="40000"/>
            <a:lumOff val="60000"/>
            <a:alpha val="90000"/>
          </a:schemeClr>
        </a:solidFill>
        <a:ln>
          <a:solidFill>
            <a:schemeClr val="accent2"/>
          </a:solidFill>
        </a:ln>
      </dgm:spPr>
      <dgm:t>
        <a:bodyPr/>
        <a:lstStyle/>
        <a:p>
          <a:r>
            <a:rPr lang="en-US" dirty="0"/>
            <a:t>Energy Efficiency</a:t>
          </a:r>
        </a:p>
      </dgm:t>
    </dgm:pt>
    <dgm:pt modelId="{B1DDC56D-1405-4188-BE1F-34A591485E7F}" type="parTrans" cxnId="{1F476C7D-5E02-4871-806A-740207416712}">
      <dgm:prSet/>
      <dgm:spPr/>
      <dgm:t>
        <a:bodyPr/>
        <a:lstStyle/>
        <a:p>
          <a:endParaRPr lang="en-US"/>
        </a:p>
      </dgm:t>
    </dgm:pt>
    <dgm:pt modelId="{6FF302D9-1AC2-49ED-AA54-431D7222B1A4}" type="sibTrans" cxnId="{1F476C7D-5E02-4871-806A-740207416712}">
      <dgm:prSet/>
      <dgm:spPr/>
      <dgm:t>
        <a:bodyPr/>
        <a:lstStyle/>
        <a:p>
          <a:endParaRPr lang="en-US"/>
        </a:p>
      </dgm:t>
    </dgm:pt>
    <dgm:pt modelId="{89B960C5-A8D1-440B-82BA-13BA30830C4C}">
      <dgm:prSet phldrT="[Text]"/>
      <dgm:spPr>
        <a:solidFill>
          <a:schemeClr val="accent2">
            <a:lumMod val="40000"/>
            <a:lumOff val="60000"/>
            <a:alpha val="90000"/>
          </a:schemeClr>
        </a:solidFill>
        <a:ln>
          <a:solidFill>
            <a:schemeClr val="accent2"/>
          </a:solidFill>
        </a:ln>
      </dgm:spPr>
      <dgm:t>
        <a:bodyPr/>
        <a:lstStyle/>
        <a:p>
          <a:r>
            <a:rPr lang="en-US" dirty="0"/>
            <a:t>Plastics</a:t>
          </a:r>
        </a:p>
      </dgm:t>
    </dgm:pt>
    <dgm:pt modelId="{A19EE5DF-39FB-4EE5-B7F3-63C8F46D2716}" type="parTrans" cxnId="{9E689E87-A962-45B6-BC2B-7F02A54983E1}">
      <dgm:prSet/>
      <dgm:spPr/>
      <dgm:t>
        <a:bodyPr/>
        <a:lstStyle/>
        <a:p>
          <a:endParaRPr lang="en-US"/>
        </a:p>
      </dgm:t>
    </dgm:pt>
    <dgm:pt modelId="{2368E9DF-B101-4358-A3B8-5B7EE1F31392}" type="sibTrans" cxnId="{9E689E87-A962-45B6-BC2B-7F02A54983E1}">
      <dgm:prSet/>
      <dgm:spPr/>
      <dgm:t>
        <a:bodyPr/>
        <a:lstStyle/>
        <a:p>
          <a:endParaRPr lang="en-US"/>
        </a:p>
      </dgm:t>
    </dgm:pt>
    <dgm:pt modelId="{8DF35B57-3208-4BFB-91CE-C10D0FBAA10A}">
      <dgm:prSet phldrT="[Text]" custT="1"/>
      <dgm:spPr>
        <a:solidFill>
          <a:schemeClr val="accent2">
            <a:lumMod val="20000"/>
            <a:lumOff val="80000"/>
          </a:schemeClr>
        </a:solidFill>
      </dgm:spPr>
      <dgm:t>
        <a:bodyPr/>
        <a:lstStyle/>
        <a:p>
          <a:r>
            <a:rPr lang="en-US" sz="1300" b="1" dirty="0"/>
            <a:t>Board Quality</a:t>
          </a:r>
        </a:p>
      </dgm:t>
    </dgm:pt>
    <dgm:pt modelId="{9B617319-626A-4E4C-9ADD-FE9F30D5E65B}" type="parTrans" cxnId="{A735CB9B-9D56-4EE1-AC13-D33DFDEE2179}">
      <dgm:prSet/>
      <dgm:spPr/>
      <dgm:t>
        <a:bodyPr/>
        <a:lstStyle/>
        <a:p>
          <a:endParaRPr lang="en-US"/>
        </a:p>
      </dgm:t>
    </dgm:pt>
    <dgm:pt modelId="{80713F91-9BCD-4CCF-8A0D-C0940953B648}" type="sibTrans" cxnId="{A735CB9B-9D56-4EE1-AC13-D33DFDEE2179}">
      <dgm:prSet/>
      <dgm:spPr/>
      <dgm:t>
        <a:bodyPr/>
        <a:lstStyle/>
        <a:p>
          <a:endParaRPr lang="en-US"/>
        </a:p>
      </dgm:t>
    </dgm:pt>
    <dgm:pt modelId="{F1D6D4A2-5CF4-4A3F-AF0D-67AF87228A6C}">
      <dgm:prSet phldrT="[Text]" custT="1"/>
      <dgm:spPr>
        <a:solidFill>
          <a:schemeClr val="accent2">
            <a:lumMod val="20000"/>
            <a:lumOff val="80000"/>
          </a:schemeClr>
        </a:solidFill>
      </dgm:spPr>
      <dgm:t>
        <a:bodyPr/>
        <a:lstStyle/>
        <a:p>
          <a:r>
            <a:rPr lang="en-US" sz="1000" dirty="0"/>
            <a:t>Independence</a:t>
          </a:r>
        </a:p>
      </dgm:t>
    </dgm:pt>
    <dgm:pt modelId="{0D91DE76-9BEC-48A3-83C9-32AAB8872BFA}" type="parTrans" cxnId="{A39CD455-B593-4D3A-8C5C-743DB85CF298}">
      <dgm:prSet/>
      <dgm:spPr/>
      <dgm:t>
        <a:bodyPr/>
        <a:lstStyle/>
        <a:p>
          <a:endParaRPr lang="en-US"/>
        </a:p>
      </dgm:t>
    </dgm:pt>
    <dgm:pt modelId="{C7902027-7EE4-4736-B9FC-9ED4B08B511F}" type="sibTrans" cxnId="{A39CD455-B593-4D3A-8C5C-743DB85CF298}">
      <dgm:prSet/>
      <dgm:spPr/>
      <dgm:t>
        <a:bodyPr/>
        <a:lstStyle/>
        <a:p>
          <a:endParaRPr lang="en-US"/>
        </a:p>
      </dgm:t>
    </dgm:pt>
    <dgm:pt modelId="{65776CC9-7A63-45C8-A127-0E64C7D392E9}">
      <dgm:prSet phldrT="[Text]" custT="1"/>
      <dgm:spPr>
        <a:solidFill>
          <a:schemeClr val="accent2">
            <a:lumMod val="20000"/>
            <a:lumOff val="80000"/>
          </a:schemeClr>
        </a:solidFill>
      </dgm:spPr>
      <dgm:t>
        <a:bodyPr/>
        <a:lstStyle/>
        <a:p>
          <a:r>
            <a:rPr lang="en-US" sz="1000" dirty="0"/>
            <a:t>Skills and Qualifications</a:t>
          </a:r>
        </a:p>
      </dgm:t>
    </dgm:pt>
    <dgm:pt modelId="{2940504A-D645-454D-B9F3-6B903BD79124}" type="parTrans" cxnId="{08536304-3573-4A3E-8C17-8166D2543E26}">
      <dgm:prSet/>
      <dgm:spPr/>
      <dgm:t>
        <a:bodyPr/>
        <a:lstStyle/>
        <a:p>
          <a:endParaRPr lang="en-US"/>
        </a:p>
      </dgm:t>
    </dgm:pt>
    <dgm:pt modelId="{A374B1E4-C59E-4160-BF82-70666B6E32E1}" type="sibTrans" cxnId="{08536304-3573-4A3E-8C17-8166D2543E26}">
      <dgm:prSet/>
      <dgm:spPr/>
      <dgm:t>
        <a:bodyPr/>
        <a:lstStyle/>
        <a:p>
          <a:endParaRPr lang="en-US"/>
        </a:p>
      </dgm:t>
    </dgm:pt>
    <dgm:pt modelId="{86398222-8295-40D4-840F-37E39BF440B4}">
      <dgm:prSet phldrT="[Text]" custT="1"/>
      <dgm:spPr>
        <a:solidFill>
          <a:schemeClr val="accent2">
            <a:lumMod val="20000"/>
            <a:lumOff val="80000"/>
          </a:schemeClr>
        </a:solidFill>
      </dgm:spPr>
      <dgm:t>
        <a:bodyPr/>
        <a:lstStyle/>
        <a:p>
          <a:r>
            <a:rPr lang="en-US" sz="1000" dirty="0"/>
            <a:t>Diversity</a:t>
          </a:r>
        </a:p>
      </dgm:t>
    </dgm:pt>
    <dgm:pt modelId="{FCDFFC67-38E4-458D-8BF2-177814E7BCFD}" type="parTrans" cxnId="{9A2DB61F-1CCC-4FDE-812E-784F386EC4E3}">
      <dgm:prSet/>
      <dgm:spPr/>
      <dgm:t>
        <a:bodyPr/>
        <a:lstStyle/>
        <a:p>
          <a:endParaRPr lang="en-US"/>
        </a:p>
      </dgm:t>
    </dgm:pt>
    <dgm:pt modelId="{977C86DC-D13D-424D-80FA-951F0205621D}" type="sibTrans" cxnId="{9A2DB61F-1CCC-4FDE-812E-784F386EC4E3}">
      <dgm:prSet/>
      <dgm:spPr/>
      <dgm:t>
        <a:bodyPr/>
        <a:lstStyle/>
        <a:p>
          <a:endParaRPr lang="en-US"/>
        </a:p>
      </dgm:t>
    </dgm:pt>
    <dgm:pt modelId="{120800E4-B1F9-4F96-BEA3-D2FB299EF18A}">
      <dgm:prSet phldrT="[Text]" custT="1"/>
      <dgm:spPr>
        <a:solidFill>
          <a:schemeClr val="accent2">
            <a:lumMod val="20000"/>
            <a:lumOff val="80000"/>
          </a:schemeClr>
        </a:solidFill>
      </dgm:spPr>
      <dgm:t>
        <a:bodyPr/>
        <a:lstStyle/>
        <a:p>
          <a:r>
            <a:rPr lang="en-US" sz="1000" dirty="0"/>
            <a:t>Refreshment</a:t>
          </a:r>
        </a:p>
      </dgm:t>
    </dgm:pt>
    <dgm:pt modelId="{4B99F6DB-B60D-4B0F-9F9A-50E1D0505AC2}" type="parTrans" cxnId="{0333BC68-9D3A-4FF3-8037-F79E5E6D4C34}">
      <dgm:prSet/>
      <dgm:spPr/>
      <dgm:t>
        <a:bodyPr/>
        <a:lstStyle/>
        <a:p>
          <a:endParaRPr lang="en-US"/>
        </a:p>
      </dgm:t>
    </dgm:pt>
    <dgm:pt modelId="{93A5DBED-F503-44E8-B051-046ED557BE56}" type="sibTrans" cxnId="{0333BC68-9D3A-4FF3-8037-F79E5E6D4C34}">
      <dgm:prSet/>
      <dgm:spPr/>
      <dgm:t>
        <a:bodyPr/>
        <a:lstStyle/>
        <a:p>
          <a:endParaRPr lang="en-US"/>
        </a:p>
      </dgm:t>
    </dgm:pt>
    <dgm:pt modelId="{2638452C-837E-43FA-B9AA-0B0E33C94DAA}">
      <dgm:prSet phldrT="[Text]" custT="1"/>
      <dgm:spPr>
        <a:solidFill>
          <a:schemeClr val="accent2">
            <a:lumMod val="20000"/>
            <a:lumOff val="80000"/>
          </a:schemeClr>
        </a:solidFill>
      </dgm:spPr>
      <dgm:t>
        <a:bodyPr/>
        <a:lstStyle/>
        <a:p>
          <a:r>
            <a:rPr lang="en-US" sz="1000" dirty="0"/>
            <a:t>Board Leadership</a:t>
          </a:r>
        </a:p>
      </dgm:t>
    </dgm:pt>
    <dgm:pt modelId="{599C0E41-2E16-4069-991D-591291A5270E}" type="parTrans" cxnId="{ECA32D6B-7806-4E49-97E4-80A78AD6A9BE}">
      <dgm:prSet/>
      <dgm:spPr/>
      <dgm:t>
        <a:bodyPr/>
        <a:lstStyle/>
        <a:p>
          <a:endParaRPr lang="en-US"/>
        </a:p>
      </dgm:t>
    </dgm:pt>
    <dgm:pt modelId="{35253107-E1E6-4DB1-AE88-7ED6715D8F58}" type="sibTrans" cxnId="{ECA32D6B-7806-4E49-97E4-80A78AD6A9BE}">
      <dgm:prSet/>
      <dgm:spPr/>
      <dgm:t>
        <a:bodyPr/>
        <a:lstStyle/>
        <a:p>
          <a:endParaRPr lang="en-US"/>
        </a:p>
      </dgm:t>
    </dgm:pt>
    <dgm:pt modelId="{5420522E-50B0-4531-AADB-211EAC0830B7}">
      <dgm:prSet phldrT="[Text]" custT="1"/>
      <dgm:spPr>
        <a:solidFill>
          <a:schemeClr val="accent2">
            <a:lumMod val="20000"/>
            <a:lumOff val="80000"/>
          </a:schemeClr>
        </a:solidFill>
      </dgm:spPr>
      <dgm:t>
        <a:bodyPr/>
        <a:lstStyle/>
        <a:p>
          <a:r>
            <a:rPr lang="en-US" sz="1300" b="1" dirty="0"/>
            <a:t>Management Incentives</a:t>
          </a:r>
        </a:p>
      </dgm:t>
    </dgm:pt>
    <dgm:pt modelId="{F37EEE8A-0658-4F55-B5BD-52149DCDA5FB}" type="parTrans" cxnId="{4599400A-E07A-4284-98AE-9C27C21FE48A}">
      <dgm:prSet/>
      <dgm:spPr/>
      <dgm:t>
        <a:bodyPr/>
        <a:lstStyle/>
        <a:p>
          <a:endParaRPr lang="en-US"/>
        </a:p>
      </dgm:t>
    </dgm:pt>
    <dgm:pt modelId="{C453CBFF-3EF0-4802-900F-73D045A921D3}" type="sibTrans" cxnId="{4599400A-E07A-4284-98AE-9C27C21FE48A}">
      <dgm:prSet/>
      <dgm:spPr/>
      <dgm:t>
        <a:bodyPr/>
        <a:lstStyle/>
        <a:p>
          <a:endParaRPr lang="en-US"/>
        </a:p>
      </dgm:t>
    </dgm:pt>
    <dgm:pt modelId="{99440648-0AEC-425F-B054-2EDC03073F7E}">
      <dgm:prSet phldrT="[Text]" custT="1"/>
      <dgm:spPr>
        <a:solidFill>
          <a:schemeClr val="accent2">
            <a:lumMod val="20000"/>
            <a:lumOff val="80000"/>
          </a:schemeClr>
        </a:solidFill>
      </dgm:spPr>
      <dgm:t>
        <a:bodyPr/>
        <a:lstStyle/>
        <a:p>
          <a:r>
            <a:rPr lang="en-US" sz="1000" dirty="0"/>
            <a:t>Pay-for-Performance Alignment</a:t>
          </a:r>
        </a:p>
      </dgm:t>
    </dgm:pt>
    <dgm:pt modelId="{DE66140E-A502-462E-A48F-5D8B1E2F746A}" type="parTrans" cxnId="{1729ABB4-3979-4428-88DF-85D48F7343D2}">
      <dgm:prSet/>
      <dgm:spPr/>
      <dgm:t>
        <a:bodyPr/>
        <a:lstStyle/>
        <a:p>
          <a:endParaRPr lang="en-US"/>
        </a:p>
      </dgm:t>
    </dgm:pt>
    <dgm:pt modelId="{FC6B574E-E78E-4D9D-8FBB-4FB32B8FBC75}" type="sibTrans" cxnId="{1729ABB4-3979-4428-88DF-85D48F7343D2}">
      <dgm:prSet/>
      <dgm:spPr/>
      <dgm:t>
        <a:bodyPr/>
        <a:lstStyle/>
        <a:p>
          <a:endParaRPr lang="en-US"/>
        </a:p>
      </dgm:t>
    </dgm:pt>
    <dgm:pt modelId="{0B81D978-5DB7-4178-9323-877E96582819}">
      <dgm:prSet phldrT="[Text]" custT="1"/>
      <dgm:spPr>
        <a:solidFill>
          <a:schemeClr val="accent2">
            <a:lumMod val="20000"/>
            <a:lumOff val="80000"/>
          </a:schemeClr>
        </a:solidFill>
      </dgm:spPr>
      <dgm:t>
        <a:bodyPr/>
        <a:lstStyle/>
        <a:p>
          <a:r>
            <a:rPr lang="en-US" sz="1000" dirty="0"/>
            <a:t>Ownership Requirements</a:t>
          </a:r>
        </a:p>
      </dgm:t>
    </dgm:pt>
    <dgm:pt modelId="{893D75EB-A4D5-4047-B7F1-2805E3B9E8C5}" type="parTrans" cxnId="{5F7CDC65-D1BC-4AB9-AAC1-3E4C789E44A8}">
      <dgm:prSet/>
      <dgm:spPr/>
      <dgm:t>
        <a:bodyPr/>
        <a:lstStyle/>
        <a:p>
          <a:endParaRPr lang="en-US"/>
        </a:p>
      </dgm:t>
    </dgm:pt>
    <dgm:pt modelId="{FB18E4D2-3F4A-4080-904D-5D365DACB5B4}" type="sibTrans" cxnId="{5F7CDC65-D1BC-4AB9-AAC1-3E4C789E44A8}">
      <dgm:prSet/>
      <dgm:spPr/>
      <dgm:t>
        <a:bodyPr/>
        <a:lstStyle/>
        <a:p>
          <a:endParaRPr lang="en-US"/>
        </a:p>
      </dgm:t>
    </dgm:pt>
    <dgm:pt modelId="{FFB0FF9C-0041-45E2-8BEC-A2070A519015}">
      <dgm:prSet phldrT="[Text]" custT="1"/>
      <dgm:spPr>
        <a:solidFill>
          <a:schemeClr val="accent2">
            <a:lumMod val="20000"/>
            <a:lumOff val="80000"/>
          </a:schemeClr>
        </a:solidFill>
      </dgm:spPr>
      <dgm:t>
        <a:bodyPr/>
        <a:lstStyle/>
        <a:p>
          <a:r>
            <a:rPr lang="en-US" sz="1000" dirty="0"/>
            <a:t>Metrics and Goals</a:t>
          </a:r>
        </a:p>
      </dgm:t>
    </dgm:pt>
    <dgm:pt modelId="{C3520936-06BA-46A4-8E1A-C3B0DFE3B3D5}" type="parTrans" cxnId="{C4E59255-2991-439A-AD86-B6A496181FE9}">
      <dgm:prSet/>
      <dgm:spPr/>
      <dgm:t>
        <a:bodyPr/>
        <a:lstStyle/>
        <a:p>
          <a:endParaRPr lang="en-US"/>
        </a:p>
      </dgm:t>
    </dgm:pt>
    <dgm:pt modelId="{FA602D85-8FFA-4A39-8C2E-5B9EA0DCD473}" type="sibTrans" cxnId="{C4E59255-2991-439A-AD86-B6A496181FE9}">
      <dgm:prSet/>
      <dgm:spPr/>
      <dgm:t>
        <a:bodyPr/>
        <a:lstStyle/>
        <a:p>
          <a:endParaRPr lang="en-US"/>
        </a:p>
      </dgm:t>
    </dgm:pt>
    <dgm:pt modelId="{7D8D07B2-3CEE-478F-A53C-8E8C4255A6B2}">
      <dgm:prSet phldrT="[Text]" custT="1"/>
      <dgm:spPr>
        <a:solidFill>
          <a:schemeClr val="accent2">
            <a:lumMod val="20000"/>
            <a:lumOff val="80000"/>
          </a:schemeClr>
        </a:solidFill>
      </dgm:spPr>
      <dgm:t>
        <a:bodyPr/>
        <a:lstStyle/>
        <a:p>
          <a:r>
            <a:rPr lang="en-US" sz="1000" dirty="0"/>
            <a:t>Severance / CIC Payouts</a:t>
          </a:r>
        </a:p>
      </dgm:t>
    </dgm:pt>
    <dgm:pt modelId="{8D1DBF35-2989-426C-A4A9-1CE02C0B8CA1}" type="parTrans" cxnId="{4C40BB72-2B18-4208-AD20-C2AD03297B90}">
      <dgm:prSet/>
      <dgm:spPr/>
      <dgm:t>
        <a:bodyPr/>
        <a:lstStyle/>
        <a:p>
          <a:endParaRPr lang="en-US"/>
        </a:p>
      </dgm:t>
    </dgm:pt>
    <dgm:pt modelId="{34A8AA02-FE24-4345-9928-54A084A7113A}" type="sibTrans" cxnId="{4C40BB72-2B18-4208-AD20-C2AD03297B90}">
      <dgm:prSet/>
      <dgm:spPr/>
      <dgm:t>
        <a:bodyPr/>
        <a:lstStyle/>
        <a:p>
          <a:endParaRPr lang="en-US"/>
        </a:p>
      </dgm:t>
    </dgm:pt>
    <dgm:pt modelId="{F8BA8DA6-C1DC-4B4A-9446-BBE66F263BD7}">
      <dgm:prSet phldrT="[Text]" custT="1"/>
      <dgm:spPr>
        <a:solidFill>
          <a:schemeClr val="accent2">
            <a:lumMod val="20000"/>
            <a:lumOff val="80000"/>
          </a:schemeClr>
        </a:solidFill>
      </dgm:spPr>
      <dgm:t>
        <a:bodyPr/>
        <a:lstStyle/>
        <a:p>
          <a:r>
            <a:rPr lang="en-US" sz="1000" dirty="0"/>
            <a:t>Claw-back Provisions</a:t>
          </a:r>
        </a:p>
      </dgm:t>
    </dgm:pt>
    <dgm:pt modelId="{323C0F33-1070-42F0-ABD8-F2F26043AF37}" type="parTrans" cxnId="{5892BF18-077E-497C-8450-955170DC4187}">
      <dgm:prSet/>
      <dgm:spPr/>
      <dgm:t>
        <a:bodyPr/>
        <a:lstStyle/>
        <a:p>
          <a:endParaRPr lang="en-US"/>
        </a:p>
      </dgm:t>
    </dgm:pt>
    <dgm:pt modelId="{930B4B3D-7D3F-4502-A26B-0AD342DB68BB}" type="sibTrans" cxnId="{5892BF18-077E-497C-8450-955170DC4187}">
      <dgm:prSet/>
      <dgm:spPr/>
      <dgm:t>
        <a:bodyPr/>
        <a:lstStyle/>
        <a:p>
          <a:endParaRPr lang="en-US"/>
        </a:p>
      </dgm:t>
    </dgm:pt>
    <dgm:pt modelId="{2977D61E-A9D9-493C-BA7D-10DAF32F0ECF}">
      <dgm:prSet phldrT="[Text]" custT="1"/>
      <dgm:spPr>
        <a:solidFill>
          <a:schemeClr val="accent2">
            <a:lumMod val="20000"/>
            <a:lumOff val="80000"/>
          </a:schemeClr>
        </a:solidFill>
      </dgm:spPr>
      <dgm:t>
        <a:bodyPr/>
        <a:lstStyle/>
        <a:p>
          <a:r>
            <a:rPr lang="en-US" sz="1300" b="1" dirty="0"/>
            <a:t>Shareholder Rights</a:t>
          </a:r>
        </a:p>
      </dgm:t>
    </dgm:pt>
    <dgm:pt modelId="{34BFB43A-8170-4E13-A3DE-A831609A0940}" type="parTrans" cxnId="{330351E8-6928-4397-B8A6-174884B280BE}">
      <dgm:prSet/>
      <dgm:spPr/>
      <dgm:t>
        <a:bodyPr/>
        <a:lstStyle/>
        <a:p>
          <a:endParaRPr lang="en-US"/>
        </a:p>
      </dgm:t>
    </dgm:pt>
    <dgm:pt modelId="{6BEC015A-9BB4-4359-8EC2-5C8485D98FBD}" type="sibTrans" cxnId="{330351E8-6928-4397-B8A6-174884B280BE}">
      <dgm:prSet/>
      <dgm:spPr/>
      <dgm:t>
        <a:bodyPr/>
        <a:lstStyle/>
        <a:p>
          <a:endParaRPr lang="en-US"/>
        </a:p>
      </dgm:t>
    </dgm:pt>
    <dgm:pt modelId="{287FAFF1-610A-460B-8BBC-B5B58C7B7FBA}">
      <dgm:prSet phldrT="[Text]" custT="1"/>
      <dgm:spPr>
        <a:solidFill>
          <a:schemeClr val="accent2">
            <a:lumMod val="20000"/>
            <a:lumOff val="80000"/>
          </a:schemeClr>
        </a:solidFill>
      </dgm:spPr>
      <dgm:t>
        <a:bodyPr/>
        <a:lstStyle/>
        <a:p>
          <a:r>
            <a:rPr lang="en-US" sz="1000" dirty="0"/>
            <a:t>Board Accountability to Shareholders</a:t>
          </a:r>
        </a:p>
      </dgm:t>
    </dgm:pt>
    <dgm:pt modelId="{760CCF04-C309-486B-B166-9FA3BC1C7F5A}" type="parTrans" cxnId="{75FF7184-23CC-4077-AAEC-0C49C4F87E2E}">
      <dgm:prSet/>
      <dgm:spPr/>
      <dgm:t>
        <a:bodyPr/>
        <a:lstStyle/>
        <a:p>
          <a:endParaRPr lang="en-US"/>
        </a:p>
      </dgm:t>
    </dgm:pt>
    <dgm:pt modelId="{A7445DFF-F3EE-417E-9578-3DF7756C771D}" type="sibTrans" cxnId="{75FF7184-23CC-4077-AAEC-0C49C4F87E2E}">
      <dgm:prSet/>
      <dgm:spPr/>
      <dgm:t>
        <a:bodyPr/>
        <a:lstStyle/>
        <a:p>
          <a:endParaRPr lang="en-US"/>
        </a:p>
      </dgm:t>
    </dgm:pt>
    <dgm:pt modelId="{6A0D7DB7-08FF-4E74-8974-6C9F8C4C0C2A}">
      <dgm:prSet phldrT="[Text]" custT="1"/>
      <dgm:spPr>
        <a:solidFill>
          <a:schemeClr val="accent2">
            <a:lumMod val="20000"/>
            <a:lumOff val="80000"/>
          </a:schemeClr>
        </a:solidFill>
      </dgm:spPr>
      <dgm:t>
        <a:bodyPr/>
        <a:lstStyle/>
        <a:p>
          <a:r>
            <a:rPr lang="en-US" sz="1000" dirty="0"/>
            <a:t>Shareholders’ ability to act</a:t>
          </a:r>
        </a:p>
      </dgm:t>
    </dgm:pt>
    <dgm:pt modelId="{01F63FCB-E809-44F9-8E23-6D9EB140C5CC}" type="parTrans" cxnId="{AE25438C-36A7-480A-B891-2D581E09851B}">
      <dgm:prSet/>
      <dgm:spPr/>
      <dgm:t>
        <a:bodyPr/>
        <a:lstStyle/>
        <a:p>
          <a:endParaRPr lang="en-US"/>
        </a:p>
      </dgm:t>
    </dgm:pt>
    <dgm:pt modelId="{72F8E358-CD64-4EDF-9D8D-6AA1A5699AF2}" type="sibTrans" cxnId="{AE25438C-36A7-480A-B891-2D581E09851B}">
      <dgm:prSet/>
      <dgm:spPr/>
      <dgm:t>
        <a:bodyPr/>
        <a:lstStyle/>
        <a:p>
          <a:endParaRPr lang="en-US"/>
        </a:p>
      </dgm:t>
    </dgm:pt>
    <dgm:pt modelId="{09DF870A-3A57-4DFA-9815-52C77E26CA75}">
      <dgm:prSet phldrT="[Text]" custT="1"/>
      <dgm:spPr>
        <a:solidFill>
          <a:schemeClr val="accent2">
            <a:lumMod val="20000"/>
            <a:lumOff val="80000"/>
          </a:schemeClr>
        </a:solidFill>
      </dgm:spPr>
      <dgm:t>
        <a:bodyPr/>
        <a:lstStyle/>
        <a:p>
          <a:r>
            <a:rPr lang="en-US" sz="1000" dirty="0"/>
            <a:t>Voting Rights</a:t>
          </a:r>
        </a:p>
      </dgm:t>
    </dgm:pt>
    <dgm:pt modelId="{0FB839C9-0B56-4A78-A7CA-726E4CA6F3EB}" type="parTrans" cxnId="{FA0534A0-8A3B-4AE5-8A65-92E9BB71C2BD}">
      <dgm:prSet/>
      <dgm:spPr/>
      <dgm:t>
        <a:bodyPr/>
        <a:lstStyle/>
        <a:p>
          <a:endParaRPr lang="en-US"/>
        </a:p>
      </dgm:t>
    </dgm:pt>
    <dgm:pt modelId="{CD09F43C-E7DC-4DDE-A7C1-9293AA8EC14D}" type="sibTrans" cxnId="{FA0534A0-8A3B-4AE5-8A65-92E9BB71C2BD}">
      <dgm:prSet/>
      <dgm:spPr/>
      <dgm:t>
        <a:bodyPr/>
        <a:lstStyle/>
        <a:p>
          <a:endParaRPr lang="en-US"/>
        </a:p>
      </dgm:t>
    </dgm:pt>
    <dgm:pt modelId="{7922A924-9945-45D4-89C6-D8987E6A8598}">
      <dgm:prSet phldrT="[Text]" custT="1"/>
      <dgm:spPr>
        <a:solidFill>
          <a:schemeClr val="accent2"/>
        </a:solidFill>
      </dgm:spPr>
      <dgm:t>
        <a:bodyPr/>
        <a:lstStyle/>
        <a:p>
          <a:r>
            <a:rPr lang="en-US" sz="2800" b="1" dirty="0"/>
            <a:t>E</a:t>
          </a:r>
          <a:r>
            <a:rPr lang="en-US" sz="2800" dirty="0"/>
            <a:t>nvironmental</a:t>
          </a:r>
        </a:p>
      </dgm:t>
    </dgm:pt>
    <dgm:pt modelId="{C5160ECB-547A-42E0-BE34-A2F2956CB356}" type="parTrans" cxnId="{78868C8A-196E-4E41-BC15-8EFD4DF0E674}">
      <dgm:prSet/>
      <dgm:spPr/>
      <dgm:t>
        <a:bodyPr/>
        <a:lstStyle/>
        <a:p>
          <a:endParaRPr lang="en-US"/>
        </a:p>
      </dgm:t>
    </dgm:pt>
    <dgm:pt modelId="{5EA53C83-0575-4348-AD94-F0E640563023}" type="sibTrans" cxnId="{78868C8A-196E-4E41-BC15-8EFD4DF0E674}">
      <dgm:prSet/>
      <dgm:spPr/>
      <dgm:t>
        <a:bodyPr/>
        <a:lstStyle/>
        <a:p>
          <a:endParaRPr lang="en-US"/>
        </a:p>
      </dgm:t>
    </dgm:pt>
    <dgm:pt modelId="{BEE6E511-ECB1-4D55-BABA-372DF58CA6EE}" type="pres">
      <dgm:prSet presAssocID="{EA3A604F-6EC8-46EA-94D2-8AAEF3A9F21A}" presName="diagram" presStyleCnt="0">
        <dgm:presLayoutVars>
          <dgm:chPref val="1"/>
          <dgm:dir/>
          <dgm:animOne val="branch"/>
          <dgm:animLvl val="lvl"/>
          <dgm:resizeHandles/>
        </dgm:presLayoutVars>
      </dgm:prSet>
      <dgm:spPr/>
    </dgm:pt>
    <dgm:pt modelId="{349037B3-96A4-4D68-9C06-63B20089D394}" type="pres">
      <dgm:prSet presAssocID="{43A393F4-BF72-413C-9500-92226B331B54}" presName="root" presStyleCnt="0"/>
      <dgm:spPr/>
    </dgm:pt>
    <dgm:pt modelId="{071301E8-5571-4756-BF24-68A2B14BBFC2}" type="pres">
      <dgm:prSet presAssocID="{43A393F4-BF72-413C-9500-92226B331B54}" presName="rootComposite" presStyleCnt="0"/>
      <dgm:spPr/>
    </dgm:pt>
    <dgm:pt modelId="{D30AABE2-4A30-4AD8-8744-C54FE09430E9}" type="pres">
      <dgm:prSet presAssocID="{43A393F4-BF72-413C-9500-92226B331B54}" presName="rootText" presStyleLbl="node1" presStyleIdx="0" presStyleCnt="3"/>
      <dgm:spPr/>
    </dgm:pt>
    <dgm:pt modelId="{3B123CE8-7B62-4B81-9D1A-2646CB9AFD8C}" type="pres">
      <dgm:prSet presAssocID="{43A393F4-BF72-413C-9500-92226B331B54}" presName="rootConnector" presStyleLbl="node1" presStyleIdx="0" presStyleCnt="3"/>
      <dgm:spPr/>
    </dgm:pt>
    <dgm:pt modelId="{86D0F655-5A71-46E4-8987-437AC67EEADC}" type="pres">
      <dgm:prSet presAssocID="{43A393F4-BF72-413C-9500-92226B331B54}" presName="childShape" presStyleCnt="0"/>
      <dgm:spPr/>
    </dgm:pt>
    <dgm:pt modelId="{F6BD7D5F-188D-413D-AF7D-823E3E3B42D1}" type="pres">
      <dgm:prSet presAssocID="{9B617319-626A-4E4C-9ADD-FE9F30D5E65B}" presName="Name13" presStyleLbl="parChTrans1D2" presStyleIdx="0" presStyleCnt="9"/>
      <dgm:spPr/>
    </dgm:pt>
    <dgm:pt modelId="{62D5A4C2-EA25-43CA-9C16-045E8C0B3CF0}" type="pres">
      <dgm:prSet presAssocID="{8DF35B57-3208-4BFB-91CE-C10D0FBAA10A}" presName="childText" presStyleLbl="bgAcc1" presStyleIdx="0" presStyleCnt="9">
        <dgm:presLayoutVars>
          <dgm:bulletEnabled val="1"/>
        </dgm:presLayoutVars>
      </dgm:prSet>
      <dgm:spPr/>
    </dgm:pt>
    <dgm:pt modelId="{A4359CA6-B4B8-4615-A35E-6BF6A076D2FB}" type="pres">
      <dgm:prSet presAssocID="{F37EEE8A-0658-4F55-B5BD-52149DCDA5FB}" presName="Name13" presStyleLbl="parChTrans1D2" presStyleIdx="1" presStyleCnt="9"/>
      <dgm:spPr/>
    </dgm:pt>
    <dgm:pt modelId="{3AE9E954-98EB-4B2B-AEA5-7D974CE0693C}" type="pres">
      <dgm:prSet presAssocID="{5420522E-50B0-4531-AADB-211EAC0830B7}" presName="childText" presStyleLbl="bgAcc1" presStyleIdx="1" presStyleCnt="9">
        <dgm:presLayoutVars>
          <dgm:bulletEnabled val="1"/>
        </dgm:presLayoutVars>
      </dgm:prSet>
      <dgm:spPr/>
    </dgm:pt>
    <dgm:pt modelId="{00A411FD-A689-4063-ADA0-96A830812542}" type="pres">
      <dgm:prSet presAssocID="{34BFB43A-8170-4E13-A3DE-A831609A0940}" presName="Name13" presStyleLbl="parChTrans1D2" presStyleIdx="2" presStyleCnt="9"/>
      <dgm:spPr/>
    </dgm:pt>
    <dgm:pt modelId="{1EE36B46-9788-43E6-8507-77043B7FAD9D}" type="pres">
      <dgm:prSet presAssocID="{2977D61E-A9D9-493C-BA7D-10DAF32F0ECF}" presName="childText" presStyleLbl="bgAcc1" presStyleIdx="2" presStyleCnt="9">
        <dgm:presLayoutVars>
          <dgm:bulletEnabled val="1"/>
        </dgm:presLayoutVars>
      </dgm:prSet>
      <dgm:spPr/>
    </dgm:pt>
    <dgm:pt modelId="{B4CCDD8B-CD20-42F4-99F0-24933282E71B}" type="pres">
      <dgm:prSet presAssocID="{7922A924-9945-45D4-89C6-D8987E6A8598}" presName="root" presStyleCnt="0"/>
      <dgm:spPr/>
    </dgm:pt>
    <dgm:pt modelId="{4AFDCEE3-5D4D-4D5C-AC3E-A6500264FB02}" type="pres">
      <dgm:prSet presAssocID="{7922A924-9945-45D4-89C6-D8987E6A8598}" presName="rootComposite" presStyleCnt="0"/>
      <dgm:spPr/>
    </dgm:pt>
    <dgm:pt modelId="{E358BF80-D667-405C-A905-98D150935A34}" type="pres">
      <dgm:prSet presAssocID="{7922A924-9945-45D4-89C6-D8987E6A8598}" presName="rootText" presStyleLbl="node1" presStyleIdx="1" presStyleCnt="3"/>
      <dgm:spPr/>
    </dgm:pt>
    <dgm:pt modelId="{48B07A69-A4D1-4D4D-9B8C-195971D341F4}" type="pres">
      <dgm:prSet presAssocID="{7922A924-9945-45D4-89C6-D8987E6A8598}" presName="rootConnector" presStyleLbl="node1" presStyleIdx="1" presStyleCnt="3"/>
      <dgm:spPr/>
    </dgm:pt>
    <dgm:pt modelId="{0F76C2AF-8041-40A6-A7D2-619623EB7AAA}" type="pres">
      <dgm:prSet presAssocID="{7922A924-9945-45D4-89C6-D8987E6A8598}" presName="childShape" presStyleCnt="0"/>
      <dgm:spPr/>
    </dgm:pt>
    <dgm:pt modelId="{9A50F389-E26F-4AB2-ACF0-A0D409142E3A}" type="pres">
      <dgm:prSet presAssocID="{25561CAE-B297-4A00-A44C-CB64C725B09F}" presName="Name13" presStyleLbl="parChTrans1D2" presStyleIdx="3" presStyleCnt="9"/>
      <dgm:spPr/>
    </dgm:pt>
    <dgm:pt modelId="{ED7D75A6-19D9-4DA2-A8C5-563698F204C7}" type="pres">
      <dgm:prSet presAssocID="{3CA8C494-229D-4B01-BD29-88858D7D97A3}" presName="childText" presStyleLbl="bgAcc1" presStyleIdx="3" presStyleCnt="9">
        <dgm:presLayoutVars>
          <dgm:bulletEnabled val="1"/>
        </dgm:presLayoutVars>
      </dgm:prSet>
      <dgm:spPr/>
    </dgm:pt>
    <dgm:pt modelId="{0E3A8CD3-E2A5-4734-9DCB-0AA8D404037E}" type="pres">
      <dgm:prSet presAssocID="{F8F555AD-13F6-40D6-A868-A9B7AF713A88}" presName="Name13" presStyleLbl="parChTrans1D2" presStyleIdx="4" presStyleCnt="9"/>
      <dgm:spPr/>
    </dgm:pt>
    <dgm:pt modelId="{964AAF8B-8244-4316-8250-76B6F2051B54}" type="pres">
      <dgm:prSet presAssocID="{E69BB957-6AED-4191-9CCF-4D7F71CC3326}" presName="childText" presStyleLbl="bgAcc1" presStyleIdx="4" presStyleCnt="9">
        <dgm:presLayoutVars>
          <dgm:bulletEnabled val="1"/>
        </dgm:presLayoutVars>
      </dgm:prSet>
      <dgm:spPr/>
    </dgm:pt>
    <dgm:pt modelId="{BE2BA5BD-CCD9-43BF-BF6E-21A47AF3711D}" type="pres">
      <dgm:prSet presAssocID="{020256D9-8016-4F2B-B157-399B98FD4AC0}" presName="Name13" presStyleLbl="parChTrans1D2" presStyleIdx="5" presStyleCnt="9"/>
      <dgm:spPr/>
    </dgm:pt>
    <dgm:pt modelId="{C0385194-59C5-4F60-866F-9640B04C1E14}" type="pres">
      <dgm:prSet presAssocID="{1077BC50-3678-4755-A58A-49BC50153EA6}" presName="childText" presStyleLbl="bgAcc1" presStyleIdx="5" presStyleCnt="9">
        <dgm:presLayoutVars>
          <dgm:bulletEnabled val="1"/>
        </dgm:presLayoutVars>
      </dgm:prSet>
      <dgm:spPr/>
    </dgm:pt>
    <dgm:pt modelId="{CDCD8E0D-521E-44FA-9003-1C68C619EB66}" type="pres">
      <dgm:prSet presAssocID="{8CC39EF6-D37C-40CB-9119-A1F95A8505B2}" presName="root" presStyleCnt="0"/>
      <dgm:spPr/>
    </dgm:pt>
    <dgm:pt modelId="{5D1345FB-E871-4FFF-8843-51D6358BA7B5}" type="pres">
      <dgm:prSet presAssocID="{8CC39EF6-D37C-40CB-9119-A1F95A8505B2}" presName="rootComposite" presStyleCnt="0"/>
      <dgm:spPr/>
    </dgm:pt>
    <dgm:pt modelId="{8C7CAF18-C070-43E6-A5BF-A895C9D6D41D}" type="pres">
      <dgm:prSet presAssocID="{8CC39EF6-D37C-40CB-9119-A1F95A8505B2}" presName="rootText" presStyleLbl="node1" presStyleIdx="2" presStyleCnt="3" custLinFactNeighborX="-3623" custLinFactNeighborY="-206"/>
      <dgm:spPr/>
    </dgm:pt>
    <dgm:pt modelId="{26A275C8-FD29-4B89-B9BB-130AB83F412E}" type="pres">
      <dgm:prSet presAssocID="{8CC39EF6-D37C-40CB-9119-A1F95A8505B2}" presName="rootConnector" presStyleLbl="node1" presStyleIdx="2" presStyleCnt="3"/>
      <dgm:spPr/>
    </dgm:pt>
    <dgm:pt modelId="{728B9858-C92A-4C81-A376-BD86C3643764}" type="pres">
      <dgm:prSet presAssocID="{8CC39EF6-D37C-40CB-9119-A1F95A8505B2}" presName="childShape" presStyleCnt="0"/>
      <dgm:spPr/>
    </dgm:pt>
    <dgm:pt modelId="{4C9AAE03-7E92-4EEA-8EBF-5536B9D11DE0}" type="pres">
      <dgm:prSet presAssocID="{968393F0-18DB-440B-A0DC-D5300D1E0A2F}" presName="Name13" presStyleLbl="parChTrans1D2" presStyleIdx="6" presStyleCnt="9"/>
      <dgm:spPr/>
    </dgm:pt>
    <dgm:pt modelId="{29CA5C32-678B-4C66-9249-E42036CF4213}" type="pres">
      <dgm:prSet presAssocID="{7C221B3E-FF83-4AFF-A4ED-C9C44EB65674}" presName="childText" presStyleLbl="bgAcc1" presStyleIdx="6" presStyleCnt="9">
        <dgm:presLayoutVars>
          <dgm:bulletEnabled val="1"/>
        </dgm:presLayoutVars>
      </dgm:prSet>
      <dgm:spPr/>
    </dgm:pt>
    <dgm:pt modelId="{A91DDD97-C9FC-4607-81C7-052274178CCF}" type="pres">
      <dgm:prSet presAssocID="{65899B2B-C2EB-411E-A762-FA747742AD16}" presName="Name13" presStyleLbl="parChTrans1D2" presStyleIdx="7" presStyleCnt="9"/>
      <dgm:spPr/>
    </dgm:pt>
    <dgm:pt modelId="{FA25AC7D-F3DF-4536-93F9-3A4B283B532A}" type="pres">
      <dgm:prSet presAssocID="{C1022B59-3786-4295-837D-C3445D9B7BE0}" presName="childText" presStyleLbl="bgAcc1" presStyleIdx="7" presStyleCnt="9">
        <dgm:presLayoutVars>
          <dgm:bulletEnabled val="1"/>
        </dgm:presLayoutVars>
      </dgm:prSet>
      <dgm:spPr/>
    </dgm:pt>
    <dgm:pt modelId="{52CF265C-A9A6-4BB6-AE8F-754F66CB8762}" type="pres">
      <dgm:prSet presAssocID="{BF415114-21F4-4EE6-8EE7-26FC75C0A8B8}" presName="Name13" presStyleLbl="parChTrans1D2" presStyleIdx="8" presStyleCnt="9"/>
      <dgm:spPr/>
    </dgm:pt>
    <dgm:pt modelId="{00F3772A-9D8C-4D87-8A8B-4A88797F7212}" type="pres">
      <dgm:prSet presAssocID="{A06DE576-1787-4385-88CC-9D491638051C}" presName="childText" presStyleLbl="bgAcc1" presStyleIdx="8" presStyleCnt="9">
        <dgm:presLayoutVars>
          <dgm:bulletEnabled val="1"/>
        </dgm:presLayoutVars>
      </dgm:prSet>
      <dgm:spPr/>
    </dgm:pt>
  </dgm:ptLst>
  <dgm:cxnLst>
    <dgm:cxn modelId="{08536304-3573-4A3E-8C17-8166D2543E26}" srcId="{8DF35B57-3208-4BFB-91CE-C10D0FBAA10A}" destId="{65776CC9-7A63-45C8-A127-0E64C7D392E9}" srcOrd="1" destOrd="0" parTransId="{2940504A-D645-454D-B9F3-6B903BD79124}" sibTransId="{A374B1E4-C59E-4160-BF82-70666B6E32E1}"/>
    <dgm:cxn modelId="{560A4504-6079-4CF8-A0C2-7BFBF3767DB3}" srcId="{E69BB957-6AED-4191-9CCF-4D7F71CC3326}" destId="{B0ABB06E-A781-438C-8D66-3747A30B1851}" srcOrd="1" destOrd="0" parTransId="{E141F32C-A8E3-437F-AE59-EDEBC3EC893E}" sibTransId="{DC1A251D-BAD0-4DF6-9253-6F1C9A966BD8}"/>
    <dgm:cxn modelId="{335E4C07-2A7D-4C96-998F-5C297CCB3829}" type="presOf" srcId="{7922A924-9945-45D4-89C6-D8987E6A8598}" destId="{48B07A69-A4D1-4D4D-9B8C-195971D341F4}" srcOrd="1" destOrd="0" presId="urn:microsoft.com/office/officeart/2005/8/layout/hierarchy3"/>
    <dgm:cxn modelId="{FF9C8C07-F99A-4EA1-98F6-603D66CEDF55}" type="presOf" srcId="{F37EEE8A-0658-4F55-B5BD-52149DCDA5FB}" destId="{A4359CA6-B4B8-4615-A35E-6BF6A076D2FB}" srcOrd="0" destOrd="0" presId="urn:microsoft.com/office/officeart/2005/8/layout/hierarchy3"/>
    <dgm:cxn modelId="{4599400A-E07A-4284-98AE-9C27C21FE48A}" srcId="{43A393F4-BF72-413C-9500-92226B331B54}" destId="{5420522E-50B0-4531-AADB-211EAC0830B7}" srcOrd="1" destOrd="0" parTransId="{F37EEE8A-0658-4F55-B5BD-52149DCDA5FB}" sibTransId="{C453CBFF-3EF0-4802-900F-73D045A921D3}"/>
    <dgm:cxn modelId="{E2C80F0D-EC50-4488-8DCD-16542F0AFBF6}" srcId="{C1022B59-3786-4295-837D-C3445D9B7BE0}" destId="{A22E1663-2342-41C3-A569-85335BE88A05}" srcOrd="1" destOrd="0" parTransId="{20594244-C037-4453-9951-D5E6D4B86D65}" sibTransId="{EBE32033-0157-4523-AF8B-E7174213796A}"/>
    <dgm:cxn modelId="{A417160E-8F9C-4B0A-A651-839BB2D59EC7}" srcId="{1077BC50-3678-4755-A58A-49BC50153EA6}" destId="{0D9A7D0F-B84C-4A73-914F-4BFFF083BFA1}" srcOrd="1" destOrd="0" parTransId="{D9E89109-E061-4AF8-948F-9D564FEF1B8F}" sibTransId="{0D237C15-FA65-4DCE-A70B-DB2E02839893}"/>
    <dgm:cxn modelId="{71AF0D15-6B16-4255-B789-DF7545C86A20}" type="presOf" srcId="{B0ABB06E-A781-438C-8D66-3747A30B1851}" destId="{964AAF8B-8244-4316-8250-76B6F2051B54}" srcOrd="0" destOrd="2" presId="urn:microsoft.com/office/officeart/2005/8/layout/hierarchy3"/>
    <dgm:cxn modelId="{EA4B4317-1B10-4427-9F6B-E67E042A51EE}" srcId="{A06DE576-1787-4385-88CC-9D491638051C}" destId="{830B56A0-C677-4E3B-A5EB-F19EFE27A3C6}" srcOrd="4" destOrd="0" parTransId="{E2CCD2AA-B20B-46C1-9445-B54E40EDFA21}" sibTransId="{9300E161-E04C-443E-A335-E4AAB4F8B26B}"/>
    <dgm:cxn modelId="{FAEFF617-FC9E-49C4-9FCE-0C9EBFD0BCC8}" srcId="{A06DE576-1787-4385-88CC-9D491638051C}" destId="{5975DCFA-21AF-4FE3-B58C-11E6027ABBDF}" srcOrd="2" destOrd="0" parTransId="{61D90BB2-0791-4939-BCD8-42C64704DFE6}" sibTransId="{761D4865-615C-48FA-A22C-A26DE44984FF}"/>
    <dgm:cxn modelId="{5892BF18-077E-497C-8450-955170DC4187}" srcId="{5420522E-50B0-4531-AADB-211EAC0830B7}" destId="{F8BA8DA6-C1DC-4B4A-9446-BBE66F263BD7}" srcOrd="4" destOrd="0" parTransId="{323C0F33-1070-42F0-ABD8-F2F26043AF37}" sibTransId="{930B4B3D-7D3F-4502-A26B-0AD342DB68BB}"/>
    <dgm:cxn modelId="{7DF3641A-DFEE-47B6-8458-62E0B9BDF731}" type="presOf" srcId="{8CC39EF6-D37C-40CB-9119-A1F95A8505B2}" destId="{26A275C8-FD29-4B89-B9BB-130AB83F412E}" srcOrd="1" destOrd="0" presId="urn:microsoft.com/office/officeart/2005/8/layout/hierarchy3"/>
    <dgm:cxn modelId="{250B871B-AF57-4552-91F4-EE6A8A01CB5F}" srcId="{1077BC50-3678-4755-A58A-49BC50153EA6}" destId="{7BF41F19-531C-4996-B768-7CB7AAA71032}" srcOrd="2" destOrd="0" parTransId="{8B615973-D68D-4B32-895C-35E3805DCA15}" sibTransId="{403EB4EC-677B-4F9C-9F7C-EEB9111DCC7C}"/>
    <dgm:cxn modelId="{E047291C-85E8-40DB-88C6-1FD25920D62A}" type="presOf" srcId="{322DF4C2-E944-4A03-8DCE-3203A471A184}" destId="{00F3772A-9D8C-4D87-8A8B-4A88797F7212}" srcOrd="0" destOrd="2" presId="urn:microsoft.com/office/officeart/2005/8/layout/hierarchy3"/>
    <dgm:cxn modelId="{9A2DB61F-1CCC-4FDE-812E-784F386EC4E3}" srcId="{8DF35B57-3208-4BFB-91CE-C10D0FBAA10A}" destId="{86398222-8295-40D4-840F-37E39BF440B4}" srcOrd="2" destOrd="0" parTransId="{FCDFFC67-38E4-458D-8BF2-177814E7BCFD}" sibTransId="{977C86DC-D13D-424D-80FA-951F0205621D}"/>
    <dgm:cxn modelId="{3FF8FC1F-C80C-423F-B3DD-B8782789DD9A}" type="presOf" srcId="{FFB0FF9C-0041-45E2-8BEC-A2070A519015}" destId="{3AE9E954-98EB-4B2B-AEA5-7D974CE0693C}" srcOrd="0" destOrd="3" presId="urn:microsoft.com/office/officeart/2005/8/layout/hierarchy3"/>
    <dgm:cxn modelId="{2DB90227-E20E-4284-922B-CB98F8BC2C3A}" type="presOf" srcId="{F8BA8DA6-C1DC-4B4A-9446-BBE66F263BD7}" destId="{3AE9E954-98EB-4B2B-AEA5-7D974CE0693C}" srcOrd="0" destOrd="5" presId="urn:microsoft.com/office/officeart/2005/8/layout/hierarchy3"/>
    <dgm:cxn modelId="{6632E428-5951-4F09-B40B-14B34FB096F5}" type="presOf" srcId="{F02D704D-0AA7-41E4-BD31-EFE4C2509938}" destId="{ED7D75A6-19D9-4DA2-A8C5-563698F204C7}" srcOrd="0" destOrd="3" presId="urn:microsoft.com/office/officeart/2005/8/layout/hierarchy3"/>
    <dgm:cxn modelId="{ABC07932-A3F6-4E54-973E-B48BA5F10D38}" srcId="{E69BB957-6AED-4191-9CCF-4D7F71CC3326}" destId="{BEEC53F2-1E06-4967-86C7-FDBB55D48A6D}" srcOrd="2" destOrd="0" parTransId="{DB634442-39FE-4C34-AE07-796C50EE8291}" sibTransId="{B1735773-D2DC-43F0-97E5-4C5CCEE329B3}"/>
    <dgm:cxn modelId="{33670A35-4F5A-42ED-89C6-473AB737A384}" type="presOf" srcId="{EA3A604F-6EC8-46EA-94D2-8AAEF3A9F21A}" destId="{BEE6E511-ECB1-4D55-BABA-372DF58CA6EE}" srcOrd="0" destOrd="0" presId="urn:microsoft.com/office/officeart/2005/8/layout/hierarchy3"/>
    <dgm:cxn modelId="{F90AC137-E801-4EF6-89BF-87D516C45D0F}" srcId="{8CC39EF6-D37C-40CB-9119-A1F95A8505B2}" destId="{C1022B59-3786-4295-837D-C3445D9B7BE0}" srcOrd="1" destOrd="0" parTransId="{65899B2B-C2EB-411E-A762-FA747742AD16}" sibTransId="{C2D42A2F-AE6F-48D3-B9F9-D69DE43AAD13}"/>
    <dgm:cxn modelId="{8C254640-7806-4B2D-A602-C67103C27450}" type="presOf" srcId="{020256D9-8016-4F2B-B157-399B98FD4AC0}" destId="{BE2BA5BD-CCD9-43BF-BF6E-21A47AF3711D}" srcOrd="0" destOrd="0" presId="urn:microsoft.com/office/officeart/2005/8/layout/hierarchy3"/>
    <dgm:cxn modelId="{A5C2655B-57F6-4A86-BEF6-452607D08429}" type="presOf" srcId="{BF415114-21F4-4EE6-8EE7-26FC75C0A8B8}" destId="{52CF265C-A9A6-4BB6-AE8F-754F66CB8762}" srcOrd="0" destOrd="0" presId="urn:microsoft.com/office/officeart/2005/8/layout/hierarchy3"/>
    <dgm:cxn modelId="{3850FA60-2073-42B4-ABA5-A5EF200BE422}" srcId="{C1022B59-3786-4295-837D-C3445D9B7BE0}" destId="{4E958E50-CE73-419B-80F5-221965319B52}" srcOrd="2" destOrd="0" parTransId="{4CD92F71-2C3F-408D-8C90-E98E3A57396D}" sibTransId="{7477D0DA-17B8-483A-825C-720892DA0FF7}"/>
    <dgm:cxn modelId="{7A5C8E45-F323-40A1-B763-8C08A687CF0C}" srcId="{7922A924-9945-45D4-89C6-D8987E6A8598}" destId="{3CA8C494-229D-4B01-BD29-88858D7D97A3}" srcOrd="0" destOrd="0" parTransId="{25561CAE-B297-4A00-A44C-CB64C725B09F}" sibTransId="{EAEE2DF5-1654-4F3B-965F-E0C303751796}"/>
    <dgm:cxn modelId="{5F7CDC65-D1BC-4AB9-AAC1-3E4C789E44A8}" srcId="{5420522E-50B0-4531-AADB-211EAC0830B7}" destId="{0B81D978-5DB7-4178-9323-877E96582819}" srcOrd="1" destOrd="0" parTransId="{893D75EB-A4D5-4047-B7F1-2805E3B9E8C5}" sibTransId="{FB18E4D2-3F4A-4080-904D-5D365DACB5B4}"/>
    <dgm:cxn modelId="{9F337467-F5FC-466C-885B-A4135BF292D9}" srcId="{A06DE576-1787-4385-88CC-9D491638051C}" destId="{37E1AF1D-D764-476B-8855-04D119859006}" srcOrd="3" destOrd="0" parTransId="{25C1E2D1-BBFA-443E-A097-37BB13463C5A}" sibTransId="{D72B9A31-CDD8-4042-945F-39B9570A65BC}"/>
    <dgm:cxn modelId="{282BA247-031A-4596-B2D8-F54BB1780B86}" type="presOf" srcId="{5A1E572F-5F7C-46BD-AFD2-F65676DE9D6D}" destId="{ED7D75A6-19D9-4DA2-A8C5-563698F204C7}" srcOrd="0" destOrd="2" presId="urn:microsoft.com/office/officeart/2005/8/layout/hierarchy3"/>
    <dgm:cxn modelId="{0333BC68-9D3A-4FF3-8037-F79E5E6D4C34}" srcId="{8DF35B57-3208-4BFB-91CE-C10D0FBAA10A}" destId="{120800E4-B1F9-4F96-BEA3-D2FB299EF18A}" srcOrd="3" destOrd="0" parTransId="{4B99F6DB-B60D-4B0F-9F9A-50E1D0505AC2}" sibTransId="{93A5DBED-F503-44E8-B051-046ED557BE56}"/>
    <dgm:cxn modelId="{92B5CD4A-CBB0-4DE9-AC43-4EFBBBB4FD01}" srcId="{7C221B3E-FF83-4AFF-A4ED-C9C44EB65674}" destId="{0A36E75E-A31D-41CA-B025-1CDA610F2702}" srcOrd="0" destOrd="0" parTransId="{C1A0CDC1-8111-4ADC-AF4B-EFE0A0F5045A}" sibTransId="{53A7DD44-3BB5-49C2-85AF-95E673A10814}"/>
    <dgm:cxn modelId="{ECA32D6B-7806-4E49-97E4-80A78AD6A9BE}" srcId="{8DF35B57-3208-4BFB-91CE-C10D0FBAA10A}" destId="{2638452C-837E-43FA-B9AA-0B0E33C94DAA}" srcOrd="4" destOrd="0" parTransId="{599C0E41-2E16-4069-991D-591291A5270E}" sibTransId="{35253107-E1E6-4DB1-AE88-7ED6715D8F58}"/>
    <dgm:cxn modelId="{51BE606B-1789-4A5C-8764-5DA92FC594CB}" srcId="{7C221B3E-FF83-4AFF-A4ED-C9C44EB65674}" destId="{5AEC3436-827C-43E8-A2D7-9C3DFB827A34}" srcOrd="2" destOrd="0" parTransId="{856AFA11-4BA7-4AE1-A924-783554273846}" sibTransId="{134EA148-C8F6-48CE-87FD-0589EA2CC95D}"/>
    <dgm:cxn modelId="{03BD844D-0572-4623-A52F-F15A2AB7A607}" type="presOf" srcId="{65899B2B-C2EB-411E-A762-FA747742AD16}" destId="{A91DDD97-C9FC-4607-81C7-052274178CCF}" srcOrd="0" destOrd="0" presId="urn:microsoft.com/office/officeart/2005/8/layout/hierarchy3"/>
    <dgm:cxn modelId="{8DD8E051-2D3B-4466-8A45-634541690F26}" type="presOf" srcId="{0A36E75E-A31D-41CA-B025-1CDA610F2702}" destId="{29CA5C32-678B-4C66-9249-E42036CF4213}" srcOrd="0" destOrd="1" presId="urn:microsoft.com/office/officeart/2005/8/layout/hierarchy3"/>
    <dgm:cxn modelId="{4C40BB72-2B18-4208-AD20-C2AD03297B90}" srcId="{5420522E-50B0-4531-AADB-211EAC0830B7}" destId="{7D8D07B2-3CEE-478F-A53C-8E8C4255A6B2}" srcOrd="3" destOrd="0" parTransId="{8D1DBF35-2989-426C-A4A9-1CE02C0B8CA1}" sibTransId="{34A8AA02-FE24-4345-9928-54A084A7113A}"/>
    <dgm:cxn modelId="{53BD0D74-93B3-44C8-96E4-788A58AA29FC}" type="presOf" srcId="{0D9A7D0F-B84C-4A73-914F-4BFFF083BFA1}" destId="{C0385194-59C5-4F60-866F-9640B04C1E14}" srcOrd="0" destOrd="2" presId="urn:microsoft.com/office/officeart/2005/8/layout/hierarchy3"/>
    <dgm:cxn modelId="{54A68C74-0C06-4F77-B9D6-76DAEBBBE7D8}" type="presOf" srcId="{968393F0-18DB-440B-A0DC-D5300D1E0A2F}" destId="{4C9AAE03-7E92-4EEA-8EBF-5536B9D11DE0}" srcOrd="0" destOrd="0" presId="urn:microsoft.com/office/officeart/2005/8/layout/hierarchy3"/>
    <dgm:cxn modelId="{F3C6FC74-CF62-431B-BAAA-84C95FAEC470}" type="presOf" srcId="{2977D61E-A9D9-493C-BA7D-10DAF32F0ECF}" destId="{1EE36B46-9788-43E6-8507-77043B7FAD9D}" srcOrd="0" destOrd="0" presId="urn:microsoft.com/office/officeart/2005/8/layout/hierarchy3"/>
    <dgm:cxn modelId="{C4E59255-2991-439A-AD86-B6A496181FE9}" srcId="{5420522E-50B0-4531-AADB-211EAC0830B7}" destId="{FFB0FF9C-0041-45E2-8BEC-A2070A519015}" srcOrd="2" destOrd="0" parTransId="{C3520936-06BA-46A4-8E1A-C3B0DFE3B3D5}" sibTransId="{FA602D85-8FFA-4A39-8C2E-5B9EA0DCD473}"/>
    <dgm:cxn modelId="{A39CD455-B593-4D3A-8C5C-743DB85CF298}" srcId="{8DF35B57-3208-4BFB-91CE-C10D0FBAA10A}" destId="{F1D6D4A2-5CF4-4A3F-AF0D-67AF87228A6C}" srcOrd="0" destOrd="0" parTransId="{0D91DE76-9BEC-48A3-83C9-32AAB8872BFA}" sibTransId="{C7902027-7EE4-4736-B9FC-9ED4B08B511F}"/>
    <dgm:cxn modelId="{AB08DA75-FA42-4FBE-B2D4-5726480DEC8F}" type="presOf" srcId="{F1D6D4A2-5CF4-4A3F-AF0D-67AF87228A6C}" destId="{62D5A4C2-EA25-43CA-9C16-045E8C0B3CF0}" srcOrd="0" destOrd="1" presId="urn:microsoft.com/office/officeart/2005/8/layout/hierarchy3"/>
    <dgm:cxn modelId="{66228976-B8AA-4F77-A763-A624CF819425}" type="presOf" srcId="{8D962183-7758-4C39-93F8-19F49A156861}" destId="{C0385194-59C5-4F60-866F-9640B04C1E14}" srcOrd="0" destOrd="4" presId="urn:microsoft.com/office/officeart/2005/8/layout/hierarchy3"/>
    <dgm:cxn modelId="{F1472359-48BC-4168-AA44-AF943CCF65B3}" srcId="{7C221B3E-FF83-4AFF-A4ED-C9C44EB65674}" destId="{0C00B283-B410-484C-B7CD-27C11458D8A7}" srcOrd="3" destOrd="0" parTransId="{BC85CEAB-E82A-4DEB-8223-F118EF8E4BDB}" sibTransId="{9A50E145-8C91-4362-8824-01D818EC674F}"/>
    <dgm:cxn modelId="{BC0B3F7D-1685-4BB9-9209-7F7C823C2AA7}" type="presOf" srcId="{830B56A0-C677-4E3B-A5EB-F19EFE27A3C6}" destId="{00F3772A-9D8C-4D87-8A8B-4A88797F7212}" srcOrd="0" destOrd="5" presId="urn:microsoft.com/office/officeart/2005/8/layout/hierarchy3"/>
    <dgm:cxn modelId="{1F476C7D-5E02-4871-806A-740207416712}" srcId="{3CA8C494-229D-4B01-BD29-88858D7D97A3}" destId="{E7CED1F4-2122-43DF-8A78-E8CDAFCC6327}" srcOrd="3" destOrd="0" parTransId="{B1DDC56D-1405-4188-BE1F-34A591485E7F}" sibTransId="{6FF302D9-1AC2-49ED-AA54-431D7222B1A4}"/>
    <dgm:cxn modelId="{A49F537D-D17A-46F0-B31C-63763CD2EAE1}" type="presOf" srcId="{653AD6E4-EF8E-4C67-9952-CF16977808CB}" destId="{29CA5C32-678B-4C66-9249-E42036CF4213}" srcOrd="0" destOrd="2" presId="urn:microsoft.com/office/officeart/2005/8/layout/hierarchy3"/>
    <dgm:cxn modelId="{7873AF7D-2DA3-40AB-A0D0-8B5A10A1C74E}" type="presOf" srcId="{89B960C5-A8D1-440B-82BA-13BA30830C4C}" destId="{C0385194-59C5-4F60-866F-9640B04C1E14}" srcOrd="0" destOrd="5" presId="urn:microsoft.com/office/officeart/2005/8/layout/hierarchy3"/>
    <dgm:cxn modelId="{1AD85381-EC56-424C-9E83-C635C6B53D48}" type="presOf" srcId="{09DF870A-3A57-4DFA-9815-52C77E26CA75}" destId="{1EE36B46-9788-43E6-8507-77043B7FAD9D}" srcOrd="0" destOrd="3" presId="urn:microsoft.com/office/officeart/2005/8/layout/hierarchy3"/>
    <dgm:cxn modelId="{3671D182-75F6-44E7-BE76-9BC6B88A8D36}" srcId="{EA3A604F-6EC8-46EA-94D2-8AAEF3A9F21A}" destId="{43A393F4-BF72-413C-9500-92226B331B54}" srcOrd="0" destOrd="0" parTransId="{EAAA0AC1-F2A5-4733-87A2-0B55B550F541}" sibTransId="{972918C2-B5B3-4E7D-A2DB-DA2C32197194}"/>
    <dgm:cxn modelId="{681C4783-F93C-45B2-B432-6619D19F3CE9}" srcId="{C1022B59-3786-4295-837D-C3445D9B7BE0}" destId="{9C4D9D7A-999A-47B1-993E-64F725A74495}" srcOrd="3" destOrd="0" parTransId="{943F77AF-C351-4B26-B91D-3969C9B5A2C1}" sibTransId="{8D3D3A11-EB40-44B4-9168-E55638805FBD}"/>
    <dgm:cxn modelId="{75FF7184-23CC-4077-AAEC-0C49C4F87E2E}" srcId="{2977D61E-A9D9-493C-BA7D-10DAF32F0ECF}" destId="{287FAFF1-610A-460B-8BBC-B5B58C7B7FBA}" srcOrd="0" destOrd="0" parTransId="{760CCF04-C309-486B-B166-9FA3BC1C7F5A}" sibTransId="{A7445DFF-F3EE-417E-9578-3DF7756C771D}"/>
    <dgm:cxn modelId="{028DA084-6BD2-4303-BE04-C0B147CF6FE8}" srcId="{3CA8C494-229D-4B01-BD29-88858D7D97A3}" destId="{DBB03595-2A45-474D-8649-E9B7C0B60F8F}" srcOrd="0" destOrd="0" parTransId="{ADA59DE8-6B5A-42EF-BFB5-77F6E970214E}" sibTransId="{BA601E21-9501-49B8-B85C-5F4658294F05}"/>
    <dgm:cxn modelId="{F9DCF986-2E2A-4335-895B-B4A8FBE9FBE2}" type="presOf" srcId="{5420522E-50B0-4531-AADB-211EAC0830B7}" destId="{3AE9E954-98EB-4B2B-AEA5-7D974CE0693C}" srcOrd="0" destOrd="0" presId="urn:microsoft.com/office/officeart/2005/8/layout/hierarchy3"/>
    <dgm:cxn modelId="{9E689E87-A962-45B6-BC2B-7F02A54983E1}" srcId="{1077BC50-3678-4755-A58A-49BC50153EA6}" destId="{89B960C5-A8D1-440B-82BA-13BA30830C4C}" srcOrd="4" destOrd="0" parTransId="{A19EE5DF-39FB-4EE5-B7F3-63C8F46D2716}" sibTransId="{2368E9DF-B101-4358-A3B8-5B7EE1F31392}"/>
    <dgm:cxn modelId="{78868C8A-196E-4E41-BC15-8EFD4DF0E674}" srcId="{EA3A604F-6EC8-46EA-94D2-8AAEF3A9F21A}" destId="{7922A924-9945-45D4-89C6-D8987E6A8598}" srcOrd="1" destOrd="0" parTransId="{C5160ECB-547A-42E0-BE34-A2F2956CB356}" sibTransId="{5EA53C83-0575-4348-AD94-F0E640563023}"/>
    <dgm:cxn modelId="{EF04718B-C9EE-405B-93D4-EB4FB05B3136}" type="presOf" srcId="{A06DE576-1787-4385-88CC-9D491638051C}" destId="{00F3772A-9D8C-4D87-8A8B-4A88797F7212}" srcOrd="0" destOrd="0" presId="urn:microsoft.com/office/officeart/2005/8/layout/hierarchy3"/>
    <dgm:cxn modelId="{AE25438C-36A7-480A-B891-2D581E09851B}" srcId="{2977D61E-A9D9-493C-BA7D-10DAF32F0ECF}" destId="{6A0D7DB7-08FF-4E74-8974-6C9F8C4C0C2A}" srcOrd="1" destOrd="0" parTransId="{01F63FCB-E809-44F9-8E23-6D9EB140C5CC}" sibTransId="{72F8E358-CD64-4EDF-9D8D-6AA1A5699AF2}"/>
    <dgm:cxn modelId="{2B637A8C-147A-41D6-8F30-4A0553C52A18}" type="presOf" srcId="{8DF35B57-3208-4BFB-91CE-C10D0FBAA10A}" destId="{62D5A4C2-EA25-43CA-9C16-045E8C0B3CF0}" srcOrd="0" destOrd="0" presId="urn:microsoft.com/office/officeart/2005/8/layout/hierarchy3"/>
    <dgm:cxn modelId="{1CBF9B8D-40DD-4A0F-AC50-5C57E20CE2A4}" type="presOf" srcId="{387AAE6D-BC8D-4662-8310-4E4618825288}" destId="{FA25AC7D-F3DF-4536-93F9-3A4B283B532A}" srcOrd="0" destOrd="1" presId="urn:microsoft.com/office/officeart/2005/8/layout/hierarchy3"/>
    <dgm:cxn modelId="{43CC0F91-7191-4BC9-91E8-1C272CA5E6D4}" type="presOf" srcId="{F8F555AD-13F6-40D6-A868-A9B7AF713A88}" destId="{0E3A8CD3-E2A5-4734-9DCB-0AA8D404037E}" srcOrd="0" destOrd="0" presId="urn:microsoft.com/office/officeart/2005/8/layout/hierarchy3"/>
    <dgm:cxn modelId="{55874C92-A7C9-4B82-9A9A-D7E13B9224B7}" type="presOf" srcId="{86398222-8295-40D4-840F-37E39BF440B4}" destId="{62D5A4C2-EA25-43CA-9C16-045E8C0B3CF0}" srcOrd="0" destOrd="3" presId="urn:microsoft.com/office/officeart/2005/8/layout/hierarchy3"/>
    <dgm:cxn modelId="{B35BDD94-6BB5-4192-9067-443C0684143A}" type="presOf" srcId="{6A0D7DB7-08FF-4E74-8974-6C9F8C4C0C2A}" destId="{1EE36B46-9788-43E6-8507-77043B7FAD9D}" srcOrd="0" destOrd="2" presId="urn:microsoft.com/office/officeart/2005/8/layout/hierarchy3"/>
    <dgm:cxn modelId="{CDF0E598-0C96-4EBA-AEE3-01F4B95DBA6F}" type="presOf" srcId="{0B81D978-5DB7-4178-9323-877E96582819}" destId="{3AE9E954-98EB-4B2B-AEA5-7D974CE0693C}" srcOrd="0" destOrd="2" presId="urn:microsoft.com/office/officeart/2005/8/layout/hierarchy3"/>
    <dgm:cxn modelId="{A4DC3C99-7E4E-4A00-86D4-B26B43713329}" srcId="{1077BC50-3678-4755-A58A-49BC50153EA6}" destId="{8D962183-7758-4C39-93F8-19F49A156861}" srcOrd="3" destOrd="0" parTransId="{6BE39AB8-BA7C-4FEC-9886-2CC72AB0DC7D}" sibTransId="{8A15DDB8-9485-4458-88F8-C1CBFAABA1AB}"/>
    <dgm:cxn modelId="{B8E4369A-0291-48E3-B1C9-E7C9C5D2248C}" type="presOf" srcId="{7922A924-9945-45D4-89C6-D8987E6A8598}" destId="{E358BF80-D667-405C-A905-98D150935A34}" srcOrd="0" destOrd="0" presId="urn:microsoft.com/office/officeart/2005/8/layout/hierarchy3"/>
    <dgm:cxn modelId="{C544839B-1F3D-40C0-9F81-CD3974A01DA0}" srcId="{3CA8C494-229D-4B01-BD29-88858D7D97A3}" destId="{5A1E572F-5F7C-46BD-AFD2-F65676DE9D6D}" srcOrd="1" destOrd="0" parTransId="{76043A3E-ED02-4C63-97BC-7C429C810EF1}" sibTransId="{92D7DDBA-02A4-478C-914D-090D0A5283AE}"/>
    <dgm:cxn modelId="{A735CB9B-9D56-4EE1-AC13-D33DFDEE2179}" srcId="{43A393F4-BF72-413C-9500-92226B331B54}" destId="{8DF35B57-3208-4BFB-91CE-C10D0FBAA10A}" srcOrd="0" destOrd="0" parTransId="{9B617319-626A-4E4C-9ADD-FE9F30D5E65B}" sibTransId="{80713F91-9BCD-4CCF-8A0D-C0940953B648}"/>
    <dgm:cxn modelId="{AA06CD9B-8480-4B26-89AA-E7D5F00F220F}" srcId="{8CC39EF6-D37C-40CB-9119-A1F95A8505B2}" destId="{7C221B3E-FF83-4AFF-A4ED-C9C44EB65674}" srcOrd="0" destOrd="0" parTransId="{968393F0-18DB-440B-A0DC-D5300D1E0A2F}" sibTransId="{FD5A3B8D-4F65-4CEE-925C-65FFCAE38150}"/>
    <dgm:cxn modelId="{FA0534A0-8A3B-4AE5-8A65-92E9BB71C2BD}" srcId="{2977D61E-A9D9-493C-BA7D-10DAF32F0ECF}" destId="{09DF870A-3A57-4DFA-9815-52C77E26CA75}" srcOrd="2" destOrd="0" parTransId="{0FB839C9-0B56-4A78-A7CA-726E4CA6F3EB}" sibTransId="{CD09F43C-E7DC-4DDE-A7C1-9293AA8EC14D}"/>
    <dgm:cxn modelId="{C6EB21A2-D69D-4CD4-9665-5092272114D4}" type="presOf" srcId="{65776CC9-7A63-45C8-A127-0E64C7D392E9}" destId="{62D5A4C2-EA25-43CA-9C16-045E8C0B3CF0}" srcOrd="0" destOrd="2" presId="urn:microsoft.com/office/officeart/2005/8/layout/hierarchy3"/>
    <dgm:cxn modelId="{18A5A9A5-A595-4C8E-902A-320FDFA2D63D}" type="presOf" srcId="{C817FB93-EA52-40D3-94D7-9C601473E08B}" destId="{00F3772A-9D8C-4D87-8A8B-4A88797F7212}" srcOrd="0" destOrd="1" presId="urn:microsoft.com/office/officeart/2005/8/layout/hierarchy3"/>
    <dgm:cxn modelId="{854BC3A6-CBD1-4366-B832-394DD6E0C484}" srcId="{C1022B59-3786-4295-837D-C3445D9B7BE0}" destId="{387AAE6D-BC8D-4662-8310-4E4618825288}" srcOrd="0" destOrd="0" parTransId="{AC90EDF2-D2CF-47B7-973A-BD98CC9D161A}" sibTransId="{220AB64E-059C-4D66-91AB-9DC9CCB97070}"/>
    <dgm:cxn modelId="{C1BF9AA7-AFBF-4778-A0F2-1A20E2D62F55}" type="presOf" srcId="{7D8D07B2-3CEE-478F-A53C-8E8C4255A6B2}" destId="{3AE9E954-98EB-4B2B-AEA5-7D974CE0693C}" srcOrd="0" destOrd="4" presId="urn:microsoft.com/office/officeart/2005/8/layout/hierarchy3"/>
    <dgm:cxn modelId="{2F7512A8-2893-4691-AA96-8C2F1203D1B3}" srcId="{7922A924-9945-45D4-89C6-D8987E6A8598}" destId="{1077BC50-3678-4755-A58A-49BC50153EA6}" srcOrd="2" destOrd="0" parTransId="{020256D9-8016-4F2B-B157-399B98FD4AC0}" sibTransId="{31DB4301-DB00-4A5F-90CE-FF48113386F2}"/>
    <dgm:cxn modelId="{8D9525A8-6E23-4F5F-B9E4-6CAE44783260}" type="presOf" srcId="{9C4D9D7A-999A-47B1-993E-64F725A74495}" destId="{FA25AC7D-F3DF-4536-93F9-3A4B283B532A}" srcOrd="0" destOrd="4" presId="urn:microsoft.com/office/officeart/2005/8/layout/hierarchy3"/>
    <dgm:cxn modelId="{01E96CAA-39CC-4956-99D0-A2EABBBEC31D}" type="presOf" srcId="{C1022B59-3786-4295-837D-C3445D9B7BE0}" destId="{FA25AC7D-F3DF-4536-93F9-3A4B283B532A}" srcOrd="0" destOrd="0" presId="urn:microsoft.com/office/officeart/2005/8/layout/hierarchy3"/>
    <dgm:cxn modelId="{D62AC0AB-D96D-4C7D-BB2F-EFFEF38CC38C}" type="presOf" srcId="{99440648-0AEC-425F-B054-2EDC03073F7E}" destId="{3AE9E954-98EB-4B2B-AEA5-7D974CE0693C}" srcOrd="0" destOrd="1" presId="urn:microsoft.com/office/officeart/2005/8/layout/hierarchy3"/>
    <dgm:cxn modelId="{BA49D9AC-4AE0-4C3B-BAD4-A6564C404FBA}" type="presOf" srcId="{A22E1663-2342-41C3-A569-85335BE88A05}" destId="{FA25AC7D-F3DF-4536-93F9-3A4B283B532A}" srcOrd="0" destOrd="2" presId="urn:microsoft.com/office/officeart/2005/8/layout/hierarchy3"/>
    <dgm:cxn modelId="{C28117B0-78FA-47BF-91F6-59CEDB90DC26}" type="presOf" srcId="{43A393F4-BF72-413C-9500-92226B331B54}" destId="{D30AABE2-4A30-4AD8-8744-C54FE09430E9}" srcOrd="0" destOrd="0" presId="urn:microsoft.com/office/officeart/2005/8/layout/hierarchy3"/>
    <dgm:cxn modelId="{F3E84EB0-4245-410A-8472-BF85DC7349F6}" srcId="{3CA8C494-229D-4B01-BD29-88858D7D97A3}" destId="{B2EEE5C6-057C-4886-B865-21F0D8A63814}" srcOrd="4" destOrd="0" parTransId="{A39035CF-EDDB-4D4F-91F3-52D9A8162007}" sibTransId="{1D741CB8-3C2B-4D26-98FA-A793041CA05D}"/>
    <dgm:cxn modelId="{1729ABB4-3979-4428-88DF-85D48F7343D2}" srcId="{5420522E-50B0-4531-AADB-211EAC0830B7}" destId="{99440648-0AEC-425F-B054-2EDC03073F7E}" srcOrd="0" destOrd="0" parTransId="{DE66140E-A502-462E-A48F-5D8B1E2F746A}" sibTransId="{FC6B574E-E78E-4D9D-8FBB-4FB32B8FBC75}"/>
    <dgm:cxn modelId="{3EB1D6B8-5D6E-437C-AE80-3E14E62FF8D0}" srcId="{A06DE576-1787-4385-88CC-9D491638051C}" destId="{C817FB93-EA52-40D3-94D7-9C601473E08B}" srcOrd="0" destOrd="0" parTransId="{949BC9D4-E921-4BBB-A3DD-7592858CC962}" sibTransId="{FC31D4F9-71C6-4FBD-BDA3-FCB894634090}"/>
    <dgm:cxn modelId="{07B7B5B9-604F-4BAE-91CC-6B76976127B5}" type="presOf" srcId="{DBB03595-2A45-474D-8649-E9B7C0B60F8F}" destId="{ED7D75A6-19D9-4DA2-A8C5-563698F204C7}" srcOrd="0" destOrd="1" presId="urn:microsoft.com/office/officeart/2005/8/layout/hierarchy3"/>
    <dgm:cxn modelId="{BD6A0DC6-3F77-4769-B752-8F1D92088C75}" type="presOf" srcId="{34BFB43A-8170-4E13-A3DE-A831609A0940}" destId="{00A411FD-A689-4063-ADA0-96A830812542}" srcOrd="0" destOrd="0" presId="urn:microsoft.com/office/officeart/2005/8/layout/hierarchy3"/>
    <dgm:cxn modelId="{073899C6-F83E-4FB6-809F-418C79C782C8}" type="presOf" srcId="{287FAFF1-610A-460B-8BBC-B5B58C7B7FBA}" destId="{1EE36B46-9788-43E6-8507-77043B7FAD9D}" srcOrd="0" destOrd="1" presId="urn:microsoft.com/office/officeart/2005/8/layout/hierarchy3"/>
    <dgm:cxn modelId="{A27987CB-CC5A-4E88-836E-303147AF29D4}" type="presOf" srcId="{F52CEC44-78C8-4659-8163-871125271EE6}" destId="{964AAF8B-8244-4316-8250-76B6F2051B54}" srcOrd="0" destOrd="1" presId="urn:microsoft.com/office/officeart/2005/8/layout/hierarchy3"/>
    <dgm:cxn modelId="{41F7FECC-4B76-4992-B675-B126660548EB}" type="presOf" srcId="{1077BC50-3678-4755-A58A-49BC50153EA6}" destId="{C0385194-59C5-4F60-866F-9640B04C1E14}" srcOrd="0" destOrd="0" presId="urn:microsoft.com/office/officeart/2005/8/layout/hierarchy3"/>
    <dgm:cxn modelId="{421D31CE-F7BC-4C58-A0A1-C85115A87D2C}" type="presOf" srcId="{25561CAE-B297-4A00-A44C-CB64C725B09F}" destId="{9A50F389-E26F-4AB2-ACF0-A0D409142E3A}" srcOrd="0" destOrd="0" presId="urn:microsoft.com/office/officeart/2005/8/layout/hierarchy3"/>
    <dgm:cxn modelId="{F4DD58CE-A55F-4A10-A14D-F25967A8689C}" type="presOf" srcId="{0C00B283-B410-484C-B7CD-27C11458D8A7}" destId="{29CA5C32-678B-4C66-9249-E42036CF4213}" srcOrd="0" destOrd="4" presId="urn:microsoft.com/office/officeart/2005/8/layout/hierarchy3"/>
    <dgm:cxn modelId="{67030BCF-A746-4E3C-AFBB-67D8FF1A2223}" type="presOf" srcId="{37E1AF1D-D764-476B-8855-04D119859006}" destId="{00F3772A-9D8C-4D87-8A8B-4A88797F7212}" srcOrd="0" destOrd="4" presId="urn:microsoft.com/office/officeart/2005/8/layout/hierarchy3"/>
    <dgm:cxn modelId="{5FB14BCF-07A4-4F76-BF22-00F8AB1F47D5}" type="presOf" srcId="{7C221B3E-FF83-4AFF-A4ED-C9C44EB65674}" destId="{29CA5C32-678B-4C66-9249-E42036CF4213}" srcOrd="0" destOrd="0" presId="urn:microsoft.com/office/officeart/2005/8/layout/hierarchy3"/>
    <dgm:cxn modelId="{A43CD4D0-8BC5-42ED-A472-466B6C03A49A}" srcId="{EA3A604F-6EC8-46EA-94D2-8AAEF3A9F21A}" destId="{8CC39EF6-D37C-40CB-9119-A1F95A8505B2}" srcOrd="2" destOrd="0" parTransId="{20D790EA-5B73-4C8B-B7A2-1134BCDEEB5F}" sibTransId="{EF9B1672-D831-48BA-8962-FF0AD8322C74}"/>
    <dgm:cxn modelId="{8C35D3D3-650D-49C8-8102-FF9155392EDF}" srcId="{8CC39EF6-D37C-40CB-9119-A1F95A8505B2}" destId="{A06DE576-1787-4385-88CC-9D491638051C}" srcOrd="2" destOrd="0" parTransId="{BF415114-21F4-4EE6-8EE7-26FC75C0A8B8}" sibTransId="{7BD78D54-1EE5-4BC7-8232-2849D65CF665}"/>
    <dgm:cxn modelId="{173F77D7-0660-45B7-9C8A-ACE5A33C85BE}" srcId="{7C221B3E-FF83-4AFF-A4ED-C9C44EB65674}" destId="{653AD6E4-EF8E-4C67-9952-CF16977808CB}" srcOrd="1" destOrd="0" parTransId="{1E22FE4F-2923-429C-95CD-29E47E320218}" sibTransId="{70FBA54C-84B1-46A2-8DE7-4863A030B4FE}"/>
    <dgm:cxn modelId="{0A1FFADA-C094-469E-A863-EB7D6907E482}" type="presOf" srcId="{E7CED1F4-2122-43DF-8A78-E8CDAFCC6327}" destId="{ED7D75A6-19D9-4DA2-A8C5-563698F204C7}" srcOrd="0" destOrd="4" presId="urn:microsoft.com/office/officeart/2005/8/layout/hierarchy3"/>
    <dgm:cxn modelId="{995B32DE-5876-481D-BF85-129F1E4084F3}" type="presOf" srcId="{B2EEE5C6-057C-4886-B865-21F0D8A63814}" destId="{ED7D75A6-19D9-4DA2-A8C5-563698F204C7}" srcOrd="0" destOrd="5" presId="urn:microsoft.com/office/officeart/2005/8/layout/hierarchy3"/>
    <dgm:cxn modelId="{532D17E2-8227-46F2-9A48-8CDD447AFB8F}" type="presOf" srcId="{120800E4-B1F9-4F96-BEA3-D2FB299EF18A}" destId="{62D5A4C2-EA25-43CA-9C16-045E8C0B3CF0}" srcOrd="0" destOrd="4" presId="urn:microsoft.com/office/officeart/2005/8/layout/hierarchy3"/>
    <dgm:cxn modelId="{5A3136E2-BF1D-44AA-9D6C-EF444A2C1BE1}" type="presOf" srcId="{2638452C-837E-43FA-B9AA-0B0E33C94DAA}" destId="{62D5A4C2-EA25-43CA-9C16-045E8C0B3CF0}" srcOrd="0" destOrd="5" presId="urn:microsoft.com/office/officeart/2005/8/layout/hierarchy3"/>
    <dgm:cxn modelId="{075A6CE4-AA97-43B3-93E7-A038720C27F5}" srcId="{3CA8C494-229D-4B01-BD29-88858D7D97A3}" destId="{F02D704D-0AA7-41E4-BD31-EFE4C2509938}" srcOrd="2" destOrd="0" parTransId="{21A0FAAD-AD2E-41D2-96BE-F65FF232107F}" sibTransId="{6E8B9C18-F667-424F-A66F-45E3D753F661}"/>
    <dgm:cxn modelId="{A31A86E7-A3C5-4E61-AE20-7050DCEA0019}" type="presOf" srcId="{9B617319-626A-4E4C-9ADD-FE9F30D5E65B}" destId="{F6BD7D5F-188D-413D-AF7D-823E3E3B42D1}" srcOrd="0" destOrd="0" presId="urn:microsoft.com/office/officeart/2005/8/layout/hierarchy3"/>
    <dgm:cxn modelId="{330351E8-6928-4397-B8A6-174884B280BE}" srcId="{43A393F4-BF72-413C-9500-92226B331B54}" destId="{2977D61E-A9D9-493C-BA7D-10DAF32F0ECF}" srcOrd="2" destOrd="0" parTransId="{34BFB43A-8170-4E13-A3DE-A831609A0940}" sibTransId="{6BEC015A-9BB4-4359-8EC2-5C8485D98FBD}"/>
    <dgm:cxn modelId="{1B33D7E8-E613-4F1D-B819-33F52F688AEE}" type="presOf" srcId="{2D23EF4A-32EA-4C8B-B65F-512E2D8054C6}" destId="{C0385194-59C5-4F60-866F-9640B04C1E14}" srcOrd="0" destOrd="1" presId="urn:microsoft.com/office/officeart/2005/8/layout/hierarchy3"/>
    <dgm:cxn modelId="{A03D12E9-ABA9-4C2B-8F23-845245F85733}" type="presOf" srcId="{E69BB957-6AED-4191-9CCF-4D7F71CC3326}" destId="{964AAF8B-8244-4316-8250-76B6F2051B54}" srcOrd="0" destOrd="0" presId="urn:microsoft.com/office/officeart/2005/8/layout/hierarchy3"/>
    <dgm:cxn modelId="{343B4BE9-F827-447D-99E4-9F5165771F68}" type="presOf" srcId="{BEEC53F2-1E06-4967-86C7-FDBB55D48A6D}" destId="{964AAF8B-8244-4316-8250-76B6F2051B54}" srcOrd="0" destOrd="3" presId="urn:microsoft.com/office/officeart/2005/8/layout/hierarchy3"/>
    <dgm:cxn modelId="{E7A883EA-FF9A-47F8-8AA3-F00EF8FD07FF}" srcId="{1077BC50-3678-4755-A58A-49BC50153EA6}" destId="{2D23EF4A-32EA-4C8B-B65F-512E2D8054C6}" srcOrd="0" destOrd="0" parTransId="{D8039246-C88B-4E2F-8203-C01A5D1781FA}" sibTransId="{7B7F9C79-F2DF-46F9-9E77-37299749313B}"/>
    <dgm:cxn modelId="{44A6F5EA-B442-482E-BF15-B6438DCF0A54}" type="presOf" srcId="{3CA8C494-229D-4B01-BD29-88858D7D97A3}" destId="{ED7D75A6-19D9-4DA2-A8C5-563698F204C7}" srcOrd="0" destOrd="0" presId="urn:microsoft.com/office/officeart/2005/8/layout/hierarchy3"/>
    <dgm:cxn modelId="{C05761EB-BAA1-41A2-BC86-59B2CC578EA4}" type="presOf" srcId="{5975DCFA-21AF-4FE3-B58C-11E6027ABBDF}" destId="{00F3772A-9D8C-4D87-8A8B-4A88797F7212}" srcOrd="0" destOrd="3" presId="urn:microsoft.com/office/officeart/2005/8/layout/hierarchy3"/>
    <dgm:cxn modelId="{1B6509F0-2A42-4B69-9173-BC37C34F531E}" srcId="{7922A924-9945-45D4-89C6-D8987E6A8598}" destId="{E69BB957-6AED-4191-9CCF-4D7F71CC3326}" srcOrd="1" destOrd="0" parTransId="{F8F555AD-13F6-40D6-A868-A9B7AF713A88}" sibTransId="{70DCA8A8-7AC3-46ED-BAE6-C8C4C950C4A4}"/>
    <dgm:cxn modelId="{C8990BF1-D6B6-49DD-9126-85C488C5D238}" srcId="{A06DE576-1787-4385-88CC-9D491638051C}" destId="{322DF4C2-E944-4A03-8DCE-3203A471A184}" srcOrd="1" destOrd="0" parTransId="{798BA39F-863C-4BE9-9C13-5FB6BE7F7E10}" sibTransId="{9115FC91-8309-4EF4-9149-DDD5D8AFCC55}"/>
    <dgm:cxn modelId="{6DB9D2F3-F581-4EFB-B160-CE440FA547B9}" type="presOf" srcId="{4E958E50-CE73-419B-80F5-221965319B52}" destId="{FA25AC7D-F3DF-4536-93F9-3A4B283B532A}" srcOrd="0" destOrd="3" presId="urn:microsoft.com/office/officeart/2005/8/layout/hierarchy3"/>
    <dgm:cxn modelId="{9BD25CF7-B16B-4274-BEC4-EC0454187558}" type="presOf" srcId="{43A393F4-BF72-413C-9500-92226B331B54}" destId="{3B123CE8-7B62-4B81-9D1A-2646CB9AFD8C}" srcOrd="1" destOrd="0" presId="urn:microsoft.com/office/officeart/2005/8/layout/hierarchy3"/>
    <dgm:cxn modelId="{9CAD0EFA-56FC-476B-8B82-3FB4D75ACC36}" type="presOf" srcId="{8CC39EF6-D37C-40CB-9119-A1F95A8505B2}" destId="{8C7CAF18-C070-43E6-A5BF-A895C9D6D41D}" srcOrd="0" destOrd="0" presId="urn:microsoft.com/office/officeart/2005/8/layout/hierarchy3"/>
    <dgm:cxn modelId="{B3FA9BFA-03CF-4A80-876D-B2979733A5E9}" type="presOf" srcId="{7BF41F19-531C-4996-B768-7CB7AAA71032}" destId="{C0385194-59C5-4F60-866F-9640B04C1E14}" srcOrd="0" destOrd="3" presId="urn:microsoft.com/office/officeart/2005/8/layout/hierarchy3"/>
    <dgm:cxn modelId="{FFA501FB-BC5F-48CA-BD96-31EED621FDDC}" type="presOf" srcId="{5AEC3436-827C-43E8-A2D7-9C3DFB827A34}" destId="{29CA5C32-678B-4C66-9249-E42036CF4213}" srcOrd="0" destOrd="3" presId="urn:microsoft.com/office/officeart/2005/8/layout/hierarchy3"/>
    <dgm:cxn modelId="{4F89A4FC-E28B-4065-A20E-90010FA7529B}" srcId="{E69BB957-6AED-4191-9CCF-4D7F71CC3326}" destId="{F52CEC44-78C8-4659-8163-871125271EE6}" srcOrd="0" destOrd="0" parTransId="{41E569AD-6B66-4D57-93B8-6203B03ECEC6}" sibTransId="{39CFACDF-8363-4CDB-B04A-FC389C807330}"/>
    <dgm:cxn modelId="{31FD5357-D85C-4948-9BE2-EAFE25EBC16D}" type="presParOf" srcId="{BEE6E511-ECB1-4D55-BABA-372DF58CA6EE}" destId="{349037B3-96A4-4D68-9C06-63B20089D394}" srcOrd="0" destOrd="0" presId="urn:microsoft.com/office/officeart/2005/8/layout/hierarchy3"/>
    <dgm:cxn modelId="{5B67E120-31EB-4D21-B0CE-8E0D1F3FEE3F}" type="presParOf" srcId="{349037B3-96A4-4D68-9C06-63B20089D394}" destId="{071301E8-5571-4756-BF24-68A2B14BBFC2}" srcOrd="0" destOrd="0" presId="urn:microsoft.com/office/officeart/2005/8/layout/hierarchy3"/>
    <dgm:cxn modelId="{7F07E039-8E6D-44AA-B185-C01669408135}" type="presParOf" srcId="{071301E8-5571-4756-BF24-68A2B14BBFC2}" destId="{D30AABE2-4A30-4AD8-8744-C54FE09430E9}" srcOrd="0" destOrd="0" presId="urn:microsoft.com/office/officeart/2005/8/layout/hierarchy3"/>
    <dgm:cxn modelId="{549A0C02-5962-4D52-96F2-03FA29FB098A}" type="presParOf" srcId="{071301E8-5571-4756-BF24-68A2B14BBFC2}" destId="{3B123CE8-7B62-4B81-9D1A-2646CB9AFD8C}" srcOrd="1" destOrd="0" presId="urn:microsoft.com/office/officeart/2005/8/layout/hierarchy3"/>
    <dgm:cxn modelId="{F91C0699-2DA7-4999-B2D5-C4F7F1E8DF17}" type="presParOf" srcId="{349037B3-96A4-4D68-9C06-63B20089D394}" destId="{86D0F655-5A71-46E4-8987-437AC67EEADC}" srcOrd="1" destOrd="0" presId="urn:microsoft.com/office/officeart/2005/8/layout/hierarchy3"/>
    <dgm:cxn modelId="{22A279C6-152E-4927-A72A-433299FE2E17}" type="presParOf" srcId="{86D0F655-5A71-46E4-8987-437AC67EEADC}" destId="{F6BD7D5F-188D-413D-AF7D-823E3E3B42D1}" srcOrd="0" destOrd="0" presId="urn:microsoft.com/office/officeart/2005/8/layout/hierarchy3"/>
    <dgm:cxn modelId="{0101059B-7046-46A5-8C2A-06C6A994C1E8}" type="presParOf" srcId="{86D0F655-5A71-46E4-8987-437AC67EEADC}" destId="{62D5A4C2-EA25-43CA-9C16-045E8C0B3CF0}" srcOrd="1" destOrd="0" presId="urn:microsoft.com/office/officeart/2005/8/layout/hierarchy3"/>
    <dgm:cxn modelId="{99724859-A810-492D-95A4-6AF5D49E448F}" type="presParOf" srcId="{86D0F655-5A71-46E4-8987-437AC67EEADC}" destId="{A4359CA6-B4B8-4615-A35E-6BF6A076D2FB}" srcOrd="2" destOrd="0" presId="urn:microsoft.com/office/officeart/2005/8/layout/hierarchy3"/>
    <dgm:cxn modelId="{E2F46B23-B820-474C-B0D1-324AD9B65C09}" type="presParOf" srcId="{86D0F655-5A71-46E4-8987-437AC67EEADC}" destId="{3AE9E954-98EB-4B2B-AEA5-7D974CE0693C}" srcOrd="3" destOrd="0" presId="urn:microsoft.com/office/officeart/2005/8/layout/hierarchy3"/>
    <dgm:cxn modelId="{718B08CF-F73B-4D89-9D63-6BF768687190}" type="presParOf" srcId="{86D0F655-5A71-46E4-8987-437AC67EEADC}" destId="{00A411FD-A689-4063-ADA0-96A830812542}" srcOrd="4" destOrd="0" presId="urn:microsoft.com/office/officeart/2005/8/layout/hierarchy3"/>
    <dgm:cxn modelId="{3179D051-8D89-4840-B6BA-1E78B2AAD1E5}" type="presParOf" srcId="{86D0F655-5A71-46E4-8987-437AC67EEADC}" destId="{1EE36B46-9788-43E6-8507-77043B7FAD9D}" srcOrd="5" destOrd="0" presId="urn:microsoft.com/office/officeart/2005/8/layout/hierarchy3"/>
    <dgm:cxn modelId="{6A7478B5-4624-42FD-AA2C-EE28F240EAF8}" type="presParOf" srcId="{BEE6E511-ECB1-4D55-BABA-372DF58CA6EE}" destId="{B4CCDD8B-CD20-42F4-99F0-24933282E71B}" srcOrd="1" destOrd="0" presId="urn:microsoft.com/office/officeart/2005/8/layout/hierarchy3"/>
    <dgm:cxn modelId="{EEFFC54C-9ED4-4D76-9B16-2225CADDF811}" type="presParOf" srcId="{B4CCDD8B-CD20-42F4-99F0-24933282E71B}" destId="{4AFDCEE3-5D4D-4D5C-AC3E-A6500264FB02}" srcOrd="0" destOrd="0" presId="urn:microsoft.com/office/officeart/2005/8/layout/hierarchy3"/>
    <dgm:cxn modelId="{14939477-2C9B-436E-A943-A111F027274C}" type="presParOf" srcId="{4AFDCEE3-5D4D-4D5C-AC3E-A6500264FB02}" destId="{E358BF80-D667-405C-A905-98D150935A34}" srcOrd="0" destOrd="0" presId="urn:microsoft.com/office/officeart/2005/8/layout/hierarchy3"/>
    <dgm:cxn modelId="{11B22D66-C3C1-47D9-9DE7-83055F818587}" type="presParOf" srcId="{4AFDCEE3-5D4D-4D5C-AC3E-A6500264FB02}" destId="{48B07A69-A4D1-4D4D-9B8C-195971D341F4}" srcOrd="1" destOrd="0" presId="urn:microsoft.com/office/officeart/2005/8/layout/hierarchy3"/>
    <dgm:cxn modelId="{31B2632D-D3C0-4621-BF91-6F5A5549BED4}" type="presParOf" srcId="{B4CCDD8B-CD20-42F4-99F0-24933282E71B}" destId="{0F76C2AF-8041-40A6-A7D2-619623EB7AAA}" srcOrd="1" destOrd="0" presId="urn:microsoft.com/office/officeart/2005/8/layout/hierarchy3"/>
    <dgm:cxn modelId="{7F9CA72D-EF2A-487E-BB16-549A62FF90BB}" type="presParOf" srcId="{0F76C2AF-8041-40A6-A7D2-619623EB7AAA}" destId="{9A50F389-E26F-4AB2-ACF0-A0D409142E3A}" srcOrd="0" destOrd="0" presId="urn:microsoft.com/office/officeart/2005/8/layout/hierarchy3"/>
    <dgm:cxn modelId="{46BC3072-7383-41F8-B60F-EC88E3AAD986}" type="presParOf" srcId="{0F76C2AF-8041-40A6-A7D2-619623EB7AAA}" destId="{ED7D75A6-19D9-4DA2-A8C5-563698F204C7}" srcOrd="1" destOrd="0" presId="urn:microsoft.com/office/officeart/2005/8/layout/hierarchy3"/>
    <dgm:cxn modelId="{A601490A-2C38-4C0D-BBAE-E2C716E32451}" type="presParOf" srcId="{0F76C2AF-8041-40A6-A7D2-619623EB7AAA}" destId="{0E3A8CD3-E2A5-4734-9DCB-0AA8D404037E}" srcOrd="2" destOrd="0" presId="urn:microsoft.com/office/officeart/2005/8/layout/hierarchy3"/>
    <dgm:cxn modelId="{6AEAE9F8-96E6-4D04-968F-AAC3AEDF07FB}" type="presParOf" srcId="{0F76C2AF-8041-40A6-A7D2-619623EB7AAA}" destId="{964AAF8B-8244-4316-8250-76B6F2051B54}" srcOrd="3" destOrd="0" presId="urn:microsoft.com/office/officeart/2005/8/layout/hierarchy3"/>
    <dgm:cxn modelId="{BCFB3B4F-AD1A-44F4-874B-0CEFC6D3CA86}" type="presParOf" srcId="{0F76C2AF-8041-40A6-A7D2-619623EB7AAA}" destId="{BE2BA5BD-CCD9-43BF-BF6E-21A47AF3711D}" srcOrd="4" destOrd="0" presId="urn:microsoft.com/office/officeart/2005/8/layout/hierarchy3"/>
    <dgm:cxn modelId="{33F6A6D5-F659-4E6E-9A3B-0C0CDC5FE865}" type="presParOf" srcId="{0F76C2AF-8041-40A6-A7D2-619623EB7AAA}" destId="{C0385194-59C5-4F60-866F-9640B04C1E14}" srcOrd="5" destOrd="0" presId="urn:microsoft.com/office/officeart/2005/8/layout/hierarchy3"/>
    <dgm:cxn modelId="{12B58D1B-8AFE-4907-A88E-48121E259C52}" type="presParOf" srcId="{BEE6E511-ECB1-4D55-BABA-372DF58CA6EE}" destId="{CDCD8E0D-521E-44FA-9003-1C68C619EB66}" srcOrd="2" destOrd="0" presId="urn:microsoft.com/office/officeart/2005/8/layout/hierarchy3"/>
    <dgm:cxn modelId="{169198CB-5ED1-4B12-A2A8-8D0338922ACE}" type="presParOf" srcId="{CDCD8E0D-521E-44FA-9003-1C68C619EB66}" destId="{5D1345FB-E871-4FFF-8843-51D6358BA7B5}" srcOrd="0" destOrd="0" presId="urn:microsoft.com/office/officeart/2005/8/layout/hierarchy3"/>
    <dgm:cxn modelId="{66A4FECA-AF19-41E7-AFF3-C8ACC07053BA}" type="presParOf" srcId="{5D1345FB-E871-4FFF-8843-51D6358BA7B5}" destId="{8C7CAF18-C070-43E6-A5BF-A895C9D6D41D}" srcOrd="0" destOrd="0" presId="urn:microsoft.com/office/officeart/2005/8/layout/hierarchy3"/>
    <dgm:cxn modelId="{8AAD8B9C-1E36-4300-8423-5748A256AABB}" type="presParOf" srcId="{5D1345FB-E871-4FFF-8843-51D6358BA7B5}" destId="{26A275C8-FD29-4B89-B9BB-130AB83F412E}" srcOrd="1" destOrd="0" presId="urn:microsoft.com/office/officeart/2005/8/layout/hierarchy3"/>
    <dgm:cxn modelId="{0088239F-4141-4BFB-9FEA-1E6CA3352E13}" type="presParOf" srcId="{CDCD8E0D-521E-44FA-9003-1C68C619EB66}" destId="{728B9858-C92A-4C81-A376-BD86C3643764}" srcOrd="1" destOrd="0" presId="urn:microsoft.com/office/officeart/2005/8/layout/hierarchy3"/>
    <dgm:cxn modelId="{5FD1D6F0-7CB7-4887-8288-2111770E37AA}" type="presParOf" srcId="{728B9858-C92A-4C81-A376-BD86C3643764}" destId="{4C9AAE03-7E92-4EEA-8EBF-5536B9D11DE0}" srcOrd="0" destOrd="0" presId="urn:microsoft.com/office/officeart/2005/8/layout/hierarchy3"/>
    <dgm:cxn modelId="{4EE19607-F0DF-4002-8EAC-A91C88A56393}" type="presParOf" srcId="{728B9858-C92A-4C81-A376-BD86C3643764}" destId="{29CA5C32-678B-4C66-9249-E42036CF4213}" srcOrd="1" destOrd="0" presId="urn:microsoft.com/office/officeart/2005/8/layout/hierarchy3"/>
    <dgm:cxn modelId="{BC6BE372-0E9F-4CB4-BFCE-B2B49FE17171}" type="presParOf" srcId="{728B9858-C92A-4C81-A376-BD86C3643764}" destId="{A91DDD97-C9FC-4607-81C7-052274178CCF}" srcOrd="2" destOrd="0" presId="urn:microsoft.com/office/officeart/2005/8/layout/hierarchy3"/>
    <dgm:cxn modelId="{9775BB8D-14D9-4DA5-9069-4B3AF80CEA2A}" type="presParOf" srcId="{728B9858-C92A-4C81-A376-BD86C3643764}" destId="{FA25AC7D-F3DF-4536-93F9-3A4B283B532A}" srcOrd="3" destOrd="0" presId="urn:microsoft.com/office/officeart/2005/8/layout/hierarchy3"/>
    <dgm:cxn modelId="{ABF28501-DB32-45CA-9CEF-77E3ED649AB7}" type="presParOf" srcId="{728B9858-C92A-4C81-A376-BD86C3643764}" destId="{52CF265C-A9A6-4BB6-AE8F-754F66CB8762}" srcOrd="4" destOrd="0" presId="urn:microsoft.com/office/officeart/2005/8/layout/hierarchy3"/>
    <dgm:cxn modelId="{B0A871DA-0CDF-4D82-9A0D-6DEF1C37475E}" type="presParOf" srcId="{728B9858-C92A-4C81-A376-BD86C3643764}" destId="{00F3772A-9D8C-4D87-8A8B-4A88797F7212}" srcOrd="5" destOrd="0" presId="urn:microsoft.com/office/officeart/2005/8/layout/hierarchy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EFD295A-1380-4259-87DC-6DAB25EDECF6}" type="doc">
      <dgm:prSet loTypeId="urn:microsoft.com/office/officeart/2005/8/layout/default" loCatId="list" qsTypeId="urn:microsoft.com/office/officeart/2005/8/quickstyle/simple1" qsCatId="simple" csTypeId="urn:microsoft.com/office/officeart/2005/8/colors/colorful5" csCatId="colorful"/>
      <dgm:spPr/>
      <dgm:t>
        <a:bodyPr/>
        <a:lstStyle/>
        <a:p>
          <a:endParaRPr lang="en-US"/>
        </a:p>
      </dgm:t>
    </dgm:pt>
    <dgm:pt modelId="{1D9B8E83-B637-476D-9050-4651F2522D41}">
      <dgm:prSet/>
      <dgm:spPr/>
      <dgm:t>
        <a:bodyPr/>
        <a:lstStyle/>
        <a:p>
          <a:r>
            <a:rPr lang="en-GB" b="0" i="0"/>
            <a:t>There are approximately 30 notable ESG rating agencies and data providers around the world.</a:t>
          </a:r>
          <a:endParaRPr lang="en-US"/>
        </a:p>
      </dgm:t>
    </dgm:pt>
    <dgm:pt modelId="{B88BABD3-764D-4BBF-A90D-75FADD94D24F}" type="parTrans" cxnId="{8CD8D8D3-D5D9-4B82-980D-CD6E5500E569}">
      <dgm:prSet/>
      <dgm:spPr/>
      <dgm:t>
        <a:bodyPr/>
        <a:lstStyle/>
        <a:p>
          <a:endParaRPr lang="en-US"/>
        </a:p>
      </dgm:t>
    </dgm:pt>
    <dgm:pt modelId="{40154A17-E549-49B2-82AC-5DC84B64E4AE}" type="sibTrans" cxnId="{8CD8D8D3-D5D9-4B82-980D-CD6E5500E569}">
      <dgm:prSet/>
      <dgm:spPr/>
      <dgm:t>
        <a:bodyPr/>
        <a:lstStyle/>
        <a:p>
          <a:endParaRPr lang="en-US"/>
        </a:p>
      </dgm:t>
    </dgm:pt>
    <dgm:pt modelId="{181DDFA8-CD07-4F9A-ADAC-2AD65F7CAC8C}">
      <dgm:prSet/>
      <dgm:spPr/>
      <dgm:t>
        <a:bodyPr/>
        <a:lstStyle/>
        <a:p>
          <a:r>
            <a:rPr lang="en-GB" b="0" i="0"/>
            <a:t>The following ESG rating agencies cover global large-cap firms and are the most used by asset managers and investors.</a:t>
          </a:r>
          <a:endParaRPr lang="en-US"/>
        </a:p>
      </dgm:t>
    </dgm:pt>
    <dgm:pt modelId="{57FC02EA-26F5-4EEB-A695-137C31F0397C}" type="parTrans" cxnId="{C493ADC8-237C-43B1-B9BC-B3C91A069075}">
      <dgm:prSet/>
      <dgm:spPr/>
      <dgm:t>
        <a:bodyPr/>
        <a:lstStyle/>
        <a:p>
          <a:endParaRPr lang="en-US"/>
        </a:p>
      </dgm:t>
    </dgm:pt>
    <dgm:pt modelId="{EE954A64-0946-4A7F-90AF-2C333BC2002B}" type="sibTrans" cxnId="{C493ADC8-237C-43B1-B9BC-B3C91A069075}">
      <dgm:prSet/>
      <dgm:spPr/>
      <dgm:t>
        <a:bodyPr/>
        <a:lstStyle/>
        <a:p>
          <a:endParaRPr lang="en-US"/>
        </a:p>
      </dgm:t>
    </dgm:pt>
    <dgm:pt modelId="{8006D557-6C5F-42EF-A586-8E3CEAEC01DC}">
      <dgm:prSet/>
      <dgm:spPr/>
      <dgm:t>
        <a:bodyPr/>
        <a:lstStyle/>
        <a:p>
          <a:r>
            <a:rPr lang="en-GB" b="1" i="0" u="sng">
              <a:hlinkClick xmlns:r="http://schemas.openxmlformats.org/officeDocument/2006/relationships" r:id="rId1"/>
            </a:rPr>
            <a:t>RobecoSAM Total Sustainability Rank</a:t>
          </a:r>
          <a:r>
            <a:rPr lang="en-GB" b="1" i="0"/>
            <a:t> </a:t>
          </a:r>
          <a:r>
            <a:rPr lang="en-GB" b="0" i="0"/>
            <a:t>– ranks companies against industry peers across E, S and G metrics.</a:t>
          </a:r>
          <a:endParaRPr lang="en-US"/>
        </a:p>
      </dgm:t>
    </dgm:pt>
    <dgm:pt modelId="{DA4D4C53-A21A-40D1-8E86-BA29C8EEB3C6}" type="parTrans" cxnId="{19F068A9-4A32-47EB-9F6B-38B5C4050A43}">
      <dgm:prSet/>
      <dgm:spPr/>
      <dgm:t>
        <a:bodyPr/>
        <a:lstStyle/>
        <a:p>
          <a:endParaRPr lang="en-US"/>
        </a:p>
      </dgm:t>
    </dgm:pt>
    <dgm:pt modelId="{53191E43-E001-46AA-875E-A6DB853D4FCE}" type="sibTrans" cxnId="{19F068A9-4A32-47EB-9F6B-38B5C4050A43}">
      <dgm:prSet/>
      <dgm:spPr/>
      <dgm:t>
        <a:bodyPr/>
        <a:lstStyle/>
        <a:p>
          <a:endParaRPr lang="en-US"/>
        </a:p>
      </dgm:t>
    </dgm:pt>
    <dgm:pt modelId="{128630A4-D3D1-44C8-BF53-EF8A9C1CB3D9}">
      <dgm:prSet/>
      <dgm:spPr/>
      <dgm:t>
        <a:bodyPr/>
        <a:lstStyle/>
        <a:p>
          <a:r>
            <a:rPr lang="en-GB" b="1" i="0" u="sng">
              <a:hlinkClick xmlns:r="http://schemas.openxmlformats.org/officeDocument/2006/relationships" r:id="rId2"/>
            </a:rPr>
            <a:t>ISS Governance Quality Score</a:t>
          </a:r>
          <a:r>
            <a:rPr lang="en-GB" b="0" i="0"/>
            <a:t> – Identifies corporate governance risks based on board structure, shareholder rights, remuneration and audit.</a:t>
          </a:r>
          <a:endParaRPr lang="en-US"/>
        </a:p>
      </dgm:t>
    </dgm:pt>
    <dgm:pt modelId="{E156D606-FFAF-4109-80F3-5E4F9BB9F894}" type="parTrans" cxnId="{C16BABF0-741D-4184-9849-CB140F8BC5F3}">
      <dgm:prSet/>
      <dgm:spPr/>
      <dgm:t>
        <a:bodyPr/>
        <a:lstStyle/>
        <a:p>
          <a:endParaRPr lang="en-US"/>
        </a:p>
      </dgm:t>
    </dgm:pt>
    <dgm:pt modelId="{28026BA7-8748-49E9-927A-744803E4F840}" type="sibTrans" cxnId="{C16BABF0-741D-4184-9849-CB140F8BC5F3}">
      <dgm:prSet/>
      <dgm:spPr/>
      <dgm:t>
        <a:bodyPr/>
        <a:lstStyle/>
        <a:p>
          <a:endParaRPr lang="en-US"/>
        </a:p>
      </dgm:t>
    </dgm:pt>
    <dgm:pt modelId="{6375BA23-9FE5-4C48-B28E-207EE919659F}">
      <dgm:prSet/>
      <dgm:spPr/>
      <dgm:t>
        <a:bodyPr/>
        <a:lstStyle/>
        <a:p>
          <a:r>
            <a:rPr lang="en-GB" b="1" i="0" u="sng">
              <a:hlinkClick xmlns:r="http://schemas.openxmlformats.org/officeDocument/2006/relationships" r:id="rId3"/>
            </a:rPr>
            <a:t>CPD </a:t>
          </a:r>
          <a:r>
            <a:rPr lang="en-GB" b="0" i="0"/>
            <a:t>– measures the level of commitment to climate change mitigation, adaptation and transparency.</a:t>
          </a:r>
          <a:endParaRPr lang="en-US"/>
        </a:p>
      </dgm:t>
    </dgm:pt>
    <dgm:pt modelId="{2A58950A-412E-41DA-8A10-345B0C361061}" type="parTrans" cxnId="{82D2240B-72A4-454F-B1B6-ED001AF7191D}">
      <dgm:prSet/>
      <dgm:spPr/>
      <dgm:t>
        <a:bodyPr/>
        <a:lstStyle/>
        <a:p>
          <a:endParaRPr lang="en-US"/>
        </a:p>
      </dgm:t>
    </dgm:pt>
    <dgm:pt modelId="{00F35F0D-A5F3-459F-A4BB-B79D1044590F}" type="sibTrans" cxnId="{82D2240B-72A4-454F-B1B6-ED001AF7191D}">
      <dgm:prSet/>
      <dgm:spPr/>
      <dgm:t>
        <a:bodyPr/>
        <a:lstStyle/>
        <a:p>
          <a:endParaRPr lang="en-US"/>
        </a:p>
      </dgm:t>
    </dgm:pt>
    <dgm:pt modelId="{AB5627BF-D66A-4B2F-8BE9-6A26F42701E3}">
      <dgm:prSet/>
      <dgm:spPr/>
      <dgm:t>
        <a:bodyPr/>
        <a:lstStyle/>
        <a:p>
          <a:r>
            <a:rPr lang="en-GB" b="0" i="0" dirty="0"/>
            <a:t>Although ESG ratings are not perfect, they serve a vital role in providing a snapshot of a company’s performance to support more sustainable investment decisions.</a:t>
          </a:r>
          <a:endParaRPr lang="en-US" dirty="0"/>
        </a:p>
      </dgm:t>
    </dgm:pt>
    <dgm:pt modelId="{B153A62C-015B-4F57-90BD-BFA26F7F37B3}" type="parTrans" cxnId="{A29BBC2B-2CB4-40AB-A0C6-8F7BE8041913}">
      <dgm:prSet/>
      <dgm:spPr/>
      <dgm:t>
        <a:bodyPr/>
        <a:lstStyle/>
        <a:p>
          <a:endParaRPr lang="en-US"/>
        </a:p>
      </dgm:t>
    </dgm:pt>
    <dgm:pt modelId="{E5599B6C-FC17-424B-A763-EDEA3E5CBD38}" type="sibTrans" cxnId="{A29BBC2B-2CB4-40AB-A0C6-8F7BE8041913}">
      <dgm:prSet/>
      <dgm:spPr/>
      <dgm:t>
        <a:bodyPr/>
        <a:lstStyle/>
        <a:p>
          <a:endParaRPr lang="en-US"/>
        </a:p>
      </dgm:t>
    </dgm:pt>
    <dgm:pt modelId="{9B8701F5-71D9-44BF-9001-282E6C02BF89}" type="pres">
      <dgm:prSet presAssocID="{6EFD295A-1380-4259-87DC-6DAB25EDECF6}" presName="diagram" presStyleCnt="0">
        <dgm:presLayoutVars>
          <dgm:dir/>
          <dgm:resizeHandles val="exact"/>
        </dgm:presLayoutVars>
      </dgm:prSet>
      <dgm:spPr/>
    </dgm:pt>
    <dgm:pt modelId="{FE4B0504-B18F-4E70-9CFC-D6EC3FA3C716}" type="pres">
      <dgm:prSet presAssocID="{1D9B8E83-B637-476D-9050-4651F2522D41}" presName="node" presStyleLbl="node1" presStyleIdx="0" presStyleCnt="6">
        <dgm:presLayoutVars>
          <dgm:bulletEnabled val="1"/>
        </dgm:presLayoutVars>
      </dgm:prSet>
      <dgm:spPr/>
    </dgm:pt>
    <dgm:pt modelId="{3064448B-A6EE-41C8-99D4-D173ED726F51}" type="pres">
      <dgm:prSet presAssocID="{40154A17-E549-49B2-82AC-5DC84B64E4AE}" presName="sibTrans" presStyleCnt="0"/>
      <dgm:spPr/>
    </dgm:pt>
    <dgm:pt modelId="{7DED01E0-E638-4E08-9A28-F8FCD0764E1B}" type="pres">
      <dgm:prSet presAssocID="{181DDFA8-CD07-4F9A-ADAC-2AD65F7CAC8C}" presName="node" presStyleLbl="node1" presStyleIdx="1" presStyleCnt="6">
        <dgm:presLayoutVars>
          <dgm:bulletEnabled val="1"/>
        </dgm:presLayoutVars>
      </dgm:prSet>
      <dgm:spPr/>
    </dgm:pt>
    <dgm:pt modelId="{AB52BD7F-4559-42E7-AEC5-4D61C7CC02E3}" type="pres">
      <dgm:prSet presAssocID="{EE954A64-0946-4A7F-90AF-2C333BC2002B}" presName="sibTrans" presStyleCnt="0"/>
      <dgm:spPr/>
    </dgm:pt>
    <dgm:pt modelId="{C0F09B8C-E791-449D-B957-A3A44C23CA6A}" type="pres">
      <dgm:prSet presAssocID="{8006D557-6C5F-42EF-A586-8E3CEAEC01DC}" presName="node" presStyleLbl="node1" presStyleIdx="2" presStyleCnt="6">
        <dgm:presLayoutVars>
          <dgm:bulletEnabled val="1"/>
        </dgm:presLayoutVars>
      </dgm:prSet>
      <dgm:spPr/>
    </dgm:pt>
    <dgm:pt modelId="{D0D320ED-90B5-49E7-B713-FF2907A378C0}" type="pres">
      <dgm:prSet presAssocID="{53191E43-E001-46AA-875E-A6DB853D4FCE}" presName="sibTrans" presStyleCnt="0"/>
      <dgm:spPr/>
    </dgm:pt>
    <dgm:pt modelId="{B7AD6371-33B6-4BCA-9D91-F6135E632C6F}" type="pres">
      <dgm:prSet presAssocID="{128630A4-D3D1-44C8-BF53-EF8A9C1CB3D9}" presName="node" presStyleLbl="node1" presStyleIdx="3" presStyleCnt="6">
        <dgm:presLayoutVars>
          <dgm:bulletEnabled val="1"/>
        </dgm:presLayoutVars>
      </dgm:prSet>
      <dgm:spPr/>
    </dgm:pt>
    <dgm:pt modelId="{89A6ED4F-3F0D-4F07-BCD9-5ADC02B0F226}" type="pres">
      <dgm:prSet presAssocID="{28026BA7-8748-49E9-927A-744803E4F840}" presName="sibTrans" presStyleCnt="0"/>
      <dgm:spPr/>
    </dgm:pt>
    <dgm:pt modelId="{0C1181B9-BD6D-4C41-AB0B-A8985B71280A}" type="pres">
      <dgm:prSet presAssocID="{6375BA23-9FE5-4C48-B28E-207EE919659F}" presName="node" presStyleLbl="node1" presStyleIdx="4" presStyleCnt="6">
        <dgm:presLayoutVars>
          <dgm:bulletEnabled val="1"/>
        </dgm:presLayoutVars>
      </dgm:prSet>
      <dgm:spPr/>
    </dgm:pt>
    <dgm:pt modelId="{60E86A4E-5571-4910-A2FE-F944583362C4}" type="pres">
      <dgm:prSet presAssocID="{00F35F0D-A5F3-459F-A4BB-B79D1044590F}" presName="sibTrans" presStyleCnt="0"/>
      <dgm:spPr/>
    </dgm:pt>
    <dgm:pt modelId="{8693F4DE-9100-4ECA-B0BA-6A3483F707AB}" type="pres">
      <dgm:prSet presAssocID="{AB5627BF-D66A-4B2F-8BE9-6A26F42701E3}" presName="node" presStyleLbl="node1" presStyleIdx="5" presStyleCnt="6">
        <dgm:presLayoutVars>
          <dgm:bulletEnabled val="1"/>
        </dgm:presLayoutVars>
      </dgm:prSet>
      <dgm:spPr/>
    </dgm:pt>
  </dgm:ptLst>
  <dgm:cxnLst>
    <dgm:cxn modelId="{82D2240B-72A4-454F-B1B6-ED001AF7191D}" srcId="{6EFD295A-1380-4259-87DC-6DAB25EDECF6}" destId="{6375BA23-9FE5-4C48-B28E-207EE919659F}" srcOrd="4" destOrd="0" parTransId="{2A58950A-412E-41DA-8A10-345B0C361061}" sibTransId="{00F35F0D-A5F3-459F-A4BB-B79D1044590F}"/>
    <dgm:cxn modelId="{A29BBC2B-2CB4-40AB-A0C6-8F7BE8041913}" srcId="{6EFD295A-1380-4259-87DC-6DAB25EDECF6}" destId="{AB5627BF-D66A-4B2F-8BE9-6A26F42701E3}" srcOrd="5" destOrd="0" parTransId="{B153A62C-015B-4F57-90BD-BFA26F7F37B3}" sibTransId="{E5599B6C-FC17-424B-A763-EDEA3E5CBD38}"/>
    <dgm:cxn modelId="{768B453B-BBAD-46AE-939A-D65183D63F51}" type="presOf" srcId="{181DDFA8-CD07-4F9A-ADAC-2AD65F7CAC8C}" destId="{7DED01E0-E638-4E08-9A28-F8FCD0764E1B}" srcOrd="0" destOrd="0" presId="urn:microsoft.com/office/officeart/2005/8/layout/default"/>
    <dgm:cxn modelId="{84CAD15D-80E5-415E-93BF-53E27405B005}" type="presOf" srcId="{6375BA23-9FE5-4C48-B28E-207EE919659F}" destId="{0C1181B9-BD6D-4C41-AB0B-A8985B71280A}" srcOrd="0" destOrd="0" presId="urn:microsoft.com/office/officeart/2005/8/layout/default"/>
    <dgm:cxn modelId="{DF0A9241-5B35-4B5B-9D02-69C8D5914796}" type="presOf" srcId="{128630A4-D3D1-44C8-BF53-EF8A9C1CB3D9}" destId="{B7AD6371-33B6-4BCA-9D91-F6135E632C6F}" srcOrd="0" destOrd="0" presId="urn:microsoft.com/office/officeart/2005/8/layout/default"/>
    <dgm:cxn modelId="{D0A15F8D-E4C1-457A-B28F-C80F32B365C1}" type="presOf" srcId="{8006D557-6C5F-42EF-A586-8E3CEAEC01DC}" destId="{C0F09B8C-E791-449D-B957-A3A44C23CA6A}" srcOrd="0" destOrd="0" presId="urn:microsoft.com/office/officeart/2005/8/layout/default"/>
    <dgm:cxn modelId="{B12A279C-9F1B-43D1-A4AF-03931AA97A45}" type="presOf" srcId="{AB5627BF-D66A-4B2F-8BE9-6A26F42701E3}" destId="{8693F4DE-9100-4ECA-B0BA-6A3483F707AB}" srcOrd="0" destOrd="0" presId="urn:microsoft.com/office/officeart/2005/8/layout/default"/>
    <dgm:cxn modelId="{A86BCEA2-890E-48A4-BCFA-2A45A72085FF}" type="presOf" srcId="{6EFD295A-1380-4259-87DC-6DAB25EDECF6}" destId="{9B8701F5-71D9-44BF-9001-282E6C02BF89}" srcOrd="0" destOrd="0" presId="urn:microsoft.com/office/officeart/2005/8/layout/default"/>
    <dgm:cxn modelId="{19F068A9-4A32-47EB-9F6B-38B5C4050A43}" srcId="{6EFD295A-1380-4259-87DC-6DAB25EDECF6}" destId="{8006D557-6C5F-42EF-A586-8E3CEAEC01DC}" srcOrd="2" destOrd="0" parTransId="{DA4D4C53-A21A-40D1-8E86-BA29C8EEB3C6}" sibTransId="{53191E43-E001-46AA-875E-A6DB853D4FCE}"/>
    <dgm:cxn modelId="{AD1BD9B4-B964-4076-AF55-1A769AC5A364}" type="presOf" srcId="{1D9B8E83-B637-476D-9050-4651F2522D41}" destId="{FE4B0504-B18F-4E70-9CFC-D6EC3FA3C716}" srcOrd="0" destOrd="0" presId="urn:microsoft.com/office/officeart/2005/8/layout/default"/>
    <dgm:cxn modelId="{C493ADC8-237C-43B1-B9BC-B3C91A069075}" srcId="{6EFD295A-1380-4259-87DC-6DAB25EDECF6}" destId="{181DDFA8-CD07-4F9A-ADAC-2AD65F7CAC8C}" srcOrd="1" destOrd="0" parTransId="{57FC02EA-26F5-4EEB-A695-137C31F0397C}" sibTransId="{EE954A64-0946-4A7F-90AF-2C333BC2002B}"/>
    <dgm:cxn modelId="{8CD8D8D3-D5D9-4B82-980D-CD6E5500E569}" srcId="{6EFD295A-1380-4259-87DC-6DAB25EDECF6}" destId="{1D9B8E83-B637-476D-9050-4651F2522D41}" srcOrd="0" destOrd="0" parTransId="{B88BABD3-764D-4BBF-A90D-75FADD94D24F}" sibTransId="{40154A17-E549-49B2-82AC-5DC84B64E4AE}"/>
    <dgm:cxn modelId="{C16BABF0-741D-4184-9849-CB140F8BC5F3}" srcId="{6EFD295A-1380-4259-87DC-6DAB25EDECF6}" destId="{128630A4-D3D1-44C8-BF53-EF8A9C1CB3D9}" srcOrd="3" destOrd="0" parTransId="{E156D606-FFAF-4109-80F3-5E4F9BB9F894}" sibTransId="{28026BA7-8748-49E9-927A-744803E4F840}"/>
    <dgm:cxn modelId="{AFD3D544-DD9D-4512-9135-742A94993363}" type="presParOf" srcId="{9B8701F5-71D9-44BF-9001-282E6C02BF89}" destId="{FE4B0504-B18F-4E70-9CFC-D6EC3FA3C716}" srcOrd="0" destOrd="0" presId="urn:microsoft.com/office/officeart/2005/8/layout/default"/>
    <dgm:cxn modelId="{6CD14963-90FA-46FB-830A-77D4660FD4AE}" type="presParOf" srcId="{9B8701F5-71D9-44BF-9001-282E6C02BF89}" destId="{3064448B-A6EE-41C8-99D4-D173ED726F51}" srcOrd="1" destOrd="0" presId="urn:microsoft.com/office/officeart/2005/8/layout/default"/>
    <dgm:cxn modelId="{239F00DE-C6C3-4693-8E94-2A4B1B7D945A}" type="presParOf" srcId="{9B8701F5-71D9-44BF-9001-282E6C02BF89}" destId="{7DED01E0-E638-4E08-9A28-F8FCD0764E1B}" srcOrd="2" destOrd="0" presId="urn:microsoft.com/office/officeart/2005/8/layout/default"/>
    <dgm:cxn modelId="{CD60ABBD-E794-45AC-A7F3-62F678F9B52D}" type="presParOf" srcId="{9B8701F5-71D9-44BF-9001-282E6C02BF89}" destId="{AB52BD7F-4559-42E7-AEC5-4D61C7CC02E3}" srcOrd="3" destOrd="0" presId="urn:microsoft.com/office/officeart/2005/8/layout/default"/>
    <dgm:cxn modelId="{29FB82A7-AB8F-41A2-A9E2-139DF289F1CF}" type="presParOf" srcId="{9B8701F5-71D9-44BF-9001-282E6C02BF89}" destId="{C0F09B8C-E791-449D-B957-A3A44C23CA6A}" srcOrd="4" destOrd="0" presId="urn:microsoft.com/office/officeart/2005/8/layout/default"/>
    <dgm:cxn modelId="{FFED6447-D770-4AD1-950D-63E998EAEF0A}" type="presParOf" srcId="{9B8701F5-71D9-44BF-9001-282E6C02BF89}" destId="{D0D320ED-90B5-49E7-B713-FF2907A378C0}" srcOrd="5" destOrd="0" presId="urn:microsoft.com/office/officeart/2005/8/layout/default"/>
    <dgm:cxn modelId="{C5411F00-EED4-4968-9D7F-1B15ED03B9C0}" type="presParOf" srcId="{9B8701F5-71D9-44BF-9001-282E6C02BF89}" destId="{B7AD6371-33B6-4BCA-9D91-F6135E632C6F}" srcOrd="6" destOrd="0" presId="urn:microsoft.com/office/officeart/2005/8/layout/default"/>
    <dgm:cxn modelId="{E77401D0-0E0C-4007-9D57-B5718F96902A}" type="presParOf" srcId="{9B8701F5-71D9-44BF-9001-282E6C02BF89}" destId="{89A6ED4F-3F0D-4F07-BCD9-5ADC02B0F226}" srcOrd="7" destOrd="0" presId="urn:microsoft.com/office/officeart/2005/8/layout/default"/>
    <dgm:cxn modelId="{D93CC051-215C-4B20-A0AE-771455C628C9}" type="presParOf" srcId="{9B8701F5-71D9-44BF-9001-282E6C02BF89}" destId="{0C1181B9-BD6D-4C41-AB0B-A8985B71280A}" srcOrd="8" destOrd="0" presId="urn:microsoft.com/office/officeart/2005/8/layout/default"/>
    <dgm:cxn modelId="{BA9BFCE1-2E94-46A0-BC58-DAF8710719A8}" type="presParOf" srcId="{9B8701F5-71D9-44BF-9001-282E6C02BF89}" destId="{60E86A4E-5571-4910-A2FE-F944583362C4}" srcOrd="9" destOrd="0" presId="urn:microsoft.com/office/officeart/2005/8/layout/default"/>
    <dgm:cxn modelId="{A0B2DE73-0832-4386-9CAD-2AFA85658576}" type="presParOf" srcId="{9B8701F5-71D9-44BF-9001-282E6C02BF89}" destId="{8693F4DE-9100-4ECA-B0BA-6A3483F707AB}"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EFD295A-1380-4259-87DC-6DAB25EDECF6}" type="doc">
      <dgm:prSet loTypeId="urn:microsoft.com/office/officeart/2005/8/layout/default" loCatId="list" qsTypeId="urn:microsoft.com/office/officeart/2005/8/quickstyle/simple1" qsCatId="simple" csTypeId="urn:microsoft.com/office/officeart/2005/8/colors/colorful5" csCatId="colorful"/>
      <dgm:spPr/>
      <dgm:t>
        <a:bodyPr/>
        <a:lstStyle/>
        <a:p>
          <a:endParaRPr lang="en-US"/>
        </a:p>
      </dgm:t>
    </dgm:pt>
    <dgm:pt modelId="{1D9B8E83-B637-476D-9050-4651F2522D41}">
      <dgm:prSet/>
      <dgm:spPr/>
      <dgm:t>
        <a:bodyPr/>
        <a:lstStyle/>
        <a:p>
          <a:r>
            <a:rPr lang="en-GB" b="0" i="0"/>
            <a:t>There are approximately 30 notable ESG rating agencies and data providers around the world.</a:t>
          </a:r>
          <a:endParaRPr lang="en-US"/>
        </a:p>
      </dgm:t>
    </dgm:pt>
    <dgm:pt modelId="{B88BABD3-764D-4BBF-A90D-75FADD94D24F}" type="parTrans" cxnId="{8CD8D8D3-D5D9-4B82-980D-CD6E5500E569}">
      <dgm:prSet/>
      <dgm:spPr/>
      <dgm:t>
        <a:bodyPr/>
        <a:lstStyle/>
        <a:p>
          <a:endParaRPr lang="en-US"/>
        </a:p>
      </dgm:t>
    </dgm:pt>
    <dgm:pt modelId="{40154A17-E549-49B2-82AC-5DC84B64E4AE}" type="sibTrans" cxnId="{8CD8D8D3-D5D9-4B82-980D-CD6E5500E569}">
      <dgm:prSet/>
      <dgm:spPr/>
      <dgm:t>
        <a:bodyPr/>
        <a:lstStyle/>
        <a:p>
          <a:endParaRPr lang="en-US"/>
        </a:p>
      </dgm:t>
    </dgm:pt>
    <dgm:pt modelId="{181DDFA8-CD07-4F9A-ADAC-2AD65F7CAC8C}">
      <dgm:prSet/>
      <dgm:spPr/>
      <dgm:t>
        <a:bodyPr/>
        <a:lstStyle/>
        <a:p>
          <a:r>
            <a:rPr lang="en-GB" b="0" i="0"/>
            <a:t>The following ESG rating agencies cover global large-cap firms and are the most used by asset managers and investors.</a:t>
          </a:r>
          <a:endParaRPr lang="en-US"/>
        </a:p>
      </dgm:t>
    </dgm:pt>
    <dgm:pt modelId="{57FC02EA-26F5-4EEB-A695-137C31F0397C}" type="parTrans" cxnId="{C493ADC8-237C-43B1-B9BC-B3C91A069075}">
      <dgm:prSet/>
      <dgm:spPr/>
      <dgm:t>
        <a:bodyPr/>
        <a:lstStyle/>
        <a:p>
          <a:endParaRPr lang="en-US"/>
        </a:p>
      </dgm:t>
    </dgm:pt>
    <dgm:pt modelId="{EE954A64-0946-4A7F-90AF-2C333BC2002B}" type="sibTrans" cxnId="{C493ADC8-237C-43B1-B9BC-B3C91A069075}">
      <dgm:prSet/>
      <dgm:spPr/>
      <dgm:t>
        <a:bodyPr/>
        <a:lstStyle/>
        <a:p>
          <a:endParaRPr lang="en-US"/>
        </a:p>
      </dgm:t>
    </dgm:pt>
    <dgm:pt modelId="{8006D557-6C5F-42EF-A586-8E3CEAEC01DC}">
      <dgm:prSet/>
      <dgm:spPr/>
      <dgm:t>
        <a:bodyPr/>
        <a:lstStyle/>
        <a:p>
          <a:r>
            <a:rPr lang="en-GB" b="1" i="0" u="sng">
              <a:hlinkClick xmlns:r="http://schemas.openxmlformats.org/officeDocument/2006/relationships" r:id="rId1"/>
            </a:rPr>
            <a:t>RobecoSAM Total Sustainability Rank</a:t>
          </a:r>
          <a:r>
            <a:rPr lang="en-GB" b="1" i="0"/>
            <a:t> </a:t>
          </a:r>
          <a:r>
            <a:rPr lang="en-GB" b="0" i="0"/>
            <a:t>– ranks companies against industry peers across E, S and G metrics.</a:t>
          </a:r>
          <a:endParaRPr lang="en-US"/>
        </a:p>
      </dgm:t>
    </dgm:pt>
    <dgm:pt modelId="{DA4D4C53-A21A-40D1-8E86-BA29C8EEB3C6}" type="parTrans" cxnId="{19F068A9-4A32-47EB-9F6B-38B5C4050A43}">
      <dgm:prSet/>
      <dgm:spPr/>
      <dgm:t>
        <a:bodyPr/>
        <a:lstStyle/>
        <a:p>
          <a:endParaRPr lang="en-US"/>
        </a:p>
      </dgm:t>
    </dgm:pt>
    <dgm:pt modelId="{53191E43-E001-46AA-875E-A6DB853D4FCE}" type="sibTrans" cxnId="{19F068A9-4A32-47EB-9F6B-38B5C4050A43}">
      <dgm:prSet/>
      <dgm:spPr/>
      <dgm:t>
        <a:bodyPr/>
        <a:lstStyle/>
        <a:p>
          <a:endParaRPr lang="en-US"/>
        </a:p>
      </dgm:t>
    </dgm:pt>
    <dgm:pt modelId="{128630A4-D3D1-44C8-BF53-EF8A9C1CB3D9}">
      <dgm:prSet/>
      <dgm:spPr/>
      <dgm:t>
        <a:bodyPr/>
        <a:lstStyle/>
        <a:p>
          <a:r>
            <a:rPr lang="en-GB" b="1" i="0" u="sng">
              <a:hlinkClick xmlns:r="http://schemas.openxmlformats.org/officeDocument/2006/relationships" r:id="rId2"/>
            </a:rPr>
            <a:t>ISS Governance Quality Score</a:t>
          </a:r>
          <a:r>
            <a:rPr lang="en-GB" b="0" i="0"/>
            <a:t> – Identifies corporate governance risks based on board structure, shareholder rights, remuneration and audit.</a:t>
          </a:r>
          <a:endParaRPr lang="en-US"/>
        </a:p>
      </dgm:t>
    </dgm:pt>
    <dgm:pt modelId="{E156D606-FFAF-4109-80F3-5E4F9BB9F894}" type="parTrans" cxnId="{C16BABF0-741D-4184-9849-CB140F8BC5F3}">
      <dgm:prSet/>
      <dgm:spPr/>
      <dgm:t>
        <a:bodyPr/>
        <a:lstStyle/>
        <a:p>
          <a:endParaRPr lang="en-US"/>
        </a:p>
      </dgm:t>
    </dgm:pt>
    <dgm:pt modelId="{28026BA7-8748-49E9-927A-744803E4F840}" type="sibTrans" cxnId="{C16BABF0-741D-4184-9849-CB140F8BC5F3}">
      <dgm:prSet/>
      <dgm:spPr/>
      <dgm:t>
        <a:bodyPr/>
        <a:lstStyle/>
        <a:p>
          <a:endParaRPr lang="en-US"/>
        </a:p>
      </dgm:t>
    </dgm:pt>
    <dgm:pt modelId="{6375BA23-9FE5-4C48-B28E-207EE919659F}">
      <dgm:prSet/>
      <dgm:spPr/>
      <dgm:t>
        <a:bodyPr/>
        <a:lstStyle/>
        <a:p>
          <a:r>
            <a:rPr lang="en-GB" b="1" i="0" u="sng">
              <a:hlinkClick xmlns:r="http://schemas.openxmlformats.org/officeDocument/2006/relationships" r:id="rId3"/>
            </a:rPr>
            <a:t>CPD </a:t>
          </a:r>
          <a:r>
            <a:rPr lang="en-GB" b="0" i="0"/>
            <a:t>– measures the level of commitment to climate change mitigation, adaptation and transparency.</a:t>
          </a:r>
          <a:endParaRPr lang="en-US"/>
        </a:p>
      </dgm:t>
    </dgm:pt>
    <dgm:pt modelId="{2A58950A-412E-41DA-8A10-345B0C361061}" type="parTrans" cxnId="{82D2240B-72A4-454F-B1B6-ED001AF7191D}">
      <dgm:prSet/>
      <dgm:spPr/>
      <dgm:t>
        <a:bodyPr/>
        <a:lstStyle/>
        <a:p>
          <a:endParaRPr lang="en-US"/>
        </a:p>
      </dgm:t>
    </dgm:pt>
    <dgm:pt modelId="{00F35F0D-A5F3-459F-A4BB-B79D1044590F}" type="sibTrans" cxnId="{82D2240B-72A4-454F-B1B6-ED001AF7191D}">
      <dgm:prSet/>
      <dgm:spPr/>
      <dgm:t>
        <a:bodyPr/>
        <a:lstStyle/>
        <a:p>
          <a:endParaRPr lang="en-US"/>
        </a:p>
      </dgm:t>
    </dgm:pt>
    <dgm:pt modelId="{AB5627BF-D66A-4B2F-8BE9-6A26F42701E3}">
      <dgm:prSet/>
      <dgm:spPr/>
      <dgm:t>
        <a:bodyPr/>
        <a:lstStyle/>
        <a:p>
          <a:r>
            <a:rPr lang="en-GB" b="0" i="0" dirty="0"/>
            <a:t>Although ESG ratings are not perfect, they serve a vital role in providing a snapshot of a company’s performance to support more sustainable investment decisions.</a:t>
          </a:r>
          <a:endParaRPr lang="en-US" dirty="0"/>
        </a:p>
      </dgm:t>
    </dgm:pt>
    <dgm:pt modelId="{B153A62C-015B-4F57-90BD-BFA26F7F37B3}" type="parTrans" cxnId="{A29BBC2B-2CB4-40AB-A0C6-8F7BE8041913}">
      <dgm:prSet/>
      <dgm:spPr/>
      <dgm:t>
        <a:bodyPr/>
        <a:lstStyle/>
        <a:p>
          <a:endParaRPr lang="en-US"/>
        </a:p>
      </dgm:t>
    </dgm:pt>
    <dgm:pt modelId="{E5599B6C-FC17-424B-A763-EDEA3E5CBD38}" type="sibTrans" cxnId="{A29BBC2B-2CB4-40AB-A0C6-8F7BE8041913}">
      <dgm:prSet/>
      <dgm:spPr/>
      <dgm:t>
        <a:bodyPr/>
        <a:lstStyle/>
        <a:p>
          <a:endParaRPr lang="en-US"/>
        </a:p>
      </dgm:t>
    </dgm:pt>
    <dgm:pt modelId="{9B8701F5-71D9-44BF-9001-282E6C02BF89}" type="pres">
      <dgm:prSet presAssocID="{6EFD295A-1380-4259-87DC-6DAB25EDECF6}" presName="diagram" presStyleCnt="0">
        <dgm:presLayoutVars>
          <dgm:dir/>
          <dgm:resizeHandles val="exact"/>
        </dgm:presLayoutVars>
      </dgm:prSet>
      <dgm:spPr/>
    </dgm:pt>
    <dgm:pt modelId="{FE4B0504-B18F-4E70-9CFC-D6EC3FA3C716}" type="pres">
      <dgm:prSet presAssocID="{1D9B8E83-B637-476D-9050-4651F2522D41}" presName="node" presStyleLbl="node1" presStyleIdx="0" presStyleCnt="6">
        <dgm:presLayoutVars>
          <dgm:bulletEnabled val="1"/>
        </dgm:presLayoutVars>
      </dgm:prSet>
      <dgm:spPr/>
    </dgm:pt>
    <dgm:pt modelId="{3064448B-A6EE-41C8-99D4-D173ED726F51}" type="pres">
      <dgm:prSet presAssocID="{40154A17-E549-49B2-82AC-5DC84B64E4AE}" presName="sibTrans" presStyleCnt="0"/>
      <dgm:spPr/>
    </dgm:pt>
    <dgm:pt modelId="{7DED01E0-E638-4E08-9A28-F8FCD0764E1B}" type="pres">
      <dgm:prSet presAssocID="{181DDFA8-CD07-4F9A-ADAC-2AD65F7CAC8C}" presName="node" presStyleLbl="node1" presStyleIdx="1" presStyleCnt="6">
        <dgm:presLayoutVars>
          <dgm:bulletEnabled val="1"/>
        </dgm:presLayoutVars>
      </dgm:prSet>
      <dgm:spPr/>
    </dgm:pt>
    <dgm:pt modelId="{AB52BD7F-4559-42E7-AEC5-4D61C7CC02E3}" type="pres">
      <dgm:prSet presAssocID="{EE954A64-0946-4A7F-90AF-2C333BC2002B}" presName="sibTrans" presStyleCnt="0"/>
      <dgm:spPr/>
    </dgm:pt>
    <dgm:pt modelId="{C0F09B8C-E791-449D-B957-A3A44C23CA6A}" type="pres">
      <dgm:prSet presAssocID="{8006D557-6C5F-42EF-A586-8E3CEAEC01DC}" presName="node" presStyleLbl="node1" presStyleIdx="2" presStyleCnt="6">
        <dgm:presLayoutVars>
          <dgm:bulletEnabled val="1"/>
        </dgm:presLayoutVars>
      </dgm:prSet>
      <dgm:spPr/>
    </dgm:pt>
    <dgm:pt modelId="{D0D320ED-90B5-49E7-B713-FF2907A378C0}" type="pres">
      <dgm:prSet presAssocID="{53191E43-E001-46AA-875E-A6DB853D4FCE}" presName="sibTrans" presStyleCnt="0"/>
      <dgm:spPr/>
    </dgm:pt>
    <dgm:pt modelId="{B7AD6371-33B6-4BCA-9D91-F6135E632C6F}" type="pres">
      <dgm:prSet presAssocID="{128630A4-D3D1-44C8-BF53-EF8A9C1CB3D9}" presName="node" presStyleLbl="node1" presStyleIdx="3" presStyleCnt="6">
        <dgm:presLayoutVars>
          <dgm:bulletEnabled val="1"/>
        </dgm:presLayoutVars>
      </dgm:prSet>
      <dgm:spPr/>
    </dgm:pt>
    <dgm:pt modelId="{89A6ED4F-3F0D-4F07-BCD9-5ADC02B0F226}" type="pres">
      <dgm:prSet presAssocID="{28026BA7-8748-49E9-927A-744803E4F840}" presName="sibTrans" presStyleCnt="0"/>
      <dgm:spPr/>
    </dgm:pt>
    <dgm:pt modelId="{0C1181B9-BD6D-4C41-AB0B-A8985B71280A}" type="pres">
      <dgm:prSet presAssocID="{6375BA23-9FE5-4C48-B28E-207EE919659F}" presName="node" presStyleLbl="node1" presStyleIdx="4" presStyleCnt="6">
        <dgm:presLayoutVars>
          <dgm:bulletEnabled val="1"/>
        </dgm:presLayoutVars>
      </dgm:prSet>
      <dgm:spPr/>
    </dgm:pt>
    <dgm:pt modelId="{60E86A4E-5571-4910-A2FE-F944583362C4}" type="pres">
      <dgm:prSet presAssocID="{00F35F0D-A5F3-459F-A4BB-B79D1044590F}" presName="sibTrans" presStyleCnt="0"/>
      <dgm:spPr/>
    </dgm:pt>
    <dgm:pt modelId="{8693F4DE-9100-4ECA-B0BA-6A3483F707AB}" type="pres">
      <dgm:prSet presAssocID="{AB5627BF-D66A-4B2F-8BE9-6A26F42701E3}" presName="node" presStyleLbl="node1" presStyleIdx="5" presStyleCnt="6">
        <dgm:presLayoutVars>
          <dgm:bulletEnabled val="1"/>
        </dgm:presLayoutVars>
      </dgm:prSet>
      <dgm:spPr/>
    </dgm:pt>
  </dgm:ptLst>
  <dgm:cxnLst>
    <dgm:cxn modelId="{82D2240B-72A4-454F-B1B6-ED001AF7191D}" srcId="{6EFD295A-1380-4259-87DC-6DAB25EDECF6}" destId="{6375BA23-9FE5-4C48-B28E-207EE919659F}" srcOrd="4" destOrd="0" parTransId="{2A58950A-412E-41DA-8A10-345B0C361061}" sibTransId="{00F35F0D-A5F3-459F-A4BB-B79D1044590F}"/>
    <dgm:cxn modelId="{A29BBC2B-2CB4-40AB-A0C6-8F7BE8041913}" srcId="{6EFD295A-1380-4259-87DC-6DAB25EDECF6}" destId="{AB5627BF-D66A-4B2F-8BE9-6A26F42701E3}" srcOrd="5" destOrd="0" parTransId="{B153A62C-015B-4F57-90BD-BFA26F7F37B3}" sibTransId="{E5599B6C-FC17-424B-A763-EDEA3E5CBD38}"/>
    <dgm:cxn modelId="{768B453B-BBAD-46AE-939A-D65183D63F51}" type="presOf" srcId="{181DDFA8-CD07-4F9A-ADAC-2AD65F7CAC8C}" destId="{7DED01E0-E638-4E08-9A28-F8FCD0764E1B}" srcOrd="0" destOrd="0" presId="urn:microsoft.com/office/officeart/2005/8/layout/default"/>
    <dgm:cxn modelId="{84CAD15D-80E5-415E-93BF-53E27405B005}" type="presOf" srcId="{6375BA23-9FE5-4C48-B28E-207EE919659F}" destId="{0C1181B9-BD6D-4C41-AB0B-A8985B71280A}" srcOrd="0" destOrd="0" presId="urn:microsoft.com/office/officeart/2005/8/layout/default"/>
    <dgm:cxn modelId="{DF0A9241-5B35-4B5B-9D02-69C8D5914796}" type="presOf" srcId="{128630A4-D3D1-44C8-BF53-EF8A9C1CB3D9}" destId="{B7AD6371-33B6-4BCA-9D91-F6135E632C6F}" srcOrd="0" destOrd="0" presId="urn:microsoft.com/office/officeart/2005/8/layout/default"/>
    <dgm:cxn modelId="{D0A15F8D-E4C1-457A-B28F-C80F32B365C1}" type="presOf" srcId="{8006D557-6C5F-42EF-A586-8E3CEAEC01DC}" destId="{C0F09B8C-E791-449D-B957-A3A44C23CA6A}" srcOrd="0" destOrd="0" presId="urn:microsoft.com/office/officeart/2005/8/layout/default"/>
    <dgm:cxn modelId="{B12A279C-9F1B-43D1-A4AF-03931AA97A45}" type="presOf" srcId="{AB5627BF-D66A-4B2F-8BE9-6A26F42701E3}" destId="{8693F4DE-9100-4ECA-B0BA-6A3483F707AB}" srcOrd="0" destOrd="0" presId="urn:microsoft.com/office/officeart/2005/8/layout/default"/>
    <dgm:cxn modelId="{A86BCEA2-890E-48A4-BCFA-2A45A72085FF}" type="presOf" srcId="{6EFD295A-1380-4259-87DC-6DAB25EDECF6}" destId="{9B8701F5-71D9-44BF-9001-282E6C02BF89}" srcOrd="0" destOrd="0" presId="urn:microsoft.com/office/officeart/2005/8/layout/default"/>
    <dgm:cxn modelId="{19F068A9-4A32-47EB-9F6B-38B5C4050A43}" srcId="{6EFD295A-1380-4259-87DC-6DAB25EDECF6}" destId="{8006D557-6C5F-42EF-A586-8E3CEAEC01DC}" srcOrd="2" destOrd="0" parTransId="{DA4D4C53-A21A-40D1-8E86-BA29C8EEB3C6}" sibTransId="{53191E43-E001-46AA-875E-A6DB853D4FCE}"/>
    <dgm:cxn modelId="{AD1BD9B4-B964-4076-AF55-1A769AC5A364}" type="presOf" srcId="{1D9B8E83-B637-476D-9050-4651F2522D41}" destId="{FE4B0504-B18F-4E70-9CFC-D6EC3FA3C716}" srcOrd="0" destOrd="0" presId="urn:microsoft.com/office/officeart/2005/8/layout/default"/>
    <dgm:cxn modelId="{C493ADC8-237C-43B1-B9BC-B3C91A069075}" srcId="{6EFD295A-1380-4259-87DC-6DAB25EDECF6}" destId="{181DDFA8-CD07-4F9A-ADAC-2AD65F7CAC8C}" srcOrd="1" destOrd="0" parTransId="{57FC02EA-26F5-4EEB-A695-137C31F0397C}" sibTransId="{EE954A64-0946-4A7F-90AF-2C333BC2002B}"/>
    <dgm:cxn modelId="{8CD8D8D3-D5D9-4B82-980D-CD6E5500E569}" srcId="{6EFD295A-1380-4259-87DC-6DAB25EDECF6}" destId="{1D9B8E83-B637-476D-9050-4651F2522D41}" srcOrd="0" destOrd="0" parTransId="{B88BABD3-764D-4BBF-A90D-75FADD94D24F}" sibTransId="{40154A17-E549-49B2-82AC-5DC84B64E4AE}"/>
    <dgm:cxn modelId="{C16BABF0-741D-4184-9849-CB140F8BC5F3}" srcId="{6EFD295A-1380-4259-87DC-6DAB25EDECF6}" destId="{128630A4-D3D1-44C8-BF53-EF8A9C1CB3D9}" srcOrd="3" destOrd="0" parTransId="{E156D606-FFAF-4109-80F3-5E4F9BB9F894}" sibTransId="{28026BA7-8748-49E9-927A-744803E4F840}"/>
    <dgm:cxn modelId="{AFD3D544-DD9D-4512-9135-742A94993363}" type="presParOf" srcId="{9B8701F5-71D9-44BF-9001-282E6C02BF89}" destId="{FE4B0504-B18F-4E70-9CFC-D6EC3FA3C716}" srcOrd="0" destOrd="0" presId="urn:microsoft.com/office/officeart/2005/8/layout/default"/>
    <dgm:cxn modelId="{6CD14963-90FA-46FB-830A-77D4660FD4AE}" type="presParOf" srcId="{9B8701F5-71D9-44BF-9001-282E6C02BF89}" destId="{3064448B-A6EE-41C8-99D4-D173ED726F51}" srcOrd="1" destOrd="0" presId="urn:microsoft.com/office/officeart/2005/8/layout/default"/>
    <dgm:cxn modelId="{239F00DE-C6C3-4693-8E94-2A4B1B7D945A}" type="presParOf" srcId="{9B8701F5-71D9-44BF-9001-282E6C02BF89}" destId="{7DED01E0-E638-4E08-9A28-F8FCD0764E1B}" srcOrd="2" destOrd="0" presId="urn:microsoft.com/office/officeart/2005/8/layout/default"/>
    <dgm:cxn modelId="{CD60ABBD-E794-45AC-A7F3-62F678F9B52D}" type="presParOf" srcId="{9B8701F5-71D9-44BF-9001-282E6C02BF89}" destId="{AB52BD7F-4559-42E7-AEC5-4D61C7CC02E3}" srcOrd="3" destOrd="0" presId="urn:microsoft.com/office/officeart/2005/8/layout/default"/>
    <dgm:cxn modelId="{29FB82A7-AB8F-41A2-A9E2-139DF289F1CF}" type="presParOf" srcId="{9B8701F5-71D9-44BF-9001-282E6C02BF89}" destId="{C0F09B8C-E791-449D-B957-A3A44C23CA6A}" srcOrd="4" destOrd="0" presId="urn:microsoft.com/office/officeart/2005/8/layout/default"/>
    <dgm:cxn modelId="{FFED6447-D770-4AD1-950D-63E998EAEF0A}" type="presParOf" srcId="{9B8701F5-71D9-44BF-9001-282E6C02BF89}" destId="{D0D320ED-90B5-49E7-B713-FF2907A378C0}" srcOrd="5" destOrd="0" presId="urn:microsoft.com/office/officeart/2005/8/layout/default"/>
    <dgm:cxn modelId="{C5411F00-EED4-4968-9D7F-1B15ED03B9C0}" type="presParOf" srcId="{9B8701F5-71D9-44BF-9001-282E6C02BF89}" destId="{B7AD6371-33B6-4BCA-9D91-F6135E632C6F}" srcOrd="6" destOrd="0" presId="urn:microsoft.com/office/officeart/2005/8/layout/default"/>
    <dgm:cxn modelId="{E77401D0-0E0C-4007-9D57-B5718F96902A}" type="presParOf" srcId="{9B8701F5-71D9-44BF-9001-282E6C02BF89}" destId="{89A6ED4F-3F0D-4F07-BCD9-5ADC02B0F226}" srcOrd="7" destOrd="0" presId="urn:microsoft.com/office/officeart/2005/8/layout/default"/>
    <dgm:cxn modelId="{D93CC051-215C-4B20-A0AE-771455C628C9}" type="presParOf" srcId="{9B8701F5-71D9-44BF-9001-282E6C02BF89}" destId="{0C1181B9-BD6D-4C41-AB0B-A8985B71280A}" srcOrd="8" destOrd="0" presId="urn:microsoft.com/office/officeart/2005/8/layout/default"/>
    <dgm:cxn modelId="{BA9BFCE1-2E94-46A0-BC58-DAF8710719A8}" type="presParOf" srcId="{9B8701F5-71D9-44BF-9001-282E6C02BF89}" destId="{60E86A4E-5571-4910-A2FE-F944583362C4}" srcOrd="9" destOrd="0" presId="urn:microsoft.com/office/officeart/2005/8/layout/default"/>
    <dgm:cxn modelId="{A0B2DE73-0832-4386-9CAD-2AFA85658576}" type="presParOf" srcId="{9B8701F5-71D9-44BF-9001-282E6C02BF89}" destId="{8693F4DE-9100-4ECA-B0BA-6A3483F707AB}"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F22671-3A5F-49CF-B54B-AB1514F9B079}">
      <dsp:nvSpPr>
        <dsp:cNvPr id="0" name=""/>
        <dsp:cNvSpPr/>
      </dsp:nvSpPr>
      <dsp:spPr>
        <a:xfrm>
          <a:off x="2312642" y="1369082"/>
          <a:ext cx="1740163" cy="1505312"/>
        </a:xfrm>
        <a:prstGeom prst="hexagon">
          <a:avLst>
            <a:gd name="adj" fmla="val 28570"/>
            <a:gd name="vf" fmla="val 115470"/>
          </a:avLst>
        </a:prstGeom>
        <a:solidFill>
          <a:schemeClr val="tx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US" sz="2000" kern="1200" dirty="0"/>
            <a:t>ESG Risks</a:t>
          </a:r>
        </a:p>
      </dsp:txBody>
      <dsp:txXfrm>
        <a:off x="2601011" y="1618533"/>
        <a:ext cx="1163425" cy="1006410"/>
      </dsp:txXfrm>
    </dsp:sp>
    <dsp:sp modelId="{5F9F8B53-2C69-4B99-9875-C520404EADEF}">
      <dsp:nvSpPr>
        <dsp:cNvPr id="0" name=""/>
        <dsp:cNvSpPr/>
      </dsp:nvSpPr>
      <dsp:spPr>
        <a:xfrm>
          <a:off x="3402319" y="648892"/>
          <a:ext cx="656558" cy="565712"/>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300DDF3-365F-4974-9A0A-D3DE9B265212}">
      <dsp:nvSpPr>
        <dsp:cNvPr id="0" name=""/>
        <dsp:cNvSpPr/>
      </dsp:nvSpPr>
      <dsp:spPr>
        <a:xfrm>
          <a:off x="2472936" y="0"/>
          <a:ext cx="1426051" cy="1233702"/>
        </a:xfrm>
        <a:prstGeom prst="hexagon">
          <a:avLst>
            <a:gd name="adj" fmla="val 28570"/>
            <a:gd name="vf" fmla="val 115470"/>
          </a:avLst>
        </a:prstGeom>
        <a:solidFill>
          <a:schemeClr val="accent3"/>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dirty="0"/>
            <a:t>Climate Change</a:t>
          </a:r>
        </a:p>
      </dsp:txBody>
      <dsp:txXfrm>
        <a:off x="2709263" y="204451"/>
        <a:ext cx="953397" cy="824800"/>
      </dsp:txXfrm>
    </dsp:sp>
    <dsp:sp modelId="{1C58C144-F063-4103-879D-F8766A9C722F}">
      <dsp:nvSpPr>
        <dsp:cNvPr id="0" name=""/>
        <dsp:cNvSpPr/>
      </dsp:nvSpPr>
      <dsp:spPr>
        <a:xfrm>
          <a:off x="4168574" y="1706472"/>
          <a:ext cx="656558" cy="565712"/>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C4C9436-FEDF-41AD-9F3E-C7423E79E14D}">
      <dsp:nvSpPr>
        <dsp:cNvPr id="0" name=""/>
        <dsp:cNvSpPr/>
      </dsp:nvSpPr>
      <dsp:spPr>
        <a:xfrm>
          <a:off x="3780791" y="758809"/>
          <a:ext cx="1426051" cy="1233702"/>
        </a:xfrm>
        <a:prstGeom prst="hexagon">
          <a:avLst>
            <a:gd name="adj" fmla="val 28570"/>
            <a:gd name="vf" fmla="val 115470"/>
          </a:avLst>
        </a:prstGeom>
        <a:solidFill>
          <a:schemeClr val="accent2">
            <a:lumMod val="20000"/>
            <a:lumOff val="8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dirty="0">
              <a:solidFill>
                <a:schemeClr val="accent1"/>
              </a:solidFill>
            </a:rPr>
            <a:t>Environmental Impacts</a:t>
          </a:r>
        </a:p>
      </dsp:txBody>
      <dsp:txXfrm>
        <a:off x="4017118" y="963260"/>
        <a:ext cx="953397" cy="824800"/>
      </dsp:txXfrm>
    </dsp:sp>
    <dsp:sp modelId="{A7081DB6-2F7E-4733-A453-7F2372B61D1D}">
      <dsp:nvSpPr>
        <dsp:cNvPr id="0" name=""/>
        <dsp:cNvSpPr/>
      </dsp:nvSpPr>
      <dsp:spPr>
        <a:xfrm>
          <a:off x="3636283" y="2900282"/>
          <a:ext cx="656558" cy="565712"/>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DD1D570-8587-4A63-BBB5-754C2819E7E5}">
      <dsp:nvSpPr>
        <dsp:cNvPr id="0" name=""/>
        <dsp:cNvSpPr/>
      </dsp:nvSpPr>
      <dsp:spPr>
        <a:xfrm>
          <a:off x="3780791" y="2250541"/>
          <a:ext cx="1426051" cy="1233702"/>
        </a:xfrm>
        <a:prstGeom prst="hexagon">
          <a:avLst>
            <a:gd name="adj" fmla="val 28570"/>
            <a:gd name="vf" fmla="val 115470"/>
          </a:avLst>
        </a:prstGeom>
        <a:solidFill>
          <a:schemeClr val="accent3">
            <a:lumMod val="20000"/>
            <a:lumOff val="8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dirty="0">
              <a:solidFill>
                <a:schemeClr val="accent1"/>
              </a:solidFill>
            </a:rPr>
            <a:t>Health and Safety</a:t>
          </a:r>
        </a:p>
      </dsp:txBody>
      <dsp:txXfrm>
        <a:off x="4017118" y="2454992"/>
        <a:ext cx="953397" cy="824800"/>
      </dsp:txXfrm>
    </dsp:sp>
    <dsp:sp modelId="{D29BB41F-48B5-4D79-903F-A131C5D3E341}">
      <dsp:nvSpPr>
        <dsp:cNvPr id="0" name=""/>
        <dsp:cNvSpPr/>
      </dsp:nvSpPr>
      <dsp:spPr>
        <a:xfrm>
          <a:off x="2315880" y="3024204"/>
          <a:ext cx="656558" cy="565712"/>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ADD3432-EC57-4957-9087-4590BF5BE9BD}">
      <dsp:nvSpPr>
        <dsp:cNvPr id="0" name=""/>
        <dsp:cNvSpPr/>
      </dsp:nvSpPr>
      <dsp:spPr>
        <a:xfrm>
          <a:off x="2472936" y="3010199"/>
          <a:ext cx="1426051" cy="1233702"/>
        </a:xfrm>
        <a:prstGeom prst="hexagon">
          <a:avLst>
            <a:gd name="adj" fmla="val 28570"/>
            <a:gd name="vf" fmla="val 115470"/>
          </a:avLst>
        </a:prstGeom>
        <a:solidFill>
          <a:schemeClr val="accent2">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dirty="0"/>
            <a:t>Communities</a:t>
          </a:r>
        </a:p>
      </dsp:txBody>
      <dsp:txXfrm>
        <a:off x="2709263" y="3214650"/>
        <a:ext cx="953397" cy="824800"/>
      </dsp:txXfrm>
    </dsp:sp>
    <dsp:sp modelId="{B25E36F0-F05B-4706-B4CD-8C95D741371C}">
      <dsp:nvSpPr>
        <dsp:cNvPr id="0" name=""/>
        <dsp:cNvSpPr/>
      </dsp:nvSpPr>
      <dsp:spPr>
        <a:xfrm>
          <a:off x="1537077" y="1967048"/>
          <a:ext cx="656558" cy="565712"/>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21F4B5A-9AB8-40E9-8C6C-A749928257ED}">
      <dsp:nvSpPr>
        <dsp:cNvPr id="0" name=""/>
        <dsp:cNvSpPr/>
      </dsp:nvSpPr>
      <dsp:spPr>
        <a:xfrm>
          <a:off x="1159009" y="2251390"/>
          <a:ext cx="1426051" cy="1233702"/>
        </a:xfrm>
        <a:prstGeom prst="hexagon">
          <a:avLst>
            <a:gd name="adj" fmla="val 28570"/>
            <a:gd name="vf" fmla="val 115470"/>
          </a:avLst>
        </a:prstGeom>
        <a:solidFill>
          <a:schemeClr val="accent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dirty="0"/>
            <a:t>Board Quality</a:t>
          </a:r>
        </a:p>
      </dsp:txBody>
      <dsp:txXfrm>
        <a:off x="1395336" y="2455841"/>
        <a:ext cx="953397" cy="824800"/>
      </dsp:txXfrm>
    </dsp:sp>
    <dsp:sp modelId="{B1F94427-1746-42A2-B7EE-D6E847C9E48A}">
      <dsp:nvSpPr>
        <dsp:cNvPr id="0" name=""/>
        <dsp:cNvSpPr/>
      </dsp:nvSpPr>
      <dsp:spPr>
        <a:xfrm>
          <a:off x="1159009" y="757112"/>
          <a:ext cx="1426051" cy="1233702"/>
        </a:xfrm>
        <a:prstGeom prst="hexagon">
          <a:avLst>
            <a:gd name="adj" fmla="val 28570"/>
            <a:gd name="vf" fmla="val 115470"/>
          </a:avLst>
        </a:prstGeom>
        <a:solidFill>
          <a:schemeClr val="accent6"/>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dirty="0"/>
            <a:t>Shareholder Rights</a:t>
          </a:r>
        </a:p>
      </dsp:txBody>
      <dsp:txXfrm>
        <a:off x="1395336" y="961563"/>
        <a:ext cx="953397" cy="8248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0AABE2-4A30-4AD8-8744-C54FE09430E9}">
      <dsp:nvSpPr>
        <dsp:cNvPr id="0" name=""/>
        <dsp:cNvSpPr/>
      </dsp:nvSpPr>
      <dsp:spPr>
        <a:xfrm>
          <a:off x="996" y="46649"/>
          <a:ext cx="2331694" cy="1165847"/>
        </a:xfrm>
        <a:prstGeom prst="roundRect">
          <a:avLst>
            <a:gd name="adj" fmla="val 10000"/>
          </a:avLst>
        </a:prstGeom>
        <a:solidFill>
          <a:schemeClr val="accent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35560" rIns="53340" bIns="35560" numCol="1" spcCol="1270" anchor="ctr" anchorCtr="0">
          <a:noAutofit/>
        </a:bodyPr>
        <a:lstStyle/>
        <a:p>
          <a:pPr marL="0" lvl="0" indent="0" algn="ctr" defTabSz="1244600">
            <a:lnSpc>
              <a:spcPct val="90000"/>
            </a:lnSpc>
            <a:spcBef>
              <a:spcPct val="0"/>
            </a:spcBef>
            <a:spcAft>
              <a:spcPct val="35000"/>
            </a:spcAft>
            <a:buNone/>
          </a:pPr>
          <a:r>
            <a:rPr lang="en-US" sz="2800" b="1" kern="1200" dirty="0"/>
            <a:t>Corporate G</a:t>
          </a:r>
          <a:r>
            <a:rPr lang="en-US" sz="2800" kern="1200" dirty="0"/>
            <a:t>overnance</a:t>
          </a:r>
        </a:p>
      </dsp:txBody>
      <dsp:txXfrm>
        <a:off x="35142" y="80795"/>
        <a:ext cx="2263402" cy="1097555"/>
      </dsp:txXfrm>
    </dsp:sp>
    <dsp:sp modelId="{F6BD7D5F-188D-413D-AF7D-823E3E3B42D1}">
      <dsp:nvSpPr>
        <dsp:cNvPr id="0" name=""/>
        <dsp:cNvSpPr/>
      </dsp:nvSpPr>
      <dsp:spPr>
        <a:xfrm>
          <a:off x="234165" y="1212496"/>
          <a:ext cx="233169" cy="874385"/>
        </a:xfrm>
        <a:custGeom>
          <a:avLst/>
          <a:gdLst/>
          <a:ahLst/>
          <a:cxnLst/>
          <a:rect l="0" t="0" r="0" b="0"/>
          <a:pathLst>
            <a:path>
              <a:moveTo>
                <a:pt x="0" y="0"/>
              </a:moveTo>
              <a:lnTo>
                <a:pt x="0" y="874385"/>
              </a:lnTo>
              <a:lnTo>
                <a:pt x="233169" y="874385"/>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62D5A4C2-EA25-43CA-9C16-045E8C0B3CF0}">
      <dsp:nvSpPr>
        <dsp:cNvPr id="0" name=""/>
        <dsp:cNvSpPr/>
      </dsp:nvSpPr>
      <dsp:spPr>
        <a:xfrm>
          <a:off x="467335" y="1503958"/>
          <a:ext cx="1865355" cy="1165847"/>
        </a:xfrm>
        <a:prstGeom prst="roundRect">
          <a:avLst>
            <a:gd name="adj" fmla="val 10000"/>
          </a:avLst>
        </a:prstGeom>
        <a:solidFill>
          <a:schemeClr val="accent2">
            <a:lumMod val="20000"/>
            <a:lumOff val="8000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 tIns="16510" rIns="24765" bIns="16510" numCol="1" spcCol="1270" anchor="t" anchorCtr="0">
          <a:noAutofit/>
        </a:bodyPr>
        <a:lstStyle/>
        <a:p>
          <a:pPr marL="0" lvl="0" indent="0" algn="l" defTabSz="577850">
            <a:lnSpc>
              <a:spcPct val="90000"/>
            </a:lnSpc>
            <a:spcBef>
              <a:spcPct val="0"/>
            </a:spcBef>
            <a:spcAft>
              <a:spcPct val="35000"/>
            </a:spcAft>
            <a:buNone/>
          </a:pPr>
          <a:r>
            <a:rPr lang="en-US" sz="1300" b="1" kern="1200" dirty="0"/>
            <a:t>Board Quality</a:t>
          </a:r>
        </a:p>
        <a:p>
          <a:pPr marL="57150" lvl="1" indent="-57150" algn="l" defTabSz="444500">
            <a:lnSpc>
              <a:spcPct val="90000"/>
            </a:lnSpc>
            <a:spcBef>
              <a:spcPct val="0"/>
            </a:spcBef>
            <a:spcAft>
              <a:spcPct val="15000"/>
            </a:spcAft>
            <a:buChar char="•"/>
          </a:pPr>
          <a:r>
            <a:rPr lang="en-US" sz="1000" kern="1200" dirty="0"/>
            <a:t>Independence</a:t>
          </a:r>
        </a:p>
        <a:p>
          <a:pPr marL="57150" lvl="1" indent="-57150" algn="l" defTabSz="444500">
            <a:lnSpc>
              <a:spcPct val="90000"/>
            </a:lnSpc>
            <a:spcBef>
              <a:spcPct val="0"/>
            </a:spcBef>
            <a:spcAft>
              <a:spcPct val="15000"/>
            </a:spcAft>
            <a:buChar char="•"/>
          </a:pPr>
          <a:r>
            <a:rPr lang="en-US" sz="1000" kern="1200" dirty="0"/>
            <a:t>Skills and Qualifications</a:t>
          </a:r>
        </a:p>
        <a:p>
          <a:pPr marL="57150" lvl="1" indent="-57150" algn="l" defTabSz="444500">
            <a:lnSpc>
              <a:spcPct val="90000"/>
            </a:lnSpc>
            <a:spcBef>
              <a:spcPct val="0"/>
            </a:spcBef>
            <a:spcAft>
              <a:spcPct val="15000"/>
            </a:spcAft>
            <a:buChar char="•"/>
          </a:pPr>
          <a:r>
            <a:rPr lang="en-US" sz="1000" kern="1200" dirty="0"/>
            <a:t>Diversity</a:t>
          </a:r>
        </a:p>
        <a:p>
          <a:pPr marL="57150" lvl="1" indent="-57150" algn="l" defTabSz="444500">
            <a:lnSpc>
              <a:spcPct val="90000"/>
            </a:lnSpc>
            <a:spcBef>
              <a:spcPct val="0"/>
            </a:spcBef>
            <a:spcAft>
              <a:spcPct val="15000"/>
            </a:spcAft>
            <a:buChar char="•"/>
          </a:pPr>
          <a:r>
            <a:rPr lang="en-US" sz="1000" kern="1200" dirty="0"/>
            <a:t>Refreshment</a:t>
          </a:r>
        </a:p>
        <a:p>
          <a:pPr marL="57150" lvl="1" indent="-57150" algn="l" defTabSz="444500">
            <a:lnSpc>
              <a:spcPct val="90000"/>
            </a:lnSpc>
            <a:spcBef>
              <a:spcPct val="0"/>
            </a:spcBef>
            <a:spcAft>
              <a:spcPct val="15000"/>
            </a:spcAft>
            <a:buChar char="•"/>
          </a:pPr>
          <a:r>
            <a:rPr lang="en-US" sz="1000" kern="1200" dirty="0"/>
            <a:t>Board Leadership</a:t>
          </a:r>
        </a:p>
      </dsp:txBody>
      <dsp:txXfrm>
        <a:off x="501481" y="1538104"/>
        <a:ext cx="1797063" cy="1097555"/>
      </dsp:txXfrm>
    </dsp:sp>
    <dsp:sp modelId="{A4359CA6-B4B8-4615-A35E-6BF6A076D2FB}">
      <dsp:nvSpPr>
        <dsp:cNvPr id="0" name=""/>
        <dsp:cNvSpPr/>
      </dsp:nvSpPr>
      <dsp:spPr>
        <a:xfrm>
          <a:off x="234165" y="1212496"/>
          <a:ext cx="233169" cy="2331694"/>
        </a:xfrm>
        <a:custGeom>
          <a:avLst/>
          <a:gdLst/>
          <a:ahLst/>
          <a:cxnLst/>
          <a:rect l="0" t="0" r="0" b="0"/>
          <a:pathLst>
            <a:path>
              <a:moveTo>
                <a:pt x="0" y="0"/>
              </a:moveTo>
              <a:lnTo>
                <a:pt x="0" y="2331694"/>
              </a:lnTo>
              <a:lnTo>
                <a:pt x="233169" y="2331694"/>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AE9E954-98EB-4B2B-AEA5-7D974CE0693C}">
      <dsp:nvSpPr>
        <dsp:cNvPr id="0" name=""/>
        <dsp:cNvSpPr/>
      </dsp:nvSpPr>
      <dsp:spPr>
        <a:xfrm>
          <a:off x="467335" y="2961267"/>
          <a:ext cx="1865355" cy="1165847"/>
        </a:xfrm>
        <a:prstGeom prst="roundRect">
          <a:avLst>
            <a:gd name="adj" fmla="val 10000"/>
          </a:avLst>
        </a:prstGeom>
        <a:solidFill>
          <a:schemeClr val="accent2">
            <a:lumMod val="20000"/>
            <a:lumOff val="8000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 tIns="16510" rIns="24765" bIns="16510" numCol="1" spcCol="1270" anchor="t" anchorCtr="0">
          <a:noAutofit/>
        </a:bodyPr>
        <a:lstStyle/>
        <a:p>
          <a:pPr marL="0" lvl="0" indent="0" algn="l" defTabSz="577850">
            <a:lnSpc>
              <a:spcPct val="90000"/>
            </a:lnSpc>
            <a:spcBef>
              <a:spcPct val="0"/>
            </a:spcBef>
            <a:spcAft>
              <a:spcPct val="35000"/>
            </a:spcAft>
            <a:buNone/>
          </a:pPr>
          <a:r>
            <a:rPr lang="en-US" sz="1300" b="1" kern="1200" dirty="0"/>
            <a:t>Management Incentives</a:t>
          </a:r>
        </a:p>
        <a:p>
          <a:pPr marL="57150" lvl="1" indent="-57150" algn="l" defTabSz="444500">
            <a:lnSpc>
              <a:spcPct val="90000"/>
            </a:lnSpc>
            <a:spcBef>
              <a:spcPct val="0"/>
            </a:spcBef>
            <a:spcAft>
              <a:spcPct val="15000"/>
            </a:spcAft>
            <a:buChar char="•"/>
          </a:pPr>
          <a:r>
            <a:rPr lang="en-US" sz="1000" kern="1200" dirty="0"/>
            <a:t>Pay-for-Performance Alignment</a:t>
          </a:r>
        </a:p>
        <a:p>
          <a:pPr marL="57150" lvl="1" indent="-57150" algn="l" defTabSz="444500">
            <a:lnSpc>
              <a:spcPct val="90000"/>
            </a:lnSpc>
            <a:spcBef>
              <a:spcPct val="0"/>
            </a:spcBef>
            <a:spcAft>
              <a:spcPct val="15000"/>
            </a:spcAft>
            <a:buChar char="•"/>
          </a:pPr>
          <a:r>
            <a:rPr lang="en-US" sz="1000" kern="1200" dirty="0"/>
            <a:t>Ownership Requirements</a:t>
          </a:r>
        </a:p>
        <a:p>
          <a:pPr marL="57150" lvl="1" indent="-57150" algn="l" defTabSz="444500">
            <a:lnSpc>
              <a:spcPct val="90000"/>
            </a:lnSpc>
            <a:spcBef>
              <a:spcPct val="0"/>
            </a:spcBef>
            <a:spcAft>
              <a:spcPct val="15000"/>
            </a:spcAft>
            <a:buChar char="•"/>
          </a:pPr>
          <a:r>
            <a:rPr lang="en-US" sz="1000" kern="1200" dirty="0"/>
            <a:t>Metrics and Goals</a:t>
          </a:r>
        </a:p>
        <a:p>
          <a:pPr marL="57150" lvl="1" indent="-57150" algn="l" defTabSz="444500">
            <a:lnSpc>
              <a:spcPct val="90000"/>
            </a:lnSpc>
            <a:spcBef>
              <a:spcPct val="0"/>
            </a:spcBef>
            <a:spcAft>
              <a:spcPct val="15000"/>
            </a:spcAft>
            <a:buChar char="•"/>
          </a:pPr>
          <a:r>
            <a:rPr lang="en-US" sz="1000" kern="1200" dirty="0"/>
            <a:t>Severance / CIC Payouts</a:t>
          </a:r>
        </a:p>
        <a:p>
          <a:pPr marL="57150" lvl="1" indent="-57150" algn="l" defTabSz="444500">
            <a:lnSpc>
              <a:spcPct val="90000"/>
            </a:lnSpc>
            <a:spcBef>
              <a:spcPct val="0"/>
            </a:spcBef>
            <a:spcAft>
              <a:spcPct val="15000"/>
            </a:spcAft>
            <a:buChar char="•"/>
          </a:pPr>
          <a:r>
            <a:rPr lang="en-US" sz="1000" kern="1200" dirty="0"/>
            <a:t>Claw-back Provisions</a:t>
          </a:r>
        </a:p>
      </dsp:txBody>
      <dsp:txXfrm>
        <a:off x="501481" y="2995413"/>
        <a:ext cx="1797063" cy="1097555"/>
      </dsp:txXfrm>
    </dsp:sp>
    <dsp:sp modelId="{00A411FD-A689-4063-ADA0-96A830812542}">
      <dsp:nvSpPr>
        <dsp:cNvPr id="0" name=""/>
        <dsp:cNvSpPr/>
      </dsp:nvSpPr>
      <dsp:spPr>
        <a:xfrm>
          <a:off x="234165" y="1212496"/>
          <a:ext cx="233169" cy="3789004"/>
        </a:xfrm>
        <a:custGeom>
          <a:avLst/>
          <a:gdLst/>
          <a:ahLst/>
          <a:cxnLst/>
          <a:rect l="0" t="0" r="0" b="0"/>
          <a:pathLst>
            <a:path>
              <a:moveTo>
                <a:pt x="0" y="0"/>
              </a:moveTo>
              <a:lnTo>
                <a:pt x="0" y="3789004"/>
              </a:lnTo>
              <a:lnTo>
                <a:pt x="233169" y="3789004"/>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EE36B46-9788-43E6-8507-77043B7FAD9D}">
      <dsp:nvSpPr>
        <dsp:cNvPr id="0" name=""/>
        <dsp:cNvSpPr/>
      </dsp:nvSpPr>
      <dsp:spPr>
        <a:xfrm>
          <a:off x="467335" y="4418577"/>
          <a:ext cx="1865355" cy="1165847"/>
        </a:xfrm>
        <a:prstGeom prst="roundRect">
          <a:avLst>
            <a:gd name="adj" fmla="val 10000"/>
          </a:avLst>
        </a:prstGeom>
        <a:solidFill>
          <a:schemeClr val="accent2">
            <a:lumMod val="20000"/>
            <a:lumOff val="8000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 tIns="16510" rIns="24765" bIns="16510" numCol="1" spcCol="1270" anchor="t" anchorCtr="0">
          <a:noAutofit/>
        </a:bodyPr>
        <a:lstStyle/>
        <a:p>
          <a:pPr marL="0" lvl="0" indent="0" algn="l" defTabSz="577850">
            <a:lnSpc>
              <a:spcPct val="90000"/>
            </a:lnSpc>
            <a:spcBef>
              <a:spcPct val="0"/>
            </a:spcBef>
            <a:spcAft>
              <a:spcPct val="35000"/>
            </a:spcAft>
            <a:buNone/>
          </a:pPr>
          <a:r>
            <a:rPr lang="en-US" sz="1300" b="1" kern="1200" dirty="0"/>
            <a:t>Shareholder Rights</a:t>
          </a:r>
        </a:p>
        <a:p>
          <a:pPr marL="57150" lvl="1" indent="-57150" algn="l" defTabSz="444500">
            <a:lnSpc>
              <a:spcPct val="90000"/>
            </a:lnSpc>
            <a:spcBef>
              <a:spcPct val="0"/>
            </a:spcBef>
            <a:spcAft>
              <a:spcPct val="15000"/>
            </a:spcAft>
            <a:buChar char="•"/>
          </a:pPr>
          <a:r>
            <a:rPr lang="en-US" sz="1000" kern="1200" dirty="0"/>
            <a:t>Board Accountability to Shareholders</a:t>
          </a:r>
        </a:p>
        <a:p>
          <a:pPr marL="57150" lvl="1" indent="-57150" algn="l" defTabSz="444500">
            <a:lnSpc>
              <a:spcPct val="90000"/>
            </a:lnSpc>
            <a:spcBef>
              <a:spcPct val="0"/>
            </a:spcBef>
            <a:spcAft>
              <a:spcPct val="15000"/>
            </a:spcAft>
            <a:buChar char="•"/>
          </a:pPr>
          <a:r>
            <a:rPr lang="en-US" sz="1000" kern="1200" dirty="0"/>
            <a:t>Shareholders’ ability to act</a:t>
          </a:r>
        </a:p>
        <a:p>
          <a:pPr marL="57150" lvl="1" indent="-57150" algn="l" defTabSz="444500">
            <a:lnSpc>
              <a:spcPct val="90000"/>
            </a:lnSpc>
            <a:spcBef>
              <a:spcPct val="0"/>
            </a:spcBef>
            <a:spcAft>
              <a:spcPct val="15000"/>
            </a:spcAft>
            <a:buChar char="•"/>
          </a:pPr>
          <a:r>
            <a:rPr lang="en-US" sz="1000" kern="1200" dirty="0"/>
            <a:t>Voting Rights</a:t>
          </a:r>
        </a:p>
      </dsp:txBody>
      <dsp:txXfrm>
        <a:off x="501481" y="4452723"/>
        <a:ext cx="1797063" cy="1097555"/>
      </dsp:txXfrm>
    </dsp:sp>
    <dsp:sp modelId="{E358BF80-D667-405C-A905-98D150935A34}">
      <dsp:nvSpPr>
        <dsp:cNvPr id="0" name=""/>
        <dsp:cNvSpPr/>
      </dsp:nvSpPr>
      <dsp:spPr>
        <a:xfrm>
          <a:off x="2915615" y="46649"/>
          <a:ext cx="2331694" cy="1165847"/>
        </a:xfrm>
        <a:prstGeom prst="roundRect">
          <a:avLst>
            <a:gd name="adj" fmla="val 10000"/>
          </a:avLst>
        </a:prstGeom>
        <a:solidFill>
          <a:schemeClr val="accent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35560" rIns="53340" bIns="35560" numCol="1" spcCol="1270" anchor="ctr" anchorCtr="0">
          <a:noAutofit/>
        </a:bodyPr>
        <a:lstStyle/>
        <a:p>
          <a:pPr marL="0" lvl="0" indent="0" algn="ctr" defTabSz="1244600">
            <a:lnSpc>
              <a:spcPct val="90000"/>
            </a:lnSpc>
            <a:spcBef>
              <a:spcPct val="0"/>
            </a:spcBef>
            <a:spcAft>
              <a:spcPct val="35000"/>
            </a:spcAft>
            <a:buNone/>
          </a:pPr>
          <a:r>
            <a:rPr lang="en-US" sz="2800" b="1" kern="1200" dirty="0"/>
            <a:t>E</a:t>
          </a:r>
          <a:r>
            <a:rPr lang="en-US" sz="2800" kern="1200" dirty="0"/>
            <a:t>nvironmental</a:t>
          </a:r>
        </a:p>
      </dsp:txBody>
      <dsp:txXfrm>
        <a:off x="2949761" y="80795"/>
        <a:ext cx="2263402" cy="1097555"/>
      </dsp:txXfrm>
    </dsp:sp>
    <dsp:sp modelId="{9A50F389-E26F-4AB2-ACF0-A0D409142E3A}">
      <dsp:nvSpPr>
        <dsp:cNvPr id="0" name=""/>
        <dsp:cNvSpPr/>
      </dsp:nvSpPr>
      <dsp:spPr>
        <a:xfrm>
          <a:off x="3148784" y="1212496"/>
          <a:ext cx="233169" cy="874385"/>
        </a:xfrm>
        <a:custGeom>
          <a:avLst/>
          <a:gdLst/>
          <a:ahLst/>
          <a:cxnLst/>
          <a:rect l="0" t="0" r="0" b="0"/>
          <a:pathLst>
            <a:path>
              <a:moveTo>
                <a:pt x="0" y="0"/>
              </a:moveTo>
              <a:lnTo>
                <a:pt x="0" y="874385"/>
              </a:lnTo>
              <a:lnTo>
                <a:pt x="233169" y="874385"/>
              </a:lnTo>
            </a:path>
          </a:pathLst>
        </a:custGeom>
        <a:noFill/>
        <a:ln w="12700" cap="flat" cmpd="sng" algn="ctr">
          <a:solidFill>
            <a:schemeClr val="bg1">
              <a:lumMod val="50000"/>
            </a:schemeClr>
          </a:solidFill>
          <a:prstDash val="solid"/>
          <a:miter lim="800000"/>
        </a:ln>
        <a:effectLst/>
      </dsp:spPr>
      <dsp:style>
        <a:lnRef idx="2">
          <a:scrgbClr r="0" g="0" b="0"/>
        </a:lnRef>
        <a:fillRef idx="0">
          <a:scrgbClr r="0" g="0" b="0"/>
        </a:fillRef>
        <a:effectRef idx="0">
          <a:scrgbClr r="0" g="0" b="0"/>
        </a:effectRef>
        <a:fontRef idx="minor"/>
      </dsp:style>
    </dsp:sp>
    <dsp:sp modelId="{ED7D75A6-19D9-4DA2-A8C5-563698F204C7}">
      <dsp:nvSpPr>
        <dsp:cNvPr id="0" name=""/>
        <dsp:cNvSpPr/>
      </dsp:nvSpPr>
      <dsp:spPr>
        <a:xfrm>
          <a:off x="3381954" y="1503958"/>
          <a:ext cx="1865355" cy="1165847"/>
        </a:xfrm>
        <a:prstGeom prst="roundRect">
          <a:avLst>
            <a:gd name="adj" fmla="val 10000"/>
          </a:avLst>
        </a:prstGeom>
        <a:solidFill>
          <a:schemeClr val="accent2">
            <a:lumMod val="40000"/>
            <a:lumOff val="60000"/>
            <a:alpha val="90000"/>
          </a:schemeClr>
        </a:solidFill>
        <a:ln w="12700" cap="flat" cmpd="sng" algn="ctr">
          <a:solidFill>
            <a:schemeClr val="accent2"/>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 tIns="16510" rIns="24765" bIns="16510" numCol="1" spcCol="1270" anchor="t" anchorCtr="0">
          <a:noAutofit/>
        </a:bodyPr>
        <a:lstStyle/>
        <a:p>
          <a:pPr marL="0" lvl="0" indent="0" algn="l" defTabSz="577850">
            <a:lnSpc>
              <a:spcPct val="90000"/>
            </a:lnSpc>
            <a:spcBef>
              <a:spcPct val="0"/>
            </a:spcBef>
            <a:spcAft>
              <a:spcPct val="35000"/>
            </a:spcAft>
            <a:buNone/>
          </a:pPr>
          <a:r>
            <a:rPr lang="en-US" sz="1300" b="1" kern="1200" dirty="0"/>
            <a:t>Climate Change</a:t>
          </a:r>
        </a:p>
        <a:p>
          <a:pPr marL="57150" lvl="1" indent="-57150" algn="l" defTabSz="444500">
            <a:lnSpc>
              <a:spcPct val="90000"/>
            </a:lnSpc>
            <a:spcBef>
              <a:spcPct val="0"/>
            </a:spcBef>
            <a:spcAft>
              <a:spcPct val="15000"/>
            </a:spcAft>
            <a:buChar char="•"/>
          </a:pPr>
          <a:r>
            <a:rPr lang="en-US" sz="1000" kern="1200" dirty="0"/>
            <a:t>Carbon Emissions</a:t>
          </a:r>
        </a:p>
        <a:p>
          <a:pPr marL="57150" lvl="1" indent="-57150" algn="l" defTabSz="444500">
            <a:lnSpc>
              <a:spcPct val="90000"/>
            </a:lnSpc>
            <a:spcBef>
              <a:spcPct val="0"/>
            </a:spcBef>
            <a:spcAft>
              <a:spcPct val="15000"/>
            </a:spcAft>
            <a:buChar char="•"/>
          </a:pPr>
          <a:r>
            <a:rPr lang="en-US" sz="1000" kern="1200" dirty="0"/>
            <a:t>2-Degree Alignment</a:t>
          </a:r>
        </a:p>
        <a:p>
          <a:pPr marL="57150" lvl="1" indent="-57150" algn="l" defTabSz="444500">
            <a:lnSpc>
              <a:spcPct val="90000"/>
            </a:lnSpc>
            <a:spcBef>
              <a:spcPct val="0"/>
            </a:spcBef>
            <a:spcAft>
              <a:spcPct val="15000"/>
            </a:spcAft>
            <a:buChar char="•"/>
          </a:pPr>
          <a:r>
            <a:rPr lang="en-US" sz="1000" kern="1200" dirty="0"/>
            <a:t>Fossil Fuel Reserves</a:t>
          </a:r>
        </a:p>
        <a:p>
          <a:pPr marL="57150" lvl="1" indent="-57150" algn="l" defTabSz="444500">
            <a:lnSpc>
              <a:spcPct val="90000"/>
            </a:lnSpc>
            <a:spcBef>
              <a:spcPct val="0"/>
            </a:spcBef>
            <a:spcAft>
              <a:spcPct val="15000"/>
            </a:spcAft>
            <a:buChar char="•"/>
          </a:pPr>
          <a:r>
            <a:rPr lang="en-US" sz="1000" kern="1200" dirty="0"/>
            <a:t>Energy Efficiency</a:t>
          </a:r>
        </a:p>
        <a:p>
          <a:pPr marL="57150" lvl="1" indent="-57150" algn="l" defTabSz="444500">
            <a:lnSpc>
              <a:spcPct val="90000"/>
            </a:lnSpc>
            <a:spcBef>
              <a:spcPct val="0"/>
            </a:spcBef>
            <a:spcAft>
              <a:spcPct val="15000"/>
            </a:spcAft>
            <a:buChar char="•"/>
          </a:pPr>
          <a:r>
            <a:rPr lang="en-US" sz="1000" kern="1200" dirty="0"/>
            <a:t>Renewable Energy</a:t>
          </a:r>
        </a:p>
      </dsp:txBody>
      <dsp:txXfrm>
        <a:off x="3416100" y="1538104"/>
        <a:ext cx="1797063" cy="1097555"/>
      </dsp:txXfrm>
    </dsp:sp>
    <dsp:sp modelId="{0E3A8CD3-E2A5-4734-9DCB-0AA8D404037E}">
      <dsp:nvSpPr>
        <dsp:cNvPr id="0" name=""/>
        <dsp:cNvSpPr/>
      </dsp:nvSpPr>
      <dsp:spPr>
        <a:xfrm>
          <a:off x="3148784" y="1212496"/>
          <a:ext cx="233169" cy="2331694"/>
        </a:xfrm>
        <a:custGeom>
          <a:avLst/>
          <a:gdLst/>
          <a:ahLst/>
          <a:cxnLst/>
          <a:rect l="0" t="0" r="0" b="0"/>
          <a:pathLst>
            <a:path>
              <a:moveTo>
                <a:pt x="0" y="0"/>
              </a:moveTo>
              <a:lnTo>
                <a:pt x="0" y="2331694"/>
              </a:lnTo>
              <a:lnTo>
                <a:pt x="233169" y="2331694"/>
              </a:lnTo>
            </a:path>
          </a:pathLst>
        </a:custGeom>
        <a:noFill/>
        <a:ln w="12700" cap="flat" cmpd="sng" algn="ctr">
          <a:solidFill>
            <a:schemeClr val="bg1">
              <a:lumMod val="50000"/>
            </a:schemeClr>
          </a:solidFill>
          <a:prstDash val="solid"/>
          <a:miter lim="800000"/>
        </a:ln>
        <a:effectLst/>
      </dsp:spPr>
      <dsp:style>
        <a:lnRef idx="2">
          <a:scrgbClr r="0" g="0" b="0"/>
        </a:lnRef>
        <a:fillRef idx="0">
          <a:scrgbClr r="0" g="0" b="0"/>
        </a:fillRef>
        <a:effectRef idx="0">
          <a:scrgbClr r="0" g="0" b="0"/>
        </a:effectRef>
        <a:fontRef idx="minor"/>
      </dsp:style>
    </dsp:sp>
    <dsp:sp modelId="{964AAF8B-8244-4316-8250-76B6F2051B54}">
      <dsp:nvSpPr>
        <dsp:cNvPr id="0" name=""/>
        <dsp:cNvSpPr/>
      </dsp:nvSpPr>
      <dsp:spPr>
        <a:xfrm>
          <a:off x="3381954" y="2961267"/>
          <a:ext cx="1865355" cy="1165847"/>
        </a:xfrm>
        <a:prstGeom prst="roundRect">
          <a:avLst>
            <a:gd name="adj" fmla="val 10000"/>
          </a:avLst>
        </a:prstGeom>
        <a:solidFill>
          <a:schemeClr val="accent2">
            <a:lumMod val="40000"/>
            <a:lumOff val="60000"/>
            <a:alpha val="90000"/>
          </a:schemeClr>
        </a:solidFill>
        <a:ln w="12700" cap="flat" cmpd="sng" algn="ctr">
          <a:solidFill>
            <a:schemeClr val="accent2"/>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 tIns="16510" rIns="24765" bIns="16510" numCol="1" spcCol="1270" anchor="t" anchorCtr="0">
          <a:noAutofit/>
        </a:bodyPr>
        <a:lstStyle/>
        <a:p>
          <a:pPr marL="0" lvl="0" indent="0" algn="l" defTabSz="577850">
            <a:lnSpc>
              <a:spcPct val="90000"/>
            </a:lnSpc>
            <a:spcBef>
              <a:spcPct val="0"/>
            </a:spcBef>
            <a:spcAft>
              <a:spcPct val="35000"/>
            </a:spcAft>
            <a:buNone/>
          </a:pPr>
          <a:r>
            <a:rPr lang="en-US" sz="1300" b="1" kern="1200" dirty="0"/>
            <a:t>Resource Management</a:t>
          </a:r>
        </a:p>
        <a:p>
          <a:pPr marL="57150" lvl="1" indent="-57150" algn="l" defTabSz="444500">
            <a:lnSpc>
              <a:spcPct val="90000"/>
            </a:lnSpc>
            <a:spcBef>
              <a:spcPct val="0"/>
            </a:spcBef>
            <a:spcAft>
              <a:spcPct val="15000"/>
            </a:spcAft>
            <a:buChar char="•"/>
          </a:pPr>
          <a:r>
            <a:rPr lang="en-US" sz="1000" kern="1200" dirty="0"/>
            <a:t>Water Management</a:t>
          </a:r>
        </a:p>
        <a:p>
          <a:pPr marL="57150" lvl="1" indent="-57150" algn="l" defTabSz="444500">
            <a:lnSpc>
              <a:spcPct val="90000"/>
            </a:lnSpc>
            <a:spcBef>
              <a:spcPct val="0"/>
            </a:spcBef>
            <a:spcAft>
              <a:spcPct val="15000"/>
            </a:spcAft>
            <a:buChar char="•"/>
          </a:pPr>
          <a:r>
            <a:rPr lang="en-US" sz="1000" kern="1200" dirty="0"/>
            <a:t>Raw Materials</a:t>
          </a:r>
        </a:p>
        <a:p>
          <a:pPr marL="57150" lvl="1" indent="-57150" algn="l" defTabSz="444500">
            <a:lnSpc>
              <a:spcPct val="90000"/>
            </a:lnSpc>
            <a:spcBef>
              <a:spcPct val="0"/>
            </a:spcBef>
            <a:spcAft>
              <a:spcPct val="15000"/>
            </a:spcAft>
            <a:buChar char="•"/>
          </a:pPr>
          <a:r>
            <a:rPr lang="en-US" sz="1000" kern="1200" dirty="0"/>
            <a:t>Energy Sources</a:t>
          </a:r>
        </a:p>
      </dsp:txBody>
      <dsp:txXfrm>
        <a:off x="3416100" y="2995413"/>
        <a:ext cx="1797063" cy="1097555"/>
      </dsp:txXfrm>
    </dsp:sp>
    <dsp:sp modelId="{BE2BA5BD-CCD9-43BF-BF6E-21A47AF3711D}">
      <dsp:nvSpPr>
        <dsp:cNvPr id="0" name=""/>
        <dsp:cNvSpPr/>
      </dsp:nvSpPr>
      <dsp:spPr>
        <a:xfrm>
          <a:off x="3148784" y="1212496"/>
          <a:ext cx="233169" cy="3789004"/>
        </a:xfrm>
        <a:custGeom>
          <a:avLst/>
          <a:gdLst/>
          <a:ahLst/>
          <a:cxnLst/>
          <a:rect l="0" t="0" r="0" b="0"/>
          <a:pathLst>
            <a:path>
              <a:moveTo>
                <a:pt x="0" y="0"/>
              </a:moveTo>
              <a:lnTo>
                <a:pt x="0" y="3789004"/>
              </a:lnTo>
              <a:lnTo>
                <a:pt x="233169" y="3789004"/>
              </a:lnTo>
            </a:path>
          </a:pathLst>
        </a:custGeom>
        <a:noFill/>
        <a:ln w="12700" cap="flat" cmpd="sng" algn="ctr">
          <a:solidFill>
            <a:schemeClr val="bg1">
              <a:lumMod val="50000"/>
            </a:schemeClr>
          </a:solidFill>
          <a:prstDash val="solid"/>
          <a:miter lim="800000"/>
        </a:ln>
        <a:effectLst/>
      </dsp:spPr>
      <dsp:style>
        <a:lnRef idx="2">
          <a:scrgbClr r="0" g="0" b="0"/>
        </a:lnRef>
        <a:fillRef idx="0">
          <a:scrgbClr r="0" g="0" b="0"/>
        </a:fillRef>
        <a:effectRef idx="0">
          <a:scrgbClr r="0" g="0" b="0"/>
        </a:effectRef>
        <a:fontRef idx="minor"/>
      </dsp:style>
    </dsp:sp>
    <dsp:sp modelId="{C0385194-59C5-4F60-866F-9640B04C1E14}">
      <dsp:nvSpPr>
        <dsp:cNvPr id="0" name=""/>
        <dsp:cNvSpPr/>
      </dsp:nvSpPr>
      <dsp:spPr>
        <a:xfrm>
          <a:off x="3381954" y="4418577"/>
          <a:ext cx="1865355" cy="1165847"/>
        </a:xfrm>
        <a:prstGeom prst="roundRect">
          <a:avLst>
            <a:gd name="adj" fmla="val 10000"/>
          </a:avLst>
        </a:prstGeom>
        <a:solidFill>
          <a:schemeClr val="accent2">
            <a:lumMod val="40000"/>
            <a:lumOff val="60000"/>
            <a:alpha val="90000"/>
          </a:schemeClr>
        </a:solidFill>
        <a:ln w="12700" cap="flat" cmpd="sng" algn="ctr">
          <a:solidFill>
            <a:schemeClr val="accent2"/>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 tIns="16510" rIns="24765" bIns="16510" numCol="1" spcCol="1270" anchor="t" anchorCtr="0">
          <a:noAutofit/>
        </a:bodyPr>
        <a:lstStyle/>
        <a:p>
          <a:pPr marL="0" lvl="0" indent="0" algn="l" defTabSz="577850">
            <a:lnSpc>
              <a:spcPct val="90000"/>
            </a:lnSpc>
            <a:spcBef>
              <a:spcPct val="0"/>
            </a:spcBef>
            <a:spcAft>
              <a:spcPct val="35000"/>
            </a:spcAft>
            <a:buNone/>
          </a:pPr>
          <a:r>
            <a:rPr lang="en-US" sz="1300" b="1" kern="1200" dirty="0"/>
            <a:t>Environmental Impact</a:t>
          </a:r>
        </a:p>
        <a:p>
          <a:pPr marL="57150" lvl="1" indent="-57150" algn="l" defTabSz="444500">
            <a:lnSpc>
              <a:spcPct val="90000"/>
            </a:lnSpc>
            <a:spcBef>
              <a:spcPct val="0"/>
            </a:spcBef>
            <a:spcAft>
              <a:spcPct val="15000"/>
            </a:spcAft>
            <a:buChar char="•"/>
          </a:pPr>
          <a:r>
            <a:rPr lang="en-US" sz="1000" kern="1200" dirty="0"/>
            <a:t>Air Quality</a:t>
          </a:r>
        </a:p>
        <a:p>
          <a:pPr marL="57150" lvl="1" indent="-57150" algn="l" defTabSz="444500">
            <a:lnSpc>
              <a:spcPct val="90000"/>
            </a:lnSpc>
            <a:spcBef>
              <a:spcPct val="0"/>
            </a:spcBef>
            <a:spcAft>
              <a:spcPct val="15000"/>
            </a:spcAft>
            <a:buChar char="•"/>
          </a:pPr>
          <a:r>
            <a:rPr lang="en-US" sz="1000" kern="1200" dirty="0"/>
            <a:t>Ecological impacts</a:t>
          </a:r>
        </a:p>
        <a:p>
          <a:pPr marL="57150" lvl="1" indent="-57150" algn="l" defTabSz="444500">
            <a:lnSpc>
              <a:spcPct val="90000"/>
            </a:lnSpc>
            <a:spcBef>
              <a:spcPct val="0"/>
            </a:spcBef>
            <a:spcAft>
              <a:spcPct val="15000"/>
            </a:spcAft>
            <a:buChar char="•"/>
          </a:pPr>
          <a:r>
            <a:rPr lang="en-US" sz="1000" kern="1200" dirty="0"/>
            <a:t>Critical Incidents (accidents)</a:t>
          </a:r>
        </a:p>
        <a:p>
          <a:pPr marL="57150" lvl="1" indent="-57150" algn="l" defTabSz="444500">
            <a:lnSpc>
              <a:spcPct val="90000"/>
            </a:lnSpc>
            <a:spcBef>
              <a:spcPct val="0"/>
            </a:spcBef>
            <a:spcAft>
              <a:spcPct val="15000"/>
            </a:spcAft>
            <a:buChar char="•"/>
          </a:pPr>
          <a:r>
            <a:rPr lang="en-US" sz="1000" kern="1200" dirty="0"/>
            <a:t>Waste Management</a:t>
          </a:r>
        </a:p>
        <a:p>
          <a:pPr marL="57150" lvl="1" indent="-57150" algn="l" defTabSz="444500">
            <a:lnSpc>
              <a:spcPct val="90000"/>
            </a:lnSpc>
            <a:spcBef>
              <a:spcPct val="0"/>
            </a:spcBef>
            <a:spcAft>
              <a:spcPct val="15000"/>
            </a:spcAft>
            <a:buChar char="•"/>
          </a:pPr>
          <a:r>
            <a:rPr lang="en-US" sz="1000" kern="1200" dirty="0"/>
            <a:t>Plastics</a:t>
          </a:r>
        </a:p>
      </dsp:txBody>
      <dsp:txXfrm>
        <a:off x="3416100" y="4452723"/>
        <a:ext cx="1797063" cy="1097555"/>
      </dsp:txXfrm>
    </dsp:sp>
    <dsp:sp modelId="{8C7CAF18-C070-43E6-A5BF-A895C9D6D41D}">
      <dsp:nvSpPr>
        <dsp:cNvPr id="0" name=""/>
        <dsp:cNvSpPr/>
      </dsp:nvSpPr>
      <dsp:spPr>
        <a:xfrm>
          <a:off x="5745756" y="44247"/>
          <a:ext cx="2331694" cy="1165847"/>
        </a:xfrm>
        <a:prstGeom prst="roundRect">
          <a:avLst>
            <a:gd name="adj" fmla="val 10000"/>
          </a:avLst>
        </a:prstGeom>
        <a:solidFill>
          <a:schemeClr val="accent3"/>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35560" rIns="53340" bIns="35560" numCol="1" spcCol="1270" anchor="ctr" anchorCtr="0">
          <a:noAutofit/>
        </a:bodyPr>
        <a:lstStyle/>
        <a:p>
          <a:pPr marL="0" lvl="0" indent="0" algn="ctr" defTabSz="1244600">
            <a:lnSpc>
              <a:spcPct val="90000"/>
            </a:lnSpc>
            <a:spcBef>
              <a:spcPct val="0"/>
            </a:spcBef>
            <a:spcAft>
              <a:spcPct val="35000"/>
            </a:spcAft>
            <a:buNone/>
          </a:pPr>
          <a:r>
            <a:rPr lang="en-US" sz="2800" b="1" kern="1200" dirty="0"/>
            <a:t>S</a:t>
          </a:r>
          <a:r>
            <a:rPr lang="en-US" sz="2800" kern="1200" dirty="0"/>
            <a:t>ocial</a:t>
          </a:r>
        </a:p>
      </dsp:txBody>
      <dsp:txXfrm>
        <a:off x="5779902" y="78393"/>
        <a:ext cx="2263402" cy="1097555"/>
      </dsp:txXfrm>
    </dsp:sp>
    <dsp:sp modelId="{4C9AAE03-7E92-4EEA-8EBF-5536B9D11DE0}">
      <dsp:nvSpPr>
        <dsp:cNvPr id="0" name=""/>
        <dsp:cNvSpPr/>
      </dsp:nvSpPr>
      <dsp:spPr>
        <a:xfrm>
          <a:off x="5978925" y="1210095"/>
          <a:ext cx="317646" cy="876787"/>
        </a:xfrm>
        <a:custGeom>
          <a:avLst/>
          <a:gdLst/>
          <a:ahLst/>
          <a:cxnLst/>
          <a:rect l="0" t="0" r="0" b="0"/>
          <a:pathLst>
            <a:path>
              <a:moveTo>
                <a:pt x="0" y="0"/>
              </a:moveTo>
              <a:lnTo>
                <a:pt x="0" y="876787"/>
              </a:lnTo>
              <a:lnTo>
                <a:pt x="317646" y="876787"/>
              </a:lnTo>
            </a:path>
          </a:pathLst>
        </a:custGeom>
        <a:noFill/>
        <a:ln w="12700" cap="flat" cmpd="sng" algn="ctr">
          <a:solidFill>
            <a:schemeClr val="bg1">
              <a:lumMod val="50000"/>
            </a:schemeClr>
          </a:solidFill>
          <a:prstDash val="solid"/>
          <a:miter lim="800000"/>
        </a:ln>
        <a:effectLst/>
      </dsp:spPr>
      <dsp:style>
        <a:lnRef idx="2">
          <a:scrgbClr r="0" g="0" b="0"/>
        </a:lnRef>
        <a:fillRef idx="0">
          <a:scrgbClr r="0" g="0" b="0"/>
        </a:fillRef>
        <a:effectRef idx="0">
          <a:scrgbClr r="0" g="0" b="0"/>
        </a:effectRef>
        <a:fontRef idx="minor"/>
      </dsp:style>
    </dsp:sp>
    <dsp:sp modelId="{29CA5C32-678B-4C66-9249-E42036CF4213}">
      <dsp:nvSpPr>
        <dsp:cNvPr id="0" name=""/>
        <dsp:cNvSpPr/>
      </dsp:nvSpPr>
      <dsp:spPr>
        <a:xfrm>
          <a:off x="6296572" y="1503958"/>
          <a:ext cx="1865355" cy="1165847"/>
        </a:xfrm>
        <a:prstGeom prst="roundRect">
          <a:avLst>
            <a:gd name="adj" fmla="val 10000"/>
          </a:avLst>
        </a:prstGeom>
        <a:solidFill>
          <a:schemeClr val="accent3">
            <a:lumMod val="20000"/>
            <a:lumOff val="80000"/>
            <a:alpha val="90000"/>
          </a:schemeClr>
        </a:solidFill>
        <a:ln w="12700" cap="flat" cmpd="sng" algn="ctr">
          <a:solidFill>
            <a:schemeClr val="accent3">
              <a:lumMod val="60000"/>
              <a:lumOff val="4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 tIns="16510" rIns="24765" bIns="16510" numCol="1" spcCol="1270" anchor="t" anchorCtr="0">
          <a:noAutofit/>
        </a:bodyPr>
        <a:lstStyle/>
        <a:p>
          <a:pPr marL="0" lvl="0" indent="0" algn="l" defTabSz="577850">
            <a:lnSpc>
              <a:spcPct val="90000"/>
            </a:lnSpc>
            <a:spcBef>
              <a:spcPct val="0"/>
            </a:spcBef>
            <a:spcAft>
              <a:spcPct val="35000"/>
            </a:spcAft>
            <a:buNone/>
          </a:pPr>
          <a:r>
            <a:rPr lang="en-US" sz="1300" b="1" kern="1200" dirty="0"/>
            <a:t>Workforce &amp; Human Capital</a:t>
          </a:r>
        </a:p>
        <a:p>
          <a:pPr marL="57150" lvl="1" indent="-57150" algn="l" defTabSz="444500">
            <a:lnSpc>
              <a:spcPct val="90000"/>
            </a:lnSpc>
            <a:spcBef>
              <a:spcPct val="0"/>
            </a:spcBef>
            <a:spcAft>
              <a:spcPct val="15000"/>
            </a:spcAft>
            <a:buChar char="•"/>
          </a:pPr>
          <a:r>
            <a:rPr lang="en-US" sz="1000" kern="1200" dirty="0"/>
            <a:t>Inclusion and Diversity</a:t>
          </a:r>
        </a:p>
        <a:p>
          <a:pPr marL="57150" lvl="1" indent="-57150" algn="l" defTabSz="444500">
            <a:lnSpc>
              <a:spcPct val="90000"/>
            </a:lnSpc>
            <a:spcBef>
              <a:spcPct val="0"/>
            </a:spcBef>
            <a:spcAft>
              <a:spcPct val="15000"/>
            </a:spcAft>
            <a:buChar char="•"/>
          </a:pPr>
          <a:r>
            <a:rPr lang="en-US" sz="1000" kern="1200" dirty="0"/>
            <a:t>Supply Chain Labor</a:t>
          </a:r>
        </a:p>
        <a:p>
          <a:pPr marL="57150" lvl="1" indent="-57150" algn="l" defTabSz="444500">
            <a:lnSpc>
              <a:spcPct val="90000"/>
            </a:lnSpc>
            <a:spcBef>
              <a:spcPct val="0"/>
            </a:spcBef>
            <a:spcAft>
              <a:spcPct val="15000"/>
            </a:spcAft>
            <a:buChar char="•"/>
          </a:pPr>
          <a:r>
            <a:rPr lang="en-US" sz="1000" kern="1200" dirty="0"/>
            <a:t>Workplace Health and Safety</a:t>
          </a:r>
        </a:p>
        <a:p>
          <a:pPr marL="57150" lvl="1" indent="-57150" algn="l" defTabSz="444500">
            <a:lnSpc>
              <a:spcPct val="90000"/>
            </a:lnSpc>
            <a:spcBef>
              <a:spcPct val="0"/>
            </a:spcBef>
            <a:spcAft>
              <a:spcPct val="15000"/>
            </a:spcAft>
            <a:buChar char="•"/>
          </a:pPr>
          <a:r>
            <a:rPr lang="en-US" sz="1000" kern="1200" dirty="0"/>
            <a:t>Gender Pay Gap</a:t>
          </a:r>
        </a:p>
      </dsp:txBody>
      <dsp:txXfrm>
        <a:off x="6330718" y="1538104"/>
        <a:ext cx="1797063" cy="1097555"/>
      </dsp:txXfrm>
    </dsp:sp>
    <dsp:sp modelId="{A91DDD97-C9FC-4607-81C7-052274178CCF}">
      <dsp:nvSpPr>
        <dsp:cNvPr id="0" name=""/>
        <dsp:cNvSpPr/>
      </dsp:nvSpPr>
      <dsp:spPr>
        <a:xfrm>
          <a:off x="5978925" y="1210095"/>
          <a:ext cx="317646" cy="2334096"/>
        </a:xfrm>
        <a:custGeom>
          <a:avLst/>
          <a:gdLst/>
          <a:ahLst/>
          <a:cxnLst/>
          <a:rect l="0" t="0" r="0" b="0"/>
          <a:pathLst>
            <a:path>
              <a:moveTo>
                <a:pt x="0" y="0"/>
              </a:moveTo>
              <a:lnTo>
                <a:pt x="0" y="2334096"/>
              </a:lnTo>
              <a:lnTo>
                <a:pt x="317646" y="2334096"/>
              </a:lnTo>
            </a:path>
          </a:pathLst>
        </a:custGeom>
        <a:noFill/>
        <a:ln w="12700" cap="flat" cmpd="sng" algn="ctr">
          <a:solidFill>
            <a:schemeClr val="bg1">
              <a:lumMod val="50000"/>
            </a:schemeClr>
          </a:solidFill>
          <a:prstDash val="solid"/>
          <a:miter lim="800000"/>
        </a:ln>
        <a:effectLst/>
      </dsp:spPr>
      <dsp:style>
        <a:lnRef idx="2">
          <a:scrgbClr r="0" g="0" b="0"/>
        </a:lnRef>
        <a:fillRef idx="0">
          <a:scrgbClr r="0" g="0" b="0"/>
        </a:fillRef>
        <a:effectRef idx="0">
          <a:scrgbClr r="0" g="0" b="0"/>
        </a:effectRef>
        <a:fontRef idx="minor"/>
      </dsp:style>
    </dsp:sp>
    <dsp:sp modelId="{FA25AC7D-F3DF-4536-93F9-3A4B283B532A}">
      <dsp:nvSpPr>
        <dsp:cNvPr id="0" name=""/>
        <dsp:cNvSpPr/>
      </dsp:nvSpPr>
      <dsp:spPr>
        <a:xfrm>
          <a:off x="6296572" y="2961267"/>
          <a:ext cx="1865355" cy="1165847"/>
        </a:xfrm>
        <a:prstGeom prst="roundRect">
          <a:avLst>
            <a:gd name="adj" fmla="val 10000"/>
          </a:avLst>
        </a:prstGeom>
        <a:solidFill>
          <a:schemeClr val="accent3">
            <a:lumMod val="20000"/>
            <a:lumOff val="80000"/>
            <a:alpha val="90000"/>
          </a:schemeClr>
        </a:solidFill>
        <a:ln w="12700" cap="flat" cmpd="sng" algn="ctr">
          <a:solidFill>
            <a:schemeClr val="accent3">
              <a:lumMod val="60000"/>
              <a:lumOff val="4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 tIns="16510" rIns="24765" bIns="16510" numCol="1" spcCol="1270" anchor="t" anchorCtr="0">
          <a:noAutofit/>
        </a:bodyPr>
        <a:lstStyle/>
        <a:p>
          <a:pPr marL="0" lvl="0" indent="0" algn="l" defTabSz="577850">
            <a:lnSpc>
              <a:spcPct val="90000"/>
            </a:lnSpc>
            <a:spcBef>
              <a:spcPct val="0"/>
            </a:spcBef>
            <a:spcAft>
              <a:spcPct val="35000"/>
            </a:spcAft>
            <a:buNone/>
          </a:pPr>
          <a:r>
            <a:rPr lang="en-US" sz="1300" b="1" kern="1200" dirty="0"/>
            <a:t>Value Chain (Suppliers and Customers)</a:t>
          </a:r>
        </a:p>
        <a:p>
          <a:pPr marL="57150" lvl="1" indent="-57150" algn="l" defTabSz="444500">
            <a:lnSpc>
              <a:spcPct val="90000"/>
            </a:lnSpc>
            <a:spcBef>
              <a:spcPct val="0"/>
            </a:spcBef>
            <a:spcAft>
              <a:spcPct val="15000"/>
            </a:spcAft>
            <a:buChar char="•"/>
          </a:pPr>
          <a:r>
            <a:rPr lang="en-US" sz="1000" kern="1200" dirty="0"/>
            <a:t>Product Health and Safety</a:t>
          </a:r>
        </a:p>
        <a:p>
          <a:pPr marL="57150" lvl="1" indent="-57150" algn="l" defTabSz="444500">
            <a:lnSpc>
              <a:spcPct val="90000"/>
            </a:lnSpc>
            <a:spcBef>
              <a:spcPct val="0"/>
            </a:spcBef>
            <a:spcAft>
              <a:spcPct val="15000"/>
            </a:spcAft>
            <a:buChar char="•"/>
          </a:pPr>
          <a:r>
            <a:rPr lang="en-US" sz="1000" kern="1200" dirty="0"/>
            <a:t>Data Privacy</a:t>
          </a:r>
        </a:p>
        <a:p>
          <a:pPr marL="57150" lvl="1" indent="-57150" algn="l" defTabSz="444500">
            <a:lnSpc>
              <a:spcPct val="90000"/>
            </a:lnSpc>
            <a:spcBef>
              <a:spcPct val="0"/>
            </a:spcBef>
            <a:spcAft>
              <a:spcPct val="15000"/>
            </a:spcAft>
            <a:buChar char="•"/>
          </a:pPr>
          <a:r>
            <a:rPr lang="en-US" sz="1000" kern="1200" dirty="0"/>
            <a:t>Data Security</a:t>
          </a:r>
        </a:p>
        <a:p>
          <a:pPr marL="57150" lvl="1" indent="-57150" algn="l" defTabSz="444500">
            <a:lnSpc>
              <a:spcPct val="90000"/>
            </a:lnSpc>
            <a:spcBef>
              <a:spcPct val="0"/>
            </a:spcBef>
            <a:spcAft>
              <a:spcPct val="15000"/>
            </a:spcAft>
            <a:buChar char="•"/>
          </a:pPr>
          <a:r>
            <a:rPr lang="en-US" sz="1000" kern="1200" dirty="0"/>
            <a:t>Predatory Sales / Pricing</a:t>
          </a:r>
        </a:p>
      </dsp:txBody>
      <dsp:txXfrm>
        <a:off x="6330718" y="2995413"/>
        <a:ext cx="1797063" cy="1097555"/>
      </dsp:txXfrm>
    </dsp:sp>
    <dsp:sp modelId="{52CF265C-A9A6-4BB6-AE8F-754F66CB8762}">
      <dsp:nvSpPr>
        <dsp:cNvPr id="0" name=""/>
        <dsp:cNvSpPr/>
      </dsp:nvSpPr>
      <dsp:spPr>
        <a:xfrm>
          <a:off x="5978925" y="1210095"/>
          <a:ext cx="317646" cy="3791405"/>
        </a:xfrm>
        <a:custGeom>
          <a:avLst/>
          <a:gdLst/>
          <a:ahLst/>
          <a:cxnLst/>
          <a:rect l="0" t="0" r="0" b="0"/>
          <a:pathLst>
            <a:path>
              <a:moveTo>
                <a:pt x="0" y="0"/>
              </a:moveTo>
              <a:lnTo>
                <a:pt x="0" y="3791405"/>
              </a:lnTo>
              <a:lnTo>
                <a:pt x="317646" y="3791405"/>
              </a:lnTo>
            </a:path>
          </a:pathLst>
        </a:custGeom>
        <a:noFill/>
        <a:ln w="12700" cap="flat" cmpd="sng" algn="ctr">
          <a:solidFill>
            <a:schemeClr val="bg1">
              <a:lumMod val="50000"/>
            </a:schemeClr>
          </a:solidFill>
          <a:prstDash val="solid"/>
          <a:miter lim="800000"/>
        </a:ln>
        <a:effectLst/>
      </dsp:spPr>
      <dsp:style>
        <a:lnRef idx="2">
          <a:scrgbClr r="0" g="0" b="0"/>
        </a:lnRef>
        <a:fillRef idx="0">
          <a:scrgbClr r="0" g="0" b="0"/>
        </a:fillRef>
        <a:effectRef idx="0">
          <a:scrgbClr r="0" g="0" b="0"/>
        </a:effectRef>
        <a:fontRef idx="minor"/>
      </dsp:style>
    </dsp:sp>
    <dsp:sp modelId="{00F3772A-9D8C-4D87-8A8B-4A88797F7212}">
      <dsp:nvSpPr>
        <dsp:cNvPr id="0" name=""/>
        <dsp:cNvSpPr/>
      </dsp:nvSpPr>
      <dsp:spPr>
        <a:xfrm>
          <a:off x="6296572" y="4418577"/>
          <a:ext cx="1865355" cy="1165847"/>
        </a:xfrm>
        <a:prstGeom prst="roundRect">
          <a:avLst>
            <a:gd name="adj" fmla="val 10000"/>
          </a:avLst>
        </a:prstGeom>
        <a:solidFill>
          <a:schemeClr val="accent3">
            <a:lumMod val="20000"/>
            <a:lumOff val="80000"/>
            <a:alpha val="90000"/>
          </a:schemeClr>
        </a:solidFill>
        <a:ln w="12700" cap="flat" cmpd="sng" algn="ctr">
          <a:solidFill>
            <a:schemeClr val="accent3">
              <a:lumMod val="60000"/>
              <a:lumOff val="4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 tIns="16510" rIns="24765" bIns="16510" numCol="1" spcCol="1270" anchor="t" anchorCtr="0">
          <a:noAutofit/>
        </a:bodyPr>
        <a:lstStyle/>
        <a:p>
          <a:pPr marL="0" lvl="0" indent="0" algn="l" defTabSz="577850">
            <a:lnSpc>
              <a:spcPct val="90000"/>
            </a:lnSpc>
            <a:spcBef>
              <a:spcPct val="0"/>
            </a:spcBef>
            <a:spcAft>
              <a:spcPct val="35000"/>
            </a:spcAft>
            <a:buNone/>
          </a:pPr>
          <a:r>
            <a:rPr lang="en-US" sz="1300" b="1" kern="1200" dirty="0"/>
            <a:t>Society and Communities</a:t>
          </a:r>
        </a:p>
        <a:p>
          <a:pPr marL="57150" lvl="1" indent="-57150" algn="l" defTabSz="444500">
            <a:lnSpc>
              <a:spcPct val="90000"/>
            </a:lnSpc>
            <a:spcBef>
              <a:spcPct val="0"/>
            </a:spcBef>
            <a:spcAft>
              <a:spcPct val="15000"/>
            </a:spcAft>
            <a:buChar char="•"/>
          </a:pPr>
          <a:r>
            <a:rPr lang="en-US" sz="1000" kern="1200" dirty="0"/>
            <a:t>Community Relations</a:t>
          </a:r>
        </a:p>
        <a:p>
          <a:pPr marL="57150" lvl="1" indent="-57150" algn="l" defTabSz="444500">
            <a:lnSpc>
              <a:spcPct val="90000"/>
            </a:lnSpc>
            <a:spcBef>
              <a:spcPct val="0"/>
            </a:spcBef>
            <a:spcAft>
              <a:spcPct val="15000"/>
            </a:spcAft>
            <a:buChar char="•"/>
          </a:pPr>
          <a:r>
            <a:rPr lang="en-US" sz="1000" kern="1200" dirty="0"/>
            <a:t>Economic Impacts</a:t>
          </a:r>
        </a:p>
        <a:p>
          <a:pPr marL="57150" lvl="1" indent="-57150" algn="l" defTabSz="444500">
            <a:lnSpc>
              <a:spcPct val="90000"/>
            </a:lnSpc>
            <a:spcBef>
              <a:spcPct val="0"/>
            </a:spcBef>
            <a:spcAft>
              <a:spcPct val="15000"/>
            </a:spcAft>
            <a:buChar char="•"/>
          </a:pPr>
          <a:r>
            <a:rPr lang="en-US" sz="1000" kern="1200" dirty="0"/>
            <a:t>Human Rights</a:t>
          </a:r>
        </a:p>
        <a:p>
          <a:pPr marL="57150" lvl="1" indent="-57150" algn="l" defTabSz="444500">
            <a:lnSpc>
              <a:spcPct val="90000"/>
            </a:lnSpc>
            <a:spcBef>
              <a:spcPct val="0"/>
            </a:spcBef>
            <a:spcAft>
              <a:spcPct val="15000"/>
            </a:spcAft>
            <a:buChar char="•"/>
          </a:pPr>
          <a:r>
            <a:rPr lang="en-US" sz="1000" kern="1200" dirty="0"/>
            <a:t>Corruption</a:t>
          </a:r>
        </a:p>
        <a:p>
          <a:pPr marL="57150" lvl="1" indent="-57150" algn="l" defTabSz="444500">
            <a:lnSpc>
              <a:spcPct val="90000"/>
            </a:lnSpc>
            <a:spcBef>
              <a:spcPct val="0"/>
            </a:spcBef>
            <a:spcAft>
              <a:spcPct val="15000"/>
            </a:spcAft>
            <a:buChar char="•"/>
          </a:pPr>
          <a:r>
            <a:rPr lang="en-US" sz="1000" kern="1200" dirty="0"/>
            <a:t>Political Activities</a:t>
          </a:r>
        </a:p>
      </dsp:txBody>
      <dsp:txXfrm>
        <a:off x="6330718" y="4452723"/>
        <a:ext cx="1797063" cy="109755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4B0504-B18F-4E70-9CFC-D6EC3FA3C716}">
      <dsp:nvSpPr>
        <dsp:cNvPr id="0" name=""/>
        <dsp:cNvSpPr/>
      </dsp:nvSpPr>
      <dsp:spPr>
        <a:xfrm>
          <a:off x="0" y="39687"/>
          <a:ext cx="3286125" cy="1971675"/>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b="0" i="0" kern="1200"/>
            <a:t>There are approximately 30 notable ESG rating agencies and data providers around the world.</a:t>
          </a:r>
          <a:endParaRPr lang="en-US" sz="2100" kern="1200"/>
        </a:p>
      </dsp:txBody>
      <dsp:txXfrm>
        <a:off x="0" y="39687"/>
        <a:ext cx="3286125" cy="1971675"/>
      </dsp:txXfrm>
    </dsp:sp>
    <dsp:sp modelId="{7DED01E0-E638-4E08-9A28-F8FCD0764E1B}">
      <dsp:nvSpPr>
        <dsp:cNvPr id="0" name=""/>
        <dsp:cNvSpPr/>
      </dsp:nvSpPr>
      <dsp:spPr>
        <a:xfrm>
          <a:off x="3614737" y="39687"/>
          <a:ext cx="3286125" cy="1971675"/>
        </a:xfrm>
        <a:prstGeom prst="rect">
          <a:avLst/>
        </a:prstGeom>
        <a:solidFill>
          <a:schemeClr val="accent5">
            <a:hueOff val="-1351709"/>
            <a:satOff val="-3484"/>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b="0" i="0" kern="1200"/>
            <a:t>The following ESG rating agencies cover global large-cap firms and are the most used by asset managers and investors.</a:t>
          </a:r>
          <a:endParaRPr lang="en-US" sz="2100" kern="1200"/>
        </a:p>
      </dsp:txBody>
      <dsp:txXfrm>
        <a:off x="3614737" y="39687"/>
        <a:ext cx="3286125" cy="1971675"/>
      </dsp:txXfrm>
    </dsp:sp>
    <dsp:sp modelId="{C0F09B8C-E791-449D-B957-A3A44C23CA6A}">
      <dsp:nvSpPr>
        <dsp:cNvPr id="0" name=""/>
        <dsp:cNvSpPr/>
      </dsp:nvSpPr>
      <dsp:spPr>
        <a:xfrm>
          <a:off x="7229475" y="39687"/>
          <a:ext cx="3286125" cy="1971675"/>
        </a:xfrm>
        <a:prstGeom prst="rect">
          <a:avLst/>
        </a:prstGeom>
        <a:solidFill>
          <a:schemeClr val="accent5">
            <a:hueOff val="-2703417"/>
            <a:satOff val="-6968"/>
            <a:lumOff val="-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b="1" i="0" u="sng" kern="1200">
              <a:hlinkClick xmlns:r="http://schemas.openxmlformats.org/officeDocument/2006/relationships" r:id="rId1"/>
            </a:rPr>
            <a:t>RobecoSAM Total Sustainability Rank</a:t>
          </a:r>
          <a:r>
            <a:rPr lang="en-GB" sz="2100" b="1" i="0" kern="1200"/>
            <a:t> </a:t>
          </a:r>
          <a:r>
            <a:rPr lang="en-GB" sz="2100" b="0" i="0" kern="1200"/>
            <a:t>– ranks companies against industry peers across E, S and G metrics.</a:t>
          </a:r>
          <a:endParaRPr lang="en-US" sz="2100" kern="1200"/>
        </a:p>
      </dsp:txBody>
      <dsp:txXfrm>
        <a:off x="7229475" y="39687"/>
        <a:ext cx="3286125" cy="1971675"/>
      </dsp:txXfrm>
    </dsp:sp>
    <dsp:sp modelId="{B7AD6371-33B6-4BCA-9D91-F6135E632C6F}">
      <dsp:nvSpPr>
        <dsp:cNvPr id="0" name=""/>
        <dsp:cNvSpPr/>
      </dsp:nvSpPr>
      <dsp:spPr>
        <a:xfrm>
          <a:off x="0" y="2339975"/>
          <a:ext cx="3286125" cy="1971675"/>
        </a:xfrm>
        <a:prstGeom prst="rect">
          <a:avLst/>
        </a:prstGeom>
        <a:solidFill>
          <a:schemeClr val="accent5">
            <a:hueOff val="-4055126"/>
            <a:satOff val="-10451"/>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b="1" i="0" u="sng" kern="1200">
              <a:hlinkClick xmlns:r="http://schemas.openxmlformats.org/officeDocument/2006/relationships" r:id="rId2"/>
            </a:rPr>
            <a:t>ISS Governance Quality Score</a:t>
          </a:r>
          <a:r>
            <a:rPr lang="en-GB" sz="2100" b="0" i="0" kern="1200"/>
            <a:t> – Identifies corporate governance risks based on board structure, shareholder rights, remuneration and audit.</a:t>
          </a:r>
          <a:endParaRPr lang="en-US" sz="2100" kern="1200"/>
        </a:p>
      </dsp:txBody>
      <dsp:txXfrm>
        <a:off x="0" y="2339975"/>
        <a:ext cx="3286125" cy="1971675"/>
      </dsp:txXfrm>
    </dsp:sp>
    <dsp:sp modelId="{0C1181B9-BD6D-4C41-AB0B-A8985B71280A}">
      <dsp:nvSpPr>
        <dsp:cNvPr id="0" name=""/>
        <dsp:cNvSpPr/>
      </dsp:nvSpPr>
      <dsp:spPr>
        <a:xfrm>
          <a:off x="3614737" y="2339975"/>
          <a:ext cx="3286125" cy="1971675"/>
        </a:xfrm>
        <a:prstGeom prst="rect">
          <a:avLst/>
        </a:prstGeom>
        <a:solidFill>
          <a:schemeClr val="accent5">
            <a:hueOff val="-5406834"/>
            <a:satOff val="-13935"/>
            <a:lumOff val="-94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b="1" i="0" u="sng" kern="1200">
              <a:hlinkClick xmlns:r="http://schemas.openxmlformats.org/officeDocument/2006/relationships" r:id="rId3"/>
            </a:rPr>
            <a:t>CPD </a:t>
          </a:r>
          <a:r>
            <a:rPr lang="en-GB" sz="2100" b="0" i="0" kern="1200"/>
            <a:t>– measures the level of commitment to climate change mitigation, adaptation and transparency.</a:t>
          </a:r>
          <a:endParaRPr lang="en-US" sz="2100" kern="1200"/>
        </a:p>
      </dsp:txBody>
      <dsp:txXfrm>
        <a:off x="3614737" y="2339975"/>
        <a:ext cx="3286125" cy="1971675"/>
      </dsp:txXfrm>
    </dsp:sp>
    <dsp:sp modelId="{8693F4DE-9100-4ECA-B0BA-6A3483F707AB}">
      <dsp:nvSpPr>
        <dsp:cNvPr id="0" name=""/>
        <dsp:cNvSpPr/>
      </dsp:nvSpPr>
      <dsp:spPr>
        <a:xfrm>
          <a:off x="7229475" y="2339975"/>
          <a:ext cx="3286125" cy="1971675"/>
        </a:xfrm>
        <a:prstGeom prst="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b="0" i="0" kern="1200" dirty="0"/>
            <a:t>Although ESG ratings are not perfect, they serve a vital role in providing a snapshot of a company’s performance to support more sustainable investment decisions.</a:t>
          </a:r>
          <a:endParaRPr lang="en-US" sz="2100" kern="1200" dirty="0"/>
        </a:p>
      </dsp:txBody>
      <dsp:txXfrm>
        <a:off x="7229475" y="2339975"/>
        <a:ext cx="3286125" cy="197167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4B0504-B18F-4E70-9CFC-D6EC3FA3C716}">
      <dsp:nvSpPr>
        <dsp:cNvPr id="0" name=""/>
        <dsp:cNvSpPr/>
      </dsp:nvSpPr>
      <dsp:spPr>
        <a:xfrm>
          <a:off x="0" y="39687"/>
          <a:ext cx="3286125" cy="1971675"/>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b="0" i="0" kern="1200"/>
            <a:t>There are approximately 30 notable ESG rating agencies and data providers around the world.</a:t>
          </a:r>
          <a:endParaRPr lang="en-US" sz="2100" kern="1200"/>
        </a:p>
      </dsp:txBody>
      <dsp:txXfrm>
        <a:off x="0" y="39687"/>
        <a:ext cx="3286125" cy="1971675"/>
      </dsp:txXfrm>
    </dsp:sp>
    <dsp:sp modelId="{7DED01E0-E638-4E08-9A28-F8FCD0764E1B}">
      <dsp:nvSpPr>
        <dsp:cNvPr id="0" name=""/>
        <dsp:cNvSpPr/>
      </dsp:nvSpPr>
      <dsp:spPr>
        <a:xfrm>
          <a:off x="3614737" y="39687"/>
          <a:ext cx="3286125" cy="1971675"/>
        </a:xfrm>
        <a:prstGeom prst="rect">
          <a:avLst/>
        </a:prstGeom>
        <a:solidFill>
          <a:schemeClr val="accent5">
            <a:hueOff val="-1351709"/>
            <a:satOff val="-3484"/>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b="0" i="0" kern="1200"/>
            <a:t>The following ESG rating agencies cover global large-cap firms and are the most used by asset managers and investors.</a:t>
          </a:r>
          <a:endParaRPr lang="en-US" sz="2100" kern="1200"/>
        </a:p>
      </dsp:txBody>
      <dsp:txXfrm>
        <a:off x="3614737" y="39687"/>
        <a:ext cx="3286125" cy="1971675"/>
      </dsp:txXfrm>
    </dsp:sp>
    <dsp:sp modelId="{C0F09B8C-E791-449D-B957-A3A44C23CA6A}">
      <dsp:nvSpPr>
        <dsp:cNvPr id="0" name=""/>
        <dsp:cNvSpPr/>
      </dsp:nvSpPr>
      <dsp:spPr>
        <a:xfrm>
          <a:off x="7229475" y="39687"/>
          <a:ext cx="3286125" cy="1971675"/>
        </a:xfrm>
        <a:prstGeom prst="rect">
          <a:avLst/>
        </a:prstGeom>
        <a:solidFill>
          <a:schemeClr val="accent5">
            <a:hueOff val="-2703417"/>
            <a:satOff val="-6968"/>
            <a:lumOff val="-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b="1" i="0" u="sng" kern="1200">
              <a:hlinkClick xmlns:r="http://schemas.openxmlformats.org/officeDocument/2006/relationships" r:id="rId1"/>
            </a:rPr>
            <a:t>RobecoSAM Total Sustainability Rank</a:t>
          </a:r>
          <a:r>
            <a:rPr lang="en-GB" sz="2100" b="1" i="0" kern="1200"/>
            <a:t> </a:t>
          </a:r>
          <a:r>
            <a:rPr lang="en-GB" sz="2100" b="0" i="0" kern="1200"/>
            <a:t>– ranks companies against industry peers across E, S and G metrics.</a:t>
          </a:r>
          <a:endParaRPr lang="en-US" sz="2100" kern="1200"/>
        </a:p>
      </dsp:txBody>
      <dsp:txXfrm>
        <a:off x="7229475" y="39687"/>
        <a:ext cx="3286125" cy="1971675"/>
      </dsp:txXfrm>
    </dsp:sp>
    <dsp:sp modelId="{B7AD6371-33B6-4BCA-9D91-F6135E632C6F}">
      <dsp:nvSpPr>
        <dsp:cNvPr id="0" name=""/>
        <dsp:cNvSpPr/>
      </dsp:nvSpPr>
      <dsp:spPr>
        <a:xfrm>
          <a:off x="0" y="2339975"/>
          <a:ext cx="3286125" cy="1971675"/>
        </a:xfrm>
        <a:prstGeom prst="rect">
          <a:avLst/>
        </a:prstGeom>
        <a:solidFill>
          <a:schemeClr val="accent5">
            <a:hueOff val="-4055126"/>
            <a:satOff val="-10451"/>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b="1" i="0" u="sng" kern="1200">
              <a:hlinkClick xmlns:r="http://schemas.openxmlformats.org/officeDocument/2006/relationships" r:id="rId2"/>
            </a:rPr>
            <a:t>ISS Governance Quality Score</a:t>
          </a:r>
          <a:r>
            <a:rPr lang="en-GB" sz="2100" b="0" i="0" kern="1200"/>
            <a:t> – Identifies corporate governance risks based on board structure, shareholder rights, remuneration and audit.</a:t>
          </a:r>
          <a:endParaRPr lang="en-US" sz="2100" kern="1200"/>
        </a:p>
      </dsp:txBody>
      <dsp:txXfrm>
        <a:off x="0" y="2339975"/>
        <a:ext cx="3286125" cy="1971675"/>
      </dsp:txXfrm>
    </dsp:sp>
    <dsp:sp modelId="{0C1181B9-BD6D-4C41-AB0B-A8985B71280A}">
      <dsp:nvSpPr>
        <dsp:cNvPr id="0" name=""/>
        <dsp:cNvSpPr/>
      </dsp:nvSpPr>
      <dsp:spPr>
        <a:xfrm>
          <a:off x="3614737" y="2339975"/>
          <a:ext cx="3286125" cy="1971675"/>
        </a:xfrm>
        <a:prstGeom prst="rect">
          <a:avLst/>
        </a:prstGeom>
        <a:solidFill>
          <a:schemeClr val="accent5">
            <a:hueOff val="-5406834"/>
            <a:satOff val="-13935"/>
            <a:lumOff val="-94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b="1" i="0" u="sng" kern="1200">
              <a:hlinkClick xmlns:r="http://schemas.openxmlformats.org/officeDocument/2006/relationships" r:id="rId3"/>
            </a:rPr>
            <a:t>CPD </a:t>
          </a:r>
          <a:r>
            <a:rPr lang="en-GB" sz="2100" b="0" i="0" kern="1200"/>
            <a:t>– measures the level of commitment to climate change mitigation, adaptation and transparency.</a:t>
          </a:r>
          <a:endParaRPr lang="en-US" sz="2100" kern="1200"/>
        </a:p>
      </dsp:txBody>
      <dsp:txXfrm>
        <a:off x="3614737" y="2339975"/>
        <a:ext cx="3286125" cy="1971675"/>
      </dsp:txXfrm>
    </dsp:sp>
    <dsp:sp modelId="{8693F4DE-9100-4ECA-B0BA-6A3483F707AB}">
      <dsp:nvSpPr>
        <dsp:cNvPr id="0" name=""/>
        <dsp:cNvSpPr/>
      </dsp:nvSpPr>
      <dsp:spPr>
        <a:xfrm>
          <a:off x="7229475" y="2339975"/>
          <a:ext cx="3286125" cy="1971675"/>
        </a:xfrm>
        <a:prstGeom prst="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b="0" i="0" kern="1200" dirty="0"/>
            <a:t>Although ESG ratings are not perfect, they serve a vital role in providing a snapshot of a company’s performance to support more sustainable investment decisions.</a:t>
          </a:r>
          <a:endParaRPr lang="en-US" sz="2100" kern="1200" dirty="0"/>
        </a:p>
      </dsp:txBody>
      <dsp:txXfrm>
        <a:off x="7229475" y="2339975"/>
        <a:ext cx="3286125" cy="1971675"/>
      </dsp:txXfrm>
    </dsp:sp>
  </dsp:spTree>
</dsp:drawing>
</file>

<file path=ppt/diagrams/layout1.xml><?xml version="1.0" encoding="utf-8"?>
<dgm:layoutDef xmlns:dgm="http://schemas.openxmlformats.org/drawingml/2006/diagram" xmlns:a="http://schemas.openxmlformats.org/drawingml/2006/main" uniqueId="urn:microsoft.com/office/officeart/2011/layout/HexagonRadial">
  <dgm:title val="Hexagon Radial"/>
  <dgm:desc val="Use to show a sequential process that relates to a central idea or theme. Limited to six Level 2 shapes. Works best with small amounts of text. Unused text does not appear, but remains available if you switch layouts."/>
  <dgm:catLst>
    <dgm:cat type="cycle" pri="8500"/>
    <dgm:cat type="officeonline" pri="9000"/>
  </dgm:catLst>
  <dgm:samp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sampData>
  <dgm:styleData>
    <dgm:dataModel>
      <dgm:ptLst>
        <dgm:pt modelId="0" type="doc"/>
        <dgm:pt modelId="10">
          <dgm:prSet phldr="1"/>
        </dgm:pt>
        <dgm:pt modelId="11">
          <dgm:prSet phldr="1"/>
        </dgm:pt>
        <dgm:pt modelId="12">
          <dgm:prSet phldr="1"/>
        </dgm:pt>
        <dgm:pt modelId="13">
          <dgm:prSet phldr="1"/>
        </dgm:pt>
      </dgm:ptLst>
      <dgm:cxnLst>
        <dgm:cxn modelId="40" srcId="0" destId="10" srcOrd="0" destOrd="0"/>
        <dgm:cxn modelId="50" srcId="10" destId="11" srcOrd="0" destOrd="0"/>
        <dgm:cxn modelId="60" srcId="10" destId="12" srcOrd="0" destOrd="0"/>
        <dgm:cxn modelId="70" srcId="10" destId="13" srcOrd="0"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clrData>
  <dgm:layoutNode name="Name0">
    <dgm:varLst>
      <dgm:chMax val="1"/>
      <dgm:chPref val="1"/>
      <dgm:dir/>
      <dgm:animOne val="branch"/>
      <dgm:animLvl val="lvl"/>
    </dgm:varLst>
    <dgm:shape xmlns:r="http://schemas.openxmlformats.org/officeDocument/2006/relationships" r:blip="">
      <dgm:adjLst/>
    </dgm:shape>
    <dgm:choose name="Name1">
      <dgm:if name="Name2" func="var" arg="dir" op="equ" val="norm">
        <dgm:choose name="Name3">
          <dgm:if name="Name4"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5"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l" for="ch" forName="Accent1" refType="w" fact="0.1685"/>
              <dgm:constr type="t" for="ch" forName="Accent1" refType="h" fact="0.2946"/>
              <dgm:constr type="w" for="ch" forName="Accent1" refType="w" fact="0.462"/>
              <dgm:constr type="h" for="ch" forName="Accent1" refType="h" fact="0.5472"/>
              <dgm:constr type="l" for="ch" forName="Parent" refType="w" fact="0"/>
              <dgm:constr type="t" for="ch" forName="Parent" refType="h" fact="0.2885"/>
              <dgm:constr type="w" for="ch" forName="Parent" refType="w" fact="0.6013"/>
              <dgm:constr type="h" for="ch" forName="Parent" refType="h" fact="0.7115"/>
              <dgm:constr type="l" for="ch" forName="Child1" refType="w" fact="0.5073"/>
              <dgm:constr type="t" for="ch" forName="Child1" refType="h" fact="0"/>
              <dgm:constr type="w" for="ch" forName="Child1" refType="w" fact="0.4927"/>
              <dgm:constr type="h" for="ch" forName="Child1" refType="h" fact="0.5831"/>
            </dgm:constrLst>
          </dgm:if>
          <dgm:if name="Name6"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l" for="ch" forName="Accent2" refType="w" fact="0.6413"/>
              <dgm:constr type="t" for="ch" forName="Accent2" refType="h" fact="0.3477"/>
              <dgm:constr type="w" for="ch" forName="Accent2" refType="w" fact="0.2269"/>
              <dgm:constr type="h" for="ch" forName="Accent2" refType="h" fact="0.2076"/>
              <dgm:constr type="l" for="ch" forName="Accent1" refType="w" fact="0"/>
              <dgm:constr type="t" for="ch" forName="Accent1" refType="h" fact="0"/>
              <dgm:constr type="w" for="ch" forName="Accent1" refType="w" fact="0"/>
              <dgm:constr type="h" for="ch" forName="Accent1" refType="h" fact="0"/>
              <dgm:constr type="l" for="ch" forName="Parent" refType="w" fact="0"/>
              <dgm:constr type="t" for="ch" forName="Parent" refType="h" fact="0.2239"/>
              <dgm:constr type="w" for="ch" forName="Parent" refType="w" fact="0.6013"/>
              <dgm:constr type="h" for="ch" forName="Parent" refType="h" fact="0.5523"/>
              <dgm:constr type="l" for="ch" forName="Child1" refType="w" fact="0.5073"/>
              <dgm:constr type="t" for="ch" forName="Child1" refType="h" fact="0"/>
              <dgm:constr type="w" for="ch" forName="Child1" refType="w" fact="0.4927"/>
              <dgm:constr type="h" for="ch" forName="Child1" refType="h" fact="0.4527"/>
              <dgm:constr type="l" for="ch" forName="Child2" refType="w" fact="0.5073"/>
              <dgm:constr type="t" for="ch" forName="Child2" refType="h" fact="0.5473"/>
              <dgm:constr type="w" for="ch" forName="Child2" refType="w" fact="0.4927"/>
              <dgm:constr type="h" for="ch" forName="Child2" refType="h" fact="0.4527"/>
            </dgm:constrLst>
          </dgm:if>
          <dgm:if name="Name7"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l" for="ch" forName="Accent3" refType="w" fact="0.4573"/>
              <dgm:constr type="t" for="ch" forName="Accent3" refType="h" fact="0.6145"/>
              <dgm:constr type="w" for="ch" forName="Accent3" refType="w" fact="0.2269"/>
              <dgm:constr type="h" for="ch" forName="Accent3" refType="h" fact="0.1623"/>
              <dgm:constr type="l" for="ch" forName="Accent2" refType="w" fact="0.6413"/>
              <dgm:constr type="t" for="ch" forName="Accent2" refType="h" fact="0.2719"/>
              <dgm:constr type="w" for="ch" forName="Accent2" refType="w" fact="0.2269"/>
              <dgm:constr type="h" for="ch" forName="Accent2" refType="h" fact="0.1623"/>
              <dgm:constr type="l" for="ch" forName="Accent1" refType="w" fact="0"/>
              <dgm:constr type="t" for="ch" forName="Accent1" refType="h" fact="0"/>
              <dgm:constr type="w" for="ch" forName="Accent1" refType="w" fact="0"/>
              <dgm:constr type="h" for="ch" forName="Accent1" refType="h" fact="0"/>
              <dgm:constr type="l" for="ch" forName="Child3" refType="w" fact="0.0554"/>
              <dgm:constr type="t" for="ch" forName="Child3" refType="h" fact="0.646"/>
              <dgm:constr type="w" for="ch" forName="Child3" refType="w" fact="0.4927"/>
              <dgm:constr type="h" for="ch" forName="Child3" refType="h" fact="0.354"/>
              <dgm:constr type="l" for="ch" forName="Parent" refType="w" fact="0"/>
              <dgm:constr type="t" for="ch" forName="Parent" refType="h" fact="0.1751"/>
              <dgm:constr type="w" for="ch" forName="Parent" refType="w" fact="0.6013"/>
              <dgm:constr type="h" for="ch" forName="Parent" refType="h" fact="0.4319"/>
              <dgm:constr type="l" for="ch" forName="Child1" refType="w" fact="0.5073"/>
              <dgm:constr type="t" for="ch" forName="Child1" refType="h" fact="0"/>
              <dgm:constr type="w" for="ch" forName="Child1" refType="w" fact="0.4927"/>
              <dgm:constr type="h" for="ch" forName="Child1" refType="h" fact="0.354"/>
              <dgm:constr type="l" for="ch" forName="Child2" refType="w" fact="0.5073"/>
              <dgm:constr type="t" for="ch" forName="Child2" refType="h" fact="0.428"/>
              <dgm:constr type="w" for="ch" forName="Child2" refType="w" fact="0.4927"/>
              <dgm:constr type="h" for="ch" forName="Child2" refType="h" fact="0.354"/>
            </dgm:constrLst>
          </dgm:if>
          <dgm:if name="Name8"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4" refType="w" fact="0.4573"/>
              <dgm:constr type="t" for="ch" forName="Accent4" refType="h" fact="0.6834"/>
              <dgm:constr type="w" for="ch" forName="Accent4" refType="w" fact="0.2269"/>
              <dgm:constr type="h" for="ch" forName="Accent4" refType="h" fact="0.1333"/>
              <dgm:constr type="l" for="ch" forName="Accent3" refType="w" fact="0.6413"/>
              <dgm:constr type="t" for="ch" forName="Accent3" refType="h" fact="0.4021"/>
              <dgm:constr type="w" for="ch" forName="Accent3" refType="w" fact="0.2269"/>
              <dgm:constr type="h" for="ch" forName="Accent3" refType="h" fact="0.1333"/>
              <dgm:constr type="l" for="ch" forName="Accent2" refType="w" fact="0.3765"/>
              <dgm:constr type="t" for="ch" forName="Accent2" refType="h" fact="0.1529"/>
              <dgm:constr type="w" for="ch" forName="Accent2" refType="w" fact="0.2269"/>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0554"/>
              <dgm:constr type="t" for="ch" forName="Child4" refType="h" fact="0.7093"/>
              <dgm:constr type="w" for="ch" forName="Child4" refType="w" fact="0.4927"/>
              <dgm:constr type="h" for="ch" forName="Child4" refType="h" fact="0.2907"/>
              <dgm:constr type="l" for="ch" forName="Parent" refType="w" fact="0"/>
              <dgm:constr type="t" for="ch" forName="Parent" refType="h" fact="0.3226"/>
              <dgm:constr type="w" for="ch" forName="Parent" refType="w" fact="0.6013"/>
              <dgm:constr type="h" for="ch" forName="Parent" refType="h" fact="0.3547"/>
              <dgm:constr type="l" for="ch" forName="Child2" refType="w" fact="0.5073"/>
              <dgm:constr type="t" for="ch" forName="Child2" refType="h" fact="0.1788"/>
              <dgm:constr type="w" for="ch" forName="Child2" refType="w" fact="0.4927"/>
              <dgm:constr type="h" for="ch" forName="Child2" refType="h" fact="0.2907"/>
              <dgm:constr type="l" for="ch" forName="Child3" refType="w" fact="0.5073"/>
              <dgm:constr type="t" for="ch" forName="Child3" refType="h" fact="0.5303"/>
              <dgm:constr type="w" for="ch" forName="Child3" refType="w" fact="0.4927"/>
              <dgm:constr type="h" for="ch" forName="Child3" refType="h" fact="0.2907"/>
              <dgm:constr type="l" for="ch" forName="Child1" refType="w" fact="0.0554"/>
              <dgm:constr type="t" for="ch" forName="Child1" refType="h" fact="0"/>
              <dgm:constr type="w" for="ch" forName="Child1" refType="w" fact="0.4927"/>
              <dgm:constr type="h" for="ch" forName="Child1" refType="h" fact="0.2907"/>
            </dgm:constrLst>
          </dgm:if>
          <dgm:if name="Name9"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1" refType="w" fact="0.3246"/>
              <dgm:constr type="t" for="ch" forName="Child1" refType="h" fact="0"/>
              <dgm:constr type="w" for="ch" forName="Child1" refType="w" fact="0.3523"/>
              <dgm:constr type="h" for="ch" forName="Child1" refType="h" fact="0.2907"/>
            </dgm:constrLst>
          </dgm:if>
          <dgm:else name="Name10">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l" for="ch" forName="Accent6" refType="w" fact="0.0934"/>
              <dgm:constr type="t" for="ch" forName="Accent6" refType="h" fact="0.4635"/>
              <dgm:constr type="w" for="ch" forName="Accent6" refType="w" fact="0.1622"/>
              <dgm:constr type="h" for="ch" forName="Accent6" refType="h" fact="0.1333"/>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6" refType="w" fact="0"/>
              <dgm:constr type="t" for="ch" forName="Child6" refType="h" fact="0.1784"/>
              <dgm:constr type="w" for="ch" forName="Child6" refType="w" fact="0.3523"/>
              <dgm:constr type="h" for="ch" forName="Child6" refType="h" fact="0.2907"/>
              <dgm:constr type="l" for="ch" forName="Child1" refType="w" fact="0.3246"/>
              <dgm:constr type="t" for="ch" forName="Child1" refType="h" fact="0"/>
              <dgm:constr type="w" for="ch" forName="Child1" refType="w" fact="0.3523"/>
              <dgm:constr type="h" for="ch" forName="Child1" refType="h" fact="0.2907"/>
            </dgm:constrLst>
          </dgm:else>
        </dgm:choose>
      </dgm:if>
      <dgm:else name="Name11">
        <dgm:choose name="Name12">
          <dgm:if name="Name13"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14"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r" for="ch" forName="Accent1" refType="w" fact="0.8315"/>
              <dgm:constr type="t" for="ch" forName="Accent1" refType="h" fact="0.2946"/>
              <dgm:constr type="w" for="ch" forName="Accent1" refType="w" fact="0.462"/>
              <dgm:constr type="h" for="ch" forName="Accent1" refType="h" fact="0.5472"/>
              <dgm:constr type="r" for="ch" forName="Parent" refType="w"/>
              <dgm:constr type="t" for="ch" forName="Parent" refType="h" fact="0.2885"/>
              <dgm:constr type="w" for="ch" forName="Parent" refType="w" fact="0.6013"/>
              <dgm:constr type="h" for="ch" forName="Parent" refType="h" fact="0.7115"/>
              <dgm:constr type="r" for="ch" forName="Child1" refType="w" fact="0.4927"/>
              <dgm:constr type="t" for="ch" forName="Child1" refType="h" fact="0"/>
              <dgm:constr type="w" for="ch" forName="Child1" refType="w" fact="0.4927"/>
              <dgm:constr type="h" for="ch" forName="Child1" refType="h" fact="0.5831"/>
            </dgm:constrLst>
          </dgm:if>
          <dgm:if name="Name15"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Accent2" refType="w" fact="0.3587"/>
              <dgm:constr type="t" for="ch" forName="Accent2" refType="h" fact="0.3477"/>
              <dgm:constr type="w" for="ch" forName="Accent2" refType="w" fact="0.2269"/>
              <dgm:constr type="h" for="ch" forName="Accent2" refType="h" fact="0.2076"/>
              <dgm:constr type="r" for="ch" forName="Accent1" refType="w" fact="0"/>
              <dgm:constr type="t" for="ch" forName="Accent1" refType="h" fact="0"/>
              <dgm:constr type="w" for="ch" forName="Accent1" refType="w" fact="0"/>
              <dgm:constr type="h" for="ch" forName="Accent1" refType="h" fact="0"/>
              <dgm:constr type="r" for="ch" forName="Parent" refType="w"/>
              <dgm:constr type="t" for="ch" forName="Parent" refType="h" fact="0.2239"/>
              <dgm:constr type="w" for="ch" forName="Parent" refType="w" fact="0.6013"/>
              <dgm:constr type="h" for="ch" forName="Parent" refType="h" fact="0.5523"/>
              <dgm:constr type="r" for="ch" forName="Child1" refType="w" fact="0.4927"/>
              <dgm:constr type="t" for="ch" forName="Child1" refType="h" fact="0"/>
              <dgm:constr type="w" for="ch" forName="Child1" refType="w" fact="0.4927"/>
              <dgm:constr type="h" for="ch" forName="Child1" refType="h" fact="0.4527"/>
              <dgm:constr type="r" for="ch" forName="Child2" refType="w" fact="0.5073"/>
              <dgm:constr type="t" for="ch" forName="Child2" refType="h" fact="0.5473"/>
              <dgm:constr type="w" for="ch" forName="Child2" refType="w" fact="0.4927"/>
              <dgm:constr type="h" for="ch" forName="Child2" refType="h" fact="0.4527"/>
            </dgm:constrLst>
          </dgm:if>
          <dgm:if name="Name16"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Accent3" refType="w" fact="0.5427"/>
              <dgm:constr type="t" for="ch" forName="Accent3" refType="h" fact="0.6145"/>
              <dgm:constr type="w" for="ch" forName="Accent3" refType="w" fact="0.2269"/>
              <dgm:constr type="h" for="ch" forName="Accent3" refType="h" fact="0.1623"/>
              <dgm:constr type="r" for="ch" forName="Accent2" refType="w" fact="0.3587"/>
              <dgm:constr type="t" for="ch" forName="Accent2" refType="h" fact="0.2719"/>
              <dgm:constr type="w" for="ch" forName="Accent2" refType="w" fact="0.2269"/>
              <dgm:constr type="h" for="ch" forName="Accent2" refType="h" fact="0.1623"/>
              <dgm:constr type="r" for="ch" forName="Accent1" refType="w" fact="0"/>
              <dgm:constr type="t" for="ch" forName="Accent1" refType="h" fact="0"/>
              <dgm:constr type="w" for="ch" forName="Accent1" refType="w" fact="0"/>
              <dgm:constr type="h" for="ch" forName="Accent1" refType="h" fact="0"/>
              <dgm:constr type="r" for="ch" forName="Child3" refType="w" fact="0.9446"/>
              <dgm:constr type="t" for="ch" forName="Child3" refType="h" fact="0.646"/>
              <dgm:constr type="w" for="ch" forName="Child3" refType="w" fact="0.4927"/>
              <dgm:constr type="h" for="ch" forName="Child3" refType="h" fact="0.354"/>
              <dgm:constr type="r" for="ch" forName="Parent" refType="w"/>
              <dgm:constr type="t" for="ch" forName="Parent" refType="h" fact="0.1751"/>
              <dgm:constr type="w" for="ch" forName="Parent" refType="w" fact="0.6013"/>
              <dgm:constr type="h" for="ch" forName="Parent" refType="h" fact="0.4319"/>
              <dgm:constr type="r" for="ch" forName="Child1" refType="w" fact="0.4927"/>
              <dgm:constr type="t" for="ch" forName="Child1" refType="h" fact="0"/>
              <dgm:constr type="w" for="ch" forName="Child1" refType="w" fact="0.4927"/>
              <dgm:constr type="h" for="ch" forName="Child1" refType="h" fact="0.354"/>
              <dgm:constr type="r" for="ch" forName="Child2" refType="w" fact="0.4927"/>
              <dgm:constr type="t" for="ch" forName="Child2" refType="h" fact="0.428"/>
              <dgm:constr type="w" for="ch" forName="Child2" refType="w" fact="0.4927"/>
              <dgm:constr type="h" for="ch" forName="Child2" refType="h" fact="0.354"/>
            </dgm:constrLst>
          </dgm:if>
          <dgm:if name="Name17"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Accent4" refType="w" fact="0.5427"/>
              <dgm:constr type="t" for="ch" forName="Accent4" refType="h" fact="0.6834"/>
              <dgm:constr type="w" for="ch" forName="Accent4" refType="w" fact="0.2269"/>
              <dgm:constr type="h" for="ch" forName="Accent4" refType="h" fact="0.1333"/>
              <dgm:constr type="r" for="ch" forName="Accent3" refType="w" fact="0.3587"/>
              <dgm:constr type="t" for="ch" forName="Accent3" refType="h" fact="0.4021"/>
              <dgm:constr type="w" for="ch" forName="Accent3" refType="w" fact="0.2269"/>
              <dgm:constr type="h" for="ch" forName="Accent3" refType="h" fact="0.1333"/>
              <dgm:constr type="r" for="ch" forName="Accent2" refType="w" fact="0.6235"/>
              <dgm:constr type="t" for="ch" forName="Accent2" refType="h" fact="0.1529"/>
              <dgm:constr type="w" for="ch" forName="Accent2" refType="w" fact="0.2269"/>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9446"/>
              <dgm:constr type="t" for="ch" forName="Child4" refType="h" fact="0.7093"/>
              <dgm:constr type="w" for="ch" forName="Child4" refType="w" fact="0.4927"/>
              <dgm:constr type="h" for="ch" forName="Child4" refType="h" fact="0.2907"/>
              <dgm:constr type="r" for="ch" forName="Parent" refType="w"/>
              <dgm:constr type="t" for="ch" forName="Parent" refType="h" fact="0.3226"/>
              <dgm:constr type="w" for="ch" forName="Parent" refType="w" fact="0.6013"/>
              <dgm:constr type="h" for="ch" forName="Parent" refType="h" fact="0.3547"/>
              <dgm:constr type="r" for="ch" forName="Child2" refType="w" fact="0.4927"/>
              <dgm:constr type="t" for="ch" forName="Child2" refType="h" fact="0.1788"/>
              <dgm:constr type="w" for="ch" forName="Child2" refType="w" fact="0.4927"/>
              <dgm:constr type="h" for="ch" forName="Child2" refType="h" fact="0.2907"/>
              <dgm:constr type="r" for="ch" forName="Child3" refType="w" fact="0.4927"/>
              <dgm:constr type="t" for="ch" forName="Child3" refType="h" fact="0.5303"/>
              <dgm:constr type="w" for="ch" forName="Child3" refType="w" fact="0.4927"/>
              <dgm:constr type="h" for="ch" forName="Child3" refType="h" fact="0.2907"/>
              <dgm:constr type="r" for="ch" forName="Child1" refType="w" fact="0.9446"/>
              <dgm:constr type="t" for="ch" forName="Child1" refType="h" fact="0"/>
              <dgm:constr type="w" for="ch" forName="Child1" refType="w" fact="0.4927"/>
              <dgm:constr type="h" for="ch" forName="Child1" refType="h" fact="0.2907"/>
            </dgm:constrLst>
          </dgm:if>
          <dgm:if name="Name18"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1" refType="w" fact="0.6754"/>
              <dgm:constr type="t" for="ch" forName="Child1" refType="h" fact="0"/>
              <dgm:constr type="w" for="ch" forName="Child1" refType="w" fact="0.3523"/>
              <dgm:constr type="h" for="ch" forName="Child1" refType="h" fact="0.2907"/>
            </dgm:constrLst>
          </dgm:if>
          <dgm:else name="Name19">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r" for="ch" forName="Accent6" refType="w" fact="0.9066"/>
              <dgm:constr type="t" for="ch" forName="Accent6" refType="h" fact="0.4635"/>
              <dgm:constr type="w" for="ch" forName="Accent6" refType="w" fact="0.1622"/>
              <dgm:constr type="h" for="ch" forName="Accent6" refType="h" fact="0.1333"/>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6" refType="w"/>
              <dgm:constr type="t" for="ch" forName="Child6" refType="h" fact="0.1784"/>
              <dgm:constr type="w" for="ch" forName="Child6" refType="w" fact="0.3523"/>
              <dgm:constr type="h" for="ch" forName="Child6" refType="h" fact="0.2907"/>
              <dgm:constr type="r" for="ch" forName="Child1" refType="w" fact="0.6754"/>
              <dgm:constr type="t" for="ch" forName="Child1" refType="h" fact="0"/>
              <dgm:constr type="w" for="ch" forName="Child1" refType="w" fact="0.3523"/>
              <dgm:constr type="h" for="ch" forName="Child1" refType="h" fact="0.2907"/>
            </dgm:constrLst>
          </dgm:else>
        </dgm:choose>
      </dgm:else>
    </dgm:choose>
    <dgm:forEach name="wrapper" axis="self" ptType="parTrans">
      <dgm:forEach name="accentRepeat" axis="self">
        <dgm:layoutNode name="Accent" styleLbl="bgShp">
          <dgm:alg type="sp"/>
          <dgm:shape xmlns:r="http://schemas.openxmlformats.org/officeDocument/2006/relationships" type="hexagon" r:blip="" zOrderOff="-2">
            <dgm:adjLst>
              <dgm:adj idx="1" val="0.289"/>
              <dgm:adj idx="2" val="1.1547"/>
            </dgm:adjLst>
          </dgm:shape>
          <dgm:presOf/>
        </dgm:layoutNode>
      </dgm:forEach>
    </dgm:forEach>
    <dgm:forEach name="Name20" axis="ch" ptType="node" cnt="1">
      <dgm:layoutNode name="Parent" styleLbl="node0">
        <dgm:varLst>
          <dgm:chMax val="6"/>
          <dgm:chPref val="6"/>
        </dgm:varLst>
        <dgm:alg type="tx"/>
        <dgm:shape xmlns:r="http://schemas.openxmlformats.org/officeDocument/2006/relationships" type="hexagon" r:blip="">
          <dgm:adjLst>
            <dgm:adj idx="1" val="0.2857"/>
            <dgm:adj idx="2" val="1.1547"/>
          </dgm:adjLst>
        </dgm:shape>
        <dgm:presOf axis="self"/>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1" axis="ch ch" ptType="node node" st="1 1" cnt="1 1">
      <dgm:layoutNode name="Accent1">
        <dgm:alg type="sp"/>
        <dgm:shape xmlns:r="http://schemas.openxmlformats.org/officeDocument/2006/relationships" r:blip="" zOrderOff="-2">
          <dgm:adjLst/>
        </dgm:shape>
        <dgm:presOf/>
        <dgm:constrLst/>
        <dgm:forEach name="Name22" ref="accentRepeat"/>
      </dgm:layoutNode>
      <dgm:layoutNode name="Child1"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3" axis="ch ch" ptType="node node" st="1 2" cnt="1 1">
      <dgm:layoutNode name="Accent2">
        <dgm:alg type="sp"/>
        <dgm:shape xmlns:r="http://schemas.openxmlformats.org/officeDocument/2006/relationships" r:blip="" zOrderOff="-2">
          <dgm:adjLst/>
        </dgm:shape>
        <dgm:presOf/>
        <dgm:constrLst/>
        <dgm:forEach name="Name24" ref="accentRepeat"/>
      </dgm:layoutNode>
      <dgm:layoutNode name="Child2"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5" axis="ch ch" ptType="node node" st="1 3" cnt="1 1">
      <dgm:layoutNode name="Accent3">
        <dgm:alg type="sp"/>
        <dgm:shape xmlns:r="http://schemas.openxmlformats.org/officeDocument/2006/relationships" r:blip="" zOrderOff="-2">
          <dgm:adjLst/>
        </dgm:shape>
        <dgm:presOf/>
        <dgm:constrLst/>
        <dgm:forEach name="Name26" ref="accentRepeat"/>
      </dgm:layoutNode>
      <dgm:layoutNode name="Child3"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7" axis="ch ch" ptType="node node" st="1 4" cnt="1 1">
      <dgm:layoutNode name="Accent4">
        <dgm:alg type="sp"/>
        <dgm:shape xmlns:r="http://schemas.openxmlformats.org/officeDocument/2006/relationships" r:blip="">
          <dgm:adjLst/>
        </dgm:shape>
        <dgm:presOf/>
        <dgm:constrLst/>
        <dgm:forEach name="Name28" ref="accentRepeat"/>
      </dgm:layoutNode>
      <dgm:layoutNode name="Child4"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9" axis="ch ch" ptType="node node" st="1 5" cnt="1 1">
      <dgm:layoutNode name="Accent5">
        <dgm:alg type="sp"/>
        <dgm:shape xmlns:r="http://schemas.openxmlformats.org/officeDocument/2006/relationships" r:blip="">
          <dgm:adjLst/>
        </dgm:shape>
        <dgm:presOf/>
        <dgm:constrLst/>
        <dgm:forEach name="Name30" ref="accentRepeat"/>
      </dgm:layoutNode>
      <dgm:layoutNode name="Child5"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1" axis="ch ch" ptType="node node" st="1 6" cnt="1 1">
      <dgm:layoutNode name="Accent6">
        <dgm:alg type="sp"/>
        <dgm:shape xmlns:r="http://schemas.openxmlformats.org/officeDocument/2006/relationships" r:blip="">
          <dgm:adjLst/>
        </dgm:shape>
        <dgm:presOf/>
        <dgm:constrLst/>
        <dgm:forEach name="Name32" ref="accentRepeat"/>
      </dgm:layoutNode>
      <dgm:layoutNode name="Child6"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9874" name="Rectangle 2"/>
          <p:cNvSpPr>
            <a:spLocks noGrp="1" noChangeArrowheads="1"/>
          </p:cNvSpPr>
          <p:nvPr>
            <p:ph type="hdr" sz="quarter"/>
          </p:nvPr>
        </p:nvSpPr>
        <p:spPr bwMode="auto">
          <a:xfrm>
            <a:off x="0" y="0"/>
            <a:ext cx="2944813" cy="463550"/>
          </a:xfrm>
          <a:prstGeom prst="rect">
            <a:avLst/>
          </a:prstGeom>
          <a:noFill/>
          <a:ln w="9525">
            <a:noFill/>
            <a:miter lim="800000"/>
            <a:headEnd/>
            <a:tailEnd/>
          </a:ln>
          <a:effectLst/>
        </p:spPr>
        <p:txBody>
          <a:bodyPr vert="horz" wrap="square" lIns="91266" tIns="45633" rIns="91266" bIns="45633" numCol="1" anchor="t" anchorCtr="0" compatLnSpc="1">
            <a:prstTxWarp prst="textNoShape">
              <a:avLst/>
            </a:prstTxWarp>
          </a:bodyPr>
          <a:lstStyle>
            <a:lvl1pPr defTabSz="912813" eaLnBrk="0" hangingPunct="0">
              <a:defRPr sz="1200">
                <a:solidFill>
                  <a:schemeClr val="tx1"/>
                </a:solidFill>
              </a:defRPr>
            </a:lvl1pPr>
          </a:lstStyle>
          <a:p>
            <a:pPr>
              <a:defRPr/>
            </a:pPr>
            <a:endParaRPr lang="en-US"/>
          </a:p>
        </p:txBody>
      </p:sp>
      <p:sp>
        <p:nvSpPr>
          <p:cNvPr id="79875" name="Rectangle 3"/>
          <p:cNvSpPr>
            <a:spLocks noGrp="1" noChangeArrowheads="1"/>
          </p:cNvSpPr>
          <p:nvPr>
            <p:ph type="dt" sz="quarter" idx="1"/>
          </p:nvPr>
        </p:nvSpPr>
        <p:spPr bwMode="auto">
          <a:xfrm>
            <a:off x="3852863" y="0"/>
            <a:ext cx="2944812" cy="463550"/>
          </a:xfrm>
          <a:prstGeom prst="rect">
            <a:avLst/>
          </a:prstGeom>
          <a:noFill/>
          <a:ln w="9525">
            <a:noFill/>
            <a:miter lim="800000"/>
            <a:headEnd/>
            <a:tailEnd/>
          </a:ln>
          <a:effectLst/>
        </p:spPr>
        <p:txBody>
          <a:bodyPr vert="horz" wrap="square" lIns="91266" tIns="45633" rIns="91266" bIns="45633" numCol="1" anchor="t" anchorCtr="0" compatLnSpc="1">
            <a:prstTxWarp prst="textNoShape">
              <a:avLst/>
            </a:prstTxWarp>
          </a:bodyPr>
          <a:lstStyle>
            <a:lvl1pPr algn="r" defTabSz="912813" eaLnBrk="0" hangingPunct="0">
              <a:defRPr sz="1200">
                <a:solidFill>
                  <a:schemeClr val="tx1"/>
                </a:solidFill>
              </a:defRPr>
            </a:lvl1pPr>
          </a:lstStyle>
          <a:p>
            <a:pPr>
              <a:defRPr/>
            </a:pPr>
            <a:endParaRPr lang="en-US"/>
          </a:p>
        </p:txBody>
      </p:sp>
      <p:sp>
        <p:nvSpPr>
          <p:cNvPr id="79876" name="Rectangle 4"/>
          <p:cNvSpPr>
            <a:spLocks noGrp="1" noChangeArrowheads="1"/>
          </p:cNvSpPr>
          <p:nvPr>
            <p:ph type="ftr" sz="quarter" idx="2"/>
          </p:nvPr>
        </p:nvSpPr>
        <p:spPr bwMode="auto">
          <a:xfrm>
            <a:off x="0" y="9439275"/>
            <a:ext cx="2944813" cy="463550"/>
          </a:xfrm>
          <a:prstGeom prst="rect">
            <a:avLst/>
          </a:prstGeom>
          <a:noFill/>
          <a:ln w="9525">
            <a:noFill/>
            <a:miter lim="800000"/>
            <a:headEnd/>
            <a:tailEnd/>
          </a:ln>
          <a:effectLst/>
        </p:spPr>
        <p:txBody>
          <a:bodyPr vert="horz" wrap="square" lIns="91266" tIns="45633" rIns="91266" bIns="45633" numCol="1" anchor="b" anchorCtr="0" compatLnSpc="1">
            <a:prstTxWarp prst="textNoShape">
              <a:avLst/>
            </a:prstTxWarp>
          </a:bodyPr>
          <a:lstStyle>
            <a:lvl1pPr defTabSz="912813" eaLnBrk="0" hangingPunct="0">
              <a:defRPr sz="1200">
                <a:solidFill>
                  <a:schemeClr val="tx1"/>
                </a:solidFill>
              </a:defRPr>
            </a:lvl1pPr>
          </a:lstStyle>
          <a:p>
            <a:pPr>
              <a:defRPr/>
            </a:pPr>
            <a:endParaRPr lang="en-US"/>
          </a:p>
        </p:txBody>
      </p:sp>
      <p:sp>
        <p:nvSpPr>
          <p:cNvPr id="79877" name="Rectangle 5"/>
          <p:cNvSpPr>
            <a:spLocks noGrp="1" noChangeArrowheads="1"/>
          </p:cNvSpPr>
          <p:nvPr>
            <p:ph type="sldNum" sz="quarter" idx="3"/>
          </p:nvPr>
        </p:nvSpPr>
        <p:spPr bwMode="auto">
          <a:xfrm>
            <a:off x="3852863" y="9439275"/>
            <a:ext cx="2944812" cy="463550"/>
          </a:xfrm>
          <a:prstGeom prst="rect">
            <a:avLst/>
          </a:prstGeom>
          <a:noFill/>
          <a:ln w="9525">
            <a:noFill/>
            <a:miter lim="800000"/>
            <a:headEnd/>
            <a:tailEnd/>
          </a:ln>
          <a:effectLst/>
        </p:spPr>
        <p:txBody>
          <a:bodyPr vert="horz" wrap="square" lIns="91266" tIns="45633" rIns="91266" bIns="45633" numCol="1" anchor="b" anchorCtr="0" compatLnSpc="1">
            <a:prstTxWarp prst="textNoShape">
              <a:avLst/>
            </a:prstTxWarp>
          </a:bodyPr>
          <a:lstStyle>
            <a:lvl1pPr algn="r" defTabSz="912813" eaLnBrk="0" hangingPunct="0">
              <a:defRPr sz="1200">
                <a:solidFill>
                  <a:schemeClr val="tx1"/>
                </a:solidFill>
              </a:defRPr>
            </a:lvl1pPr>
          </a:lstStyle>
          <a:p>
            <a:pPr>
              <a:defRPr/>
            </a:pPr>
            <a:fld id="{7FE6ED02-0177-4FFF-BF7B-92CD0BCF8E38}" type="slidenum">
              <a:rPr lang="en-US" altLang="en-US"/>
              <a:pPr>
                <a:defRPr/>
              </a:pPr>
              <a:t>‹#›</a:t>
            </a:fld>
            <a:endParaRPr lang="en-US" altLang="en-US"/>
          </a:p>
        </p:txBody>
      </p:sp>
    </p:spTree>
    <p:extLst>
      <p:ext uri="{BB962C8B-B14F-4D97-AF65-F5344CB8AC3E}">
        <p14:creationId xmlns:p14="http://schemas.microsoft.com/office/powerpoint/2010/main" val="402175213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482" name="Rectangle 2"/>
          <p:cNvSpPr>
            <a:spLocks noGrp="1" noChangeArrowheads="1"/>
          </p:cNvSpPr>
          <p:nvPr>
            <p:ph type="hdr" sz="quarter"/>
          </p:nvPr>
        </p:nvSpPr>
        <p:spPr bwMode="auto">
          <a:xfrm>
            <a:off x="0" y="0"/>
            <a:ext cx="2944813" cy="496888"/>
          </a:xfrm>
          <a:prstGeom prst="rect">
            <a:avLst/>
          </a:prstGeom>
          <a:noFill/>
          <a:ln w="9525">
            <a:noFill/>
            <a:miter lim="800000"/>
            <a:headEnd/>
            <a:tailEnd/>
          </a:ln>
          <a:effectLst/>
        </p:spPr>
        <p:txBody>
          <a:bodyPr vert="horz" wrap="square" lIns="91266" tIns="45633" rIns="91266" bIns="45633" numCol="1" anchor="t" anchorCtr="0" compatLnSpc="1">
            <a:prstTxWarp prst="textNoShape">
              <a:avLst/>
            </a:prstTxWarp>
          </a:bodyPr>
          <a:lstStyle>
            <a:lvl1pPr defTabSz="912813" eaLnBrk="0" hangingPunct="0">
              <a:defRPr sz="1200">
                <a:solidFill>
                  <a:schemeClr val="tx1"/>
                </a:solidFill>
              </a:defRPr>
            </a:lvl1pPr>
          </a:lstStyle>
          <a:p>
            <a:pPr>
              <a:defRPr/>
            </a:pPr>
            <a:endParaRPr lang="en-GB"/>
          </a:p>
        </p:txBody>
      </p:sp>
      <p:sp>
        <p:nvSpPr>
          <p:cNvPr id="20483" name="Rectangle 3"/>
          <p:cNvSpPr>
            <a:spLocks noGrp="1" noChangeArrowheads="1"/>
          </p:cNvSpPr>
          <p:nvPr>
            <p:ph type="dt" idx="1"/>
          </p:nvPr>
        </p:nvSpPr>
        <p:spPr bwMode="auto">
          <a:xfrm>
            <a:off x="3852863" y="0"/>
            <a:ext cx="2944812" cy="496888"/>
          </a:xfrm>
          <a:prstGeom prst="rect">
            <a:avLst/>
          </a:prstGeom>
          <a:noFill/>
          <a:ln w="9525">
            <a:noFill/>
            <a:miter lim="800000"/>
            <a:headEnd/>
            <a:tailEnd/>
          </a:ln>
          <a:effectLst/>
        </p:spPr>
        <p:txBody>
          <a:bodyPr vert="horz" wrap="square" lIns="91266" tIns="45633" rIns="91266" bIns="45633" numCol="1" anchor="t" anchorCtr="0" compatLnSpc="1">
            <a:prstTxWarp prst="textNoShape">
              <a:avLst/>
            </a:prstTxWarp>
          </a:bodyPr>
          <a:lstStyle>
            <a:lvl1pPr algn="r" defTabSz="912813" eaLnBrk="0" hangingPunct="0">
              <a:defRPr sz="1200">
                <a:solidFill>
                  <a:schemeClr val="tx1"/>
                </a:solidFill>
              </a:defRPr>
            </a:lvl1pPr>
          </a:lstStyle>
          <a:p>
            <a:pPr>
              <a:defRPr/>
            </a:pPr>
            <a:endParaRPr lang="en-GB"/>
          </a:p>
        </p:txBody>
      </p:sp>
      <p:sp>
        <p:nvSpPr>
          <p:cNvPr id="5124" name="Rectangle 4"/>
          <p:cNvSpPr>
            <a:spLocks noGrp="1" noRot="1" noChangeAspect="1" noChangeArrowheads="1" noTextEdit="1"/>
          </p:cNvSpPr>
          <p:nvPr>
            <p:ph type="sldImg" idx="2"/>
          </p:nvPr>
        </p:nvSpPr>
        <p:spPr bwMode="auto">
          <a:xfrm>
            <a:off x="90488" y="744538"/>
            <a:ext cx="6615112" cy="372268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485" name="Rectangle 5"/>
          <p:cNvSpPr>
            <a:spLocks noGrp="1" noChangeArrowheads="1"/>
          </p:cNvSpPr>
          <p:nvPr>
            <p:ph type="body" sz="quarter" idx="3"/>
          </p:nvPr>
        </p:nvSpPr>
        <p:spPr bwMode="auto">
          <a:xfrm>
            <a:off x="906463" y="4716463"/>
            <a:ext cx="4984750" cy="4465637"/>
          </a:xfrm>
          <a:prstGeom prst="rect">
            <a:avLst/>
          </a:prstGeom>
          <a:noFill/>
          <a:ln w="9525">
            <a:noFill/>
            <a:miter lim="800000"/>
            <a:headEnd/>
            <a:tailEnd/>
          </a:ln>
          <a:effectLst/>
        </p:spPr>
        <p:txBody>
          <a:bodyPr vert="horz" wrap="square" lIns="91266" tIns="45633" rIns="91266" bIns="45633"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20486" name="Rectangle 6"/>
          <p:cNvSpPr>
            <a:spLocks noGrp="1" noChangeArrowheads="1"/>
          </p:cNvSpPr>
          <p:nvPr>
            <p:ph type="ftr" sz="quarter" idx="4"/>
          </p:nvPr>
        </p:nvSpPr>
        <p:spPr bwMode="auto">
          <a:xfrm>
            <a:off x="0" y="9429750"/>
            <a:ext cx="2944813" cy="496888"/>
          </a:xfrm>
          <a:prstGeom prst="rect">
            <a:avLst/>
          </a:prstGeom>
          <a:noFill/>
          <a:ln w="9525">
            <a:noFill/>
            <a:miter lim="800000"/>
            <a:headEnd/>
            <a:tailEnd/>
          </a:ln>
          <a:effectLst/>
        </p:spPr>
        <p:txBody>
          <a:bodyPr vert="horz" wrap="square" lIns="91266" tIns="45633" rIns="91266" bIns="45633" numCol="1" anchor="b" anchorCtr="0" compatLnSpc="1">
            <a:prstTxWarp prst="textNoShape">
              <a:avLst/>
            </a:prstTxWarp>
          </a:bodyPr>
          <a:lstStyle>
            <a:lvl1pPr defTabSz="912813" eaLnBrk="0" hangingPunct="0">
              <a:defRPr sz="1200">
                <a:solidFill>
                  <a:schemeClr val="tx1"/>
                </a:solidFill>
              </a:defRPr>
            </a:lvl1pPr>
          </a:lstStyle>
          <a:p>
            <a:pPr>
              <a:defRPr/>
            </a:pPr>
            <a:endParaRPr lang="en-GB"/>
          </a:p>
        </p:txBody>
      </p:sp>
      <p:sp>
        <p:nvSpPr>
          <p:cNvPr id="20487" name="Rectangle 7"/>
          <p:cNvSpPr>
            <a:spLocks noGrp="1" noChangeArrowheads="1"/>
          </p:cNvSpPr>
          <p:nvPr>
            <p:ph type="sldNum" sz="quarter" idx="5"/>
          </p:nvPr>
        </p:nvSpPr>
        <p:spPr bwMode="auto">
          <a:xfrm>
            <a:off x="3852863" y="9429750"/>
            <a:ext cx="2944812" cy="496888"/>
          </a:xfrm>
          <a:prstGeom prst="rect">
            <a:avLst/>
          </a:prstGeom>
          <a:noFill/>
          <a:ln w="9525">
            <a:noFill/>
            <a:miter lim="800000"/>
            <a:headEnd/>
            <a:tailEnd/>
          </a:ln>
          <a:effectLst/>
        </p:spPr>
        <p:txBody>
          <a:bodyPr vert="horz" wrap="square" lIns="91266" tIns="45633" rIns="91266" bIns="45633" numCol="1" anchor="b" anchorCtr="0" compatLnSpc="1">
            <a:prstTxWarp prst="textNoShape">
              <a:avLst/>
            </a:prstTxWarp>
          </a:bodyPr>
          <a:lstStyle>
            <a:lvl1pPr algn="r" defTabSz="912813" eaLnBrk="0" hangingPunct="0">
              <a:defRPr sz="1200">
                <a:solidFill>
                  <a:schemeClr val="tx1"/>
                </a:solidFill>
              </a:defRPr>
            </a:lvl1pPr>
          </a:lstStyle>
          <a:p>
            <a:pPr>
              <a:defRPr/>
            </a:pPr>
            <a:fld id="{5C806932-4CA5-47F6-A5CD-97E823B60184}" type="slidenum">
              <a:rPr lang="en-GB" altLang="en-US"/>
              <a:pPr>
                <a:defRPr/>
              </a:pPr>
              <a:t>‹#›</a:t>
            </a:fld>
            <a:endParaRPr lang="en-GB" altLang="en-US"/>
          </a:p>
        </p:txBody>
      </p:sp>
    </p:spTree>
    <p:extLst>
      <p:ext uri="{BB962C8B-B14F-4D97-AF65-F5344CB8AC3E}">
        <p14:creationId xmlns:p14="http://schemas.microsoft.com/office/powerpoint/2010/main" val="3362501025"/>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5C806932-4CA5-47F6-A5CD-97E823B60184}" type="slidenum">
              <a:rPr lang="en-GB" altLang="en-US" smtClean="0"/>
              <a:pPr>
                <a:defRPr/>
              </a:pPr>
              <a:t>3</a:t>
            </a:fld>
            <a:endParaRPr lang="en-GB" altLang="en-US"/>
          </a:p>
        </p:txBody>
      </p:sp>
    </p:spTree>
    <p:extLst>
      <p:ext uri="{BB962C8B-B14F-4D97-AF65-F5344CB8AC3E}">
        <p14:creationId xmlns:p14="http://schemas.microsoft.com/office/powerpoint/2010/main" val="34361107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p:cNvSpPr>
            <a:spLocks noGrp="1" noChangeArrowheads="1"/>
          </p:cNvSpPr>
          <p:nvPr>
            <p:ph type="sldNum" sz="quarter" idx="5"/>
          </p:nvPr>
        </p:nvSpPr>
        <p:spPr>
          <a:noFill/>
        </p:spPr>
        <p:txBody>
          <a:bodyPr/>
          <a:lstStyle/>
          <a:p>
            <a:fld id="{EF4DDC5A-2DB5-4516-AF89-42021AD9E3AF}" type="slidenum">
              <a:rPr lang="en-US" altLang="en-US" smtClean="0">
                <a:latin typeface="Arial" charset="0"/>
              </a:rPr>
              <a:pPr/>
              <a:t>4</a:t>
            </a:fld>
            <a:endParaRPr lang="en-US" altLang="en-US">
              <a:latin typeface="Arial" charset="0"/>
            </a:endParaRPr>
          </a:p>
        </p:txBody>
      </p:sp>
      <p:sp>
        <p:nvSpPr>
          <p:cNvPr id="14339" name="Rectangle 2"/>
          <p:cNvSpPr>
            <a:spLocks noGrp="1" noRot="1" noChangeAspect="1" noChangeArrowheads="1" noTextEdit="1"/>
          </p:cNvSpPr>
          <p:nvPr>
            <p:ph type="sldImg"/>
          </p:nvPr>
        </p:nvSpPr>
        <p:spPr>
          <a:ln/>
        </p:spPr>
      </p:sp>
      <p:sp>
        <p:nvSpPr>
          <p:cNvPr id="14340" name="Rectangle 3"/>
          <p:cNvSpPr>
            <a:spLocks noGrp="1" noChangeArrowheads="1"/>
          </p:cNvSpPr>
          <p:nvPr>
            <p:ph type="body" idx="1"/>
          </p:nvPr>
        </p:nvSpPr>
        <p:spPr>
          <a:noFill/>
          <a:ln/>
        </p:spPr>
        <p:txBody>
          <a:bodyPr/>
          <a:lstStyle/>
          <a:p>
            <a:pPr eaLnBrk="1" hangingPunct="1"/>
            <a:endParaRPr lang="en-US" altLang="en-US"/>
          </a:p>
        </p:txBody>
      </p:sp>
    </p:spTree>
    <p:extLst>
      <p:ext uri="{BB962C8B-B14F-4D97-AF65-F5344CB8AC3E}">
        <p14:creationId xmlns:p14="http://schemas.microsoft.com/office/powerpoint/2010/main" val="37420204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7"/>
          <p:cNvSpPr>
            <a:spLocks noGrp="1" noChangeArrowheads="1"/>
          </p:cNvSpPr>
          <p:nvPr>
            <p:ph type="sldNum" sz="quarter" idx="5"/>
          </p:nvPr>
        </p:nvSpPr>
        <p:spPr>
          <a:noFill/>
        </p:spPr>
        <p:txBody>
          <a:bodyPr/>
          <a:lstStyle/>
          <a:p>
            <a:fld id="{64C4ADC8-9B61-4B28-8150-9A0D1030FF8E}" type="slidenum">
              <a:rPr lang="en-US" altLang="en-US" smtClean="0">
                <a:latin typeface="Arial" charset="0"/>
              </a:rPr>
              <a:pPr/>
              <a:t>5</a:t>
            </a:fld>
            <a:endParaRPr lang="en-US" altLang="en-US">
              <a:latin typeface="Arial" charset="0"/>
            </a:endParaRPr>
          </a:p>
        </p:txBody>
      </p:sp>
      <p:sp>
        <p:nvSpPr>
          <p:cNvPr id="15363" name="Rectangle 2"/>
          <p:cNvSpPr>
            <a:spLocks noGrp="1" noRot="1" noChangeAspect="1" noChangeArrowheads="1" noTextEdit="1"/>
          </p:cNvSpPr>
          <p:nvPr>
            <p:ph type="sldImg"/>
          </p:nvPr>
        </p:nvSpPr>
        <p:spPr>
          <a:ln/>
        </p:spPr>
      </p:sp>
      <p:sp>
        <p:nvSpPr>
          <p:cNvPr id="15364" name="Rectangle 3"/>
          <p:cNvSpPr>
            <a:spLocks noGrp="1" noChangeArrowheads="1"/>
          </p:cNvSpPr>
          <p:nvPr>
            <p:ph type="body" idx="1"/>
          </p:nvPr>
        </p:nvSpPr>
        <p:spPr>
          <a:noFill/>
          <a:ln/>
        </p:spPr>
        <p:txBody>
          <a:bodyPr/>
          <a:lstStyle/>
          <a:p>
            <a:pPr eaLnBrk="1" hangingPunct="1"/>
            <a:endParaRPr lang="en-US" altLang="en-US"/>
          </a:p>
        </p:txBody>
      </p:sp>
    </p:spTree>
    <p:extLst>
      <p:ext uri="{BB962C8B-B14F-4D97-AF65-F5344CB8AC3E}">
        <p14:creationId xmlns:p14="http://schemas.microsoft.com/office/powerpoint/2010/main" val="41480691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7"/>
          <p:cNvSpPr>
            <a:spLocks noGrp="1" noChangeArrowheads="1"/>
          </p:cNvSpPr>
          <p:nvPr>
            <p:ph type="sldNum" sz="quarter" idx="5"/>
          </p:nvPr>
        </p:nvSpPr>
        <p:spPr>
          <a:noFill/>
        </p:spPr>
        <p:txBody>
          <a:bodyPr/>
          <a:lstStyle/>
          <a:p>
            <a:fld id="{64C4ADC8-9B61-4B28-8150-9A0D1030FF8E}" type="slidenum">
              <a:rPr lang="en-US" altLang="en-US" smtClean="0">
                <a:latin typeface="Arial" charset="0"/>
              </a:rPr>
              <a:pPr/>
              <a:t>6</a:t>
            </a:fld>
            <a:endParaRPr lang="en-US" altLang="en-US">
              <a:latin typeface="Arial" charset="0"/>
            </a:endParaRPr>
          </a:p>
        </p:txBody>
      </p:sp>
      <p:sp>
        <p:nvSpPr>
          <p:cNvPr id="15363" name="Rectangle 2"/>
          <p:cNvSpPr>
            <a:spLocks noGrp="1" noRot="1" noChangeAspect="1" noChangeArrowheads="1" noTextEdit="1"/>
          </p:cNvSpPr>
          <p:nvPr>
            <p:ph type="sldImg"/>
          </p:nvPr>
        </p:nvSpPr>
        <p:spPr>
          <a:ln/>
        </p:spPr>
      </p:sp>
      <p:sp>
        <p:nvSpPr>
          <p:cNvPr id="15364" name="Rectangle 3"/>
          <p:cNvSpPr>
            <a:spLocks noGrp="1" noChangeArrowheads="1"/>
          </p:cNvSpPr>
          <p:nvPr>
            <p:ph type="body" idx="1"/>
          </p:nvPr>
        </p:nvSpPr>
        <p:spPr>
          <a:noFill/>
          <a:ln/>
        </p:spPr>
        <p:txBody>
          <a:bodyPr/>
          <a:lstStyle/>
          <a:p>
            <a:pPr eaLnBrk="1" hangingPunct="1"/>
            <a:endParaRPr lang="en-US" altLang="en-US"/>
          </a:p>
        </p:txBody>
      </p:sp>
    </p:spTree>
    <p:extLst>
      <p:ext uri="{BB962C8B-B14F-4D97-AF65-F5344CB8AC3E}">
        <p14:creationId xmlns:p14="http://schemas.microsoft.com/office/powerpoint/2010/main" val="32390827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7"/>
          <p:cNvSpPr>
            <a:spLocks noGrp="1" noChangeArrowheads="1"/>
          </p:cNvSpPr>
          <p:nvPr>
            <p:ph type="sldNum" sz="quarter" idx="5"/>
          </p:nvPr>
        </p:nvSpPr>
        <p:spPr>
          <a:noFill/>
        </p:spPr>
        <p:txBody>
          <a:bodyPr/>
          <a:lstStyle/>
          <a:p>
            <a:fld id="{BB350EC5-D6D8-4D5D-89E6-721E8456D5EC}" type="slidenum">
              <a:rPr lang="en-US" altLang="en-US" smtClean="0">
                <a:latin typeface="Arial" charset="0"/>
              </a:rPr>
              <a:pPr/>
              <a:t>7</a:t>
            </a:fld>
            <a:endParaRPr lang="en-US" altLang="en-US">
              <a:latin typeface="Arial" charset="0"/>
            </a:endParaRPr>
          </a:p>
        </p:txBody>
      </p:sp>
      <p:sp>
        <p:nvSpPr>
          <p:cNvPr id="16387" name="Rectangle 2"/>
          <p:cNvSpPr>
            <a:spLocks noGrp="1" noRot="1" noChangeAspect="1" noChangeArrowheads="1" noTextEdit="1"/>
          </p:cNvSpPr>
          <p:nvPr>
            <p:ph type="sldImg"/>
          </p:nvPr>
        </p:nvSpPr>
        <p:spPr>
          <a:ln/>
        </p:spPr>
      </p:sp>
      <p:sp>
        <p:nvSpPr>
          <p:cNvPr id="16388" name="Rectangle 3"/>
          <p:cNvSpPr>
            <a:spLocks noGrp="1" noChangeArrowheads="1"/>
          </p:cNvSpPr>
          <p:nvPr>
            <p:ph type="body" idx="1"/>
          </p:nvPr>
        </p:nvSpPr>
        <p:spPr>
          <a:noFill/>
          <a:ln/>
        </p:spPr>
        <p:txBody>
          <a:bodyPr/>
          <a:lstStyle/>
          <a:p>
            <a:pPr eaLnBrk="1" hangingPunct="1"/>
            <a:endParaRPr lang="en-US" altLang="en-US"/>
          </a:p>
        </p:txBody>
      </p:sp>
    </p:spTree>
    <p:extLst>
      <p:ext uri="{BB962C8B-B14F-4D97-AF65-F5344CB8AC3E}">
        <p14:creationId xmlns:p14="http://schemas.microsoft.com/office/powerpoint/2010/main" val="26631701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7"/>
          <p:cNvSpPr>
            <a:spLocks noGrp="1" noChangeArrowheads="1"/>
          </p:cNvSpPr>
          <p:nvPr>
            <p:ph type="sldNum" sz="quarter" idx="5"/>
          </p:nvPr>
        </p:nvSpPr>
        <p:spPr>
          <a:noFill/>
        </p:spPr>
        <p:txBody>
          <a:bodyPr/>
          <a:lstStyle/>
          <a:p>
            <a:fld id="{426DB521-5267-4820-AAB2-4FBA5D3BFF91}" type="slidenum">
              <a:rPr lang="en-US" altLang="en-US" smtClean="0">
                <a:latin typeface="Arial" charset="0"/>
              </a:rPr>
              <a:pPr/>
              <a:t>8</a:t>
            </a:fld>
            <a:endParaRPr lang="en-US" altLang="en-US">
              <a:latin typeface="Arial" charset="0"/>
            </a:endParaRPr>
          </a:p>
        </p:txBody>
      </p:sp>
      <p:sp>
        <p:nvSpPr>
          <p:cNvPr id="17411" name="Rectangle 2"/>
          <p:cNvSpPr>
            <a:spLocks noGrp="1" noRot="1" noChangeAspect="1" noChangeArrowheads="1" noTextEdit="1"/>
          </p:cNvSpPr>
          <p:nvPr>
            <p:ph type="sldImg"/>
          </p:nvPr>
        </p:nvSpPr>
        <p:spPr>
          <a:ln/>
        </p:spPr>
      </p:sp>
      <p:sp>
        <p:nvSpPr>
          <p:cNvPr id="17412" name="Rectangle 3"/>
          <p:cNvSpPr>
            <a:spLocks noGrp="1" noChangeArrowheads="1"/>
          </p:cNvSpPr>
          <p:nvPr>
            <p:ph type="body" idx="1"/>
          </p:nvPr>
        </p:nvSpPr>
        <p:spPr>
          <a:noFill/>
          <a:ln/>
        </p:spPr>
        <p:txBody>
          <a:bodyPr/>
          <a:lstStyle/>
          <a:p>
            <a:pPr eaLnBrk="1" hangingPunct="1"/>
            <a:endParaRPr lang="en-US" altLang="en-US"/>
          </a:p>
        </p:txBody>
      </p:sp>
    </p:spTree>
    <p:extLst>
      <p:ext uri="{BB962C8B-B14F-4D97-AF65-F5344CB8AC3E}">
        <p14:creationId xmlns:p14="http://schemas.microsoft.com/office/powerpoint/2010/main" val="328160236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p:cNvSpPr>
            <a:spLocks noGrp="1" noChangeArrowheads="1"/>
          </p:cNvSpPr>
          <p:nvPr>
            <p:ph type="sldNum" sz="quarter" idx="5"/>
          </p:nvPr>
        </p:nvSpPr>
        <p:spPr>
          <a:noFill/>
        </p:spPr>
        <p:txBody>
          <a:bodyPr/>
          <a:lstStyle/>
          <a:p>
            <a:fld id="{EC3102F4-0917-4ADA-BF4A-D1D1795234F8}" type="slidenum">
              <a:rPr lang="en-US" altLang="en-US" smtClean="0">
                <a:latin typeface="Arial" charset="0"/>
              </a:rPr>
              <a:pPr/>
              <a:t>9</a:t>
            </a:fld>
            <a:endParaRPr lang="en-US" altLang="en-US">
              <a:latin typeface="Arial" charset="0"/>
            </a:endParaRPr>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p:spPr>
        <p:txBody>
          <a:bodyPr/>
          <a:lstStyle/>
          <a:p>
            <a:pPr eaLnBrk="1" hangingPunct="1"/>
            <a:endParaRPr lang="en-US" altLang="en-US"/>
          </a:p>
        </p:txBody>
      </p:sp>
    </p:spTree>
    <p:extLst>
      <p:ext uri="{BB962C8B-B14F-4D97-AF65-F5344CB8AC3E}">
        <p14:creationId xmlns:p14="http://schemas.microsoft.com/office/powerpoint/2010/main" val="381227583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7"/>
          <p:cNvSpPr>
            <a:spLocks noGrp="1" noChangeArrowheads="1"/>
          </p:cNvSpPr>
          <p:nvPr>
            <p:ph type="sldNum" sz="quarter" idx="5"/>
          </p:nvPr>
        </p:nvSpPr>
        <p:spPr>
          <a:noFill/>
        </p:spPr>
        <p:txBody>
          <a:bodyPr/>
          <a:lstStyle/>
          <a:p>
            <a:fld id="{CF2DD238-422E-4B8E-83EE-BD3CE2C30A8C}" type="slidenum">
              <a:rPr lang="en-US" altLang="en-US" smtClean="0">
                <a:latin typeface="Arial" charset="0"/>
              </a:rPr>
              <a:pPr/>
              <a:t>10</a:t>
            </a:fld>
            <a:endParaRPr lang="en-US" altLang="en-US">
              <a:latin typeface="Arial" charset="0"/>
            </a:endParaRPr>
          </a:p>
        </p:txBody>
      </p:sp>
      <p:sp>
        <p:nvSpPr>
          <p:cNvPr id="21507" name="Rectangle 2"/>
          <p:cNvSpPr>
            <a:spLocks noGrp="1" noRot="1" noChangeAspect="1" noChangeArrowheads="1" noTextEdit="1"/>
          </p:cNvSpPr>
          <p:nvPr>
            <p:ph type="sldImg"/>
          </p:nvPr>
        </p:nvSpPr>
        <p:spPr>
          <a:ln/>
        </p:spPr>
      </p:sp>
      <p:sp>
        <p:nvSpPr>
          <p:cNvPr id="21508" name="Rectangle 3"/>
          <p:cNvSpPr>
            <a:spLocks noGrp="1" noChangeArrowheads="1"/>
          </p:cNvSpPr>
          <p:nvPr>
            <p:ph type="body" idx="1"/>
          </p:nvPr>
        </p:nvSpPr>
        <p:spPr>
          <a:noFill/>
          <a:ln/>
        </p:spPr>
        <p:txBody>
          <a:bodyPr/>
          <a:lstStyle/>
          <a:p>
            <a:pPr eaLnBrk="1" hangingPunct="1"/>
            <a:endParaRPr lang="en-US" altLang="en-US"/>
          </a:p>
        </p:txBody>
      </p:sp>
    </p:spTree>
    <p:extLst>
      <p:ext uri="{BB962C8B-B14F-4D97-AF65-F5344CB8AC3E}">
        <p14:creationId xmlns:p14="http://schemas.microsoft.com/office/powerpoint/2010/main" val="427132344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p:cNvSpPr>
            <a:spLocks noGrp="1" noChangeArrowheads="1"/>
          </p:cNvSpPr>
          <p:nvPr>
            <p:ph type="sldNum" sz="quarter" idx="5"/>
          </p:nvPr>
        </p:nvSpPr>
        <p:spPr>
          <a:noFill/>
        </p:spPr>
        <p:txBody>
          <a:bodyPr/>
          <a:lstStyle/>
          <a:p>
            <a:fld id="{EF4DDC5A-2DB5-4516-AF89-42021AD9E3AF}" type="slidenum">
              <a:rPr lang="en-US" altLang="en-US" smtClean="0">
                <a:latin typeface="Arial" charset="0"/>
              </a:rPr>
              <a:pPr/>
              <a:t>12</a:t>
            </a:fld>
            <a:endParaRPr lang="en-US" altLang="en-US">
              <a:latin typeface="Arial" charset="0"/>
            </a:endParaRPr>
          </a:p>
        </p:txBody>
      </p:sp>
      <p:sp>
        <p:nvSpPr>
          <p:cNvPr id="14339" name="Rectangle 2"/>
          <p:cNvSpPr>
            <a:spLocks noGrp="1" noRot="1" noChangeAspect="1" noChangeArrowheads="1" noTextEdit="1"/>
          </p:cNvSpPr>
          <p:nvPr>
            <p:ph type="sldImg"/>
          </p:nvPr>
        </p:nvSpPr>
        <p:spPr>
          <a:ln/>
        </p:spPr>
      </p:sp>
      <p:sp>
        <p:nvSpPr>
          <p:cNvPr id="14340" name="Rectangle 3"/>
          <p:cNvSpPr>
            <a:spLocks noGrp="1" noChangeArrowheads="1"/>
          </p:cNvSpPr>
          <p:nvPr>
            <p:ph type="body" idx="1"/>
          </p:nvPr>
        </p:nvSpPr>
        <p:spPr>
          <a:noFill/>
          <a:ln/>
        </p:spPr>
        <p:txBody>
          <a:bodyPr/>
          <a:lstStyle/>
          <a:p>
            <a:pPr eaLnBrk="1" hangingPunct="1"/>
            <a:endParaRPr lang="en-US" altLang="en-US"/>
          </a:p>
        </p:txBody>
      </p:sp>
    </p:spTree>
    <p:extLst>
      <p:ext uri="{BB962C8B-B14F-4D97-AF65-F5344CB8AC3E}">
        <p14:creationId xmlns:p14="http://schemas.microsoft.com/office/powerpoint/2010/main" val="97569862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p:cNvSpPr>
            <a:spLocks noGrp="1" noChangeArrowheads="1"/>
          </p:cNvSpPr>
          <p:nvPr>
            <p:ph type="sldNum" sz="quarter" idx="5"/>
          </p:nvPr>
        </p:nvSpPr>
        <p:spPr>
          <a:noFill/>
        </p:spPr>
        <p:txBody>
          <a:bodyPr/>
          <a:lstStyle/>
          <a:p>
            <a:fld id="{EF4DDC5A-2DB5-4516-AF89-42021AD9E3AF}" type="slidenum">
              <a:rPr lang="en-US" altLang="en-US" smtClean="0">
                <a:latin typeface="Arial" charset="0"/>
              </a:rPr>
              <a:pPr/>
              <a:t>13</a:t>
            </a:fld>
            <a:endParaRPr lang="en-US" altLang="en-US">
              <a:latin typeface="Arial" charset="0"/>
            </a:endParaRPr>
          </a:p>
        </p:txBody>
      </p:sp>
      <p:sp>
        <p:nvSpPr>
          <p:cNvPr id="14339" name="Rectangle 2"/>
          <p:cNvSpPr>
            <a:spLocks noGrp="1" noRot="1" noChangeAspect="1" noChangeArrowheads="1" noTextEdit="1"/>
          </p:cNvSpPr>
          <p:nvPr>
            <p:ph type="sldImg"/>
          </p:nvPr>
        </p:nvSpPr>
        <p:spPr>
          <a:ln/>
        </p:spPr>
      </p:sp>
      <p:sp>
        <p:nvSpPr>
          <p:cNvPr id="14340" name="Rectangle 3"/>
          <p:cNvSpPr>
            <a:spLocks noGrp="1" noChangeArrowheads="1"/>
          </p:cNvSpPr>
          <p:nvPr>
            <p:ph type="body" idx="1"/>
          </p:nvPr>
        </p:nvSpPr>
        <p:spPr>
          <a:noFill/>
          <a:ln/>
        </p:spPr>
        <p:txBody>
          <a:bodyPr/>
          <a:lstStyle/>
          <a:p>
            <a:pPr eaLnBrk="1" hangingPunct="1"/>
            <a:endParaRPr lang="en-US" altLang="en-US"/>
          </a:p>
        </p:txBody>
      </p:sp>
    </p:spTree>
    <p:extLst>
      <p:ext uri="{BB962C8B-B14F-4D97-AF65-F5344CB8AC3E}">
        <p14:creationId xmlns:p14="http://schemas.microsoft.com/office/powerpoint/2010/main" val="320707658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p:cNvSpPr>
            <a:spLocks noGrp="1" noChangeArrowheads="1"/>
          </p:cNvSpPr>
          <p:nvPr>
            <p:ph type="sldNum" sz="quarter" idx="5"/>
          </p:nvPr>
        </p:nvSpPr>
        <p:spPr>
          <a:noFill/>
        </p:spPr>
        <p:txBody>
          <a:bodyPr/>
          <a:lstStyle/>
          <a:p>
            <a:fld id="{EF4DDC5A-2DB5-4516-AF89-42021AD9E3AF}" type="slidenum">
              <a:rPr lang="en-US" altLang="en-US" smtClean="0">
                <a:latin typeface="Arial" charset="0"/>
              </a:rPr>
              <a:pPr/>
              <a:t>14</a:t>
            </a:fld>
            <a:endParaRPr lang="en-US" altLang="en-US">
              <a:latin typeface="Arial" charset="0"/>
            </a:endParaRPr>
          </a:p>
        </p:txBody>
      </p:sp>
      <p:sp>
        <p:nvSpPr>
          <p:cNvPr id="14339" name="Rectangle 2"/>
          <p:cNvSpPr>
            <a:spLocks noGrp="1" noRot="1" noChangeAspect="1" noChangeArrowheads="1" noTextEdit="1"/>
          </p:cNvSpPr>
          <p:nvPr>
            <p:ph type="sldImg"/>
          </p:nvPr>
        </p:nvSpPr>
        <p:spPr>
          <a:ln/>
        </p:spPr>
      </p:sp>
      <p:sp>
        <p:nvSpPr>
          <p:cNvPr id="14340" name="Rectangle 3"/>
          <p:cNvSpPr>
            <a:spLocks noGrp="1" noChangeArrowheads="1"/>
          </p:cNvSpPr>
          <p:nvPr>
            <p:ph type="body" idx="1"/>
          </p:nvPr>
        </p:nvSpPr>
        <p:spPr>
          <a:noFill/>
          <a:ln/>
        </p:spPr>
        <p:txBody>
          <a:bodyPr/>
          <a:lstStyle/>
          <a:p>
            <a:pPr eaLnBrk="1" hangingPunct="1"/>
            <a:endParaRPr lang="en-US" altLang="en-US"/>
          </a:p>
        </p:txBody>
      </p:sp>
    </p:spTree>
    <p:extLst>
      <p:ext uri="{BB962C8B-B14F-4D97-AF65-F5344CB8AC3E}">
        <p14:creationId xmlns:p14="http://schemas.microsoft.com/office/powerpoint/2010/main" val="361262271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p:cNvSpPr>
            <a:spLocks noGrp="1" noChangeArrowheads="1"/>
          </p:cNvSpPr>
          <p:nvPr>
            <p:ph type="sldNum" sz="quarter" idx="5"/>
          </p:nvPr>
        </p:nvSpPr>
        <p:spPr>
          <a:noFill/>
        </p:spPr>
        <p:txBody>
          <a:bodyPr/>
          <a:lstStyle/>
          <a:p>
            <a:fld id="{EF4DDC5A-2DB5-4516-AF89-42021AD9E3AF}" type="slidenum">
              <a:rPr lang="en-US" altLang="en-US" smtClean="0">
                <a:latin typeface="Arial" charset="0"/>
              </a:rPr>
              <a:pPr/>
              <a:t>15</a:t>
            </a:fld>
            <a:endParaRPr lang="en-US" altLang="en-US">
              <a:latin typeface="Arial" charset="0"/>
            </a:endParaRPr>
          </a:p>
        </p:txBody>
      </p:sp>
      <p:sp>
        <p:nvSpPr>
          <p:cNvPr id="14339" name="Rectangle 2"/>
          <p:cNvSpPr>
            <a:spLocks noGrp="1" noRot="1" noChangeAspect="1" noChangeArrowheads="1" noTextEdit="1"/>
          </p:cNvSpPr>
          <p:nvPr>
            <p:ph type="sldImg"/>
          </p:nvPr>
        </p:nvSpPr>
        <p:spPr>
          <a:ln/>
        </p:spPr>
      </p:sp>
      <p:sp>
        <p:nvSpPr>
          <p:cNvPr id="14340" name="Rectangle 3"/>
          <p:cNvSpPr>
            <a:spLocks noGrp="1" noChangeArrowheads="1"/>
          </p:cNvSpPr>
          <p:nvPr>
            <p:ph type="body" idx="1"/>
          </p:nvPr>
        </p:nvSpPr>
        <p:spPr>
          <a:noFill/>
          <a:ln/>
        </p:spPr>
        <p:txBody>
          <a:bodyPr/>
          <a:lstStyle/>
          <a:p>
            <a:pPr eaLnBrk="1" hangingPunct="1"/>
            <a:endParaRPr lang="en-US" altLang="en-US"/>
          </a:p>
        </p:txBody>
      </p:sp>
    </p:spTree>
    <p:extLst>
      <p:ext uri="{BB962C8B-B14F-4D97-AF65-F5344CB8AC3E}">
        <p14:creationId xmlns:p14="http://schemas.microsoft.com/office/powerpoint/2010/main" val="177786971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p:cNvSpPr>
            <a:spLocks noGrp="1" noChangeArrowheads="1"/>
          </p:cNvSpPr>
          <p:nvPr>
            <p:ph type="sldNum" sz="quarter" idx="5"/>
          </p:nvPr>
        </p:nvSpPr>
        <p:spPr>
          <a:noFill/>
        </p:spPr>
        <p:txBody>
          <a:bodyPr/>
          <a:lstStyle/>
          <a:p>
            <a:fld id="{EF4DDC5A-2DB5-4516-AF89-42021AD9E3AF}" type="slidenum">
              <a:rPr lang="en-US" altLang="en-US" smtClean="0">
                <a:latin typeface="Arial" charset="0"/>
              </a:rPr>
              <a:pPr/>
              <a:t>16</a:t>
            </a:fld>
            <a:endParaRPr lang="en-US" altLang="en-US">
              <a:latin typeface="Arial" charset="0"/>
            </a:endParaRPr>
          </a:p>
        </p:txBody>
      </p:sp>
      <p:sp>
        <p:nvSpPr>
          <p:cNvPr id="14339" name="Rectangle 2"/>
          <p:cNvSpPr>
            <a:spLocks noGrp="1" noRot="1" noChangeAspect="1" noChangeArrowheads="1" noTextEdit="1"/>
          </p:cNvSpPr>
          <p:nvPr>
            <p:ph type="sldImg"/>
          </p:nvPr>
        </p:nvSpPr>
        <p:spPr>
          <a:ln/>
        </p:spPr>
      </p:sp>
      <p:sp>
        <p:nvSpPr>
          <p:cNvPr id="14340" name="Rectangle 3"/>
          <p:cNvSpPr>
            <a:spLocks noGrp="1" noChangeArrowheads="1"/>
          </p:cNvSpPr>
          <p:nvPr>
            <p:ph type="body" idx="1"/>
          </p:nvPr>
        </p:nvSpPr>
        <p:spPr>
          <a:noFill/>
          <a:ln/>
        </p:spPr>
        <p:txBody>
          <a:bodyPr/>
          <a:lstStyle/>
          <a:p>
            <a:pPr eaLnBrk="1" hangingPunct="1"/>
            <a:endParaRPr lang="en-US" altLang="en-US"/>
          </a:p>
        </p:txBody>
      </p:sp>
    </p:spTree>
    <p:extLst>
      <p:ext uri="{BB962C8B-B14F-4D97-AF65-F5344CB8AC3E}">
        <p14:creationId xmlns:p14="http://schemas.microsoft.com/office/powerpoint/2010/main" val="166844429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p:cNvSpPr>
            <a:spLocks noGrp="1" noChangeArrowheads="1"/>
          </p:cNvSpPr>
          <p:nvPr>
            <p:ph type="sldNum" sz="quarter" idx="5"/>
          </p:nvPr>
        </p:nvSpPr>
        <p:spPr>
          <a:noFill/>
        </p:spPr>
        <p:txBody>
          <a:bodyPr/>
          <a:lstStyle/>
          <a:p>
            <a:fld id="{EF4DDC5A-2DB5-4516-AF89-42021AD9E3AF}" type="slidenum">
              <a:rPr lang="en-US" altLang="en-US" smtClean="0">
                <a:latin typeface="Arial" charset="0"/>
              </a:rPr>
              <a:pPr/>
              <a:t>18</a:t>
            </a:fld>
            <a:endParaRPr lang="en-US" altLang="en-US">
              <a:latin typeface="Arial" charset="0"/>
            </a:endParaRPr>
          </a:p>
        </p:txBody>
      </p:sp>
      <p:sp>
        <p:nvSpPr>
          <p:cNvPr id="14339" name="Rectangle 2"/>
          <p:cNvSpPr>
            <a:spLocks noGrp="1" noRot="1" noChangeAspect="1" noChangeArrowheads="1" noTextEdit="1"/>
          </p:cNvSpPr>
          <p:nvPr>
            <p:ph type="sldImg"/>
          </p:nvPr>
        </p:nvSpPr>
        <p:spPr>
          <a:ln/>
        </p:spPr>
      </p:sp>
      <p:sp>
        <p:nvSpPr>
          <p:cNvPr id="14340" name="Rectangle 3"/>
          <p:cNvSpPr>
            <a:spLocks noGrp="1" noChangeArrowheads="1"/>
          </p:cNvSpPr>
          <p:nvPr>
            <p:ph type="body" idx="1"/>
          </p:nvPr>
        </p:nvSpPr>
        <p:spPr>
          <a:noFill/>
          <a:ln/>
        </p:spPr>
        <p:txBody>
          <a:bodyPr/>
          <a:lstStyle/>
          <a:p>
            <a:pPr eaLnBrk="1" hangingPunct="1"/>
            <a:endParaRPr lang="en-US" altLang="en-US"/>
          </a:p>
        </p:txBody>
      </p:sp>
    </p:spTree>
    <p:extLst>
      <p:ext uri="{BB962C8B-B14F-4D97-AF65-F5344CB8AC3E}">
        <p14:creationId xmlns:p14="http://schemas.microsoft.com/office/powerpoint/2010/main" val="325665684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7"/>
          <p:cNvSpPr>
            <a:spLocks noGrp="1" noChangeArrowheads="1"/>
          </p:cNvSpPr>
          <p:nvPr>
            <p:ph type="sldNum" sz="quarter" idx="5"/>
          </p:nvPr>
        </p:nvSpPr>
        <p:spPr>
          <a:noFill/>
        </p:spPr>
        <p:txBody>
          <a:bodyPr/>
          <a:lstStyle/>
          <a:p>
            <a:fld id="{CF2DD238-422E-4B8E-83EE-BD3CE2C30A8C}" type="slidenum">
              <a:rPr lang="en-US" altLang="en-US" smtClean="0">
                <a:latin typeface="Arial" charset="0"/>
              </a:rPr>
              <a:pPr/>
              <a:t>31</a:t>
            </a:fld>
            <a:endParaRPr lang="en-US" altLang="en-US">
              <a:latin typeface="Arial" charset="0"/>
            </a:endParaRPr>
          </a:p>
        </p:txBody>
      </p:sp>
      <p:sp>
        <p:nvSpPr>
          <p:cNvPr id="21507" name="Rectangle 2"/>
          <p:cNvSpPr>
            <a:spLocks noGrp="1" noRot="1" noChangeAspect="1" noChangeArrowheads="1" noTextEdit="1"/>
          </p:cNvSpPr>
          <p:nvPr>
            <p:ph type="sldImg"/>
          </p:nvPr>
        </p:nvSpPr>
        <p:spPr>
          <a:ln/>
        </p:spPr>
      </p:sp>
      <p:sp>
        <p:nvSpPr>
          <p:cNvPr id="21508" name="Rectangle 3"/>
          <p:cNvSpPr>
            <a:spLocks noGrp="1" noChangeArrowheads="1"/>
          </p:cNvSpPr>
          <p:nvPr>
            <p:ph type="body" idx="1"/>
          </p:nvPr>
        </p:nvSpPr>
        <p:spPr>
          <a:noFill/>
          <a:ln/>
        </p:spPr>
        <p:txBody>
          <a:bodyPr/>
          <a:lstStyle/>
          <a:p>
            <a:pPr eaLnBrk="1" hangingPunct="1"/>
            <a:endParaRPr lang="en-US" altLang="en-US"/>
          </a:p>
        </p:txBody>
      </p:sp>
    </p:spTree>
    <p:extLst>
      <p:ext uri="{BB962C8B-B14F-4D97-AF65-F5344CB8AC3E}">
        <p14:creationId xmlns:p14="http://schemas.microsoft.com/office/powerpoint/2010/main" val="178830330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7"/>
          <p:cNvSpPr>
            <a:spLocks noGrp="1" noChangeArrowheads="1"/>
          </p:cNvSpPr>
          <p:nvPr>
            <p:ph type="sldNum" sz="quarter" idx="5"/>
          </p:nvPr>
        </p:nvSpPr>
        <p:spPr>
          <a:noFill/>
        </p:spPr>
        <p:txBody>
          <a:bodyPr/>
          <a:lstStyle/>
          <a:p>
            <a:fld id="{CF2DD238-422E-4B8E-83EE-BD3CE2C30A8C}" type="slidenum">
              <a:rPr lang="en-US" altLang="en-US" smtClean="0">
                <a:latin typeface="Arial" charset="0"/>
              </a:rPr>
              <a:pPr/>
              <a:t>36</a:t>
            </a:fld>
            <a:endParaRPr lang="en-US" altLang="en-US">
              <a:latin typeface="Arial" charset="0"/>
            </a:endParaRPr>
          </a:p>
        </p:txBody>
      </p:sp>
      <p:sp>
        <p:nvSpPr>
          <p:cNvPr id="21507" name="Rectangle 2"/>
          <p:cNvSpPr>
            <a:spLocks noGrp="1" noRot="1" noChangeAspect="1" noChangeArrowheads="1" noTextEdit="1"/>
          </p:cNvSpPr>
          <p:nvPr>
            <p:ph type="sldImg"/>
          </p:nvPr>
        </p:nvSpPr>
        <p:spPr>
          <a:ln/>
        </p:spPr>
      </p:sp>
      <p:sp>
        <p:nvSpPr>
          <p:cNvPr id="21508" name="Rectangle 3"/>
          <p:cNvSpPr>
            <a:spLocks noGrp="1" noChangeArrowheads="1"/>
          </p:cNvSpPr>
          <p:nvPr>
            <p:ph type="body" idx="1"/>
          </p:nvPr>
        </p:nvSpPr>
        <p:spPr>
          <a:noFill/>
          <a:ln/>
        </p:spPr>
        <p:txBody>
          <a:bodyPr/>
          <a:lstStyle/>
          <a:p>
            <a:pPr eaLnBrk="1" hangingPunct="1"/>
            <a:endParaRPr lang="en-US" altLang="en-US"/>
          </a:p>
        </p:txBody>
      </p:sp>
    </p:spTree>
    <p:extLst>
      <p:ext uri="{BB962C8B-B14F-4D97-AF65-F5344CB8AC3E}">
        <p14:creationId xmlns:p14="http://schemas.microsoft.com/office/powerpoint/2010/main" val="378742044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7"/>
          <p:cNvSpPr>
            <a:spLocks noGrp="1" noChangeArrowheads="1"/>
          </p:cNvSpPr>
          <p:nvPr>
            <p:ph type="sldNum" sz="quarter" idx="5"/>
          </p:nvPr>
        </p:nvSpPr>
        <p:spPr>
          <a:noFill/>
        </p:spPr>
        <p:txBody>
          <a:bodyPr/>
          <a:lstStyle/>
          <a:p>
            <a:fld id="{CF2DD238-422E-4B8E-83EE-BD3CE2C30A8C}" type="slidenum">
              <a:rPr lang="en-US" altLang="en-US" smtClean="0">
                <a:latin typeface="Arial" charset="0"/>
              </a:rPr>
              <a:pPr/>
              <a:t>37</a:t>
            </a:fld>
            <a:endParaRPr lang="en-US" altLang="en-US">
              <a:latin typeface="Arial" charset="0"/>
            </a:endParaRPr>
          </a:p>
        </p:txBody>
      </p:sp>
      <p:sp>
        <p:nvSpPr>
          <p:cNvPr id="21507" name="Rectangle 2"/>
          <p:cNvSpPr>
            <a:spLocks noGrp="1" noRot="1" noChangeAspect="1" noChangeArrowheads="1" noTextEdit="1"/>
          </p:cNvSpPr>
          <p:nvPr>
            <p:ph type="sldImg"/>
          </p:nvPr>
        </p:nvSpPr>
        <p:spPr>
          <a:ln/>
        </p:spPr>
      </p:sp>
      <p:sp>
        <p:nvSpPr>
          <p:cNvPr id="21508" name="Rectangle 3"/>
          <p:cNvSpPr>
            <a:spLocks noGrp="1" noChangeArrowheads="1"/>
          </p:cNvSpPr>
          <p:nvPr>
            <p:ph type="body" idx="1"/>
          </p:nvPr>
        </p:nvSpPr>
        <p:spPr>
          <a:noFill/>
          <a:ln/>
        </p:spPr>
        <p:txBody>
          <a:bodyPr/>
          <a:lstStyle/>
          <a:p>
            <a:pPr eaLnBrk="1" hangingPunct="1"/>
            <a:endParaRPr lang="en-US" altLang="en-US"/>
          </a:p>
        </p:txBody>
      </p:sp>
    </p:spTree>
    <p:extLst>
      <p:ext uri="{BB962C8B-B14F-4D97-AF65-F5344CB8AC3E}">
        <p14:creationId xmlns:p14="http://schemas.microsoft.com/office/powerpoint/2010/main" val="182247556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7"/>
          <p:cNvSpPr>
            <a:spLocks noGrp="1" noChangeArrowheads="1"/>
          </p:cNvSpPr>
          <p:nvPr>
            <p:ph type="sldNum" sz="quarter" idx="5"/>
          </p:nvPr>
        </p:nvSpPr>
        <p:spPr>
          <a:noFill/>
        </p:spPr>
        <p:txBody>
          <a:bodyPr/>
          <a:lstStyle/>
          <a:p>
            <a:fld id="{CF2DD238-422E-4B8E-83EE-BD3CE2C30A8C}" type="slidenum">
              <a:rPr lang="en-US" altLang="en-US" smtClean="0">
                <a:latin typeface="Arial" charset="0"/>
              </a:rPr>
              <a:pPr/>
              <a:t>38</a:t>
            </a:fld>
            <a:endParaRPr lang="en-US" altLang="en-US">
              <a:latin typeface="Arial" charset="0"/>
            </a:endParaRPr>
          </a:p>
        </p:txBody>
      </p:sp>
      <p:sp>
        <p:nvSpPr>
          <p:cNvPr id="21507" name="Rectangle 2"/>
          <p:cNvSpPr>
            <a:spLocks noGrp="1" noRot="1" noChangeAspect="1" noChangeArrowheads="1" noTextEdit="1"/>
          </p:cNvSpPr>
          <p:nvPr>
            <p:ph type="sldImg"/>
          </p:nvPr>
        </p:nvSpPr>
        <p:spPr>
          <a:ln/>
        </p:spPr>
      </p:sp>
      <p:sp>
        <p:nvSpPr>
          <p:cNvPr id="21508" name="Rectangle 3"/>
          <p:cNvSpPr>
            <a:spLocks noGrp="1" noChangeArrowheads="1"/>
          </p:cNvSpPr>
          <p:nvPr>
            <p:ph type="body" idx="1"/>
          </p:nvPr>
        </p:nvSpPr>
        <p:spPr>
          <a:noFill/>
          <a:ln/>
        </p:spPr>
        <p:txBody>
          <a:bodyPr/>
          <a:lstStyle/>
          <a:p>
            <a:pPr eaLnBrk="1" hangingPunct="1"/>
            <a:endParaRPr lang="en-US" altLang="en-US"/>
          </a:p>
        </p:txBody>
      </p:sp>
    </p:spTree>
    <p:extLst>
      <p:ext uri="{BB962C8B-B14F-4D97-AF65-F5344CB8AC3E}">
        <p14:creationId xmlns:p14="http://schemas.microsoft.com/office/powerpoint/2010/main" val="265404574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7"/>
          <p:cNvSpPr>
            <a:spLocks noGrp="1" noChangeArrowheads="1"/>
          </p:cNvSpPr>
          <p:nvPr>
            <p:ph type="sldNum" sz="quarter" idx="5"/>
          </p:nvPr>
        </p:nvSpPr>
        <p:spPr>
          <a:noFill/>
        </p:spPr>
        <p:txBody>
          <a:bodyPr/>
          <a:lstStyle/>
          <a:p>
            <a:fld id="{CF2DD238-422E-4B8E-83EE-BD3CE2C30A8C}" type="slidenum">
              <a:rPr lang="en-US" altLang="en-US" smtClean="0">
                <a:latin typeface="Arial" charset="0"/>
              </a:rPr>
              <a:pPr/>
              <a:t>39</a:t>
            </a:fld>
            <a:endParaRPr lang="en-US" altLang="en-US">
              <a:latin typeface="Arial" charset="0"/>
            </a:endParaRPr>
          </a:p>
        </p:txBody>
      </p:sp>
      <p:sp>
        <p:nvSpPr>
          <p:cNvPr id="21507" name="Rectangle 2"/>
          <p:cNvSpPr>
            <a:spLocks noGrp="1" noRot="1" noChangeAspect="1" noChangeArrowheads="1" noTextEdit="1"/>
          </p:cNvSpPr>
          <p:nvPr>
            <p:ph type="sldImg"/>
          </p:nvPr>
        </p:nvSpPr>
        <p:spPr>
          <a:ln/>
        </p:spPr>
      </p:sp>
      <p:sp>
        <p:nvSpPr>
          <p:cNvPr id="21508" name="Rectangle 3"/>
          <p:cNvSpPr>
            <a:spLocks noGrp="1" noChangeArrowheads="1"/>
          </p:cNvSpPr>
          <p:nvPr>
            <p:ph type="body" idx="1"/>
          </p:nvPr>
        </p:nvSpPr>
        <p:spPr>
          <a:noFill/>
          <a:ln/>
        </p:spPr>
        <p:txBody>
          <a:bodyPr/>
          <a:lstStyle/>
          <a:p>
            <a:pPr eaLnBrk="1" hangingPunct="1"/>
            <a:endParaRPr lang="en-US" altLang="en-US"/>
          </a:p>
        </p:txBody>
      </p:sp>
    </p:spTree>
    <p:extLst>
      <p:ext uri="{BB962C8B-B14F-4D97-AF65-F5344CB8AC3E}">
        <p14:creationId xmlns:p14="http://schemas.microsoft.com/office/powerpoint/2010/main" val="408026859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600"/>
              </a:spcBef>
              <a:spcAft>
                <a:spcPts val="600"/>
              </a:spcAft>
              <a:buClrTx/>
              <a:buSzTx/>
              <a:buFontTx/>
              <a:buNone/>
              <a:tabLst/>
              <a:defRPr/>
            </a:pPr>
            <a:endParaRPr lang="en-GB" sz="1000" i="1">
              <a:solidFill>
                <a:srgbClr val="58595B">
                  <a:alpha val="60000"/>
                </a:srgbClr>
              </a:solidFill>
            </a:endParaRPr>
          </a:p>
        </p:txBody>
      </p:sp>
      <p:sp>
        <p:nvSpPr>
          <p:cNvPr id="4" name="Slide Number Placeholder 3"/>
          <p:cNvSpPr>
            <a:spLocks noGrp="1"/>
          </p:cNvSpPr>
          <p:nvPr>
            <p:ph type="sldNum" sz="quarter" idx="5"/>
          </p:nvPr>
        </p:nvSpPr>
        <p:spPr/>
        <p:txBody>
          <a:bodyPr/>
          <a:lstStyle/>
          <a:p>
            <a:fld id="{1A5A3A48-DA8B-4450-8D77-550D259EA103}" type="slidenum">
              <a:rPr lang="en-GB" smtClean="0"/>
              <a:t>40</a:t>
            </a:fld>
            <a:endParaRPr lang="en-GB"/>
          </a:p>
        </p:txBody>
      </p:sp>
    </p:spTree>
    <p:extLst>
      <p:ext uri="{BB962C8B-B14F-4D97-AF65-F5344CB8AC3E}">
        <p14:creationId xmlns:p14="http://schemas.microsoft.com/office/powerpoint/2010/main" val="23588067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Jonathan</a:t>
            </a:r>
          </a:p>
        </p:txBody>
      </p:sp>
      <p:sp>
        <p:nvSpPr>
          <p:cNvPr id="4" name="Slide Number Placeholder 3"/>
          <p:cNvSpPr>
            <a:spLocks noGrp="1"/>
          </p:cNvSpPr>
          <p:nvPr>
            <p:ph type="sldNum" sz="quarter" idx="5"/>
          </p:nvPr>
        </p:nvSpPr>
        <p:spPr/>
        <p:txBody>
          <a:bodyPr/>
          <a:lstStyle/>
          <a:p>
            <a:fld id="{3A19E87F-AA68-4624-BBEC-06CC975837C9}" type="slidenum">
              <a:rPr lang="en-GB" smtClean="0"/>
              <a:t>43</a:t>
            </a:fld>
            <a:endParaRPr lang="en-GB" dirty="0"/>
          </a:p>
        </p:txBody>
      </p:sp>
    </p:spTree>
    <p:extLst>
      <p:ext uri="{BB962C8B-B14F-4D97-AF65-F5344CB8AC3E}">
        <p14:creationId xmlns:p14="http://schemas.microsoft.com/office/powerpoint/2010/main" val="255833017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4B58A20-FF1B-4136-8219-6CDFCD911D44}" type="slidenum">
              <a:rPr lang="en-US" smtClean="0"/>
              <a:t>48</a:t>
            </a:fld>
            <a:endParaRPr lang="en-US"/>
          </a:p>
        </p:txBody>
      </p:sp>
    </p:spTree>
    <p:extLst>
      <p:ext uri="{BB962C8B-B14F-4D97-AF65-F5344CB8AC3E}">
        <p14:creationId xmlns:p14="http://schemas.microsoft.com/office/powerpoint/2010/main" val="118251188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p:cNvSpPr>
            <a:spLocks noGrp="1" noChangeArrowheads="1"/>
          </p:cNvSpPr>
          <p:nvPr>
            <p:ph type="sldNum" sz="quarter" idx="5"/>
          </p:nvPr>
        </p:nvSpPr>
        <p:spPr>
          <a:noFill/>
        </p:spPr>
        <p:txBody>
          <a:bodyPr/>
          <a:lstStyle/>
          <a:p>
            <a:fld id="{6B5DF673-E853-4244-A4DD-C52A61CB47DC}" type="slidenum">
              <a:rPr lang="en-US" altLang="en-US" smtClean="0">
                <a:latin typeface="Arial" charset="0"/>
              </a:rPr>
              <a:pPr/>
              <a:t>51</a:t>
            </a:fld>
            <a:endParaRPr lang="en-US" altLang="en-US">
              <a:latin typeface="Arial" charset="0"/>
            </a:endParaRPr>
          </a:p>
        </p:txBody>
      </p:sp>
      <p:sp>
        <p:nvSpPr>
          <p:cNvPr id="22531" name="Rectangle 2"/>
          <p:cNvSpPr>
            <a:spLocks noGrp="1" noRot="1" noChangeAspect="1" noChangeArrowheads="1" noTextEdit="1"/>
          </p:cNvSpPr>
          <p:nvPr>
            <p:ph type="sldImg"/>
          </p:nvPr>
        </p:nvSpPr>
        <p:spPr>
          <a:ln/>
        </p:spPr>
      </p:sp>
      <p:sp>
        <p:nvSpPr>
          <p:cNvPr id="22532" name="Rectangle 3"/>
          <p:cNvSpPr>
            <a:spLocks noGrp="1" noChangeArrowheads="1"/>
          </p:cNvSpPr>
          <p:nvPr>
            <p:ph type="body" idx="1"/>
          </p:nvPr>
        </p:nvSpPr>
        <p:spPr>
          <a:noFill/>
          <a:ln/>
        </p:spPr>
        <p:txBody>
          <a:bodyPr/>
          <a:lstStyle/>
          <a:p>
            <a:pPr eaLnBrk="1" hangingPunct="1"/>
            <a:endParaRPr lang="en-US" altLang="en-US"/>
          </a:p>
        </p:txBody>
      </p:sp>
    </p:spTree>
    <p:extLst>
      <p:ext uri="{BB962C8B-B14F-4D97-AF65-F5344CB8AC3E}">
        <p14:creationId xmlns:p14="http://schemas.microsoft.com/office/powerpoint/2010/main" val="140072705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p:cNvSpPr>
            <a:spLocks noGrp="1" noChangeArrowheads="1"/>
          </p:cNvSpPr>
          <p:nvPr>
            <p:ph type="sldNum" sz="quarter" idx="5"/>
          </p:nvPr>
        </p:nvSpPr>
        <p:spPr>
          <a:noFill/>
        </p:spPr>
        <p:txBody>
          <a:bodyPr/>
          <a:lstStyle/>
          <a:p>
            <a:fld id="{6B5DF673-E853-4244-A4DD-C52A61CB47DC}" type="slidenum">
              <a:rPr lang="en-US" altLang="en-US" smtClean="0">
                <a:latin typeface="Arial" charset="0"/>
              </a:rPr>
              <a:pPr/>
              <a:t>52</a:t>
            </a:fld>
            <a:endParaRPr lang="en-US" altLang="en-US">
              <a:latin typeface="Arial" charset="0"/>
            </a:endParaRPr>
          </a:p>
        </p:txBody>
      </p:sp>
      <p:sp>
        <p:nvSpPr>
          <p:cNvPr id="22531" name="Rectangle 2"/>
          <p:cNvSpPr>
            <a:spLocks noGrp="1" noRot="1" noChangeAspect="1" noChangeArrowheads="1" noTextEdit="1"/>
          </p:cNvSpPr>
          <p:nvPr>
            <p:ph type="sldImg"/>
          </p:nvPr>
        </p:nvSpPr>
        <p:spPr>
          <a:ln/>
        </p:spPr>
      </p:sp>
      <p:sp>
        <p:nvSpPr>
          <p:cNvPr id="22532" name="Rectangle 3"/>
          <p:cNvSpPr>
            <a:spLocks noGrp="1" noChangeArrowheads="1"/>
          </p:cNvSpPr>
          <p:nvPr>
            <p:ph type="body" idx="1"/>
          </p:nvPr>
        </p:nvSpPr>
        <p:spPr>
          <a:noFill/>
          <a:ln/>
        </p:spPr>
        <p:txBody>
          <a:bodyPr/>
          <a:lstStyle/>
          <a:p>
            <a:pPr eaLnBrk="1" hangingPunct="1"/>
            <a:endParaRPr lang="en-US" altLang="en-US"/>
          </a:p>
        </p:txBody>
      </p:sp>
    </p:spTree>
    <p:extLst>
      <p:ext uri="{BB962C8B-B14F-4D97-AF65-F5344CB8AC3E}">
        <p14:creationId xmlns:p14="http://schemas.microsoft.com/office/powerpoint/2010/main" val="142962839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p:cNvSpPr>
            <a:spLocks noGrp="1" noChangeArrowheads="1"/>
          </p:cNvSpPr>
          <p:nvPr>
            <p:ph type="sldNum" sz="quarter" idx="5"/>
          </p:nvPr>
        </p:nvSpPr>
        <p:spPr>
          <a:noFill/>
        </p:spPr>
        <p:txBody>
          <a:bodyPr/>
          <a:lstStyle/>
          <a:p>
            <a:fld id="{6B5DF673-E853-4244-A4DD-C52A61CB47DC}" type="slidenum">
              <a:rPr lang="en-US" altLang="en-US" smtClean="0">
                <a:latin typeface="Arial" charset="0"/>
              </a:rPr>
              <a:pPr/>
              <a:t>53</a:t>
            </a:fld>
            <a:endParaRPr lang="en-US" altLang="en-US">
              <a:latin typeface="Arial" charset="0"/>
            </a:endParaRPr>
          </a:p>
        </p:txBody>
      </p:sp>
      <p:sp>
        <p:nvSpPr>
          <p:cNvPr id="22531" name="Rectangle 2"/>
          <p:cNvSpPr>
            <a:spLocks noGrp="1" noRot="1" noChangeAspect="1" noChangeArrowheads="1" noTextEdit="1"/>
          </p:cNvSpPr>
          <p:nvPr>
            <p:ph type="sldImg"/>
          </p:nvPr>
        </p:nvSpPr>
        <p:spPr>
          <a:ln/>
        </p:spPr>
      </p:sp>
      <p:sp>
        <p:nvSpPr>
          <p:cNvPr id="22532" name="Rectangle 3"/>
          <p:cNvSpPr>
            <a:spLocks noGrp="1" noChangeArrowheads="1"/>
          </p:cNvSpPr>
          <p:nvPr>
            <p:ph type="body" idx="1"/>
          </p:nvPr>
        </p:nvSpPr>
        <p:spPr>
          <a:noFill/>
          <a:ln/>
        </p:spPr>
        <p:txBody>
          <a:bodyPr/>
          <a:lstStyle/>
          <a:p>
            <a:pPr eaLnBrk="1" hangingPunct="1"/>
            <a:endParaRPr lang="en-US" altLang="en-US"/>
          </a:p>
        </p:txBody>
      </p:sp>
    </p:spTree>
    <p:extLst>
      <p:ext uri="{BB962C8B-B14F-4D97-AF65-F5344CB8AC3E}">
        <p14:creationId xmlns:p14="http://schemas.microsoft.com/office/powerpoint/2010/main" val="185201682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p:cNvSpPr>
            <a:spLocks noGrp="1" noChangeArrowheads="1"/>
          </p:cNvSpPr>
          <p:nvPr>
            <p:ph type="sldNum" sz="quarter" idx="5"/>
          </p:nvPr>
        </p:nvSpPr>
        <p:spPr>
          <a:noFill/>
        </p:spPr>
        <p:txBody>
          <a:bodyPr/>
          <a:lstStyle/>
          <a:p>
            <a:fld id="{6B5DF673-E853-4244-A4DD-C52A61CB47DC}" type="slidenum">
              <a:rPr lang="en-US" altLang="en-US" smtClean="0">
                <a:latin typeface="Arial" charset="0"/>
              </a:rPr>
              <a:pPr/>
              <a:t>54</a:t>
            </a:fld>
            <a:endParaRPr lang="en-US" altLang="en-US">
              <a:latin typeface="Arial" charset="0"/>
            </a:endParaRPr>
          </a:p>
        </p:txBody>
      </p:sp>
      <p:sp>
        <p:nvSpPr>
          <p:cNvPr id="22531" name="Rectangle 2"/>
          <p:cNvSpPr>
            <a:spLocks noGrp="1" noRot="1" noChangeAspect="1" noChangeArrowheads="1" noTextEdit="1"/>
          </p:cNvSpPr>
          <p:nvPr>
            <p:ph type="sldImg"/>
          </p:nvPr>
        </p:nvSpPr>
        <p:spPr>
          <a:ln/>
        </p:spPr>
      </p:sp>
      <p:sp>
        <p:nvSpPr>
          <p:cNvPr id="22532" name="Rectangle 3"/>
          <p:cNvSpPr>
            <a:spLocks noGrp="1" noChangeArrowheads="1"/>
          </p:cNvSpPr>
          <p:nvPr>
            <p:ph type="body" idx="1"/>
          </p:nvPr>
        </p:nvSpPr>
        <p:spPr>
          <a:noFill/>
          <a:ln/>
        </p:spPr>
        <p:txBody>
          <a:bodyPr/>
          <a:lstStyle/>
          <a:p>
            <a:pPr eaLnBrk="1" hangingPunct="1"/>
            <a:endParaRPr lang="en-US" altLang="en-US"/>
          </a:p>
        </p:txBody>
      </p:sp>
    </p:spTree>
    <p:extLst>
      <p:ext uri="{BB962C8B-B14F-4D97-AF65-F5344CB8AC3E}">
        <p14:creationId xmlns:p14="http://schemas.microsoft.com/office/powerpoint/2010/main" val="90182225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p:cNvSpPr>
            <a:spLocks noGrp="1" noChangeArrowheads="1"/>
          </p:cNvSpPr>
          <p:nvPr>
            <p:ph type="sldNum" sz="quarter" idx="5"/>
          </p:nvPr>
        </p:nvSpPr>
        <p:spPr>
          <a:noFill/>
        </p:spPr>
        <p:txBody>
          <a:bodyPr/>
          <a:lstStyle/>
          <a:p>
            <a:fld id="{6B5DF673-E853-4244-A4DD-C52A61CB47DC}" type="slidenum">
              <a:rPr lang="en-US" altLang="en-US" smtClean="0">
                <a:latin typeface="Arial" charset="0"/>
              </a:rPr>
              <a:pPr/>
              <a:t>55</a:t>
            </a:fld>
            <a:endParaRPr lang="en-US" altLang="en-US">
              <a:latin typeface="Arial" charset="0"/>
            </a:endParaRPr>
          </a:p>
        </p:txBody>
      </p:sp>
      <p:sp>
        <p:nvSpPr>
          <p:cNvPr id="22531" name="Rectangle 2"/>
          <p:cNvSpPr>
            <a:spLocks noGrp="1" noRot="1" noChangeAspect="1" noChangeArrowheads="1" noTextEdit="1"/>
          </p:cNvSpPr>
          <p:nvPr>
            <p:ph type="sldImg"/>
          </p:nvPr>
        </p:nvSpPr>
        <p:spPr>
          <a:ln/>
        </p:spPr>
      </p:sp>
      <p:sp>
        <p:nvSpPr>
          <p:cNvPr id="22532" name="Rectangle 3"/>
          <p:cNvSpPr>
            <a:spLocks noGrp="1" noChangeArrowheads="1"/>
          </p:cNvSpPr>
          <p:nvPr>
            <p:ph type="body" idx="1"/>
          </p:nvPr>
        </p:nvSpPr>
        <p:spPr>
          <a:noFill/>
          <a:ln/>
        </p:spPr>
        <p:txBody>
          <a:bodyPr/>
          <a:lstStyle/>
          <a:p>
            <a:pPr eaLnBrk="1" hangingPunct="1"/>
            <a:endParaRPr lang="en-US" altLang="en-US"/>
          </a:p>
        </p:txBody>
      </p:sp>
    </p:spTree>
    <p:extLst>
      <p:ext uri="{BB962C8B-B14F-4D97-AF65-F5344CB8AC3E}">
        <p14:creationId xmlns:p14="http://schemas.microsoft.com/office/powerpoint/2010/main" val="18124853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customXml" Target="../../customXml/item4.xml"/></Relationships>
</file>

<file path=ppt/slideLayouts/_rels/slideLayout13.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customXml" Target="../../customXml/item5.xml"/></Relationships>
</file>

<file path=ppt/slideLayouts/_rels/slideLayout14.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customXml" Target="../../customXml/item6.xml"/></Relationships>
</file>

<file path=ppt/slideLayouts/_rels/slideLayout15.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customXml" Target="../../customXml/item7.xml"/></Relationships>
</file>

<file path=ppt/slideLayouts/_rels/slideLayout16.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customXml" Target="../../customXml/item8.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r>
              <a:rPr lang="en-GB"/>
              <a:t>CH2009</a:t>
            </a:r>
          </a:p>
        </p:txBody>
      </p:sp>
      <p:sp>
        <p:nvSpPr>
          <p:cNvPr id="6" name="Slide Number Placeholder 5"/>
          <p:cNvSpPr>
            <a:spLocks noGrp="1"/>
          </p:cNvSpPr>
          <p:nvPr>
            <p:ph type="sldNum" sz="quarter" idx="12"/>
          </p:nvPr>
        </p:nvSpPr>
        <p:spPr/>
        <p:txBody>
          <a:bodyPr/>
          <a:lstStyle/>
          <a:p>
            <a:pPr>
              <a:defRPr/>
            </a:pPr>
            <a:fld id="{BBF10501-945D-43AF-BF6F-0FE526563D3A}" type="slidenum">
              <a:rPr lang="en-GB" altLang="en-US" smtClean="0"/>
              <a:pPr>
                <a:defRPr/>
              </a:pPr>
              <a:t>‹#›</a:t>
            </a:fld>
            <a:endParaRPr lang="en-GB" altLang="en-US"/>
          </a:p>
        </p:txBody>
      </p:sp>
    </p:spTree>
    <p:extLst>
      <p:ext uri="{BB962C8B-B14F-4D97-AF65-F5344CB8AC3E}">
        <p14:creationId xmlns:p14="http://schemas.microsoft.com/office/powerpoint/2010/main" val="38645769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r>
              <a:rPr lang="en-GB"/>
              <a:t>CH2009</a:t>
            </a:r>
          </a:p>
        </p:txBody>
      </p:sp>
      <p:sp>
        <p:nvSpPr>
          <p:cNvPr id="6" name="Slide Number Placeholder 5"/>
          <p:cNvSpPr>
            <a:spLocks noGrp="1"/>
          </p:cNvSpPr>
          <p:nvPr>
            <p:ph type="sldNum" sz="quarter" idx="12"/>
          </p:nvPr>
        </p:nvSpPr>
        <p:spPr/>
        <p:txBody>
          <a:bodyPr/>
          <a:lstStyle/>
          <a:p>
            <a:pPr>
              <a:defRPr/>
            </a:pPr>
            <a:fld id="{2A2D1FC4-343E-40E0-885C-2B093CC69763}" type="slidenum">
              <a:rPr lang="en-GB" altLang="en-US" smtClean="0"/>
              <a:pPr>
                <a:defRPr/>
              </a:pPr>
              <a:t>‹#›</a:t>
            </a:fld>
            <a:endParaRPr lang="en-GB" altLang="en-US"/>
          </a:p>
        </p:txBody>
      </p:sp>
    </p:spTree>
    <p:extLst>
      <p:ext uri="{BB962C8B-B14F-4D97-AF65-F5344CB8AC3E}">
        <p14:creationId xmlns:p14="http://schemas.microsoft.com/office/powerpoint/2010/main" val="7991107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r>
              <a:rPr lang="en-GB"/>
              <a:t>CH2009</a:t>
            </a:r>
          </a:p>
        </p:txBody>
      </p:sp>
      <p:sp>
        <p:nvSpPr>
          <p:cNvPr id="6" name="Slide Number Placeholder 5"/>
          <p:cNvSpPr>
            <a:spLocks noGrp="1"/>
          </p:cNvSpPr>
          <p:nvPr>
            <p:ph type="sldNum" sz="quarter" idx="12"/>
          </p:nvPr>
        </p:nvSpPr>
        <p:spPr/>
        <p:txBody>
          <a:bodyPr/>
          <a:lstStyle/>
          <a:p>
            <a:pPr>
              <a:defRPr/>
            </a:pPr>
            <a:fld id="{17A7E45C-71B8-4C4A-B131-0C67A51C03AA}" type="slidenum">
              <a:rPr lang="en-GB" altLang="en-US" smtClean="0"/>
              <a:pPr>
                <a:defRPr/>
              </a:pPr>
              <a:t>‹#›</a:t>
            </a:fld>
            <a:endParaRPr lang="en-GB" altLang="en-US"/>
          </a:p>
        </p:txBody>
      </p:sp>
    </p:spTree>
    <p:extLst>
      <p:ext uri="{BB962C8B-B14F-4D97-AF65-F5344CB8AC3E}">
        <p14:creationId xmlns:p14="http://schemas.microsoft.com/office/powerpoint/2010/main" val="18156438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r>
              <a:rPr lang="en-GB"/>
              <a:t>CH2009</a:t>
            </a:r>
          </a:p>
        </p:txBody>
      </p:sp>
      <p:sp>
        <p:nvSpPr>
          <p:cNvPr id="7" name="Slide Number Placeholder 6"/>
          <p:cNvSpPr>
            <a:spLocks noGrp="1"/>
          </p:cNvSpPr>
          <p:nvPr>
            <p:ph type="sldNum" sz="quarter" idx="12"/>
          </p:nvPr>
        </p:nvSpPr>
        <p:spPr/>
        <p:txBody>
          <a:bodyPr/>
          <a:lstStyle/>
          <a:p>
            <a:pPr>
              <a:defRPr/>
            </a:pPr>
            <a:fld id="{61FDC438-E651-4A6B-8C50-15A8467CF880}" type="slidenum">
              <a:rPr lang="en-GB" altLang="en-US" smtClean="0"/>
              <a:pPr>
                <a:defRPr/>
              </a:pPr>
              <a:t>‹#›</a:t>
            </a:fld>
            <a:endParaRPr lang="en-GB" altLang="en-US"/>
          </a:p>
        </p:txBody>
      </p:sp>
    </p:spTree>
    <p:extLst>
      <p:ext uri="{BB962C8B-B14F-4D97-AF65-F5344CB8AC3E}">
        <p14:creationId xmlns:p14="http://schemas.microsoft.com/office/powerpoint/2010/main" val="37406305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defRPr/>
            </a:pPr>
            <a:endParaRPr lang="en-GB"/>
          </a:p>
        </p:txBody>
      </p:sp>
      <p:sp>
        <p:nvSpPr>
          <p:cNvPr id="8" name="Footer Placeholder 7"/>
          <p:cNvSpPr>
            <a:spLocks noGrp="1"/>
          </p:cNvSpPr>
          <p:nvPr>
            <p:ph type="ftr" sz="quarter" idx="11"/>
          </p:nvPr>
        </p:nvSpPr>
        <p:spPr/>
        <p:txBody>
          <a:bodyPr/>
          <a:lstStyle/>
          <a:p>
            <a:pPr>
              <a:defRPr/>
            </a:pPr>
            <a:r>
              <a:rPr lang="en-GB"/>
              <a:t>CH2009</a:t>
            </a:r>
          </a:p>
        </p:txBody>
      </p:sp>
      <p:sp>
        <p:nvSpPr>
          <p:cNvPr id="9" name="Slide Number Placeholder 8"/>
          <p:cNvSpPr>
            <a:spLocks noGrp="1"/>
          </p:cNvSpPr>
          <p:nvPr>
            <p:ph type="sldNum" sz="quarter" idx="12"/>
          </p:nvPr>
        </p:nvSpPr>
        <p:spPr/>
        <p:txBody>
          <a:bodyPr/>
          <a:lstStyle/>
          <a:p>
            <a:pPr>
              <a:defRPr/>
            </a:pPr>
            <a:fld id="{6F7AF0B1-73C7-41D4-895C-053E83B76939}" type="slidenum">
              <a:rPr lang="en-GB" altLang="en-US" smtClean="0"/>
              <a:pPr>
                <a:defRPr/>
              </a:pPr>
              <a:t>‹#›</a:t>
            </a:fld>
            <a:endParaRPr lang="en-GB" altLang="en-US"/>
          </a:p>
        </p:txBody>
      </p:sp>
    </p:spTree>
    <p:extLst>
      <p:ext uri="{BB962C8B-B14F-4D97-AF65-F5344CB8AC3E}">
        <p14:creationId xmlns:p14="http://schemas.microsoft.com/office/powerpoint/2010/main" val="12366036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a:defRPr/>
            </a:pPr>
            <a:endParaRPr lang="en-GB"/>
          </a:p>
        </p:txBody>
      </p:sp>
      <p:sp>
        <p:nvSpPr>
          <p:cNvPr id="4" name="Footer Placeholder 3"/>
          <p:cNvSpPr>
            <a:spLocks noGrp="1"/>
          </p:cNvSpPr>
          <p:nvPr>
            <p:ph type="ftr" sz="quarter" idx="11"/>
          </p:nvPr>
        </p:nvSpPr>
        <p:spPr/>
        <p:txBody>
          <a:bodyPr/>
          <a:lstStyle/>
          <a:p>
            <a:pPr>
              <a:defRPr/>
            </a:pPr>
            <a:r>
              <a:rPr lang="en-GB"/>
              <a:t>CH2009</a:t>
            </a:r>
          </a:p>
        </p:txBody>
      </p:sp>
      <p:sp>
        <p:nvSpPr>
          <p:cNvPr id="5" name="Slide Number Placeholder 4"/>
          <p:cNvSpPr>
            <a:spLocks noGrp="1"/>
          </p:cNvSpPr>
          <p:nvPr>
            <p:ph type="sldNum" sz="quarter" idx="12"/>
          </p:nvPr>
        </p:nvSpPr>
        <p:spPr/>
        <p:txBody>
          <a:bodyPr/>
          <a:lstStyle/>
          <a:p>
            <a:pPr>
              <a:defRPr/>
            </a:pPr>
            <a:fld id="{1D677BDB-2D3D-4A89-86AB-36809887CB54}" type="slidenum">
              <a:rPr lang="en-GB" altLang="en-US" smtClean="0"/>
              <a:pPr>
                <a:defRPr/>
              </a:pPr>
              <a:t>‹#›</a:t>
            </a:fld>
            <a:endParaRPr lang="en-GB" altLang="en-US"/>
          </a:p>
        </p:txBody>
      </p:sp>
    </p:spTree>
    <p:extLst>
      <p:ext uri="{BB962C8B-B14F-4D97-AF65-F5344CB8AC3E}">
        <p14:creationId xmlns:p14="http://schemas.microsoft.com/office/powerpoint/2010/main" val="36521131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GB"/>
          </a:p>
        </p:txBody>
      </p:sp>
      <p:sp>
        <p:nvSpPr>
          <p:cNvPr id="3" name="Footer Placeholder 2"/>
          <p:cNvSpPr>
            <a:spLocks noGrp="1"/>
          </p:cNvSpPr>
          <p:nvPr>
            <p:ph type="ftr" sz="quarter" idx="11"/>
          </p:nvPr>
        </p:nvSpPr>
        <p:spPr/>
        <p:txBody>
          <a:bodyPr/>
          <a:lstStyle/>
          <a:p>
            <a:pPr>
              <a:defRPr/>
            </a:pPr>
            <a:r>
              <a:rPr lang="en-GB"/>
              <a:t>CH2009</a:t>
            </a:r>
          </a:p>
        </p:txBody>
      </p:sp>
      <p:sp>
        <p:nvSpPr>
          <p:cNvPr id="4" name="Slide Number Placeholder 3"/>
          <p:cNvSpPr>
            <a:spLocks noGrp="1"/>
          </p:cNvSpPr>
          <p:nvPr>
            <p:ph type="sldNum" sz="quarter" idx="12"/>
          </p:nvPr>
        </p:nvSpPr>
        <p:spPr/>
        <p:txBody>
          <a:bodyPr/>
          <a:lstStyle/>
          <a:p>
            <a:pPr>
              <a:defRPr/>
            </a:pPr>
            <a:fld id="{BDCFD96D-E5EF-491A-AD5D-CE2EC92F372F}" type="slidenum">
              <a:rPr lang="en-GB" altLang="en-US" smtClean="0"/>
              <a:pPr>
                <a:defRPr/>
              </a:pPr>
              <a:t>‹#›</a:t>
            </a:fld>
            <a:endParaRPr lang="en-GB" altLang="en-US"/>
          </a:p>
        </p:txBody>
      </p:sp>
    </p:spTree>
    <p:extLst>
      <p:ext uri="{BB962C8B-B14F-4D97-AF65-F5344CB8AC3E}">
        <p14:creationId xmlns:p14="http://schemas.microsoft.com/office/powerpoint/2010/main" val="27708785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r>
              <a:rPr lang="en-GB"/>
              <a:t>CH2009</a:t>
            </a:r>
          </a:p>
        </p:txBody>
      </p:sp>
      <p:sp>
        <p:nvSpPr>
          <p:cNvPr id="7" name="Slide Number Placeholder 6"/>
          <p:cNvSpPr>
            <a:spLocks noGrp="1"/>
          </p:cNvSpPr>
          <p:nvPr>
            <p:ph type="sldNum" sz="quarter" idx="12"/>
          </p:nvPr>
        </p:nvSpPr>
        <p:spPr/>
        <p:txBody>
          <a:bodyPr/>
          <a:lstStyle/>
          <a:p>
            <a:pPr>
              <a:defRPr/>
            </a:pPr>
            <a:fld id="{6782F6C2-7DDE-4621-98B7-51A446788DFE}" type="slidenum">
              <a:rPr lang="en-GB" altLang="en-US" smtClean="0"/>
              <a:pPr>
                <a:defRPr/>
              </a:pPr>
              <a:t>‹#›</a:t>
            </a:fld>
            <a:endParaRPr lang="en-GB" altLang="en-US"/>
          </a:p>
        </p:txBody>
      </p:sp>
    </p:spTree>
    <p:extLst>
      <p:ext uri="{BB962C8B-B14F-4D97-AF65-F5344CB8AC3E}">
        <p14:creationId xmlns:p14="http://schemas.microsoft.com/office/powerpoint/2010/main" val="22663389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r>
              <a:rPr lang="en-GB"/>
              <a:t>CH2009</a:t>
            </a:r>
          </a:p>
        </p:txBody>
      </p:sp>
      <p:sp>
        <p:nvSpPr>
          <p:cNvPr id="7" name="Slide Number Placeholder 6"/>
          <p:cNvSpPr>
            <a:spLocks noGrp="1"/>
          </p:cNvSpPr>
          <p:nvPr>
            <p:ph type="sldNum" sz="quarter" idx="12"/>
          </p:nvPr>
        </p:nvSpPr>
        <p:spPr/>
        <p:txBody>
          <a:bodyPr/>
          <a:lstStyle/>
          <a:p>
            <a:pPr>
              <a:defRPr/>
            </a:pPr>
            <a:fld id="{436AA968-6ABE-4FDA-BC86-0DA0E6820E29}" type="slidenum">
              <a:rPr lang="en-GB" altLang="en-US" smtClean="0"/>
              <a:pPr>
                <a:defRPr/>
              </a:pPr>
              <a:t>‹#›</a:t>
            </a:fld>
            <a:endParaRPr lang="en-GB" altLang="en-US"/>
          </a:p>
        </p:txBody>
      </p:sp>
    </p:spTree>
    <p:extLst>
      <p:ext uri="{BB962C8B-B14F-4D97-AF65-F5344CB8AC3E}">
        <p14:creationId xmlns:p14="http://schemas.microsoft.com/office/powerpoint/2010/main" val="38179168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r>
              <a:rPr lang="en-GB"/>
              <a:t>CH2009</a:t>
            </a:r>
          </a:p>
        </p:txBody>
      </p:sp>
      <p:sp>
        <p:nvSpPr>
          <p:cNvPr id="6" name="Slide Number Placeholder 5"/>
          <p:cNvSpPr>
            <a:spLocks noGrp="1"/>
          </p:cNvSpPr>
          <p:nvPr>
            <p:ph type="sldNum" sz="quarter" idx="12"/>
          </p:nvPr>
        </p:nvSpPr>
        <p:spPr/>
        <p:txBody>
          <a:bodyPr/>
          <a:lstStyle/>
          <a:p>
            <a:pPr>
              <a:defRPr/>
            </a:pPr>
            <a:fld id="{E20F3765-C88C-4452-9317-D4315E16939C}" type="slidenum">
              <a:rPr lang="en-GB" altLang="en-US" smtClean="0"/>
              <a:pPr>
                <a:defRPr/>
              </a:pPr>
              <a:t>‹#›</a:t>
            </a:fld>
            <a:endParaRPr lang="en-GB" altLang="en-US"/>
          </a:p>
        </p:txBody>
      </p:sp>
    </p:spTree>
    <p:extLst>
      <p:ext uri="{BB962C8B-B14F-4D97-AF65-F5344CB8AC3E}">
        <p14:creationId xmlns:p14="http://schemas.microsoft.com/office/powerpoint/2010/main" val="20932714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r>
              <a:rPr lang="en-GB"/>
              <a:t>CH2009</a:t>
            </a:r>
          </a:p>
        </p:txBody>
      </p:sp>
      <p:sp>
        <p:nvSpPr>
          <p:cNvPr id="6" name="Slide Number Placeholder 5"/>
          <p:cNvSpPr>
            <a:spLocks noGrp="1"/>
          </p:cNvSpPr>
          <p:nvPr>
            <p:ph type="sldNum" sz="quarter" idx="12"/>
          </p:nvPr>
        </p:nvSpPr>
        <p:spPr/>
        <p:txBody>
          <a:bodyPr/>
          <a:lstStyle/>
          <a:p>
            <a:pPr>
              <a:defRPr/>
            </a:pPr>
            <a:fld id="{86CE340F-A42E-4253-8F90-F6843914E5ED}" type="slidenum">
              <a:rPr lang="en-GB" altLang="en-US" smtClean="0"/>
              <a:pPr>
                <a:defRPr/>
              </a:pPr>
              <a:t>‹#›</a:t>
            </a:fld>
            <a:endParaRPr lang="en-GB" altLang="en-US"/>
          </a:p>
        </p:txBody>
      </p:sp>
    </p:spTree>
    <p:extLst>
      <p:ext uri="{BB962C8B-B14F-4D97-AF65-F5344CB8AC3E}">
        <p14:creationId xmlns:p14="http://schemas.microsoft.com/office/powerpoint/2010/main" val="43127292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2 Columns w/ Chart">
    <p:spTree>
      <p:nvGrpSpPr>
        <p:cNvPr id="1" name=""/>
        <p:cNvGrpSpPr/>
        <p:nvPr/>
      </p:nvGrpSpPr>
      <p:grpSpPr>
        <a:xfrm>
          <a:off x="0" y="0"/>
          <a:ext cx="0" cy="0"/>
          <a:chOff x="0" y="0"/>
          <a:chExt cx="0" cy="0"/>
        </a:xfrm>
      </p:grpSpPr>
      <p:sp>
        <p:nvSpPr>
          <p:cNvPr id="4" name="Chart Placeholder 3">
            <a:extLst>
              <a:ext uri="{FF2B5EF4-FFF2-40B4-BE49-F238E27FC236}">
                <a16:creationId xmlns:a16="http://schemas.microsoft.com/office/drawing/2014/main" id="{95FA73A1-1224-4547-8A2A-E14C83510B92}"/>
              </a:ext>
            </a:extLst>
          </p:cNvPr>
          <p:cNvSpPr>
            <a:spLocks noGrp="1"/>
          </p:cNvSpPr>
          <p:nvPr>
            <p:ph type="chart" sz="quarter" idx="18" hasCustomPrompt="1"/>
          </p:nvPr>
        </p:nvSpPr>
        <p:spPr>
          <a:xfrm>
            <a:off x="6240321" y="1612620"/>
            <a:ext cx="5397499" cy="4534180"/>
          </a:xfrm>
        </p:spPr>
        <p:txBody>
          <a:bodyPr/>
          <a:lstStyle>
            <a:lvl1pPr marL="0" marR="0" indent="0" algn="l" defTabSz="887538" rtl="0" eaLnBrk="1" fontAlgn="auto" latinLnBrk="0" hangingPunct="1">
              <a:lnSpc>
                <a:spcPct val="110000"/>
              </a:lnSpc>
              <a:spcBef>
                <a:spcPts val="397"/>
              </a:spcBef>
              <a:spcAft>
                <a:spcPts val="397"/>
              </a:spcAft>
              <a:buClr>
                <a:schemeClr val="accent2"/>
              </a:buClr>
              <a:buSzTx/>
              <a:buFont typeface="System Font Regular"/>
              <a:buNone/>
              <a:tabLst/>
              <a:defRPr/>
            </a:lvl1pPr>
          </a:lstStyle>
          <a:p>
            <a:pPr marL="161371" marR="0" lvl="0" indent="-161371" algn="l" defTabSz="887538" rtl="0" eaLnBrk="1" fontAlgn="auto" latinLnBrk="0" hangingPunct="1">
              <a:lnSpc>
                <a:spcPct val="110000"/>
              </a:lnSpc>
              <a:spcBef>
                <a:spcPts val="397"/>
              </a:spcBef>
              <a:spcAft>
                <a:spcPts val="397"/>
              </a:spcAft>
              <a:buClr>
                <a:schemeClr val="accent2"/>
              </a:buClr>
              <a:buSzTx/>
              <a:buFont typeface="System Font Regular"/>
              <a:buChar char="■"/>
              <a:tabLst/>
              <a:defRPr/>
            </a:pPr>
            <a:r>
              <a:rPr lang="en-US"/>
              <a:t>Click icon to insert chart</a:t>
            </a:r>
          </a:p>
        </p:txBody>
      </p:sp>
      <p:sp>
        <p:nvSpPr>
          <p:cNvPr id="2" name="Title 1">
            <a:extLst>
              <a:ext uri="{FF2B5EF4-FFF2-40B4-BE49-F238E27FC236}">
                <a16:creationId xmlns:a16="http://schemas.microsoft.com/office/drawing/2014/main" id="{F6444765-4A20-9249-B58E-6E3B0ADAFD32}"/>
              </a:ext>
            </a:extLst>
          </p:cNvPr>
          <p:cNvSpPr>
            <a:spLocks noGrp="1"/>
          </p:cNvSpPr>
          <p:nvPr>
            <p:ph type="title" hasCustomPrompt="1"/>
          </p:nvPr>
        </p:nvSpPr>
        <p:spPr/>
        <p:txBody>
          <a:bodyPr/>
          <a:lstStyle>
            <a:lvl1pPr>
              <a:defRPr/>
            </a:lvl1pPr>
          </a:lstStyle>
          <a:p>
            <a:r>
              <a:rPr lang="en-US"/>
              <a:t>Page Title</a:t>
            </a:r>
          </a:p>
        </p:txBody>
      </p:sp>
      <p:sp>
        <p:nvSpPr>
          <p:cNvPr id="5" name="Text Placeholder 2">
            <a:extLst>
              <a:ext uri="{FF2B5EF4-FFF2-40B4-BE49-F238E27FC236}">
                <a16:creationId xmlns:a16="http://schemas.microsoft.com/office/drawing/2014/main" id="{782B8D71-0811-E643-BF41-C632A142341C}"/>
              </a:ext>
            </a:extLst>
          </p:cNvPr>
          <p:cNvSpPr>
            <a:spLocks noGrp="1"/>
          </p:cNvSpPr>
          <p:nvPr>
            <p:ph type="body" sz="quarter" idx="16" hasCustomPrompt="1"/>
          </p:nvPr>
        </p:nvSpPr>
        <p:spPr>
          <a:xfrm>
            <a:off x="554183" y="1613647"/>
            <a:ext cx="5397731" cy="4534348"/>
          </a:xfrm>
          <a:prstGeom prst="rect">
            <a:avLst/>
          </a:prstGeom>
        </p:spPr>
        <p:txBody>
          <a:bodyPr lIns="0" tIns="0" rIns="0" bIns="0">
            <a:noAutofit/>
          </a:bodyPr>
          <a:lstStyle>
            <a:lvl1pPr>
              <a:defRPr>
                <a:latin typeface="Calibri" panose="020F0502020204030204" pitchFamily="34" charset="0"/>
              </a:defRPr>
            </a:lvl1pPr>
          </a:lstStyle>
          <a:p>
            <a:pPr lvl="0"/>
            <a:r>
              <a:rPr lang="en-US"/>
              <a:t>Click to add text</a:t>
            </a:r>
          </a:p>
          <a:p>
            <a:pPr lvl="1"/>
            <a:r>
              <a:rPr lang="en-US"/>
              <a:t>Insert text</a:t>
            </a:r>
          </a:p>
          <a:p>
            <a:pPr lvl="2"/>
            <a:r>
              <a:rPr lang="en-US"/>
              <a:t>Insert text</a:t>
            </a:r>
          </a:p>
        </p:txBody>
      </p:sp>
      <p:sp>
        <p:nvSpPr>
          <p:cNvPr id="11" name="Slide Number Placeholder 7">
            <a:extLst>
              <a:ext uri="{FF2B5EF4-FFF2-40B4-BE49-F238E27FC236}">
                <a16:creationId xmlns:a16="http://schemas.microsoft.com/office/drawing/2014/main" id="{5082FEC3-EFB7-8B4C-8E4E-95D7BB008015}"/>
              </a:ext>
            </a:extLst>
          </p:cNvPr>
          <p:cNvSpPr>
            <a:spLocks noGrp="1"/>
          </p:cNvSpPr>
          <p:nvPr>
            <p:ph type="sldNum" sz="quarter" idx="4"/>
          </p:nvPr>
        </p:nvSpPr>
        <p:spPr>
          <a:xfrm>
            <a:off x="11083636" y="6151137"/>
            <a:ext cx="554182" cy="298525"/>
          </a:xfrm>
          <a:prstGeom prst="rect">
            <a:avLst/>
          </a:prstGeom>
        </p:spPr>
        <p:txBody>
          <a:bodyPr vert="horz" lIns="0" tIns="0" rIns="0" bIns="0" rtlCol="0" anchor="b" anchorCtr="0">
            <a:noAutofit/>
          </a:bodyPr>
          <a:lstStyle>
            <a:lvl1pPr algn="r">
              <a:defRPr sz="706">
                <a:solidFill>
                  <a:srgbClr val="58595B"/>
                </a:solidFill>
                <a:latin typeface="Calibri" panose="020F0502020204030204" pitchFamily="34" charset="0"/>
                <a:cs typeface="Calibri" panose="020F0502020204030204" pitchFamily="34" charset="0"/>
              </a:defRPr>
            </a:lvl1pPr>
          </a:lstStyle>
          <a:p>
            <a:fld id="{495CDFE8-06BB-8C4A-81DE-67EF32F50FC9}" type="slidenum">
              <a:rPr lang="en-US" smtClean="0"/>
              <a:pPr/>
              <a:t>‹#›</a:t>
            </a:fld>
            <a:endParaRPr lang="en-US"/>
          </a:p>
        </p:txBody>
      </p:sp>
      <p:sp>
        <p:nvSpPr>
          <p:cNvPr id="12" name="Footer Placeholder 2">
            <a:extLst>
              <a:ext uri="{FF2B5EF4-FFF2-40B4-BE49-F238E27FC236}">
                <a16:creationId xmlns:a16="http://schemas.microsoft.com/office/drawing/2014/main" id="{BA321C86-73F7-D245-B20C-9767A6B2A5A4}"/>
              </a:ext>
            </a:extLst>
          </p:cNvPr>
          <p:cNvSpPr>
            <a:spLocks noGrp="1"/>
          </p:cNvSpPr>
          <p:nvPr>
            <p:ph type="ftr" sz="quarter" idx="3"/>
          </p:nvPr>
        </p:nvSpPr>
        <p:spPr>
          <a:xfrm>
            <a:off x="6096000" y="6157113"/>
            <a:ext cx="4987636" cy="298525"/>
          </a:xfrm>
          <a:prstGeom prst="rect">
            <a:avLst/>
          </a:prstGeom>
        </p:spPr>
        <p:txBody>
          <a:bodyPr vert="horz" lIns="0" tIns="0" rIns="0" bIns="0" rtlCol="0" anchor="b"/>
          <a:lstStyle>
            <a:lvl1pPr algn="r">
              <a:defRPr lang="en-US" sz="882" b="1" kern="1200">
                <a:solidFill>
                  <a:srgbClr val="58595B"/>
                </a:solidFill>
                <a:latin typeface="Calibri" panose="020F0502020204030204" pitchFamily="34" charset="0"/>
                <a:ea typeface="+mn-ea"/>
                <a:cs typeface="Calibri" panose="020F0502020204030204" pitchFamily="34" charset="0"/>
              </a:defRPr>
            </a:lvl1pPr>
          </a:lstStyle>
          <a:p>
            <a:endParaRPr lang="en-US"/>
          </a:p>
        </p:txBody>
      </p:sp>
    </p:spTree>
    <p:custDataLst>
      <p:custData r:id="rId1"/>
    </p:custDataLst>
    <p:extLst>
      <p:ext uri="{BB962C8B-B14F-4D97-AF65-F5344CB8AC3E}">
        <p14:creationId xmlns:p14="http://schemas.microsoft.com/office/powerpoint/2010/main" val="185341832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Blank">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444765-4A20-9249-B58E-6E3B0ADAFD32}"/>
              </a:ext>
            </a:extLst>
          </p:cNvPr>
          <p:cNvSpPr>
            <a:spLocks noGrp="1"/>
          </p:cNvSpPr>
          <p:nvPr>
            <p:ph type="title" hasCustomPrompt="1"/>
          </p:nvPr>
        </p:nvSpPr>
        <p:spPr/>
        <p:txBody>
          <a:bodyPr/>
          <a:lstStyle>
            <a:lvl1pPr>
              <a:defRPr sz="3200" b="0" i="0">
                <a:latin typeface="Calibri Light" panose="020F0302020204030204" pitchFamily="34" charset="0"/>
                <a:cs typeface="Calibri Light" panose="020F0302020204030204" pitchFamily="34" charset="0"/>
              </a:defRPr>
            </a:lvl1pPr>
          </a:lstStyle>
          <a:p>
            <a:r>
              <a:rPr lang="en-US"/>
              <a:t>Page Title</a:t>
            </a:r>
          </a:p>
        </p:txBody>
      </p:sp>
      <p:sp>
        <p:nvSpPr>
          <p:cNvPr id="8" name="Footer Placeholder 2">
            <a:extLst>
              <a:ext uri="{FF2B5EF4-FFF2-40B4-BE49-F238E27FC236}">
                <a16:creationId xmlns:a16="http://schemas.microsoft.com/office/drawing/2014/main" id="{F1FAFD0E-CCDB-A046-B549-5EABEF01D858}"/>
              </a:ext>
            </a:extLst>
          </p:cNvPr>
          <p:cNvSpPr>
            <a:spLocks noGrp="1"/>
          </p:cNvSpPr>
          <p:nvPr>
            <p:ph type="ftr" sz="quarter" idx="3"/>
          </p:nvPr>
        </p:nvSpPr>
        <p:spPr>
          <a:xfrm>
            <a:off x="6096000" y="6157113"/>
            <a:ext cx="4987636" cy="298525"/>
          </a:xfrm>
          <a:prstGeom prst="rect">
            <a:avLst/>
          </a:prstGeom>
        </p:spPr>
        <p:txBody>
          <a:bodyPr vert="horz" lIns="0" tIns="0" rIns="0" bIns="0" rtlCol="0" anchor="b"/>
          <a:lstStyle>
            <a:lvl1pPr algn="r">
              <a:defRPr lang="en-US" sz="882" b="1" kern="1200">
                <a:solidFill>
                  <a:srgbClr val="58595B"/>
                </a:solidFill>
                <a:latin typeface="Calibri" panose="020F0502020204030204" pitchFamily="34" charset="0"/>
                <a:ea typeface="+mn-ea"/>
                <a:cs typeface="Calibri" panose="020F0502020204030204" pitchFamily="34" charset="0"/>
              </a:defRPr>
            </a:lvl1pPr>
          </a:lstStyle>
          <a:p>
            <a:endParaRPr lang="en-US"/>
          </a:p>
        </p:txBody>
      </p:sp>
      <p:sp>
        <p:nvSpPr>
          <p:cNvPr id="5" name="Slide Number Placeholder 7">
            <a:extLst>
              <a:ext uri="{FF2B5EF4-FFF2-40B4-BE49-F238E27FC236}">
                <a16:creationId xmlns:a16="http://schemas.microsoft.com/office/drawing/2014/main" id="{34AC8A22-5EE2-4191-8286-819358313271}"/>
              </a:ext>
            </a:extLst>
          </p:cNvPr>
          <p:cNvSpPr>
            <a:spLocks noGrp="1"/>
          </p:cNvSpPr>
          <p:nvPr>
            <p:ph type="sldNum" sz="quarter" idx="4"/>
          </p:nvPr>
        </p:nvSpPr>
        <p:spPr>
          <a:xfrm>
            <a:off x="11368937" y="6355724"/>
            <a:ext cx="554182" cy="292549"/>
          </a:xfrm>
          <a:prstGeom prst="rect">
            <a:avLst/>
          </a:prstGeom>
        </p:spPr>
        <p:txBody>
          <a:bodyPr vert="horz" lIns="0" tIns="0" rIns="0" bIns="0" rtlCol="0" anchor="b" anchorCtr="0">
            <a:noAutofit/>
          </a:bodyPr>
          <a:lstStyle>
            <a:lvl1pPr algn="r">
              <a:defRPr sz="706">
                <a:solidFill>
                  <a:srgbClr val="58595B"/>
                </a:solidFill>
                <a:latin typeface="Calibri" panose="020F0502020204030204" pitchFamily="34" charset="0"/>
                <a:cs typeface="Calibri" panose="020F0502020204030204" pitchFamily="34" charset="0"/>
              </a:defRPr>
            </a:lvl1pPr>
          </a:lstStyle>
          <a:p>
            <a:fld id="{495CDFE8-06BB-8C4A-81DE-67EF32F50FC9}" type="slidenum">
              <a:rPr lang="en-US" smtClean="0"/>
              <a:pPr/>
              <a:t>‹#›</a:t>
            </a:fld>
            <a:endParaRPr lang="en-US"/>
          </a:p>
        </p:txBody>
      </p:sp>
    </p:spTree>
    <p:custDataLst>
      <p:custData r:id="rId1"/>
    </p:custDataLst>
    <p:extLst>
      <p:ext uri="{BB962C8B-B14F-4D97-AF65-F5344CB8AC3E}">
        <p14:creationId xmlns:p14="http://schemas.microsoft.com/office/powerpoint/2010/main" val="240018570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2_Blank">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444765-4A20-9249-B58E-6E3B0ADAFD32}"/>
              </a:ext>
            </a:extLst>
          </p:cNvPr>
          <p:cNvSpPr>
            <a:spLocks noGrp="1"/>
          </p:cNvSpPr>
          <p:nvPr>
            <p:ph type="title" hasCustomPrompt="1"/>
          </p:nvPr>
        </p:nvSpPr>
        <p:spPr/>
        <p:txBody>
          <a:bodyPr/>
          <a:lstStyle>
            <a:lvl1pPr>
              <a:defRPr sz="3200" b="0" i="0">
                <a:latin typeface="Calibri Light" panose="020F0302020204030204" pitchFamily="34" charset="0"/>
                <a:cs typeface="Calibri Light" panose="020F0302020204030204" pitchFamily="34" charset="0"/>
              </a:defRPr>
            </a:lvl1pPr>
          </a:lstStyle>
          <a:p>
            <a:r>
              <a:rPr lang="en-US"/>
              <a:t>Page Title</a:t>
            </a:r>
          </a:p>
        </p:txBody>
      </p:sp>
      <p:sp>
        <p:nvSpPr>
          <p:cNvPr id="8" name="Footer Placeholder 2">
            <a:extLst>
              <a:ext uri="{FF2B5EF4-FFF2-40B4-BE49-F238E27FC236}">
                <a16:creationId xmlns:a16="http://schemas.microsoft.com/office/drawing/2014/main" id="{F1FAFD0E-CCDB-A046-B549-5EABEF01D858}"/>
              </a:ext>
            </a:extLst>
          </p:cNvPr>
          <p:cNvSpPr>
            <a:spLocks noGrp="1"/>
          </p:cNvSpPr>
          <p:nvPr>
            <p:ph type="ftr" sz="quarter" idx="3"/>
          </p:nvPr>
        </p:nvSpPr>
        <p:spPr>
          <a:xfrm>
            <a:off x="6096000" y="6157113"/>
            <a:ext cx="4987636" cy="298525"/>
          </a:xfrm>
          <a:prstGeom prst="rect">
            <a:avLst/>
          </a:prstGeom>
        </p:spPr>
        <p:txBody>
          <a:bodyPr vert="horz" lIns="0" tIns="0" rIns="0" bIns="0" rtlCol="0" anchor="b"/>
          <a:lstStyle>
            <a:lvl1pPr algn="r">
              <a:defRPr lang="en-US" sz="882" b="1" kern="1200">
                <a:solidFill>
                  <a:srgbClr val="58595B"/>
                </a:solidFill>
                <a:latin typeface="Calibri" panose="020F0502020204030204" pitchFamily="34" charset="0"/>
                <a:ea typeface="+mn-ea"/>
                <a:cs typeface="Calibri" panose="020F0502020204030204" pitchFamily="34" charset="0"/>
              </a:defRPr>
            </a:lvl1pPr>
          </a:lstStyle>
          <a:p>
            <a:endParaRPr lang="en-US"/>
          </a:p>
        </p:txBody>
      </p:sp>
      <p:sp>
        <p:nvSpPr>
          <p:cNvPr id="5" name="Slide Number Placeholder 7">
            <a:extLst>
              <a:ext uri="{FF2B5EF4-FFF2-40B4-BE49-F238E27FC236}">
                <a16:creationId xmlns:a16="http://schemas.microsoft.com/office/drawing/2014/main" id="{34AC8A22-5EE2-4191-8286-819358313271}"/>
              </a:ext>
            </a:extLst>
          </p:cNvPr>
          <p:cNvSpPr>
            <a:spLocks noGrp="1"/>
          </p:cNvSpPr>
          <p:nvPr>
            <p:ph type="sldNum" sz="quarter" idx="4"/>
          </p:nvPr>
        </p:nvSpPr>
        <p:spPr>
          <a:xfrm>
            <a:off x="11368937" y="6355724"/>
            <a:ext cx="554182" cy="292549"/>
          </a:xfrm>
          <a:prstGeom prst="rect">
            <a:avLst/>
          </a:prstGeom>
        </p:spPr>
        <p:txBody>
          <a:bodyPr vert="horz" lIns="0" tIns="0" rIns="0" bIns="0" rtlCol="0" anchor="b" anchorCtr="0">
            <a:noAutofit/>
          </a:bodyPr>
          <a:lstStyle>
            <a:lvl1pPr algn="r">
              <a:defRPr sz="706">
                <a:solidFill>
                  <a:srgbClr val="58595B"/>
                </a:solidFill>
                <a:latin typeface="Calibri" panose="020F0502020204030204" pitchFamily="34" charset="0"/>
                <a:cs typeface="Calibri" panose="020F0502020204030204" pitchFamily="34" charset="0"/>
              </a:defRPr>
            </a:lvl1pPr>
          </a:lstStyle>
          <a:p>
            <a:fld id="{495CDFE8-06BB-8C4A-81DE-67EF32F50FC9}" type="slidenum">
              <a:rPr lang="en-US" smtClean="0"/>
              <a:pPr/>
              <a:t>‹#›</a:t>
            </a:fld>
            <a:endParaRPr lang="en-US"/>
          </a:p>
        </p:txBody>
      </p:sp>
    </p:spTree>
    <p:custDataLst>
      <p:custData r:id="rId1"/>
    </p:custDataLst>
    <p:extLst>
      <p:ext uri="{BB962C8B-B14F-4D97-AF65-F5344CB8AC3E}">
        <p14:creationId xmlns:p14="http://schemas.microsoft.com/office/powerpoint/2010/main" val="244450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3_Blank">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444765-4A20-9249-B58E-6E3B0ADAFD32}"/>
              </a:ext>
            </a:extLst>
          </p:cNvPr>
          <p:cNvSpPr>
            <a:spLocks noGrp="1"/>
          </p:cNvSpPr>
          <p:nvPr>
            <p:ph type="title" hasCustomPrompt="1"/>
          </p:nvPr>
        </p:nvSpPr>
        <p:spPr/>
        <p:txBody>
          <a:bodyPr/>
          <a:lstStyle>
            <a:lvl1pPr>
              <a:defRPr sz="3200" b="0" i="0">
                <a:latin typeface="Calibri Light" panose="020F0302020204030204" pitchFamily="34" charset="0"/>
                <a:cs typeface="Calibri Light" panose="020F0302020204030204" pitchFamily="34" charset="0"/>
              </a:defRPr>
            </a:lvl1pPr>
          </a:lstStyle>
          <a:p>
            <a:r>
              <a:rPr lang="en-US"/>
              <a:t>Page Title</a:t>
            </a:r>
          </a:p>
        </p:txBody>
      </p:sp>
      <p:sp>
        <p:nvSpPr>
          <p:cNvPr id="8" name="Footer Placeholder 2">
            <a:extLst>
              <a:ext uri="{FF2B5EF4-FFF2-40B4-BE49-F238E27FC236}">
                <a16:creationId xmlns:a16="http://schemas.microsoft.com/office/drawing/2014/main" id="{F1FAFD0E-CCDB-A046-B549-5EABEF01D858}"/>
              </a:ext>
            </a:extLst>
          </p:cNvPr>
          <p:cNvSpPr>
            <a:spLocks noGrp="1"/>
          </p:cNvSpPr>
          <p:nvPr>
            <p:ph type="ftr" sz="quarter" idx="3"/>
          </p:nvPr>
        </p:nvSpPr>
        <p:spPr>
          <a:xfrm>
            <a:off x="6096000" y="6157113"/>
            <a:ext cx="4987636" cy="298525"/>
          </a:xfrm>
          <a:prstGeom prst="rect">
            <a:avLst/>
          </a:prstGeom>
        </p:spPr>
        <p:txBody>
          <a:bodyPr vert="horz" lIns="0" tIns="0" rIns="0" bIns="0" rtlCol="0" anchor="b"/>
          <a:lstStyle>
            <a:lvl1pPr algn="r">
              <a:defRPr lang="en-US" sz="882" b="1" kern="1200">
                <a:solidFill>
                  <a:srgbClr val="58595B"/>
                </a:solidFill>
                <a:latin typeface="Calibri" panose="020F0502020204030204" pitchFamily="34" charset="0"/>
                <a:ea typeface="+mn-ea"/>
                <a:cs typeface="Calibri" panose="020F0502020204030204" pitchFamily="34" charset="0"/>
              </a:defRPr>
            </a:lvl1pPr>
          </a:lstStyle>
          <a:p>
            <a:endParaRPr lang="en-US"/>
          </a:p>
        </p:txBody>
      </p:sp>
      <p:sp>
        <p:nvSpPr>
          <p:cNvPr id="5" name="Slide Number Placeholder 7">
            <a:extLst>
              <a:ext uri="{FF2B5EF4-FFF2-40B4-BE49-F238E27FC236}">
                <a16:creationId xmlns:a16="http://schemas.microsoft.com/office/drawing/2014/main" id="{34AC8A22-5EE2-4191-8286-819358313271}"/>
              </a:ext>
            </a:extLst>
          </p:cNvPr>
          <p:cNvSpPr>
            <a:spLocks noGrp="1"/>
          </p:cNvSpPr>
          <p:nvPr>
            <p:ph type="sldNum" sz="quarter" idx="4"/>
          </p:nvPr>
        </p:nvSpPr>
        <p:spPr>
          <a:xfrm>
            <a:off x="11368937" y="6355724"/>
            <a:ext cx="554182" cy="292549"/>
          </a:xfrm>
          <a:prstGeom prst="rect">
            <a:avLst/>
          </a:prstGeom>
        </p:spPr>
        <p:txBody>
          <a:bodyPr vert="horz" lIns="0" tIns="0" rIns="0" bIns="0" rtlCol="0" anchor="b" anchorCtr="0">
            <a:noAutofit/>
          </a:bodyPr>
          <a:lstStyle>
            <a:lvl1pPr algn="r">
              <a:defRPr sz="706">
                <a:solidFill>
                  <a:srgbClr val="58595B"/>
                </a:solidFill>
                <a:latin typeface="Calibri" panose="020F0502020204030204" pitchFamily="34" charset="0"/>
                <a:cs typeface="Calibri" panose="020F0502020204030204" pitchFamily="34" charset="0"/>
              </a:defRPr>
            </a:lvl1pPr>
          </a:lstStyle>
          <a:p>
            <a:fld id="{495CDFE8-06BB-8C4A-81DE-67EF32F50FC9}" type="slidenum">
              <a:rPr lang="en-US" smtClean="0"/>
              <a:pPr/>
              <a:t>‹#›</a:t>
            </a:fld>
            <a:endParaRPr lang="en-US"/>
          </a:p>
        </p:txBody>
      </p:sp>
    </p:spTree>
    <p:custDataLst>
      <p:custData r:id="rId1"/>
    </p:custDataLst>
    <p:extLst>
      <p:ext uri="{BB962C8B-B14F-4D97-AF65-F5344CB8AC3E}">
        <p14:creationId xmlns:p14="http://schemas.microsoft.com/office/powerpoint/2010/main" val="395644204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4_Blank">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444765-4A20-9249-B58E-6E3B0ADAFD32}"/>
              </a:ext>
            </a:extLst>
          </p:cNvPr>
          <p:cNvSpPr>
            <a:spLocks noGrp="1"/>
          </p:cNvSpPr>
          <p:nvPr>
            <p:ph type="title" hasCustomPrompt="1"/>
          </p:nvPr>
        </p:nvSpPr>
        <p:spPr/>
        <p:txBody>
          <a:bodyPr/>
          <a:lstStyle>
            <a:lvl1pPr>
              <a:defRPr sz="3200" b="0" i="0">
                <a:latin typeface="Calibri Light" panose="020F0302020204030204" pitchFamily="34" charset="0"/>
                <a:cs typeface="Calibri Light" panose="020F0302020204030204" pitchFamily="34" charset="0"/>
              </a:defRPr>
            </a:lvl1pPr>
          </a:lstStyle>
          <a:p>
            <a:r>
              <a:rPr lang="en-US"/>
              <a:t>Page Title</a:t>
            </a:r>
          </a:p>
        </p:txBody>
      </p:sp>
      <p:sp>
        <p:nvSpPr>
          <p:cNvPr id="8" name="Footer Placeholder 2">
            <a:extLst>
              <a:ext uri="{FF2B5EF4-FFF2-40B4-BE49-F238E27FC236}">
                <a16:creationId xmlns:a16="http://schemas.microsoft.com/office/drawing/2014/main" id="{F1FAFD0E-CCDB-A046-B549-5EABEF01D858}"/>
              </a:ext>
            </a:extLst>
          </p:cNvPr>
          <p:cNvSpPr>
            <a:spLocks noGrp="1"/>
          </p:cNvSpPr>
          <p:nvPr>
            <p:ph type="ftr" sz="quarter" idx="3"/>
          </p:nvPr>
        </p:nvSpPr>
        <p:spPr>
          <a:xfrm>
            <a:off x="6096000" y="6157113"/>
            <a:ext cx="4987636" cy="298525"/>
          </a:xfrm>
          <a:prstGeom prst="rect">
            <a:avLst/>
          </a:prstGeom>
        </p:spPr>
        <p:txBody>
          <a:bodyPr vert="horz" lIns="0" tIns="0" rIns="0" bIns="0" rtlCol="0" anchor="b"/>
          <a:lstStyle>
            <a:lvl1pPr algn="r">
              <a:defRPr lang="en-US" sz="882" b="1" kern="1200">
                <a:solidFill>
                  <a:srgbClr val="58595B"/>
                </a:solidFill>
                <a:latin typeface="Calibri" panose="020F0502020204030204" pitchFamily="34" charset="0"/>
                <a:ea typeface="+mn-ea"/>
                <a:cs typeface="Calibri" panose="020F0502020204030204" pitchFamily="34" charset="0"/>
              </a:defRPr>
            </a:lvl1pPr>
          </a:lstStyle>
          <a:p>
            <a:endParaRPr lang="en-US"/>
          </a:p>
        </p:txBody>
      </p:sp>
      <p:sp>
        <p:nvSpPr>
          <p:cNvPr id="5" name="Slide Number Placeholder 7">
            <a:extLst>
              <a:ext uri="{FF2B5EF4-FFF2-40B4-BE49-F238E27FC236}">
                <a16:creationId xmlns:a16="http://schemas.microsoft.com/office/drawing/2014/main" id="{34AC8A22-5EE2-4191-8286-819358313271}"/>
              </a:ext>
            </a:extLst>
          </p:cNvPr>
          <p:cNvSpPr>
            <a:spLocks noGrp="1"/>
          </p:cNvSpPr>
          <p:nvPr>
            <p:ph type="sldNum" sz="quarter" idx="4"/>
          </p:nvPr>
        </p:nvSpPr>
        <p:spPr>
          <a:xfrm>
            <a:off x="11368937" y="6355724"/>
            <a:ext cx="554182" cy="292549"/>
          </a:xfrm>
          <a:prstGeom prst="rect">
            <a:avLst/>
          </a:prstGeom>
        </p:spPr>
        <p:txBody>
          <a:bodyPr vert="horz" lIns="0" tIns="0" rIns="0" bIns="0" rtlCol="0" anchor="b" anchorCtr="0">
            <a:noAutofit/>
          </a:bodyPr>
          <a:lstStyle>
            <a:lvl1pPr algn="r">
              <a:defRPr sz="706">
                <a:solidFill>
                  <a:srgbClr val="58595B"/>
                </a:solidFill>
                <a:latin typeface="Calibri" panose="020F0502020204030204" pitchFamily="34" charset="0"/>
                <a:cs typeface="Calibri" panose="020F0502020204030204" pitchFamily="34" charset="0"/>
              </a:defRPr>
            </a:lvl1pPr>
          </a:lstStyle>
          <a:p>
            <a:fld id="{495CDFE8-06BB-8C4A-81DE-67EF32F50FC9}" type="slidenum">
              <a:rPr lang="en-US" smtClean="0"/>
              <a:pPr/>
              <a:t>‹#›</a:t>
            </a:fld>
            <a:endParaRPr lang="en-US"/>
          </a:p>
        </p:txBody>
      </p:sp>
    </p:spTree>
    <p:custDataLst>
      <p:custData r:id="rId1"/>
    </p:custDataLst>
    <p:extLst>
      <p:ext uri="{BB962C8B-B14F-4D97-AF65-F5344CB8AC3E}">
        <p14:creationId xmlns:p14="http://schemas.microsoft.com/office/powerpoint/2010/main" val="369971639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Title,Content, Table/Char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2B578B-B1A2-4746-BAB8-A80C3706321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937F29D-A06B-49C0-8DC5-41928ADEA96B}"/>
              </a:ext>
            </a:extLst>
          </p:cNvPr>
          <p:cNvSpPr>
            <a:spLocks noGrp="1"/>
          </p:cNvSpPr>
          <p:nvPr>
            <p:ph idx="1"/>
          </p:nvPr>
        </p:nvSpPr>
        <p:spPr/>
        <p:txBody>
          <a:bodyPr/>
          <a:lstStyle/>
          <a:p>
            <a:pPr lvl="0"/>
            <a:r>
              <a:rPr lang="en-US"/>
              <a:t>Edit Master text styles</a:t>
            </a:r>
          </a:p>
          <a:p>
            <a:pPr lvl="1"/>
            <a:r>
              <a:rPr lang="en-US"/>
              <a:t>Second level</a:t>
            </a:r>
          </a:p>
        </p:txBody>
      </p:sp>
      <p:sp>
        <p:nvSpPr>
          <p:cNvPr id="4" name="Date Placeholder 3">
            <a:extLst>
              <a:ext uri="{FF2B5EF4-FFF2-40B4-BE49-F238E27FC236}">
                <a16:creationId xmlns:a16="http://schemas.microsoft.com/office/drawing/2014/main" id="{BB714372-BFFB-42D2-A5DC-90073292DE72}"/>
              </a:ext>
            </a:extLst>
          </p:cNvPr>
          <p:cNvSpPr>
            <a:spLocks noGrp="1"/>
          </p:cNvSpPr>
          <p:nvPr>
            <p:ph type="dt" sz="half" idx="10"/>
          </p:nvPr>
        </p:nvSpPr>
        <p:spPr>
          <a:xfrm>
            <a:off x="1250829" y="6380480"/>
            <a:ext cx="5788145" cy="365125"/>
          </a:xfrm>
          <a:prstGeom prst="rect">
            <a:avLst/>
          </a:prstGeom>
        </p:spPr>
        <p:txBody>
          <a:bodyPr/>
          <a:lstStyle/>
          <a:p>
            <a:r>
              <a:rPr lang="en-US"/>
              <a:t>May 14, 2018</a:t>
            </a:r>
          </a:p>
        </p:txBody>
      </p:sp>
      <p:sp>
        <p:nvSpPr>
          <p:cNvPr id="6" name="Slide Number Placeholder 5">
            <a:extLst>
              <a:ext uri="{FF2B5EF4-FFF2-40B4-BE49-F238E27FC236}">
                <a16:creationId xmlns:a16="http://schemas.microsoft.com/office/drawing/2014/main" id="{1EC06F25-E5BC-4FF2-8D75-633A88E0F4FC}"/>
              </a:ext>
            </a:extLst>
          </p:cNvPr>
          <p:cNvSpPr>
            <a:spLocks noGrp="1"/>
          </p:cNvSpPr>
          <p:nvPr>
            <p:ph type="sldNum" sz="quarter" idx="12"/>
          </p:nvPr>
        </p:nvSpPr>
        <p:spPr/>
        <p:txBody>
          <a:bodyPr/>
          <a:lstStyle/>
          <a:p>
            <a:fld id="{F381F4A6-7B57-40E1-B1CA-63D790E01FBF}" type="slidenum">
              <a:rPr lang="en-US" smtClean="0"/>
              <a:t>‹#›</a:t>
            </a:fld>
            <a:endParaRPr lang="en-US"/>
          </a:p>
        </p:txBody>
      </p:sp>
      <p:sp>
        <p:nvSpPr>
          <p:cNvPr id="7" name="Table Placeholder 6">
            <a:extLst>
              <a:ext uri="{FF2B5EF4-FFF2-40B4-BE49-F238E27FC236}">
                <a16:creationId xmlns:a16="http://schemas.microsoft.com/office/drawing/2014/main" id="{66308FF3-147C-4AB6-AD42-90D5360F20C9}"/>
              </a:ext>
            </a:extLst>
          </p:cNvPr>
          <p:cNvSpPr>
            <a:spLocks noGrp="1"/>
          </p:cNvSpPr>
          <p:nvPr>
            <p:ph type="tbl" sz="quarter" idx="13"/>
          </p:nvPr>
        </p:nvSpPr>
        <p:spPr>
          <a:xfrm>
            <a:off x="7353301" y="1066800"/>
            <a:ext cx="4478338" cy="5110163"/>
          </a:xfrm>
        </p:spPr>
        <p:txBody>
          <a:bodyPr/>
          <a:lstStyle/>
          <a:p>
            <a:endParaRPr lang="en-US"/>
          </a:p>
        </p:txBody>
      </p:sp>
    </p:spTree>
    <p:extLst>
      <p:ext uri="{BB962C8B-B14F-4D97-AF65-F5344CB8AC3E}">
        <p14:creationId xmlns:p14="http://schemas.microsoft.com/office/powerpoint/2010/main" val="11437511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a:defRPr/>
            </a:pPr>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a:defRPr/>
            </a:pPr>
            <a:r>
              <a:rPr lang="en-GB"/>
              <a:t>CH2009</a:t>
            </a:r>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a:defRPr/>
            </a:pPr>
            <a:fld id="{026E978E-FE6E-4ABC-97AC-98D8DBDADBF4}" type="slidenum">
              <a:rPr lang="en-GB" altLang="en-US" smtClean="0"/>
              <a:pPr>
                <a:defRPr/>
              </a:pPr>
              <a:t>‹#›</a:t>
            </a:fld>
            <a:endParaRPr lang="en-GB" altLang="en-US"/>
          </a:p>
        </p:txBody>
      </p:sp>
    </p:spTree>
    <p:extLst>
      <p:ext uri="{BB962C8B-B14F-4D97-AF65-F5344CB8AC3E}">
        <p14:creationId xmlns:p14="http://schemas.microsoft.com/office/powerpoint/2010/main" val="4067119404"/>
      </p:ext>
    </p:extLst>
  </p:cSld>
  <p:clrMap bg1="lt1" tx1="dk1" bg2="lt2" tx2="dk2" accent1="accent1" accent2="accent2" accent3="accent3" accent4="accent4" accent5="accent5" accent6="accent6" hlink="hlink" folHlink="folHlink"/>
  <p:sldLayoutIdLst>
    <p:sldLayoutId id="2147484807" r:id="rId1"/>
    <p:sldLayoutId id="2147484808" r:id="rId2"/>
    <p:sldLayoutId id="2147484809" r:id="rId3"/>
    <p:sldLayoutId id="2147484810" r:id="rId4"/>
    <p:sldLayoutId id="2147484811" r:id="rId5"/>
    <p:sldLayoutId id="2147484812" r:id="rId6"/>
    <p:sldLayoutId id="2147484813" r:id="rId7"/>
    <p:sldLayoutId id="2147484814" r:id="rId8"/>
    <p:sldLayoutId id="2147484815" r:id="rId9"/>
    <p:sldLayoutId id="2147484816" r:id="rId10"/>
    <p:sldLayoutId id="2147484817" r:id="rId11"/>
    <p:sldLayoutId id="2147484818" r:id="rId12"/>
    <p:sldLayoutId id="2147484819" r:id="rId13"/>
    <p:sldLayoutId id="2147484820" r:id="rId14"/>
    <p:sldLayoutId id="2147484821" r:id="rId15"/>
    <p:sldLayoutId id="2147484822" r:id="rId16"/>
    <p:sldLayoutId id="2147484823" r:id="rId17"/>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cgi.org.uk/professional-development/discover-governance/looking-to-start-a-career-in-governance/what-is-governance#:~:text=Governance%20is%20a%20system%20that,its%20people%20behave%20and%20perform." TargetMode="External"/><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2.jpeg"/></Relationships>
</file>

<file path=ppt/slides/_rels/slide10.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image" Target="../media/image16.png"/><Relationship Id="rId4" Type="http://schemas.openxmlformats.org/officeDocument/2006/relationships/hyperlink" Target="https://www-vlebooks-com.ezproxy.uwtsd.ac.uk/Product/Index/2737342?page=0&amp;startBookmarkId=-1"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hyperlink" Target="https://www.ecologyandsociety.org/vol25/iss4/art19/" TargetMode="External"/></Relationships>
</file>

<file path=ppt/slides/_rels/slide37.xml.rels><?xml version="1.0" encoding="UTF-8" standalone="yes"?>
<Relationships xmlns="http://schemas.openxmlformats.org/package/2006/relationships"><Relationship Id="rId3" Type="http://schemas.openxmlformats.org/officeDocument/2006/relationships/hyperlink" Target="https://www.ecologyandsociety.org/vol25/iss4/art19/"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38.png"/></Relationships>
</file>

<file path=ppt/slides/_rels/slide38.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hyperlink" Target="https://conbio.onlinelibrary.wiley.com/doi/epdf/10.1111/conl.12600" TargetMode="External"/></Relationships>
</file>

<file path=ppt/slides/_rels/slide39.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hyperlink" Target="https://chinadialogue.net/en/climate/chinas-first-50-years-in-global-environmental-governance/" TargetMode="External"/></Relationships>
</file>

<file path=ppt/slides/_rels/slide40.xml.rels><?xml version="1.0" encoding="UTF-8" standalone="yes"?>
<Relationships xmlns="http://schemas.openxmlformats.org/package/2006/relationships"><Relationship Id="rId8" Type="http://schemas.openxmlformats.org/officeDocument/2006/relationships/image" Target="../media/image46.png"/><Relationship Id="rId3" Type="http://schemas.openxmlformats.org/officeDocument/2006/relationships/image" Target="../media/image41.png"/><Relationship Id="rId7" Type="http://schemas.openxmlformats.org/officeDocument/2006/relationships/image" Target="../media/image45.png"/><Relationship Id="rId2" Type="http://schemas.openxmlformats.org/officeDocument/2006/relationships/notesSlide" Target="../notesSlides/notesSlide20.xml"/><Relationship Id="rId1" Type="http://schemas.openxmlformats.org/officeDocument/2006/relationships/slideLayout" Target="../slideLayouts/slideLayout12.xml"/><Relationship Id="rId6" Type="http://schemas.openxmlformats.org/officeDocument/2006/relationships/image" Target="../media/image44.png"/><Relationship Id="rId11" Type="http://schemas.openxmlformats.org/officeDocument/2006/relationships/image" Target="../media/image49.jpeg"/><Relationship Id="rId5" Type="http://schemas.openxmlformats.org/officeDocument/2006/relationships/image" Target="../media/image43.png"/><Relationship Id="rId10" Type="http://schemas.openxmlformats.org/officeDocument/2006/relationships/image" Target="../media/image48.png"/><Relationship Id="rId4" Type="http://schemas.openxmlformats.org/officeDocument/2006/relationships/image" Target="../media/image42.svg"/><Relationship Id="rId9" Type="http://schemas.openxmlformats.org/officeDocument/2006/relationships/image" Target="../media/image47.jpeg"/></Relationships>
</file>

<file path=ppt/slides/_rels/slide41.xml.rels><?xml version="1.0" encoding="UTF-8" standalone="yes"?>
<Relationships xmlns="http://schemas.openxmlformats.org/package/2006/relationships"><Relationship Id="rId2" Type="http://schemas.openxmlformats.org/officeDocument/2006/relationships/image" Target="../media/image50.jpeg"/><Relationship Id="rId1" Type="http://schemas.openxmlformats.org/officeDocument/2006/relationships/slideLayout" Target="../slideLayouts/slideLayout12.xml"/></Relationships>
</file>

<file path=ppt/slides/_rels/slide4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3.xml.rels><?xml version="1.0" encoding="UTF-8" standalone="yes"?>
<Relationships xmlns="http://schemas.openxmlformats.org/package/2006/relationships"><Relationship Id="rId8" Type="http://schemas.openxmlformats.org/officeDocument/2006/relationships/image" Target="../media/image56.png"/><Relationship Id="rId3" Type="http://schemas.openxmlformats.org/officeDocument/2006/relationships/image" Target="../media/image51.png"/><Relationship Id="rId7" Type="http://schemas.openxmlformats.org/officeDocument/2006/relationships/image" Target="../media/image55.png"/><Relationship Id="rId2" Type="http://schemas.openxmlformats.org/officeDocument/2006/relationships/notesSlide" Target="../notesSlides/notesSlide21.xml"/><Relationship Id="rId1" Type="http://schemas.openxmlformats.org/officeDocument/2006/relationships/slideLayout" Target="../slideLayouts/slideLayout14.xml"/><Relationship Id="rId6" Type="http://schemas.openxmlformats.org/officeDocument/2006/relationships/image" Target="../media/image54.jpeg"/><Relationship Id="rId11" Type="http://schemas.openxmlformats.org/officeDocument/2006/relationships/image" Target="../media/image59.png"/><Relationship Id="rId5" Type="http://schemas.openxmlformats.org/officeDocument/2006/relationships/image" Target="../media/image53.jpeg"/><Relationship Id="rId10" Type="http://schemas.openxmlformats.org/officeDocument/2006/relationships/image" Target="../media/image58.png"/><Relationship Id="rId4" Type="http://schemas.openxmlformats.org/officeDocument/2006/relationships/image" Target="../media/image52.png"/><Relationship Id="rId9" Type="http://schemas.openxmlformats.org/officeDocument/2006/relationships/image" Target="../media/image57.png"/></Relationships>
</file>

<file path=ppt/slides/_rels/slide44.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15.xml"/></Relationships>
</file>

<file path=ppt/slides/_rels/slide45.xml.rels><?xml version="1.0" encoding="UTF-8" standalone="yes"?>
<Relationships xmlns="http://schemas.openxmlformats.org/package/2006/relationships"><Relationship Id="rId2" Type="http://schemas.openxmlformats.org/officeDocument/2006/relationships/chart" Target="../charts/chart2.xml"/><Relationship Id="rId1" Type="http://schemas.openxmlformats.org/officeDocument/2006/relationships/slideLayout" Target="../slideLayouts/slideLayout15.xml"/></Relationships>
</file>

<file path=ppt/slides/_rels/slide4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6.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7.xml.rels><?xml version="1.0" encoding="UTF-8" standalone="yes"?>
<Relationships xmlns="http://schemas.openxmlformats.org/package/2006/relationships"><Relationship Id="rId3" Type="http://schemas.openxmlformats.org/officeDocument/2006/relationships/hyperlink" Target="https://www.boeing.com/principles/sustainability/index.page?gclid=Cj0KCQjwsp6pBhCfARIsAD3GZuZEz-77G6PkpSh2suIGM2ZvYXB3U1dYudVLUBSZC6e3RIpgPj9oVUIaAkktEALw_wcB" TargetMode="External"/><Relationship Id="rId2" Type="http://schemas.openxmlformats.org/officeDocument/2006/relationships/image" Target="../media/image60.jpeg"/><Relationship Id="rId1" Type="http://schemas.openxmlformats.org/officeDocument/2006/relationships/slideLayout" Target="../slideLayouts/slideLayout16.xml"/></Relationships>
</file>

<file path=ppt/slides/_rels/slide48.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22.xml"/><Relationship Id="rId1" Type="http://schemas.openxmlformats.org/officeDocument/2006/relationships/slideLayout" Target="../slideLayouts/slideLayout17.xml"/><Relationship Id="rId4" Type="http://schemas.openxmlformats.org/officeDocument/2006/relationships/image" Target="../media/image62.png"/></Relationships>
</file>

<file path=ppt/slides/_rels/slide4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hyperlink" Target="https://www.thecorporategovernanceinstitute.com/insights/news-analysis/what-is-esg-and-why-is-it-important/" TargetMode="External"/><Relationship Id="rId1" Type="http://schemas.openxmlformats.org/officeDocument/2006/relationships/slideLayout" Target="../slideLayouts/slideLayout16.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0.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hyperlink" Target="https://www.thecorporategovernanceinstitute.com/insights/news-analysis/what-is-esg-and-why-is-it-important/" TargetMode="External"/><Relationship Id="rId1" Type="http://schemas.openxmlformats.org/officeDocument/2006/relationships/slideLayout" Target="../slideLayouts/slideLayout16.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51.xml.rels><?xml version="1.0" encoding="UTF-8" standalone="yes"?>
<Relationships xmlns="http://schemas.openxmlformats.org/package/2006/relationships"><Relationship Id="rId3" Type="http://schemas.openxmlformats.org/officeDocument/2006/relationships/hyperlink" Target="https://www.cdp.net/en/data/corporate-environmental-action-tracker#b19effd00b1b9a22fc3d22fd1b30694b" TargetMode="External"/><Relationship Id="rId2" Type="http://schemas.openxmlformats.org/officeDocument/2006/relationships/notesSlide" Target="../notesSlides/notesSlide23.xml"/><Relationship Id="rId1" Type="http://schemas.openxmlformats.org/officeDocument/2006/relationships/slideLayout" Target="../slideLayouts/slideLayout2.xml"/><Relationship Id="rId5" Type="http://schemas.openxmlformats.org/officeDocument/2006/relationships/image" Target="../media/image63.png"/><Relationship Id="rId4" Type="http://schemas.openxmlformats.org/officeDocument/2006/relationships/hyperlink" Target="https://www.cdp.net/en/info/governance" TargetMode="External"/></Relationships>
</file>

<file path=ppt/slides/_rels/slide52.xml.rels><?xml version="1.0" encoding="UTF-8" standalone="yes"?>
<Relationships xmlns="http://schemas.openxmlformats.org/package/2006/relationships"><Relationship Id="rId3" Type="http://schemas.openxmlformats.org/officeDocument/2006/relationships/hyperlink" Target="https://www.cdp.net/en/data/corporate-environmental-action-tracker#b19effd00b1b9a22fc3d22fd1b30694b" TargetMode="External"/><Relationship Id="rId2" Type="http://schemas.openxmlformats.org/officeDocument/2006/relationships/notesSlide" Target="../notesSlides/notesSlide24.xml"/><Relationship Id="rId1" Type="http://schemas.openxmlformats.org/officeDocument/2006/relationships/slideLayout" Target="../slideLayouts/slideLayout2.xml"/><Relationship Id="rId4" Type="http://schemas.openxmlformats.org/officeDocument/2006/relationships/image" Target="../media/image64.png"/></Relationships>
</file>

<file path=ppt/slides/_rels/slide53.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hyperlink" Target="https://www.cdp.net/en/data/corporate-environmental-action-tracker#b19effd00b1b9a22fc3d22fd1b30694b" TargetMode="External"/><Relationship Id="rId7" Type="http://schemas.openxmlformats.org/officeDocument/2006/relationships/image" Target="../media/image66.png"/><Relationship Id="rId2" Type="http://schemas.openxmlformats.org/officeDocument/2006/relationships/notesSlide" Target="../notesSlides/notesSlide26.xml"/><Relationship Id="rId1" Type="http://schemas.openxmlformats.org/officeDocument/2006/relationships/slideLayout" Target="../slideLayouts/slideLayout2.xml"/><Relationship Id="rId6" Type="http://schemas.openxmlformats.org/officeDocument/2006/relationships/hyperlink" Target="https://www.cdp.net/en/corporate-environmental-action-tracker?report=strategy_and_transition_plan" TargetMode="External"/><Relationship Id="rId5" Type="http://schemas.openxmlformats.org/officeDocument/2006/relationships/hyperlink" Target="https://www.cdp.net/en/corporate-environmental-action-tracker?report=governance" TargetMode="External"/><Relationship Id="rId4" Type="http://schemas.openxmlformats.org/officeDocument/2006/relationships/hyperlink" Target="https://www.cdp.net/en/corporate-environmental-action-tracker?report=disclosure" TargetMode="External"/></Relationships>
</file>

<file path=ppt/slides/_rels/slide55.xml.rels><?xml version="1.0" encoding="UTF-8" standalone="yes"?>
<Relationships xmlns="http://schemas.openxmlformats.org/package/2006/relationships"><Relationship Id="rId3" Type="http://schemas.openxmlformats.org/officeDocument/2006/relationships/image" Target="../media/image67.jpe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2050" name="Picture 2" descr="VectorMine/Shutterstock">
            <a:extLst>
              <a:ext uri="{FF2B5EF4-FFF2-40B4-BE49-F238E27FC236}">
                <a16:creationId xmlns:a16="http://schemas.microsoft.com/office/drawing/2014/main" id="{53678E41-69D3-F6DF-56DF-1ABD945BE571}"/>
              </a:ext>
            </a:extLst>
          </p:cNvPr>
          <p:cNvPicPr>
            <a:picLocks noChangeAspect="1" noChangeArrowheads="1"/>
          </p:cNvPicPr>
          <p:nvPr/>
        </p:nvPicPr>
        <p:blipFill rotWithShape="1">
          <a:blip r:embed="rId2" cstate="print">
            <a:duotone>
              <a:prstClr val="black"/>
              <a:schemeClr val="tx2">
                <a:tint val="45000"/>
                <a:satMod val="400000"/>
              </a:schemeClr>
            </a:duotone>
            <a:alphaModFix amt="25000"/>
            <a:extLst>
              <a:ext uri="{28A0092B-C50C-407E-A947-70E740481C1C}">
                <a14:useLocalDpi xmlns:a14="http://schemas.microsoft.com/office/drawing/2010/main"/>
              </a:ext>
            </a:extLst>
          </a:blip>
          <a:srcRect/>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ctrTitle"/>
          </p:nvPr>
        </p:nvSpPr>
        <p:spPr>
          <a:xfrm>
            <a:off x="1524000" y="1122363"/>
            <a:ext cx="9144000" cy="2777852"/>
          </a:xfrm>
        </p:spPr>
        <p:txBody>
          <a:bodyPr vert="horz" lIns="91440" tIns="45720" rIns="91440" bIns="45720" rtlCol="0">
            <a:normAutofit/>
          </a:bodyPr>
          <a:lstStyle/>
          <a:p>
            <a:r>
              <a:rPr lang="en-US" sz="4700">
                <a:latin typeface="Neue Haas Grotesk Text Pro" panose="020B0504020202020204" pitchFamily="34" charset="0"/>
              </a:rPr>
              <a:t>Governance and strategic management </a:t>
            </a:r>
            <a:br>
              <a:rPr lang="en-US" sz="4700"/>
            </a:br>
            <a:br>
              <a:rPr lang="en-US" sz="4700"/>
            </a:br>
            <a:endParaRPr lang="en-US" sz="4700" kern="1200">
              <a:latin typeface="+mj-lt"/>
              <a:ea typeface="+mj-ea"/>
              <a:cs typeface="+mj-cs"/>
            </a:endParaRPr>
          </a:p>
        </p:txBody>
      </p:sp>
      <p:pic>
        <p:nvPicPr>
          <p:cNvPr id="4" name="Picture 3" descr="A black background with white text&#10;&#10;Description automatically generated">
            <a:extLst>
              <a:ext uri="{FF2B5EF4-FFF2-40B4-BE49-F238E27FC236}">
                <a16:creationId xmlns:a16="http://schemas.microsoft.com/office/drawing/2014/main" id="{7A19026B-86C9-F7D6-F80D-B050D073D061}"/>
              </a:ext>
            </a:extLst>
          </p:cNvPr>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335360" y="5445224"/>
            <a:ext cx="2945904" cy="1362481"/>
          </a:xfrm>
          <a:prstGeom prst="rect">
            <a:avLst/>
          </a:prstGeom>
        </p:spPr>
      </p:pic>
      <p:sp>
        <p:nvSpPr>
          <p:cNvPr id="6" name="TextBox 5">
            <a:extLst>
              <a:ext uri="{FF2B5EF4-FFF2-40B4-BE49-F238E27FC236}">
                <a16:creationId xmlns:a16="http://schemas.microsoft.com/office/drawing/2014/main" id="{C5E5C976-1E1C-8372-175B-8D955CEEDB39}"/>
              </a:ext>
            </a:extLst>
          </p:cNvPr>
          <p:cNvSpPr txBox="1"/>
          <p:nvPr/>
        </p:nvSpPr>
        <p:spPr>
          <a:xfrm>
            <a:off x="10488488" y="6021288"/>
            <a:ext cx="4272136" cy="707886"/>
          </a:xfrm>
          <a:prstGeom prst="rect">
            <a:avLst/>
          </a:prstGeom>
          <a:noFill/>
        </p:spPr>
        <p:txBody>
          <a:bodyPr wrap="square">
            <a:spAutoFit/>
          </a:bodyPr>
          <a:lstStyle/>
          <a:p>
            <a:pPr algn="l"/>
            <a:r>
              <a:rPr lang="en-GB" sz="2000" b="1" i="0" dirty="0">
                <a:effectLst/>
                <a:latin typeface="-apple-system"/>
              </a:rPr>
              <a:t>ACBA7007</a:t>
            </a:r>
          </a:p>
          <a:p>
            <a:pPr algn="l"/>
            <a:r>
              <a:rPr lang="en-GB" sz="2000" b="1" dirty="0">
                <a:latin typeface="-apple-system"/>
              </a:rPr>
              <a:t>Alissa Flatley</a:t>
            </a:r>
            <a:endParaRPr lang="en-GB" sz="2000" b="1" i="0" dirty="0">
              <a:effectLst/>
              <a:latin typeface="-apple-system"/>
            </a:endParaRPr>
          </a:p>
        </p:txBody>
      </p:sp>
    </p:spTree>
    <p:extLst>
      <p:ext uri="{BB962C8B-B14F-4D97-AF65-F5344CB8AC3E}">
        <p14:creationId xmlns:p14="http://schemas.microsoft.com/office/powerpoint/2010/main" val="211752879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800100" y="3822610"/>
            <a:ext cx="4229100" cy="2255461"/>
          </a:xfrm>
        </p:spPr>
        <p:txBody>
          <a:bodyPr vert="horz" lIns="91440" tIns="45720" rIns="91440" bIns="45720" rtlCol="0" anchor="t">
            <a:normAutofit/>
          </a:bodyPr>
          <a:lstStyle/>
          <a:p>
            <a:pPr algn="l"/>
            <a:r>
              <a:rPr lang="en-US" sz="4000" b="1" dirty="0">
                <a:latin typeface="Neue Haas Grotesk Text Pro" panose="020B0504020202020204" pitchFamily="34" charset="0"/>
              </a:rPr>
              <a:t>Governance</a:t>
            </a:r>
            <a:br>
              <a:rPr lang="en-US" sz="3200" dirty="0"/>
            </a:br>
            <a:br>
              <a:rPr lang="en-US" sz="3200" dirty="0"/>
            </a:br>
            <a:endParaRPr lang="en-US" sz="3200" dirty="0"/>
          </a:p>
        </p:txBody>
      </p:sp>
      <p:pic>
        <p:nvPicPr>
          <p:cNvPr id="2102" name="Picture 2101" descr="One in a crowd">
            <a:extLst>
              <a:ext uri="{FF2B5EF4-FFF2-40B4-BE49-F238E27FC236}">
                <a16:creationId xmlns:a16="http://schemas.microsoft.com/office/drawing/2014/main" id="{272AD0FD-2AC8-DE2A-CC5D-FF6E1196E380}"/>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a:stretch/>
        </p:blipFill>
        <p:spPr>
          <a:xfrm>
            <a:off x="866422" y="-1"/>
            <a:ext cx="10459156" cy="3517995"/>
          </a:xfrm>
          <a:prstGeom prst="rect">
            <a:avLst/>
          </a:prstGeom>
        </p:spPr>
      </p:pic>
      <p:cxnSp>
        <p:nvCxnSpPr>
          <p:cNvPr id="2126" name="Straight Connector 2123">
            <a:extLst>
              <a:ext uri="{FF2B5EF4-FFF2-40B4-BE49-F238E27FC236}">
                <a16:creationId xmlns:a16="http://schemas.microsoft.com/office/drawing/2014/main" id="{249EDD1B-F94D-B4E6-ACAA-566B9A26FDE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6422" y="3517997"/>
            <a:ext cx="10459156"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16779E11-796C-1016-DE14-7F8662FED019}"/>
              </a:ext>
            </a:extLst>
          </p:cNvPr>
          <p:cNvSpPr txBox="1"/>
          <p:nvPr/>
        </p:nvSpPr>
        <p:spPr>
          <a:xfrm>
            <a:off x="4727848" y="3854885"/>
            <a:ext cx="6625951" cy="2384552"/>
          </a:xfrm>
          <a:prstGeom prst="rect">
            <a:avLst/>
          </a:prstGeom>
        </p:spPr>
        <p:txBody>
          <a:bodyPr vert="horz" lIns="91440" tIns="45720" rIns="91440" bIns="45720" rtlCol="0">
            <a:normAutofit/>
          </a:bodyPr>
          <a:lstStyle/>
          <a:p>
            <a:pPr indent="-228600" defTabSz="914400">
              <a:lnSpc>
                <a:spcPct val="90000"/>
              </a:lnSpc>
              <a:spcAft>
                <a:spcPts val="600"/>
              </a:spcAft>
              <a:buFont typeface="Arial" panose="020B0604020202020204" pitchFamily="34" charset="0"/>
              <a:buChar char="•"/>
            </a:pPr>
            <a:r>
              <a:rPr lang="en-US" sz="2000" b="0" i="0" dirty="0">
                <a:effectLst/>
              </a:rPr>
              <a:t>Governance is a system that provides a framework for managing </a:t>
            </a:r>
            <a:r>
              <a:rPr lang="en-US" sz="2000" b="0" i="0" dirty="0" err="1">
                <a:effectLst/>
              </a:rPr>
              <a:t>organisations</a:t>
            </a:r>
            <a:r>
              <a:rPr lang="en-US" sz="2000" b="0" i="0" dirty="0">
                <a:effectLst/>
              </a:rPr>
              <a:t>. It identifies who can make decisions, who has the authority to act on behalf of the </a:t>
            </a:r>
            <a:r>
              <a:rPr lang="en-US" sz="2000" b="0" i="0" dirty="0" err="1">
                <a:effectLst/>
              </a:rPr>
              <a:t>organisation</a:t>
            </a:r>
            <a:r>
              <a:rPr lang="en-US" sz="2000" b="0" i="0" dirty="0">
                <a:effectLst/>
              </a:rPr>
              <a:t> and who is accountable for how an </a:t>
            </a:r>
            <a:r>
              <a:rPr lang="en-US" sz="2000" b="0" i="0" dirty="0" err="1">
                <a:effectLst/>
              </a:rPr>
              <a:t>organisation</a:t>
            </a:r>
            <a:r>
              <a:rPr lang="en-US" sz="2000" b="0" i="0" dirty="0">
                <a:effectLst/>
              </a:rPr>
              <a:t> and its people behave and perform.</a:t>
            </a:r>
          </a:p>
          <a:p>
            <a:pPr indent="-228600" defTabSz="914400">
              <a:lnSpc>
                <a:spcPct val="90000"/>
              </a:lnSpc>
              <a:spcAft>
                <a:spcPts val="600"/>
              </a:spcAft>
              <a:buFont typeface="Arial" panose="020B0604020202020204" pitchFamily="34" charset="0"/>
              <a:buChar char="•"/>
            </a:pPr>
            <a:endParaRPr lang="en-US" sz="1700" dirty="0"/>
          </a:p>
          <a:p>
            <a:pPr indent="-228600" defTabSz="914400">
              <a:lnSpc>
                <a:spcPct val="90000"/>
              </a:lnSpc>
              <a:spcAft>
                <a:spcPts val="600"/>
              </a:spcAft>
              <a:buFont typeface="Arial" panose="020B0604020202020204" pitchFamily="34" charset="0"/>
              <a:buChar char="•"/>
            </a:pPr>
            <a:r>
              <a:rPr lang="en-US" sz="2000" dirty="0">
                <a:hlinkClick r:id="rId3"/>
              </a:rPr>
              <a:t>Discover Governance - What is governance? (cgi.org.uk)</a:t>
            </a:r>
            <a:endParaRPr lang="en-US" sz="2000" dirty="0"/>
          </a:p>
        </p:txBody>
      </p:sp>
    </p:spTree>
    <p:extLst>
      <p:ext uri="{BB962C8B-B14F-4D97-AF65-F5344CB8AC3E}">
        <p14:creationId xmlns:p14="http://schemas.microsoft.com/office/powerpoint/2010/main" val="14815738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10" name="Rectangle 2105">
            <a:extLst>
              <a:ext uri="{FF2B5EF4-FFF2-40B4-BE49-F238E27FC236}">
                <a16:creationId xmlns:a16="http://schemas.microsoft.com/office/drawing/2014/main" id="{32E62931-8EB4-42BB-BAAB-D8757BE66D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367461" y="728664"/>
            <a:ext cx="4984813" cy="3157080"/>
          </a:xfrm>
          <a:noFill/>
        </p:spPr>
        <p:txBody>
          <a:bodyPr vert="horz" lIns="91440" tIns="45720" rIns="91440" bIns="45720" rtlCol="0">
            <a:normAutofit/>
          </a:bodyPr>
          <a:lstStyle/>
          <a:p>
            <a:pPr algn="l"/>
            <a:r>
              <a:rPr lang="en-US" sz="5200" b="1" dirty="0">
                <a:latin typeface="Neue Haas Grotesk Text Pro" panose="020B0504020202020204" pitchFamily="34" charset="0"/>
              </a:rPr>
              <a:t>First…. government</a:t>
            </a:r>
            <a:br>
              <a:rPr lang="en-US" sz="5200" dirty="0"/>
            </a:br>
            <a:br>
              <a:rPr lang="en-US" sz="5200" dirty="0"/>
            </a:br>
            <a:endParaRPr lang="en-US" sz="5200" kern="1200" dirty="0">
              <a:latin typeface="+mj-lt"/>
              <a:ea typeface="+mj-ea"/>
              <a:cs typeface="+mj-cs"/>
            </a:endParaRPr>
          </a:p>
        </p:txBody>
      </p:sp>
      <p:pic>
        <p:nvPicPr>
          <p:cNvPr id="2111" name="Picture 2101" descr="Front steps and columns of a majestic city building">
            <a:extLst>
              <a:ext uri="{FF2B5EF4-FFF2-40B4-BE49-F238E27FC236}">
                <a16:creationId xmlns:a16="http://schemas.microsoft.com/office/drawing/2014/main" id="{6062DCEC-CC25-5602-86FF-CE97C067F81C}"/>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b="-1"/>
          <a:stretch/>
        </p:blipFill>
        <p:spPr>
          <a:xfrm>
            <a:off x="1" y="10"/>
            <a:ext cx="6005512" cy="6857990"/>
          </a:xfrm>
          <a:prstGeom prst="rect">
            <a:avLst/>
          </a:prstGeom>
        </p:spPr>
      </p:pic>
      <p:sp>
        <p:nvSpPr>
          <p:cNvPr id="4" name="TextBox 3">
            <a:extLst>
              <a:ext uri="{FF2B5EF4-FFF2-40B4-BE49-F238E27FC236}">
                <a16:creationId xmlns:a16="http://schemas.microsoft.com/office/drawing/2014/main" id="{80F3AAB9-98E7-971A-B0BF-7F27298D56DF}"/>
              </a:ext>
            </a:extLst>
          </p:cNvPr>
          <p:cNvSpPr txBox="1"/>
          <p:nvPr/>
        </p:nvSpPr>
        <p:spPr>
          <a:xfrm>
            <a:off x="6528847" y="3140968"/>
            <a:ext cx="4662039" cy="1323439"/>
          </a:xfrm>
          <a:prstGeom prst="rect">
            <a:avLst/>
          </a:prstGeom>
          <a:noFill/>
        </p:spPr>
        <p:txBody>
          <a:bodyPr wrap="square">
            <a:spAutoFit/>
          </a:bodyPr>
          <a:lstStyle/>
          <a:p>
            <a:r>
              <a:rPr lang="en-GB" sz="2000" dirty="0"/>
              <a:t>It should be noted straight away that </a:t>
            </a:r>
            <a:r>
              <a:rPr lang="en-GB" sz="2000" b="1" dirty="0"/>
              <a:t>Governance is not Government</a:t>
            </a:r>
            <a:r>
              <a:rPr lang="en-GB" sz="2000" dirty="0"/>
              <a:t>, although government at any level can potentially become part of a governance process. </a:t>
            </a:r>
          </a:p>
        </p:txBody>
      </p:sp>
    </p:spTree>
    <p:extLst>
      <p:ext uri="{BB962C8B-B14F-4D97-AF65-F5344CB8AC3E}">
        <p14:creationId xmlns:p14="http://schemas.microsoft.com/office/powerpoint/2010/main" val="39625504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07"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3109" name="Rectangle 3108">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3"/>
          <p:cNvSpPr>
            <a:spLocks noGrp="1" noChangeArrowheads="1"/>
          </p:cNvSpPr>
          <p:nvPr>
            <p:ph type="title"/>
          </p:nvPr>
        </p:nvSpPr>
        <p:spPr>
          <a:xfrm>
            <a:off x="761803" y="350196"/>
            <a:ext cx="4646904" cy="1624520"/>
          </a:xfrm>
        </p:spPr>
        <p:txBody>
          <a:bodyPr anchor="ctr">
            <a:normAutofit/>
          </a:bodyPr>
          <a:lstStyle/>
          <a:p>
            <a:pPr eaLnBrk="1" hangingPunct="1">
              <a:defRPr/>
            </a:pPr>
            <a:r>
              <a:rPr lang="en-US" sz="4000" b="1" dirty="0">
                <a:latin typeface="Neue Haas Grotesk Text Pro" panose="020B0504020202020204" pitchFamily="34" charset="0"/>
                <a:ea typeface="ＭＳ Ｐゴシック" pitchFamily="34" charset="-128"/>
              </a:rPr>
              <a:t>What is government?</a:t>
            </a:r>
          </a:p>
        </p:txBody>
      </p:sp>
      <p:sp>
        <p:nvSpPr>
          <p:cNvPr id="3075" name="Rectangle 4"/>
          <p:cNvSpPr>
            <a:spLocks noGrp="1" noChangeArrowheads="1"/>
          </p:cNvSpPr>
          <p:nvPr>
            <p:ph idx="1"/>
          </p:nvPr>
        </p:nvSpPr>
        <p:spPr>
          <a:xfrm>
            <a:off x="761802" y="2743200"/>
            <a:ext cx="4646905" cy="3613149"/>
          </a:xfrm>
        </p:spPr>
        <p:txBody>
          <a:bodyPr anchor="ctr">
            <a:normAutofit/>
          </a:bodyPr>
          <a:lstStyle/>
          <a:p>
            <a:pPr eaLnBrk="1" hangingPunct="1">
              <a:defRPr/>
            </a:pPr>
            <a:r>
              <a:rPr lang="en-US" sz="2000" b="1">
                <a:latin typeface="Calibri" pitchFamily="34" charset="0"/>
                <a:ea typeface="ＭＳ Ｐゴシック" pitchFamily="34" charset="-128"/>
              </a:rPr>
              <a:t>Government</a:t>
            </a:r>
            <a:r>
              <a:rPr lang="en-US" sz="2000">
                <a:latin typeface="Calibri" pitchFamily="34" charset="0"/>
                <a:ea typeface="ＭＳ Ｐゴシック" pitchFamily="34" charset="-128"/>
              </a:rPr>
              <a:t> is made up of the </a:t>
            </a:r>
            <a:r>
              <a:rPr lang="en-US" sz="2000" b="1">
                <a:latin typeface="Calibri" pitchFamily="34" charset="0"/>
                <a:ea typeface="ＭＳ Ｐゴシック" pitchFamily="34" charset="-128"/>
              </a:rPr>
              <a:t>people </a:t>
            </a:r>
            <a:r>
              <a:rPr lang="en-US" sz="2000">
                <a:latin typeface="Calibri" pitchFamily="34" charset="0"/>
                <a:ea typeface="ＭＳ Ｐゴシック" pitchFamily="34" charset="-128"/>
              </a:rPr>
              <a:t>and</a:t>
            </a:r>
            <a:r>
              <a:rPr lang="en-US" sz="2000" b="1">
                <a:latin typeface="Calibri" pitchFamily="34" charset="0"/>
                <a:ea typeface="ＭＳ Ｐゴシック" pitchFamily="34" charset="-128"/>
              </a:rPr>
              <a:t> institutions </a:t>
            </a:r>
            <a:r>
              <a:rPr lang="en-US" sz="2000">
                <a:latin typeface="Calibri" pitchFamily="34" charset="0"/>
                <a:ea typeface="ＭＳ Ｐゴシック" pitchFamily="34" charset="-128"/>
              </a:rPr>
              <a:t>put in place to run or govern a country, state, province, territory or community.</a:t>
            </a:r>
          </a:p>
          <a:p>
            <a:pPr eaLnBrk="1" hangingPunct="1">
              <a:defRPr/>
            </a:pPr>
            <a:r>
              <a:rPr lang="en-US" sz="2000">
                <a:latin typeface="Calibri" pitchFamily="34" charset="0"/>
                <a:ea typeface="ＭＳ Ｐゴシック" pitchFamily="34" charset="-128"/>
              </a:rPr>
              <a:t>The role of government </a:t>
            </a:r>
            <a:r>
              <a:rPr lang="en-CA" sz="2000">
                <a:latin typeface="Calibri" pitchFamily="34" charset="0"/>
                <a:ea typeface="ＭＳ Ｐゴシック" pitchFamily="34" charset="-128"/>
              </a:rPr>
              <a:t>is to make decisions and enforce laws for the people it is responsible for. </a:t>
            </a:r>
          </a:p>
          <a:p>
            <a:pPr eaLnBrk="1" hangingPunct="1">
              <a:defRPr/>
            </a:pPr>
            <a:r>
              <a:rPr lang="en-CA" sz="2000">
                <a:latin typeface="Calibri" pitchFamily="34" charset="0"/>
                <a:ea typeface="ＭＳ Ｐゴシック" pitchFamily="34" charset="-128"/>
              </a:rPr>
              <a:t>The purpose of government is to protect its </a:t>
            </a:r>
            <a:r>
              <a:rPr lang="en-CA" sz="2000" b="1">
                <a:latin typeface="Calibri" pitchFamily="34" charset="0"/>
                <a:ea typeface="ＭＳ Ｐゴシック" pitchFamily="34" charset="-128"/>
              </a:rPr>
              <a:t>citizens</a:t>
            </a:r>
            <a:r>
              <a:rPr lang="en-CA" sz="2000">
                <a:latin typeface="Calibri" pitchFamily="34" charset="0"/>
                <a:ea typeface="ＭＳ Ｐゴシック" pitchFamily="34" charset="-128"/>
              </a:rPr>
              <a:t> and provide </a:t>
            </a:r>
            <a:r>
              <a:rPr lang="en-CA" sz="2000" b="1">
                <a:latin typeface="Calibri" pitchFamily="34" charset="0"/>
                <a:ea typeface="ＭＳ Ｐゴシック" pitchFamily="34" charset="-128"/>
              </a:rPr>
              <a:t>services</a:t>
            </a:r>
            <a:r>
              <a:rPr lang="en-CA" sz="2000">
                <a:latin typeface="Calibri" pitchFamily="34" charset="0"/>
                <a:ea typeface="ＭＳ Ｐゴシック" pitchFamily="34" charset="-128"/>
              </a:rPr>
              <a:t>.</a:t>
            </a:r>
            <a:endParaRPr lang="en-US" sz="2000">
              <a:latin typeface="Calibri" pitchFamily="34" charset="0"/>
              <a:ea typeface="ＭＳ Ｐゴシック" pitchFamily="34" charset="-128"/>
            </a:endParaRPr>
          </a:p>
          <a:p>
            <a:pPr eaLnBrk="1" hangingPunct="1">
              <a:buNone/>
              <a:defRPr/>
            </a:pPr>
            <a:endParaRPr lang="en-US" sz="2000">
              <a:latin typeface="Calibri" pitchFamily="34" charset="0"/>
              <a:ea typeface="ＭＳ Ｐゴシック" pitchFamily="34" charset="-128"/>
            </a:endParaRPr>
          </a:p>
        </p:txBody>
      </p:sp>
      <p:pic>
        <p:nvPicPr>
          <p:cNvPr id="3102" name="Picture 3085" descr="A room of colourful chairs">
            <a:extLst>
              <a:ext uri="{FF2B5EF4-FFF2-40B4-BE49-F238E27FC236}">
                <a16:creationId xmlns:a16="http://schemas.microsoft.com/office/drawing/2014/main" id="{F2FADCD9-2DF9-90A3-AE57-1C92C55F3881}"/>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b="-2"/>
          <a:stretch/>
        </p:blipFill>
        <p:spPr>
          <a:xfrm>
            <a:off x="6096000" y="1"/>
            <a:ext cx="6102825" cy="6858000"/>
          </a:xfrm>
          <a:prstGeom prst="rect">
            <a:avLst/>
          </a:prstGeom>
        </p:spPr>
      </p:pic>
    </p:spTree>
    <p:extLst>
      <p:ext uri="{BB962C8B-B14F-4D97-AF65-F5344CB8AC3E}">
        <p14:creationId xmlns:p14="http://schemas.microsoft.com/office/powerpoint/2010/main" val="4567039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28" name="Rectangle 4127">
            <a:extLst>
              <a:ext uri="{FF2B5EF4-FFF2-40B4-BE49-F238E27FC236}">
                <a16:creationId xmlns:a16="http://schemas.microsoft.com/office/drawing/2014/main" id="{04C21BAE-6866-4C7A-A7EC-C1B2E572D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124" name="Picture 4123" descr="An illustration of the global population">
            <a:extLst>
              <a:ext uri="{FF2B5EF4-FFF2-40B4-BE49-F238E27FC236}">
                <a16:creationId xmlns:a16="http://schemas.microsoft.com/office/drawing/2014/main" id="{6C537827-1D05-25C5-8732-53B4759AA82F}"/>
              </a:ext>
            </a:extLst>
          </p:cNvPr>
          <p:cNvPicPr>
            <a:picLocks noChangeAspect="1"/>
          </p:cNvPicPr>
          <p:nvPr/>
        </p:nvPicPr>
        <p:blipFill rotWithShape="1">
          <a:blip r:embed="rId3"/>
          <a:srcRect/>
          <a:stretch/>
        </p:blipFill>
        <p:spPr>
          <a:xfrm>
            <a:off x="1" y="1"/>
            <a:ext cx="12192000" cy="6857999"/>
          </a:xfrm>
          <a:prstGeom prst="rect">
            <a:avLst/>
          </a:prstGeom>
        </p:spPr>
      </p:pic>
      <p:sp useBgFill="1">
        <p:nvSpPr>
          <p:cNvPr id="4130" name="Freeform: Shape 4129">
            <a:extLst>
              <a:ext uri="{FF2B5EF4-FFF2-40B4-BE49-F238E27FC236}">
                <a16:creationId xmlns:a16="http://schemas.microsoft.com/office/drawing/2014/main" id="{7E7D0C94-08B4-48AE-8813-CC4D60294F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899" y="609600"/>
            <a:ext cx="5372101" cy="5513767"/>
          </a:xfrm>
          <a:custGeom>
            <a:avLst/>
            <a:gdLst>
              <a:gd name="connsiteX0" fmla="*/ 0 w 5372101"/>
              <a:gd name="connsiteY0" fmla="*/ 0 h 5513767"/>
              <a:gd name="connsiteX1" fmla="*/ 5372101 w 5372101"/>
              <a:gd name="connsiteY1" fmla="*/ 0 h 5513767"/>
              <a:gd name="connsiteX2" fmla="*/ 5372101 w 5372101"/>
              <a:gd name="connsiteY2" fmla="*/ 5513767 h 5513767"/>
              <a:gd name="connsiteX3" fmla="*/ 5363126 w 5372101"/>
              <a:gd name="connsiteY3" fmla="*/ 5512835 h 5513767"/>
              <a:gd name="connsiteX4" fmla="*/ 5316714 w 5372101"/>
              <a:gd name="connsiteY4" fmla="*/ 5491247 h 5513767"/>
              <a:gd name="connsiteX5" fmla="*/ 5198331 w 5372101"/>
              <a:gd name="connsiteY5" fmla="*/ 5470092 h 5513767"/>
              <a:gd name="connsiteX6" fmla="*/ 5150428 w 5372101"/>
              <a:gd name="connsiteY6" fmla="*/ 5472506 h 5513767"/>
              <a:gd name="connsiteX7" fmla="*/ 5085506 w 5372101"/>
              <a:gd name="connsiteY7" fmla="*/ 5468851 h 5513767"/>
              <a:gd name="connsiteX8" fmla="*/ 4968663 w 5372101"/>
              <a:gd name="connsiteY8" fmla="*/ 5470487 h 5513767"/>
              <a:gd name="connsiteX9" fmla="*/ 4815623 w 5372101"/>
              <a:gd name="connsiteY9" fmla="*/ 5458622 h 5513767"/>
              <a:gd name="connsiteX10" fmla="*/ 4716679 w 5372101"/>
              <a:gd name="connsiteY10" fmla="*/ 5405365 h 5513767"/>
              <a:gd name="connsiteX11" fmla="*/ 4704891 w 5372101"/>
              <a:gd name="connsiteY11" fmla="*/ 5411529 h 5513767"/>
              <a:gd name="connsiteX12" fmla="*/ 4630496 w 5372101"/>
              <a:gd name="connsiteY12" fmla="*/ 5396532 h 5513767"/>
              <a:gd name="connsiteX13" fmla="*/ 4506964 w 5372101"/>
              <a:gd name="connsiteY13" fmla="*/ 5396685 h 5513767"/>
              <a:gd name="connsiteX14" fmla="*/ 4427135 w 5372101"/>
              <a:gd name="connsiteY14" fmla="*/ 5358585 h 5513767"/>
              <a:gd name="connsiteX15" fmla="*/ 4028338 w 5372101"/>
              <a:gd name="connsiteY15" fmla="*/ 5313494 h 5513767"/>
              <a:gd name="connsiteX16" fmla="*/ 4015367 w 5372101"/>
              <a:gd name="connsiteY16" fmla="*/ 5320766 h 5513767"/>
              <a:gd name="connsiteX17" fmla="*/ 4002837 w 5372101"/>
              <a:gd name="connsiteY17" fmla="*/ 5322294 h 5513767"/>
              <a:gd name="connsiteX18" fmla="*/ 3997650 w 5372101"/>
              <a:gd name="connsiteY18" fmla="*/ 5329513 h 5513767"/>
              <a:gd name="connsiteX19" fmla="*/ 3991991 w 5372101"/>
              <a:gd name="connsiteY19" fmla="*/ 5331908 h 5513767"/>
              <a:gd name="connsiteX20" fmla="*/ 3925210 w 5372101"/>
              <a:gd name="connsiteY20" fmla="*/ 5319395 h 5513767"/>
              <a:gd name="connsiteX21" fmla="*/ 3837014 w 5372101"/>
              <a:gd name="connsiteY21" fmla="*/ 5289023 h 5513767"/>
              <a:gd name="connsiteX22" fmla="*/ 3798765 w 5372101"/>
              <a:gd name="connsiteY22" fmla="*/ 5299431 h 5513767"/>
              <a:gd name="connsiteX23" fmla="*/ 3792144 w 5372101"/>
              <a:gd name="connsiteY23" fmla="*/ 5301616 h 5513767"/>
              <a:gd name="connsiteX24" fmla="*/ 3766249 w 5372101"/>
              <a:gd name="connsiteY24" fmla="*/ 5301869 h 5513767"/>
              <a:gd name="connsiteX25" fmla="*/ 3718651 w 5372101"/>
              <a:gd name="connsiteY25" fmla="*/ 5320541 h 5513767"/>
              <a:gd name="connsiteX26" fmla="*/ 3671207 w 5372101"/>
              <a:gd name="connsiteY26" fmla="*/ 5318046 h 5513767"/>
              <a:gd name="connsiteX27" fmla="*/ 3446863 w 5372101"/>
              <a:gd name="connsiteY27" fmla="*/ 5294348 h 5513767"/>
              <a:gd name="connsiteX28" fmla="*/ 3312000 w 5372101"/>
              <a:gd name="connsiteY28" fmla="*/ 5286923 h 5513767"/>
              <a:gd name="connsiteX29" fmla="*/ 3259756 w 5372101"/>
              <a:gd name="connsiteY29" fmla="*/ 5294712 h 5513767"/>
              <a:gd name="connsiteX30" fmla="*/ 3187481 w 5372101"/>
              <a:gd name="connsiteY30" fmla="*/ 5298457 h 5513767"/>
              <a:gd name="connsiteX31" fmla="*/ 3124115 w 5372101"/>
              <a:gd name="connsiteY31" fmla="*/ 5294626 h 5513767"/>
              <a:gd name="connsiteX32" fmla="*/ 3099907 w 5372101"/>
              <a:gd name="connsiteY32" fmla="*/ 5302443 h 5513767"/>
              <a:gd name="connsiteX33" fmla="*/ 3017494 w 5372101"/>
              <a:gd name="connsiteY33" fmla="*/ 5301439 h 5513767"/>
              <a:gd name="connsiteX34" fmla="*/ 3010848 w 5372101"/>
              <a:gd name="connsiteY34" fmla="*/ 5307225 h 5513767"/>
              <a:gd name="connsiteX35" fmla="*/ 2994286 w 5372101"/>
              <a:gd name="connsiteY35" fmla="*/ 5309060 h 5513767"/>
              <a:gd name="connsiteX36" fmla="*/ 2988160 w 5372101"/>
              <a:gd name="connsiteY36" fmla="*/ 5310041 h 5513767"/>
              <a:gd name="connsiteX37" fmla="*/ 2984260 w 5372101"/>
              <a:gd name="connsiteY37" fmla="*/ 5307528 h 5513767"/>
              <a:gd name="connsiteX38" fmla="*/ 2979127 w 5372101"/>
              <a:gd name="connsiteY38" fmla="*/ 5308389 h 5513767"/>
              <a:gd name="connsiteX39" fmla="*/ 2978660 w 5372101"/>
              <a:gd name="connsiteY39" fmla="*/ 5311563 h 5513767"/>
              <a:gd name="connsiteX40" fmla="*/ 2946326 w 5372101"/>
              <a:gd name="connsiteY40" fmla="*/ 5316745 h 5513767"/>
              <a:gd name="connsiteX41" fmla="*/ 2713134 w 5372101"/>
              <a:gd name="connsiteY41" fmla="*/ 5331381 h 5513767"/>
              <a:gd name="connsiteX42" fmla="*/ 2352072 w 5372101"/>
              <a:gd name="connsiteY42" fmla="*/ 5342761 h 5513767"/>
              <a:gd name="connsiteX43" fmla="*/ 2260922 w 5372101"/>
              <a:gd name="connsiteY43" fmla="*/ 5328122 h 5513767"/>
              <a:gd name="connsiteX44" fmla="*/ 2178497 w 5372101"/>
              <a:gd name="connsiteY44" fmla="*/ 5351065 h 5513767"/>
              <a:gd name="connsiteX45" fmla="*/ 2034408 w 5372101"/>
              <a:gd name="connsiteY45" fmla="*/ 5307958 h 5513767"/>
              <a:gd name="connsiteX46" fmla="*/ 1831505 w 5372101"/>
              <a:gd name="connsiteY46" fmla="*/ 5312691 h 5513767"/>
              <a:gd name="connsiteX47" fmla="*/ 1710387 w 5372101"/>
              <a:gd name="connsiteY47" fmla="*/ 5308705 h 5513767"/>
              <a:gd name="connsiteX48" fmla="*/ 1664816 w 5372101"/>
              <a:gd name="connsiteY48" fmla="*/ 5296479 h 5513767"/>
              <a:gd name="connsiteX49" fmla="*/ 1600883 w 5372101"/>
              <a:gd name="connsiteY49" fmla="*/ 5286607 h 5513767"/>
              <a:gd name="connsiteX50" fmla="*/ 1488397 w 5372101"/>
              <a:gd name="connsiteY50" fmla="*/ 5260898 h 5513767"/>
              <a:gd name="connsiteX51" fmla="*/ 1336670 w 5372101"/>
              <a:gd name="connsiteY51" fmla="*/ 5240770 h 5513767"/>
              <a:gd name="connsiteX52" fmla="*/ 1224297 w 5372101"/>
              <a:gd name="connsiteY52" fmla="*/ 5271845 h 5513767"/>
              <a:gd name="connsiteX53" fmla="*/ 1214830 w 5372101"/>
              <a:gd name="connsiteY53" fmla="*/ 5263450 h 5513767"/>
              <a:gd name="connsiteX54" fmla="*/ 1138181 w 5372101"/>
              <a:gd name="connsiteY54" fmla="*/ 5262590 h 5513767"/>
              <a:gd name="connsiteX55" fmla="*/ 943575 w 5372101"/>
              <a:gd name="connsiteY55" fmla="*/ 5290808 h 5513767"/>
              <a:gd name="connsiteX56" fmla="*/ 529813 w 5372101"/>
              <a:gd name="connsiteY56" fmla="*/ 5218555 h 5513767"/>
              <a:gd name="connsiteX57" fmla="*/ 519546 w 5372101"/>
              <a:gd name="connsiteY57" fmla="*/ 5208845 h 5513767"/>
              <a:gd name="connsiteX58" fmla="*/ 507906 w 5372101"/>
              <a:gd name="connsiteY58" fmla="*/ 5204779 h 5513767"/>
              <a:gd name="connsiteX59" fmla="*/ 505153 w 5372101"/>
              <a:gd name="connsiteY59" fmla="*/ 5196726 h 5513767"/>
              <a:gd name="connsiteX60" fmla="*/ 500429 w 5372101"/>
              <a:gd name="connsiteY60" fmla="*/ 5193241 h 5513767"/>
              <a:gd name="connsiteX61" fmla="*/ 431923 w 5372101"/>
              <a:gd name="connsiteY61" fmla="*/ 5191553 h 5513767"/>
              <a:gd name="connsiteX62" fmla="*/ 337115 w 5372101"/>
              <a:gd name="connsiteY62" fmla="*/ 5202714 h 5513767"/>
              <a:gd name="connsiteX63" fmla="*/ 303383 w 5372101"/>
              <a:gd name="connsiteY63" fmla="*/ 5184750 h 5513767"/>
              <a:gd name="connsiteX64" fmla="*/ 297664 w 5372101"/>
              <a:gd name="connsiteY64" fmla="*/ 5181269 h 5513767"/>
              <a:gd name="connsiteX65" fmla="*/ 272701 w 5372101"/>
              <a:gd name="connsiteY65" fmla="*/ 5175678 h 5513767"/>
              <a:gd name="connsiteX66" fmla="*/ 268242 w 5372101"/>
              <a:gd name="connsiteY66" fmla="*/ 5163678 h 5513767"/>
              <a:gd name="connsiteX67" fmla="*/ 232517 w 5372101"/>
              <a:gd name="connsiteY67" fmla="*/ 5147792 h 5513767"/>
              <a:gd name="connsiteX68" fmla="*/ 185851 w 5372101"/>
              <a:gd name="connsiteY68" fmla="*/ 5140408 h 5513767"/>
              <a:gd name="connsiteX69" fmla="*/ 20337 w 5372101"/>
              <a:gd name="connsiteY69" fmla="*/ 5113040 h 5513767"/>
              <a:gd name="connsiteX70" fmla="*/ 0 w 5372101"/>
              <a:gd name="connsiteY70" fmla="*/ 5112243 h 5513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5372101" h="5513767">
                <a:moveTo>
                  <a:pt x="0" y="0"/>
                </a:moveTo>
                <a:lnTo>
                  <a:pt x="5372101" y="0"/>
                </a:lnTo>
                <a:lnTo>
                  <a:pt x="5372101" y="5513767"/>
                </a:lnTo>
                <a:lnTo>
                  <a:pt x="5363126" y="5512835"/>
                </a:lnTo>
                <a:cubicBezTo>
                  <a:pt x="5345779" y="5509071"/>
                  <a:pt x="5329767" y="5502649"/>
                  <a:pt x="5316714" y="5491247"/>
                </a:cubicBezTo>
                <a:cubicBezTo>
                  <a:pt x="5295689" y="5478131"/>
                  <a:pt x="5219502" y="5459909"/>
                  <a:pt x="5198331" y="5470092"/>
                </a:cubicBezTo>
                <a:cubicBezTo>
                  <a:pt x="5181052" y="5469102"/>
                  <a:pt x="5165047" y="5459569"/>
                  <a:pt x="5150428" y="5472506"/>
                </a:cubicBezTo>
                <a:cubicBezTo>
                  <a:pt x="5129562" y="5487248"/>
                  <a:pt x="5088050" y="5445894"/>
                  <a:pt x="5085506" y="5468851"/>
                </a:cubicBezTo>
                <a:cubicBezTo>
                  <a:pt x="5055692" y="5440170"/>
                  <a:pt x="5006122" y="5469577"/>
                  <a:pt x="4968663" y="5470487"/>
                </a:cubicBezTo>
                <a:cubicBezTo>
                  <a:pt x="4947085" y="5444049"/>
                  <a:pt x="4889767" y="5472037"/>
                  <a:pt x="4815623" y="5458622"/>
                </a:cubicBezTo>
                <a:cubicBezTo>
                  <a:pt x="4792418" y="5428488"/>
                  <a:pt x="4765548" y="5449887"/>
                  <a:pt x="4716679" y="5405365"/>
                </a:cubicBezTo>
                <a:cubicBezTo>
                  <a:pt x="4713235" y="5407807"/>
                  <a:pt x="4709266" y="5409883"/>
                  <a:pt x="4704891" y="5411529"/>
                </a:cubicBezTo>
                <a:cubicBezTo>
                  <a:pt x="4679473" y="5421092"/>
                  <a:pt x="4646164" y="5414379"/>
                  <a:pt x="4630496" y="5396532"/>
                </a:cubicBezTo>
                <a:cubicBezTo>
                  <a:pt x="4590205" y="5365061"/>
                  <a:pt x="4548419" y="5412094"/>
                  <a:pt x="4506964" y="5396685"/>
                </a:cubicBezTo>
                <a:lnTo>
                  <a:pt x="4427135" y="5358585"/>
                </a:lnTo>
                <a:cubicBezTo>
                  <a:pt x="4319267" y="5308575"/>
                  <a:pt x="4152341" y="5340956"/>
                  <a:pt x="4028338" y="5313494"/>
                </a:cubicBezTo>
                <a:lnTo>
                  <a:pt x="4015367" y="5320766"/>
                </a:lnTo>
                <a:lnTo>
                  <a:pt x="4002837" y="5322294"/>
                </a:lnTo>
                <a:lnTo>
                  <a:pt x="3997650" y="5329513"/>
                </a:lnTo>
                <a:lnTo>
                  <a:pt x="3991991" y="5331908"/>
                </a:lnTo>
                <a:cubicBezTo>
                  <a:pt x="3969659" y="5338581"/>
                  <a:pt x="3978880" y="5316131"/>
                  <a:pt x="3925210" y="5319395"/>
                </a:cubicBezTo>
                <a:cubicBezTo>
                  <a:pt x="3947765" y="5277139"/>
                  <a:pt x="3837331" y="5338342"/>
                  <a:pt x="3837014" y="5289023"/>
                </a:cubicBezTo>
                <a:cubicBezTo>
                  <a:pt x="3824001" y="5291376"/>
                  <a:pt x="3811407" y="5295212"/>
                  <a:pt x="3798765" y="5299431"/>
                </a:cubicBezTo>
                <a:lnTo>
                  <a:pt x="3792144" y="5301616"/>
                </a:lnTo>
                <a:lnTo>
                  <a:pt x="3766249" y="5301869"/>
                </a:lnTo>
                <a:lnTo>
                  <a:pt x="3718651" y="5320541"/>
                </a:lnTo>
                <a:cubicBezTo>
                  <a:pt x="3703968" y="5321892"/>
                  <a:pt x="3688308" y="5321427"/>
                  <a:pt x="3671207" y="5318046"/>
                </a:cubicBezTo>
                <a:cubicBezTo>
                  <a:pt x="3616458" y="5288532"/>
                  <a:pt x="3514048" y="5333307"/>
                  <a:pt x="3446863" y="5294348"/>
                </a:cubicBezTo>
                <a:cubicBezTo>
                  <a:pt x="3420930" y="5283822"/>
                  <a:pt x="3333157" y="5274511"/>
                  <a:pt x="3312000" y="5286923"/>
                </a:cubicBezTo>
                <a:cubicBezTo>
                  <a:pt x="3292759" y="5287903"/>
                  <a:pt x="3273112" y="5280334"/>
                  <a:pt x="3259756" y="5294712"/>
                </a:cubicBezTo>
                <a:cubicBezTo>
                  <a:pt x="3239905" y="5311572"/>
                  <a:pt x="3185410" y="5275588"/>
                  <a:pt x="3187481" y="5298457"/>
                </a:cubicBezTo>
                <a:cubicBezTo>
                  <a:pt x="3168018" y="5286036"/>
                  <a:pt x="3146200" y="5288458"/>
                  <a:pt x="3124115" y="5294626"/>
                </a:cubicBezTo>
                <a:lnTo>
                  <a:pt x="3099907" y="5302443"/>
                </a:lnTo>
                <a:lnTo>
                  <a:pt x="3017494" y="5301439"/>
                </a:lnTo>
                <a:lnTo>
                  <a:pt x="3010848" y="5307225"/>
                </a:lnTo>
                <a:lnTo>
                  <a:pt x="2994286" y="5309060"/>
                </a:lnTo>
                <a:lnTo>
                  <a:pt x="2988160" y="5310041"/>
                </a:lnTo>
                <a:lnTo>
                  <a:pt x="2984260" y="5307528"/>
                </a:lnTo>
                <a:cubicBezTo>
                  <a:pt x="2981957" y="5306419"/>
                  <a:pt x="2980273" y="5306402"/>
                  <a:pt x="2979127" y="5308389"/>
                </a:cubicBezTo>
                <a:cubicBezTo>
                  <a:pt x="2978971" y="5309447"/>
                  <a:pt x="2978816" y="5310505"/>
                  <a:pt x="2978660" y="5311563"/>
                </a:cubicBezTo>
                <a:lnTo>
                  <a:pt x="2946326" y="5316745"/>
                </a:lnTo>
                <a:lnTo>
                  <a:pt x="2713134" y="5331381"/>
                </a:lnTo>
                <a:cubicBezTo>
                  <a:pt x="2610698" y="5372328"/>
                  <a:pt x="2466037" y="5325762"/>
                  <a:pt x="2352072" y="5342761"/>
                </a:cubicBezTo>
                <a:cubicBezTo>
                  <a:pt x="2293501" y="5293708"/>
                  <a:pt x="2324138" y="5338538"/>
                  <a:pt x="2260922" y="5328122"/>
                </a:cubicBezTo>
                <a:cubicBezTo>
                  <a:pt x="2275681" y="5372347"/>
                  <a:pt x="2185007" y="5301703"/>
                  <a:pt x="2178497" y="5351065"/>
                </a:cubicBezTo>
                <a:cubicBezTo>
                  <a:pt x="2133294" y="5337229"/>
                  <a:pt x="2097074" y="5300208"/>
                  <a:pt x="2034408" y="5307958"/>
                </a:cubicBezTo>
                <a:cubicBezTo>
                  <a:pt x="1981894" y="5332879"/>
                  <a:pt x="1896288" y="5279365"/>
                  <a:pt x="1831505" y="5312691"/>
                </a:cubicBezTo>
                <a:cubicBezTo>
                  <a:pt x="1807063" y="5321035"/>
                  <a:pt x="1727674" y="5322925"/>
                  <a:pt x="1710387" y="5308705"/>
                </a:cubicBezTo>
                <a:cubicBezTo>
                  <a:pt x="1693367" y="5306094"/>
                  <a:pt x="1674901" y="5312009"/>
                  <a:pt x="1664816" y="5296479"/>
                </a:cubicBezTo>
                <a:cubicBezTo>
                  <a:pt x="1649255" y="5277912"/>
                  <a:pt x="1596152" y="5309335"/>
                  <a:pt x="1600883" y="5286607"/>
                </a:cubicBezTo>
                <a:cubicBezTo>
                  <a:pt x="1563066" y="5308189"/>
                  <a:pt x="1524339" y="5269513"/>
                  <a:pt x="1488397" y="5260898"/>
                </a:cubicBezTo>
                <a:cubicBezTo>
                  <a:pt x="1459246" y="5282011"/>
                  <a:pt x="1412580" y="5243108"/>
                  <a:pt x="1336670" y="5240770"/>
                </a:cubicBezTo>
                <a:cubicBezTo>
                  <a:pt x="1304792" y="5265122"/>
                  <a:pt x="1285508" y="5238878"/>
                  <a:pt x="1224297" y="5271845"/>
                </a:cubicBezTo>
                <a:cubicBezTo>
                  <a:pt x="1221731" y="5268771"/>
                  <a:pt x="1218543" y="5265944"/>
                  <a:pt x="1214830" y="5263450"/>
                </a:cubicBezTo>
                <a:cubicBezTo>
                  <a:pt x="1193241" y="5248952"/>
                  <a:pt x="1158925" y="5248567"/>
                  <a:pt x="1138181" y="5262590"/>
                </a:cubicBezTo>
                <a:lnTo>
                  <a:pt x="943575" y="5290808"/>
                </a:lnTo>
                <a:cubicBezTo>
                  <a:pt x="823587" y="5316899"/>
                  <a:pt x="658340" y="5217603"/>
                  <a:pt x="529813" y="5218555"/>
                </a:cubicBezTo>
                <a:lnTo>
                  <a:pt x="519546" y="5208845"/>
                </a:lnTo>
                <a:lnTo>
                  <a:pt x="507906" y="5204779"/>
                </a:lnTo>
                <a:lnTo>
                  <a:pt x="505153" y="5196726"/>
                </a:lnTo>
                <a:lnTo>
                  <a:pt x="500429" y="5193241"/>
                </a:lnTo>
                <a:cubicBezTo>
                  <a:pt x="480923" y="5182176"/>
                  <a:pt x="482807" y="5205793"/>
                  <a:pt x="431923" y="5191553"/>
                </a:cubicBezTo>
                <a:cubicBezTo>
                  <a:pt x="440499" y="5237077"/>
                  <a:pt x="352872" y="5155083"/>
                  <a:pt x="337115" y="5202714"/>
                </a:cubicBezTo>
                <a:cubicBezTo>
                  <a:pt x="325265" y="5197752"/>
                  <a:pt x="314288" y="5191441"/>
                  <a:pt x="303383" y="5184750"/>
                </a:cubicBezTo>
                <a:lnTo>
                  <a:pt x="297664" y="5181269"/>
                </a:lnTo>
                <a:lnTo>
                  <a:pt x="272701" y="5175678"/>
                </a:lnTo>
                <a:lnTo>
                  <a:pt x="268242" y="5163678"/>
                </a:lnTo>
                <a:lnTo>
                  <a:pt x="232517" y="5147792"/>
                </a:lnTo>
                <a:cubicBezTo>
                  <a:pt x="218741" y="5143453"/>
                  <a:pt x="203450" y="5140668"/>
                  <a:pt x="185851" y="5140408"/>
                </a:cubicBezTo>
                <a:cubicBezTo>
                  <a:pt x="139207" y="5153337"/>
                  <a:pt x="79723" y="5120316"/>
                  <a:pt x="20337" y="5113040"/>
                </a:cubicBezTo>
                <a:lnTo>
                  <a:pt x="0" y="5112243"/>
                </a:lnTo>
                <a:close/>
              </a:path>
            </a:pathLst>
          </a:custGeom>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Rectangle 3"/>
          <p:cNvSpPr>
            <a:spLocks noGrp="1" noChangeArrowheads="1"/>
          </p:cNvSpPr>
          <p:nvPr>
            <p:ph type="title"/>
          </p:nvPr>
        </p:nvSpPr>
        <p:spPr>
          <a:xfrm>
            <a:off x="1037809" y="1071350"/>
            <a:ext cx="4775162" cy="1339382"/>
          </a:xfrm>
        </p:spPr>
        <p:txBody>
          <a:bodyPr>
            <a:normAutofit fontScale="90000"/>
          </a:bodyPr>
          <a:lstStyle/>
          <a:p>
            <a:pPr algn="ctr" eaLnBrk="1" hangingPunct="1">
              <a:defRPr/>
            </a:pPr>
            <a:r>
              <a:rPr lang="en-US" sz="3600" b="1" dirty="0">
                <a:latin typeface="Neue Haas Grotesk Text Pro" panose="020B0504020202020204" pitchFamily="34" charset="0"/>
                <a:ea typeface="ＭＳ Ｐゴシック" pitchFamily="34" charset="-128"/>
              </a:rPr>
              <a:t>How do governments compare?</a:t>
            </a:r>
          </a:p>
        </p:txBody>
      </p:sp>
      <p:sp>
        <p:nvSpPr>
          <p:cNvPr id="4132" name="Rectangle 6">
            <a:extLst>
              <a:ext uri="{FF2B5EF4-FFF2-40B4-BE49-F238E27FC236}">
                <a16:creationId xmlns:a16="http://schemas.microsoft.com/office/drawing/2014/main" id="{F0C518C2-0AA4-470C-87B9-9CBF428FBA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64666" y="399531"/>
            <a:ext cx="1707751"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6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99" name="Rectangle 4"/>
          <p:cNvSpPr>
            <a:spLocks noGrp="1" noChangeArrowheads="1"/>
          </p:cNvSpPr>
          <p:nvPr>
            <p:ph idx="1"/>
          </p:nvPr>
        </p:nvSpPr>
        <p:spPr>
          <a:xfrm>
            <a:off x="872602" y="2892399"/>
            <a:ext cx="4775162" cy="3109740"/>
          </a:xfrm>
        </p:spPr>
        <p:txBody>
          <a:bodyPr anchor="ctr">
            <a:normAutofit/>
          </a:bodyPr>
          <a:lstStyle/>
          <a:p>
            <a:pPr eaLnBrk="1" hangingPunct="1">
              <a:buFontTx/>
              <a:buNone/>
              <a:defRPr/>
            </a:pPr>
            <a:r>
              <a:rPr lang="en-US" sz="2000" dirty="0">
                <a:latin typeface="Calibri" pitchFamily="34" charset="0"/>
                <a:ea typeface="ＭＳ Ｐゴシック" pitchFamily="34" charset="-128"/>
              </a:rPr>
              <a:t>    Governments around the world differ from one another and they can be compared by considering the following questions:</a:t>
            </a:r>
          </a:p>
          <a:p>
            <a:pPr eaLnBrk="1" hangingPunct="1">
              <a:buFontTx/>
              <a:buNone/>
              <a:defRPr/>
            </a:pPr>
            <a:endParaRPr lang="en-US" sz="1700" dirty="0">
              <a:latin typeface="Calibri" pitchFamily="34" charset="0"/>
              <a:ea typeface="ＭＳ Ｐゴシック" pitchFamily="34" charset="-128"/>
            </a:endParaRPr>
          </a:p>
          <a:p>
            <a:pPr lvl="1" algn="ctr" eaLnBrk="1" hangingPunct="1">
              <a:buFontTx/>
              <a:buNone/>
              <a:defRPr/>
            </a:pPr>
            <a:r>
              <a:rPr lang="en-US" sz="1700" dirty="0">
                <a:latin typeface="Calibri" pitchFamily="34" charset="0"/>
                <a:ea typeface="ＭＳ Ｐゴシック" pitchFamily="34" charset="-128"/>
              </a:rPr>
              <a:t>                  </a:t>
            </a:r>
          </a:p>
          <a:p>
            <a:pPr eaLnBrk="1" hangingPunct="1">
              <a:buFontTx/>
              <a:buNone/>
              <a:defRPr/>
            </a:pPr>
            <a:endParaRPr lang="en-US" sz="1700" dirty="0">
              <a:latin typeface="Calibri" pitchFamily="34" charset="0"/>
              <a:ea typeface="ＭＳ Ｐゴシック" pitchFamily="34" charset="-128"/>
            </a:endParaRPr>
          </a:p>
          <a:p>
            <a:pPr marL="457200" indent="-457200">
              <a:buFontTx/>
              <a:buAutoNum type="alphaLcParenR"/>
              <a:defRPr/>
            </a:pPr>
            <a:endParaRPr lang="en-US" sz="1700" dirty="0">
              <a:latin typeface="Calibri" pitchFamily="34" charset="0"/>
              <a:ea typeface="ＭＳ Ｐゴシック" pitchFamily="34" charset="-128"/>
            </a:endParaRPr>
          </a:p>
          <a:p>
            <a:pPr eaLnBrk="1" hangingPunct="1">
              <a:buFontTx/>
              <a:buNone/>
              <a:defRPr/>
            </a:pPr>
            <a:endParaRPr lang="en-US" sz="1700" dirty="0">
              <a:ea typeface="ＭＳ Ｐゴシック" pitchFamily="34" charset="-128"/>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28" name="Rectangle 4127">
            <a:extLst>
              <a:ext uri="{FF2B5EF4-FFF2-40B4-BE49-F238E27FC236}">
                <a16:creationId xmlns:a16="http://schemas.microsoft.com/office/drawing/2014/main" id="{04C21BAE-6866-4C7A-A7EC-C1B2E572D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124" name="Picture 4123" descr="An illustration of the global population">
            <a:extLst>
              <a:ext uri="{FF2B5EF4-FFF2-40B4-BE49-F238E27FC236}">
                <a16:creationId xmlns:a16="http://schemas.microsoft.com/office/drawing/2014/main" id="{6C537827-1D05-25C5-8732-53B4759AA82F}"/>
              </a:ext>
            </a:extLst>
          </p:cNvPr>
          <p:cNvPicPr>
            <a:picLocks noChangeAspect="1"/>
          </p:cNvPicPr>
          <p:nvPr/>
        </p:nvPicPr>
        <p:blipFill rotWithShape="1">
          <a:blip r:embed="rId3"/>
          <a:srcRect/>
          <a:stretch/>
        </p:blipFill>
        <p:spPr>
          <a:xfrm>
            <a:off x="1" y="1"/>
            <a:ext cx="12192000" cy="6857999"/>
          </a:xfrm>
          <a:prstGeom prst="rect">
            <a:avLst/>
          </a:prstGeom>
        </p:spPr>
      </p:pic>
      <p:sp useBgFill="1">
        <p:nvSpPr>
          <p:cNvPr id="4130" name="Freeform: Shape 4129">
            <a:extLst>
              <a:ext uri="{FF2B5EF4-FFF2-40B4-BE49-F238E27FC236}">
                <a16:creationId xmlns:a16="http://schemas.microsoft.com/office/drawing/2014/main" id="{7E7D0C94-08B4-48AE-8813-CC4D60294F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899" y="609600"/>
            <a:ext cx="5372101" cy="5513767"/>
          </a:xfrm>
          <a:custGeom>
            <a:avLst/>
            <a:gdLst>
              <a:gd name="connsiteX0" fmla="*/ 0 w 5372101"/>
              <a:gd name="connsiteY0" fmla="*/ 0 h 5513767"/>
              <a:gd name="connsiteX1" fmla="*/ 5372101 w 5372101"/>
              <a:gd name="connsiteY1" fmla="*/ 0 h 5513767"/>
              <a:gd name="connsiteX2" fmla="*/ 5372101 w 5372101"/>
              <a:gd name="connsiteY2" fmla="*/ 5513767 h 5513767"/>
              <a:gd name="connsiteX3" fmla="*/ 5363126 w 5372101"/>
              <a:gd name="connsiteY3" fmla="*/ 5512835 h 5513767"/>
              <a:gd name="connsiteX4" fmla="*/ 5316714 w 5372101"/>
              <a:gd name="connsiteY4" fmla="*/ 5491247 h 5513767"/>
              <a:gd name="connsiteX5" fmla="*/ 5198331 w 5372101"/>
              <a:gd name="connsiteY5" fmla="*/ 5470092 h 5513767"/>
              <a:gd name="connsiteX6" fmla="*/ 5150428 w 5372101"/>
              <a:gd name="connsiteY6" fmla="*/ 5472506 h 5513767"/>
              <a:gd name="connsiteX7" fmla="*/ 5085506 w 5372101"/>
              <a:gd name="connsiteY7" fmla="*/ 5468851 h 5513767"/>
              <a:gd name="connsiteX8" fmla="*/ 4968663 w 5372101"/>
              <a:gd name="connsiteY8" fmla="*/ 5470487 h 5513767"/>
              <a:gd name="connsiteX9" fmla="*/ 4815623 w 5372101"/>
              <a:gd name="connsiteY9" fmla="*/ 5458622 h 5513767"/>
              <a:gd name="connsiteX10" fmla="*/ 4716679 w 5372101"/>
              <a:gd name="connsiteY10" fmla="*/ 5405365 h 5513767"/>
              <a:gd name="connsiteX11" fmla="*/ 4704891 w 5372101"/>
              <a:gd name="connsiteY11" fmla="*/ 5411529 h 5513767"/>
              <a:gd name="connsiteX12" fmla="*/ 4630496 w 5372101"/>
              <a:gd name="connsiteY12" fmla="*/ 5396532 h 5513767"/>
              <a:gd name="connsiteX13" fmla="*/ 4506964 w 5372101"/>
              <a:gd name="connsiteY13" fmla="*/ 5396685 h 5513767"/>
              <a:gd name="connsiteX14" fmla="*/ 4427135 w 5372101"/>
              <a:gd name="connsiteY14" fmla="*/ 5358585 h 5513767"/>
              <a:gd name="connsiteX15" fmla="*/ 4028338 w 5372101"/>
              <a:gd name="connsiteY15" fmla="*/ 5313494 h 5513767"/>
              <a:gd name="connsiteX16" fmla="*/ 4015367 w 5372101"/>
              <a:gd name="connsiteY16" fmla="*/ 5320766 h 5513767"/>
              <a:gd name="connsiteX17" fmla="*/ 4002837 w 5372101"/>
              <a:gd name="connsiteY17" fmla="*/ 5322294 h 5513767"/>
              <a:gd name="connsiteX18" fmla="*/ 3997650 w 5372101"/>
              <a:gd name="connsiteY18" fmla="*/ 5329513 h 5513767"/>
              <a:gd name="connsiteX19" fmla="*/ 3991991 w 5372101"/>
              <a:gd name="connsiteY19" fmla="*/ 5331908 h 5513767"/>
              <a:gd name="connsiteX20" fmla="*/ 3925210 w 5372101"/>
              <a:gd name="connsiteY20" fmla="*/ 5319395 h 5513767"/>
              <a:gd name="connsiteX21" fmla="*/ 3837014 w 5372101"/>
              <a:gd name="connsiteY21" fmla="*/ 5289023 h 5513767"/>
              <a:gd name="connsiteX22" fmla="*/ 3798765 w 5372101"/>
              <a:gd name="connsiteY22" fmla="*/ 5299431 h 5513767"/>
              <a:gd name="connsiteX23" fmla="*/ 3792144 w 5372101"/>
              <a:gd name="connsiteY23" fmla="*/ 5301616 h 5513767"/>
              <a:gd name="connsiteX24" fmla="*/ 3766249 w 5372101"/>
              <a:gd name="connsiteY24" fmla="*/ 5301869 h 5513767"/>
              <a:gd name="connsiteX25" fmla="*/ 3718651 w 5372101"/>
              <a:gd name="connsiteY25" fmla="*/ 5320541 h 5513767"/>
              <a:gd name="connsiteX26" fmla="*/ 3671207 w 5372101"/>
              <a:gd name="connsiteY26" fmla="*/ 5318046 h 5513767"/>
              <a:gd name="connsiteX27" fmla="*/ 3446863 w 5372101"/>
              <a:gd name="connsiteY27" fmla="*/ 5294348 h 5513767"/>
              <a:gd name="connsiteX28" fmla="*/ 3312000 w 5372101"/>
              <a:gd name="connsiteY28" fmla="*/ 5286923 h 5513767"/>
              <a:gd name="connsiteX29" fmla="*/ 3259756 w 5372101"/>
              <a:gd name="connsiteY29" fmla="*/ 5294712 h 5513767"/>
              <a:gd name="connsiteX30" fmla="*/ 3187481 w 5372101"/>
              <a:gd name="connsiteY30" fmla="*/ 5298457 h 5513767"/>
              <a:gd name="connsiteX31" fmla="*/ 3124115 w 5372101"/>
              <a:gd name="connsiteY31" fmla="*/ 5294626 h 5513767"/>
              <a:gd name="connsiteX32" fmla="*/ 3099907 w 5372101"/>
              <a:gd name="connsiteY32" fmla="*/ 5302443 h 5513767"/>
              <a:gd name="connsiteX33" fmla="*/ 3017494 w 5372101"/>
              <a:gd name="connsiteY33" fmla="*/ 5301439 h 5513767"/>
              <a:gd name="connsiteX34" fmla="*/ 3010848 w 5372101"/>
              <a:gd name="connsiteY34" fmla="*/ 5307225 h 5513767"/>
              <a:gd name="connsiteX35" fmla="*/ 2994286 w 5372101"/>
              <a:gd name="connsiteY35" fmla="*/ 5309060 h 5513767"/>
              <a:gd name="connsiteX36" fmla="*/ 2988160 w 5372101"/>
              <a:gd name="connsiteY36" fmla="*/ 5310041 h 5513767"/>
              <a:gd name="connsiteX37" fmla="*/ 2984260 w 5372101"/>
              <a:gd name="connsiteY37" fmla="*/ 5307528 h 5513767"/>
              <a:gd name="connsiteX38" fmla="*/ 2979127 w 5372101"/>
              <a:gd name="connsiteY38" fmla="*/ 5308389 h 5513767"/>
              <a:gd name="connsiteX39" fmla="*/ 2978660 w 5372101"/>
              <a:gd name="connsiteY39" fmla="*/ 5311563 h 5513767"/>
              <a:gd name="connsiteX40" fmla="*/ 2946326 w 5372101"/>
              <a:gd name="connsiteY40" fmla="*/ 5316745 h 5513767"/>
              <a:gd name="connsiteX41" fmla="*/ 2713134 w 5372101"/>
              <a:gd name="connsiteY41" fmla="*/ 5331381 h 5513767"/>
              <a:gd name="connsiteX42" fmla="*/ 2352072 w 5372101"/>
              <a:gd name="connsiteY42" fmla="*/ 5342761 h 5513767"/>
              <a:gd name="connsiteX43" fmla="*/ 2260922 w 5372101"/>
              <a:gd name="connsiteY43" fmla="*/ 5328122 h 5513767"/>
              <a:gd name="connsiteX44" fmla="*/ 2178497 w 5372101"/>
              <a:gd name="connsiteY44" fmla="*/ 5351065 h 5513767"/>
              <a:gd name="connsiteX45" fmla="*/ 2034408 w 5372101"/>
              <a:gd name="connsiteY45" fmla="*/ 5307958 h 5513767"/>
              <a:gd name="connsiteX46" fmla="*/ 1831505 w 5372101"/>
              <a:gd name="connsiteY46" fmla="*/ 5312691 h 5513767"/>
              <a:gd name="connsiteX47" fmla="*/ 1710387 w 5372101"/>
              <a:gd name="connsiteY47" fmla="*/ 5308705 h 5513767"/>
              <a:gd name="connsiteX48" fmla="*/ 1664816 w 5372101"/>
              <a:gd name="connsiteY48" fmla="*/ 5296479 h 5513767"/>
              <a:gd name="connsiteX49" fmla="*/ 1600883 w 5372101"/>
              <a:gd name="connsiteY49" fmla="*/ 5286607 h 5513767"/>
              <a:gd name="connsiteX50" fmla="*/ 1488397 w 5372101"/>
              <a:gd name="connsiteY50" fmla="*/ 5260898 h 5513767"/>
              <a:gd name="connsiteX51" fmla="*/ 1336670 w 5372101"/>
              <a:gd name="connsiteY51" fmla="*/ 5240770 h 5513767"/>
              <a:gd name="connsiteX52" fmla="*/ 1224297 w 5372101"/>
              <a:gd name="connsiteY52" fmla="*/ 5271845 h 5513767"/>
              <a:gd name="connsiteX53" fmla="*/ 1214830 w 5372101"/>
              <a:gd name="connsiteY53" fmla="*/ 5263450 h 5513767"/>
              <a:gd name="connsiteX54" fmla="*/ 1138181 w 5372101"/>
              <a:gd name="connsiteY54" fmla="*/ 5262590 h 5513767"/>
              <a:gd name="connsiteX55" fmla="*/ 943575 w 5372101"/>
              <a:gd name="connsiteY55" fmla="*/ 5290808 h 5513767"/>
              <a:gd name="connsiteX56" fmla="*/ 529813 w 5372101"/>
              <a:gd name="connsiteY56" fmla="*/ 5218555 h 5513767"/>
              <a:gd name="connsiteX57" fmla="*/ 519546 w 5372101"/>
              <a:gd name="connsiteY57" fmla="*/ 5208845 h 5513767"/>
              <a:gd name="connsiteX58" fmla="*/ 507906 w 5372101"/>
              <a:gd name="connsiteY58" fmla="*/ 5204779 h 5513767"/>
              <a:gd name="connsiteX59" fmla="*/ 505153 w 5372101"/>
              <a:gd name="connsiteY59" fmla="*/ 5196726 h 5513767"/>
              <a:gd name="connsiteX60" fmla="*/ 500429 w 5372101"/>
              <a:gd name="connsiteY60" fmla="*/ 5193241 h 5513767"/>
              <a:gd name="connsiteX61" fmla="*/ 431923 w 5372101"/>
              <a:gd name="connsiteY61" fmla="*/ 5191553 h 5513767"/>
              <a:gd name="connsiteX62" fmla="*/ 337115 w 5372101"/>
              <a:gd name="connsiteY62" fmla="*/ 5202714 h 5513767"/>
              <a:gd name="connsiteX63" fmla="*/ 303383 w 5372101"/>
              <a:gd name="connsiteY63" fmla="*/ 5184750 h 5513767"/>
              <a:gd name="connsiteX64" fmla="*/ 297664 w 5372101"/>
              <a:gd name="connsiteY64" fmla="*/ 5181269 h 5513767"/>
              <a:gd name="connsiteX65" fmla="*/ 272701 w 5372101"/>
              <a:gd name="connsiteY65" fmla="*/ 5175678 h 5513767"/>
              <a:gd name="connsiteX66" fmla="*/ 268242 w 5372101"/>
              <a:gd name="connsiteY66" fmla="*/ 5163678 h 5513767"/>
              <a:gd name="connsiteX67" fmla="*/ 232517 w 5372101"/>
              <a:gd name="connsiteY67" fmla="*/ 5147792 h 5513767"/>
              <a:gd name="connsiteX68" fmla="*/ 185851 w 5372101"/>
              <a:gd name="connsiteY68" fmla="*/ 5140408 h 5513767"/>
              <a:gd name="connsiteX69" fmla="*/ 20337 w 5372101"/>
              <a:gd name="connsiteY69" fmla="*/ 5113040 h 5513767"/>
              <a:gd name="connsiteX70" fmla="*/ 0 w 5372101"/>
              <a:gd name="connsiteY70" fmla="*/ 5112243 h 5513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5372101" h="5513767">
                <a:moveTo>
                  <a:pt x="0" y="0"/>
                </a:moveTo>
                <a:lnTo>
                  <a:pt x="5372101" y="0"/>
                </a:lnTo>
                <a:lnTo>
                  <a:pt x="5372101" y="5513767"/>
                </a:lnTo>
                <a:lnTo>
                  <a:pt x="5363126" y="5512835"/>
                </a:lnTo>
                <a:cubicBezTo>
                  <a:pt x="5345779" y="5509071"/>
                  <a:pt x="5329767" y="5502649"/>
                  <a:pt x="5316714" y="5491247"/>
                </a:cubicBezTo>
                <a:cubicBezTo>
                  <a:pt x="5295689" y="5478131"/>
                  <a:pt x="5219502" y="5459909"/>
                  <a:pt x="5198331" y="5470092"/>
                </a:cubicBezTo>
                <a:cubicBezTo>
                  <a:pt x="5181052" y="5469102"/>
                  <a:pt x="5165047" y="5459569"/>
                  <a:pt x="5150428" y="5472506"/>
                </a:cubicBezTo>
                <a:cubicBezTo>
                  <a:pt x="5129562" y="5487248"/>
                  <a:pt x="5088050" y="5445894"/>
                  <a:pt x="5085506" y="5468851"/>
                </a:cubicBezTo>
                <a:cubicBezTo>
                  <a:pt x="5055692" y="5440170"/>
                  <a:pt x="5006122" y="5469577"/>
                  <a:pt x="4968663" y="5470487"/>
                </a:cubicBezTo>
                <a:cubicBezTo>
                  <a:pt x="4947085" y="5444049"/>
                  <a:pt x="4889767" y="5472037"/>
                  <a:pt x="4815623" y="5458622"/>
                </a:cubicBezTo>
                <a:cubicBezTo>
                  <a:pt x="4792418" y="5428488"/>
                  <a:pt x="4765548" y="5449887"/>
                  <a:pt x="4716679" y="5405365"/>
                </a:cubicBezTo>
                <a:cubicBezTo>
                  <a:pt x="4713235" y="5407807"/>
                  <a:pt x="4709266" y="5409883"/>
                  <a:pt x="4704891" y="5411529"/>
                </a:cubicBezTo>
                <a:cubicBezTo>
                  <a:pt x="4679473" y="5421092"/>
                  <a:pt x="4646164" y="5414379"/>
                  <a:pt x="4630496" y="5396532"/>
                </a:cubicBezTo>
                <a:cubicBezTo>
                  <a:pt x="4590205" y="5365061"/>
                  <a:pt x="4548419" y="5412094"/>
                  <a:pt x="4506964" y="5396685"/>
                </a:cubicBezTo>
                <a:lnTo>
                  <a:pt x="4427135" y="5358585"/>
                </a:lnTo>
                <a:cubicBezTo>
                  <a:pt x="4319267" y="5308575"/>
                  <a:pt x="4152341" y="5340956"/>
                  <a:pt x="4028338" y="5313494"/>
                </a:cubicBezTo>
                <a:lnTo>
                  <a:pt x="4015367" y="5320766"/>
                </a:lnTo>
                <a:lnTo>
                  <a:pt x="4002837" y="5322294"/>
                </a:lnTo>
                <a:lnTo>
                  <a:pt x="3997650" y="5329513"/>
                </a:lnTo>
                <a:lnTo>
                  <a:pt x="3991991" y="5331908"/>
                </a:lnTo>
                <a:cubicBezTo>
                  <a:pt x="3969659" y="5338581"/>
                  <a:pt x="3978880" y="5316131"/>
                  <a:pt x="3925210" y="5319395"/>
                </a:cubicBezTo>
                <a:cubicBezTo>
                  <a:pt x="3947765" y="5277139"/>
                  <a:pt x="3837331" y="5338342"/>
                  <a:pt x="3837014" y="5289023"/>
                </a:cubicBezTo>
                <a:cubicBezTo>
                  <a:pt x="3824001" y="5291376"/>
                  <a:pt x="3811407" y="5295212"/>
                  <a:pt x="3798765" y="5299431"/>
                </a:cubicBezTo>
                <a:lnTo>
                  <a:pt x="3792144" y="5301616"/>
                </a:lnTo>
                <a:lnTo>
                  <a:pt x="3766249" y="5301869"/>
                </a:lnTo>
                <a:lnTo>
                  <a:pt x="3718651" y="5320541"/>
                </a:lnTo>
                <a:cubicBezTo>
                  <a:pt x="3703968" y="5321892"/>
                  <a:pt x="3688308" y="5321427"/>
                  <a:pt x="3671207" y="5318046"/>
                </a:cubicBezTo>
                <a:cubicBezTo>
                  <a:pt x="3616458" y="5288532"/>
                  <a:pt x="3514048" y="5333307"/>
                  <a:pt x="3446863" y="5294348"/>
                </a:cubicBezTo>
                <a:cubicBezTo>
                  <a:pt x="3420930" y="5283822"/>
                  <a:pt x="3333157" y="5274511"/>
                  <a:pt x="3312000" y="5286923"/>
                </a:cubicBezTo>
                <a:cubicBezTo>
                  <a:pt x="3292759" y="5287903"/>
                  <a:pt x="3273112" y="5280334"/>
                  <a:pt x="3259756" y="5294712"/>
                </a:cubicBezTo>
                <a:cubicBezTo>
                  <a:pt x="3239905" y="5311572"/>
                  <a:pt x="3185410" y="5275588"/>
                  <a:pt x="3187481" y="5298457"/>
                </a:cubicBezTo>
                <a:cubicBezTo>
                  <a:pt x="3168018" y="5286036"/>
                  <a:pt x="3146200" y="5288458"/>
                  <a:pt x="3124115" y="5294626"/>
                </a:cubicBezTo>
                <a:lnTo>
                  <a:pt x="3099907" y="5302443"/>
                </a:lnTo>
                <a:lnTo>
                  <a:pt x="3017494" y="5301439"/>
                </a:lnTo>
                <a:lnTo>
                  <a:pt x="3010848" y="5307225"/>
                </a:lnTo>
                <a:lnTo>
                  <a:pt x="2994286" y="5309060"/>
                </a:lnTo>
                <a:lnTo>
                  <a:pt x="2988160" y="5310041"/>
                </a:lnTo>
                <a:lnTo>
                  <a:pt x="2984260" y="5307528"/>
                </a:lnTo>
                <a:cubicBezTo>
                  <a:pt x="2981957" y="5306419"/>
                  <a:pt x="2980273" y="5306402"/>
                  <a:pt x="2979127" y="5308389"/>
                </a:cubicBezTo>
                <a:cubicBezTo>
                  <a:pt x="2978971" y="5309447"/>
                  <a:pt x="2978816" y="5310505"/>
                  <a:pt x="2978660" y="5311563"/>
                </a:cubicBezTo>
                <a:lnTo>
                  <a:pt x="2946326" y="5316745"/>
                </a:lnTo>
                <a:lnTo>
                  <a:pt x="2713134" y="5331381"/>
                </a:lnTo>
                <a:cubicBezTo>
                  <a:pt x="2610698" y="5372328"/>
                  <a:pt x="2466037" y="5325762"/>
                  <a:pt x="2352072" y="5342761"/>
                </a:cubicBezTo>
                <a:cubicBezTo>
                  <a:pt x="2293501" y="5293708"/>
                  <a:pt x="2324138" y="5338538"/>
                  <a:pt x="2260922" y="5328122"/>
                </a:cubicBezTo>
                <a:cubicBezTo>
                  <a:pt x="2275681" y="5372347"/>
                  <a:pt x="2185007" y="5301703"/>
                  <a:pt x="2178497" y="5351065"/>
                </a:cubicBezTo>
                <a:cubicBezTo>
                  <a:pt x="2133294" y="5337229"/>
                  <a:pt x="2097074" y="5300208"/>
                  <a:pt x="2034408" y="5307958"/>
                </a:cubicBezTo>
                <a:cubicBezTo>
                  <a:pt x="1981894" y="5332879"/>
                  <a:pt x="1896288" y="5279365"/>
                  <a:pt x="1831505" y="5312691"/>
                </a:cubicBezTo>
                <a:cubicBezTo>
                  <a:pt x="1807063" y="5321035"/>
                  <a:pt x="1727674" y="5322925"/>
                  <a:pt x="1710387" y="5308705"/>
                </a:cubicBezTo>
                <a:cubicBezTo>
                  <a:pt x="1693367" y="5306094"/>
                  <a:pt x="1674901" y="5312009"/>
                  <a:pt x="1664816" y="5296479"/>
                </a:cubicBezTo>
                <a:cubicBezTo>
                  <a:pt x="1649255" y="5277912"/>
                  <a:pt x="1596152" y="5309335"/>
                  <a:pt x="1600883" y="5286607"/>
                </a:cubicBezTo>
                <a:cubicBezTo>
                  <a:pt x="1563066" y="5308189"/>
                  <a:pt x="1524339" y="5269513"/>
                  <a:pt x="1488397" y="5260898"/>
                </a:cubicBezTo>
                <a:cubicBezTo>
                  <a:pt x="1459246" y="5282011"/>
                  <a:pt x="1412580" y="5243108"/>
                  <a:pt x="1336670" y="5240770"/>
                </a:cubicBezTo>
                <a:cubicBezTo>
                  <a:pt x="1304792" y="5265122"/>
                  <a:pt x="1285508" y="5238878"/>
                  <a:pt x="1224297" y="5271845"/>
                </a:cubicBezTo>
                <a:cubicBezTo>
                  <a:pt x="1221731" y="5268771"/>
                  <a:pt x="1218543" y="5265944"/>
                  <a:pt x="1214830" y="5263450"/>
                </a:cubicBezTo>
                <a:cubicBezTo>
                  <a:pt x="1193241" y="5248952"/>
                  <a:pt x="1158925" y="5248567"/>
                  <a:pt x="1138181" y="5262590"/>
                </a:cubicBezTo>
                <a:lnTo>
                  <a:pt x="943575" y="5290808"/>
                </a:lnTo>
                <a:cubicBezTo>
                  <a:pt x="823587" y="5316899"/>
                  <a:pt x="658340" y="5217603"/>
                  <a:pt x="529813" y="5218555"/>
                </a:cubicBezTo>
                <a:lnTo>
                  <a:pt x="519546" y="5208845"/>
                </a:lnTo>
                <a:lnTo>
                  <a:pt x="507906" y="5204779"/>
                </a:lnTo>
                <a:lnTo>
                  <a:pt x="505153" y="5196726"/>
                </a:lnTo>
                <a:lnTo>
                  <a:pt x="500429" y="5193241"/>
                </a:lnTo>
                <a:cubicBezTo>
                  <a:pt x="480923" y="5182176"/>
                  <a:pt x="482807" y="5205793"/>
                  <a:pt x="431923" y="5191553"/>
                </a:cubicBezTo>
                <a:cubicBezTo>
                  <a:pt x="440499" y="5237077"/>
                  <a:pt x="352872" y="5155083"/>
                  <a:pt x="337115" y="5202714"/>
                </a:cubicBezTo>
                <a:cubicBezTo>
                  <a:pt x="325265" y="5197752"/>
                  <a:pt x="314288" y="5191441"/>
                  <a:pt x="303383" y="5184750"/>
                </a:cubicBezTo>
                <a:lnTo>
                  <a:pt x="297664" y="5181269"/>
                </a:lnTo>
                <a:lnTo>
                  <a:pt x="272701" y="5175678"/>
                </a:lnTo>
                <a:lnTo>
                  <a:pt x="268242" y="5163678"/>
                </a:lnTo>
                <a:lnTo>
                  <a:pt x="232517" y="5147792"/>
                </a:lnTo>
                <a:cubicBezTo>
                  <a:pt x="218741" y="5143453"/>
                  <a:pt x="203450" y="5140668"/>
                  <a:pt x="185851" y="5140408"/>
                </a:cubicBezTo>
                <a:cubicBezTo>
                  <a:pt x="139207" y="5153337"/>
                  <a:pt x="79723" y="5120316"/>
                  <a:pt x="20337" y="5113040"/>
                </a:cubicBezTo>
                <a:lnTo>
                  <a:pt x="0" y="5112243"/>
                </a:lnTo>
                <a:close/>
              </a:path>
            </a:pathLst>
          </a:custGeom>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Rectangle 3"/>
          <p:cNvSpPr>
            <a:spLocks noGrp="1" noChangeArrowheads="1"/>
          </p:cNvSpPr>
          <p:nvPr>
            <p:ph type="title"/>
          </p:nvPr>
        </p:nvSpPr>
        <p:spPr>
          <a:xfrm>
            <a:off x="1037809" y="1071350"/>
            <a:ext cx="4775162" cy="1339382"/>
          </a:xfrm>
        </p:spPr>
        <p:txBody>
          <a:bodyPr>
            <a:normAutofit fontScale="90000"/>
          </a:bodyPr>
          <a:lstStyle/>
          <a:p>
            <a:pPr algn="ctr" eaLnBrk="1" hangingPunct="1">
              <a:defRPr/>
            </a:pPr>
            <a:r>
              <a:rPr lang="en-US" sz="3600" b="1" dirty="0">
                <a:latin typeface="Neue Haas Grotesk Text Pro" panose="020B0504020202020204" pitchFamily="34" charset="0"/>
                <a:ea typeface="ＭＳ Ｐゴシック" pitchFamily="34" charset="-128"/>
              </a:rPr>
              <a:t>How do governments compare?</a:t>
            </a:r>
          </a:p>
        </p:txBody>
      </p:sp>
      <p:sp>
        <p:nvSpPr>
          <p:cNvPr id="4132" name="Rectangle 6">
            <a:extLst>
              <a:ext uri="{FF2B5EF4-FFF2-40B4-BE49-F238E27FC236}">
                <a16:creationId xmlns:a16="http://schemas.microsoft.com/office/drawing/2014/main" id="{F0C518C2-0AA4-470C-87B9-9CBF428FBA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64666" y="399531"/>
            <a:ext cx="1707751"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6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99" name="Rectangle 4"/>
          <p:cNvSpPr>
            <a:spLocks noGrp="1" noChangeArrowheads="1"/>
          </p:cNvSpPr>
          <p:nvPr>
            <p:ph idx="1"/>
          </p:nvPr>
        </p:nvSpPr>
        <p:spPr>
          <a:xfrm>
            <a:off x="872602" y="2892399"/>
            <a:ext cx="4775162" cy="3109740"/>
          </a:xfrm>
        </p:spPr>
        <p:txBody>
          <a:bodyPr anchor="ctr">
            <a:normAutofit/>
          </a:bodyPr>
          <a:lstStyle/>
          <a:p>
            <a:pPr eaLnBrk="1" hangingPunct="1">
              <a:buFontTx/>
              <a:buNone/>
              <a:defRPr/>
            </a:pPr>
            <a:r>
              <a:rPr lang="en-US" sz="2000" dirty="0">
                <a:latin typeface="Calibri" pitchFamily="34" charset="0"/>
                <a:ea typeface="ＭＳ Ｐゴシック" pitchFamily="34" charset="-128"/>
              </a:rPr>
              <a:t>    Governments around the world differ from one another and they can be compared by considering the following questions:</a:t>
            </a:r>
          </a:p>
          <a:p>
            <a:pPr eaLnBrk="1" hangingPunct="1">
              <a:buFontTx/>
              <a:buNone/>
              <a:defRPr/>
            </a:pPr>
            <a:endParaRPr lang="en-US" sz="1700" dirty="0">
              <a:latin typeface="Calibri" pitchFamily="34" charset="0"/>
              <a:ea typeface="ＭＳ Ｐゴシック" pitchFamily="34" charset="-128"/>
            </a:endParaRPr>
          </a:p>
          <a:p>
            <a:pPr lvl="1" algn="ctr" eaLnBrk="1" hangingPunct="1">
              <a:buFontTx/>
              <a:buNone/>
              <a:defRPr/>
            </a:pPr>
            <a:r>
              <a:rPr lang="en-US" sz="1700" dirty="0">
                <a:latin typeface="Calibri" pitchFamily="34" charset="0"/>
                <a:ea typeface="ＭＳ Ｐゴシック" pitchFamily="34" charset="-128"/>
              </a:rPr>
              <a:t>                  </a:t>
            </a:r>
          </a:p>
          <a:p>
            <a:pPr eaLnBrk="1" hangingPunct="1">
              <a:buFontTx/>
              <a:buNone/>
              <a:defRPr/>
            </a:pPr>
            <a:endParaRPr lang="en-US" sz="1700" dirty="0">
              <a:latin typeface="Calibri" pitchFamily="34" charset="0"/>
              <a:ea typeface="ＭＳ Ｐゴシック" pitchFamily="34" charset="-128"/>
            </a:endParaRPr>
          </a:p>
          <a:p>
            <a:pPr marL="457200" indent="-457200">
              <a:buFontTx/>
              <a:buAutoNum type="alphaLcParenR"/>
              <a:defRPr/>
            </a:pPr>
            <a:endParaRPr lang="en-US" sz="1700" dirty="0">
              <a:latin typeface="Calibri" pitchFamily="34" charset="0"/>
              <a:ea typeface="ＭＳ Ｐゴシック" pitchFamily="34" charset="-128"/>
            </a:endParaRPr>
          </a:p>
          <a:p>
            <a:pPr eaLnBrk="1" hangingPunct="1">
              <a:buFontTx/>
              <a:buNone/>
              <a:defRPr/>
            </a:pPr>
            <a:endParaRPr lang="en-US" sz="1700" dirty="0">
              <a:ea typeface="ＭＳ Ｐゴシック" pitchFamily="34" charset="-128"/>
            </a:endParaRPr>
          </a:p>
        </p:txBody>
      </p:sp>
      <p:sp>
        <p:nvSpPr>
          <p:cNvPr id="4" name="TextBox 3">
            <a:extLst>
              <a:ext uri="{FF2B5EF4-FFF2-40B4-BE49-F238E27FC236}">
                <a16:creationId xmlns:a16="http://schemas.microsoft.com/office/drawing/2014/main" id="{7D6F9185-A3FA-3DB7-C35A-C49DC30E809A}"/>
              </a:ext>
            </a:extLst>
          </p:cNvPr>
          <p:cNvSpPr txBox="1"/>
          <p:nvPr/>
        </p:nvSpPr>
        <p:spPr>
          <a:xfrm>
            <a:off x="623392" y="4322874"/>
            <a:ext cx="5189579" cy="1477328"/>
          </a:xfrm>
          <a:prstGeom prst="rect">
            <a:avLst/>
          </a:prstGeom>
          <a:noFill/>
        </p:spPr>
        <p:txBody>
          <a:bodyPr wrap="square">
            <a:spAutoFit/>
          </a:bodyPr>
          <a:lstStyle/>
          <a:p>
            <a:pPr lvl="1">
              <a:defRPr/>
            </a:pPr>
            <a:r>
              <a:rPr lang="en-US" sz="1800" b="1" dirty="0">
                <a:latin typeface="Neue Haas Grotesk Text Pro" panose="020B0504020202020204" pitchFamily="34" charset="0"/>
                <a:ea typeface="ＭＳ Ｐゴシック" pitchFamily="34" charset="-128"/>
              </a:rPr>
              <a:t>Who has access to power?</a:t>
            </a:r>
          </a:p>
          <a:p>
            <a:pPr lvl="1">
              <a:defRPr/>
            </a:pPr>
            <a:r>
              <a:rPr lang="en-US" sz="1800" b="1" dirty="0">
                <a:latin typeface="Neue Haas Grotesk Text Pro" panose="020B0504020202020204" pitchFamily="34" charset="0"/>
                <a:ea typeface="ＭＳ Ｐゴシック" pitchFamily="34" charset="-128"/>
              </a:rPr>
              <a:t>How do those leaders get to be in power?</a:t>
            </a:r>
          </a:p>
          <a:p>
            <a:pPr lvl="1">
              <a:defRPr/>
            </a:pPr>
            <a:r>
              <a:rPr lang="en-US" sz="1800" b="1" dirty="0">
                <a:latin typeface="Neue Haas Grotesk Text Pro" panose="020B0504020202020204" pitchFamily="34" charset="0"/>
                <a:ea typeface="ＭＳ Ｐゴシック" pitchFamily="34" charset="-128"/>
              </a:rPr>
              <a:t>What types of  rights and freedoms are given to citizens?               </a:t>
            </a:r>
          </a:p>
        </p:txBody>
      </p:sp>
    </p:spTree>
    <p:extLst>
      <p:ext uri="{BB962C8B-B14F-4D97-AF65-F5344CB8AC3E}">
        <p14:creationId xmlns:p14="http://schemas.microsoft.com/office/powerpoint/2010/main" val="18411629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Rectangle 3"/>
          <p:cNvSpPr>
            <a:spLocks noGrp="1" noChangeArrowheads="1"/>
          </p:cNvSpPr>
          <p:nvPr>
            <p:ph type="title"/>
          </p:nvPr>
        </p:nvSpPr>
        <p:spPr>
          <a:xfrm>
            <a:off x="6134100" y="572569"/>
            <a:ext cx="5085444" cy="1642956"/>
          </a:xfrm>
        </p:spPr>
        <p:txBody>
          <a:bodyPr anchor="b">
            <a:normAutofit/>
          </a:bodyPr>
          <a:lstStyle/>
          <a:p>
            <a:pPr eaLnBrk="1" hangingPunct="1">
              <a:defRPr/>
            </a:pPr>
            <a:r>
              <a:rPr lang="en-US" sz="3600" b="1" dirty="0">
                <a:latin typeface="Calibri" pitchFamily="34" charset="0"/>
                <a:ea typeface="ＭＳ Ｐゴシック" pitchFamily="34" charset="-128"/>
              </a:rPr>
              <a:t>Dictatorship</a:t>
            </a:r>
          </a:p>
        </p:txBody>
      </p:sp>
      <p:sp>
        <p:nvSpPr>
          <p:cNvPr id="5135" name="Freeform: Shape 5134">
            <a:extLst>
              <a:ext uri="{FF2B5EF4-FFF2-40B4-BE49-F238E27FC236}">
                <a16:creationId xmlns:a16="http://schemas.microsoft.com/office/drawing/2014/main" id="{4BBB27E0-F858-FCA1-3874-07A1634FEA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434119">
            <a:off x="-206649" y="2023112"/>
            <a:ext cx="1530286" cy="765740"/>
          </a:xfrm>
          <a:custGeom>
            <a:avLst/>
            <a:gdLst>
              <a:gd name="connsiteX0" fmla="*/ 87309 w 1530286"/>
              <a:gd name="connsiteY0" fmla="*/ 333840 h 765740"/>
              <a:gd name="connsiteX1" fmla="*/ 262088 w 1530286"/>
              <a:gd name="connsiteY1" fmla="*/ 137193 h 765740"/>
              <a:gd name="connsiteX2" fmla="*/ 880218 w 1530286"/>
              <a:gd name="connsiteY2" fmla="*/ 6351 h 765740"/>
              <a:gd name="connsiteX3" fmla="*/ 1210262 w 1530286"/>
              <a:gd name="connsiteY3" fmla="*/ 138459 h 765740"/>
              <a:gd name="connsiteX4" fmla="*/ 1446367 w 1530286"/>
              <a:gd name="connsiteY4" fmla="*/ 378327 h 765740"/>
              <a:gd name="connsiteX5" fmla="*/ 1530286 w 1530286"/>
              <a:gd name="connsiteY5" fmla="*/ 738227 h 765740"/>
              <a:gd name="connsiteX6" fmla="*/ 1369221 w 1530286"/>
              <a:gd name="connsiteY6" fmla="*/ 741998 h 765740"/>
              <a:gd name="connsiteX7" fmla="*/ 1153393 w 1530286"/>
              <a:gd name="connsiteY7" fmla="*/ 765740 h 765740"/>
              <a:gd name="connsiteX8" fmla="*/ 1091252 w 1530286"/>
              <a:gd name="connsiteY8" fmla="*/ 485130 h 765740"/>
              <a:gd name="connsiteX9" fmla="*/ 831235 w 1530286"/>
              <a:gd name="connsiteY9" fmla="*/ 329967 h 765740"/>
              <a:gd name="connsiteX10" fmla="*/ 587864 w 1530286"/>
              <a:gd name="connsiteY10" fmla="*/ 355777 h 765740"/>
              <a:gd name="connsiteX11" fmla="*/ 383146 w 1530286"/>
              <a:gd name="connsiteY11" fmla="*/ 505088 h 765740"/>
              <a:gd name="connsiteX12" fmla="*/ 335661 w 1530286"/>
              <a:gd name="connsiteY12" fmla="*/ 713138 h 765740"/>
              <a:gd name="connsiteX13" fmla="*/ 334699 w 1530286"/>
              <a:gd name="connsiteY13" fmla="*/ 765251 h 765740"/>
              <a:gd name="connsiteX14" fmla="*/ 0 w 1530286"/>
              <a:gd name="connsiteY14" fmla="*/ 549844 h 765740"/>
              <a:gd name="connsiteX15" fmla="*/ 3517 w 1530286"/>
              <a:gd name="connsiteY15" fmla="*/ 524615 h 765740"/>
              <a:gd name="connsiteX16" fmla="*/ 87309 w 1530286"/>
              <a:gd name="connsiteY16" fmla="*/ 333840 h 765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30286" h="765740">
                <a:moveTo>
                  <a:pt x="87309" y="333840"/>
                </a:moveTo>
                <a:cubicBezTo>
                  <a:pt x="132316" y="257866"/>
                  <a:pt x="192488" y="180913"/>
                  <a:pt x="262088" y="137193"/>
                </a:cubicBezTo>
                <a:cubicBezTo>
                  <a:pt x="437210" y="36936"/>
                  <a:pt x="634078" y="-19798"/>
                  <a:pt x="880218" y="6351"/>
                </a:cubicBezTo>
                <a:cubicBezTo>
                  <a:pt x="1012124" y="8255"/>
                  <a:pt x="1115904" y="76463"/>
                  <a:pt x="1210262" y="138459"/>
                </a:cubicBezTo>
                <a:cubicBezTo>
                  <a:pt x="1304621" y="200455"/>
                  <a:pt x="1393029" y="278366"/>
                  <a:pt x="1446367" y="378327"/>
                </a:cubicBezTo>
                <a:cubicBezTo>
                  <a:pt x="1499704" y="478289"/>
                  <a:pt x="1513173" y="615698"/>
                  <a:pt x="1530286" y="738227"/>
                </a:cubicBezTo>
                <a:cubicBezTo>
                  <a:pt x="1466235" y="735737"/>
                  <a:pt x="1437681" y="747992"/>
                  <a:pt x="1369221" y="741998"/>
                </a:cubicBezTo>
                <a:cubicBezTo>
                  <a:pt x="1299735" y="746707"/>
                  <a:pt x="1185283" y="765880"/>
                  <a:pt x="1153393" y="765740"/>
                </a:cubicBezTo>
                <a:cubicBezTo>
                  <a:pt x="1142293" y="717938"/>
                  <a:pt x="1144945" y="557759"/>
                  <a:pt x="1091252" y="485130"/>
                </a:cubicBezTo>
                <a:cubicBezTo>
                  <a:pt x="1037560" y="412502"/>
                  <a:pt x="915133" y="351525"/>
                  <a:pt x="831235" y="329967"/>
                </a:cubicBezTo>
                <a:cubicBezTo>
                  <a:pt x="747337" y="308408"/>
                  <a:pt x="662545" y="326591"/>
                  <a:pt x="587864" y="355777"/>
                </a:cubicBezTo>
                <a:cubicBezTo>
                  <a:pt x="513182" y="384964"/>
                  <a:pt x="425408" y="433158"/>
                  <a:pt x="383146" y="505088"/>
                </a:cubicBezTo>
                <a:cubicBezTo>
                  <a:pt x="351450" y="559035"/>
                  <a:pt x="339390" y="637199"/>
                  <a:pt x="335661" y="713138"/>
                </a:cubicBezTo>
                <a:lnTo>
                  <a:pt x="334699" y="765251"/>
                </a:lnTo>
                <a:lnTo>
                  <a:pt x="0" y="549844"/>
                </a:lnTo>
                <a:lnTo>
                  <a:pt x="3517" y="524615"/>
                </a:lnTo>
                <a:cubicBezTo>
                  <a:pt x="12459" y="484810"/>
                  <a:pt x="42301" y="409814"/>
                  <a:pt x="87309" y="333840"/>
                </a:cubicBezTo>
                <a:close/>
              </a:path>
            </a:pathLst>
          </a:custGeom>
          <a:solidFill>
            <a:schemeClr val="accent3">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137" name="Freeform: Shape 5136">
            <a:extLst>
              <a:ext uri="{FF2B5EF4-FFF2-40B4-BE49-F238E27FC236}">
                <a16:creationId xmlns:a16="http://schemas.microsoft.com/office/drawing/2014/main" id="{285B2F1E-04FB-1ABA-E225-8F600EF5BA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434119">
            <a:off x="-206649" y="2023111"/>
            <a:ext cx="1530286" cy="765740"/>
          </a:xfrm>
          <a:custGeom>
            <a:avLst/>
            <a:gdLst>
              <a:gd name="connsiteX0" fmla="*/ 87309 w 1530286"/>
              <a:gd name="connsiteY0" fmla="*/ 333840 h 765740"/>
              <a:gd name="connsiteX1" fmla="*/ 262088 w 1530286"/>
              <a:gd name="connsiteY1" fmla="*/ 137193 h 765740"/>
              <a:gd name="connsiteX2" fmla="*/ 880218 w 1530286"/>
              <a:gd name="connsiteY2" fmla="*/ 6351 h 765740"/>
              <a:gd name="connsiteX3" fmla="*/ 1210263 w 1530286"/>
              <a:gd name="connsiteY3" fmla="*/ 138459 h 765740"/>
              <a:gd name="connsiteX4" fmla="*/ 1446367 w 1530286"/>
              <a:gd name="connsiteY4" fmla="*/ 378327 h 765740"/>
              <a:gd name="connsiteX5" fmla="*/ 1530286 w 1530286"/>
              <a:gd name="connsiteY5" fmla="*/ 738227 h 765740"/>
              <a:gd name="connsiteX6" fmla="*/ 1369220 w 1530286"/>
              <a:gd name="connsiteY6" fmla="*/ 741998 h 765740"/>
              <a:gd name="connsiteX7" fmla="*/ 1153393 w 1530286"/>
              <a:gd name="connsiteY7" fmla="*/ 765740 h 765740"/>
              <a:gd name="connsiteX8" fmla="*/ 1091253 w 1530286"/>
              <a:gd name="connsiteY8" fmla="*/ 485131 h 765740"/>
              <a:gd name="connsiteX9" fmla="*/ 831235 w 1530286"/>
              <a:gd name="connsiteY9" fmla="*/ 329967 h 765740"/>
              <a:gd name="connsiteX10" fmla="*/ 587864 w 1530286"/>
              <a:gd name="connsiteY10" fmla="*/ 355777 h 765740"/>
              <a:gd name="connsiteX11" fmla="*/ 383146 w 1530286"/>
              <a:gd name="connsiteY11" fmla="*/ 505088 h 765740"/>
              <a:gd name="connsiteX12" fmla="*/ 335661 w 1530286"/>
              <a:gd name="connsiteY12" fmla="*/ 713138 h 765740"/>
              <a:gd name="connsiteX13" fmla="*/ 334699 w 1530286"/>
              <a:gd name="connsiteY13" fmla="*/ 765251 h 765740"/>
              <a:gd name="connsiteX14" fmla="*/ 0 w 1530286"/>
              <a:gd name="connsiteY14" fmla="*/ 549844 h 765740"/>
              <a:gd name="connsiteX15" fmla="*/ 3517 w 1530286"/>
              <a:gd name="connsiteY15" fmla="*/ 524615 h 765740"/>
              <a:gd name="connsiteX16" fmla="*/ 87309 w 1530286"/>
              <a:gd name="connsiteY16" fmla="*/ 333840 h 765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30286" h="765740">
                <a:moveTo>
                  <a:pt x="87309" y="333840"/>
                </a:moveTo>
                <a:cubicBezTo>
                  <a:pt x="132316" y="257866"/>
                  <a:pt x="192487" y="180913"/>
                  <a:pt x="262088" y="137193"/>
                </a:cubicBezTo>
                <a:cubicBezTo>
                  <a:pt x="437210" y="36936"/>
                  <a:pt x="634078" y="-19798"/>
                  <a:pt x="880218" y="6351"/>
                </a:cubicBezTo>
                <a:cubicBezTo>
                  <a:pt x="1012124" y="8255"/>
                  <a:pt x="1115904" y="76463"/>
                  <a:pt x="1210263" y="138459"/>
                </a:cubicBezTo>
                <a:cubicBezTo>
                  <a:pt x="1304621" y="200455"/>
                  <a:pt x="1393029" y="278366"/>
                  <a:pt x="1446367" y="378327"/>
                </a:cubicBezTo>
                <a:cubicBezTo>
                  <a:pt x="1499704" y="478289"/>
                  <a:pt x="1513173" y="615698"/>
                  <a:pt x="1530286" y="738227"/>
                </a:cubicBezTo>
                <a:cubicBezTo>
                  <a:pt x="1466235" y="735737"/>
                  <a:pt x="1437681" y="747992"/>
                  <a:pt x="1369220" y="741998"/>
                </a:cubicBezTo>
                <a:cubicBezTo>
                  <a:pt x="1299735" y="746707"/>
                  <a:pt x="1185283" y="765880"/>
                  <a:pt x="1153393" y="765740"/>
                </a:cubicBezTo>
                <a:cubicBezTo>
                  <a:pt x="1142293" y="717938"/>
                  <a:pt x="1144945" y="557759"/>
                  <a:pt x="1091253" y="485131"/>
                </a:cubicBezTo>
                <a:cubicBezTo>
                  <a:pt x="1037560" y="412502"/>
                  <a:pt x="915133" y="351525"/>
                  <a:pt x="831235" y="329967"/>
                </a:cubicBezTo>
                <a:cubicBezTo>
                  <a:pt x="747337" y="308408"/>
                  <a:pt x="662545" y="326591"/>
                  <a:pt x="587864" y="355777"/>
                </a:cubicBezTo>
                <a:cubicBezTo>
                  <a:pt x="513182" y="384964"/>
                  <a:pt x="425408" y="433158"/>
                  <a:pt x="383146" y="505088"/>
                </a:cubicBezTo>
                <a:cubicBezTo>
                  <a:pt x="351450" y="559035"/>
                  <a:pt x="339390" y="637199"/>
                  <a:pt x="335661" y="713138"/>
                </a:cubicBezTo>
                <a:lnTo>
                  <a:pt x="334699" y="765251"/>
                </a:lnTo>
                <a:lnTo>
                  <a:pt x="0" y="549844"/>
                </a:lnTo>
                <a:lnTo>
                  <a:pt x="3517" y="524615"/>
                </a:lnTo>
                <a:cubicBezTo>
                  <a:pt x="12459" y="484810"/>
                  <a:pt x="42301" y="409814"/>
                  <a:pt x="87309" y="333840"/>
                </a:cubicBezTo>
                <a:close/>
              </a:path>
            </a:pathLst>
          </a:custGeom>
          <a:solidFill>
            <a:schemeClr val="accent4">
              <a:lumMod val="40000"/>
              <a:lumOff val="60000"/>
              <a:alpha val="3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139" name="Freeform: Shape 5138">
            <a:extLst>
              <a:ext uri="{FF2B5EF4-FFF2-40B4-BE49-F238E27FC236}">
                <a16:creationId xmlns:a16="http://schemas.microsoft.com/office/drawing/2014/main" id="{661E49C0-281A-D4B5-51E4-E4135DD37A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78977">
            <a:off x="651219" y="1286453"/>
            <a:ext cx="408591" cy="412490"/>
          </a:xfrm>
          <a:custGeom>
            <a:avLst/>
            <a:gdLst>
              <a:gd name="connsiteX0" fmla="*/ 2531073 w 4828010"/>
              <a:gd name="connsiteY0" fmla="*/ 0 h 4873559"/>
              <a:gd name="connsiteX1" fmla="*/ 3937963 w 4828010"/>
              <a:gd name="connsiteY1" fmla="*/ 437433 h 4873559"/>
              <a:gd name="connsiteX2" fmla="*/ 4806231 w 4828010"/>
              <a:gd name="connsiteY2" fmla="*/ 1773180 h 4873559"/>
              <a:gd name="connsiteX3" fmla="*/ 4448644 w 4828010"/>
              <a:gd name="connsiteY3" fmla="*/ 3933235 h 4873559"/>
              <a:gd name="connsiteX4" fmla="*/ 3192542 w 4828010"/>
              <a:gd name="connsiteY4" fmla="*/ 4716168 h 4873559"/>
              <a:gd name="connsiteX5" fmla="*/ 937448 w 4828010"/>
              <a:gd name="connsiteY5" fmla="*/ 4547691 h 4873559"/>
              <a:gd name="connsiteX6" fmla="*/ 12348 w 4828010"/>
              <a:gd name="connsiteY6" fmla="*/ 3026750 h 4873559"/>
              <a:gd name="connsiteX7" fmla="*/ 553508 w 4828010"/>
              <a:gd name="connsiteY7" fmla="*/ 740383 h 4873559"/>
              <a:gd name="connsiteX8" fmla="*/ 2531073 w 4828010"/>
              <a:gd name="connsiteY8" fmla="*/ 0 h 4873559"/>
              <a:gd name="connsiteX0" fmla="*/ 2531073 w 4828010"/>
              <a:gd name="connsiteY0" fmla="*/ 0 h 4853896"/>
              <a:gd name="connsiteX1" fmla="*/ 3937963 w 4828010"/>
              <a:gd name="connsiteY1" fmla="*/ 437433 h 4853896"/>
              <a:gd name="connsiteX2" fmla="*/ 4806231 w 4828010"/>
              <a:gd name="connsiteY2" fmla="*/ 1773180 h 4853896"/>
              <a:gd name="connsiteX3" fmla="*/ 4448644 w 4828010"/>
              <a:gd name="connsiteY3" fmla="*/ 3933235 h 4853896"/>
              <a:gd name="connsiteX4" fmla="*/ 3192542 w 4828010"/>
              <a:gd name="connsiteY4" fmla="*/ 4716168 h 4853896"/>
              <a:gd name="connsiteX5" fmla="*/ 1075671 w 4828010"/>
              <a:gd name="connsiteY5" fmla="*/ 4473263 h 4853896"/>
              <a:gd name="connsiteX6" fmla="*/ 12348 w 4828010"/>
              <a:gd name="connsiteY6" fmla="*/ 3026750 h 4853896"/>
              <a:gd name="connsiteX7" fmla="*/ 553508 w 4828010"/>
              <a:gd name="connsiteY7" fmla="*/ 740383 h 4853896"/>
              <a:gd name="connsiteX8" fmla="*/ 2531073 w 4828010"/>
              <a:gd name="connsiteY8" fmla="*/ 0 h 4853896"/>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84014 w 4780951"/>
              <a:gd name="connsiteY0" fmla="*/ 0 h 4850182"/>
              <a:gd name="connsiteX1" fmla="*/ 3890904 w 4780951"/>
              <a:gd name="connsiteY1" fmla="*/ 437433 h 4850182"/>
              <a:gd name="connsiteX2" fmla="*/ 4759172 w 4780951"/>
              <a:gd name="connsiteY2" fmla="*/ 1773180 h 4850182"/>
              <a:gd name="connsiteX3" fmla="*/ 4401585 w 4780951"/>
              <a:gd name="connsiteY3" fmla="*/ 3933235 h 4850182"/>
              <a:gd name="connsiteX4" fmla="*/ 3145483 w 4780951"/>
              <a:gd name="connsiteY4" fmla="*/ 4716168 h 4850182"/>
              <a:gd name="connsiteX5" fmla="*/ 1113673 w 4780951"/>
              <a:gd name="connsiteY5" fmla="*/ 4467947 h 4850182"/>
              <a:gd name="connsiteX6" fmla="*/ 39717 w 4780951"/>
              <a:gd name="connsiteY6" fmla="*/ 3101178 h 4850182"/>
              <a:gd name="connsiteX7" fmla="*/ 506449 w 4780951"/>
              <a:gd name="connsiteY7" fmla="*/ 740383 h 4850182"/>
              <a:gd name="connsiteX8" fmla="*/ 2484014 w 4780951"/>
              <a:gd name="connsiteY8" fmla="*/ 0 h 4850182"/>
              <a:gd name="connsiteX0" fmla="*/ 2484014 w 4780127"/>
              <a:gd name="connsiteY0" fmla="*/ 0 h 4850182"/>
              <a:gd name="connsiteX1" fmla="*/ 3890904 w 4780127"/>
              <a:gd name="connsiteY1" fmla="*/ 437433 h 4850182"/>
              <a:gd name="connsiteX2" fmla="*/ 4759172 w 4780127"/>
              <a:gd name="connsiteY2" fmla="*/ 1773180 h 4850182"/>
              <a:gd name="connsiteX3" fmla="*/ 4390953 w 4780127"/>
              <a:gd name="connsiteY3" fmla="*/ 3805644 h 4850182"/>
              <a:gd name="connsiteX4" fmla="*/ 3145483 w 4780127"/>
              <a:gd name="connsiteY4" fmla="*/ 4716168 h 4850182"/>
              <a:gd name="connsiteX5" fmla="*/ 1113673 w 4780127"/>
              <a:gd name="connsiteY5" fmla="*/ 4467947 h 4850182"/>
              <a:gd name="connsiteX6" fmla="*/ 39717 w 4780127"/>
              <a:gd name="connsiteY6" fmla="*/ 3101178 h 4850182"/>
              <a:gd name="connsiteX7" fmla="*/ 506449 w 4780127"/>
              <a:gd name="connsiteY7" fmla="*/ 740383 h 4850182"/>
              <a:gd name="connsiteX8" fmla="*/ 2484014 w 4780127"/>
              <a:gd name="connsiteY8" fmla="*/ 0 h 4850182"/>
              <a:gd name="connsiteX0" fmla="*/ 2484014 w 4778010"/>
              <a:gd name="connsiteY0" fmla="*/ 0 h 4846926"/>
              <a:gd name="connsiteX1" fmla="*/ 3890904 w 4778010"/>
              <a:gd name="connsiteY1" fmla="*/ 437433 h 4846926"/>
              <a:gd name="connsiteX2" fmla="*/ 4759172 w 4778010"/>
              <a:gd name="connsiteY2" fmla="*/ 1773180 h 4846926"/>
              <a:gd name="connsiteX3" fmla="*/ 4390953 w 4778010"/>
              <a:gd name="connsiteY3" fmla="*/ 3805644 h 4846926"/>
              <a:gd name="connsiteX4" fmla="*/ 3343914 w 4778010"/>
              <a:gd name="connsiteY4" fmla="*/ 4712128 h 4846926"/>
              <a:gd name="connsiteX5" fmla="*/ 1113673 w 4778010"/>
              <a:gd name="connsiteY5" fmla="*/ 4467947 h 4846926"/>
              <a:gd name="connsiteX6" fmla="*/ 39717 w 4778010"/>
              <a:gd name="connsiteY6" fmla="*/ 3101178 h 4846926"/>
              <a:gd name="connsiteX7" fmla="*/ 506449 w 4778010"/>
              <a:gd name="connsiteY7" fmla="*/ 740383 h 4846926"/>
              <a:gd name="connsiteX8" fmla="*/ 2484014 w 4778010"/>
              <a:gd name="connsiteY8" fmla="*/ 0 h 4846926"/>
              <a:gd name="connsiteX0" fmla="*/ 2484014 w 4782503"/>
              <a:gd name="connsiteY0" fmla="*/ 0 h 4846926"/>
              <a:gd name="connsiteX1" fmla="*/ 3890904 w 4782503"/>
              <a:gd name="connsiteY1" fmla="*/ 437433 h 4846926"/>
              <a:gd name="connsiteX2" fmla="*/ 4759172 w 4782503"/>
              <a:gd name="connsiteY2" fmla="*/ 1773180 h 4846926"/>
              <a:gd name="connsiteX3" fmla="*/ 4450482 w 4782503"/>
              <a:gd name="connsiteY3" fmla="*/ 3688481 h 4846926"/>
              <a:gd name="connsiteX4" fmla="*/ 3343914 w 4782503"/>
              <a:gd name="connsiteY4" fmla="*/ 4712128 h 4846926"/>
              <a:gd name="connsiteX5" fmla="*/ 1113673 w 4782503"/>
              <a:gd name="connsiteY5" fmla="*/ 4467947 h 4846926"/>
              <a:gd name="connsiteX6" fmla="*/ 39717 w 4782503"/>
              <a:gd name="connsiteY6" fmla="*/ 3101178 h 4846926"/>
              <a:gd name="connsiteX7" fmla="*/ 506449 w 4782503"/>
              <a:gd name="connsiteY7" fmla="*/ 740383 h 4846926"/>
              <a:gd name="connsiteX8" fmla="*/ 2484014 w 4782503"/>
              <a:gd name="connsiteY8" fmla="*/ 0 h 4846926"/>
              <a:gd name="connsiteX0" fmla="*/ 2484014 w 4784889"/>
              <a:gd name="connsiteY0" fmla="*/ 0 h 4846926"/>
              <a:gd name="connsiteX1" fmla="*/ 3890904 w 4784889"/>
              <a:gd name="connsiteY1" fmla="*/ 437433 h 4846926"/>
              <a:gd name="connsiteX2" fmla="*/ 4759172 w 4784889"/>
              <a:gd name="connsiteY2" fmla="*/ 1773180 h 4846926"/>
              <a:gd name="connsiteX3" fmla="*/ 4474294 w 4784889"/>
              <a:gd name="connsiteY3" fmla="*/ 3676361 h 4846926"/>
              <a:gd name="connsiteX4" fmla="*/ 3343914 w 4784889"/>
              <a:gd name="connsiteY4" fmla="*/ 4712128 h 4846926"/>
              <a:gd name="connsiteX5" fmla="*/ 1113673 w 4784889"/>
              <a:gd name="connsiteY5" fmla="*/ 4467947 h 4846926"/>
              <a:gd name="connsiteX6" fmla="*/ 39717 w 4784889"/>
              <a:gd name="connsiteY6" fmla="*/ 3101178 h 4846926"/>
              <a:gd name="connsiteX7" fmla="*/ 506449 w 4784889"/>
              <a:gd name="connsiteY7" fmla="*/ 740383 h 4846926"/>
              <a:gd name="connsiteX8" fmla="*/ 2484014 w 4784889"/>
              <a:gd name="connsiteY8" fmla="*/ 0 h 4846926"/>
              <a:gd name="connsiteX0" fmla="*/ 2484014 w 4784889"/>
              <a:gd name="connsiteY0" fmla="*/ 0 h 4860980"/>
              <a:gd name="connsiteX1" fmla="*/ 3890904 w 4784889"/>
              <a:gd name="connsiteY1" fmla="*/ 437433 h 4860980"/>
              <a:gd name="connsiteX2" fmla="*/ 4759172 w 4784889"/>
              <a:gd name="connsiteY2" fmla="*/ 1773180 h 4860980"/>
              <a:gd name="connsiteX3" fmla="*/ 4474294 w 4784889"/>
              <a:gd name="connsiteY3" fmla="*/ 3676361 h 4860980"/>
              <a:gd name="connsiteX4" fmla="*/ 3343914 w 4784889"/>
              <a:gd name="connsiteY4" fmla="*/ 4712128 h 4860980"/>
              <a:gd name="connsiteX5" fmla="*/ 1097799 w 4784889"/>
              <a:gd name="connsiteY5" fmla="*/ 4524510 h 4860980"/>
              <a:gd name="connsiteX6" fmla="*/ 39717 w 4784889"/>
              <a:gd name="connsiteY6" fmla="*/ 3101178 h 4860980"/>
              <a:gd name="connsiteX7" fmla="*/ 506449 w 4784889"/>
              <a:gd name="connsiteY7" fmla="*/ 740383 h 4860980"/>
              <a:gd name="connsiteX8" fmla="*/ 2484014 w 4784889"/>
              <a:gd name="connsiteY8" fmla="*/ 0 h 4860980"/>
              <a:gd name="connsiteX0" fmla="*/ 2484014 w 4783308"/>
              <a:gd name="connsiteY0" fmla="*/ 0 h 4860981"/>
              <a:gd name="connsiteX1" fmla="*/ 3890904 w 4783308"/>
              <a:gd name="connsiteY1" fmla="*/ 437433 h 4860981"/>
              <a:gd name="connsiteX2" fmla="*/ 4759172 w 4783308"/>
              <a:gd name="connsiteY2" fmla="*/ 1773180 h 4860981"/>
              <a:gd name="connsiteX3" fmla="*/ 4474294 w 4783308"/>
              <a:gd name="connsiteY3" fmla="*/ 3676361 h 4860981"/>
              <a:gd name="connsiteX4" fmla="*/ 3443129 w 4783308"/>
              <a:gd name="connsiteY4" fmla="*/ 4712129 h 4860981"/>
              <a:gd name="connsiteX5" fmla="*/ 1097799 w 4783308"/>
              <a:gd name="connsiteY5" fmla="*/ 4524510 h 4860981"/>
              <a:gd name="connsiteX6" fmla="*/ 39717 w 4783308"/>
              <a:gd name="connsiteY6" fmla="*/ 3101178 h 4860981"/>
              <a:gd name="connsiteX7" fmla="*/ 506449 w 4783308"/>
              <a:gd name="connsiteY7" fmla="*/ 740383 h 4860981"/>
              <a:gd name="connsiteX8" fmla="*/ 2484014 w 4783308"/>
              <a:gd name="connsiteY8" fmla="*/ 0 h 4860981"/>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532073 w 4784141"/>
              <a:gd name="connsiteY0" fmla="*/ 0 h 4773425"/>
              <a:gd name="connsiteX1" fmla="*/ 3891737 w 4784141"/>
              <a:gd name="connsiteY1" fmla="*/ 389356 h 4773425"/>
              <a:gd name="connsiteX2" fmla="*/ 4760005 w 4784141"/>
              <a:gd name="connsiteY2" fmla="*/ 1725103 h 4773425"/>
              <a:gd name="connsiteX3" fmla="*/ 4475127 w 4784141"/>
              <a:gd name="connsiteY3" fmla="*/ 3628284 h 4773425"/>
              <a:gd name="connsiteX4" fmla="*/ 3443962 w 4784141"/>
              <a:gd name="connsiteY4" fmla="*/ 4664052 h 4773425"/>
              <a:gd name="connsiteX5" fmla="*/ 1098632 w 4784141"/>
              <a:gd name="connsiteY5" fmla="*/ 4476433 h 4773425"/>
              <a:gd name="connsiteX6" fmla="*/ 40550 w 4784141"/>
              <a:gd name="connsiteY6" fmla="*/ 3053101 h 4773425"/>
              <a:gd name="connsiteX7" fmla="*/ 507282 w 4784141"/>
              <a:gd name="connsiteY7" fmla="*/ 692306 h 4773425"/>
              <a:gd name="connsiteX8" fmla="*/ 2532073 w 4784141"/>
              <a:gd name="connsiteY8" fmla="*/ 0 h 4773425"/>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58783 w 4784614"/>
              <a:gd name="connsiteY0" fmla="*/ 525 h 4757924"/>
              <a:gd name="connsiteX1" fmla="*/ 3892210 w 4784614"/>
              <a:gd name="connsiteY1" fmla="*/ 373855 h 4757924"/>
              <a:gd name="connsiteX2" fmla="*/ 4760478 w 4784614"/>
              <a:gd name="connsiteY2" fmla="*/ 1709602 h 4757924"/>
              <a:gd name="connsiteX3" fmla="*/ 4475600 w 4784614"/>
              <a:gd name="connsiteY3" fmla="*/ 3612783 h 4757924"/>
              <a:gd name="connsiteX4" fmla="*/ 3444435 w 4784614"/>
              <a:gd name="connsiteY4" fmla="*/ 4648551 h 4757924"/>
              <a:gd name="connsiteX5" fmla="*/ 1099105 w 4784614"/>
              <a:gd name="connsiteY5" fmla="*/ 4460932 h 4757924"/>
              <a:gd name="connsiteX6" fmla="*/ 41023 w 4784614"/>
              <a:gd name="connsiteY6" fmla="*/ 3037600 h 4757924"/>
              <a:gd name="connsiteX7" fmla="*/ 507755 w 4784614"/>
              <a:gd name="connsiteY7" fmla="*/ 676805 h 4757924"/>
              <a:gd name="connsiteX8" fmla="*/ 2558783 w 4784614"/>
              <a:gd name="connsiteY8" fmla="*/ 525 h 4757924"/>
              <a:gd name="connsiteX0" fmla="*/ 2558783 w 4784614"/>
              <a:gd name="connsiteY0" fmla="*/ 408 h 4757807"/>
              <a:gd name="connsiteX1" fmla="*/ 3907953 w 4784614"/>
              <a:gd name="connsiteY1" fmla="*/ 443183 h 4757807"/>
              <a:gd name="connsiteX2" fmla="*/ 4760478 w 4784614"/>
              <a:gd name="connsiteY2" fmla="*/ 1709485 h 4757807"/>
              <a:gd name="connsiteX3" fmla="*/ 4475600 w 4784614"/>
              <a:gd name="connsiteY3" fmla="*/ 3612666 h 4757807"/>
              <a:gd name="connsiteX4" fmla="*/ 3444435 w 4784614"/>
              <a:gd name="connsiteY4" fmla="*/ 4648434 h 4757807"/>
              <a:gd name="connsiteX5" fmla="*/ 1099105 w 4784614"/>
              <a:gd name="connsiteY5" fmla="*/ 4460815 h 4757807"/>
              <a:gd name="connsiteX6" fmla="*/ 41023 w 4784614"/>
              <a:gd name="connsiteY6" fmla="*/ 3037483 h 4757807"/>
              <a:gd name="connsiteX7" fmla="*/ 507755 w 4784614"/>
              <a:gd name="connsiteY7" fmla="*/ 676688 h 4757807"/>
              <a:gd name="connsiteX8" fmla="*/ 2558783 w 4784614"/>
              <a:gd name="connsiteY8" fmla="*/ 408 h 4757807"/>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90 h 4954518"/>
              <a:gd name="connsiteX1" fmla="*/ 3910127 w 4786788"/>
              <a:gd name="connsiteY1" fmla="*/ 639894 h 4954518"/>
              <a:gd name="connsiteX2" fmla="*/ 4762652 w 4786788"/>
              <a:gd name="connsiteY2" fmla="*/ 1906196 h 4954518"/>
              <a:gd name="connsiteX3" fmla="*/ 4477774 w 4786788"/>
              <a:gd name="connsiteY3" fmla="*/ 3809377 h 4954518"/>
              <a:gd name="connsiteX4" fmla="*/ 3446609 w 4786788"/>
              <a:gd name="connsiteY4" fmla="*/ 4845145 h 4954518"/>
              <a:gd name="connsiteX5" fmla="*/ 1101279 w 4786788"/>
              <a:gd name="connsiteY5" fmla="*/ 4657526 h 4954518"/>
              <a:gd name="connsiteX6" fmla="*/ 43197 w 4786788"/>
              <a:gd name="connsiteY6" fmla="*/ 3234194 h 4954518"/>
              <a:gd name="connsiteX7" fmla="*/ 509929 w 4786788"/>
              <a:gd name="connsiteY7" fmla="*/ 873399 h 4954518"/>
              <a:gd name="connsiteX8" fmla="*/ 2675744 w 4786788"/>
              <a:gd name="connsiteY8" fmla="*/ 290 h 4954518"/>
              <a:gd name="connsiteX0" fmla="*/ 2675744 w 4786788"/>
              <a:gd name="connsiteY0" fmla="*/ 326 h 4954554"/>
              <a:gd name="connsiteX1" fmla="*/ 3990884 w 4786788"/>
              <a:gd name="connsiteY1" fmla="*/ 591130 h 4954554"/>
              <a:gd name="connsiteX2" fmla="*/ 4762652 w 4786788"/>
              <a:gd name="connsiteY2" fmla="*/ 1906232 h 4954554"/>
              <a:gd name="connsiteX3" fmla="*/ 4477774 w 4786788"/>
              <a:gd name="connsiteY3" fmla="*/ 3809413 h 4954554"/>
              <a:gd name="connsiteX4" fmla="*/ 3446609 w 4786788"/>
              <a:gd name="connsiteY4" fmla="*/ 4845181 h 4954554"/>
              <a:gd name="connsiteX5" fmla="*/ 1101279 w 4786788"/>
              <a:gd name="connsiteY5" fmla="*/ 4657562 h 4954554"/>
              <a:gd name="connsiteX6" fmla="*/ 43197 w 4786788"/>
              <a:gd name="connsiteY6" fmla="*/ 3234230 h 4954554"/>
              <a:gd name="connsiteX7" fmla="*/ 509929 w 4786788"/>
              <a:gd name="connsiteY7" fmla="*/ 873435 h 4954554"/>
              <a:gd name="connsiteX8" fmla="*/ 2675744 w 4786788"/>
              <a:gd name="connsiteY8" fmla="*/ 326 h 4954554"/>
              <a:gd name="connsiteX0" fmla="*/ 2662196 w 4773240"/>
              <a:gd name="connsiteY0" fmla="*/ 326 h 4954554"/>
              <a:gd name="connsiteX1" fmla="*/ 3977336 w 4773240"/>
              <a:gd name="connsiteY1" fmla="*/ 591130 h 4954554"/>
              <a:gd name="connsiteX2" fmla="*/ 4749104 w 4773240"/>
              <a:gd name="connsiteY2" fmla="*/ 1906232 h 4954554"/>
              <a:gd name="connsiteX3" fmla="*/ 4464226 w 4773240"/>
              <a:gd name="connsiteY3" fmla="*/ 3809413 h 4954554"/>
              <a:gd name="connsiteX4" fmla="*/ 3433061 w 4773240"/>
              <a:gd name="connsiteY4" fmla="*/ 4845181 h 4954554"/>
              <a:gd name="connsiteX5" fmla="*/ 1087731 w 4773240"/>
              <a:gd name="connsiteY5" fmla="*/ 4657562 h 4954554"/>
              <a:gd name="connsiteX6" fmla="*/ 29649 w 4773240"/>
              <a:gd name="connsiteY6" fmla="*/ 3234230 h 4954554"/>
              <a:gd name="connsiteX7" fmla="*/ 640977 w 4773240"/>
              <a:gd name="connsiteY7" fmla="*/ 730117 h 4954554"/>
              <a:gd name="connsiteX8" fmla="*/ 2662196 w 4773240"/>
              <a:gd name="connsiteY8" fmla="*/ 326 h 4954554"/>
              <a:gd name="connsiteX0" fmla="*/ 2664762 w 4775806"/>
              <a:gd name="connsiteY0" fmla="*/ 326 h 4954554"/>
              <a:gd name="connsiteX1" fmla="*/ 3979902 w 4775806"/>
              <a:gd name="connsiteY1" fmla="*/ 591130 h 4954554"/>
              <a:gd name="connsiteX2" fmla="*/ 4751670 w 4775806"/>
              <a:gd name="connsiteY2" fmla="*/ 1906232 h 4954554"/>
              <a:gd name="connsiteX3" fmla="*/ 4466792 w 4775806"/>
              <a:gd name="connsiteY3" fmla="*/ 3809413 h 4954554"/>
              <a:gd name="connsiteX4" fmla="*/ 3435627 w 4775806"/>
              <a:gd name="connsiteY4" fmla="*/ 4845181 h 4954554"/>
              <a:gd name="connsiteX5" fmla="*/ 1090297 w 4775806"/>
              <a:gd name="connsiteY5" fmla="*/ 4657562 h 4954554"/>
              <a:gd name="connsiteX6" fmla="*/ 32215 w 4775806"/>
              <a:gd name="connsiteY6" fmla="*/ 3234230 h 4954554"/>
              <a:gd name="connsiteX7" fmla="*/ 607899 w 4775806"/>
              <a:gd name="connsiteY7" fmla="*/ 806182 h 4954554"/>
              <a:gd name="connsiteX8" fmla="*/ 2664762 w 4775806"/>
              <a:gd name="connsiteY8" fmla="*/ 326 h 4954554"/>
              <a:gd name="connsiteX0" fmla="*/ 2673549 w 4784593"/>
              <a:gd name="connsiteY0" fmla="*/ 326 h 4954554"/>
              <a:gd name="connsiteX1" fmla="*/ 3988689 w 4784593"/>
              <a:gd name="connsiteY1" fmla="*/ 591130 h 4954554"/>
              <a:gd name="connsiteX2" fmla="*/ 4760457 w 4784593"/>
              <a:gd name="connsiteY2" fmla="*/ 1906232 h 4954554"/>
              <a:gd name="connsiteX3" fmla="*/ 4475579 w 4784593"/>
              <a:gd name="connsiteY3" fmla="*/ 3809413 h 4954554"/>
              <a:gd name="connsiteX4" fmla="*/ 3444414 w 4784593"/>
              <a:gd name="connsiteY4" fmla="*/ 4845181 h 4954554"/>
              <a:gd name="connsiteX5" fmla="*/ 1099084 w 4784593"/>
              <a:gd name="connsiteY5" fmla="*/ 4657562 h 4954554"/>
              <a:gd name="connsiteX6" fmla="*/ 41002 w 4784593"/>
              <a:gd name="connsiteY6" fmla="*/ 3234230 h 4954554"/>
              <a:gd name="connsiteX7" fmla="*/ 616686 w 4784593"/>
              <a:gd name="connsiteY7" fmla="*/ 806182 h 4954554"/>
              <a:gd name="connsiteX8" fmla="*/ 2673549 w 4784593"/>
              <a:gd name="connsiteY8" fmla="*/ 326 h 4954554"/>
              <a:gd name="connsiteX0" fmla="*/ 2649000 w 4760044"/>
              <a:gd name="connsiteY0" fmla="*/ 326 h 4964273"/>
              <a:gd name="connsiteX1" fmla="*/ 3964140 w 4760044"/>
              <a:gd name="connsiteY1" fmla="*/ 591130 h 4964273"/>
              <a:gd name="connsiteX2" fmla="*/ 4735908 w 4760044"/>
              <a:gd name="connsiteY2" fmla="*/ 1906232 h 4964273"/>
              <a:gd name="connsiteX3" fmla="*/ 4451030 w 4760044"/>
              <a:gd name="connsiteY3" fmla="*/ 3809413 h 4964273"/>
              <a:gd name="connsiteX4" fmla="*/ 3419865 w 4760044"/>
              <a:gd name="connsiteY4" fmla="*/ 4845181 h 4964273"/>
              <a:gd name="connsiteX5" fmla="*/ 1074535 w 4760044"/>
              <a:gd name="connsiteY5" fmla="*/ 4657562 h 4964273"/>
              <a:gd name="connsiteX6" fmla="*/ 33359 w 4760044"/>
              <a:gd name="connsiteY6" fmla="*/ 2995991 h 4964273"/>
              <a:gd name="connsiteX7" fmla="*/ 592137 w 4760044"/>
              <a:gd name="connsiteY7" fmla="*/ 806182 h 4964273"/>
              <a:gd name="connsiteX8" fmla="*/ 2649000 w 4760044"/>
              <a:gd name="connsiteY8" fmla="*/ 326 h 4964273"/>
              <a:gd name="connsiteX0" fmla="*/ 2649000 w 4760044"/>
              <a:gd name="connsiteY0" fmla="*/ 300 h 4964247"/>
              <a:gd name="connsiteX1" fmla="*/ 3813909 w 4760044"/>
              <a:gd name="connsiteY1" fmla="*/ 619239 h 4964247"/>
              <a:gd name="connsiteX2" fmla="*/ 4735908 w 4760044"/>
              <a:gd name="connsiteY2" fmla="*/ 1906206 h 4964247"/>
              <a:gd name="connsiteX3" fmla="*/ 4451030 w 4760044"/>
              <a:gd name="connsiteY3" fmla="*/ 3809387 h 4964247"/>
              <a:gd name="connsiteX4" fmla="*/ 3419865 w 4760044"/>
              <a:gd name="connsiteY4" fmla="*/ 4845155 h 4964247"/>
              <a:gd name="connsiteX5" fmla="*/ 1074535 w 4760044"/>
              <a:gd name="connsiteY5" fmla="*/ 4657536 h 4964247"/>
              <a:gd name="connsiteX6" fmla="*/ 33359 w 4760044"/>
              <a:gd name="connsiteY6" fmla="*/ 2995965 h 4964247"/>
              <a:gd name="connsiteX7" fmla="*/ 592137 w 4760044"/>
              <a:gd name="connsiteY7" fmla="*/ 806156 h 4964247"/>
              <a:gd name="connsiteX8" fmla="*/ 2649000 w 4760044"/>
              <a:gd name="connsiteY8" fmla="*/ 300 h 4964247"/>
              <a:gd name="connsiteX0" fmla="*/ 2649000 w 4849477"/>
              <a:gd name="connsiteY0" fmla="*/ -2 h 4963945"/>
              <a:gd name="connsiteX1" fmla="*/ 4735908 w 4849477"/>
              <a:gd name="connsiteY1" fmla="*/ 1905904 h 4963945"/>
              <a:gd name="connsiteX2" fmla="*/ 4451030 w 4849477"/>
              <a:gd name="connsiteY2" fmla="*/ 3809085 h 4963945"/>
              <a:gd name="connsiteX3" fmla="*/ 3419865 w 4849477"/>
              <a:gd name="connsiteY3" fmla="*/ 4844853 h 4963945"/>
              <a:gd name="connsiteX4" fmla="*/ 1074535 w 4849477"/>
              <a:gd name="connsiteY4" fmla="*/ 4657234 h 4963945"/>
              <a:gd name="connsiteX5" fmla="*/ 33359 w 4849477"/>
              <a:gd name="connsiteY5" fmla="*/ 2995663 h 4963945"/>
              <a:gd name="connsiteX6" fmla="*/ 592137 w 4849477"/>
              <a:gd name="connsiteY6" fmla="*/ 805854 h 4963945"/>
              <a:gd name="connsiteX7" fmla="*/ 2649000 w 4849477"/>
              <a:gd name="connsiteY7" fmla="*/ -2 h 4963945"/>
              <a:gd name="connsiteX0" fmla="*/ 2649000 w 4859466"/>
              <a:gd name="connsiteY0" fmla="*/ -2 h 5536260"/>
              <a:gd name="connsiteX1" fmla="*/ 4735908 w 4859466"/>
              <a:gd name="connsiteY1" fmla="*/ 1905904 h 5536260"/>
              <a:gd name="connsiteX2" fmla="*/ 4451030 w 4859466"/>
              <a:gd name="connsiteY2" fmla="*/ 3809085 h 5536260"/>
              <a:gd name="connsiteX3" fmla="*/ 3067466 w 4859466"/>
              <a:gd name="connsiteY3" fmla="*/ 5491001 h 5536260"/>
              <a:gd name="connsiteX4" fmla="*/ 1074535 w 4859466"/>
              <a:gd name="connsiteY4" fmla="*/ 4657234 h 5536260"/>
              <a:gd name="connsiteX5" fmla="*/ 33359 w 4859466"/>
              <a:gd name="connsiteY5" fmla="*/ 2995663 h 5536260"/>
              <a:gd name="connsiteX6" fmla="*/ 592137 w 4859466"/>
              <a:gd name="connsiteY6" fmla="*/ 805854 h 5536260"/>
              <a:gd name="connsiteX7" fmla="*/ 2649000 w 4859466"/>
              <a:gd name="connsiteY7" fmla="*/ -2 h 5536260"/>
              <a:gd name="connsiteX0" fmla="*/ 2780481 w 4861205"/>
              <a:gd name="connsiteY0" fmla="*/ -2 h 5864449"/>
              <a:gd name="connsiteX1" fmla="*/ 4737647 w 4861205"/>
              <a:gd name="connsiteY1" fmla="*/ 2234093 h 5864449"/>
              <a:gd name="connsiteX2" fmla="*/ 4452769 w 4861205"/>
              <a:gd name="connsiteY2" fmla="*/ 4137274 h 5864449"/>
              <a:gd name="connsiteX3" fmla="*/ 3069205 w 4861205"/>
              <a:gd name="connsiteY3" fmla="*/ 5819190 h 5864449"/>
              <a:gd name="connsiteX4" fmla="*/ 1076274 w 4861205"/>
              <a:gd name="connsiteY4" fmla="*/ 4985423 h 5864449"/>
              <a:gd name="connsiteX5" fmla="*/ 35098 w 4861205"/>
              <a:gd name="connsiteY5" fmla="*/ 3323852 h 5864449"/>
              <a:gd name="connsiteX6" fmla="*/ 593876 w 4861205"/>
              <a:gd name="connsiteY6" fmla="*/ 1134043 h 5864449"/>
              <a:gd name="connsiteX7" fmla="*/ 2780481 w 4861205"/>
              <a:gd name="connsiteY7" fmla="*/ -2 h 5864449"/>
              <a:gd name="connsiteX0" fmla="*/ 2289077 w 4369801"/>
              <a:gd name="connsiteY0" fmla="*/ -2 h 5893101"/>
              <a:gd name="connsiteX1" fmla="*/ 4246243 w 4369801"/>
              <a:gd name="connsiteY1" fmla="*/ 2234093 h 5893101"/>
              <a:gd name="connsiteX2" fmla="*/ 3961365 w 4369801"/>
              <a:gd name="connsiteY2" fmla="*/ 4137274 h 5893101"/>
              <a:gd name="connsiteX3" fmla="*/ 2577801 w 4369801"/>
              <a:gd name="connsiteY3" fmla="*/ 5819190 h 5893101"/>
              <a:gd name="connsiteX4" fmla="*/ 584870 w 4369801"/>
              <a:gd name="connsiteY4" fmla="*/ 4985423 h 5893101"/>
              <a:gd name="connsiteX5" fmla="*/ 102472 w 4369801"/>
              <a:gd name="connsiteY5" fmla="*/ 1134043 h 5893101"/>
              <a:gd name="connsiteX6" fmla="*/ 2289077 w 4369801"/>
              <a:gd name="connsiteY6" fmla="*/ -2 h 5893101"/>
              <a:gd name="connsiteX0" fmla="*/ 2352777 w 4433501"/>
              <a:gd name="connsiteY0" fmla="*/ -2 h 5854124"/>
              <a:gd name="connsiteX1" fmla="*/ 4309943 w 4433501"/>
              <a:gd name="connsiteY1" fmla="*/ 2234093 h 5854124"/>
              <a:gd name="connsiteX2" fmla="*/ 4025065 w 4433501"/>
              <a:gd name="connsiteY2" fmla="*/ 4137274 h 5854124"/>
              <a:gd name="connsiteX3" fmla="*/ 2641501 w 4433501"/>
              <a:gd name="connsiteY3" fmla="*/ 5819190 h 5854124"/>
              <a:gd name="connsiteX4" fmla="*/ 430809 w 4433501"/>
              <a:gd name="connsiteY4" fmla="*/ 4389642 h 5854124"/>
              <a:gd name="connsiteX5" fmla="*/ 166172 w 4433501"/>
              <a:gd name="connsiteY5" fmla="*/ 1134043 h 5854124"/>
              <a:gd name="connsiteX6" fmla="*/ 2352777 w 4433501"/>
              <a:gd name="connsiteY6" fmla="*/ -2 h 5854124"/>
              <a:gd name="connsiteX0" fmla="*/ 2193618 w 4274342"/>
              <a:gd name="connsiteY0" fmla="*/ -2 h 5850779"/>
              <a:gd name="connsiteX1" fmla="*/ 4150784 w 4274342"/>
              <a:gd name="connsiteY1" fmla="*/ 2234093 h 5850779"/>
              <a:gd name="connsiteX2" fmla="*/ 3865906 w 4274342"/>
              <a:gd name="connsiteY2" fmla="*/ 4137274 h 5850779"/>
              <a:gd name="connsiteX3" fmla="*/ 2482342 w 4274342"/>
              <a:gd name="connsiteY3" fmla="*/ 5819190 h 5850779"/>
              <a:gd name="connsiteX4" fmla="*/ 271650 w 4274342"/>
              <a:gd name="connsiteY4" fmla="*/ 4389642 h 5850779"/>
              <a:gd name="connsiteX5" fmla="*/ 247914 w 4274342"/>
              <a:gd name="connsiteY5" fmla="*/ 1846756 h 5850779"/>
              <a:gd name="connsiteX6" fmla="*/ 2193618 w 4274342"/>
              <a:gd name="connsiteY6" fmla="*/ -2 h 5850779"/>
              <a:gd name="connsiteX0" fmla="*/ 1967294 w 4267345"/>
              <a:gd name="connsiteY0" fmla="*/ -3 h 5416782"/>
              <a:gd name="connsiteX1" fmla="*/ 4137681 w 4267345"/>
              <a:gd name="connsiteY1" fmla="*/ 1800096 h 5416782"/>
              <a:gd name="connsiteX2" fmla="*/ 3852803 w 4267345"/>
              <a:gd name="connsiteY2" fmla="*/ 3703277 h 5416782"/>
              <a:gd name="connsiteX3" fmla="*/ 2469239 w 4267345"/>
              <a:gd name="connsiteY3" fmla="*/ 5385193 h 5416782"/>
              <a:gd name="connsiteX4" fmla="*/ 258547 w 4267345"/>
              <a:gd name="connsiteY4" fmla="*/ 3955645 h 5416782"/>
              <a:gd name="connsiteX5" fmla="*/ 234811 w 4267345"/>
              <a:gd name="connsiteY5" fmla="*/ 1412759 h 5416782"/>
              <a:gd name="connsiteX6" fmla="*/ 1967294 w 4267345"/>
              <a:gd name="connsiteY6" fmla="*/ -3 h 5416782"/>
              <a:gd name="connsiteX0" fmla="*/ 1967294 w 3964997"/>
              <a:gd name="connsiteY0" fmla="*/ -3 h 5416782"/>
              <a:gd name="connsiteX1" fmla="*/ 3668011 w 3964997"/>
              <a:gd name="connsiteY1" fmla="*/ 1478862 h 5416782"/>
              <a:gd name="connsiteX2" fmla="*/ 3852803 w 3964997"/>
              <a:gd name="connsiteY2" fmla="*/ 3703277 h 5416782"/>
              <a:gd name="connsiteX3" fmla="*/ 2469239 w 3964997"/>
              <a:gd name="connsiteY3" fmla="*/ 5385193 h 5416782"/>
              <a:gd name="connsiteX4" fmla="*/ 258547 w 3964997"/>
              <a:gd name="connsiteY4" fmla="*/ 3955645 h 5416782"/>
              <a:gd name="connsiteX5" fmla="*/ 234811 w 3964997"/>
              <a:gd name="connsiteY5" fmla="*/ 1412759 h 5416782"/>
              <a:gd name="connsiteX6" fmla="*/ 1967294 w 3964997"/>
              <a:gd name="connsiteY6" fmla="*/ -3 h 5416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64997" h="5416782">
                <a:moveTo>
                  <a:pt x="1967294" y="-3"/>
                </a:moveTo>
                <a:cubicBezTo>
                  <a:pt x="2657922" y="183339"/>
                  <a:pt x="3353760" y="861649"/>
                  <a:pt x="3668011" y="1478862"/>
                </a:cubicBezTo>
                <a:cubicBezTo>
                  <a:pt x="3982262" y="2096075"/>
                  <a:pt x="4052598" y="3052222"/>
                  <a:pt x="3852803" y="3703277"/>
                </a:cubicBezTo>
                <a:cubicBezTo>
                  <a:pt x="3653008" y="4354332"/>
                  <a:pt x="2782065" y="5270224"/>
                  <a:pt x="2469239" y="5385193"/>
                </a:cubicBezTo>
                <a:cubicBezTo>
                  <a:pt x="1758393" y="5606258"/>
                  <a:pt x="630952" y="4617717"/>
                  <a:pt x="258547" y="3955645"/>
                </a:cubicBezTo>
                <a:cubicBezTo>
                  <a:pt x="-113858" y="3293573"/>
                  <a:pt x="-49980" y="2072034"/>
                  <a:pt x="234811" y="1412759"/>
                </a:cubicBezTo>
                <a:cubicBezTo>
                  <a:pt x="519602" y="753484"/>
                  <a:pt x="1314621" y="30745"/>
                  <a:pt x="1967294" y="-3"/>
                </a:cubicBez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p:cNvPicPr>
            <a:picLocks noChangeAspect="1"/>
          </p:cNvPicPr>
          <p:nvPr/>
        </p:nvPicPr>
        <p:blipFill rotWithShape="1">
          <a:blip r:embed="rId3" cstate="print">
            <a:extLst>
              <a:ext uri="{28A0092B-C50C-407E-A947-70E740481C1C}">
                <a14:useLocalDpi xmlns:a14="http://schemas.microsoft.com/office/drawing/2010/main"/>
              </a:ext>
            </a:extLst>
          </a:blip>
          <a:srcRect b="-2"/>
          <a:stretch/>
        </p:blipFill>
        <p:spPr>
          <a:xfrm>
            <a:off x="1377631" y="10"/>
            <a:ext cx="3925268" cy="3515235"/>
          </a:xfrm>
          <a:custGeom>
            <a:avLst/>
            <a:gdLst/>
            <a:ahLst/>
            <a:cxnLst/>
            <a:rect l="l" t="t" r="r" b="b"/>
            <a:pathLst>
              <a:path w="3950886" h="3687332">
                <a:moveTo>
                  <a:pt x="804102" y="0"/>
                </a:moveTo>
                <a:lnTo>
                  <a:pt x="3120298" y="0"/>
                </a:lnTo>
                <a:lnTo>
                  <a:pt x="3146511" y="22087"/>
                </a:lnTo>
                <a:cubicBezTo>
                  <a:pt x="3519427" y="354153"/>
                  <a:pt x="3863746" y="891312"/>
                  <a:pt x="3934947" y="1320224"/>
                </a:cubicBezTo>
                <a:cubicBezTo>
                  <a:pt x="4022578" y="1848116"/>
                  <a:pt x="3734980" y="2602001"/>
                  <a:pt x="3412567" y="2996165"/>
                </a:cubicBezTo>
                <a:cubicBezTo>
                  <a:pt x="3090154" y="3390328"/>
                  <a:pt x="2498466" y="3716874"/>
                  <a:pt x="2000467" y="3685207"/>
                </a:cubicBezTo>
                <a:cubicBezTo>
                  <a:pt x="1502469" y="3653540"/>
                  <a:pt x="912091" y="3492630"/>
                  <a:pt x="424574" y="2806163"/>
                </a:cubicBezTo>
                <a:cubicBezTo>
                  <a:pt x="261953" y="2589262"/>
                  <a:pt x="-99777" y="1849225"/>
                  <a:pt x="26096" y="1329912"/>
                </a:cubicBezTo>
                <a:cubicBezTo>
                  <a:pt x="115584" y="960712"/>
                  <a:pt x="429350" y="411519"/>
                  <a:pt x="767924" y="36872"/>
                </a:cubicBezTo>
                <a:close/>
              </a:path>
            </a:pathLst>
          </a:custGeom>
        </p:spPr>
      </p:pic>
      <p:pic>
        <p:nvPicPr>
          <p:cNvPr id="5" name="Picture 4"/>
          <p:cNvPicPr>
            <a:picLocks noChangeAspect="1"/>
          </p:cNvPicPr>
          <p:nvPr/>
        </p:nvPicPr>
        <p:blipFill rotWithShape="1">
          <a:blip r:embed="rId4" cstate="print">
            <a:extLst>
              <a:ext uri="{28A0092B-C50C-407E-A947-70E740481C1C}">
                <a14:useLocalDpi xmlns:a14="http://schemas.microsoft.com/office/drawing/2010/main"/>
              </a:ext>
            </a:extLst>
          </a:blip>
          <a:srcRect b="-2"/>
          <a:stretch/>
        </p:blipFill>
        <p:spPr>
          <a:xfrm>
            <a:off x="4" y="3319265"/>
            <a:ext cx="3759211" cy="3538735"/>
          </a:xfrm>
          <a:custGeom>
            <a:avLst/>
            <a:gdLst/>
            <a:ahLst/>
            <a:cxnLst/>
            <a:rect l="l" t="t" r="r" b="b"/>
            <a:pathLst>
              <a:path w="3637859" h="3424500">
                <a:moveTo>
                  <a:pt x="1804049" y="0"/>
                </a:moveTo>
                <a:cubicBezTo>
                  <a:pt x="2058895" y="17321"/>
                  <a:pt x="2660801" y="225488"/>
                  <a:pt x="2845526" y="330237"/>
                </a:cubicBezTo>
                <a:cubicBezTo>
                  <a:pt x="3277536" y="575212"/>
                  <a:pt x="3494548" y="1078085"/>
                  <a:pt x="3621507" y="1629894"/>
                </a:cubicBezTo>
                <a:cubicBezTo>
                  <a:pt x="3694286" y="2091870"/>
                  <a:pt x="3505463" y="2648212"/>
                  <a:pt x="3421333" y="2955141"/>
                </a:cubicBezTo>
                <a:cubicBezTo>
                  <a:pt x="3276493" y="3163390"/>
                  <a:pt x="3120108" y="3292304"/>
                  <a:pt x="2975561" y="3387549"/>
                </a:cubicBezTo>
                <a:lnTo>
                  <a:pt x="2916166" y="3424500"/>
                </a:lnTo>
                <a:lnTo>
                  <a:pt x="443121" y="3424500"/>
                </a:lnTo>
                <a:lnTo>
                  <a:pt x="413871" y="3401822"/>
                </a:lnTo>
                <a:cubicBezTo>
                  <a:pt x="386847" y="3378855"/>
                  <a:pt x="361678" y="3355335"/>
                  <a:pt x="338450" y="3331393"/>
                </a:cubicBezTo>
                <a:cubicBezTo>
                  <a:pt x="219328" y="3202032"/>
                  <a:pt x="125044" y="3076436"/>
                  <a:pt x="51345" y="2951876"/>
                </a:cubicBezTo>
                <a:lnTo>
                  <a:pt x="0" y="2856598"/>
                </a:lnTo>
                <a:lnTo>
                  <a:pt x="0" y="992399"/>
                </a:lnTo>
                <a:lnTo>
                  <a:pt x="282" y="991865"/>
                </a:lnTo>
                <a:cubicBezTo>
                  <a:pt x="86134" y="830230"/>
                  <a:pt x="163707" y="696045"/>
                  <a:pt x="363053" y="428469"/>
                </a:cubicBezTo>
                <a:cubicBezTo>
                  <a:pt x="905981" y="47516"/>
                  <a:pt x="1408632" y="15003"/>
                  <a:pt x="1804049" y="0"/>
                </a:cubicBezTo>
                <a:close/>
              </a:path>
            </a:pathLst>
          </a:custGeom>
        </p:spPr>
      </p:pic>
      <p:grpSp>
        <p:nvGrpSpPr>
          <p:cNvPr id="5141" name="Group 5140">
            <a:extLst>
              <a:ext uri="{FF2B5EF4-FFF2-40B4-BE49-F238E27FC236}">
                <a16:creationId xmlns:a16="http://schemas.microsoft.com/office/drawing/2014/main" id="{8217B354-FAAF-044C-AC0A-EFD2F9225C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380861" flipH="1">
            <a:off x="4006957" y="3742667"/>
            <a:ext cx="1194434" cy="1727173"/>
            <a:chOff x="11748101" y="3114058"/>
            <a:chExt cx="1284318" cy="1937410"/>
          </a:xfrm>
        </p:grpSpPr>
        <p:sp>
          <p:nvSpPr>
            <p:cNvPr id="5142" name="Freeform: Shape 5141">
              <a:extLst>
                <a:ext uri="{FF2B5EF4-FFF2-40B4-BE49-F238E27FC236}">
                  <a16:creationId xmlns:a16="http://schemas.microsoft.com/office/drawing/2014/main" id="{E142B0C0-743B-F686-E69B-492357EF36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516067" flipH="1">
              <a:off x="11748101" y="3114058"/>
              <a:ext cx="1284318" cy="1937410"/>
            </a:xfrm>
            <a:custGeom>
              <a:avLst/>
              <a:gdLst>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99666 w 1914334"/>
                <a:gd name="connsiteY28" fmla="*/ 437421 h 2986466"/>
                <a:gd name="connsiteX29" fmla="*/ 685894 w 1914334"/>
                <a:gd name="connsiteY29" fmla="*/ 678417 h 2986466"/>
                <a:gd name="connsiteX30" fmla="*/ 508792 w 1914334"/>
                <a:gd name="connsiteY30" fmla="*/ 1006120 h 2986466"/>
                <a:gd name="connsiteX31" fmla="*/ 511266 w 1914334"/>
                <a:gd name="connsiteY31" fmla="*/ 1050185 h 2986466"/>
                <a:gd name="connsiteX32" fmla="*/ 930004 w 1914334"/>
                <a:gd name="connsiteY32" fmla="*/ 813729 h 2986466"/>
                <a:gd name="connsiteX33" fmla="*/ 1422398 w 1914334"/>
                <a:gd name="connsiteY33" fmla="*/ 701643 h 2986466"/>
                <a:gd name="connsiteX34" fmla="*/ 1435000 w 1914334"/>
                <a:gd name="connsiteY34"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73669 w 1953003"/>
                <a:gd name="connsiteY0" fmla="*/ 708401 h 2986134"/>
                <a:gd name="connsiteX1" fmla="*/ 1411076 w 1953003"/>
                <a:gd name="connsiteY1" fmla="*/ 919813 h 2986134"/>
                <a:gd name="connsiteX2" fmla="*/ 1189873 w 1953003"/>
                <a:gd name="connsiteY2" fmla="*/ 1213129 h 2986134"/>
                <a:gd name="connsiteX3" fmla="*/ 908992 w 1953003"/>
                <a:gd name="connsiteY3" fmla="*/ 1450576 h 2986134"/>
                <a:gd name="connsiteX4" fmla="*/ 566731 w 1953003"/>
                <a:gd name="connsiteY4" fmla="*/ 1632245 h 2986134"/>
                <a:gd name="connsiteX5" fmla="*/ 737079 w 1953003"/>
                <a:gd name="connsiteY5" fmla="*/ 1653421 h 2986134"/>
                <a:gd name="connsiteX6" fmla="*/ 1274693 w 1953003"/>
                <a:gd name="connsiteY6" fmla="*/ 1655250 h 2986134"/>
                <a:gd name="connsiteX7" fmla="*/ 1674785 w 1953003"/>
                <a:gd name="connsiteY7" fmla="*/ 1749816 h 2986134"/>
                <a:gd name="connsiteX8" fmla="*/ 1932074 w 1953003"/>
                <a:gd name="connsiteY8" fmla="*/ 1866208 h 2986134"/>
                <a:gd name="connsiteX9" fmla="*/ 1905948 w 1953003"/>
                <a:gd name="connsiteY9" fmla="*/ 1943962 h 2986134"/>
                <a:gd name="connsiteX10" fmla="*/ 1652961 w 1953003"/>
                <a:gd name="connsiteY10" fmla="*/ 2106263 h 2986134"/>
                <a:gd name="connsiteX11" fmla="*/ 1252869 w 1953003"/>
                <a:gd name="connsiteY11" fmla="*/ 2208104 h 2986134"/>
                <a:gd name="connsiteX12" fmla="*/ 935554 w 1953003"/>
                <a:gd name="connsiteY12" fmla="*/ 2195250 h 2986134"/>
                <a:gd name="connsiteX13" fmla="*/ 578462 w 1953003"/>
                <a:gd name="connsiteY13" fmla="*/ 2089164 h 2986134"/>
                <a:gd name="connsiteX14" fmla="*/ 321668 w 1953003"/>
                <a:gd name="connsiteY14" fmla="*/ 1949541 h 2986134"/>
                <a:gd name="connsiteX15" fmla="*/ 291941 w 1953003"/>
                <a:gd name="connsiteY15" fmla="*/ 2002232 h 2986134"/>
                <a:gd name="connsiteX16" fmla="*/ 340903 w 1953003"/>
                <a:gd name="connsiteY16" fmla="*/ 2395326 h 2986134"/>
                <a:gd name="connsiteX17" fmla="*/ 426218 w 1953003"/>
                <a:gd name="connsiteY17" fmla="*/ 2772335 h 2986134"/>
                <a:gd name="connsiteX18" fmla="*/ 465002 w 1953003"/>
                <a:gd name="connsiteY18" fmla="*/ 2891702 h 2986134"/>
                <a:gd name="connsiteX19" fmla="*/ 246582 w 1953003"/>
                <a:gd name="connsiteY19" fmla="*/ 2986134 h 2986134"/>
                <a:gd name="connsiteX20" fmla="*/ 76777 w 1953003"/>
                <a:gd name="connsiteY20" fmla="*/ 2352917 h 2986134"/>
                <a:gd name="connsiteX21" fmla="*/ 131 w 1953003"/>
                <a:gd name="connsiteY21" fmla="*/ 1730652 h 2986134"/>
                <a:gd name="connsiteX22" fmla="*/ 105626 w 1953003"/>
                <a:gd name="connsiteY22" fmla="*/ 904785 h 2986134"/>
                <a:gd name="connsiteX23" fmla="*/ 278097 w 1953003"/>
                <a:gd name="connsiteY23" fmla="*/ 433148 h 2986134"/>
                <a:gd name="connsiteX24" fmla="*/ 443604 w 1953003"/>
                <a:gd name="connsiteY24" fmla="*/ 172515 h 2986134"/>
                <a:gd name="connsiteX25" fmla="*/ 612455 w 1953003"/>
                <a:gd name="connsiteY25" fmla="*/ 0 h 2986134"/>
                <a:gd name="connsiteX26" fmla="*/ 731677 w 1953003"/>
                <a:gd name="connsiteY26" fmla="*/ 332056 h 2986134"/>
                <a:gd name="connsiteX27" fmla="*/ 724563 w 1953003"/>
                <a:gd name="connsiteY27" fmla="*/ 678085 h 2986134"/>
                <a:gd name="connsiteX28" fmla="*/ 547461 w 1953003"/>
                <a:gd name="connsiteY28" fmla="*/ 1005788 h 2986134"/>
                <a:gd name="connsiteX29" fmla="*/ 549935 w 1953003"/>
                <a:gd name="connsiteY29" fmla="*/ 1049853 h 2986134"/>
                <a:gd name="connsiteX30" fmla="*/ 968673 w 1953003"/>
                <a:gd name="connsiteY30" fmla="*/ 813397 h 2986134"/>
                <a:gd name="connsiteX31" fmla="*/ 1461067 w 1953003"/>
                <a:gd name="connsiteY31" fmla="*/ 701311 h 2986134"/>
                <a:gd name="connsiteX32" fmla="*/ 1473669 w 1953003"/>
                <a:gd name="connsiteY32" fmla="*/ 708401 h 2986134"/>
                <a:gd name="connsiteX0" fmla="*/ 1473951 w 1953285"/>
                <a:gd name="connsiteY0" fmla="*/ 708401 h 2986134"/>
                <a:gd name="connsiteX1" fmla="*/ 1411358 w 1953285"/>
                <a:gd name="connsiteY1" fmla="*/ 919813 h 2986134"/>
                <a:gd name="connsiteX2" fmla="*/ 1190155 w 1953285"/>
                <a:gd name="connsiteY2" fmla="*/ 1213129 h 2986134"/>
                <a:gd name="connsiteX3" fmla="*/ 909274 w 1953285"/>
                <a:gd name="connsiteY3" fmla="*/ 1450576 h 2986134"/>
                <a:gd name="connsiteX4" fmla="*/ 567013 w 1953285"/>
                <a:gd name="connsiteY4" fmla="*/ 1632245 h 2986134"/>
                <a:gd name="connsiteX5" fmla="*/ 737361 w 1953285"/>
                <a:gd name="connsiteY5" fmla="*/ 1653421 h 2986134"/>
                <a:gd name="connsiteX6" fmla="*/ 1274975 w 1953285"/>
                <a:gd name="connsiteY6" fmla="*/ 1655250 h 2986134"/>
                <a:gd name="connsiteX7" fmla="*/ 1675067 w 1953285"/>
                <a:gd name="connsiteY7" fmla="*/ 1749816 h 2986134"/>
                <a:gd name="connsiteX8" fmla="*/ 1932356 w 1953285"/>
                <a:gd name="connsiteY8" fmla="*/ 1866208 h 2986134"/>
                <a:gd name="connsiteX9" fmla="*/ 1906230 w 1953285"/>
                <a:gd name="connsiteY9" fmla="*/ 1943962 h 2986134"/>
                <a:gd name="connsiteX10" fmla="*/ 1653243 w 1953285"/>
                <a:gd name="connsiteY10" fmla="*/ 2106263 h 2986134"/>
                <a:gd name="connsiteX11" fmla="*/ 1253151 w 1953285"/>
                <a:gd name="connsiteY11" fmla="*/ 2208104 h 2986134"/>
                <a:gd name="connsiteX12" fmla="*/ 935836 w 1953285"/>
                <a:gd name="connsiteY12" fmla="*/ 2195250 h 2986134"/>
                <a:gd name="connsiteX13" fmla="*/ 578744 w 1953285"/>
                <a:gd name="connsiteY13" fmla="*/ 2089164 h 2986134"/>
                <a:gd name="connsiteX14" fmla="*/ 321950 w 1953285"/>
                <a:gd name="connsiteY14" fmla="*/ 1949541 h 2986134"/>
                <a:gd name="connsiteX15" fmla="*/ 292223 w 1953285"/>
                <a:gd name="connsiteY15" fmla="*/ 2002232 h 2986134"/>
                <a:gd name="connsiteX16" fmla="*/ 341185 w 1953285"/>
                <a:gd name="connsiteY16" fmla="*/ 2395326 h 2986134"/>
                <a:gd name="connsiteX17" fmla="*/ 426500 w 1953285"/>
                <a:gd name="connsiteY17" fmla="*/ 2772335 h 2986134"/>
                <a:gd name="connsiteX18" fmla="*/ 465284 w 1953285"/>
                <a:gd name="connsiteY18" fmla="*/ 2891702 h 2986134"/>
                <a:gd name="connsiteX19" fmla="*/ 246864 w 1953285"/>
                <a:gd name="connsiteY19" fmla="*/ 2986134 h 2986134"/>
                <a:gd name="connsiteX20" fmla="*/ 48349 w 1953285"/>
                <a:gd name="connsiteY20" fmla="*/ 2358824 h 2986134"/>
                <a:gd name="connsiteX21" fmla="*/ 413 w 1953285"/>
                <a:gd name="connsiteY21" fmla="*/ 1730652 h 2986134"/>
                <a:gd name="connsiteX22" fmla="*/ 105908 w 1953285"/>
                <a:gd name="connsiteY22" fmla="*/ 904785 h 2986134"/>
                <a:gd name="connsiteX23" fmla="*/ 278379 w 1953285"/>
                <a:gd name="connsiteY23" fmla="*/ 433148 h 2986134"/>
                <a:gd name="connsiteX24" fmla="*/ 443886 w 1953285"/>
                <a:gd name="connsiteY24" fmla="*/ 172515 h 2986134"/>
                <a:gd name="connsiteX25" fmla="*/ 612737 w 1953285"/>
                <a:gd name="connsiteY25" fmla="*/ 0 h 2986134"/>
                <a:gd name="connsiteX26" fmla="*/ 731959 w 1953285"/>
                <a:gd name="connsiteY26" fmla="*/ 332056 h 2986134"/>
                <a:gd name="connsiteX27" fmla="*/ 724845 w 1953285"/>
                <a:gd name="connsiteY27" fmla="*/ 678085 h 2986134"/>
                <a:gd name="connsiteX28" fmla="*/ 547743 w 1953285"/>
                <a:gd name="connsiteY28" fmla="*/ 1005788 h 2986134"/>
                <a:gd name="connsiteX29" fmla="*/ 550217 w 1953285"/>
                <a:gd name="connsiteY29" fmla="*/ 1049853 h 2986134"/>
                <a:gd name="connsiteX30" fmla="*/ 968955 w 1953285"/>
                <a:gd name="connsiteY30" fmla="*/ 813397 h 2986134"/>
                <a:gd name="connsiteX31" fmla="*/ 1461349 w 1953285"/>
                <a:gd name="connsiteY31" fmla="*/ 701311 h 2986134"/>
                <a:gd name="connsiteX32" fmla="*/ 1473951 w 1953285"/>
                <a:gd name="connsiteY32" fmla="*/ 708401 h 2986134"/>
                <a:gd name="connsiteX0" fmla="*/ 1473856 w 1953190"/>
                <a:gd name="connsiteY0" fmla="*/ 708401 h 2991508"/>
                <a:gd name="connsiteX1" fmla="*/ 1411263 w 1953190"/>
                <a:gd name="connsiteY1" fmla="*/ 919813 h 2991508"/>
                <a:gd name="connsiteX2" fmla="*/ 1190060 w 1953190"/>
                <a:gd name="connsiteY2" fmla="*/ 1213129 h 2991508"/>
                <a:gd name="connsiteX3" fmla="*/ 909179 w 1953190"/>
                <a:gd name="connsiteY3" fmla="*/ 1450576 h 2991508"/>
                <a:gd name="connsiteX4" fmla="*/ 566918 w 1953190"/>
                <a:gd name="connsiteY4" fmla="*/ 1632245 h 2991508"/>
                <a:gd name="connsiteX5" fmla="*/ 737266 w 1953190"/>
                <a:gd name="connsiteY5" fmla="*/ 1653421 h 2991508"/>
                <a:gd name="connsiteX6" fmla="*/ 1274880 w 1953190"/>
                <a:gd name="connsiteY6" fmla="*/ 1655250 h 2991508"/>
                <a:gd name="connsiteX7" fmla="*/ 1674972 w 1953190"/>
                <a:gd name="connsiteY7" fmla="*/ 1749816 h 2991508"/>
                <a:gd name="connsiteX8" fmla="*/ 1932261 w 1953190"/>
                <a:gd name="connsiteY8" fmla="*/ 1866208 h 2991508"/>
                <a:gd name="connsiteX9" fmla="*/ 1906135 w 1953190"/>
                <a:gd name="connsiteY9" fmla="*/ 1943962 h 2991508"/>
                <a:gd name="connsiteX10" fmla="*/ 1653148 w 1953190"/>
                <a:gd name="connsiteY10" fmla="*/ 2106263 h 2991508"/>
                <a:gd name="connsiteX11" fmla="*/ 1253056 w 1953190"/>
                <a:gd name="connsiteY11" fmla="*/ 2208104 h 2991508"/>
                <a:gd name="connsiteX12" fmla="*/ 935741 w 1953190"/>
                <a:gd name="connsiteY12" fmla="*/ 2195250 h 2991508"/>
                <a:gd name="connsiteX13" fmla="*/ 578649 w 1953190"/>
                <a:gd name="connsiteY13" fmla="*/ 2089164 h 2991508"/>
                <a:gd name="connsiteX14" fmla="*/ 321855 w 1953190"/>
                <a:gd name="connsiteY14" fmla="*/ 1949541 h 2991508"/>
                <a:gd name="connsiteX15" fmla="*/ 292128 w 1953190"/>
                <a:gd name="connsiteY15" fmla="*/ 2002232 h 2991508"/>
                <a:gd name="connsiteX16" fmla="*/ 341090 w 1953190"/>
                <a:gd name="connsiteY16" fmla="*/ 2395326 h 2991508"/>
                <a:gd name="connsiteX17" fmla="*/ 426405 w 1953190"/>
                <a:gd name="connsiteY17" fmla="*/ 2772335 h 2991508"/>
                <a:gd name="connsiteX18" fmla="*/ 465189 w 1953190"/>
                <a:gd name="connsiteY18" fmla="*/ 2891702 h 2991508"/>
                <a:gd name="connsiteX19" fmla="*/ 220668 w 1953190"/>
                <a:gd name="connsiteY19" fmla="*/ 2991507 h 2991508"/>
                <a:gd name="connsiteX20" fmla="*/ 48254 w 1953190"/>
                <a:gd name="connsiteY20" fmla="*/ 2358824 h 2991508"/>
                <a:gd name="connsiteX21" fmla="*/ 318 w 1953190"/>
                <a:gd name="connsiteY21" fmla="*/ 1730652 h 2991508"/>
                <a:gd name="connsiteX22" fmla="*/ 105813 w 1953190"/>
                <a:gd name="connsiteY22" fmla="*/ 904785 h 2991508"/>
                <a:gd name="connsiteX23" fmla="*/ 278284 w 1953190"/>
                <a:gd name="connsiteY23" fmla="*/ 433148 h 2991508"/>
                <a:gd name="connsiteX24" fmla="*/ 443791 w 1953190"/>
                <a:gd name="connsiteY24" fmla="*/ 172515 h 2991508"/>
                <a:gd name="connsiteX25" fmla="*/ 612642 w 1953190"/>
                <a:gd name="connsiteY25" fmla="*/ 0 h 2991508"/>
                <a:gd name="connsiteX26" fmla="*/ 731864 w 1953190"/>
                <a:gd name="connsiteY26" fmla="*/ 332056 h 2991508"/>
                <a:gd name="connsiteX27" fmla="*/ 724750 w 1953190"/>
                <a:gd name="connsiteY27" fmla="*/ 678085 h 2991508"/>
                <a:gd name="connsiteX28" fmla="*/ 547648 w 1953190"/>
                <a:gd name="connsiteY28" fmla="*/ 1005788 h 2991508"/>
                <a:gd name="connsiteX29" fmla="*/ 550122 w 1953190"/>
                <a:gd name="connsiteY29" fmla="*/ 1049853 h 2991508"/>
                <a:gd name="connsiteX30" fmla="*/ 968860 w 1953190"/>
                <a:gd name="connsiteY30" fmla="*/ 813397 h 2991508"/>
                <a:gd name="connsiteX31" fmla="*/ 1461254 w 1953190"/>
                <a:gd name="connsiteY31" fmla="*/ 701311 h 2991508"/>
                <a:gd name="connsiteX32" fmla="*/ 1473856 w 1953190"/>
                <a:gd name="connsiteY32" fmla="*/ 708401 h 2991508"/>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35637 w 1983014"/>
                <a:gd name="connsiteY22" fmla="*/ 904785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750 w 1983084"/>
                <a:gd name="connsiteY0" fmla="*/ 708401 h 2991507"/>
                <a:gd name="connsiteX1" fmla="*/ 1441157 w 1983084"/>
                <a:gd name="connsiteY1" fmla="*/ 919813 h 2991507"/>
                <a:gd name="connsiteX2" fmla="*/ 1219954 w 1983084"/>
                <a:gd name="connsiteY2" fmla="*/ 1213129 h 2991507"/>
                <a:gd name="connsiteX3" fmla="*/ 939073 w 1983084"/>
                <a:gd name="connsiteY3" fmla="*/ 1450576 h 2991507"/>
                <a:gd name="connsiteX4" fmla="*/ 596812 w 1983084"/>
                <a:gd name="connsiteY4" fmla="*/ 1632245 h 2991507"/>
                <a:gd name="connsiteX5" fmla="*/ 767160 w 1983084"/>
                <a:gd name="connsiteY5" fmla="*/ 1653421 h 2991507"/>
                <a:gd name="connsiteX6" fmla="*/ 1304774 w 1983084"/>
                <a:gd name="connsiteY6" fmla="*/ 1655250 h 2991507"/>
                <a:gd name="connsiteX7" fmla="*/ 1704866 w 1983084"/>
                <a:gd name="connsiteY7" fmla="*/ 1749816 h 2991507"/>
                <a:gd name="connsiteX8" fmla="*/ 1962155 w 1983084"/>
                <a:gd name="connsiteY8" fmla="*/ 1866208 h 2991507"/>
                <a:gd name="connsiteX9" fmla="*/ 1936029 w 1983084"/>
                <a:gd name="connsiteY9" fmla="*/ 1943962 h 2991507"/>
                <a:gd name="connsiteX10" fmla="*/ 1683042 w 1983084"/>
                <a:gd name="connsiteY10" fmla="*/ 2106263 h 2991507"/>
                <a:gd name="connsiteX11" fmla="*/ 1282950 w 1983084"/>
                <a:gd name="connsiteY11" fmla="*/ 2208104 h 2991507"/>
                <a:gd name="connsiteX12" fmla="*/ 965635 w 1983084"/>
                <a:gd name="connsiteY12" fmla="*/ 2195250 h 2991507"/>
                <a:gd name="connsiteX13" fmla="*/ 608543 w 1983084"/>
                <a:gd name="connsiteY13" fmla="*/ 2089164 h 2991507"/>
                <a:gd name="connsiteX14" fmla="*/ 351749 w 1983084"/>
                <a:gd name="connsiteY14" fmla="*/ 1949541 h 2991507"/>
                <a:gd name="connsiteX15" fmla="*/ 342903 w 1983084"/>
                <a:gd name="connsiteY15" fmla="*/ 1997936 h 2991507"/>
                <a:gd name="connsiteX16" fmla="*/ 396859 w 1983084"/>
                <a:gd name="connsiteY16" fmla="*/ 2349194 h 2991507"/>
                <a:gd name="connsiteX17" fmla="*/ 489005 w 1983084"/>
                <a:gd name="connsiteY17" fmla="*/ 2732957 h 2991507"/>
                <a:gd name="connsiteX18" fmla="*/ 553043 w 1983084"/>
                <a:gd name="connsiteY18" fmla="*/ 2882494 h 2991507"/>
                <a:gd name="connsiteX19" fmla="*/ 250562 w 1983084"/>
                <a:gd name="connsiteY19" fmla="*/ 2991507 h 2991507"/>
                <a:gd name="connsiteX20" fmla="*/ 63305 w 1983084"/>
                <a:gd name="connsiteY20" fmla="*/ 2363639 h 2991507"/>
                <a:gd name="connsiteX21" fmla="*/ 199 w 1983084"/>
                <a:gd name="connsiteY21" fmla="*/ 1690577 h 2991507"/>
                <a:gd name="connsiteX22" fmla="*/ 120046 w 1983084"/>
                <a:gd name="connsiteY22" fmla="*/ 908009 h 2991507"/>
                <a:gd name="connsiteX23" fmla="*/ 308178 w 1983084"/>
                <a:gd name="connsiteY23" fmla="*/ 433148 h 2991507"/>
                <a:gd name="connsiteX24" fmla="*/ 473685 w 1983084"/>
                <a:gd name="connsiteY24" fmla="*/ 172515 h 2991507"/>
                <a:gd name="connsiteX25" fmla="*/ 642536 w 1983084"/>
                <a:gd name="connsiteY25" fmla="*/ 0 h 2991507"/>
                <a:gd name="connsiteX26" fmla="*/ 761758 w 1983084"/>
                <a:gd name="connsiteY26" fmla="*/ 332056 h 2991507"/>
                <a:gd name="connsiteX27" fmla="*/ 754644 w 1983084"/>
                <a:gd name="connsiteY27" fmla="*/ 678085 h 2991507"/>
                <a:gd name="connsiteX28" fmla="*/ 577542 w 1983084"/>
                <a:gd name="connsiteY28" fmla="*/ 1005788 h 2991507"/>
                <a:gd name="connsiteX29" fmla="*/ 580016 w 1983084"/>
                <a:gd name="connsiteY29" fmla="*/ 1049853 h 2991507"/>
                <a:gd name="connsiteX30" fmla="*/ 998754 w 1983084"/>
                <a:gd name="connsiteY30" fmla="*/ 813397 h 2991507"/>
                <a:gd name="connsiteX31" fmla="*/ 1491148 w 1983084"/>
                <a:gd name="connsiteY31" fmla="*/ 701311 h 2991507"/>
                <a:gd name="connsiteX32" fmla="*/ 1503750 w 1983084"/>
                <a:gd name="connsiteY32" fmla="*/ 708401 h 2991507"/>
                <a:gd name="connsiteX0" fmla="*/ 1503751 w 1983085"/>
                <a:gd name="connsiteY0" fmla="*/ 708401 h 2991507"/>
                <a:gd name="connsiteX1" fmla="*/ 1441158 w 1983085"/>
                <a:gd name="connsiteY1" fmla="*/ 919813 h 2991507"/>
                <a:gd name="connsiteX2" fmla="*/ 1219955 w 1983085"/>
                <a:gd name="connsiteY2" fmla="*/ 1213129 h 2991507"/>
                <a:gd name="connsiteX3" fmla="*/ 939074 w 1983085"/>
                <a:gd name="connsiteY3" fmla="*/ 1450576 h 2991507"/>
                <a:gd name="connsiteX4" fmla="*/ 596813 w 1983085"/>
                <a:gd name="connsiteY4" fmla="*/ 1632245 h 2991507"/>
                <a:gd name="connsiteX5" fmla="*/ 767161 w 1983085"/>
                <a:gd name="connsiteY5" fmla="*/ 1653421 h 2991507"/>
                <a:gd name="connsiteX6" fmla="*/ 1304775 w 1983085"/>
                <a:gd name="connsiteY6" fmla="*/ 1655250 h 2991507"/>
                <a:gd name="connsiteX7" fmla="*/ 1704867 w 1983085"/>
                <a:gd name="connsiteY7" fmla="*/ 1749816 h 2991507"/>
                <a:gd name="connsiteX8" fmla="*/ 1962156 w 1983085"/>
                <a:gd name="connsiteY8" fmla="*/ 1866208 h 2991507"/>
                <a:gd name="connsiteX9" fmla="*/ 1936030 w 1983085"/>
                <a:gd name="connsiteY9" fmla="*/ 1943962 h 2991507"/>
                <a:gd name="connsiteX10" fmla="*/ 1683043 w 1983085"/>
                <a:gd name="connsiteY10" fmla="*/ 2106263 h 2991507"/>
                <a:gd name="connsiteX11" fmla="*/ 1282951 w 1983085"/>
                <a:gd name="connsiteY11" fmla="*/ 2208104 h 2991507"/>
                <a:gd name="connsiteX12" fmla="*/ 965636 w 1983085"/>
                <a:gd name="connsiteY12" fmla="*/ 2195250 h 2991507"/>
                <a:gd name="connsiteX13" fmla="*/ 608544 w 1983085"/>
                <a:gd name="connsiteY13" fmla="*/ 2089164 h 2991507"/>
                <a:gd name="connsiteX14" fmla="*/ 351750 w 1983085"/>
                <a:gd name="connsiteY14" fmla="*/ 1949541 h 2991507"/>
                <a:gd name="connsiteX15" fmla="*/ 342904 w 1983085"/>
                <a:gd name="connsiteY15" fmla="*/ 1997936 h 2991507"/>
                <a:gd name="connsiteX16" fmla="*/ 396860 w 1983085"/>
                <a:gd name="connsiteY16" fmla="*/ 2349194 h 2991507"/>
                <a:gd name="connsiteX17" fmla="*/ 509109 w 1983085"/>
                <a:gd name="connsiteY17" fmla="*/ 2762247 h 2991507"/>
                <a:gd name="connsiteX18" fmla="*/ 553044 w 1983085"/>
                <a:gd name="connsiteY18" fmla="*/ 2882494 h 2991507"/>
                <a:gd name="connsiteX19" fmla="*/ 250563 w 1983085"/>
                <a:gd name="connsiteY19" fmla="*/ 2991507 h 2991507"/>
                <a:gd name="connsiteX20" fmla="*/ 63306 w 1983085"/>
                <a:gd name="connsiteY20" fmla="*/ 2363639 h 2991507"/>
                <a:gd name="connsiteX21" fmla="*/ 200 w 1983085"/>
                <a:gd name="connsiteY21" fmla="*/ 1690577 h 2991507"/>
                <a:gd name="connsiteX22" fmla="*/ 120047 w 1983085"/>
                <a:gd name="connsiteY22" fmla="*/ 908009 h 2991507"/>
                <a:gd name="connsiteX23" fmla="*/ 308179 w 1983085"/>
                <a:gd name="connsiteY23" fmla="*/ 433148 h 2991507"/>
                <a:gd name="connsiteX24" fmla="*/ 473686 w 1983085"/>
                <a:gd name="connsiteY24" fmla="*/ 172515 h 2991507"/>
                <a:gd name="connsiteX25" fmla="*/ 642537 w 1983085"/>
                <a:gd name="connsiteY25" fmla="*/ 0 h 2991507"/>
                <a:gd name="connsiteX26" fmla="*/ 761759 w 1983085"/>
                <a:gd name="connsiteY26" fmla="*/ 332056 h 2991507"/>
                <a:gd name="connsiteX27" fmla="*/ 754645 w 1983085"/>
                <a:gd name="connsiteY27" fmla="*/ 678085 h 2991507"/>
                <a:gd name="connsiteX28" fmla="*/ 577543 w 1983085"/>
                <a:gd name="connsiteY28" fmla="*/ 1005788 h 2991507"/>
                <a:gd name="connsiteX29" fmla="*/ 580017 w 1983085"/>
                <a:gd name="connsiteY29" fmla="*/ 1049853 h 2991507"/>
                <a:gd name="connsiteX30" fmla="*/ 998755 w 1983085"/>
                <a:gd name="connsiteY30" fmla="*/ 813397 h 2991507"/>
                <a:gd name="connsiteX31" fmla="*/ 1491149 w 1983085"/>
                <a:gd name="connsiteY31" fmla="*/ 701311 h 2991507"/>
                <a:gd name="connsiteX32" fmla="*/ 1503751 w 1983085"/>
                <a:gd name="connsiteY32" fmla="*/ 708401 h 2991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983085" h="2991507">
                  <a:moveTo>
                    <a:pt x="1503751" y="708401"/>
                  </a:moveTo>
                  <a:cubicBezTo>
                    <a:pt x="1523712" y="737061"/>
                    <a:pt x="1480707" y="845173"/>
                    <a:pt x="1441158" y="919813"/>
                  </a:cubicBezTo>
                  <a:cubicBezTo>
                    <a:pt x="1395959" y="1005116"/>
                    <a:pt x="1303636" y="1124669"/>
                    <a:pt x="1219955" y="1213129"/>
                  </a:cubicBezTo>
                  <a:cubicBezTo>
                    <a:pt x="1136275" y="1301590"/>
                    <a:pt x="1042931" y="1380723"/>
                    <a:pt x="939074" y="1450576"/>
                  </a:cubicBezTo>
                  <a:cubicBezTo>
                    <a:pt x="835217" y="1520429"/>
                    <a:pt x="606345" y="1620692"/>
                    <a:pt x="596813" y="1632245"/>
                  </a:cubicBezTo>
                  <a:cubicBezTo>
                    <a:pt x="587281" y="1643798"/>
                    <a:pt x="649167" y="1649587"/>
                    <a:pt x="767161" y="1653421"/>
                  </a:cubicBezTo>
                  <a:cubicBezTo>
                    <a:pt x="885155" y="1657255"/>
                    <a:pt x="1148491" y="1639184"/>
                    <a:pt x="1304775" y="1655250"/>
                  </a:cubicBezTo>
                  <a:cubicBezTo>
                    <a:pt x="1461059" y="1671316"/>
                    <a:pt x="1595303" y="1714658"/>
                    <a:pt x="1704867" y="1749816"/>
                  </a:cubicBezTo>
                  <a:cubicBezTo>
                    <a:pt x="1814430" y="1784976"/>
                    <a:pt x="1923629" y="1833850"/>
                    <a:pt x="1962156" y="1866208"/>
                  </a:cubicBezTo>
                  <a:cubicBezTo>
                    <a:pt x="2000683" y="1898565"/>
                    <a:pt x="1982548" y="1903952"/>
                    <a:pt x="1936030" y="1943962"/>
                  </a:cubicBezTo>
                  <a:cubicBezTo>
                    <a:pt x="1889511" y="1983971"/>
                    <a:pt x="1791890" y="2062239"/>
                    <a:pt x="1683043" y="2106263"/>
                  </a:cubicBezTo>
                  <a:cubicBezTo>
                    <a:pt x="1574197" y="2150286"/>
                    <a:pt x="1402519" y="2193274"/>
                    <a:pt x="1282951" y="2208104"/>
                  </a:cubicBezTo>
                  <a:cubicBezTo>
                    <a:pt x="1163382" y="2222935"/>
                    <a:pt x="1078036" y="2215074"/>
                    <a:pt x="965636" y="2195250"/>
                  </a:cubicBezTo>
                  <a:cubicBezTo>
                    <a:pt x="853235" y="2175427"/>
                    <a:pt x="710858" y="2130115"/>
                    <a:pt x="608544" y="2089164"/>
                  </a:cubicBezTo>
                  <a:cubicBezTo>
                    <a:pt x="506230" y="2048213"/>
                    <a:pt x="368968" y="1961518"/>
                    <a:pt x="351750" y="1949541"/>
                  </a:cubicBezTo>
                  <a:cubicBezTo>
                    <a:pt x="334532" y="1937564"/>
                    <a:pt x="335386" y="1931327"/>
                    <a:pt x="342904" y="1997936"/>
                  </a:cubicBezTo>
                  <a:cubicBezTo>
                    <a:pt x="350422" y="2064545"/>
                    <a:pt x="369159" y="2221809"/>
                    <a:pt x="396860" y="2349194"/>
                  </a:cubicBezTo>
                  <a:cubicBezTo>
                    <a:pt x="424561" y="2476579"/>
                    <a:pt x="467735" y="2639985"/>
                    <a:pt x="509109" y="2762247"/>
                  </a:cubicBezTo>
                  <a:lnTo>
                    <a:pt x="553044" y="2882494"/>
                  </a:lnTo>
                  <a:cubicBezTo>
                    <a:pt x="473777" y="2939687"/>
                    <a:pt x="326860" y="2968014"/>
                    <a:pt x="250563" y="2991507"/>
                  </a:cubicBezTo>
                  <a:cubicBezTo>
                    <a:pt x="170949" y="2783480"/>
                    <a:pt x="105033" y="2580461"/>
                    <a:pt x="63306" y="2363639"/>
                  </a:cubicBezTo>
                  <a:cubicBezTo>
                    <a:pt x="21579" y="2146817"/>
                    <a:pt x="-2461" y="1929490"/>
                    <a:pt x="200" y="1690577"/>
                  </a:cubicBezTo>
                  <a:cubicBezTo>
                    <a:pt x="2859" y="1451663"/>
                    <a:pt x="68717" y="1117581"/>
                    <a:pt x="120047" y="908009"/>
                  </a:cubicBezTo>
                  <a:cubicBezTo>
                    <a:pt x="171377" y="698438"/>
                    <a:pt x="249239" y="555730"/>
                    <a:pt x="308179" y="433148"/>
                  </a:cubicBezTo>
                  <a:cubicBezTo>
                    <a:pt x="367119" y="310566"/>
                    <a:pt x="414822" y="245163"/>
                    <a:pt x="473686" y="172515"/>
                  </a:cubicBezTo>
                  <a:cubicBezTo>
                    <a:pt x="525192" y="108949"/>
                    <a:pt x="595112" y="17610"/>
                    <a:pt x="642537" y="0"/>
                  </a:cubicBezTo>
                  <a:cubicBezTo>
                    <a:pt x="709556" y="115352"/>
                    <a:pt x="737990" y="210065"/>
                    <a:pt x="761759" y="332056"/>
                  </a:cubicBezTo>
                  <a:cubicBezTo>
                    <a:pt x="780973" y="477891"/>
                    <a:pt x="781276" y="547748"/>
                    <a:pt x="754645" y="678085"/>
                  </a:cubicBezTo>
                  <a:cubicBezTo>
                    <a:pt x="727497" y="810951"/>
                    <a:pt x="606647" y="943826"/>
                    <a:pt x="577543" y="1005788"/>
                  </a:cubicBezTo>
                  <a:cubicBezTo>
                    <a:pt x="548438" y="1067749"/>
                    <a:pt x="509816" y="1081918"/>
                    <a:pt x="580017" y="1049853"/>
                  </a:cubicBezTo>
                  <a:cubicBezTo>
                    <a:pt x="650219" y="1017789"/>
                    <a:pt x="846899" y="871489"/>
                    <a:pt x="998755" y="813397"/>
                  </a:cubicBezTo>
                  <a:cubicBezTo>
                    <a:pt x="1150609" y="755308"/>
                    <a:pt x="1446228" y="697135"/>
                    <a:pt x="1491149" y="701311"/>
                  </a:cubicBezTo>
                  <a:cubicBezTo>
                    <a:pt x="1496764" y="701833"/>
                    <a:pt x="1500901" y="704307"/>
                    <a:pt x="1503751" y="708401"/>
                  </a:cubicBezTo>
                  <a:close/>
                </a:path>
              </a:pathLst>
            </a:custGeom>
            <a:solidFill>
              <a:schemeClr val="accent4">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143" name="Freeform: Shape 5142">
              <a:extLst>
                <a:ext uri="{FF2B5EF4-FFF2-40B4-BE49-F238E27FC236}">
                  <a16:creationId xmlns:a16="http://schemas.microsoft.com/office/drawing/2014/main" id="{FC152C89-F05B-A006-2D7B-9B37E004F5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516067" flipH="1">
              <a:off x="11748101" y="3114058"/>
              <a:ext cx="1284318" cy="1937410"/>
            </a:xfrm>
            <a:custGeom>
              <a:avLst/>
              <a:gdLst>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99666 w 1914334"/>
                <a:gd name="connsiteY28" fmla="*/ 437421 h 2986466"/>
                <a:gd name="connsiteX29" fmla="*/ 685894 w 1914334"/>
                <a:gd name="connsiteY29" fmla="*/ 678417 h 2986466"/>
                <a:gd name="connsiteX30" fmla="*/ 508792 w 1914334"/>
                <a:gd name="connsiteY30" fmla="*/ 1006120 h 2986466"/>
                <a:gd name="connsiteX31" fmla="*/ 511266 w 1914334"/>
                <a:gd name="connsiteY31" fmla="*/ 1050185 h 2986466"/>
                <a:gd name="connsiteX32" fmla="*/ 930004 w 1914334"/>
                <a:gd name="connsiteY32" fmla="*/ 813729 h 2986466"/>
                <a:gd name="connsiteX33" fmla="*/ 1422398 w 1914334"/>
                <a:gd name="connsiteY33" fmla="*/ 701643 h 2986466"/>
                <a:gd name="connsiteX34" fmla="*/ 1435000 w 1914334"/>
                <a:gd name="connsiteY34"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73669 w 1953003"/>
                <a:gd name="connsiteY0" fmla="*/ 708401 h 2986134"/>
                <a:gd name="connsiteX1" fmla="*/ 1411076 w 1953003"/>
                <a:gd name="connsiteY1" fmla="*/ 919813 h 2986134"/>
                <a:gd name="connsiteX2" fmla="*/ 1189873 w 1953003"/>
                <a:gd name="connsiteY2" fmla="*/ 1213129 h 2986134"/>
                <a:gd name="connsiteX3" fmla="*/ 908992 w 1953003"/>
                <a:gd name="connsiteY3" fmla="*/ 1450576 h 2986134"/>
                <a:gd name="connsiteX4" fmla="*/ 566731 w 1953003"/>
                <a:gd name="connsiteY4" fmla="*/ 1632245 h 2986134"/>
                <a:gd name="connsiteX5" fmla="*/ 737079 w 1953003"/>
                <a:gd name="connsiteY5" fmla="*/ 1653421 h 2986134"/>
                <a:gd name="connsiteX6" fmla="*/ 1274693 w 1953003"/>
                <a:gd name="connsiteY6" fmla="*/ 1655250 h 2986134"/>
                <a:gd name="connsiteX7" fmla="*/ 1674785 w 1953003"/>
                <a:gd name="connsiteY7" fmla="*/ 1749816 h 2986134"/>
                <a:gd name="connsiteX8" fmla="*/ 1932074 w 1953003"/>
                <a:gd name="connsiteY8" fmla="*/ 1866208 h 2986134"/>
                <a:gd name="connsiteX9" fmla="*/ 1905948 w 1953003"/>
                <a:gd name="connsiteY9" fmla="*/ 1943962 h 2986134"/>
                <a:gd name="connsiteX10" fmla="*/ 1652961 w 1953003"/>
                <a:gd name="connsiteY10" fmla="*/ 2106263 h 2986134"/>
                <a:gd name="connsiteX11" fmla="*/ 1252869 w 1953003"/>
                <a:gd name="connsiteY11" fmla="*/ 2208104 h 2986134"/>
                <a:gd name="connsiteX12" fmla="*/ 935554 w 1953003"/>
                <a:gd name="connsiteY12" fmla="*/ 2195250 h 2986134"/>
                <a:gd name="connsiteX13" fmla="*/ 578462 w 1953003"/>
                <a:gd name="connsiteY13" fmla="*/ 2089164 h 2986134"/>
                <a:gd name="connsiteX14" fmla="*/ 321668 w 1953003"/>
                <a:gd name="connsiteY14" fmla="*/ 1949541 h 2986134"/>
                <a:gd name="connsiteX15" fmla="*/ 291941 w 1953003"/>
                <a:gd name="connsiteY15" fmla="*/ 2002232 h 2986134"/>
                <a:gd name="connsiteX16" fmla="*/ 340903 w 1953003"/>
                <a:gd name="connsiteY16" fmla="*/ 2395326 h 2986134"/>
                <a:gd name="connsiteX17" fmla="*/ 426218 w 1953003"/>
                <a:gd name="connsiteY17" fmla="*/ 2772335 h 2986134"/>
                <a:gd name="connsiteX18" fmla="*/ 465002 w 1953003"/>
                <a:gd name="connsiteY18" fmla="*/ 2891702 h 2986134"/>
                <a:gd name="connsiteX19" fmla="*/ 246582 w 1953003"/>
                <a:gd name="connsiteY19" fmla="*/ 2986134 h 2986134"/>
                <a:gd name="connsiteX20" fmla="*/ 76777 w 1953003"/>
                <a:gd name="connsiteY20" fmla="*/ 2352917 h 2986134"/>
                <a:gd name="connsiteX21" fmla="*/ 131 w 1953003"/>
                <a:gd name="connsiteY21" fmla="*/ 1730652 h 2986134"/>
                <a:gd name="connsiteX22" fmla="*/ 105626 w 1953003"/>
                <a:gd name="connsiteY22" fmla="*/ 904785 h 2986134"/>
                <a:gd name="connsiteX23" fmla="*/ 278097 w 1953003"/>
                <a:gd name="connsiteY23" fmla="*/ 433148 h 2986134"/>
                <a:gd name="connsiteX24" fmla="*/ 443604 w 1953003"/>
                <a:gd name="connsiteY24" fmla="*/ 172515 h 2986134"/>
                <a:gd name="connsiteX25" fmla="*/ 612455 w 1953003"/>
                <a:gd name="connsiteY25" fmla="*/ 0 h 2986134"/>
                <a:gd name="connsiteX26" fmla="*/ 731677 w 1953003"/>
                <a:gd name="connsiteY26" fmla="*/ 332056 h 2986134"/>
                <a:gd name="connsiteX27" fmla="*/ 724563 w 1953003"/>
                <a:gd name="connsiteY27" fmla="*/ 678085 h 2986134"/>
                <a:gd name="connsiteX28" fmla="*/ 547461 w 1953003"/>
                <a:gd name="connsiteY28" fmla="*/ 1005788 h 2986134"/>
                <a:gd name="connsiteX29" fmla="*/ 549935 w 1953003"/>
                <a:gd name="connsiteY29" fmla="*/ 1049853 h 2986134"/>
                <a:gd name="connsiteX30" fmla="*/ 968673 w 1953003"/>
                <a:gd name="connsiteY30" fmla="*/ 813397 h 2986134"/>
                <a:gd name="connsiteX31" fmla="*/ 1461067 w 1953003"/>
                <a:gd name="connsiteY31" fmla="*/ 701311 h 2986134"/>
                <a:gd name="connsiteX32" fmla="*/ 1473669 w 1953003"/>
                <a:gd name="connsiteY32" fmla="*/ 708401 h 2986134"/>
                <a:gd name="connsiteX0" fmla="*/ 1473951 w 1953285"/>
                <a:gd name="connsiteY0" fmla="*/ 708401 h 2986134"/>
                <a:gd name="connsiteX1" fmla="*/ 1411358 w 1953285"/>
                <a:gd name="connsiteY1" fmla="*/ 919813 h 2986134"/>
                <a:gd name="connsiteX2" fmla="*/ 1190155 w 1953285"/>
                <a:gd name="connsiteY2" fmla="*/ 1213129 h 2986134"/>
                <a:gd name="connsiteX3" fmla="*/ 909274 w 1953285"/>
                <a:gd name="connsiteY3" fmla="*/ 1450576 h 2986134"/>
                <a:gd name="connsiteX4" fmla="*/ 567013 w 1953285"/>
                <a:gd name="connsiteY4" fmla="*/ 1632245 h 2986134"/>
                <a:gd name="connsiteX5" fmla="*/ 737361 w 1953285"/>
                <a:gd name="connsiteY5" fmla="*/ 1653421 h 2986134"/>
                <a:gd name="connsiteX6" fmla="*/ 1274975 w 1953285"/>
                <a:gd name="connsiteY6" fmla="*/ 1655250 h 2986134"/>
                <a:gd name="connsiteX7" fmla="*/ 1675067 w 1953285"/>
                <a:gd name="connsiteY7" fmla="*/ 1749816 h 2986134"/>
                <a:gd name="connsiteX8" fmla="*/ 1932356 w 1953285"/>
                <a:gd name="connsiteY8" fmla="*/ 1866208 h 2986134"/>
                <a:gd name="connsiteX9" fmla="*/ 1906230 w 1953285"/>
                <a:gd name="connsiteY9" fmla="*/ 1943962 h 2986134"/>
                <a:gd name="connsiteX10" fmla="*/ 1653243 w 1953285"/>
                <a:gd name="connsiteY10" fmla="*/ 2106263 h 2986134"/>
                <a:gd name="connsiteX11" fmla="*/ 1253151 w 1953285"/>
                <a:gd name="connsiteY11" fmla="*/ 2208104 h 2986134"/>
                <a:gd name="connsiteX12" fmla="*/ 935836 w 1953285"/>
                <a:gd name="connsiteY12" fmla="*/ 2195250 h 2986134"/>
                <a:gd name="connsiteX13" fmla="*/ 578744 w 1953285"/>
                <a:gd name="connsiteY13" fmla="*/ 2089164 h 2986134"/>
                <a:gd name="connsiteX14" fmla="*/ 321950 w 1953285"/>
                <a:gd name="connsiteY14" fmla="*/ 1949541 h 2986134"/>
                <a:gd name="connsiteX15" fmla="*/ 292223 w 1953285"/>
                <a:gd name="connsiteY15" fmla="*/ 2002232 h 2986134"/>
                <a:gd name="connsiteX16" fmla="*/ 341185 w 1953285"/>
                <a:gd name="connsiteY16" fmla="*/ 2395326 h 2986134"/>
                <a:gd name="connsiteX17" fmla="*/ 426500 w 1953285"/>
                <a:gd name="connsiteY17" fmla="*/ 2772335 h 2986134"/>
                <a:gd name="connsiteX18" fmla="*/ 465284 w 1953285"/>
                <a:gd name="connsiteY18" fmla="*/ 2891702 h 2986134"/>
                <a:gd name="connsiteX19" fmla="*/ 246864 w 1953285"/>
                <a:gd name="connsiteY19" fmla="*/ 2986134 h 2986134"/>
                <a:gd name="connsiteX20" fmla="*/ 48349 w 1953285"/>
                <a:gd name="connsiteY20" fmla="*/ 2358824 h 2986134"/>
                <a:gd name="connsiteX21" fmla="*/ 413 w 1953285"/>
                <a:gd name="connsiteY21" fmla="*/ 1730652 h 2986134"/>
                <a:gd name="connsiteX22" fmla="*/ 105908 w 1953285"/>
                <a:gd name="connsiteY22" fmla="*/ 904785 h 2986134"/>
                <a:gd name="connsiteX23" fmla="*/ 278379 w 1953285"/>
                <a:gd name="connsiteY23" fmla="*/ 433148 h 2986134"/>
                <a:gd name="connsiteX24" fmla="*/ 443886 w 1953285"/>
                <a:gd name="connsiteY24" fmla="*/ 172515 h 2986134"/>
                <a:gd name="connsiteX25" fmla="*/ 612737 w 1953285"/>
                <a:gd name="connsiteY25" fmla="*/ 0 h 2986134"/>
                <a:gd name="connsiteX26" fmla="*/ 731959 w 1953285"/>
                <a:gd name="connsiteY26" fmla="*/ 332056 h 2986134"/>
                <a:gd name="connsiteX27" fmla="*/ 724845 w 1953285"/>
                <a:gd name="connsiteY27" fmla="*/ 678085 h 2986134"/>
                <a:gd name="connsiteX28" fmla="*/ 547743 w 1953285"/>
                <a:gd name="connsiteY28" fmla="*/ 1005788 h 2986134"/>
                <a:gd name="connsiteX29" fmla="*/ 550217 w 1953285"/>
                <a:gd name="connsiteY29" fmla="*/ 1049853 h 2986134"/>
                <a:gd name="connsiteX30" fmla="*/ 968955 w 1953285"/>
                <a:gd name="connsiteY30" fmla="*/ 813397 h 2986134"/>
                <a:gd name="connsiteX31" fmla="*/ 1461349 w 1953285"/>
                <a:gd name="connsiteY31" fmla="*/ 701311 h 2986134"/>
                <a:gd name="connsiteX32" fmla="*/ 1473951 w 1953285"/>
                <a:gd name="connsiteY32" fmla="*/ 708401 h 2986134"/>
                <a:gd name="connsiteX0" fmla="*/ 1473856 w 1953190"/>
                <a:gd name="connsiteY0" fmla="*/ 708401 h 2991508"/>
                <a:gd name="connsiteX1" fmla="*/ 1411263 w 1953190"/>
                <a:gd name="connsiteY1" fmla="*/ 919813 h 2991508"/>
                <a:gd name="connsiteX2" fmla="*/ 1190060 w 1953190"/>
                <a:gd name="connsiteY2" fmla="*/ 1213129 h 2991508"/>
                <a:gd name="connsiteX3" fmla="*/ 909179 w 1953190"/>
                <a:gd name="connsiteY3" fmla="*/ 1450576 h 2991508"/>
                <a:gd name="connsiteX4" fmla="*/ 566918 w 1953190"/>
                <a:gd name="connsiteY4" fmla="*/ 1632245 h 2991508"/>
                <a:gd name="connsiteX5" fmla="*/ 737266 w 1953190"/>
                <a:gd name="connsiteY5" fmla="*/ 1653421 h 2991508"/>
                <a:gd name="connsiteX6" fmla="*/ 1274880 w 1953190"/>
                <a:gd name="connsiteY6" fmla="*/ 1655250 h 2991508"/>
                <a:gd name="connsiteX7" fmla="*/ 1674972 w 1953190"/>
                <a:gd name="connsiteY7" fmla="*/ 1749816 h 2991508"/>
                <a:gd name="connsiteX8" fmla="*/ 1932261 w 1953190"/>
                <a:gd name="connsiteY8" fmla="*/ 1866208 h 2991508"/>
                <a:gd name="connsiteX9" fmla="*/ 1906135 w 1953190"/>
                <a:gd name="connsiteY9" fmla="*/ 1943962 h 2991508"/>
                <a:gd name="connsiteX10" fmla="*/ 1653148 w 1953190"/>
                <a:gd name="connsiteY10" fmla="*/ 2106263 h 2991508"/>
                <a:gd name="connsiteX11" fmla="*/ 1253056 w 1953190"/>
                <a:gd name="connsiteY11" fmla="*/ 2208104 h 2991508"/>
                <a:gd name="connsiteX12" fmla="*/ 935741 w 1953190"/>
                <a:gd name="connsiteY12" fmla="*/ 2195250 h 2991508"/>
                <a:gd name="connsiteX13" fmla="*/ 578649 w 1953190"/>
                <a:gd name="connsiteY13" fmla="*/ 2089164 h 2991508"/>
                <a:gd name="connsiteX14" fmla="*/ 321855 w 1953190"/>
                <a:gd name="connsiteY14" fmla="*/ 1949541 h 2991508"/>
                <a:gd name="connsiteX15" fmla="*/ 292128 w 1953190"/>
                <a:gd name="connsiteY15" fmla="*/ 2002232 h 2991508"/>
                <a:gd name="connsiteX16" fmla="*/ 341090 w 1953190"/>
                <a:gd name="connsiteY16" fmla="*/ 2395326 h 2991508"/>
                <a:gd name="connsiteX17" fmla="*/ 426405 w 1953190"/>
                <a:gd name="connsiteY17" fmla="*/ 2772335 h 2991508"/>
                <a:gd name="connsiteX18" fmla="*/ 465189 w 1953190"/>
                <a:gd name="connsiteY18" fmla="*/ 2891702 h 2991508"/>
                <a:gd name="connsiteX19" fmla="*/ 220668 w 1953190"/>
                <a:gd name="connsiteY19" fmla="*/ 2991507 h 2991508"/>
                <a:gd name="connsiteX20" fmla="*/ 48254 w 1953190"/>
                <a:gd name="connsiteY20" fmla="*/ 2358824 h 2991508"/>
                <a:gd name="connsiteX21" fmla="*/ 318 w 1953190"/>
                <a:gd name="connsiteY21" fmla="*/ 1730652 h 2991508"/>
                <a:gd name="connsiteX22" fmla="*/ 105813 w 1953190"/>
                <a:gd name="connsiteY22" fmla="*/ 904785 h 2991508"/>
                <a:gd name="connsiteX23" fmla="*/ 278284 w 1953190"/>
                <a:gd name="connsiteY23" fmla="*/ 433148 h 2991508"/>
                <a:gd name="connsiteX24" fmla="*/ 443791 w 1953190"/>
                <a:gd name="connsiteY24" fmla="*/ 172515 h 2991508"/>
                <a:gd name="connsiteX25" fmla="*/ 612642 w 1953190"/>
                <a:gd name="connsiteY25" fmla="*/ 0 h 2991508"/>
                <a:gd name="connsiteX26" fmla="*/ 731864 w 1953190"/>
                <a:gd name="connsiteY26" fmla="*/ 332056 h 2991508"/>
                <a:gd name="connsiteX27" fmla="*/ 724750 w 1953190"/>
                <a:gd name="connsiteY27" fmla="*/ 678085 h 2991508"/>
                <a:gd name="connsiteX28" fmla="*/ 547648 w 1953190"/>
                <a:gd name="connsiteY28" fmla="*/ 1005788 h 2991508"/>
                <a:gd name="connsiteX29" fmla="*/ 550122 w 1953190"/>
                <a:gd name="connsiteY29" fmla="*/ 1049853 h 2991508"/>
                <a:gd name="connsiteX30" fmla="*/ 968860 w 1953190"/>
                <a:gd name="connsiteY30" fmla="*/ 813397 h 2991508"/>
                <a:gd name="connsiteX31" fmla="*/ 1461254 w 1953190"/>
                <a:gd name="connsiteY31" fmla="*/ 701311 h 2991508"/>
                <a:gd name="connsiteX32" fmla="*/ 1473856 w 1953190"/>
                <a:gd name="connsiteY32" fmla="*/ 708401 h 2991508"/>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35637 w 1983014"/>
                <a:gd name="connsiteY22" fmla="*/ 904785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750 w 1983084"/>
                <a:gd name="connsiteY0" fmla="*/ 708401 h 2991507"/>
                <a:gd name="connsiteX1" fmla="*/ 1441157 w 1983084"/>
                <a:gd name="connsiteY1" fmla="*/ 919813 h 2991507"/>
                <a:gd name="connsiteX2" fmla="*/ 1219954 w 1983084"/>
                <a:gd name="connsiteY2" fmla="*/ 1213129 h 2991507"/>
                <a:gd name="connsiteX3" fmla="*/ 939073 w 1983084"/>
                <a:gd name="connsiteY3" fmla="*/ 1450576 h 2991507"/>
                <a:gd name="connsiteX4" fmla="*/ 596812 w 1983084"/>
                <a:gd name="connsiteY4" fmla="*/ 1632245 h 2991507"/>
                <a:gd name="connsiteX5" fmla="*/ 767160 w 1983084"/>
                <a:gd name="connsiteY5" fmla="*/ 1653421 h 2991507"/>
                <a:gd name="connsiteX6" fmla="*/ 1304774 w 1983084"/>
                <a:gd name="connsiteY6" fmla="*/ 1655250 h 2991507"/>
                <a:gd name="connsiteX7" fmla="*/ 1704866 w 1983084"/>
                <a:gd name="connsiteY7" fmla="*/ 1749816 h 2991507"/>
                <a:gd name="connsiteX8" fmla="*/ 1962155 w 1983084"/>
                <a:gd name="connsiteY8" fmla="*/ 1866208 h 2991507"/>
                <a:gd name="connsiteX9" fmla="*/ 1936029 w 1983084"/>
                <a:gd name="connsiteY9" fmla="*/ 1943962 h 2991507"/>
                <a:gd name="connsiteX10" fmla="*/ 1683042 w 1983084"/>
                <a:gd name="connsiteY10" fmla="*/ 2106263 h 2991507"/>
                <a:gd name="connsiteX11" fmla="*/ 1282950 w 1983084"/>
                <a:gd name="connsiteY11" fmla="*/ 2208104 h 2991507"/>
                <a:gd name="connsiteX12" fmla="*/ 965635 w 1983084"/>
                <a:gd name="connsiteY12" fmla="*/ 2195250 h 2991507"/>
                <a:gd name="connsiteX13" fmla="*/ 608543 w 1983084"/>
                <a:gd name="connsiteY13" fmla="*/ 2089164 h 2991507"/>
                <a:gd name="connsiteX14" fmla="*/ 351749 w 1983084"/>
                <a:gd name="connsiteY14" fmla="*/ 1949541 h 2991507"/>
                <a:gd name="connsiteX15" fmla="*/ 342903 w 1983084"/>
                <a:gd name="connsiteY15" fmla="*/ 1997936 h 2991507"/>
                <a:gd name="connsiteX16" fmla="*/ 396859 w 1983084"/>
                <a:gd name="connsiteY16" fmla="*/ 2349194 h 2991507"/>
                <a:gd name="connsiteX17" fmla="*/ 489005 w 1983084"/>
                <a:gd name="connsiteY17" fmla="*/ 2732957 h 2991507"/>
                <a:gd name="connsiteX18" fmla="*/ 553043 w 1983084"/>
                <a:gd name="connsiteY18" fmla="*/ 2882494 h 2991507"/>
                <a:gd name="connsiteX19" fmla="*/ 250562 w 1983084"/>
                <a:gd name="connsiteY19" fmla="*/ 2991507 h 2991507"/>
                <a:gd name="connsiteX20" fmla="*/ 63305 w 1983084"/>
                <a:gd name="connsiteY20" fmla="*/ 2363639 h 2991507"/>
                <a:gd name="connsiteX21" fmla="*/ 199 w 1983084"/>
                <a:gd name="connsiteY21" fmla="*/ 1690577 h 2991507"/>
                <a:gd name="connsiteX22" fmla="*/ 120046 w 1983084"/>
                <a:gd name="connsiteY22" fmla="*/ 908009 h 2991507"/>
                <a:gd name="connsiteX23" fmla="*/ 308178 w 1983084"/>
                <a:gd name="connsiteY23" fmla="*/ 433148 h 2991507"/>
                <a:gd name="connsiteX24" fmla="*/ 473685 w 1983084"/>
                <a:gd name="connsiteY24" fmla="*/ 172515 h 2991507"/>
                <a:gd name="connsiteX25" fmla="*/ 642536 w 1983084"/>
                <a:gd name="connsiteY25" fmla="*/ 0 h 2991507"/>
                <a:gd name="connsiteX26" fmla="*/ 761758 w 1983084"/>
                <a:gd name="connsiteY26" fmla="*/ 332056 h 2991507"/>
                <a:gd name="connsiteX27" fmla="*/ 754644 w 1983084"/>
                <a:gd name="connsiteY27" fmla="*/ 678085 h 2991507"/>
                <a:gd name="connsiteX28" fmla="*/ 577542 w 1983084"/>
                <a:gd name="connsiteY28" fmla="*/ 1005788 h 2991507"/>
                <a:gd name="connsiteX29" fmla="*/ 580016 w 1983084"/>
                <a:gd name="connsiteY29" fmla="*/ 1049853 h 2991507"/>
                <a:gd name="connsiteX30" fmla="*/ 998754 w 1983084"/>
                <a:gd name="connsiteY30" fmla="*/ 813397 h 2991507"/>
                <a:gd name="connsiteX31" fmla="*/ 1491148 w 1983084"/>
                <a:gd name="connsiteY31" fmla="*/ 701311 h 2991507"/>
                <a:gd name="connsiteX32" fmla="*/ 1503750 w 1983084"/>
                <a:gd name="connsiteY32" fmla="*/ 708401 h 2991507"/>
                <a:gd name="connsiteX0" fmla="*/ 1503751 w 1983085"/>
                <a:gd name="connsiteY0" fmla="*/ 708401 h 2991507"/>
                <a:gd name="connsiteX1" fmla="*/ 1441158 w 1983085"/>
                <a:gd name="connsiteY1" fmla="*/ 919813 h 2991507"/>
                <a:gd name="connsiteX2" fmla="*/ 1219955 w 1983085"/>
                <a:gd name="connsiteY2" fmla="*/ 1213129 h 2991507"/>
                <a:gd name="connsiteX3" fmla="*/ 939074 w 1983085"/>
                <a:gd name="connsiteY3" fmla="*/ 1450576 h 2991507"/>
                <a:gd name="connsiteX4" fmla="*/ 596813 w 1983085"/>
                <a:gd name="connsiteY4" fmla="*/ 1632245 h 2991507"/>
                <a:gd name="connsiteX5" fmla="*/ 767161 w 1983085"/>
                <a:gd name="connsiteY5" fmla="*/ 1653421 h 2991507"/>
                <a:gd name="connsiteX6" fmla="*/ 1304775 w 1983085"/>
                <a:gd name="connsiteY6" fmla="*/ 1655250 h 2991507"/>
                <a:gd name="connsiteX7" fmla="*/ 1704867 w 1983085"/>
                <a:gd name="connsiteY7" fmla="*/ 1749816 h 2991507"/>
                <a:gd name="connsiteX8" fmla="*/ 1962156 w 1983085"/>
                <a:gd name="connsiteY8" fmla="*/ 1866208 h 2991507"/>
                <a:gd name="connsiteX9" fmla="*/ 1936030 w 1983085"/>
                <a:gd name="connsiteY9" fmla="*/ 1943962 h 2991507"/>
                <a:gd name="connsiteX10" fmla="*/ 1683043 w 1983085"/>
                <a:gd name="connsiteY10" fmla="*/ 2106263 h 2991507"/>
                <a:gd name="connsiteX11" fmla="*/ 1282951 w 1983085"/>
                <a:gd name="connsiteY11" fmla="*/ 2208104 h 2991507"/>
                <a:gd name="connsiteX12" fmla="*/ 965636 w 1983085"/>
                <a:gd name="connsiteY12" fmla="*/ 2195250 h 2991507"/>
                <a:gd name="connsiteX13" fmla="*/ 608544 w 1983085"/>
                <a:gd name="connsiteY13" fmla="*/ 2089164 h 2991507"/>
                <a:gd name="connsiteX14" fmla="*/ 351750 w 1983085"/>
                <a:gd name="connsiteY14" fmla="*/ 1949541 h 2991507"/>
                <a:gd name="connsiteX15" fmla="*/ 342904 w 1983085"/>
                <a:gd name="connsiteY15" fmla="*/ 1997936 h 2991507"/>
                <a:gd name="connsiteX16" fmla="*/ 396860 w 1983085"/>
                <a:gd name="connsiteY16" fmla="*/ 2349194 h 2991507"/>
                <a:gd name="connsiteX17" fmla="*/ 509109 w 1983085"/>
                <a:gd name="connsiteY17" fmla="*/ 2762247 h 2991507"/>
                <a:gd name="connsiteX18" fmla="*/ 553044 w 1983085"/>
                <a:gd name="connsiteY18" fmla="*/ 2882494 h 2991507"/>
                <a:gd name="connsiteX19" fmla="*/ 250563 w 1983085"/>
                <a:gd name="connsiteY19" fmla="*/ 2991507 h 2991507"/>
                <a:gd name="connsiteX20" fmla="*/ 63306 w 1983085"/>
                <a:gd name="connsiteY20" fmla="*/ 2363639 h 2991507"/>
                <a:gd name="connsiteX21" fmla="*/ 200 w 1983085"/>
                <a:gd name="connsiteY21" fmla="*/ 1690577 h 2991507"/>
                <a:gd name="connsiteX22" fmla="*/ 120047 w 1983085"/>
                <a:gd name="connsiteY22" fmla="*/ 908009 h 2991507"/>
                <a:gd name="connsiteX23" fmla="*/ 308179 w 1983085"/>
                <a:gd name="connsiteY23" fmla="*/ 433148 h 2991507"/>
                <a:gd name="connsiteX24" fmla="*/ 473686 w 1983085"/>
                <a:gd name="connsiteY24" fmla="*/ 172515 h 2991507"/>
                <a:gd name="connsiteX25" fmla="*/ 642537 w 1983085"/>
                <a:gd name="connsiteY25" fmla="*/ 0 h 2991507"/>
                <a:gd name="connsiteX26" fmla="*/ 761759 w 1983085"/>
                <a:gd name="connsiteY26" fmla="*/ 332056 h 2991507"/>
                <a:gd name="connsiteX27" fmla="*/ 754645 w 1983085"/>
                <a:gd name="connsiteY27" fmla="*/ 678085 h 2991507"/>
                <a:gd name="connsiteX28" fmla="*/ 577543 w 1983085"/>
                <a:gd name="connsiteY28" fmla="*/ 1005788 h 2991507"/>
                <a:gd name="connsiteX29" fmla="*/ 580017 w 1983085"/>
                <a:gd name="connsiteY29" fmla="*/ 1049853 h 2991507"/>
                <a:gd name="connsiteX30" fmla="*/ 998755 w 1983085"/>
                <a:gd name="connsiteY30" fmla="*/ 813397 h 2991507"/>
                <a:gd name="connsiteX31" fmla="*/ 1491149 w 1983085"/>
                <a:gd name="connsiteY31" fmla="*/ 701311 h 2991507"/>
                <a:gd name="connsiteX32" fmla="*/ 1503751 w 1983085"/>
                <a:gd name="connsiteY32" fmla="*/ 708401 h 2991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983085" h="2991507">
                  <a:moveTo>
                    <a:pt x="1503751" y="708401"/>
                  </a:moveTo>
                  <a:cubicBezTo>
                    <a:pt x="1523712" y="737061"/>
                    <a:pt x="1480707" y="845173"/>
                    <a:pt x="1441158" y="919813"/>
                  </a:cubicBezTo>
                  <a:cubicBezTo>
                    <a:pt x="1395959" y="1005116"/>
                    <a:pt x="1303636" y="1124669"/>
                    <a:pt x="1219955" y="1213129"/>
                  </a:cubicBezTo>
                  <a:cubicBezTo>
                    <a:pt x="1136275" y="1301590"/>
                    <a:pt x="1042931" y="1380723"/>
                    <a:pt x="939074" y="1450576"/>
                  </a:cubicBezTo>
                  <a:cubicBezTo>
                    <a:pt x="835217" y="1520429"/>
                    <a:pt x="606345" y="1620692"/>
                    <a:pt x="596813" y="1632245"/>
                  </a:cubicBezTo>
                  <a:cubicBezTo>
                    <a:pt x="587281" y="1643798"/>
                    <a:pt x="649167" y="1649587"/>
                    <a:pt x="767161" y="1653421"/>
                  </a:cubicBezTo>
                  <a:cubicBezTo>
                    <a:pt x="885155" y="1657255"/>
                    <a:pt x="1148491" y="1639184"/>
                    <a:pt x="1304775" y="1655250"/>
                  </a:cubicBezTo>
                  <a:cubicBezTo>
                    <a:pt x="1461059" y="1671316"/>
                    <a:pt x="1595303" y="1714658"/>
                    <a:pt x="1704867" y="1749816"/>
                  </a:cubicBezTo>
                  <a:cubicBezTo>
                    <a:pt x="1814430" y="1784976"/>
                    <a:pt x="1923629" y="1833850"/>
                    <a:pt x="1962156" y="1866208"/>
                  </a:cubicBezTo>
                  <a:cubicBezTo>
                    <a:pt x="2000683" y="1898565"/>
                    <a:pt x="1982548" y="1903952"/>
                    <a:pt x="1936030" y="1943962"/>
                  </a:cubicBezTo>
                  <a:cubicBezTo>
                    <a:pt x="1889511" y="1983971"/>
                    <a:pt x="1791890" y="2062239"/>
                    <a:pt x="1683043" y="2106263"/>
                  </a:cubicBezTo>
                  <a:cubicBezTo>
                    <a:pt x="1574197" y="2150286"/>
                    <a:pt x="1402519" y="2193274"/>
                    <a:pt x="1282951" y="2208104"/>
                  </a:cubicBezTo>
                  <a:cubicBezTo>
                    <a:pt x="1163382" y="2222935"/>
                    <a:pt x="1078036" y="2215074"/>
                    <a:pt x="965636" y="2195250"/>
                  </a:cubicBezTo>
                  <a:cubicBezTo>
                    <a:pt x="853235" y="2175427"/>
                    <a:pt x="710858" y="2130115"/>
                    <a:pt x="608544" y="2089164"/>
                  </a:cubicBezTo>
                  <a:cubicBezTo>
                    <a:pt x="506230" y="2048213"/>
                    <a:pt x="368968" y="1961518"/>
                    <a:pt x="351750" y="1949541"/>
                  </a:cubicBezTo>
                  <a:cubicBezTo>
                    <a:pt x="334532" y="1937564"/>
                    <a:pt x="335386" y="1931327"/>
                    <a:pt x="342904" y="1997936"/>
                  </a:cubicBezTo>
                  <a:cubicBezTo>
                    <a:pt x="350422" y="2064545"/>
                    <a:pt x="369159" y="2221809"/>
                    <a:pt x="396860" y="2349194"/>
                  </a:cubicBezTo>
                  <a:cubicBezTo>
                    <a:pt x="424561" y="2476579"/>
                    <a:pt x="467735" y="2639985"/>
                    <a:pt x="509109" y="2762247"/>
                  </a:cubicBezTo>
                  <a:lnTo>
                    <a:pt x="553044" y="2882494"/>
                  </a:lnTo>
                  <a:cubicBezTo>
                    <a:pt x="473777" y="2939687"/>
                    <a:pt x="326860" y="2968014"/>
                    <a:pt x="250563" y="2991507"/>
                  </a:cubicBezTo>
                  <a:cubicBezTo>
                    <a:pt x="170949" y="2783480"/>
                    <a:pt x="105033" y="2580461"/>
                    <a:pt x="63306" y="2363639"/>
                  </a:cubicBezTo>
                  <a:cubicBezTo>
                    <a:pt x="21579" y="2146817"/>
                    <a:pt x="-2461" y="1929490"/>
                    <a:pt x="200" y="1690577"/>
                  </a:cubicBezTo>
                  <a:cubicBezTo>
                    <a:pt x="2859" y="1451663"/>
                    <a:pt x="68717" y="1117581"/>
                    <a:pt x="120047" y="908009"/>
                  </a:cubicBezTo>
                  <a:cubicBezTo>
                    <a:pt x="171377" y="698438"/>
                    <a:pt x="249239" y="555730"/>
                    <a:pt x="308179" y="433148"/>
                  </a:cubicBezTo>
                  <a:cubicBezTo>
                    <a:pt x="367119" y="310566"/>
                    <a:pt x="414822" y="245163"/>
                    <a:pt x="473686" y="172515"/>
                  </a:cubicBezTo>
                  <a:cubicBezTo>
                    <a:pt x="525192" y="108949"/>
                    <a:pt x="595112" y="17610"/>
                    <a:pt x="642537" y="0"/>
                  </a:cubicBezTo>
                  <a:cubicBezTo>
                    <a:pt x="709556" y="115352"/>
                    <a:pt x="737990" y="210065"/>
                    <a:pt x="761759" y="332056"/>
                  </a:cubicBezTo>
                  <a:cubicBezTo>
                    <a:pt x="780973" y="477891"/>
                    <a:pt x="781276" y="547748"/>
                    <a:pt x="754645" y="678085"/>
                  </a:cubicBezTo>
                  <a:cubicBezTo>
                    <a:pt x="727497" y="810951"/>
                    <a:pt x="606647" y="943826"/>
                    <a:pt x="577543" y="1005788"/>
                  </a:cubicBezTo>
                  <a:cubicBezTo>
                    <a:pt x="548438" y="1067749"/>
                    <a:pt x="509816" y="1081918"/>
                    <a:pt x="580017" y="1049853"/>
                  </a:cubicBezTo>
                  <a:cubicBezTo>
                    <a:pt x="650219" y="1017789"/>
                    <a:pt x="846899" y="871489"/>
                    <a:pt x="998755" y="813397"/>
                  </a:cubicBezTo>
                  <a:cubicBezTo>
                    <a:pt x="1150609" y="755308"/>
                    <a:pt x="1446228" y="697135"/>
                    <a:pt x="1491149" y="701311"/>
                  </a:cubicBezTo>
                  <a:cubicBezTo>
                    <a:pt x="1496764" y="701833"/>
                    <a:pt x="1500901" y="704307"/>
                    <a:pt x="1503751" y="708401"/>
                  </a:cubicBezTo>
                  <a:close/>
                </a:path>
              </a:pathLst>
            </a:custGeom>
            <a:solidFill>
              <a:schemeClr val="accent3">
                <a:lumMod val="20000"/>
                <a:lumOff val="80000"/>
                <a:alpha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5145" name="Freeform: Shape 5144">
            <a:extLst>
              <a:ext uri="{FF2B5EF4-FFF2-40B4-BE49-F238E27FC236}">
                <a16:creationId xmlns:a16="http://schemas.microsoft.com/office/drawing/2014/main" id="{06E1ED6F-DA85-FA33-2A54-C3C070AD0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78977">
            <a:off x="4026596" y="5821349"/>
            <a:ext cx="351312" cy="354664"/>
          </a:xfrm>
          <a:custGeom>
            <a:avLst/>
            <a:gdLst>
              <a:gd name="connsiteX0" fmla="*/ 2531073 w 4828010"/>
              <a:gd name="connsiteY0" fmla="*/ 0 h 4873559"/>
              <a:gd name="connsiteX1" fmla="*/ 3937963 w 4828010"/>
              <a:gd name="connsiteY1" fmla="*/ 437433 h 4873559"/>
              <a:gd name="connsiteX2" fmla="*/ 4806231 w 4828010"/>
              <a:gd name="connsiteY2" fmla="*/ 1773180 h 4873559"/>
              <a:gd name="connsiteX3" fmla="*/ 4448644 w 4828010"/>
              <a:gd name="connsiteY3" fmla="*/ 3933235 h 4873559"/>
              <a:gd name="connsiteX4" fmla="*/ 3192542 w 4828010"/>
              <a:gd name="connsiteY4" fmla="*/ 4716168 h 4873559"/>
              <a:gd name="connsiteX5" fmla="*/ 937448 w 4828010"/>
              <a:gd name="connsiteY5" fmla="*/ 4547691 h 4873559"/>
              <a:gd name="connsiteX6" fmla="*/ 12348 w 4828010"/>
              <a:gd name="connsiteY6" fmla="*/ 3026750 h 4873559"/>
              <a:gd name="connsiteX7" fmla="*/ 553508 w 4828010"/>
              <a:gd name="connsiteY7" fmla="*/ 740383 h 4873559"/>
              <a:gd name="connsiteX8" fmla="*/ 2531073 w 4828010"/>
              <a:gd name="connsiteY8" fmla="*/ 0 h 4873559"/>
              <a:gd name="connsiteX0" fmla="*/ 2531073 w 4828010"/>
              <a:gd name="connsiteY0" fmla="*/ 0 h 4853896"/>
              <a:gd name="connsiteX1" fmla="*/ 3937963 w 4828010"/>
              <a:gd name="connsiteY1" fmla="*/ 437433 h 4853896"/>
              <a:gd name="connsiteX2" fmla="*/ 4806231 w 4828010"/>
              <a:gd name="connsiteY2" fmla="*/ 1773180 h 4853896"/>
              <a:gd name="connsiteX3" fmla="*/ 4448644 w 4828010"/>
              <a:gd name="connsiteY3" fmla="*/ 3933235 h 4853896"/>
              <a:gd name="connsiteX4" fmla="*/ 3192542 w 4828010"/>
              <a:gd name="connsiteY4" fmla="*/ 4716168 h 4853896"/>
              <a:gd name="connsiteX5" fmla="*/ 1075671 w 4828010"/>
              <a:gd name="connsiteY5" fmla="*/ 4473263 h 4853896"/>
              <a:gd name="connsiteX6" fmla="*/ 12348 w 4828010"/>
              <a:gd name="connsiteY6" fmla="*/ 3026750 h 4853896"/>
              <a:gd name="connsiteX7" fmla="*/ 553508 w 4828010"/>
              <a:gd name="connsiteY7" fmla="*/ 740383 h 4853896"/>
              <a:gd name="connsiteX8" fmla="*/ 2531073 w 4828010"/>
              <a:gd name="connsiteY8" fmla="*/ 0 h 4853896"/>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84014 w 4780951"/>
              <a:gd name="connsiteY0" fmla="*/ 0 h 4850182"/>
              <a:gd name="connsiteX1" fmla="*/ 3890904 w 4780951"/>
              <a:gd name="connsiteY1" fmla="*/ 437433 h 4850182"/>
              <a:gd name="connsiteX2" fmla="*/ 4759172 w 4780951"/>
              <a:gd name="connsiteY2" fmla="*/ 1773180 h 4850182"/>
              <a:gd name="connsiteX3" fmla="*/ 4401585 w 4780951"/>
              <a:gd name="connsiteY3" fmla="*/ 3933235 h 4850182"/>
              <a:gd name="connsiteX4" fmla="*/ 3145483 w 4780951"/>
              <a:gd name="connsiteY4" fmla="*/ 4716168 h 4850182"/>
              <a:gd name="connsiteX5" fmla="*/ 1113673 w 4780951"/>
              <a:gd name="connsiteY5" fmla="*/ 4467947 h 4850182"/>
              <a:gd name="connsiteX6" fmla="*/ 39717 w 4780951"/>
              <a:gd name="connsiteY6" fmla="*/ 3101178 h 4850182"/>
              <a:gd name="connsiteX7" fmla="*/ 506449 w 4780951"/>
              <a:gd name="connsiteY7" fmla="*/ 740383 h 4850182"/>
              <a:gd name="connsiteX8" fmla="*/ 2484014 w 4780951"/>
              <a:gd name="connsiteY8" fmla="*/ 0 h 4850182"/>
              <a:gd name="connsiteX0" fmla="*/ 2484014 w 4780127"/>
              <a:gd name="connsiteY0" fmla="*/ 0 h 4850182"/>
              <a:gd name="connsiteX1" fmla="*/ 3890904 w 4780127"/>
              <a:gd name="connsiteY1" fmla="*/ 437433 h 4850182"/>
              <a:gd name="connsiteX2" fmla="*/ 4759172 w 4780127"/>
              <a:gd name="connsiteY2" fmla="*/ 1773180 h 4850182"/>
              <a:gd name="connsiteX3" fmla="*/ 4390953 w 4780127"/>
              <a:gd name="connsiteY3" fmla="*/ 3805644 h 4850182"/>
              <a:gd name="connsiteX4" fmla="*/ 3145483 w 4780127"/>
              <a:gd name="connsiteY4" fmla="*/ 4716168 h 4850182"/>
              <a:gd name="connsiteX5" fmla="*/ 1113673 w 4780127"/>
              <a:gd name="connsiteY5" fmla="*/ 4467947 h 4850182"/>
              <a:gd name="connsiteX6" fmla="*/ 39717 w 4780127"/>
              <a:gd name="connsiteY6" fmla="*/ 3101178 h 4850182"/>
              <a:gd name="connsiteX7" fmla="*/ 506449 w 4780127"/>
              <a:gd name="connsiteY7" fmla="*/ 740383 h 4850182"/>
              <a:gd name="connsiteX8" fmla="*/ 2484014 w 4780127"/>
              <a:gd name="connsiteY8" fmla="*/ 0 h 4850182"/>
              <a:gd name="connsiteX0" fmla="*/ 2484014 w 4778010"/>
              <a:gd name="connsiteY0" fmla="*/ 0 h 4846926"/>
              <a:gd name="connsiteX1" fmla="*/ 3890904 w 4778010"/>
              <a:gd name="connsiteY1" fmla="*/ 437433 h 4846926"/>
              <a:gd name="connsiteX2" fmla="*/ 4759172 w 4778010"/>
              <a:gd name="connsiteY2" fmla="*/ 1773180 h 4846926"/>
              <a:gd name="connsiteX3" fmla="*/ 4390953 w 4778010"/>
              <a:gd name="connsiteY3" fmla="*/ 3805644 h 4846926"/>
              <a:gd name="connsiteX4" fmla="*/ 3343914 w 4778010"/>
              <a:gd name="connsiteY4" fmla="*/ 4712128 h 4846926"/>
              <a:gd name="connsiteX5" fmla="*/ 1113673 w 4778010"/>
              <a:gd name="connsiteY5" fmla="*/ 4467947 h 4846926"/>
              <a:gd name="connsiteX6" fmla="*/ 39717 w 4778010"/>
              <a:gd name="connsiteY6" fmla="*/ 3101178 h 4846926"/>
              <a:gd name="connsiteX7" fmla="*/ 506449 w 4778010"/>
              <a:gd name="connsiteY7" fmla="*/ 740383 h 4846926"/>
              <a:gd name="connsiteX8" fmla="*/ 2484014 w 4778010"/>
              <a:gd name="connsiteY8" fmla="*/ 0 h 4846926"/>
              <a:gd name="connsiteX0" fmla="*/ 2484014 w 4782503"/>
              <a:gd name="connsiteY0" fmla="*/ 0 h 4846926"/>
              <a:gd name="connsiteX1" fmla="*/ 3890904 w 4782503"/>
              <a:gd name="connsiteY1" fmla="*/ 437433 h 4846926"/>
              <a:gd name="connsiteX2" fmla="*/ 4759172 w 4782503"/>
              <a:gd name="connsiteY2" fmla="*/ 1773180 h 4846926"/>
              <a:gd name="connsiteX3" fmla="*/ 4450482 w 4782503"/>
              <a:gd name="connsiteY3" fmla="*/ 3688481 h 4846926"/>
              <a:gd name="connsiteX4" fmla="*/ 3343914 w 4782503"/>
              <a:gd name="connsiteY4" fmla="*/ 4712128 h 4846926"/>
              <a:gd name="connsiteX5" fmla="*/ 1113673 w 4782503"/>
              <a:gd name="connsiteY5" fmla="*/ 4467947 h 4846926"/>
              <a:gd name="connsiteX6" fmla="*/ 39717 w 4782503"/>
              <a:gd name="connsiteY6" fmla="*/ 3101178 h 4846926"/>
              <a:gd name="connsiteX7" fmla="*/ 506449 w 4782503"/>
              <a:gd name="connsiteY7" fmla="*/ 740383 h 4846926"/>
              <a:gd name="connsiteX8" fmla="*/ 2484014 w 4782503"/>
              <a:gd name="connsiteY8" fmla="*/ 0 h 4846926"/>
              <a:gd name="connsiteX0" fmla="*/ 2484014 w 4784889"/>
              <a:gd name="connsiteY0" fmla="*/ 0 h 4846926"/>
              <a:gd name="connsiteX1" fmla="*/ 3890904 w 4784889"/>
              <a:gd name="connsiteY1" fmla="*/ 437433 h 4846926"/>
              <a:gd name="connsiteX2" fmla="*/ 4759172 w 4784889"/>
              <a:gd name="connsiteY2" fmla="*/ 1773180 h 4846926"/>
              <a:gd name="connsiteX3" fmla="*/ 4474294 w 4784889"/>
              <a:gd name="connsiteY3" fmla="*/ 3676361 h 4846926"/>
              <a:gd name="connsiteX4" fmla="*/ 3343914 w 4784889"/>
              <a:gd name="connsiteY4" fmla="*/ 4712128 h 4846926"/>
              <a:gd name="connsiteX5" fmla="*/ 1113673 w 4784889"/>
              <a:gd name="connsiteY5" fmla="*/ 4467947 h 4846926"/>
              <a:gd name="connsiteX6" fmla="*/ 39717 w 4784889"/>
              <a:gd name="connsiteY6" fmla="*/ 3101178 h 4846926"/>
              <a:gd name="connsiteX7" fmla="*/ 506449 w 4784889"/>
              <a:gd name="connsiteY7" fmla="*/ 740383 h 4846926"/>
              <a:gd name="connsiteX8" fmla="*/ 2484014 w 4784889"/>
              <a:gd name="connsiteY8" fmla="*/ 0 h 4846926"/>
              <a:gd name="connsiteX0" fmla="*/ 2484014 w 4784889"/>
              <a:gd name="connsiteY0" fmla="*/ 0 h 4860980"/>
              <a:gd name="connsiteX1" fmla="*/ 3890904 w 4784889"/>
              <a:gd name="connsiteY1" fmla="*/ 437433 h 4860980"/>
              <a:gd name="connsiteX2" fmla="*/ 4759172 w 4784889"/>
              <a:gd name="connsiteY2" fmla="*/ 1773180 h 4860980"/>
              <a:gd name="connsiteX3" fmla="*/ 4474294 w 4784889"/>
              <a:gd name="connsiteY3" fmla="*/ 3676361 h 4860980"/>
              <a:gd name="connsiteX4" fmla="*/ 3343914 w 4784889"/>
              <a:gd name="connsiteY4" fmla="*/ 4712128 h 4860980"/>
              <a:gd name="connsiteX5" fmla="*/ 1097799 w 4784889"/>
              <a:gd name="connsiteY5" fmla="*/ 4524510 h 4860980"/>
              <a:gd name="connsiteX6" fmla="*/ 39717 w 4784889"/>
              <a:gd name="connsiteY6" fmla="*/ 3101178 h 4860980"/>
              <a:gd name="connsiteX7" fmla="*/ 506449 w 4784889"/>
              <a:gd name="connsiteY7" fmla="*/ 740383 h 4860980"/>
              <a:gd name="connsiteX8" fmla="*/ 2484014 w 4784889"/>
              <a:gd name="connsiteY8" fmla="*/ 0 h 4860980"/>
              <a:gd name="connsiteX0" fmla="*/ 2484014 w 4783308"/>
              <a:gd name="connsiteY0" fmla="*/ 0 h 4860981"/>
              <a:gd name="connsiteX1" fmla="*/ 3890904 w 4783308"/>
              <a:gd name="connsiteY1" fmla="*/ 437433 h 4860981"/>
              <a:gd name="connsiteX2" fmla="*/ 4759172 w 4783308"/>
              <a:gd name="connsiteY2" fmla="*/ 1773180 h 4860981"/>
              <a:gd name="connsiteX3" fmla="*/ 4474294 w 4783308"/>
              <a:gd name="connsiteY3" fmla="*/ 3676361 h 4860981"/>
              <a:gd name="connsiteX4" fmla="*/ 3443129 w 4783308"/>
              <a:gd name="connsiteY4" fmla="*/ 4712129 h 4860981"/>
              <a:gd name="connsiteX5" fmla="*/ 1097799 w 4783308"/>
              <a:gd name="connsiteY5" fmla="*/ 4524510 h 4860981"/>
              <a:gd name="connsiteX6" fmla="*/ 39717 w 4783308"/>
              <a:gd name="connsiteY6" fmla="*/ 3101178 h 4860981"/>
              <a:gd name="connsiteX7" fmla="*/ 506449 w 4783308"/>
              <a:gd name="connsiteY7" fmla="*/ 740383 h 4860981"/>
              <a:gd name="connsiteX8" fmla="*/ 2484014 w 4783308"/>
              <a:gd name="connsiteY8" fmla="*/ 0 h 4860981"/>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532073 w 4784141"/>
              <a:gd name="connsiteY0" fmla="*/ 0 h 4773425"/>
              <a:gd name="connsiteX1" fmla="*/ 3891737 w 4784141"/>
              <a:gd name="connsiteY1" fmla="*/ 389356 h 4773425"/>
              <a:gd name="connsiteX2" fmla="*/ 4760005 w 4784141"/>
              <a:gd name="connsiteY2" fmla="*/ 1725103 h 4773425"/>
              <a:gd name="connsiteX3" fmla="*/ 4475127 w 4784141"/>
              <a:gd name="connsiteY3" fmla="*/ 3628284 h 4773425"/>
              <a:gd name="connsiteX4" fmla="*/ 3443962 w 4784141"/>
              <a:gd name="connsiteY4" fmla="*/ 4664052 h 4773425"/>
              <a:gd name="connsiteX5" fmla="*/ 1098632 w 4784141"/>
              <a:gd name="connsiteY5" fmla="*/ 4476433 h 4773425"/>
              <a:gd name="connsiteX6" fmla="*/ 40550 w 4784141"/>
              <a:gd name="connsiteY6" fmla="*/ 3053101 h 4773425"/>
              <a:gd name="connsiteX7" fmla="*/ 507282 w 4784141"/>
              <a:gd name="connsiteY7" fmla="*/ 692306 h 4773425"/>
              <a:gd name="connsiteX8" fmla="*/ 2532073 w 4784141"/>
              <a:gd name="connsiteY8" fmla="*/ 0 h 4773425"/>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58783 w 4784614"/>
              <a:gd name="connsiteY0" fmla="*/ 525 h 4757924"/>
              <a:gd name="connsiteX1" fmla="*/ 3892210 w 4784614"/>
              <a:gd name="connsiteY1" fmla="*/ 373855 h 4757924"/>
              <a:gd name="connsiteX2" fmla="*/ 4760478 w 4784614"/>
              <a:gd name="connsiteY2" fmla="*/ 1709602 h 4757924"/>
              <a:gd name="connsiteX3" fmla="*/ 4475600 w 4784614"/>
              <a:gd name="connsiteY3" fmla="*/ 3612783 h 4757924"/>
              <a:gd name="connsiteX4" fmla="*/ 3444435 w 4784614"/>
              <a:gd name="connsiteY4" fmla="*/ 4648551 h 4757924"/>
              <a:gd name="connsiteX5" fmla="*/ 1099105 w 4784614"/>
              <a:gd name="connsiteY5" fmla="*/ 4460932 h 4757924"/>
              <a:gd name="connsiteX6" fmla="*/ 41023 w 4784614"/>
              <a:gd name="connsiteY6" fmla="*/ 3037600 h 4757924"/>
              <a:gd name="connsiteX7" fmla="*/ 507755 w 4784614"/>
              <a:gd name="connsiteY7" fmla="*/ 676805 h 4757924"/>
              <a:gd name="connsiteX8" fmla="*/ 2558783 w 4784614"/>
              <a:gd name="connsiteY8" fmla="*/ 525 h 4757924"/>
              <a:gd name="connsiteX0" fmla="*/ 2558783 w 4784614"/>
              <a:gd name="connsiteY0" fmla="*/ 408 h 4757807"/>
              <a:gd name="connsiteX1" fmla="*/ 3907953 w 4784614"/>
              <a:gd name="connsiteY1" fmla="*/ 443183 h 4757807"/>
              <a:gd name="connsiteX2" fmla="*/ 4760478 w 4784614"/>
              <a:gd name="connsiteY2" fmla="*/ 1709485 h 4757807"/>
              <a:gd name="connsiteX3" fmla="*/ 4475600 w 4784614"/>
              <a:gd name="connsiteY3" fmla="*/ 3612666 h 4757807"/>
              <a:gd name="connsiteX4" fmla="*/ 3444435 w 4784614"/>
              <a:gd name="connsiteY4" fmla="*/ 4648434 h 4757807"/>
              <a:gd name="connsiteX5" fmla="*/ 1099105 w 4784614"/>
              <a:gd name="connsiteY5" fmla="*/ 4460815 h 4757807"/>
              <a:gd name="connsiteX6" fmla="*/ 41023 w 4784614"/>
              <a:gd name="connsiteY6" fmla="*/ 3037483 h 4757807"/>
              <a:gd name="connsiteX7" fmla="*/ 507755 w 4784614"/>
              <a:gd name="connsiteY7" fmla="*/ 676688 h 4757807"/>
              <a:gd name="connsiteX8" fmla="*/ 2558783 w 4784614"/>
              <a:gd name="connsiteY8" fmla="*/ 408 h 4757807"/>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90 h 4954518"/>
              <a:gd name="connsiteX1" fmla="*/ 3910127 w 4786788"/>
              <a:gd name="connsiteY1" fmla="*/ 639894 h 4954518"/>
              <a:gd name="connsiteX2" fmla="*/ 4762652 w 4786788"/>
              <a:gd name="connsiteY2" fmla="*/ 1906196 h 4954518"/>
              <a:gd name="connsiteX3" fmla="*/ 4477774 w 4786788"/>
              <a:gd name="connsiteY3" fmla="*/ 3809377 h 4954518"/>
              <a:gd name="connsiteX4" fmla="*/ 3446609 w 4786788"/>
              <a:gd name="connsiteY4" fmla="*/ 4845145 h 4954518"/>
              <a:gd name="connsiteX5" fmla="*/ 1101279 w 4786788"/>
              <a:gd name="connsiteY5" fmla="*/ 4657526 h 4954518"/>
              <a:gd name="connsiteX6" fmla="*/ 43197 w 4786788"/>
              <a:gd name="connsiteY6" fmla="*/ 3234194 h 4954518"/>
              <a:gd name="connsiteX7" fmla="*/ 509929 w 4786788"/>
              <a:gd name="connsiteY7" fmla="*/ 873399 h 4954518"/>
              <a:gd name="connsiteX8" fmla="*/ 2675744 w 4786788"/>
              <a:gd name="connsiteY8" fmla="*/ 290 h 4954518"/>
              <a:gd name="connsiteX0" fmla="*/ 2675744 w 4786788"/>
              <a:gd name="connsiteY0" fmla="*/ 326 h 4954554"/>
              <a:gd name="connsiteX1" fmla="*/ 3990884 w 4786788"/>
              <a:gd name="connsiteY1" fmla="*/ 591130 h 4954554"/>
              <a:gd name="connsiteX2" fmla="*/ 4762652 w 4786788"/>
              <a:gd name="connsiteY2" fmla="*/ 1906232 h 4954554"/>
              <a:gd name="connsiteX3" fmla="*/ 4477774 w 4786788"/>
              <a:gd name="connsiteY3" fmla="*/ 3809413 h 4954554"/>
              <a:gd name="connsiteX4" fmla="*/ 3446609 w 4786788"/>
              <a:gd name="connsiteY4" fmla="*/ 4845181 h 4954554"/>
              <a:gd name="connsiteX5" fmla="*/ 1101279 w 4786788"/>
              <a:gd name="connsiteY5" fmla="*/ 4657562 h 4954554"/>
              <a:gd name="connsiteX6" fmla="*/ 43197 w 4786788"/>
              <a:gd name="connsiteY6" fmla="*/ 3234230 h 4954554"/>
              <a:gd name="connsiteX7" fmla="*/ 509929 w 4786788"/>
              <a:gd name="connsiteY7" fmla="*/ 873435 h 4954554"/>
              <a:gd name="connsiteX8" fmla="*/ 2675744 w 4786788"/>
              <a:gd name="connsiteY8" fmla="*/ 326 h 4954554"/>
              <a:gd name="connsiteX0" fmla="*/ 2662196 w 4773240"/>
              <a:gd name="connsiteY0" fmla="*/ 326 h 4954554"/>
              <a:gd name="connsiteX1" fmla="*/ 3977336 w 4773240"/>
              <a:gd name="connsiteY1" fmla="*/ 591130 h 4954554"/>
              <a:gd name="connsiteX2" fmla="*/ 4749104 w 4773240"/>
              <a:gd name="connsiteY2" fmla="*/ 1906232 h 4954554"/>
              <a:gd name="connsiteX3" fmla="*/ 4464226 w 4773240"/>
              <a:gd name="connsiteY3" fmla="*/ 3809413 h 4954554"/>
              <a:gd name="connsiteX4" fmla="*/ 3433061 w 4773240"/>
              <a:gd name="connsiteY4" fmla="*/ 4845181 h 4954554"/>
              <a:gd name="connsiteX5" fmla="*/ 1087731 w 4773240"/>
              <a:gd name="connsiteY5" fmla="*/ 4657562 h 4954554"/>
              <a:gd name="connsiteX6" fmla="*/ 29649 w 4773240"/>
              <a:gd name="connsiteY6" fmla="*/ 3234230 h 4954554"/>
              <a:gd name="connsiteX7" fmla="*/ 640977 w 4773240"/>
              <a:gd name="connsiteY7" fmla="*/ 730117 h 4954554"/>
              <a:gd name="connsiteX8" fmla="*/ 2662196 w 4773240"/>
              <a:gd name="connsiteY8" fmla="*/ 326 h 4954554"/>
              <a:gd name="connsiteX0" fmla="*/ 2664762 w 4775806"/>
              <a:gd name="connsiteY0" fmla="*/ 326 h 4954554"/>
              <a:gd name="connsiteX1" fmla="*/ 3979902 w 4775806"/>
              <a:gd name="connsiteY1" fmla="*/ 591130 h 4954554"/>
              <a:gd name="connsiteX2" fmla="*/ 4751670 w 4775806"/>
              <a:gd name="connsiteY2" fmla="*/ 1906232 h 4954554"/>
              <a:gd name="connsiteX3" fmla="*/ 4466792 w 4775806"/>
              <a:gd name="connsiteY3" fmla="*/ 3809413 h 4954554"/>
              <a:gd name="connsiteX4" fmla="*/ 3435627 w 4775806"/>
              <a:gd name="connsiteY4" fmla="*/ 4845181 h 4954554"/>
              <a:gd name="connsiteX5" fmla="*/ 1090297 w 4775806"/>
              <a:gd name="connsiteY5" fmla="*/ 4657562 h 4954554"/>
              <a:gd name="connsiteX6" fmla="*/ 32215 w 4775806"/>
              <a:gd name="connsiteY6" fmla="*/ 3234230 h 4954554"/>
              <a:gd name="connsiteX7" fmla="*/ 607899 w 4775806"/>
              <a:gd name="connsiteY7" fmla="*/ 806182 h 4954554"/>
              <a:gd name="connsiteX8" fmla="*/ 2664762 w 4775806"/>
              <a:gd name="connsiteY8" fmla="*/ 326 h 4954554"/>
              <a:gd name="connsiteX0" fmla="*/ 2673549 w 4784593"/>
              <a:gd name="connsiteY0" fmla="*/ 326 h 4954554"/>
              <a:gd name="connsiteX1" fmla="*/ 3988689 w 4784593"/>
              <a:gd name="connsiteY1" fmla="*/ 591130 h 4954554"/>
              <a:gd name="connsiteX2" fmla="*/ 4760457 w 4784593"/>
              <a:gd name="connsiteY2" fmla="*/ 1906232 h 4954554"/>
              <a:gd name="connsiteX3" fmla="*/ 4475579 w 4784593"/>
              <a:gd name="connsiteY3" fmla="*/ 3809413 h 4954554"/>
              <a:gd name="connsiteX4" fmla="*/ 3444414 w 4784593"/>
              <a:gd name="connsiteY4" fmla="*/ 4845181 h 4954554"/>
              <a:gd name="connsiteX5" fmla="*/ 1099084 w 4784593"/>
              <a:gd name="connsiteY5" fmla="*/ 4657562 h 4954554"/>
              <a:gd name="connsiteX6" fmla="*/ 41002 w 4784593"/>
              <a:gd name="connsiteY6" fmla="*/ 3234230 h 4954554"/>
              <a:gd name="connsiteX7" fmla="*/ 616686 w 4784593"/>
              <a:gd name="connsiteY7" fmla="*/ 806182 h 4954554"/>
              <a:gd name="connsiteX8" fmla="*/ 2673549 w 4784593"/>
              <a:gd name="connsiteY8" fmla="*/ 326 h 4954554"/>
              <a:gd name="connsiteX0" fmla="*/ 2649000 w 4760044"/>
              <a:gd name="connsiteY0" fmla="*/ 326 h 4964273"/>
              <a:gd name="connsiteX1" fmla="*/ 3964140 w 4760044"/>
              <a:gd name="connsiteY1" fmla="*/ 591130 h 4964273"/>
              <a:gd name="connsiteX2" fmla="*/ 4735908 w 4760044"/>
              <a:gd name="connsiteY2" fmla="*/ 1906232 h 4964273"/>
              <a:gd name="connsiteX3" fmla="*/ 4451030 w 4760044"/>
              <a:gd name="connsiteY3" fmla="*/ 3809413 h 4964273"/>
              <a:gd name="connsiteX4" fmla="*/ 3419865 w 4760044"/>
              <a:gd name="connsiteY4" fmla="*/ 4845181 h 4964273"/>
              <a:gd name="connsiteX5" fmla="*/ 1074535 w 4760044"/>
              <a:gd name="connsiteY5" fmla="*/ 4657562 h 4964273"/>
              <a:gd name="connsiteX6" fmla="*/ 33359 w 4760044"/>
              <a:gd name="connsiteY6" fmla="*/ 2995991 h 4964273"/>
              <a:gd name="connsiteX7" fmla="*/ 592137 w 4760044"/>
              <a:gd name="connsiteY7" fmla="*/ 806182 h 4964273"/>
              <a:gd name="connsiteX8" fmla="*/ 2649000 w 4760044"/>
              <a:gd name="connsiteY8" fmla="*/ 326 h 4964273"/>
              <a:gd name="connsiteX0" fmla="*/ 2649000 w 4760044"/>
              <a:gd name="connsiteY0" fmla="*/ 300 h 4964247"/>
              <a:gd name="connsiteX1" fmla="*/ 3813909 w 4760044"/>
              <a:gd name="connsiteY1" fmla="*/ 619239 h 4964247"/>
              <a:gd name="connsiteX2" fmla="*/ 4735908 w 4760044"/>
              <a:gd name="connsiteY2" fmla="*/ 1906206 h 4964247"/>
              <a:gd name="connsiteX3" fmla="*/ 4451030 w 4760044"/>
              <a:gd name="connsiteY3" fmla="*/ 3809387 h 4964247"/>
              <a:gd name="connsiteX4" fmla="*/ 3419865 w 4760044"/>
              <a:gd name="connsiteY4" fmla="*/ 4845155 h 4964247"/>
              <a:gd name="connsiteX5" fmla="*/ 1074535 w 4760044"/>
              <a:gd name="connsiteY5" fmla="*/ 4657536 h 4964247"/>
              <a:gd name="connsiteX6" fmla="*/ 33359 w 4760044"/>
              <a:gd name="connsiteY6" fmla="*/ 2995965 h 4964247"/>
              <a:gd name="connsiteX7" fmla="*/ 592137 w 4760044"/>
              <a:gd name="connsiteY7" fmla="*/ 806156 h 4964247"/>
              <a:gd name="connsiteX8" fmla="*/ 2649000 w 4760044"/>
              <a:gd name="connsiteY8" fmla="*/ 300 h 4964247"/>
              <a:gd name="connsiteX0" fmla="*/ 2649000 w 4849477"/>
              <a:gd name="connsiteY0" fmla="*/ -2 h 4963945"/>
              <a:gd name="connsiteX1" fmla="*/ 4735908 w 4849477"/>
              <a:gd name="connsiteY1" fmla="*/ 1905904 h 4963945"/>
              <a:gd name="connsiteX2" fmla="*/ 4451030 w 4849477"/>
              <a:gd name="connsiteY2" fmla="*/ 3809085 h 4963945"/>
              <a:gd name="connsiteX3" fmla="*/ 3419865 w 4849477"/>
              <a:gd name="connsiteY3" fmla="*/ 4844853 h 4963945"/>
              <a:gd name="connsiteX4" fmla="*/ 1074535 w 4849477"/>
              <a:gd name="connsiteY4" fmla="*/ 4657234 h 4963945"/>
              <a:gd name="connsiteX5" fmla="*/ 33359 w 4849477"/>
              <a:gd name="connsiteY5" fmla="*/ 2995663 h 4963945"/>
              <a:gd name="connsiteX6" fmla="*/ 592137 w 4849477"/>
              <a:gd name="connsiteY6" fmla="*/ 805854 h 4963945"/>
              <a:gd name="connsiteX7" fmla="*/ 2649000 w 4849477"/>
              <a:gd name="connsiteY7" fmla="*/ -2 h 4963945"/>
              <a:gd name="connsiteX0" fmla="*/ 2649000 w 4859466"/>
              <a:gd name="connsiteY0" fmla="*/ -2 h 5536260"/>
              <a:gd name="connsiteX1" fmla="*/ 4735908 w 4859466"/>
              <a:gd name="connsiteY1" fmla="*/ 1905904 h 5536260"/>
              <a:gd name="connsiteX2" fmla="*/ 4451030 w 4859466"/>
              <a:gd name="connsiteY2" fmla="*/ 3809085 h 5536260"/>
              <a:gd name="connsiteX3" fmla="*/ 3067466 w 4859466"/>
              <a:gd name="connsiteY3" fmla="*/ 5491001 h 5536260"/>
              <a:gd name="connsiteX4" fmla="*/ 1074535 w 4859466"/>
              <a:gd name="connsiteY4" fmla="*/ 4657234 h 5536260"/>
              <a:gd name="connsiteX5" fmla="*/ 33359 w 4859466"/>
              <a:gd name="connsiteY5" fmla="*/ 2995663 h 5536260"/>
              <a:gd name="connsiteX6" fmla="*/ 592137 w 4859466"/>
              <a:gd name="connsiteY6" fmla="*/ 805854 h 5536260"/>
              <a:gd name="connsiteX7" fmla="*/ 2649000 w 4859466"/>
              <a:gd name="connsiteY7" fmla="*/ -2 h 5536260"/>
              <a:gd name="connsiteX0" fmla="*/ 2780481 w 4861205"/>
              <a:gd name="connsiteY0" fmla="*/ -2 h 5864449"/>
              <a:gd name="connsiteX1" fmla="*/ 4737647 w 4861205"/>
              <a:gd name="connsiteY1" fmla="*/ 2234093 h 5864449"/>
              <a:gd name="connsiteX2" fmla="*/ 4452769 w 4861205"/>
              <a:gd name="connsiteY2" fmla="*/ 4137274 h 5864449"/>
              <a:gd name="connsiteX3" fmla="*/ 3069205 w 4861205"/>
              <a:gd name="connsiteY3" fmla="*/ 5819190 h 5864449"/>
              <a:gd name="connsiteX4" fmla="*/ 1076274 w 4861205"/>
              <a:gd name="connsiteY4" fmla="*/ 4985423 h 5864449"/>
              <a:gd name="connsiteX5" fmla="*/ 35098 w 4861205"/>
              <a:gd name="connsiteY5" fmla="*/ 3323852 h 5864449"/>
              <a:gd name="connsiteX6" fmla="*/ 593876 w 4861205"/>
              <a:gd name="connsiteY6" fmla="*/ 1134043 h 5864449"/>
              <a:gd name="connsiteX7" fmla="*/ 2780481 w 4861205"/>
              <a:gd name="connsiteY7" fmla="*/ -2 h 5864449"/>
              <a:gd name="connsiteX0" fmla="*/ 2289077 w 4369801"/>
              <a:gd name="connsiteY0" fmla="*/ -2 h 5893101"/>
              <a:gd name="connsiteX1" fmla="*/ 4246243 w 4369801"/>
              <a:gd name="connsiteY1" fmla="*/ 2234093 h 5893101"/>
              <a:gd name="connsiteX2" fmla="*/ 3961365 w 4369801"/>
              <a:gd name="connsiteY2" fmla="*/ 4137274 h 5893101"/>
              <a:gd name="connsiteX3" fmla="*/ 2577801 w 4369801"/>
              <a:gd name="connsiteY3" fmla="*/ 5819190 h 5893101"/>
              <a:gd name="connsiteX4" fmla="*/ 584870 w 4369801"/>
              <a:gd name="connsiteY4" fmla="*/ 4985423 h 5893101"/>
              <a:gd name="connsiteX5" fmla="*/ 102472 w 4369801"/>
              <a:gd name="connsiteY5" fmla="*/ 1134043 h 5893101"/>
              <a:gd name="connsiteX6" fmla="*/ 2289077 w 4369801"/>
              <a:gd name="connsiteY6" fmla="*/ -2 h 5893101"/>
              <a:gd name="connsiteX0" fmla="*/ 2352777 w 4433501"/>
              <a:gd name="connsiteY0" fmla="*/ -2 h 5854124"/>
              <a:gd name="connsiteX1" fmla="*/ 4309943 w 4433501"/>
              <a:gd name="connsiteY1" fmla="*/ 2234093 h 5854124"/>
              <a:gd name="connsiteX2" fmla="*/ 4025065 w 4433501"/>
              <a:gd name="connsiteY2" fmla="*/ 4137274 h 5854124"/>
              <a:gd name="connsiteX3" fmla="*/ 2641501 w 4433501"/>
              <a:gd name="connsiteY3" fmla="*/ 5819190 h 5854124"/>
              <a:gd name="connsiteX4" fmla="*/ 430809 w 4433501"/>
              <a:gd name="connsiteY4" fmla="*/ 4389642 h 5854124"/>
              <a:gd name="connsiteX5" fmla="*/ 166172 w 4433501"/>
              <a:gd name="connsiteY5" fmla="*/ 1134043 h 5854124"/>
              <a:gd name="connsiteX6" fmla="*/ 2352777 w 4433501"/>
              <a:gd name="connsiteY6" fmla="*/ -2 h 5854124"/>
              <a:gd name="connsiteX0" fmla="*/ 2193618 w 4274342"/>
              <a:gd name="connsiteY0" fmla="*/ -2 h 5850779"/>
              <a:gd name="connsiteX1" fmla="*/ 4150784 w 4274342"/>
              <a:gd name="connsiteY1" fmla="*/ 2234093 h 5850779"/>
              <a:gd name="connsiteX2" fmla="*/ 3865906 w 4274342"/>
              <a:gd name="connsiteY2" fmla="*/ 4137274 h 5850779"/>
              <a:gd name="connsiteX3" fmla="*/ 2482342 w 4274342"/>
              <a:gd name="connsiteY3" fmla="*/ 5819190 h 5850779"/>
              <a:gd name="connsiteX4" fmla="*/ 271650 w 4274342"/>
              <a:gd name="connsiteY4" fmla="*/ 4389642 h 5850779"/>
              <a:gd name="connsiteX5" fmla="*/ 247914 w 4274342"/>
              <a:gd name="connsiteY5" fmla="*/ 1846756 h 5850779"/>
              <a:gd name="connsiteX6" fmla="*/ 2193618 w 4274342"/>
              <a:gd name="connsiteY6" fmla="*/ -2 h 5850779"/>
              <a:gd name="connsiteX0" fmla="*/ 1967294 w 4267345"/>
              <a:gd name="connsiteY0" fmla="*/ -3 h 5416782"/>
              <a:gd name="connsiteX1" fmla="*/ 4137681 w 4267345"/>
              <a:gd name="connsiteY1" fmla="*/ 1800096 h 5416782"/>
              <a:gd name="connsiteX2" fmla="*/ 3852803 w 4267345"/>
              <a:gd name="connsiteY2" fmla="*/ 3703277 h 5416782"/>
              <a:gd name="connsiteX3" fmla="*/ 2469239 w 4267345"/>
              <a:gd name="connsiteY3" fmla="*/ 5385193 h 5416782"/>
              <a:gd name="connsiteX4" fmla="*/ 258547 w 4267345"/>
              <a:gd name="connsiteY4" fmla="*/ 3955645 h 5416782"/>
              <a:gd name="connsiteX5" fmla="*/ 234811 w 4267345"/>
              <a:gd name="connsiteY5" fmla="*/ 1412759 h 5416782"/>
              <a:gd name="connsiteX6" fmla="*/ 1967294 w 4267345"/>
              <a:gd name="connsiteY6" fmla="*/ -3 h 5416782"/>
              <a:gd name="connsiteX0" fmla="*/ 1967294 w 3964997"/>
              <a:gd name="connsiteY0" fmla="*/ -3 h 5416782"/>
              <a:gd name="connsiteX1" fmla="*/ 3668011 w 3964997"/>
              <a:gd name="connsiteY1" fmla="*/ 1478862 h 5416782"/>
              <a:gd name="connsiteX2" fmla="*/ 3852803 w 3964997"/>
              <a:gd name="connsiteY2" fmla="*/ 3703277 h 5416782"/>
              <a:gd name="connsiteX3" fmla="*/ 2469239 w 3964997"/>
              <a:gd name="connsiteY3" fmla="*/ 5385193 h 5416782"/>
              <a:gd name="connsiteX4" fmla="*/ 258547 w 3964997"/>
              <a:gd name="connsiteY4" fmla="*/ 3955645 h 5416782"/>
              <a:gd name="connsiteX5" fmla="*/ 234811 w 3964997"/>
              <a:gd name="connsiteY5" fmla="*/ 1412759 h 5416782"/>
              <a:gd name="connsiteX6" fmla="*/ 1967294 w 3964997"/>
              <a:gd name="connsiteY6" fmla="*/ -3 h 5416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64997" h="5416782">
                <a:moveTo>
                  <a:pt x="1967294" y="-3"/>
                </a:moveTo>
                <a:cubicBezTo>
                  <a:pt x="2657922" y="183339"/>
                  <a:pt x="3353760" y="861649"/>
                  <a:pt x="3668011" y="1478862"/>
                </a:cubicBezTo>
                <a:cubicBezTo>
                  <a:pt x="3982262" y="2096075"/>
                  <a:pt x="4052598" y="3052222"/>
                  <a:pt x="3852803" y="3703277"/>
                </a:cubicBezTo>
                <a:cubicBezTo>
                  <a:pt x="3653008" y="4354332"/>
                  <a:pt x="2782065" y="5270224"/>
                  <a:pt x="2469239" y="5385193"/>
                </a:cubicBezTo>
                <a:cubicBezTo>
                  <a:pt x="1758393" y="5606258"/>
                  <a:pt x="630952" y="4617717"/>
                  <a:pt x="258547" y="3955645"/>
                </a:cubicBezTo>
                <a:cubicBezTo>
                  <a:pt x="-113858" y="3293573"/>
                  <a:pt x="-49980" y="2072034"/>
                  <a:pt x="234811" y="1412759"/>
                </a:cubicBezTo>
                <a:cubicBezTo>
                  <a:pt x="519602" y="753484"/>
                  <a:pt x="1314621" y="30745"/>
                  <a:pt x="1967294" y="-3"/>
                </a:cubicBezTo>
                <a:close/>
              </a:path>
            </a:pathLst>
          </a:custGeom>
          <a:solidFill>
            <a:schemeClr val="accent4">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124" name="Rectangle 4"/>
          <p:cNvSpPr>
            <a:spLocks noGrp="1" noChangeArrowheads="1"/>
          </p:cNvSpPr>
          <p:nvPr>
            <p:ph idx="1"/>
          </p:nvPr>
        </p:nvSpPr>
        <p:spPr>
          <a:xfrm>
            <a:off x="6134100" y="2596244"/>
            <a:ext cx="5085444" cy="3575956"/>
          </a:xfrm>
        </p:spPr>
        <p:txBody>
          <a:bodyPr>
            <a:normAutofit/>
          </a:bodyPr>
          <a:lstStyle/>
          <a:p>
            <a:pPr eaLnBrk="1" hangingPunct="1"/>
            <a:r>
              <a:rPr lang="en-US" altLang="en-US" sz="1600" dirty="0">
                <a:latin typeface="Calibri" pitchFamily="34" charset="0"/>
              </a:rPr>
              <a:t>A</a:t>
            </a:r>
            <a:r>
              <a:rPr lang="en-US" altLang="en-US" sz="1600" b="1" dirty="0">
                <a:latin typeface="Calibri" pitchFamily="34" charset="0"/>
              </a:rPr>
              <a:t> dictatorship</a:t>
            </a:r>
            <a:r>
              <a:rPr lang="en-US" altLang="en-US" sz="1600" dirty="0">
                <a:latin typeface="Calibri" pitchFamily="34" charset="0"/>
              </a:rPr>
              <a:t> = one person (a </a:t>
            </a:r>
            <a:r>
              <a:rPr lang="en-US" altLang="en-US" sz="1600" b="1" dirty="0">
                <a:latin typeface="Calibri" pitchFamily="34" charset="0"/>
              </a:rPr>
              <a:t>dictator</a:t>
            </a:r>
            <a:r>
              <a:rPr lang="en-US" altLang="en-US" sz="1600" dirty="0">
                <a:latin typeface="Calibri" pitchFamily="34" charset="0"/>
              </a:rPr>
              <a:t>) has complete political power</a:t>
            </a:r>
          </a:p>
          <a:p>
            <a:pPr eaLnBrk="1" hangingPunct="1"/>
            <a:r>
              <a:rPr lang="en-CA" altLang="en-US" sz="1600" dirty="0">
                <a:latin typeface="Calibri" pitchFamily="34" charset="0"/>
              </a:rPr>
              <a:t>Often comes to power through a military takeover (also known as a coup d’état). </a:t>
            </a:r>
          </a:p>
          <a:p>
            <a:pPr eaLnBrk="1" hangingPunct="1"/>
            <a:r>
              <a:rPr lang="en-CA" altLang="en-US" sz="1600" dirty="0">
                <a:latin typeface="Calibri" pitchFamily="34" charset="0"/>
              </a:rPr>
              <a:t>Power is then maintained without the consent of the people through a </a:t>
            </a:r>
            <a:r>
              <a:rPr lang="en-CA" altLang="en-US" sz="1600" b="1" dirty="0">
                <a:latin typeface="Calibri" pitchFamily="34" charset="0"/>
              </a:rPr>
              <a:t>one-party state </a:t>
            </a:r>
            <a:r>
              <a:rPr lang="en-CA" altLang="en-US" sz="1600" dirty="0">
                <a:latin typeface="Calibri" pitchFamily="34" charset="0"/>
              </a:rPr>
              <a:t>where political opposition is forbidden. </a:t>
            </a:r>
          </a:p>
          <a:p>
            <a:pPr eaLnBrk="1" hangingPunct="1"/>
            <a:r>
              <a:rPr lang="en-CA" altLang="en-US" sz="1600" dirty="0">
                <a:latin typeface="Calibri" pitchFamily="34" charset="0"/>
              </a:rPr>
              <a:t>Dictatorships generally restrict individual civil and political rights.</a:t>
            </a:r>
            <a:endParaRPr lang="en-US" altLang="en-US" sz="1600" dirty="0">
              <a:latin typeface="Calibri" pitchFamily="34" charset="0"/>
            </a:endParaRPr>
          </a:p>
        </p:txBody>
      </p:sp>
      <p:sp>
        <p:nvSpPr>
          <p:cNvPr id="5125" name="Picture 4"/>
          <p:cNvSpPr>
            <a:spLocks noChangeAspect="1" noChangeArrowheads="1"/>
          </p:cNvSpPr>
          <p:nvPr/>
        </p:nvSpPr>
        <p:spPr bwMode="auto">
          <a:xfrm>
            <a:off x="2438400" y="4572000"/>
            <a:ext cx="1181100" cy="1568450"/>
          </a:xfrm>
          <a:prstGeom prst="rect">
            <a:avLst/>
          </a:prstGeom>
          <a:noFill/>
          <a:ln w="9525">
            <a:noFill/>
            <a:round/>
            <a:headEnd/>
            <a:tailEnd/>
          </a:ln>
        </p:spPr>
        <p:txBody>
          <a:bodyPr/>
          <a:lstStyle/>
          <a:p>
            <a:pPr eaLnBrk="1" hangingPunct="1"/>
            <a:endParaRPr lang="en-US" alt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2" name="Rectangle 6151">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3"/>
          <p:cNvSpPr>
            <a:spLocks noGrp="1" noChangeArrowheads="1"/>
          </p:cNvSpPr>
          <p:nvPr>
            <p:ph type="title"/>
          </p:nvPr>
        </p:nvSpPr>
        <p:spPr>
          <a:xfrm>
            <a:off x="838201" y="345810"/>
            <a:ext cx="5120561" cy="1325563"/>
          </a:xfrm>
        </p:spPr>
        <p:txBody>
          <a:bodyPr>
            <a:normAutofit/>
          </a:bodyPr>
          <a:lstStyle/>
          <a:p>
            <a:pPr eaLnBrk="1" hangingPunct="1">
              <a:defRPr/>
            </a:pPr>
            <a:r>
              <a:rPr lang="en-US" b="1">
                <a:latin typeface="Calibri" pitchFamily="34" charset="0"/>
                <a:ea typeface="ＭＳ Ｐゴシック" pitchFamily="34" charset="-128"/>
              </a:rPr>
              <a:t>Oligarchy</a:t>
            </a:r>
          </a:p>
        </p:txBody>
      </p:sp>
      <p:sp>
        <p:nvSpPr>
          <p:cNvPr id="6147" name="Rectangle 4"/>
          <p:cNvSpPr>
            <a:spLocks noGrp="1" noChangeArrowheads="1"/>
          </p:cNvSpPr>
          <p:nvPr>
            <p:ph idx="1"/>
          </p:nvPr>
        </p:nvSpPr>
        <p:spPr>
          <a:xfrm>
            <a:off x="838201" y="1825625"/>
            <a:ext cx="5092194" cy="4351338"/>
          </a:xfrm>
        </p:spPr>
        <p:txBody>
          <a:bodyPr>
            <a:normAutofit/>
          </a:bodyPr>
          <a:lstStyle/>
          <a:p>
            <a:pPr eaLnBrk="1" hangingPunct="1">
              <a:defRPr/>
            </a:pPr>
            <a:r>
              <a:rPr lang="en-US">
                <a:latin typeface="Calibri" pitchFamily="34" charset="0"/>
                <a:ea typeface="ＭＳ Ｐゴシック" pitchFamily="34" charset="-128"/>
              </a:rPr>
              <a:t>An</a:t>
            </a:r>
            <a:r>
              <a:rPr lang="en-US" b="1">
                <a:latin typeface="Calibri" pitchFamily="34" charset="0"/>
                <a:ea typeface="ＭＳ Ｐゴシック" pitchFamily="34" charset="-128"/>
              </a:rPr>
              <a:t> oligarchy</a:t>
            </a:r>
            <a:r>
              <a:rPr lang="en-US">
                <a:latin typeface="Calibri" pitchFamily="34" charset="0"/>
                <a:ea typeface="ＭＳ Ｐゴシック" pitchFamily="34" charset="-128"/>
              </a:rPr>
              <a:t> = </a:t>
            </a:r>
            <a:r>
              <a:rPr lang="en-CA">
                <a:latin typeface="Calibri" pitchFamily="34" charset="0"/>
                <a:ea typeface="ＭＳ Ｐゴシック" pitchFamily="34" charset="-128"/>
              </a:rPr>
              <a:t>a few people have power. </a:t>
            </a:r>
          </a:p>
          <a:p>
            <a:pPr eaLnBrk="1" hangingPunct="1">
              <a:defRPr/>
            </a:pPr>
            <a:r>
              <a:rPr lang="en-CA">
                <a:latin typeface="Calibri" pitchFamily="34" charset="0"/>
                <a:ea typeface="ＭＳ Ｐゴシック" pitchFamily="34" charset="-128"/>
              </a:rPr>
              <a:t>Political power is concentrated in the hands of a small group of people, usually the rich. </a:t>
            </a:r>
          </a:p>
          <a:p>
            <a:pPr eaLnBrk="1" hangingPunct="1">
              <a:defRPr/>
            </a:pPr>
            <a:r>
              <a:rPr lang="en-CA" b="1">
                <a:latin typeface="Calibri" pitchFamily="34" charset="0"/>
                <a:ea typeface="ＭＳ Ｐゴシック" pitchFamily="34" charset="-128"/>
              </a:rPr>
              <a:t>Oligarchs </a:t>
            </a:r>
            <a:r>
              <a:rPr lang="en-CA">
                <a:latin typeface="Calibri" pitchFamily="34" charset="0"/>
                <a:ea typeface="ＭＳ Ｐゴシック" pitchFamily="34" charset="-128"/>
              </a:rPr>
              <a:t>will exercise power primarily to serve their own interests. </a:t>
            </a:r>
          </a:p>
          <a:p>
            <a:pPr eaLnBrk="1" hangingPunct="1">
              <a:defRPr/>
            </a:pPr>
            <a:r>
              <a:rPr lang="en-CA">
                <a:latin typeface="Calibri" pitchFamily="34" charset="0"/>
                <a:ea typeface="ＭＳ Ｐゴシック" pitchFamily="34" charset="-128"/>
              </a:rPr>
              <a:t>An oligarchy can also be a dictatorship.</a:t>
            </a:r>
            <a:endParaRPr lang="en-US">
              <a:ea typeface="ＭＳ Ｐゴシック" pitchFamily="34" charset="-128"/>
            </a:endParaRPr>
          </a:p>
        </p:txBody>
      </p:sp>
      <p:sp>
        <p:nvSpPr>
          <p:cNvPr id="6154" name="Oval 6153">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3" name="Picture 2"/>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p:spPr>
      </p:pic>
      <p:sp>
        <p:nvSpPr>
          <p:cNvPr id="6156" name="Arc 6155">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4" name="Picture 3"/>
          <p:cNvPicPr>
            <a:picLocks noChangeAspect="1"/>
          </p:cNvPicPr>
          <p:nvPr/>
        </p:nvPicPr>
        <p:blipFill rotWithShape="1">
          <a:blip r:embed="rId4" cstate="print">
            <a:extLst>
              <a:ext uri="{28A0092B-C50C-407E-A947-70E740481C1C}">
                <a14:useLocalDpi xmlns:a14="http://schemas.microsoft.com/office/drawing/2010/main"/>
              </a:ext>
            </a:extLst>
          </a:blip>
          <a:srcRect/>
          <a:stretch/>
        </p:blipFill>
        <p:spPr>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79" name="Rectangle 7178">
            <a:extLst>
              <a:ext uri="{FF2B5EF4-FFF2-40B4-BE49-F238E27FC236}">
                <a16:creationId xmlns:a16="http://schemas.microsoft.com/office/drawing/2014/main" id="{C9B9F33B-F0CC-4410-85D0-1B957DF435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3"/>
          <p:cNvSpPr>
            <a:spLocks noGrp="1" noChangeArrowheads="1"/>
          </p:cNvSpPr>
          <p:nvPr>
            <p:ph type="title"/>
          </p:nvPr>
        </p:nvSpPr>
        <p:spPr>
          <a:xfrm>
            <a:off x="838201" y="365125"/>
            <a:ext cx="5393360" cy="1325563"/>
          </a:xfrm>
        </p:spPr>
        <p:txBody>
          <a:bodyPr>
            <a:normAutofit/>
          </a:bodyPr>
          <a:lstStyle/>
          <a:p>
            <a:pPr eaLnBrk="1" hangingPunct="1">
              <a:defRPr/>
            </a:pPr>
            <a:r>
              <a:rPr lang="en-US" b="1">
                <a:latin typeface="Calibri" pitchFamily="34" charset="0"/>
                <a:ea typeface="ＭＳ Ｐゴシック" pitchFamily="34" charset="-128"/>
              </a:rPr>
              <a:t>Democracy</a:t>
            </a:r>
          </a:p>
        </p:txBody>
      </p:sp>
      <p:sp>
        <p:nvSpPr>
          <p:cNvPr id="7181" name="Freeform: Shape 7180">
            <a:extLst>
              <a:ext uri="{FF2B5EF4-FFF2-40B4-BE49-F238E27FC236}">
                <a16:creationId xmlns:a16="http://schemas.microsoft.com/office/drawing/2014/main" id="{55CB1B7E-4B0B-4E99-9560-9667270DA7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171" name="Rectangle 4"/>
          <p:cNvSpPr>
            <a:spLocks noGrp="1" noChangeArrowheads="1"/>
          </p:cNvSpPr>
          <p:nvPr>
            <p:ph idx="1"/>
          </p:nvPr>
        </p:nvSpPr>
        <p:spPr>
          <a:xfrm>
            <a:off x="838200" y="1825625"/>
            <a:ext cx="5393361" cy="4351338"/>
          </a:xfrm>
        </p:spPr>
        <p:txBody>
          <a:bodyPr>
            <a:normAutofit/>
          </a:bodyPr>
          <a:lstStyle/>
          <a:p>
            <a:r>
              <a:rPr lang="en-US" sz="2000">
                <a:latin typeface="Calibri" pitchFamily="34" charset="0"/>
              </a:rPr>
              <a:t>A</a:t>
            </a:r>
            <a:r>
              <a:rPr lang="en-US" sz="2000" b="1">
                <a:latin typeface="Calibri" pitchFamily="34" charset="0"/>
              </a:rPr>
              <a:t> democracy </a:t>
            </a:r>
            <a:r>
              <a:rPr lang="en-US" sz="2000">
                <a:latin typeface="Calibri" pitchFamily="34" charset="0"/>
              </a:rPr>
              <a:t>= </a:t>
            </a:r>
            <a:r>
              <a:rPr lang="en-CA" sz="2000">
                <a:latin typeface="Calibri" pitchFamily="34" charset="0"/>
              </a:rPr>
              <a:t>all citizens have access to power. </a:t>
            </a:r>
          </a:p>
          <a:p>
            <a:r>
              <a:rPr lang="en-CA" sz="2000">
                <a:latin typeface="Calibri" pitchFamily="34" charset="0"/>
              </a:rPr>
              <a:t>Power is shared by all citizens and a majority of the population is included in political decision-making.</a:t>
            </a:r>
          </a:p>
          <a:p>
            <a:r>
              <a:rPr lang="en-CA" sz="2000">
                <a:latin typeface="Calibri" pitchFamily="34" charset="0"/>
              </a:rPr>
              <a:t>Citizens elect people to represent them in government and make decisions on their behalf. This is called a </a:t>
            </a:r>
            <a:r>
              <a:rPr lang="en-CA" sz="2000" b="1">
                <a:latin typeface="Calibri" pitchFamily="34" charset="0"/>
              </a:rPr>
              <a:t>representative democracy</a:t>
            </a:r>
            <a:r>
              <a:rPr lang="en-CA" sz="2000">
                <a:latin typeface="Calibri" pitchFamily="34" charset="0"/>
              </a:rPr>
              <a:t>. </a:t>
            </a:r>
          </a:p>
          <a:p>
            <a:r>
              <a:rPr lang="en-CA" sz="2000">
                <a:latin typeface="Calibri" pitchFamily="34" charset="0"/>
              </a:rPr>
              <a:t>Citizens may choose to run for political office. </a:t>
            </a:r>
          </a:p>
          <a:p>
            <a:r>
              <a:rPr lang="en-CA" sz="2000">
                <a:latin typeface="Calibri" pitchFamily="34" charset="0"/>
              </a:rPr>
              <a:t>The people have protected </a:t>
            </a:r>
            <a:r>
              <a:rPr lang="en-CA" sz="2000" b="1">
                <a:latin typeface="Calibri" pitchFamily="34" charset="0"/>
              </a:rPr>
              <a:t>rights</a:t>
            </a:r>
            <a:r>
              <a:rPr lang="en-CA" sz="2000">
                <a:latin typeface="Calibri" pitchFamily="34" charset="0"/>
              </a:rPr>
              <a:t> and </a:t>
            </a:r>
            <a:r>
              <a:rPr lang="en-CA" sz="2000" b="1">
                <a:latin typeface="Calibri" pitchFamily="34" charset="0"/>
              </a:rPr>
              <a:t>freedoms</a:t>
            </a:r>
            <a:r>
              <a:rPr lang="en-CA" sz="2000">
                <a:latin typeface="Calibri" pitchFamily="34" charset="0"/>
              </a:rPr>
              <a:t>.</a:t>
            </a:r>
            <a:endParaRPr lang="en-US" sz="2000">
              <a:latin typeface="Calibri" pitchFamily="34" charset="0"/>
            </a:endParaRPr>
          </a:p>
        </p:txBody>
      </p:sp>
      <p:sp>
        <p:nvSpPr>
          <p:cNvPr id="7183" name="Oval 7182">
            <a:extLst>
              <a:ext uri="{FF2B5EF4-FFF2-40B4-BE49-F238E27FC236}">
                <a16:creationId xmlns:a16="http://schemas.microsoft.com/office/drawing/2014/main" id="{C924DBCE-E731-4B22-8181-A39C1D862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0631" y="2700688"/>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8219558" y="852372"/>
            <a:ext cx="3096807" cy="3096807"/>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7185" name="Freeform: Shape 7184">
            <a:extLst>
              <a:ext uri="{FF2B5EF4-FFF2-40B4-BE49-F238E27FC236}">
                <a16:creationId xmlns:a16="http://schemas.microsoft.com/office/drawing/2014/main" id="{196DE3D2-178D-4017-842D-87C88CE92E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23881"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7187" name="Straight Connector 7186">
            <a:extLst>
              <a:ext uri="{FF2B5EF4-FFF2-40B4-BE49-F238E27FC236}">
                <a16:creationId xmlns:a16="http://schemas.microsoft.com/office/drawing/2014/main" id="{43621FD4-D14D-45D5-9A57-9A2DE5EA59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55865" y="1026771"/>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pic>
        <p:nvPicPr>
          <p:cNvPr id="7174" name="Picture 8" descr="vote"/>
          <p:cNvPicPr>
            <a:picLocks noChangeAspect="1" noChangeArrowheads="1"/>
          </p:cNvPicPr>
          <p:nvPr/>
        </p:nvPicPr>
        <p:blipFill rotWithShape="1">
          <a:blip r:embed="rId4" cstate="print">
            <a:extLst>
              <a:ext uri="{28A0092B-C50C-407E-A947-70E740481C1C}">
                <a14:useLocalDpi xmlns:a14="http://schemas.microsoft.com/office/drawing/2010/main"/>
              </a:ext>
            </a:extLst>
          </a:blip>
          <a:srcRect b="-6"/>
          <a:stretch/>
        </p:blipFill>
        <p:spPr bwMode="auto">
          <a:xfrm>
            <a:off x="6723881" y="4685200"/>
            <a:ext cx="2733741" cy="2172801"/>
          </a:xfrm>
          <a:custGeom>
            <a:avLst/>
            <a:gdLst/>
            <a:ahLst/>
            <a:cxnLst/>
            <a:rect l="l" t="t" r="r" b="b"/>
            <a:pathLst>
              <a:path w="2733741" h="2172801">
                <a:moveTo>
                  <a:pt x="1366871" y="0"/>
                </a:moveTo>
                <a:cubicBezTo>
                  <a:pt x="2121772" y="0"/>
                  <a:pt x="2733741" y="595368"/>
                  <a:pt x="2733741" y="1329791"/>
                </a:cubicBezTo>
                <a:cubicBezTo>
                  <a:pt x="2733741" y="1605200"/>
                  <a:pt x="2647683" y="1861054"/>
                  <a:pt x="2500301" y="2073290"/>
                </a:cubicBezTo>
                <a:lnTo>
                  <a:pt x="2423813" y="2172801"/>
                </a:lnTo>
                <a:lnTo>
                  <a:pt x="309928" y="2172801"/>
                </a:lnTo>
                <a:lnTo>
                  <a:pt x="233440" y="2073290"/>
                </a:lnTo>
                <a:cubicBezTo>
                  <a:pt x="86058" y="1861054"/>
                  <a:pt x="0" y="1605200"/>
                  <a:pt x="0" y="1329791"/>
                </a:cubicBezTo>
                <a:cubicBezTo>
                  <a:pt x="0" y="595368"/>
                  <a:pt x="611969" y="0"/>
                  <a:pt x="1366871" y="0"/>
                </a:cubicBezTo>
                <a:close/>
              </a:path>
            </a:pathLst>
          </a:custGeom>
          <a:noFill/>
        </p:spPr>
      </p:pic>
      <p:sp>
        <p:nvSpPr>
          <p:cNvPr id="7189" name="Arc 7188">
            <a:extLst>
              <a:ext uri="{FF2B5EF4-FFF2-40B4-BE49-F238E27FC236}">
                <a16:creationId xmlns:a16="http://schemas.microsoft.com/office/drawing/2014/main" id="{034ACCCC-54D4-4F78-9B85-4A34FEBAA9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54998">
            <a:off x="6055857" y="4209253"/>
            <a:ext cx="3868217" cy="3868217"/>
          </a:xfrm>
          <a:prstGeom prst="arc">
            <a:avLst>
              <a:gd name="adj1" fmla="val 16200000"/>
              <a:gd name="adj2" fmla="val 20479261"/>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7191" name="Freeform: Shape 7190">
            <a:extLst>
              <a:ext uri="{FF2B5EF4-FFF2-40B4-BE49-F238E27FC236}">
                <a16:creationId xmlns:a16="http://schemas.microsoft.com/office/drawing/2014/main" id="{72413CFE-8B8A-45C9-B7BA-CF49986D48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58" name="Rectangle 10249">
            <a:extLst>
              <a:ext uri="{FF2B5EF4-FFF2-40B4-BE49-F238E27FC236}">
                <a16:creationId xmlns:a16="http://schemas.microsoft.com/office/drawing/2014/main" id="{F94AA2BD-2E3F-4B1D-8127-5744B81153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3"/>
          <p:cNvSpPr>
            <a:spLocks noGrp="1" noChangeArrowheads="1"/>
          </p:cNvSpPr>
          <p:nvPr>
            <p:ph type="title"/>
          </p:nvPr>
        </p:nvSpPr>
        <p:spPr>
          <a:xfrm>
            <a:off x="411480" y="987552"/>
            <a:ext cx="4485861" cy="1088136"/>
          </a:xfrm>
        </p:spPr>
        <p:txBody>
          <a:bodyPr anchor="b">
            <a:normAutofit/>
          </a:bodyPr>
          <a:lstStyle/>
          <a:p>
            <a:pPr eaLnBrk="1" hangingPunct="1">
              <a:defRPr/>
            </a:pPr>
            <a:r>
              <a:rPr lang="en-US" sz="3400" b="1">
                <a:latin typeface="Calibri" pitchFamily="34" charset="0"/>
                <a:ea typeface="ＭＳ Ｐゴシック" pitchFamily="34" charset="-128"/>
              </a:rPr>
              <a:t>Quotes about Democracy</a:t>
            </a:r>
          </a:p>
        </p:txBody>
      </p:sp>
      <p:sp>
        <p:nvSpPr>
          <p:cNvPr id="10259" name="Rectangle 10251">
            <a:extLst>
              <a:ext uri="{FF2B5EF4-FFF2-40B4-BE49-F238E27FC236}">
                <a16:creationId xmlns:a16="http://schemas.microsoft.com/office/drawing/2014/main" id="{4BD02261-2DC8-4AA8-9E16-7751AE8924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0260" name="Rectangle 10253">
            <a:extLst>
              <a:ext uri="{FF2B5EF4-FFF2-40B4-BE49-F238E27FC236}">
                <a16:creationId xmlns:a16="http://schemas.microsoft.com/office/drawing/2014/main" id="{3D752CF2-2291-40B5-B462-C17B174C1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6000"/>
            <a:ext cx="43891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0244" name="Rectangle 4"/>
          <p:cNvSpPr>
            <a:spLocks noGrp="1" noChangeArrowheads="1"/>
          </p:cNvSpPr>
          <p:nvPr>
            <p:ph idx="1"/>
          </p:nvPr>
        </p:nvSpPr>
        <p:spPr>
          <a:xfrm>
            <a:off x="411479" y="2688336"/>
            <a:ext cx="4498848" cy="3584448"/>
          </a:xfrm>
        </p:spPr>
        <p:txBody>
          <a:bodyPr anchor="t">
            <a:normAutofit/>
          </a:bodyPr>
          <a:lstStyle/>
          <a:p>
            <a:pPr eaLnBrk="1" hangingPunct="1">
              <a:buFontTx/>
              <a:buNone/>
            </a:pPr>
            <a:r>
              <a:rPr lang="en-US" altLang="en-US" sz="1500">
                <a:latin typeface="Calibri" pitchFamily="34" charset="0"/>
              </a:rPr>
              <a:t>	</a:t>
            </a:r>
            <a:r>
              <a:rPr lang="ja-JP" altLang="en-US" sz="1500">
                <a:latin typeface="Calibri" pitchFamily="34" charset="0"/>
              </a:rPr>
              <a:t>“</a:t>
            </a:r>
            <a:r>
              <a:rPr lang="en-US" altLang="ja-JP" sz="1500" i="1">
                <a:latin typeface="Calibri" pitchFamily="34" charset="0"/>
              </a:rPr>
              <a:t>I understand democracy as something that gives the weak the same chance as the strong</a:t>
            </a:r>
            <a:r>
              <a:rPr lang="en-US" altLang="ja-JP" sz="1500">
                <a:latin typeface="Calibri" pitchFamily="34" charset="0"/>
              </a:rPr>
              <a:t>.</a:t>
            </a:r>
            <a:r>
              <a:rPr lang="ja-JP" altLang="en-US" sz="1500">
                <a:latin typeface="Calibri" pitchFamily="34" charset="0"/>
              </a:rPr>
              <a:t>”</a:t>
            </a:r>
            <a:r>
              <a:rPr lang="en-US" altLang="ja-JP" sz="1500">
                <a:latin typeface="Calibri" pitchFamily="34" charset="0"/>
              </a:rPr>
              <a:t> (</a:t>
            </a:r>
            <a:r>
              <a:rPr lang="en-US" altLang="en-US" sz="1500">
                <a:latin typeface="Calibri" pitchFamily="34" charset="0"/>
              </a:rPr>
              <a:t>Mohandas Gandhi)</a:t>
            </a:r>
          </a:p>
          <a:p>
            <a:pPr eaLnBrk="1" hangingPunct="1">
              <a:buFontTx/>
              <a:buNone/>
            </a:pPr>
            <a:endParaRPr lang="en-US" altLang="en-US" sz="1500">
              <a:latin typeface="Calibri" pitchFamily="34" charset="0"/>
            </a:endParaRPr>
          </a:p>
          <a:p>
            <a:pPr eaLnBrk="1" hangingPunct="1">
              <a:buFontTx/>
              <a:buNone/>
            </a:pPr>
            <a:r>
              <a:rPr lang="ja-JP" altLang="en-US" sz="1500">
                <a:latin typeface="Calibri" pitchFamily="34" charset="0"/>
              </a:rPr>
              <a:t>     “</a:t>
            </a:r>
            <a:r>
              <a:rPr lang="en-US" altLang="ja-JP" sz="1500" i="1">
                <a:latin typeface="Calibri" pitchFamily="34" charset="0"/>
              </a:rPr>
              <a:t>The best argument against democracy is a                            five-minute  conversation with the average voter.</a:t>
            </a:r>
            <a:r>
              <a:rPr lang="ja-JP" altLang="en-US" sz="1500">
                <a:latin typeface="Calibri" pitchFamily="34" charset="0"/>
              </a:rPr>
              <a:t>”</a:t>
            </a:r>
            <a:r>
              <a:rPr lang="en-US" altLang="ja-JP" sz="1500">
                <a:latin typeface="Calibri" pitchFamily="34" charset="0"/>
              </a:rPr>
              <a:t>         (</a:t>
            </a:r>
            <a:r>
              <a:rPr lang="en-US" altLang="en-US" sz="1500">
                <a:latin typeface="Calibri" pitchFamily="34" charset="0"/>
              </a:rPr>
              <a:t>Winston Churchill)</a:t>
            </a:r>
          </a:p>
          <a:p>
            <a:pPr eaLnBrk="1" hangingPunct="1">
              <a:buFontTx/>
              <a:buNone/>
            </a:pPr>
            <a:r>
              <a:rPr lang="en-US" altLang="en-US" sz="1500">
                <a:latin typeface="Calibri" pitchFamily="34" charset="0"/>
              </a:rPr>
              <a:t>	</a:t>
            </a:r>
          </a:p>
          <a:p>
            <a:pPr eaLnBrk="1" hangingPunct="1">
              <a:buFontTx/>
              <a:buNone/>
            </a:pPr>
            <a:r>
              <a:rPr lang="en-US" altLang="en-US" sz="1500">
                <a:latin typeface="Calibri" pitchFamily="34" charset="0"/>
              </a:rPr>
              <a:t>	“</a:t>
            </a:r>
            <a:r>
              <a:rPr lang="en-US" sz="1500" i="1">
                <a:latin typeface="Calibri" pitchFamily="34" charset="0"/>
              </a:rPr>
              <a:t>I am a Canadian, free to speak without fear, free to worship in my own way, free to stand for what I think right, free to oppose what I believe wrong, or free to choose those who shall govern my country. This heritage of freedom I pledge to uphold for myself and all mankind</a:t>
            </a:r>
            <a:r>
              <a:rPr lang="en-US" sz="1500">
                <a:latin typeface="Calibri" pitchFamily="34" charset="0"/>
              </a:rPr>
              <a:t>.” (John G. Diefenbaker)</a:t>
            </a:r>
            <a:endParaRPr lang="en-US" altLang="en-US" sz="1500">
              <a:latin typeface="Calibri" pitchFamily="34" charset="0"/>
            </a:endParaRPr>
          </a:p>
        </p:txBody>
      </p:sp>
      <p:pic>
        <p:nvPicPr>
          <p:cNvPr id="10245" name="Picture 6" descr="mahatma-gandhi-pictures"/>
          <p:cNvPicPr>
            <a:picLocks noChangeAspect="1" noChangeArrowheads="1"/>
          </p:cNvPicPr>
          <p:nvPr/>
        </p:nvPicPr>
        <p:blipFill rotWithShape="1">
          <a:blip r:embed="rId3" cstate="print">
            <a:extLst>
              <a:ext uri="{28A0092B-C50C-407E-A947-70E740481C1C}">
                <a14:useLocalDpi xmlns:a14="http://schemas.microsoft.com/office/drawing/2010/main"/>
              </a:ext>
            </a:extLst>
          </a:blip>
          <a:srcRect/>
          <a:stretch/>
        </p:blipFill>
        <p:spPr bwMode="auto">
          <a:xfrm>
            <a:off x="5308052" y="10"/>
            <a:ext cx="6883948"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noFill/>
          <a:effectLst>
            <a:outerShdw blurRad="50800" dist="38100" dir="10800000" algn="r" rotWithShape="0">
              <a:schemeClr val="bg1">
                <a:lumMod val="85000"/>
                <a:alpha val="30000"/>
              </a:schemeClr>
            </a:outerShdw>
          </a:effec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99BB1DF-57C9-2D8D-98C2-28C6DC0CDF62}"/>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a:stretch/>
        </p:blipFill>
        <p:spPr>
          <a:xfrm>
            <a:off x="20" y="-11728"/>
            <a:ext cx="12191980" cy="6869728"/>
          </a:xfrm>
          <a:prstGeom prst="rect">
            <a:avLst/>
          </a:prstGeom>
        </p:spPr>
      </p:pic>
      <p:sp>
        <p:nvSpPr>
          <p:cNvPr id="8" name="Rectangle 7">
            <a:extLst>
              <a:ext uri="{FF2B5EF4-FFF2-40B4-BE49-F238E27FC236}">
                <a16:creationId xmlns:a16="http://schemas.microsoft.com/office/drawing/2014/main" id="{53306540-870A-7346-8CFF-A1B08DE50C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851563" y="-1474817"/>
            <a:ext cx="4488873" cy="12192000"/>
          </a:xfrm>
          <a:prstGeom prst="rect">
            <a:avLst/>
          </a:prstGeom>
          <a:gradFill>
            <a:gsLst>
              <a:gs pos="0">
                <a:srgbClr val="000000">
                  <a:alpha val="0"/>
                </a:srgbClr>
              </a:gs>
              <a:gs pos="98739">
                <a:srgbClr val="000000">
                  <a:alpha val="61000"/>
                </a:srgbClr>
              </a:gs>
              <a:gs pos="72000">
                <a:srgbClr val="000000">
                  <a:alpha val="43000"/>
                </a:srgbClr>
              </a:gs>
            </a:gsLst>
            <a:lin ang="108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896111" y="3735248"/>
            <a:ext cx="8708241" cy="1914043"/>
          </a:xfrm>
        </p:spPr>
        <p:txBody>
          <a:bodyPr vert="horz" lIns="91440" tIns="45720" rIns="91440" bIns="45720" rtlCol="0">
            <a:normAutofit/>
          </a:bodyPr>
          <a:lstStyle/>
          <a:p>
            <a:pPr algn="l"/>
            <a:r>
              <a:rPr lang="en-US" sz="3600" b="1">
                <a:solidFill>
                  <a:srgbClr val="FFFFFF"/>
                </a:solidFill>
                <a:latin typeface="Neue Haas Grotesk Text Pro" panose="020B0504020202020204" pitchFamily="34" charset="0"/>
              </a:rPr>
              <a:t>Then…. governance</a:t>
            </a:r>
            <a:br>
              <a:rPr lang="en-US" sz="3600">
                <a:solidFill>
                  <a:srgbClr val="FFFFFF"/>
                </a:solidFill>
              </a:rPr>
            </a:br>
            <a:br>
              <a:rPr lang="en-US" sz="3600">
                <a:solidFill>
                  <a:srgbClr val="FFFFFF"/>
                </a:solidFill>
              </a:rPr>
            </a:br>
            <a:endParaRPr lang="en-US" sz="3600" kern="1200">
              <a:solidFill>
                <a:srgbClr val="FFFFFF"/>
              </a:solidFill>
              <a:latin typeface="+mj-lt"/>
              <a:ea typeface="+mj-ea"/>
              <a:cs typeface="+mj-cs"/>
            </a:endParaRPr>
          </a:p>
        </p:txBody>
      </p:sp>
      <p:grpSp>
        <p:nvGrpSpPr>
          <p:cNvPr id="10" name="Group 9">
            <a:extLst>
              <a:ext uri="{FF2B5EF4-FFF2-40B4-BE49-F238E27FC236}">
                <a16:creationId xmlns:a16="http://schemas.microsoft.com/office/drawing/2014/main" id="{A6A79260-DC16-1E89-E412-78DBD431A19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84227" y="4514"/>
            <a:ext cx="2506801" cy="1683387"/>
            <a:chOff x="9534627" y="4514"/>
            <a:chExt cx="2884678" cy="1937143"/>
          </a:xfrm>
        </p:grpSpPr>
        <p:sp>
          <p:nvSpPr>
            <p:cNvPr id="11" name="Freeform: Shape 10">
              <a:extLst>
                <a:ext uri="{FF2B5EF4-FFF2-40B4-BE49-F238E27FC236}">
                  <a16:creationId xmlns:a16="http://schemas.microsoft.com/office/drawing/2014/main" id="{121D6409-0F5D-2C86-7C2D-CD581A7005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248279" flipH="1">
              <a:off x="11002552" y="1096525"/>
              <a:ext cx="1416753" cy="845132"/>
            </a:xfrm>
            <a:custGeom>
              <a:avLst/>
              <a:gdLst>
                <a:gd name="connsiteX0" fmla="*/ 0 w 1416753"/>
                <a:gd name="connsiteY0" fmla="*/ 623770 h 845132"/>
                <a:gd name="connsiteX1" fmla="*/ 375766 w 1416753"/>
                <a:gd name="connsiteY1" fmla="*/ 720266 h 845132"/>
                <a:gd name="connsiteX2" fmla="*/ 979113 w 1416753"/>
                <a:gd name="connsiteY2" fmla="*/ 845132 h 845132"/>
                <a:gd name="connsiteX3" fmla="*/ 1416753 w 1416753"/>
                <a:gd name="connsiteY3" fmla="*/ 338205 h 845132"/>
                <a:gd name="connsiteX4" fmla="*/ 1382623 w 1416753"/>
                <a:gd name="connsiteY4" fmla="*/ 291276 h 845132"/>
                <a:gd name="connsiteX5" fmla="*/ 1205515 w 1416753"/>
                <a:gd name="connsiteY5" fmla="*/ 112415 h 845132"/>
                <a:gd name="connsiteX6" fmla="*/ 867275 w 1416753"/>
                <a:gd name="connsiteY6" fmla="*/ 157 h 845132"/>
                <a:gd name="connsiteX7" fmla="*/ 386071 w 1416753"/>
                <a:gd name="connsiteY7" fmla="*/ 95930 h 845132"/>
                <a:gd name="connsiteX8" fmla="*/ 107879 w 1416753"/>
                <a:gd name="connsiteY8" fmla="*/ 390877 h 845132"/>
                <a:gd name="connsiteX9" fmla="*/ 0 w 1416753"/>
                <a:gd name="connsiteY9" fmla="*/ 623770 h 8451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16753" h="845132">
                  <a:moveTo>
                    <a:pt x="0" y="623770"/>
                  </a:moveTo>
                  <a:cubicBezTo>
                    <a:pt x="121532" y="654592"/>
                    <a:pt x="234160" y="689669"/>
                    <a:pt x="375766" y="720266"/>
                  </a:cubicBezTo>
                  <a:lnTo>
                    <a:pt x="979113" y="845132"/>
                  </a:lnTo>
                  <a:lnTo>
                    <a:pt x="1416753" y="338205"/>
                  </a:lnTo>
                  <a:lnTo>
                    <a:pt x="1382623" y="291276"/>
                  </a:lnTo>
                  <a:cubicBezTo>
                    <a:pt x="1332671" y="227450"/>
                    <a:pt x="1275038" y="165108"/>
                    <a:pt x="1205515" y="112415"/>
                  </a:cubicBezTo>
                  <a:cubicBezTo>
                    <a:pt x="1159167" y="77287"/>
                    <a:pt x="1003849" y="2905"/>
                    <a:pt x="867275" y="157"/>
                  </a:cubicBezTo>
                  <a:cubicBezTo>
                    <a:pt x="730700" y="-2591"/>
                    <a:pt x="512636" y="30810"/>
                    <a:pt x="386071" y="95930"/>
                  </a:cubicBezTo>
                  <a:cubicBezTo>
                    <a:pt x="259506" y="161051"/>
                    <a:pt x="165229" y="266255"/>
                    <a:pt x="107879" y="390877"/>
                  </a:cubicBezTo>
                  <a:cubicBezTo>
                    <a:pt x="85997" y="439158"/>
                    <a:pt x="10951" y="584952"/>
                    <a:pt x="0" y="623770"/>
                  </a:cubicBezTo>
                  <a:close/>
                </a:path>
              </a:pathLst>
            </a:custGeom>
            <a:solidFill>
              <a:schemeClr val="accent3">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2" name="Freeform: Shape 11">
              <a:extLst>
                <a:ext uri="{FF2B5EF4-FFF2-40B4-BE49-F238E27FC236}">
                  <a16:creationId xmlns:a16="http://schemas.microsoft.com/office/drawing/2014/main" id="{27FEF39C-B200-AB91-50E5-AA69C04620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248279" flipH="1">
              <a:off x="11002552" y="1096525"/>
              <a:ext cx="1416753" cy="845132"/>
            </a:xfrm>
            <a:custGeom>
              <a:avLst/>
              <a:gdLst>
                <a:gd name="connsiteX0" fmla="*/ 0 w 1416753"/>
                <a:gd name="connsiteY0" fmla="*/ 623770 h 845132"/>
                <a:gd name="connsiteX1" fmla="*/ 375767 w 1416753"/>
                <a:gd name="connsiteY1" fmla="*/ 720266 h 845132"/>
                <a:gd name="connsiteX2" fmla="*/ 979113 w 1416753"/>
                <a:gd name="connsiteY2" fmla="*/ 845132 h 845132"/>
                <a:gd name="connsiteX3" fmla="*/ 1416753 w 1416753"/>
                <a:gd name="connsiteY3" fmla="*/ 338205 h 845132"/>
                <a:gd name="connsiteX4" fmla="*/ 1382623 w 1416753"/>
                <a:gd name="connsiteY4" fmla="*/ 291276 h 845132"/>
                <a:gd name="connsiteX5" fmla="*/ 1205515 w 1416753"/>
                <a:gd name="connsiteY5" fmla="*/ 112415 h 845132"/>
                <a:gd name="connsiteX6" fmla="*/ 867275 w 1416753"/>
                <a:gd name="connsiteY6" fmla="*/ 157 h 845132"/>
                <a:gd name="connsiteX7" fmla="*/ 386071 w 1416753"/>
                <a:gd name="connsiteY7" fmla="*/ 95930 h 845132"/>
                <a:gd name="connsiteX8" fmla="*/ 107879 w 1416753"/>
                <a:gd name="connsiteY8" fmla="*/ 390877 h 845132"/>
                <a:gd name="connsiteX9" fmla="*/ 0 w 1416753"/>
                <a:gd name="connsiteY9" fmla="*/ 623770 h 8451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16753" h="845132">
                  <a:moveTo>
                    <a:pt x="0" y="623770"/>
                  </a:moveTo>
                  <a:cubicBezTo>
                    <a:pt x="121532" y="654592"/>
                    <a:pt x="234160" y="689669"/>
                    <a:pt x="375767" y="720266"/>
                  </a:cubicBezTo>
                  <a:lnTo>
                    <a:pt x="979113" y="845132"/>
                  </a:lnTo>
                  <a:lnTo>
                    <a:pt x="1416753" y="338205"/>
                  </a:lnTo>
                  <a:lnTo>
                    <a:pt x="1382623" y="291276"/>
                  </a:lnTo>
                  <a:cubicBezTo>
                    <a:pt x="1332671" y="227450"/>
                    <a:pt x="1275038" y="165108"/>
                    <a:pt x="1205515" y="112415"/>
                  </a:cubicBezTo>
                  <a:cubicBezTo>
                    <a:pt x="1159167" y="77287"/>
                    <a:pt x="1003849" y="2905"/>
                    <a:pt x="867275" y="157"/>
                  </a:cubicBezTo>
                  <a:cubicBezTo>
                    <a:pt x="730700" y="-2591"/>
                    <a:pt x="512637" y="30809"/>
                    <a:pt x="386071" y="95930"/>
                  </a:cubicBezTo>
                  <a:cubicBezTo>
                    <a:pt x="259506" y="161051"/>
                    <a:pt x="165229" y="266254"/>
                    <a:pt x="107879" y="390877"/>
                  </a:cubicBezTo>
                  <a:cubicBezTo>
                    <a:pt x="85997" y="439158"/>
                    <a:pt x="10951" y="584952"/>
                    <a:pt x="0" y="623770"/>
                  </a:cubicBezTo>
                  <a:close/>
                </a:path>
              </a:pathLst>
            </a:custGeom>
            <a:solidFill>
              <a:schemeClr val="accent4">
                <a:lumMod val="40000"/>
                <a:lumOff val="60000"/>
                <a:alpha val="3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Shape 12">
              <a:extLst>
                <a:ext uri="{FF2B5EF4-FFF2-40B4-BE49-F238E27FC236}">
                  <a16:creationId xmlns:a16="http://schemas.microsoft.com/office/drawing/2014/main" id="{C0F57CAB-3859-C6CD-2A74-2FE32FF2C5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5061467">
              <a:off x="10003253" y="-464112"/>
              <a:ext cx="1000157" cy="1937410"/>
            </a:xfrm>
            <a:custGeom>
              <a:avLst/>
              <a:gdLst>
                <a:gd name="connsiteX0" fmla="*/ 1000157 w 1000157"/>
                <a:gd name="connsiteY0" fmla="*/ 1102232 h 1937410"/>
                <a:gd name="connsiteX1" fmla="*/ 890809 w 1000157"/>
                <a:gd name="connsiteY1" fmla="*/ 1420244 h 1937410"/>
                <a:gd name="connsiteX2" fmla="*/ 830886 w 1000157"/>
                <a:gd name="connsiteY2" fmla="*/ 1430049 h 1937410"/>
                <a:gd name="connsiteX3" fmla="*/ 625381 w 1000157"/>
                <a:gd name="connsiteY3" fmla="*/ 1421725 h 1937410"/>
                <a:gd name="connsiteX4" fmla="*/ 394115 w 1000157"/>
                <a:gd name="connsiteY4" fmla="*/ 1353020 h 1937410"/>
                <a:gd name="connsiteX5" fmla="*/ 227806 w 1000157"/>
                <a:gd name="connsiteY5" fmla="*/ 1262595 h 1937410"/>
                <a:gd name="connsiteX6" fmla="*/ 222077 w 1000157"/>
                <a:gd name="connsiteY6" fmla="*/ 1293937 h 1937410"/>
                <a:gd name="connsiteX7" fmla="*/ 257021 w 1000157"/>
                <a:gd name="connsiteY7" fmla="*/ 1521425 h 1937410"/>
                <a:gd name="connsiteX8" fmla="*/ 329718 w 1000157"/>
                <a:gd name="connsiteY8" fmla="*/ 1788932 h 1937410"/>
                <a:gd name="connsiteX9" fmla="*/ 358171 w 1000157"/>
                <a:gd name="connsiteY9" fmla="*/ 1866810 h 1937410"/>
                <a:gd name="connsiteX10" fmla="*/ 162274 w 1000157"/>
                <a:gd name="connsiteY10" fmla="*/ 1937410 h 1937410"/>
                <a:gd name="connsiteX11" fmla="*/ 40999 w 1000157"/>
                <a:gd name="connsiteY11" fmla="*/ 1530780 h 1937410"/>
                <a:gd name="connsiteX12" fmla="*/ 130 w 1000157"/>
                <a:gd name="connsiteY12" fmla="*/ 1094879 h 1937410"/>
                <a:gd name="connsiteX13" fmla="*/ 77747 w 1000157"/>
                <a:gd name="connsiteY13" fmla="*/ 588060 h 1937410"/>
                <a:gd name="connsiteX14" fmla="*/ 199588 w 1000157"/>
                <a:gd name="connsiteY14" fmla="*/ 280523 h 1937410"/>
                <a:gd name="connsiteX15" fmla="*/ 306776 w 1000157"/>
                <a:gd name="connsiteY15" fmla="*/ 111727 h 1937410"/>
                <a:gd name="connsiteX16" fmla="*/ 416130 w 1000157"/>
                <a:gd name="connsiteY16" fmla="*/ 0 h 1937410"/>
                <a:gd name="connsiteX17" fmla="*/ 493343 w 1000157"/>
                <a:gd name="connsiteY17" fmla="*/ 215052 h 1937410"/>
                <a:gd name="connsiteX18" fmla="*/ 488736 w 1000157"/>
                <a:gd name="connsiteY18" fmla="*/ 439153 h 1937410"/>
                <a:gd name="connsiteX19" fmla="*/ 374038 w 1000157"/>
                <a:gd name="connsiteY19" fmla="*/ 651386 h 1937410"/>
                <a:gd name="connsiteX20" fmla="*/ 375640 w 1000157"/>
                <a:gd name="connsiteY20" fmla="*/ 679923 h 1937410"/>
                <a:gd name="connsiteX21" fmla="*/ 646830 w 1000157"/>
                <a:gd name="connsiteY21" fmla="*/ 526786 h 1937410"/>
                <a:gd name="connsiteX22" fmla="*/ 965722 w 1000157"/>
                <a:gd name="connsiteY22" fmla="*/ 454195 h 1937410"/>
                <a:gd name="connsiteX23" fmla="*/ 973884 w 1000157"/>
                <a:gd name="connsiteY23" fmla="*/ 458787 h 1937410"/>
                <a:gd name="connsiteX24" fmla="*/ 933346 w 1000157"/>
                <a:gd name="connsiteY24" fmla="*/ 595705 h 1937410"/>
                <a:gd name="connsiteX25" fmla="*/ 790087 w 1000157"/>
                <a:gd name="connsiteY25" fmla="*/ 785667 h 1937410"/>
                <a:gd name="connsiteX26" fmla="*/ 608178 w 1000157"/>
                <a:gd name="connsiteY26" fmla="*/ 939447 h 1937410"/>
                <a:gd name="connsiteX27" fmla="*/ 386518 w 1000157"/>
                <a:gd name="connsiteY27" fmla="*/ 1057102 h 1937410"/>
                <a:gd name="connsiteX28" fmla="*/ 496842 w 1000157"/>
                <a:gd name="connsiteY28" fmla="*/ 1070816 h 1937410"/>
                <a:gd name="connsiteX29" fmla="*/ 845020 w 1000157"/>
                <a:gd name="connsiteY29" fmla="*/ 1072001 h 1937410"/>
                <a:gd name="connsiteX30" fmla="*/ 985924 w 1000157"/>
                <a:gd name="connsiteY30" fmla="*/ 1097986 h 19374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1000157" h="1937410">
                  <a:moveTo>
                    <a:pt x="1000157" y="1102232"/>
                  </a:moveTo>
                  <a:lnTo>
                    <a:pt x="890809" y="1420244"/>
                  </a:lnTo>
                  <a:lnTo>
                    <a:pt x="830886" y="1430049"/>
                  </a:lnTo>
                  <a:cubicBezTo>
                    <a:pt x="753449" y="1439654"/>
                    <a:pt x="698175" y="1434563"/>
                    <a:pt x="625381" y="1421725"/>
                  </a:cubicBezTo>
                  <a:cubicBezTo>
                    <a:pt x="552586" y="1408887"/>
                    <a:pt x="460377" y="1379541"/>
                    <a:pt x="394115" y="1353020"/>
                  </a:cubicBezTo>
                  <a:cubicBezTo>
                    <a:pt x="327853" y="1326498"/>
                    <a:pt x="238957" y="1270351"/>
                    <a:pt x="227806" y="1262595"/>
                  </a:cubicBezTo>
                  <a:cubicBezTo>
                    <a:pt x="216655" y="1254837"/>
                    <a:pt x="217208" y="1250799"/>
                    <a:pt x="222077" y="1293937"/>
                  </a:cubicBezTo>
                  <a:cubicBezTo>
                    <a:pt x="226946" y="1337076"/>
                    <a:pt x="239081" y="1438925"/>
                    <a:pt x="257021" y="1521425"/>
                  </a:cubicBezTo>
                  <a:cubicBezTo>
                    <a:pt x="274961" y="1603924"/>
                    <a:pt x="302922" y="1709752"/>
                    <a:pt x="329718" y="1788932"/>
                  </a:cubicBezTo>
                  <a:lnTo>
                    <a:pt x="358171" y="1866810"/>
                  </a:lnTo>
                  <a:cubicBezTo>
                    <a:pt x="306835" y="1903850"/>
                    <a:pt x="211687" y="1922195"/>
                    <a:pt x="162274" y="1937410"/>
                  </a:cubicBezTo>
                  <a:cubicBezTo>
                    <a:pt x="110713" y="1802684"/>
                    <a:pt x="68023" y="1671202"/>
                    <a:pt x="40999" y="1530780"/>
                  </a:cubicBezTo>
                  <a:cubicBezTo>
                    <a:pt x="13975" y="1390358"/>
                    <a:pt x="-1594" y="1249608"/>
                    <a:pt x="130" y="1094879"/>
                  </a:cubicBezTo>
                  <a:cubicBezTo>
                    <a:pt x="1852" y="940150"/>
                    <a:pt x="44504" y="723786"/>
                    <a:pt x="77747" y="588060"/>
                  </a:cubicBezTo>
                  <a:cubicBezTo>
                    <a:pt x="110990" y="452334"/>
                    <a:pt x="161416" y="359911"/>
                    <a:pt x="199588" y="280523"/>
                  </a:cubicBezTo>
                  <a:cubicBezTo>
                    <a:pt x="237760" y="201134"/>
                    <a:pt x="268654" y="158777"/>
                    <a:pt x="306776" y="111727"/>
                  </a:cubicBezTo>
                  <a:cubicBezTo>
                    <a:pt x="340133" y="70559"/>
                    <a:pt x="385416" y="11405"/>
                    <a:pt x="416130" y="0"/>
                  </a:cubicBezTo>
                  <a:cubicBezTo>
                    <a:pt x="459534" y="74707"/>
                    <a:pt x="477949" y="136046"/>
                    <a:pt x="493343" y="215052"/>
                  </a:cubicBezTo>
                  <a:cubicBezTo>
                    <a:pt x="505787" y="309500"/>
                    <a:pt x="505983" y="354742"/>
                    <a:pt x="488736" y="439153"/>
                  </a:cubicBezTo>
                  <a:cubicBezTo>
                    <a:pt x="471153" y="525202"/>
                    <a:pt x="392887" y="611257"/>
                    <a:pt x="374038" y="651386"/>
                  </a:cubicBezTo>
                  <a:cubicBezTo>
                    <a:pt x="355188" y="691514"/>
                    <a:pt x="330175" y="700690"/>
                    <a:pt x="375640" y="679923"/>
                  </a:cubicBezTo>
                  <a:cubicBezTo>
                    <a:pt x="421105" y="659158"/>
                    <a:pt x="548483" y="564408"/>
                    <a:pt x="646830" y="526786"/>
                  </a:cubicBezTo>
                  <a:cubicBezTo>
                    <a:pt x="745176" y="489165"/>
                    <a:pt x="936630" y="451491"/>
                    <a:pt x="965722" y="454195"/>
                  </a:cubicBezTo>
                  <a:cubicBezTo>
                    <a:pt x="969359" y="454533"/>
                    <a:pt x="972038" y="456135"/>
                    <a:pt x="973884" y="458787"/>
                  </a:cubicBezTo>
                  <a:cubicBezTo>
                    <a:pt x="986811" y="477348"/>
                    <a:pt x="958960" y="547365"/>
                    <a:pt x="933346" y="595705"/>
                  </a:cubicBezTo>
                  <a:cubicBezTo>
                    <a:pt x="904074" y="650950"/>
                    <a:pt x="844282" y="728377"/>
                    <a:pt x="790087" y="785667"/>
                  </a:cubicBezTo>
                  <a:cubicBezTo>
                    <a:pt x="735893" y="842958"/>
                    <a:pt x="675440" y="894207"/>
                    <a:pt x="608178" y="939447"/>
                  </a:cubicBezTo>
                  <a:cubicBezTo>
                    <a:pt x="540917" y="984686"/>
                    <a:pt x="392691" y="1049620"/>
                    <a:pt x="386518" y="1057102"/>
                  </a:cubicBezTo>
                  <a:cubicBezTo>
                    <a:pt x="380344" y="1064584"/>
                    <a:pt x="420424" y="1068334"/>
                    <a:pt x="496842" y="1070816"/>
                  </a:cubicBezTo>
                  <a:cubicBezTo>
                    <a:pt x="573259" y="1073299"/>
                    <a:pt x="743805" y="1061595"/>
                    <a:pt x="845020" y="1072001"/>
                  </a:cubicBezTo>
                  <a:cubicBezTo>
                    <a:pt x="895627" y="1077203"/>
                    <a:pt x="942667" y="1086821"/>
                    <a:pt x="985924" y="1097986"/>
                  </a:cubicBez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3647B7B6-B12B-DDFA-E170-0805D756F2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0478977">
              <a:off x="10058270" y="1322265"/>
              <a:ext cx="351312" cy="354664"/>
            </a:xfrm>
            <a:custGeom>
              <a:avLst/>
              <a:gdLst>
                <a:gd name="connsiteX0" fmla="*/ 2531073 w 4828010"/>
                <a:gd name="connsiteY0" fmla="*/ 0 h 4873559"/>
                <a:gd name="connsiteX1" fmla="*/ 3937963 w 4828010"/>
                <a:gd name="connsiteY1" fmla="*/ 437433 h 4873559"/>
                <a:gd name="connsiteX2" fmla="*/ 4806231 w 4828010"/>
                <a:gd name="connsiteY2" fmla="*/ 1773180 h 4873559"/>
                <a:gd name="connsiteX3" fmla="*/ 4448644 w 4828010"/>
                <a:gd name="connsiteY3" fmla="*/ 3933235 h 4873559"/>
                <a:gd name="connsiteX4" fmla="*/ 3192542 w 4828010"/>
                <a:gd name="connsiteY4" fmla="*/ 4716168 h 4873559"/>
                <a:gd name="connsiteX5" fmla="*/ 937448 w 4828010"/>
                <a:gd name="connsiteY5" fmla="*/ 4547691 h 4873559"/>
                <a:gd name="connsiteX6" fmla="*/ 12348 w 4828010"/>
                <a:gd name="connsiteY6" fmla="*/ 3026750 h 4873559"/>
                <a:gd name="connsiteX7" fmla="*/ 553508 w 4828010"/>
                <a:gd name="connsiteY7" fmla="*/ 740383 h 4873559"/>
                <a:gd name="connsiteX8" fmla="*/ 2531073 w 4828010"/>
                <a:gd name="connsiteY8" fmla="*/ 0 h 4873559"/>
                <a:gd name="connsiteX0" fmla="*/ 2531073 w 4828010"/>
                <a:gd name="connsiteY0" fmla="*/ 0 h 4853896"/>
                <a:gd name="connsiteX1" fmla="*/ 3937963 w 4828010"/>
                <a:gd name="connsiteY1" fmla="*/ 437433 h 4853896"/>
                <a:gd name="connsiteX2" fmla="*/ 4806231 w 4828010"/>
                <a:gd name="connsiteY2" fmla="*/ 1773180 h 4853896"/>
                <a:gd name="connsiteX3" fmla="*/ 4448644 w 4828010"/>
                <a:gd name="connsiteY3" fmla="*/ 3933235 h 4853896"/>
                <a:gd name="connsiteX4" fmla="*/ 3192542 w 4828010"/>
                <a:gd name="connsiteY4" fmla="*/ 4716168 h 4853896"/>
                <a:gd name="connsiteX5" fmla="*/ 1075671 w 4828010"/>
                <a:gd name="connsiteY5" fmla="*/ 4473263 h 4853896"/>
                <a:gd name="connsiteX6" fmla="*/ 12348 w 4828010"/>
                <a:gd name="connsiteY6" fmla="*/ 3026750 h 4853896"/>
                <a:gd name="connsiteX7" fmla="*/ 553508 w 4828010"/>
                <a:gd name="connsiteY7" fmla="*/ 740383 h 4853896"/>
                <a:gd name="connsiteX8" fmla="*/ 2531073 w 4828010"/>
                <a:gd name="connsiteY8" fmla="*/ 0 h 4853896"/>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84014 w 4780951"/>
                <a:gd name="connsiteY0" fmla="*/ 0 h 4850182"/>
                <a:gd name="connsiteX1" fmla="*/ 3890904 w 4780951"/>
                <a:gd name="connsiteY1" fmla="*/ 437433 h 4850182"/>
                <a:gd name="connsiteX2" fmla="*/ 4759172 w 4780951"/>
                <a:gd name="connsiteY2" fmla="*/ 1773180 h 4850182"/>
                <a:gd name="connsiteX3" fmla="*/ 4401585 w 4780951"/>
                <a:gd name="connsiteY3" fmla="*/ 3933235 h 4850182"/>
                <a:gd name="connsiteX4" fmla="*/ 3145483 w 4780951"/>
                <a:gd name="connsiteY4" fmla="*/ 4716168 h 4850182"/>
                <a:gd name="connsiteX5" fmla="*/ 1113673 w 4780951"/>
                <a:gd name="connsiteY5" fmla="*/ 4467947 h 4850182"/>
                <a:gd name="connsiteX6" fmla="*/ 39717 w 4780951"/>
                <a:gd name="connsiteY6" fmla="*/ 3101178 h 4850182"/>
                <a:gd name="connsiteX7" fmla="*/ 506449 w 4780951"/>
                <a:gd name="connsiteY7" fmla="*/ 740383 h 4850182"/>
                <a:gd name="connsiteX8" fmla="*/ 2484014 w 4780951"/>
                <a:gd name="connsiteY8" fmla="*/ 0 h 4850182"/>
                <a:gd name="connsiteX0" fmla="*/ 2484014 w 4780127"/>
                <a:gd name="connsiteY0" fmla="*/ 0 h 4850182"/>
                <a:gd name="connsiteX1" fmla="*/ 3890904 w 4780127"/>
                <a:gd name="connsiteY1" fmla="*/ 437433 h 4850182"/>
                <a:gd name="connsiteX2" fmla="*/ 4759172 w 4780127"/>
                <a:gd name="connsiteY2" fmla="*/ 1773180 h 4850182"/>
                <a:gd name="connsiteX3" fmla="*/ 4390953 w 4780127"/>
                <a:gd name="connsiteY3" fmla="*/ 3805644 h 4850182"/>
                <a:gd name="connsiteX4" fmla="*/ 3145483 w 4780127"/>
                <a:gd name="connsiteY4" fmla="*/ 4716168 h 4850182"/>
                <a:gd name="connsiteX5" fmla="*/ 1113673 w 4780127"/>
                <a:gd name="connsiteY5" fmla="*/ 4467947 h 4850182"/>
                <a:gd name="connsiteX6" fmla="*/ 39717 w 4780127"/>
                <a:gd name="connsiteY6" fmla="*/ 3101178 h 4850182"/>
                <a:gd name="connsiteX7" fmla="*/ 506449 w 4780127"/>
                <a:gd name="connsiteY7" fmla="*/ 740383 h 4850182"/>
                <a:gd name="connsiteX8" fmla="*/ 2484014 w 4780127"/>
                <a:gd name="connsiteY8" fmla="*/ 0 h 4850182"/>
                <a:gd name="connsiteX0" fmla="*/ 2484014 w 4778010"/>
                <a:gd name="connsiteY0" fmla="*/ 0 h 4846926"/>
                <a:gd name="connsiteX1" fmla="*/ 3890904 w 4778010"/>
                <a:gd name="connsiteY1" fmla="*/ 437433 h 4846926"/>
                <a:gd name="connsiteX2" fmla="*/ 4759172 w 4778010"/>
                <a:gd name="connsiteY2" fmla="*/ 1773180 h 4846926"/>
                <a:gd name="connsiteX3" fmla="*/ 4390953 w 4778010"/>
                <a:gd name="connsiteY3" fmla="*/ 3805644 h 4846926"/>
                <a:gd name="connsiteX4" fmla="*/ 3343914 w 4778010"/>
                <a:gd name="connsiteY4" fmla="*/ 4712128 h 4846926"/>
                <a:gd name="connsiteX5" fmla="*/ 1113673 w 4778010"/>
                <a:gd name="connsiteY5" fmla="*/ 4467947 h 4846926"/>
                <a:gd name="connsiteX6" fmla="*/ 39717 w 4778010"/>
                <a:gd name="connsiteY6" fmla="*/ 3101178 h 4846926"/>
                <a:gd name="connsiteX7" fmla="*/ 506449 w 4778010"/>
                <a:gd name="connsiteY7" fmla="*/ 740383 h 4846926"/>
                <a:gd name="connsiteX8" fmla="*/ 2484014 w 4778010"/>
                <a:gd name="connsiteY8" fmla="*/ 0 h 4846926"/>
                <a:gd name="connsiteX0" fmla="*/ 2484014 w 4782503"/>
                <a:gd name="connsiteY0" fmla="*/ 0 h 4846926"/>
                <a:gd name="connsiteX1" fmla="*/ 3890904 w 4782503"/>
                <a:gd name="connsiteY1" fmla="*/ 437433 h 4846926"/>
                <a:gd name="connsiteX2" fmla="*/ 4759172 w 4782503"/>
                <a:gd name="connsiteY2" fmla="*/ 1773180 h 4846926"/>
                <a:gd name="connsiteX3" fmla="*/ 4450482 w 4782503"/>
                <a:gd name="connsiteY3" fmla="*/ 3688481 h 4846926"/>
                <a:gd name="connsiteX4" fmla="*/ 3343914 w 4782503"/>
                <a:gd name="connsiteY4" fmla="*/ 4712128 h 4846926"/>
                <a:gd name="connsiteX5" fmla="*/ 1113673 w 4782503"/>
                <a:gd name="connsiteY5" fmla="*/ 4467947 h 4846926"/>
                <a:gd name="connsiteX6" fmla="*/ 39717 w 4782503"/>
                <a:gd name="connsiteY6" fmla="*/ 3101178 h 4846926"/>
                <a:gd name="connsiteX7" fmla="*/ 506449 w 4782503"/>
                <a:gd name="connsiteY7" fmla="*/ 740383 h 4846926"/>
                <a:gd name="connsiteX8" fmla="*/ 2484014 w 4782503"/>
                <a:gd name="connsiteY8" fmla="*/ 0 h 4846926"/>
                <a:gd name="connsiteX0" fmla="*/ 2484014 w 4784889"/>
                <a:gd name="connsiteY0" fmla="*/ 0 h 4846926"/>
                <a:gd name="connsiteX1" fmla="*/ 3890904 w 4784889"/>
                <a:gd name="connsiteY1" fmla="*/ 437433 h 4846926"/>
                <a:gd name="connsiteX2" fmla="*/ 4759172 w 4784889"/>
                <a:gd name="connsiteY2" fmla="*/ 1773180 h 4846926"/>
                <a:gd name="connsiteX3" fmla="*/ 4474294 w 4784889"/>
                <a:gd name="connsiteY3" fmla="*/ 3676361 h 4846926"/>
                <a:gd name="connsiteX4" fmla="*/ 3343914 w 4784889"/>
                <a:gd name="connsiteY4" fmla="*/ 4712128 h 4846926"/>
                <a:gd name="connsiteX5" fmla="*/ 1113673 w 4784889"/>
                <a:gd name="connsiteY5" fmla="*/ 4467947 h 4846926"/>
                <a:gd name="connsiteX6" fmla="*/ 39717 w 4784889"/>
                <a:gd name="connsiteY6" fmla="*/ 3101178 h 4846926"/>
                <a:gd name="connsiteX7" fmla="*/ 506449 w 4784889"/>
                <a:gd name="connsiteY7" fmla="*/ 740383 h 4846926"/>
                <a:gd name="connsiteX8" fmla="*/ 2484014 w 4784889"/>
                <a:gd name="connsiteY8" fmla="*/ 0 h 4846926"/>
                <a:gd name="connsiteX0" fmla="*/ 2484014 w 4784889"/>
                <a:gd name="connsiteY0" fmla="*/ 0 h 4860980"/>
                <a:gd name="connsiteX1" fmla="*/ 3890904 w 4784889"/>
                <a:gd name="connsiteY1" fmla="*/ 437433 h 4860980"/>
                <a:gd name="connsiteX2" fmla="*/ 4759172 w 4784889"/>
                <a:gd name="connsiteY2" fmla="*/ 1773180 h 4860980"/>
                <a:gd name="connsiteX3" fmla="*/ 4474294 w 4784889"/>
                <a:gd name="connsiteY3" fmla="*/ 3676361 h 4860980"/>
                <a:gd name="connsiteX4" fmla="*/ 3343914 w 4784889"/>
                <a:gd name="connsiteY4" fmla="*/ 4712128 h 4860980"/>
                <a:gd name="connsiteX5" fmla="*/ 1097799 w 4784889"/>
                <a:gd name="connsiteY5" fmla="*/ 4524510 h 4860980"/>
                <a:gd name="connsiteX6" fmla="*/ 39717 w 4784889"/>
                <a:gd name="connsiteY6" fmla="*/ 3101178 h 4860980"/>
                <a:gd name="connsiteX7" fmla="*/ 506449 w 4784889"/>
                <a:gd name="connsiteY7" fmla="*/ 740383 h 4860980"/>
                <a:gd name="connsiteX8" fmla="*/ 2484014 w 4784889"/>
                <a:gd name="connsiteY8" fmla="*/ 0 h 4860980"/>
                <a:gd name="connsiteX0" fmla="*/ 2484014 w 4783308"/>
                <a:gd name="connsiteY0" fmla="*/ 0 h 4860981"/>
                <a:gd name="connsiteX1" fmla="*/ 3890904 w 4783308"/>
                <a:gd name="connsiteY1" fmla="*/ 437433 h 4860981"/>
                <a:gd name="connsiteX2" fmla="*/ 4759172 w 4783308"/>
                <a:gd name="connsiteY2" fmla="*/ 1773180 h 4860981"/>
                <a:gd name="connsiteX3" fmla="*/ 4474294 w 4783308"/>
                <a:gd name="connsiteY3" fmla="*/ 3676361 h 4860981"/>
                <a:gd name="connsiteX4" fmla="*/ 3443129 w 4783308"/>
                <a:gd name="connsiteY4" fmla="*/ 4712129 h 4860981"/>
                <a:gd name="connsiteX5" fmla="*/ 1097799 w 4783308"/>
                <a:gd name="connsiteY5" fmla="*/ 4524510 h 4860981"/>
                <a:gd name="connsiteX6" fmla="*/ 39717 w 4783308"/>
                <a:gd name="connsiteY6" fmla="*/ 3101178 h 4860981"/>
                <a:gd name="connsiteX7" fmla="*/ 506449 w 4783308"/>
                <a:gd name="connsiteY7" fmla="*/ 740383 h 4860981"/>
                <a:gd name="connsiteX8" fmla="*/ 2484014 w 4783308"/>
                <a:gd name="connsiteY8" fmla="*/ 0 h 4860981"/>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532073 w 4784141"/>
                <a:gd name="connsiteY0" fmla="*/ 0 h 4773425"/>
                <a:gd name="connsiteX1" fmla="*/ 3891737 w 4784141"/>
                <a:gd name="connsiteY1" fmla="*/ 389356 h 4773425"/>
                <a:gd name="connsiteX2" fmla="*/ 4760005 w 4784141"/>
                <a:gd name="connsiteY2" fmla="*/ 1725103 h 4773425"/>
                <a:gd name="connsiteX3" fmla="*/ 4475127 w 4784141"/>
                <a:gd name="connsiteY3" fmla="*/ 3628284 h 4773425"/>
                <a:gd name="connsiteX4" fmla="*/ 3443962 w 4784141"/>
                <a:gd name="connsiteY4" fmla="*/ 4664052 h 4773425"/>
                <a:gd name="connsiteX5" fmla="*/ 1098632 w 4784141"/>
                <a:gd name="connsiteY5" fmla="*/ 4476433 h 4773425"/>
                <a:gd name="connsiteX6" fmla="*/ 40550 w 4784141"/>
                <a:gd name="connsiteY6" fmla="*/ 3053101 h 4773425"/>
                <a:gd name="connsiteX7" fmla="*/ 507282 w 4784141"/>
                <a:gd name="connsiteY7" fmla="*/ 692306 h 4773425"/>
                <a:gd name="connsiteX8" fmla="*/ 2532073 w 4784141"/>
                <a:gd name="connsiteY8" fmla="*/ 0 h 4773425"/>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58783 w 4784614"/>
                <a:gd name="connsiteY0" fmla="*/ 525 h 4757924"/>
                <a:gd name="connsiteX1" fmla="*/ 3892210 w 4784614"/>
                <a:gd name="connsiteY1" fmla="*/ 373855 h 4757924"/>
                <a:gd name="connsiteX2" fmla="*/ 4760478 w 4784614"/>
                <a:gd name="connsiteY2" fmla="*/ 1709602 h 4757924"/>
                <a:gd name="connsiteX3" fmla="*/ 4475600 w 4784614"/>
                <a:gd name="connsiteY3" fmla="*/ 3612783 h 4757924"/>
                <a:gd name="connsiteX4" fmla="*/ 3444435 w 4784614"/>
                <a:gd name="connsiteY4" fmla="*/ 4648551 h 4757924"/>
                <a:gd name="connsiteX5" fmla="*/ 1099105 w 4784614"/>
                <a:gd name="connsiteY5" fmla="*/ 4460932 h 4757924"/>
                <a:gd name="connsiteX6" fmla="*/ 41023 w 4784614"/>
                <a:gd name="connsiteY6" fmla="*/ 3037600 h 4757924"/>
                <a:gd name="connsiteX7" fmla="*/ 507755 w 4784614"/>
                <a:gd name="connsiteY7" fmla="*/ 676805 h 4757924"/>
                <a:gd name="connsiteX8" fmla="*/ 2558783 w 4784614"/>
                <a:gd name="connsiteY8" fmla="*/ 525 h 4757924"/>
                <a:gd name="connsiteX0" fmla="*/ 2558783 w 4784614"/>
                <a:gd name="connsiteY0" fmla="*/ 408 h 4757807"/>
                <a:gd name="connsiteX1" fmla="*/ 3907953 w 4784614"/>
                <a:gd name="connsiteY1" fmla="*/ 443183 h 4757807"/>
                <a:gd name="connsiteX2" fmla="*/ 4760478 w 4784614"/>
                <a:gd name="connsiteY2" fmla="*/ 1709485 h 4757807"/>
                <a:gd name="connsiteX3" fmla="*/ 4475600 w 4784614"/>
                <a:gd name="connsiteY3" fmla="*/ 3612666 h 4757807"/>
                <a:gd name="connsiteX4" fmla="*/ 3444435 w 4784614"/>
                <a:gd name="connsiteY4" fmla="*/ 4648434 h 4757807"/>
                <a:gd name="connsiteX5" fmla="*/ 1099105 w 4784614"/>
                <a:gd name="connsiteY5" fmla="*/ 4460815 h 4757807"/>
                <a:gd name="connsiteX6" fmla="*/ 41023 w 4784614"/>
                <a:gd name="connsiteY6" fmla="*/ 3037483 h 4757807"/>
                <a:gd name="connsiteX7" fmla="*/ 507755 w 4784614"/>
                <a:gd name="connsiteY7" fmla="*/ 676688 h 4757807"/>
                <a:gd name="connsiteX8" fmla="*/ 2558783 w 4784614"/>
                <a:gd name="connsiteY8" fmla="*/ 408 h 4757807"/>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90 h 4954518"/>
                <a:gd name="connsiteX1" fmla="*/ 3910127 w 4786788"/>
                <a:gd name="connsiteY1" fmla="*/ 639894 h 4954518"/>
                <a:gd name="connsiteX2" fmla="*/ 4762652 w 4786788"/>
                <a:gd name="connsiteY2" fmla="*/ 1906196 h 4954518"/>
                <a:gd name="connsiteX3" fmla="*/ 4477774 w 4786788"/>
                <a:gd name="connsiteY3" fmla="*/ 3809377 h 4954518"/>
                <a:gd name="connsiteX4" fmla="*/ 3446609 w 4786788"/>
                <a:gd name="connsiteY4" fmla="*/ 4845145 h 4954518"/>
                <a:gd name="connsiteX5" fmla="*/ 1101279 w 4786788"/>
                <a:gd name="connsiteY5" fmla="*/ 4657526 h 4954518"/>
                <a:gd name="connsiteX6" fmla="*/ 43197 w 4786788"/>
                <a:gd name="connsiteY6" fmla="*/ 3234194 h 4954518"/>
                <a:gd name="connsiteX7" fmla="*/ 509929 w 4786788"/>
                <a:gd name="connsiteY7" fmla="*/ 873399 h 4954518"/>
                <a:gd name="connsiteX8" fmla="*/ 2675744 w 4786788"/>
                <a:gd name="connsiteY8" fmla="*/ 290 h 4954518"/>
                <a:gd name="connsiteX0" fmla="*/ 2675744 w 4786788"/>
                <a:gd name="connsiteY0" fmla="*/ 326 h 4954554"/>
                <a:gd name="connsiteX1" fmla="*/ 3990884 w 4786788"/>
                <a:gd name="connsiteY1" fmla="*/ 591130 h 4954554"/>
                <a:gd name="connsiteX2" fmla="*/ 4762652 w 4786788"/>
                <a:gd name="connsiteY2" fmla="*/ 1906232 h 4954554"/>
                <a:gd name="connsiteX3" fmla="*/ 4477774 w 4786788"/>
                <a:gd name="connsiteY3" fmla="*/ 3809413 h 4954554"/>
                <a:gd name="connsiteX4" fmla="*/ 3446609 w 4786788"/>
                <a:gd name="connsiteY4" fmla="*/ 4845181 h 4954554"/>
                <a:gd name="connsiteX5" fmla="*/ 1101279 w 4786788"/>
                <a:gd name="connsiteY5" fmla="*/ 4657562 h 4954554"/>
                <a:gd name="connsiteX6" fmla="*/ 43197 w 4786788"/>
                <a:gd name="connsiteY6" fmla="*/ 3234230 h 4954554"/>
                <a:gd name="connsiteX7" fmla="*/ 509929 w 4786788"/>
                <a:gd name="connsiteY7" fmla="*/ 873435 h 4954554"/>
                <a:gd name="connsiteX8" fmla="*/ 2675744 w 4786788"/>
                <a:gd name="connsiteY8" fmla="*/ 326 h 4954554"/>
                <a:gd name="connsiteX0" fmla="*/ 2662196 w 4773240"/>
                <a:gd name="connsiteY0" fmla="*/ 326 h 4954554"/>
                <a:gd name="connsiteX1" fmla="*/ 3977336 w 4773240"/>
                <a:gd name="connsiteY1" fmla="*/ 591130 h 4954554"/>
                <a:gd name="connsiteX2" fmla="*/ 4749104 w 4773240"/>
                <a:gd name="connsiteY2" fmla="*/ 1906232 h 4954554"/>
                <a:gd name="connsiteX3" fmla="*/ 4464226 w 4773240"/>
                <a:gd name="connsiteY3" fmla="*/ 3809413 h 4954554"/>
                <a:gd name="connsiteX4" fmla="*/ 3433061 w 4773240"/>
                <a:gd name="connsiteY4" fmla="*/ 4845181 h 4954554"/>
                <a:gd name="connsiteX5" fmla="*/ 1087731 w 4773240"/>
                <a:gd name="connsiteY5" fmla="*/ 4657562 h 4954554"/>
                <a:gd name="connsiteX6" fmla="*/ 29649 w 4773240"/>
                <a:gd name="connsiteY6" fmla="*/ 3234230 h 4954554"/>
                <a:gd name="connsiteX7" fmla="*/ 640977 w 4773240"/>
                <a:gd name="connsiteY7" fmla="*/ 730117 h 4954554"/>
                <a:gd name="connsiteX8" fmla="*/ 2662196 w 4773240"/>
                <a:gd name="connsiteY8" fmla="*/ 326 h 4954554"/>
                <a:gd name="connsiteX0" fmla="*/ 2664762 w 4775806"/>
                <a:gd name="connsiteY0" fmla="*/ 326 h 4954554"/>
                <a:gd name="connsiteX1" fmla="*/ 3979902 w 4775806"/>
                <a:gd name="connsiteY1" fmla="*/ 591130 h 4954554"/>
                <a:gd name="connsiteX2" fmla="*/ 4751670 w 4775806"/>
                <a:gd name="connsiteY2" fmla="*/ 1906232 h 4954554"/>
                <a:gd name="connsiteX3" fmla="*/ 4466792 w 4775806"/>
                <a:gd name="connsiteY3" fmla="*/ 3809413 h 4954554"/>
                <a:gd name="connsiteX4" fmla="*/ 3435627 w 4775806"/>
                <a:gd name="connsiteY4" fmla="*/ 4845181 h 4954554"/>
                <a:gd name="connsiteX5" fmla="*/ 1090297 w 4775806"/>
                <a:gd name="connsiteY5" fmla="*/ 4657562 h 4954554"/>
                <a:gd name="connsiteX6" fmla="*/ 32215 w 4775806"/>
                <a:gd name="connsiteY6" fmla="*/ 3234230 h 4954554"/>
                <a:gd name="connsiteX7" fmla="*/ 607899 w 4775806"/>
                <a:gd name="connsiteY7" fmla="*/ 806182 h 4954554"/>
                <a:gd name="connsiteX8" fmla="*/ 2664762 w 4775806"/>
                <a:gd name="connsiteY8" fmla="*/ 326 h 4954554"/>
                <a:gd name="connsiteX0" fmla="*/ 2673549 w 4784593"/>
                <a:gd name="connsiteY0" fmla="*/ 326 h 4954554"/>
                <a:gd name="connsiteX1" fmla="*/ 3988689 w 4784593"/>
                <a:gd name="connsiteY1" fmla="*/ 591130 h 4954554"/>
                <a:gd name="connsiteX2" fmla="*/ 4760457 w 4784593"/>
                <a:gd name="connsiteY2" fmla="*/ 1906232 h 4954554"/>
                <a:gd name="connsiteX3" fmla="*/ 4475579 w 4784593"/>
                <a:gd name="connsiteY3" fmla="*/ 3809413 h 4954554"/>
                <a:gd name="connsiteX4" fmla="*/ 3444414 w 4784593"/>
                <a:gd name="connsiteY4" fmla="*/ 4845181 h 4954554"/>
                <a:gd name="connsiteX5" fmla="*/ 1099084 w 4784593"/>
                <a:gd name="connsiteY5" fmla="*/ 4657562 h 4954554"/>
                <a:gd name="connsiteX6" fmla="*/ 41002 w 4784593"/>
                <a:gd name="connsiteY6" fmla="*/ 3234230 h 4954554"/>
                <a:gd name="connsiteX7" fmla="*/ 616686 w 4784593"/>
                <a:gd name="connsiteY7" fmla="*/ 806182 h 4954554"/>
                <a:gd name="connsiteX8" fmla="*/ 2673549 w 4784593"/>
                <a:gd name="connsiteY8" fmla="*/ 326 h 4954554"/>
                <a:gd name="connsiteX0" fmla="*/ 2649000 w 4760044"/>
                <a:gd name="connsiteY0" fmla="*/ 326 h 4964273"/>
                <a:gd name="connsiteX1" fmla="*/ 3964140 w 4760044"/>
                <a:gd name="connsiteY1" fmla="*/ 591130 h 4964273"/>
                <a:gd name="connsiteX2" fmla="*/ 4735908 w 4760044"/>
                <a:gd name="connsiteY2" fmla="*/ 1906232 h 4964273"/>
                <a:gd name="connsiteX3" fmla="*/ 4451030 w 4760044"/>
                <a:gd name="connsiteY3" fmla="*/ 3809413 h 4964273"/>
                <a:gd name="connsiteX4" fmla="*/ 3419865 w 4760044"/>
                <a:gd name="connsiteY4" fmla="*/ 4845181 h 4964273"/>
                <a:gd name="connsiteX5" fmla="*/ 1074535 w 4760044"/>
                <a:gd name="connsiteY5" fmla="*/ 4657562 h 4964273"/>
                <a:gd name="connsiteX6" fmla="*/ 33359 w 4760044"/>
                <a:gd name="connsiteY6" fmla="*/ 2995991 h 4964273"/>
                <a:gd name="connsiteX7" fmla="*/ 592137 w 4760044"/>
                <a:gd name="connsiteY7" fmla="*/ 806182 h 4964273"/>
                <a:gd name="connsiteX8" fmla="*/ 2649000 w 4760044"/>
                <a:gd name="connsiteY8" fmla="*/ 326 h 4964273"/>
                <a:gd name="connsiteX0" fmla="*/ 2649000 w 4760044"/>
                <a:gd name="connsiteY0" fmla="*/ 300 h 4964247"/>
                <a:gd name="connsiteX1" fmla="*/ 3813909 w 4760044"/>
                <a:gd name="connsiteY1" fmla="*/ 619239 h 4964247"/>
                <a:gd name="connsiteX2" fmla="*/ 4735908 w 4760044"/>
                <a:gd name="connsiteY2" fmla="*/ 1906206 h 4964247"/>
                <a:gd name="connsiteX3" fmla="*/ 4451030 w 4760044"/>
                <a:gd name="connsiteY3" fmla="*/ 3809387 h 4964247"/>
                <a:gd name="connsiteX4" fmla="*/ 3419865 w 4760044"/>
                <a:gd name="connsiteY4" fmla="*/ 4845155 h 4964247"/>
                <a:gd name="connsiteX5" fmla="*/ 1074535 w 4760044"/>
                <a:gd name="connsiteY5" fmla="*/ 4657536 h 4964247"/>
                <a:gd name="connsiteX6" fmla="*/ 33359 w 4760044"/>
                <a:gd name="connsiteY6" fmla="*/ 2995965 h 4964247"/>
                <a:gd name="connsiteX7" fmla="*/ 592137 w 4760044"/>
                <a:gd name="connsiteY7" fmla="*/ 806156 h 4964247"/>
                <a:gd name="connsiteX8" fmla="*/ 2649000 w 4760044"/>
                <a:gd name="connsiteY8" fmla="*/ 300 h 4964247"/>
                <a:gd name="connsiteX0" fmla="*/ 2649000 w 4849477"/>
                <a:gd name="connsiteY0" fmla="*/ -2 h 4963945"/>
                <a:gd name="connsiteX1" fmla="*/ 4735908 w 4849477"/>
                <a:gd name="connsiteY1" fmla="*/ 1905904 h 4963945"/>
                <a:gd name="connsiteX2" fmla="*/ 4451030 w 4849477"/>
                <a:gd name="connsiteY2" fmla="*/ 3809085 h 4963945"/>
                <a:gd name="connsiteX3" fmla="*/ 3419865 w 4849477"/>
                <a:gd name="connsiteY3" fmla="*/ 4844853 h 4963945"/>
                <a:gd name="connsiteX4" fmla="*/ 1074535 w 4849477"/>
                <a:gd name="connsiteY4" fmla="*/ 4657234 h 4963945"/>
                <a:gd name="connsiteX5" fmla="*/ 33359 w 4849477"/>
                <a:gd name="connsiteY5" fmla="*/ 2995663 h 4963945"/>
                <a:gd name="connsiteX6" fmla="*/ 592137 w 4849477"/>
                <a:gd name="connsiteY6" fmla="*/ 805854 h 4963945"/>
                <a:gd name="connsiteX7" fmla="*/ 2649000 w 4849477"/>
                <a:gd name="connsiteY7" fmla="*/ -2 h 4963945"/>
                <a:gd name="connsiteX0" fmla="*/ 2649000 w 4859466"/>
                <a:gd name="connsiteY0" fmla="*/ -2 h 5536260"/>
                <a:gd name="connsiteX1" fmla="*/ 4735908 w 4859466"/>
                <a:gd name="connsiteY1" fmla="*/ 1905904 h 5536260"/>
                <a:gd name="connsiteX2" fmla="*/ 4451030 w 4859466"/>
                <a:gd name="connsiteY2" fmla="*/ 3809085 h 5536260"/>
                <a:gd name="connsiteX3" fmla="*/ 3067466 w 4859466"/>
                <a:gd name="connsiteY3" fmla="*/ 5491001 h 5536260"/>
                <a:gd name="connsiteX4" fmla="*/ 1074535 w 4859466"/>
                <a:gd name="connsiteY4" fmla="*/ 4657234 h 5536260"/>
                <a:gd name="connsiteX5" fmla="*/ 33359 w 4859466"/>
                <a:gd name="connsiteY5" fmla="*/ 2995663 h 5536260"/>
                <a:gd name="connsiteX6" fmla="*/ 592137 w 4859466"/>
                <a:gd name="connsiteY6" fmla="*/ 805854 h 5536260"/>
                <a:gd name="connsiteX7" fmla="*/ 2649000 w 4859466"/>
                <a:gd name="connsiteY7" fmla="*/ -2 h 5536260"/>
                <a:gd name="connsiteX0" fmla="*/ 2780481 w 4861205"/>
                <a:gd name="connsiteY0" fmla="*/ -2 h 5864449"/>
                <a:gd name="connsiteX1" fmla="*/ 4737647 w 4861205"/>
                <a:gd name="connsiteY1" fmla="*/ 2234093 h 5864449"/>
                <a:gd name="connsiteX2" fmla="*/ 4452769 w 4861205"/>
                <a:gd name="connsiteY2" fmla="*/ 4137274 h 5864449"/>
                <a:gd name="connsiteX3" fmla="*/ 3069205 w 4861205"/>
                <a:gd name="connsiteY3" fmla="*/ 5819190 h 5864449"/>
                <a:gd name="connsiteX4" fmla="*/ 1076274 w 4861205"/>
                <a:gd name="connsiteY4" fmla="*/ 4985423 h 5864449"/>
                <a:gd name="connsiteX5" fmla="*/ 35098 w 4861205"/>
                <a:gd name="connsiteY5" fmla="*/ 3323852 h 5864449"/>
                <a:gd name="connsiteX6" fmla="*/ 593876 w 4861205"/>
                <a:gd name="connsiteY6" fmla="*/ 1134043 h 5864449"/>
                <a:gd name="connsiteX7" fmla="*/ 2780481 w 4861205"/>
                <a:gd name="connsiteY7" fmla="*/ -2 h 5864449"/>
                <a:gd name="connsiteX0" fmla="*/ 2289077 w 4369801"/>
                <a:gd name="connsiteY0" fmla="*/ -2 h 5893101"/>
                <a:gd name="connsiteX1" fmla="*/ 4246243 w 4369801"/>
                <a:gd name="connsiteY1" fmla="*/ 2234093 h 5893101"/>
                <a:gd name="connsiteX2" fmla="*/ 3961365 w 4369801"/>
                <a:gd name="connsiteY2" fmla="*/ 4137274 h 5893101"/>
                <a:gd name="connsiteX3" fmla="*/ 2577801 w 4369801"/>
                <a:gd name="connsiteY3" fmla="*/ 5819190 h 5893101"/>
                <a:gd name="connsiteX4" fmla="*/ 584870 w 4369801"/>
                <a:gd name="connsiteY4" fmla="*/ 4985423 h 5893101"/>
                <a:gd name="connsiteX5" fmla="*/ 102472 w 4369801"/>
                <a:gd name="connsiteY5" fmla="*/ 1134043 h 5893101"/>
                <a:gd name="connsiteX6" fmla="*/ 2289077 w 4369801"/>
                <a:gd name="connsiteY6" fmla="*/ -2 h 5893101"/>
                <a:gd name="connsiteX0" fmla="*/ 2352777 w 4433501"/>
                <a:gd name="connsiteY0" fmla="*/ -2 h 5854124"/>
                <a:gd name="connsiteX1" fmla="*/ 4309943 w 4433501"/>
                <a:gd name="connsiteY1" fmla="*/ 2234093 h 5854124"/>
                <a:gd name="connsiteX2" fmla="*/ 4025065 w 4433501"/>
                <a:gd name="connsiteY2" fmla="*/ 4137274 h 5854124"/>
                <a:gd name="connsiteX3" fmla="*/ 2641501 w 4433501"/>
                <a:gd name="connsiteY3" fmla="*/ 5819190 h 5854124"/>
                <a:gd name="connsiteX4" fmla="*/ 430809 w 4433501"/>
                <a:gd name="connsiteY4" fmla="*/ 4389642 h 5854124"/>
                <a:gd name="connsiteX5" fmla="*/ 166172 w 4433501"/>
                <a:gd name="connsiteY5" fmla="*/ 1134043 h 5854124"/>
                <a:gd name="connsiteX6" fmla="*/ 2352777 w 4433501"/>
                <a:gd name="connsiteY6" fmla="*/ -2 h 5854124"/>
                <a:gd name="connsiteX0" fmla="*/ 2193618 w 4274342"/>
                <a:gd name="connsiteY0" fmla="*/ -2 h 5850779"/>
                <a:gd name="connsiteX1" fmla="*/ 4150784 w 4274342"/>
                <a:gd name="connsiteY1" fmla="*/ 2234093 h 5850779"/>
                <a:gd name="connsiteX2" fmla="*/ 3865906 w 4274342"/>
                <a:gd name="connsiteY2" fmla="*/ 4137274 h 5850779"/>
                <a:gd name="connsiteX3" fmla="*/ 2482342 w 4274342"/>
                <a:gd name="connsiteY3" fmla="*/ 5819190 h 5850779"/>
                <a:gd name="connsiteX4" fmla="*/ 271650 w 4274342"/>
                <a:gd name="connsiteY4" fmla="*/ 4389642 h 5850779"/>
                <a:gd name="connsiteX5" fmla="*/ 247914 w 4274342"/>
                <a:gd name="connsiteY5" fmla="*/ 1846756 h 5850779"/>
                <a:gd name="connsiteX6" fmla="*/ 2193618 w 4274342"/>
                <a:gd name="connsiteY6" fmla="*/ -2 h 5850779"/>
                <a:gd name="connsiteX0" fmla="*/ 1967294 w 4267345"/>
                <a:gd name="connsiteY0" fmla="*/ -3 h 5416782"/>
                <a:gd name="connsiteX1" fmla="*/ 4137681 w 4267345"/>
                <a:gd name="connsiteY1" fmla="*/ 1800096 h 5416782"/>
                <a:gd name="connsiteX2" fmla="*/ 3852803 w 4267345"/>
                <a:gd name="connsiteY2" fmla="*/ 3703277 h 5416782"/>
                <a:gd name="connsiteX3" fmla="*/ 2469239 w 4267345"/>
                <a:gd name="connsiteY3" fmla="*/ 5385193 h 5416782"/>
                <a:gd name="connsiteX4" fmla="*/ 258547 w 4267345"/>
                <a:gd name="connsiteY4" fmla="*/ 3955645 h 5416782"/>
                <a:gd name="connsiteX5" fmla="*/ 234811 w 4267345"/>
                <a:gd name="connsiteY5" fmla="*/ 1412759 h 5416782"/>
                <a:gd name="connsiteX6" fmla="*/ 1967294 w 4267345"/>
                <a:gd name="connsiteY6" fmla="*/ -3 h 5416782"/>
                <a:gd name="connsiteX0" fmla="*/ 1967294 w 3964997"/>
                <a:gd name="connsiteY0" fmla="*/ -3 h 5416782"/>
                <a:gd name="connsiteX1" fmla="*/ 3668011 w 3964997"/>
                <a:gd name="connsiteY1" fmla="*/ 1478862 h 5416782"/>
                <a:gd name="connsiteX2" fmla="*/ 3852803 w 3964997"/>
                <a:gd name="connsiteY2" fmla="*/ 3703277 h 5416782"/>
                <a:gd name="connsiteX3" fmla="*/ 2469239 w 3964997"/>
                <a:gd name="connsiteY3" fmla="*/ 5385193 h 5416782"/>
                <a:gd name="connsiteX4" fmla="*/ 258547 w 3964997"/>
                <a:gd name="connsiteY4" fmla="*/ 3955645 h 5416782"/>
                <a:gd name="connsiteX5" fmla="*/ 234811 w 3964997"/>
                <a:gd name="connsiteY5" fmla="*/ 1412759 h 5416782"/>
                <a:gd name="connsiteX6" fmla="*/ 1967294 w 3964997"/>
                <a:gd name="connsiteY6" fmla="*/ -3 h 5416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64997" h="5416782">
                  <a:moveTo>
                    <a:pt x="1967294" y="-3"/>
                  </a:moveTo>
                  <a:cubicBezTo>
                    <a:pt x="2657922" y="183339"/>
                    <a:pt x="3353760" y="861649"/>
                    <a:pt x="3668011" y="1478862"/>
                  </a:cubicBezTo>
                  <a:cubicBezTo>
                    <a:pt x="3982262" y="2096075"/>
                    <a:pt x="4052598" y="3052222"/>
                    <a:pt x="3852803" y="3703277"/>
                  </a:cubicBezTo>
                  <a:cubicBezTo>
                    <a:pt x="3653008" y="4354332"/>
                    <a:pt x="2782065" y="5270224"/>
                    <a:pt x="2469239" y="5385193"/>
                  </a:cubicBezTo>
                  <a:cubicBezTo>
                    <a:pt x="1758393" y="5606258"/>
                    <a:pt x="630952" y="4617717"/>
                    <a:pt x="258547" y="3955645"/>
                  </a:cubicBezTo>
                  <a:cubicBezTo>
                    <a:pt x="-113858" y="3293573"/>
                    <a:pt x="-49980" y="2072034"/>
                    <a:pt x="234811" y="1412759"/>
                  </a:cubicBezTo>
                  <a:cubicBezTo>
                    <a:pt x="519602" y="753484"/>
                    <a:pt x="1314621" y="30745"/>
                    <a:pt x="1967294" y="-3"/>
                  </a:cubicBezTo>
                  <a:close/>
                </a:path>
              </a:pathLst>
            </a:custGeom>
            <a:solidFill>
              <a:schemeClr val="accent4">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15510840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90" name="Rectangle 3089">
            <a:extLst>
              <a:ext uri="{FF2B5EF4-FFF2-40B4-BE49-F238E27FC236}">
                <a16:creationId xmlns:a16="http://schemas.microsoft.com/office/drawing/2014/main" id="{E10650BA-D090-4A23-98E3-B48BBAEA92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092" name="Group 3091">
            <a:extLst>
              <a:ext uri="{FF2B5EF4-FFF2-40B4-BE49-F238E27FC236}">
                <a16:creationId xmlns:a16="http://schemas.microsoft.com/office/drawing/2014/main" id="{FFB939B9-73CE-4644-87BB-72AEBF0011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527" y="-6558"/>
            <a:ext cx="6254832" cy="6874766"/>
            <a:chOff x="-9149" y="3725"/>
            <a:chExt cx="6254832" cy="6887203"/>
          </a:xfrm>
        </p:grpSpPr>
        <p:sp>
          <p:nvSpPr>
            <p:cNvPr id="3093" name="Freeform: Shape 3092">
              <a:extLst>
                <a:ext uri="{FF2B5EF4-FFF2-40B4-BE49-F238E27FC236}">
                  <a16:creationId xmlns:a16="http://schemas.microsoft.com/office/drawing/2014/main" id="{15F2A0CF-7879-4629-AC2B-4069D77A3C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49" y="238645"/>
              <a:ext cx="5933139" cy="6387893"/>
            </a:xfrm>
            <a:custGeom>
              <a:avLst/>
              <a:gdLst>
                <a:gd name="connsiteX0" fmla="*/ 5852909 w 5933139"/>
                <a:gd name="connsiteY0" fmla="*/ 2469528 h 6335678"/>
                <a:gd name="connsiteX1" fmla="*/ 5830799 w 5933139"/>
                <a:gd name="connsiteY1" fmla="*/ 2394015 h 6335678"/>
                <a:gd name="connsiteX2" fmla="*/ 5805878 w 5933139"/>
                <a:gd name="connsiteY2" fmla="*/ 2319439 h 6335678"/>
                <a:gd name="connsiteX3" fmla="*/ 5778708 w 5933139"/>
                <a:gd name="connsiteY3" fmla="*/ 2245800 h 6335678"/>
                <a:gd name="connsiteX4" fmla="*/ 5652978 w 5933139"/>
                <a:gd name="connsiteY4" fmla="*/ 1959675 h 6335678"/>
                <a:gd name="connsiteX5" fmla="*/ 5327691 w 5933139"/>
                <a:gd name="connsiteY5" fmla="*/ 1432958 h 6335678"/>
                <a:gd name="connsiteX6" fmla="*/ 4921458 w 5933139"/>
                <a:gd name="connsiteY6" fmla="*/ 973322 h 6335678"/>
                <a:gd name="connsiteX7" fmla="*/ 4450018 w 5933139"/>
                <a:gd name="connsiteY7" fmla="*/ 586764 h 6335678"/>
                <a:gd name="connsiteX8" fmla="*/ 4193311 w 5933139"/>
                <a:gd name="connsiteY8" fmla="*/ 423558 h 6335678"/>
                <a:gd name="connsiteX9" fmla="*/ 3924237 w 5933139"/>
                <a:gd name="connsiteY9" fmla="*/ 281901 h 6335678"/>
                <a:gd name="connsiteX10" fmla="*/ 3352175 w 5933139"/>
                <a:gd name="connsiteY10" fmla="*/ 75786 h 6335678"/>
                <a:gd name="connsiteX11" fmla="*/ 3051997 w 5933139"/>
                <a:gd name="connsiteY11" fmla="*/ 19011 h 6335678"/>
                <a:gd name="connsiteX12" fmla="*/ 2745823 w 5933139"/>
                <a:gd name="connsiteY12" fmla="*/ 86 h 6335678"/>
                <a:gd name="connsiteX13" fmla="*/ 2141720 w 5933139"/>
                <a:gd name="connsiteY13" fmla="*/ 55550 h 6335678"/>
                <a:gd name="connsiteX14" fmla="*/ 1551295 w 5933139"/>
                <a:gd name="connsiteY14" fmla="*/ 216319 h 6335678"/>
                <a:gd name="connsiteX15" fmla="*/ 1001718 w 5933139"/>
                <a:gd name="connsiteY15" fmla="*/ 498134 h 6335678"/>
                <a:gd name="connsiteX16" fmla="*/ 754755 w 5933139"/>
                <a:gd name="connsiteY16" fmla="*/ 685886 h 6335678"/>
                <a:gd name="connsiteX17" fmla="*/ 533462 w 5933139"/>
                <a:gd name="connsiteY17" fmla="*/ 903056 h 6335678"/>
                <a:gd name="connsiteX18" fmla="*/ 0 w 5933139"/>
                <a:gd name="connsiteY18" fmla="*/ 1646568 h 6335678"/>
                <a:gd name="connsiteX19" fmla="*/ 0 w 5933139"/>
                <a:gd name="connsiteY19" fmla="*/ 4709059 h 6335678"/>
                <a:gd name="connsiteX20" fmla="*/ 120671 w 5933139"/>
                <a:gd name="connsiteY20" fmla="*/ 4907491 h 6335678"/>
                <a:gd name="connsiteX21" fmla="*/ 507979 w 5933139"/>
                <a:gd name="connsiteY21" fmla="*/ 5384178 h 6335678"/>
                <a:gd name="connsiteX22" fmla="*/ 972112 w 5933139"/>
                <a:gd name="connsiteY22" fmla="*/ 5778607 h 6335678"/>
                <a:gd name="connsiteX23" fmla="*/ 1229943 w 5933139"/>
                <a:gd name="connsiteY23" fmla="*/ 5939939 h 6335678"/>
                <a:gd name="connsiteX24" fmla="*/ 1502389 w 5933139"/>
                <a:gd name="connsiteY24" fmla="*/ 6073913 h 6335678"/>
                <a:gd name="connsiteX25" fmla="*/ 2673870 w 5933139"/>
                <a:gd name="connsiteY25" fmla="*/ 6333993 h 6335678"/>
                <a:gd name="connsiteX26" fmla="*/ 2749196 w 5933139"/>
                <a:gd name="connsiteY26" fmla="*/ 6335679 h 6335678"/>
                <a:gd name="connsiteX27" fmla="*/ 2787983 w 5933139"/>
                <a:gd name="connsiteY27" fmla="*/ 6335492 h 6335678"/>
                <a:gd name="connsiteX28" fmla="*/ 2826770 w 5933139"/>
                <a:gd name="connsiteY28" fmla="*/ 6334368 h 6335678"/>
                <a:gd name="connsiteX29" fmla="*/ 2981918 w 5933139"/>
                <a:gd name="connsiteY29" fmla="*/ 6319939 h 6335678"/>
                <a:gd name="connsiteX30" fmla="*/ 3285282 w 5933139"/>
                <a:gd name="connsiteY30" fmla="*/ 6241803 h 6335678"/>
                <a:gd name="connsiteX31" fmla="*/ 3566347 w 5933139"/>
                <a:gd name="connsiteY31" fmla="*/ 6104831 h 6335678"/>
                <a:gd name="connsiteX32" fmla="*/ 3818369 w 5933139"/>
                <a:gd name="connsiteY32" fmla="*/ 5926823 h 6335678"/>
                <a:gd name="connsiteX33" fmla="*/ 4044908 w 5933139"/>
                <a:gd name="connsiteY33" fmla="*/ 5726329 h 6335678"/>
                <a:gd name="connsiteX34" fmla="*/ 4151151 w 5933139"/>
                <a:gd name="connsiteY34" fmla="*/ 5622147 h 6335678"/>
                <a:gd name="connsiteX35" fmla="*/ 4253834 w 5933139"/>
                <a:gd name="connsiteY35" fmla="*/ 5516841 h 6335678"/>
                <a:gd name="connsiteX36" fmla="*/ 4452453 w 5933139"/>
                <a:gd name="connsiteY36" fmla="*/ 5306979 h 6335678"/>
                <a:gd name="connsiteX37" fmla="*/ 4548578 w 5933139"/>
                <a:gd name="connsiteY37" fmla="*/ 5202797 h 6335678"/>
                <a:gd name="connsiteX38" fmla="*/ 4596546 w 5933139"/>
                <a:gd name="connsiteY38" fmla="*/ 5151456 h 6335678"/>
                <a:gd name="connsiteX39" fmla="*/ 4643016 w 5933139"/>
                <a:gd name="connsiteY39" fmla="*/ 5103300 h 6335678"/>
                <a:gd name="connsiteX40" fmla="*/ 4739515 w 5933139"/>
                <a:gd name="connsiteY40" fmla="*/ 5013172 h 6335678"/>
                <a:gd name="connsiteX41" fmla="*/ 4842198 w 5933139"/>
                <a:gd name="connsiteY41" fmla="*/ 4930164 h 6335678"/>
                <a:gd name="connsiteX42" fmla="*/ 5071360 w 5933139"/>
                <a:gd name="connsiteY42" fmla="*/ 4780449 h 6335678"/>
                <a:gd name="connsiteX43" fmla="*/ 5332001 w 5933139"/>
                <a:gd name="connsiteY43" fmla="*/ 4615932 h 6335678"/>
                <a:gd name="connsiteX44" fmla="*/ 5397396 w 5933139"/>
                <a:gd name="connsiteY44" fmla="*/ 4563655 h 6335678"/>
                <a:gd name="connsiteX45" fmla="*/ 5459417 w 5933139"/>
                <a:gd name="connsiteY45" fmla="*/ 4505380 h 6335678"/>
                <a:gd name="connsiteX46" fmla="*/ 5567159 w 5933139"/>
                <a:gd name="connsiteY46" fmla="*/ 4374029 h 6335678"/>
                <a:gd name="connsiteX47" fmla="*/ 5651292 w 5933139"/>
                <a:gd name="connsiteY47" fmla="*/ 4231810 h 6335678"/>
                <a:gd name="connsiteX48" fmla="*/ 5716686 w 5933139"/>
                <a:gd name="connsiteY48" fmla="*/ 4085655 h 6335678"/>
                <a:gd name="connsiteX49" fmla="*/ 5820681 w 5933139"/>
                <a:gd name="connsiteY49" fmla="*/ 3791848 h 6335678"/>
                <a:gd name="connsiteX50" fmla="*/ 5898629 w 5933139"/>
                <a:gd name="connsiteY50" fmla="*/ 3487922 h 6335678"/>
                <a:gd name="connsiteX51" fmla="*/ 5932170 w 5933139"/>
                <a:gd name="connsiteY51" fmla="*/ 3174066 h 6335678"/>
                <a:gd name="connsiteX52" fmla="*/ 5872209 w 5933139"/>
                <a:gd name="connsiteY52" fmla="*/ 2545978 h 6335678"/>
                <a:gd name="connsiteX53" fmla="*/ 5852909 w 5933139"/>
                <a:gd name="connsiteY53" fmla="*/ 2469528 h 6335678"/>
                <a:gd name="connsiteX54" fmla="*/ 5507386 w 5933139"/>
                <a:gd name="connsiteY54" fmla="*/ 3724580 h 6335678"/>
                <a:gd name="connsiteX55" fmla="*/ 5453609 w 5933139"/>
                <a:gd name="connsiteY55" fmla="*/ 3989906 h 6335678"/>
                <a:gd name="connsiteX56" fmla="*/ 5344181 w 5933139"/>
                <a:gd name="connsiteY56" fmla="*/ 4220380 h 6335678"/>
                <a:gd name="connsiteX57" fmla="*/ 5171419 w 5933139"/>
                <a:gd name="connsiteY57" fmla="*/ 4388644 h 6335678"/>
                <a:gd name="connsiteX58" fmla="*/ 5057868 w 5933139"/>
                <a:gd name="connsiteY58" fmla="*/ 4453851 h 6335678"/>
                <a:gd name="connsiteX59" fmla="*/ 4930265 w 5933139"/>
                <a:gd name="connsiteY59" fmla="*/ 4516810 h 6335678"/>
                <a:gd name="connsiteX60" fmla="*/ 4660067 w 5933139"/>
                <a:gd name="connsiteY60" fmla="*/ 4664276 h 6335678"/>
                <a:gd name="connsiteX61" fmla="*/ 4408794 w 5933139"/>
                <a:gd name="connsiteY61" fmla="*/ 4857836 h 6335678"/>
                <a:gd name="connsiteX62" fmla="*/ 4352207 w 5933139"/>
                <a:gd name="connsiteY62" fmla="*/ 4911988 h 6335678"/>
                <a:gd name="connsiteX63" fmla="*/ 4299366 w 5933139"/>
                <a:gd name="connsiteY63" fmla="*/ 4965390 h 6335678"/>
                <a:gd name="connsiteX64" fmla="*/ 4197621 w 5933139"/>
                <a:gd name="connsiteY64" fmla="*/ 5074257 h 6335678"/>
                <a:gd name="connsiteX65" fmla="*/ 4008744 w 5933139"/>
                <a:gd name="connsiteY65" fmla="*/ 5297985 h 6335678"/>
                <a:gd name="connsiteX66" fmla="*/ 3917304 w 5933139"/>
                <a:gd name="connsiteY66" fmla="*/ 5409100 h 6335678"/>
                <a:gd name="connsiteX67" fmla="*/ 3826052 w 5933139"/>
                <a:gd name="connsiteY67" fmla="*/ 5518153 h 6335678"/>
                <a:gd name="connsiteX68" fmla="*/ 3637925 w 5933139"/>
                <a:gd name="connsiteY68" fmla="*/ 5725017 h 6335678"/>
                <a:gd name="connsiteX69" fmla="*/ 3433497 w 5933139"/>
                <a:gd name="connsiteY69" fmla="*/ 5906586 h 6335678"/>
                <a:gd name="connsiteX70" fmla="*/ 3204522 w 5933139"/>
                <a:gd name="connsiteY70" fmla="*/ 6046744 h 6335678"/>
                <a:gd name="connsiteX71" fmla="*/ 2950439 w 5933139"/>
                <a:gd name="connsiteY71" fmla="*/ 6129190 h 6335678"/>
                <a:gd name="connsiteX72" fmla="*/ 2816839 w 5933139"/>
                <a:gd name="connsiteY72" fmla="*/ 6146428 h 6335678"/>
                <a:gd name="connsiteX73" fmla="*/ 2749009 w 5933139"/>
                <a:gd name="connsiteY73" fmla="*/ 6149051 h 6335678"/>
                <a:gd name="connsiteX74" fmla="*/ 2678930 w 5933139"/>
                <a:gd name="connsiteY74" fmla="*/ 6148677 h 6335678"/>
                <a:gd name="connsiteX75" fmla="*/ 2125793 w 5933139"/>
                <a:gd name="connsiteY75" fmla="*/ 6065481 h 6335678"/>
                <a:gd name="connsiteX76" fmla="*/ 1610506 w 5933139"/>
                <a:gd name="connsiteY76" fmla="*/ 5851310 h 6335678"/>
                <a:gd name="connsiteX77" fmla="*/ 1373099 w 5933139"/>
                <a:gd name="connsiteY77" fmla="*/ 5706279 h 6335678"/>
                <a:gd name="connsiteX78" fmla="*/ 1315949 w 5933139"/>
                <a:gd name="connsiteY78" fmla="*/ 5666743 h 6335678"/>
                <a:gd name="connsiteX79" fmla="*/ 1259923 w 5933139"/>
                <a:gd name="connsiteY79" fmla="*/ 5625894 h 6335678"/>
                <a:gd name="connsiteX80" fmla="*/ 1204647 w 5933139"/>
                <a:gd name="connsiteY80" fmla="*/ 5583922 h 6335678"/>
                <a:gd name="connsiteX81" fmla="*/ 1150308 w 5933139"/>
                <a:gd name="connsiteY81" fmla="*/ 5540826 h 6335678"/>
                <a:gd name="connsiteX82" fmla="*/ 751569 w 5933139"/>
                <a:gd name="connsiteY82" fmla="*/ 5158015 h 6335678"/>
                <a:gd name="connsiteX83" fmla="*/ 663315 w 5933139"/>
                <a:gd name="connsiteY83" fmla="*/ 5052146 h 6335678"/>
                <a:gd name="connsiteX84" fmla="*/ 580869 w 5933139"/>
                <a:gd name="connsiteY84" fmla="*/ 4942718 h 6335678"/>
                <a:gd name="connsiteX85" fmla="*/ 432279 w 5933139"/>
                <a:gd name="connsiteY85" fmla="*/ 4713369 h 6335678"/>
                <a:gd name="connsiteX86" fmla="*/ 205553 w 5933139"/>
                <a:gd name="connsiteY86" fmla="*/ 4219443 h 6335678"/>
                <a:gd name="connsiteX87" fmla="*/ 79448 w 5933139"/>
                <a:gd name="connsiteY87" fmla="*/ 3693850 h 6335678"/>
                <a:gd name="connsiteX88" fmla="*/ 53590 w 5933139"/>
                <a:gd name="connsiteY88" fmla="*/ 3425339 h 6335678"/>
                <a:gd name="connsiteX89" fmla="*/ 49655 w 5933139"/>
                <a:gd name="connsiteY89" fmla="*/ 3155890 h 6335678"/>
                <a:gd name="connsiteX90" fmla="*/ 67830 w 5933139"/>
                <a:gd name="connsiteY90" fmla="*/ 2886817 h 6335678"/>
                <a:gd name="connsiteX91" fmla="*/ 108679 w 5933139"/>
                <a:gd name="connsiteY91" fmla="*/ 2619992 h 6335678"/>
                <a:gd name="connsiteX92" fmla="*/ 263077 w 5933139"/>
                <a:gd name="connsiteY92" fmla="*/ 2101520 h 6335678"/>
                <a:gd name="connsiteX93" fmla="*/ 837575 w 5933139"/>
                <a:gd name="connsiteY93" fmla="*/ 1186370 h 6335678"/>
                <a:gd name="connsiteX94" fmla="*/ 1031698 w 5933139"/>
                <a:gd name="connsiteY94" fmla="*/ 996932 h 6335678"/>
                <a:gd name="connsiteX95" fmla="*/ 1236688 w 5933139"/>
                <a:gd name="connsiteY95" fmla="*/ 819298 h 6335678"/>
                <a:gd name="connsiteX96" fmla="*/ 1687143 w 5933139"/>
                <a:gd name="connsiteY96" fmla="*/ 511438 h 6335678"/>
                <a:gd name="connsiteX97" fmla="*/ 2196246 w 5933139"/>
                <a:gd name="connsiteY97" fmla="*/ 300639 h 6335678"/>
                <a:gd name="connsiteX98" fmla="*/ 2745823 w 5933139"/>
                <a:gd name="connsiteY98" fmla="*/ 229248 h 6335678"/>
                <a:gd name="connsiteX99" fmla="*/ 3019206 w 5933139"/>
                <a:gd name="connsiteY99" fmla="*/ 252108 h 6335678"/>
                <a:gd name="connsiteX100" fmla="*/ 3288092 w 5933139"/>
                <a:gd name="connsiteY100" fmla="*/ 313006 h 6335678"/>
                <a:gd name="connsiteX101" fmla="*/ 3548172 w 5933139"/>
                <a:gd name="connsiteY101" fmla="*/ 407069 h 6335678"/>
                <a:gd name="connsiteX102" fmla="*/ 3611505 w 5933139"/>
                <a:gd name="connsiteY102" fmla="*/ 435176 h 6335678"/>
                <a:gd name="connsiteX103" fmla="*/ 3674089 w 5933139"/>
                <a:gd name="connsiteY103" fmla="*/ 464968 h 6335678"/>
                <a:gd name="connsiteX104" fmla="*/ 3735736 w 5933139"/>
                <a:gd name="connsiteY104" fmla="*/ 496823 h 6335678"/>
                <a:gd name="connsiteX105" fmla="*/ 3796634 w 5933139"/>
                <a:gd name="connsiteY105" fmla="*/ 530176 h 6335678"/>
                <a:gd name="connsiteX106" fmla="*/ 4251585 w 5933139"/>
                <a:gd name="connsiteY106" fmla="*/ 847405 h 6335678"/>
                <a:gd name="connsiteX107" fmla="*/ 4644515 w 5933139"/>
                <a:gd name="connsiteY107" fmla="*/ 1236775 h 6335678"/>
                <a:gd name="connsiteX108" fmla="*/ 4816527 w 5933139"/>
                <a:gd name="connsiteY108" fmla="*/ 1451883 h 6335678"/>
                <a:gd name="connsiteX109" fmla="*/ 4970738 w 5933139"/>
                <a:gd name="connsiteY109" fmla="*/ 1678610 h 6335678"/>
                <a:gd name="connsiteX110" fmla="*/ 5223885 w 5933139"/>
                <a:gd name="connsiteY110" fmla="*/ 2159232 h 6335678"/>
                <a:gd name="connsiteX111" fmla="*/ 5395709 w 5933139"/>
                <a:gd name="connsiteY111" fmla="*/ 2666087 h 6335678"/>
                <a:gd name="connsiteX112" fmla="*/ 5458855 w 5933139"/>
                <a:gd name="connsiteY112" fmla="*/ 2924292 h 6335678"/>
                <a:gd name="connsiteX113" fmla="*/ 5499142 w 5933139"/>
                <a:gd name="connsiteY113" fmla="*/ 3186995 h 6335678"/>
                <a:gd name="connsiteX114" fmla="*/ 5516755 w 5933139"/>
                <a:gd name="connsiteY114" fmla="*/ 3454007 h 6335678"/>
                <a:gd name="connsiteX115" fmla="*/ 5507386 w 5933139"/>
                <a:gd name="connsiteY115" fmla="*/ 3724580 h 63356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Lst>
              <a:rect l="l" t="t" r="r" b="b"/>
              <a:pathLst>
                <a:path w="5933139" h="6335678">
                  <a:moveTo>
                    <a:pt x="5852909" y="2469528"/>
                  </a:moveTo>
                  <a:lnTo>
                    <a:pt x="5830799" y="2394015"/>
                  </a:lnTo>
                  <a:lnTo>
                    <a:pt x="5805878" y="2319439"/>
                  </a:lnTo>
                  <a:cubicBezTo>
                    <a:pt x="5797446" y="2294705"/>
                    <a:pt x="5787890" y="2270346"/>
                    <a:pt x="5778708" y="2245800"/>
                  </a:cubicBezTo>
                  <a:cubicBezTo>
                    <a:pt x="5740858" y="2148364"/>
                    <a:pt x="5699073" y="2052614"/>
                    <a:pt x="5652978" y="1959675"/>
                  </a:cubicBezTo>
                  <a:cubicBezTo>
                    <a:pt x="5559664" y="1773985"/>
                    <a:pt x="5450986" y="1597663"/>
                    <a:pt x="5327691" y="1432958"/>
                  </a:cubicBezTo>
                  <a:cubicBezTo>
                    <a:pt x="5204960" y="1268067"/>
                    <a:pt x="5068362" y="1114980"/>
                    <a:pt x="4921458" y="973322"/>
                  </a:cubicBezTo>
                  <a:cubicBezTo>
                    <a:pt x="4774742" y="831665"/>
                    <a:pt x="4616408" y="703125"/>
                    <a:pt x="4450018" y="586764"/>
                  </a:cubicBezTo>
                  <a:cubicBezTo>
                    <a:pt x="4366822" y="528489"/>
                    <a:pt x="4281003" y="474337"/>
                    <a:pt x="4193311" y="423558"/>
                  </a:cubicBezTo>
                  <a:cubicBezTo>
                    <a:pt x="4105806" y="372404"/>
                    <a:pt x="4015865" y="325560"/>
                    <a:pt x="3924237" y="281901"/>
                  </a:cubicBezTo>
                  <a:cubicBezTo>
                    <a:pt x="3740983" y="195333"/>
                    <a:pt x="3549483" y="125067"/>
                    <a:pt x="3352175" y="75786"/>
                  </a:cubicBezTo>
                  <a:cubicBezTo>
                    <a:pt x="3253428" y="51240"/>
                    <a:pt x="3153368" y="31565"/>
                    <a:pt x="3051997" y="19011"/>
                  </a:cubicBezTo>
                  <a:cubicBezTo>
                    <a:pt x="2950814" y="5895"/>
                    <a:pt x="2848506" y="-851"/>
                    <a:pt x="2745823" y="86"/>
                  </a:cubicBezTo>
                  <a:cubicBezTo>
                    <a:pt x="2543643" y="1585"/>
                    <a:pt x="2341838" y="20135"/>
                    <a:pt x="2141720" y="55550"/>
                  </a:cubicBezTo>
                  <a:cubicBezTo>
                    <a:pt x="1941976" y="91339"/>
                    <a:pt x="1743356" y="143055"/>
                    <a:pt x="1551295" y="216319"/>
                  </a:cubicBezTo>
                  <a:cubicBezTo>
                    <a:pt x="1359233" y="289396"/>
                    <a:pt x="1173917" y="383459"/>
                    <a:pt x="1001718" y="498134"/>
                  </a:cubicBezTo>
                  <a:cubicBezTo>
                    <a:pt x="915712" y="555659"/>
                    <a:pt x="832141" y="617119"/>
                    <a:pt x="754755" y="685886"/>
                  </a:cubicBezTo>
                  <a:cubicBezTo>
                    <a:pt x="677555" y="754841"/>
                    <a:pt x="604666" y="828293"/>
                    <a:pt x="533462" y="903056"/>
                  </a:cubicBezTo>
                  <a:cubicBezTo>
                    <a:pt x="323413" y="1125660"/>
                    <a:pt x="143906" y="1376370"/>
                    <a:pt x="0" y="1646568"/>
                  </a:cubicBezTo>
                  <a:lnTo>
                    <a:pt x="0" y="4709059"/>
                  </a:lnTo>
                  <a:cubicBezTo>
                    <a:pt x="37850" y="4776702"/>
                    <a:pt x="78136" y="4843033"/>
                    <a:pt x="120671" y="4907491"/>
                  </a:cubicBezTo>
                  <a:cubicBezTo>
                    <a:pt x="234034" y="5078941"/>
                    <a:pt x="365198" y="5239336"/>
                    <a:pt x="507979" y="5384178"/>
                  </a:cubicBezTo>
                  <a:cubicBezTo>
                    <a:pt x="650948" y="5529395"/>
                    <a:pt x="805909" y="5662059"/>
                    <a:pt x="972112" y="5778607"/>
                  </a:cubicBezTo>
                  <a:cubicBezTo>
                    <a:pt x="1055308" y="5836881"/>
                    <a:pt x="1141314" y="5890846"/>
                    <a:pt x="1229943" y="5939939"/>
                  </a:cubicBezTo>
                  <a:cubicBezTo>
                    <a:pt x="1318385" y="5989406"/>
                    <a:pt x="1409450" y="6033815"/>
                    <a:pt x="1502389" y="6073913"/>
                  </a:cubicBezTo>
                  <a:cubicBezTo>
                    <a:pt x="1874145" y="6233559"/>
                    <a:pt x="2272884" y="6320689"/>
                    <a:pt x="2673870" y="6333993"/>
                  </a:cubicBezTo>
                  <a:lnTo>
                    <a:pt x="2749196" y="6335679"/>
                  </a:lnTo>
                  <a:lnTo>
                    <a:pt x="2787983" y="6335492"/>
                  </a:lnTo>
                  <a:lnTo>
                    <a:pt x="2826770" y="6334368"/>
                  </a:lnTo>
                  <a:cubicBezTo>
                    <a:pt x="2878486" y="6332494"/>
                    <a:pt x="2930390" y="6327247"/>
                    <a:pt x="2981918" y="6319939"/>
                  </a:cubicBezTo>
                  <a:cubicBezTo>
                    <a:pt x="3085163" y="6304949"/>
                    <a:pt x="3187096" y="6278529"/>
                    <a:pt x="3285282" y="6241803"/>
                  </a:cubicBezTo>
                  <a:cubicBezTo>
                    <a:pt x="3383467" y="6205265"/>
                    <a:pt x="3477530" y="6158608"/>
                    <a:pt x="3566347" y="6104831"/>
                  </a:cubicBezTo>
                  <a:cubicBezTo>
                    <a:pt x="3655164" y="6051053"/>
                    <a:pt x="3739109" y="5990905"/>
                    <a:pt x="3818369" y="5926823"/>
                  </a:cubicBezTo>
                  <a:cubicBezTo>
                    <a:pt x="3897630" y="5862739"/>
                    <a:pt x="3973143" y="5795471"/>
                    <a:pt x="4044908" y="5726329"/>
                  </a:cubicBezTo>
                  <a:cubicBezTo>
                    <a:pt x="4080884" y="5691852"/>
                    <a:pt x="4116299" y="5656999"/>
                    <a:pt x="4151151" y="5622147"/>
                  </a:cubicBezTo>
                  <a:cubicBezTo>
                    <a:pt x="4185816" y="5586920"/>
                    <a:pt x="4220106" y="5552068"/>
                    <a:pt x="4253834" y="5516841"/>
                  </a:cubicBezTo>
                  <a:cubicBezTo>
                    <a:pt x="4321289" y="5446388"/>
                    <a:pt x="4387808" y="5376871"/>
                    <a:pt x="4452453" y="5306979"/>
                  </a:cubicBezTo>
                  <a:lnTo>
                    <a:pt x="4548578" y="5202797"/>
                  </a:lnTo>
                  <a:lnTo>
                    <a:pt x="4596546" y="5151456"/>
                  </a:lnTo>
                  <a:cubicBezTo>
                    <a:pt x="4612661" y="5134592"/>
                    <a:pt x="4627276" y="5119040"/>
                    <a:pt x="4643016" y="5103300"/>
                  </a:cubicBezTo>
                  <a:cubicBezTo>
                    <a:pt x="4674308" y="5072196"/>
                    <a:pt x="4706162" y="5041841"/>
                    <a:pt x="4739515" y="5013172"/>
                  </a:cubicBezTo>
                  <a:cubicBezTo>
                    <a:pt x="4772493" y="4984128"/>
                    <a:pt x="4806596" y="4956397"/>
                    <a:pt x="4842198" y="4930164"/>
                  </a:cubicBezTo>
                  <a:cubicBezTo>
                    <a:pt x="4913026" y="4876949"/>
                    <a:pt x="4988914" y="4828980"/>
                    <a:pt x="5071360" y="4780449"/>
                  </a:cubicBezTo>
                  <a:cubicBezTo>
                    <a:pt x="5153243" y="4731544"/>
                    <a:pt x="5243372" y="4682076"/>
                    <a:pt x="5332001" y="4615932"/>
                  </a:cubicBezTo>
                  <a:cubicBezTo>
                    <a:pt x="5354111" y="4599443"/>
                    <a:pt x="5376035" y="4582205"/>
                    <a:pt x="5397396" y="4563655"/>
                  </a:cubicBezTo>
                  <a:cubicBezTo>
                    <a:pt x="5418757" y="4545104"/>
                    <a:pt x="5439368" y="4525617"/>
                    <a:pt x="5459417" y="4505380"/>
                  </a:cubicBezTo>
                  <a:cubicBezTo>
                    <a:pt x="5499329" y="4464719"/>
                    <a:pt x="5535493" y="4420311"/>
                    <a:pt x="5567159" y="4374029"/>
                  </a:cubicBezTo>
                  <a:cubicBezTo>
                    <a:pt x="5599388" y="4328121"/>
                    <a:pt x="5626558" y="4279965"/>
                    <a:pt x="5651292" y="4231810"/>
                  </a:cubicBezTo>
                  <a:cubicBezTo>
                    <a:pt x="5675651" y="4183466"/>
                    <a:pt x="5697012" y="4134561"/>
                    <a:pt x="5716686" y="4085655"/>
                  </a:cubicBezTo>
                  <a:cubicBezTo>
                    <a:pt x="5756223" y="3987845"/>
                    <a:pt x="5789576" y="3891158"/>
                    <a:pt x="5820681" y="3791848"/>
                  </a:cubicBezTo>
                  <a:cubicBezTo>
                    <a:pt x="5851972" y="3692726"/>
                    <a:pt x="5878955" y="3591167"/>
                    <a:pt x="5898629" y="3487922"/>
                  </a:cubicBezTo>
                  <a:cubicBezTo>
                    <a:pt x="5918116" y="3384490"/>
                    <a:pt x="5929172" y="3279372"/>
                    <a:pt x="5932170" y="3174066"/>
                  </a:cubicBezTo>
                  <a:cubicBezTo>
                    <a:pt x="5937604" y="2963454"/>
                    <a:pt x="5920552" y="2750968"/>
                    <a:pt x="5872209" y="2545978"/>
                  </a:cubicBezTo>
                  <a:cubicBezTo>
                    <a:pt x="5865838" y="2520307"/>
                    <a:pt x="5860029" y="2494637"/>
                    <a:pt x="5852909" y="2469528"/>
                  </a:cubicBezTo>
                  <a:close/>
                  <a:moveTo>
                    <a:pt x="5507386" y="3724580"/>
                  </a:moveTo>
                  <a:cubicBezTo>
                    <a:pt x="5497830" y="3814521"/>
                    <a:pt x="5480591" y="3905586"/>
                    <a:pt x="5453609" y="3989906"/>
                  </a:cubicBezTo>
                  <a:cubicBezTo>
                    <a:pt x="5426439" y="4074413"/>
                    <a:pt x="5390088" y="4152924"/>
                    <a:pt x="5344181" y="4220380"/>
                  </a:cubicBezTo>
                  <a:cubicBezTo>
                    <a:pt x="5297898" y="4287835"/>
                    <a:pt x="5241311" y="4342549"/>
                    <a:pt x="5171419" y="4388644"/>
                  </a:cubicBezTo>
                  <a:cubicBezTo>
                    <a:pt x="5136755" y="4411879"/>
                    <a:pt x="5098342" y="4433052"/>
                    <a:pt x="5057868" y="4453851"/>
                  </a:cubicBezTo>
                  <a:cubicBezTo>
                    <a:pt x="5017395" y="4474837"/>
                    <a:pt x="4974298" y="4495449"/>
                    <a:pt x="4930265" y="4516810"/>
                  </a:cubicBezTo>
                  <a:cubicBezTo>
                    <a:pt x="4841823" y="4559719"/>
                    <a:pt x="4748696" y="4607126"/>
                    <a:pt x="4660067" y="4664276"/>
                  </a:cubicBezTo>
                  <a:cubicBezTo>
                    <a:pt x="4571251" y="4721238"/>
                    <a:pt x="4486181" y="4786071"/>
                    <a:pt x="4408794" y="4857836"/>
                  </a:cubicBezTo>
                  <a:cubicBezTo>
                    <a:pt x="4389682" y="4875637"/>
                    <a:pt x="4370008" y="4894375"/>
                    <a:pt x="4352207" y="4911988"/>
                  </a:cubicBezTo>
                  <a:lnTo>
                    <a:pt x="4299366" y="4965390"/>
                  </a:lnTo>
                  <a:cubicBezTo>
                    <a:pt x="4264514" y="5001179"/>
                    <a:pt x="4230599" y="5037531"/>
                    <a:pt x="4197621" y="5074257"/>
                  </a:cubicBezTo>
                  <a:cubicBezTo>
                    <a:pt x="4131664" y="5147896"/>
                    <a:pt x="4070204" y="5223784"/>
                    <a:pt x="4008744" y="5297985"/>
                  </a:cubicBezTo>
                  <a:lnTo>
                    <a:pt x="3917304" y="5409100"/>
                  </a:lnTo>
                  <a:cubicBezTo>
                    <a:pt x="3886949" y="5446013"/>
                    <a:pt x="3856782" y="5482364"/>
                    <a:pt x="3826052" y="5518153"/>
                  </a:cubicBezTo>
                  <a:cubicBezTo>
                    <a:pt x="3764592" y="5589544"/>
                    <a:pt x="3702758" y="5659435"/>
                    <a:pt x="3637925" y="5725017"/>
                  </a:cubicBezTo>
                  <a:cubicBezTo>
                    <a:pt x="3573093" y="5790412"/>
                    <a:pt x="3505637" y="5852059"/>
                    <a:pt x="3433497" y="5906586"/>
                  </a:cubicBezTo>
                  <a:cubicBezTo>
                    <a:pt x="3361544" y="5961112"/>
                    <a:pt x="3285469" y="6009268"/>
                    <a:pt x="3204522" y="6046744"/>
                  </a:cubicBezTo>
                  <a:cubicBezTo>
                    <a:pt x="3123763" y="6084594"/>
                    <a:pt x="3038506" y="6112513"/>
                    <a:pt x="2950439" y="6129190"/>
                  </a:cubicBezTo>
                  <a:cubicBezTo>
                    <a:pt x="2906405" y="6137809"/>
                    <a:pt x="2861810" y="6143055"/>
                    <a:pt x="2816839" y="6146428"/>
                  </a:cubicBezTo>
                  <a:cubicBezTo>
                    <a:pt x="2794354" y="6147927"/>
                    <a:pt x="2771681" y="6148677"/>
                    <a:pt x="2749009" y="6149051"/>
                  </a:cubicBezTo>
                  <a:lnTo>
                    <a:pt x="2678930" y="6148677"/>
                  </a:lnTo>
                  <a:cubicBezTo>
                    <a:pt x="2491927" y="6144367"/>
                    <a:pt x="2305675" y="6116260"/>
                    <a:pt x="2125793" y="6065481"/>
                  </a:cubicBezTo>
                  <a:cubicBezTo>
                    <a:pt x="1945911" y="6014515"/>
                    <a:pt x="1773524" y="5940501"/>
                    <a:pt x="1610506" y="5851310"/>
                  </a:cubicBezTo>
                  <a:cubicBezTo>
                    <a:pt x="1528997" y="5806714"/>
                    <a:pt x="1449924" y="5757808"/>
                    <a:pt x="1373099" y="5706279"/>
                  </a:cubicBezTo>
                  <a:lnTo>
                    <a:pt x="1315949" y="5666743"/>
                  </a:lnTo>
                  <a:lnTo>
                    <a:pt x="1259923" y="5625894"/>
                  </a:lnTo>
                  <a:lnTo>
                    <a:pt x="1204647" y="5583922"/>
                  </a:lnTo>
                  <a:cubicBezTo>
                    <a:pt x="1186284" y="5569869"/>
                    <a:pt x="1168483" y="5555066"/>
                    <a:pt x="1150308" y="5540826"/>
                  </a:cubicBezTo>
                  <a:cubicBezTo>
                    <a:pt x="1006402" y="5424839"/>
                    <a:pt x="872615" y="5296860"/>
                    <a:pt x="751569" y="5158015"/>
                  </a:cubicBezTo>
                  <a:cubicBezTo>
                    <a:pt x="721214" y="5123350"/>
                    <a:pt x="691983" y="5087935"/>
                    <a:pt x="663315" y="5052146"/>
                  </a:cubicBezTo>
                  <a:cubicBezTo>
                    <a:pt x="635021" y="5016170"/>
                    <a:pt x="607289" y="4980006"/>
                    <a:pt x="580869" y="4942718"/>
                  </a:cubicBezTo>
                  <a:cubicBezTo>
                    <a:pt x="527654" y="4868517"/>
                    <a:pt x="478186" y="4791880"/>
                    <a:pt x="432279" y="4713369"/>
                  </a:cubicBezTo>
                  <a:cubicBezTo>
                    <a:pt x="340651" y="4556159"/>
                    <a:pt x="264764" y="4390330"/>
                    <a:pt x="205553" y="4219443"/>
                  </a:cubicBezTo>
                  <a:cubicBezTo>
                    <a:pt x="146154" y="4048555"/>
                    <a:pt x="104369" y="3872045"/>
                    <a:pt x="79448" y="3693850"/>
                  </a:cubicBezTo>
                  <a:cubicBezTo>
                    <a:pt x="67268" y="3604659"/>
                    <a:pt x="58087" y="3515092"/>
                    <a:pt x="53590" y="3425339"/>
                  </a:cubicBezTo>
                  <a:cubicBezTo>
                    <a:pt x="47969" y="3335585"/>
                    <a:pt x="47406" y="3245644"/>
                    <a:pt x="49655" y="3155890"/>
                  </a:cubicBezTo>
                  <a:cubicBezTo>
                    <a:pt x="52278" y="3066137"/>
                    <a:pt x="58274" y="2976383"/>
                    <a:pt x="67830" y="2886817"/>
                  </a:cubicBezTo>
                  <a:cubicBezTo>
                    <a:pt x="77761" y="2797438"/>
                    <a:pt x="91253" y="2708246"/>
                    <a:pt x="108679" y="2619992"/>
                  </a:cubicBezTo>
                  <a:cubicBezTo>
                    <a:pt x="143906" y="2443108"/>
                    <a:pt x="195809" y="2269409"/>
                    <a:pt x="263077" y="2101520"/>
                  </a:cubicBezTo>
                  <a:cubicBezTo>
                    <a:pt x="397614" y="1765740"/>
                    <a:pt x="593048" y="1453382"/>
                    <a:pt x="837575" y="1186370"/>
                  </a:cubicBezTo>
                  <a:cubicBezTo>
                    <a:pt x="898473" y="1119289"/>
                    <a:pt x="964242" y="1056893"/>
                    <a:pt x="1031698" y="996932"/>
                  </a:cubicBezTo>
                  <a:cubicBezTo>
                    <a:pt x="1099154" y="936784"/>
                    <a:pt x="1166235" y="876261"/>
                    <a:pt x="1236688" y="819298"/>
                  </a:cubicBezTo>
                  <a:cubicBezTo>
                    <a:pt x="1377221" y="704999"/>
                    <a:pt x="1526935" y="600442"/>
                    <a:pt x="1687143" y="511438"/>
                  </a:cubicBezTo>
                  <a:cubicBezTo>
                    <a:pt x="1847163" y="422621"/>
                    <a:pt x="2017676" y="348795"/>
                    <a:pt x="2196246" y="300639"/>
                  </a:cubicBezTo>
                  <a:cubicBezTo>
                    <a:pt x="2374629" y="251921"/>
                    <a:pt x="2560320" y="227749"/>
                    <a:pt x="2745823" y="229248"/>
                  </a:cubicBezTo>
                  <a:cubicBezTo>
                    <a:pt x="2837076" y="230372"/>
                    <a:pt x="2928516" y="238055"/>
                    <a:pt x="3019206" y="252108"/>
                  </a:cubicBezTo>
                  <a:cubicBezTo>
                    <a:pt x="3109710" y="266724"/>
                    <a:pt x="3199650" y="286773"/>
                    <a:pt x="3288092" y="313006"/>
                  </a:cubicBezTo>
                  <a:cubicBezTo>
                    <a:pt x="3376347" y="339426"/>
                    <a:pt x="3463477" y="370343"/>
                    <a:pt x="3548172" y="407069"/>
                  </a:cubicBezTo>
                  <a:cubicBezTo>
                    <a:pt x="3569345" y="416438"/>
                    <a:pt x="3590519" y="425432"/>
                    <a:pt x="3611505" y="435176"/>
                  </a:cubicBezTo>
                  <a:lnTo>
                    <a:pt x="3674089" y="464968"/>
                  </a:lnTo>
                  <a:lnTo>
                    <a:pt x="3735736" y="496823"/>
                  </a:lnTo>
                  <a:cubicBezTo>
                    <a:pt x="3756160" y="507690"/>
                    <a:pt x="3776397" y="519120"/>
                    <a:pt x="3796634" y="530176"/>
                  </a:cubicBezTo>
                  <a:cubicBezTo>
                    <a:pt x="3957965" y="621054"/>
                    <a:pt x="4110303" y="728046"/>
                    <a:pt x="4251585" y="847405"/>
                  </a:cubicBezTo>
                  <a:cubicBezTo>
                    <a:pt x="4393242" y="966390"/>
                    <a:pt x="4524781" y="1096991"/>
                    <a:pt x="4644515" y="1236775"/>
                  </a:cubicBezTo>
                  <a:cubicBezTo>
                    <a:pt x="4704663" y="1306479"/>
                    <a:pt x="4762375" y="1378057"/>
                    <a:pt x="4816527" y="1451883"/>
                  </a:cubicBezTo>
                  <a:cubicBezTo>
                    <a:pt x="4870679" y="1525897"/>
                    <a:pt x="4922020" y="1601598"/>
                    <a:pt x="4970738" y="1678610"/>
                  </a:cubicBezTo>
                  <a:cubicBezTo>
                    <a:pt x="5067799" y="1833008"/>
                    <a:pt x="5152494" y="1993965"/>
                    <a:pt x="5223885" y="2159232"/>
                  </a:cubicBezTo>
                  <a:cubicBezTo>
                    <a:pt x="5295275" y="2324686"/>
                    <a:pt x="5349615" y="2495199"/>
                    <a:pt x="5395709" y="2666087"/>
                  </a:cubicBezTo>
                  <a:cubicBezTo>
                    <a:pt x="5418757" y="2751718"/>
                    <a:pt x="5440680" y="2837537"/>
                    <a:pt x="5458855" y="2924292"/>
                  </a:cubicBezTo>
                  <a:cubicBezTo>
                    <a:pt x="5477406" y="3011048"/>
                    <a:pt x="5490522" y="3098740"/>
                    <a:pt x="5499142" y="3186995"/>
                  </a:cubicBezTo>
                  <a:cubicBezTo>
                    <a:pt x="5507761" y="3275250"/>
                    <a:pt x="5513944" y="3364254"/>
                    <a:pt x="5516755" y="3454007"/>
                  </a:cubicBezTo>
                  <a:cubicBezTo>
                    <a:pt x="5518629" y="3543761"/>
                    <a:pt x="5516755" y="3634264"/>
                    <a:pt x="5507386" y="3724580"/>
                  </a:cubicBezTo>
                  <a:close/>
                </a:path>
              </a:pathLst>
            </a:custGeom>
            <a:solidFill>
              <a:schemeClr val="bg1">
                <a:alpha val="30000"/>
              </a:schemeClr>
            </a:solidFill>
            <a:ln w="18736" cap="flat">
              <a:noFill/>
              <a:prstDash val="solid"/>
              <a:miter/>
            </a:ln>
          </p:spPr>
          <p:txBody>
            <a:bodyPr rtlCol="0" anchor="ctr"/>
            <a:lstStyle/>
            <a:p>
              <a:endParaRPr lang="en-US"/>
            </a:p>
          </p:txBody>
        </p:sp>
        <p:sp>
          <p:nvSpPr>
            <p:cNvPr id="3094" name="Freeform: Shape 3093">
              <a:extLst>
                <a:ext uri="{FF2B5EF4-FFF2-40B4-BE49-F238E27FC236}">
                  <a16:creationId xmlns:a16="http://schemas.microsoft.com/office/drawing/2014/main" id="{C7E50BFD-51AC-4ACE-820C-A285E66723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49" y="241478"/>
              <a:ext cx="5953893" cy="6434152"/>
            </a:xfrm>
            <a:custGeom>
              <a:avLst/>
              <a:gdLst>
                <a:gd name="connsiteX0" fmla="*/ 2739452 w 5953893"/>
                <a:gd name="connsiteY0" fmla="*/ 0 h 6434152"/>
                <a:gd name="connsiteX1" fmla="*/ 0 w 5953893"/>
                <a:gd name="connsiteY1" fmla="*/ 1610693 h 6434152"/>
                <a:gd name="connsiteX2" fmla="*/ 0 w 5953893"/>
                <a:gd name="connsiteY2" fmla="*/ 4823273 h 6434152"/>
                <a:gd name="connsiteX3" fmla="*/ 352456 w 5953893"/>
                <a:gd name="connsiteY3" fmla="*/ 5326193 h 6434152"/>
                <a:gd name="connsiteX4" fmla="*/ 2739452 w 5953893"/>
                <a:gd name="connsiteY4" fmla="*/ 6434153 h 6434152"/>
                <a:gd name="connsiteX5" fmla="*/ 4618282 w 5953893"/>
                <a:gd name="connsiteY5" fmla="*/ 5167859 h 6434152"/>
                <a:gd name="connsiteX6" fmla="*/ 5860029 w 5953893"/>
                <a:gd name="connsiteY6" fmla="*/ 3948409 h 6434152"/>
                <a:gd name="connsiteX7" fmla="*/ 2739452 w 5953893"/>
                <a:gd name="connsiteY7" fmla="*/ 0 h 6434152"/>
                <a:gd name="connsiteX8" fmla="*/ 5317011 w 5953893"/>
                <a:gd name="connsiteY8" fmla="*/ 3797009 h 6434152"/>
                <a:gd name="connsiteX9" fmla="*/ 5176478 w 5953893"/>
                <a:gd name="connsiteY9" fmla="*/ 4100747 h 6434152"/>
                <a:gd name="connsiteX10" fmla="*/ 4942257 w 5953893"/>
                <a:gd name="connsiteY10" fmla="*/ 4250274 h 6434152"/>
                <a:gd name="connsiteX11" fmla="*/ 4216171 w 5953893"/>
                <a:gd name="connsiteY11" fmla="*/ 4773243 h 6434152"/>
                <a:gd name="connsiteX12" fmla="*/ 3905125 w 5953893"/>
                <a:gd name="connsiteY12" fmla="*/ 5105837 h 6434152"/>
                <a:gd name="connsiteX13" fmla="*/ 3308329 w 5953893"/>
                <a:gd name="connsiteY13" fmla="*/ 5682022 h 6434152"/>
                <a:gd name="connsiteX14" fmla="*/ 2739452 w 5953893"/>
                <a:gd name="connsiteY14" fmla="*/ 5870898 h 6434152"/>
                <a:gd name="connsiteX15" fmla="*/ 1647419 w 5953893"/>
                <a:gd name="connsiteY15" fmla="*/ 5625809 h 6434152"/>
                <a:gd name="connsiteX16" fmla="*/ 781175 w 5953893"/>
                <a:gd name="connsiteY16" fmla="*/ 4960620 h 6434152"/>
                <a:gd name="connsiteX17" fmla="*/ 312545 w 5953893"/>
                <a:gd name="connsiteY17" fmla="*/ 4165205 h 6434152"/>
                <a:gd name="connsiteX18" fmla="*/ 142032 w 5953893"/>
                <a:gd name="connsiteY18" fmla="*/ 3217451 h 6434152"/>
                <a:gd name="connsiteX19" fmla="*/ 347210 w 5953893"/>
                <a:gd name="connsiteY19" fmla="*/ 2181444 h 6434152"/>
                <a:gd name="connsiteX20" fmla="*/ 906155 w 5953893"/>
                <a:gd name="connsiteY20" fmla="*/ 1337497 h 6434152"/>
                <a:gd name="connsiteX21" fmla="*/ 2739265 w 5953893"/>
                <a:gd name="connsiteY21" fmla="*/ 563818 h 6434152"/>
                <a:gd name="connsiteX22" fmla="*/ 3849849 w 5953893"/>
                <a:gd name="connsiteY22" fmla="*/ 881796 h 6434152"/>
                <a:gd name="connsiteX23" fmla="*/ 4834515 w 5953893"/>
                <a:gd name="connsiteY23" fmla="*/ 1742419 h 6434152"/>
                <a:gd name="connsiteX24" fmla="*/ 5325256 w 5953893"/>
                <a:gd name="connsiteY24" fmla="*/ 2742076 h 6434152"/>
                <a:gd name="connsiteX25" fmla="*/ 5317011 w 5953893"/>
                <a:gd name="connsiteY25" fmla="*/ 3797009 h 64341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953893" h="6434152">
                  <a:moveTo>
                    <a:pt x="2739452" y="0"/>
                  </a:moveTo>
                  <a:cubicBezTo>
                    <a:pt x="1568346" y="0"/>
                    <a:pt x="546204" y="647950"/>
                    <a:pt x="0" y="1610693"/>
                  </a:cubicBezTo>
                  <a:lnTo>
                    <a:pt x="0" y="4823273"/>
                  </a:lnTo>
                  <a:cubicBezTo>
                    <a:pt x="101746" y="5002593"/>
                    <a:pt x="219793" y="5171045"/>
                    <a:pt x="352456" y="5326193"/>
                  </a:cubicBezTo>
                  <a:cubicBezTo>
                    <a:pt x="932013" y="6005060"/>
                    <a:pt x="1786453" y="6434153"/>
                    <a:pt x="2739452" y="6434153"/>
                  </a:cubicBezTo>
                  <a:cubicBezTo>
                    <a:pt x="3612442" y="6434153"/>
                    <a:pt x="4046220" y="5750227"/>
                    <a:pt x="4618282" y="5167859"/>
                  </a:cubicBezTo>
                  <a:cubicBezTo>
                    <a:pt x="5190344" y="4585679"/>
                    <a:pt x="5621311" y="4803036"/>
                    <a:pt x="5860029" y="3948409"/>
                  </a:cubicBezTo>
                  <a:cubicBezTo>
                    <a:pt x="6403423" y="2003810"/>
                    <a:pt x="4485244" y="0"/>
                    <a:pt x="2739452" y="0"/>
                  </a:cubicBezTo>
                  <a:close/>
                  <a:moveTo>
                    <a:pt x="5317011" y="3797009"/>
                  </a:moveTo>
                  <a:cubicBezTo>
                    <a:pt x="5275976" y="3943538"/>
                    <a:pt x="5228756" y="4045658"/>
                    <a:pt x="5176478" y="4100747"/>
                  </a:cubicBezTo>
                  <a:cubicBezTo>
                    <a:pt x="5131883" y="4147591"/>
                    <a:pt x="5061991" y="4186004"/>
                    <a:pt x="4942257" y="4250274"/>
                  </a:cubicBezTo>
                  <a:cubicBezTo>
                    <a:pt x="4753381" y="4351458"/>
                    <a:pt x="4494613" y="4489929"/>
                    <a:pt x="4216171" y="4773243"/>
                  </a:cubicBezTo>
                  <a:cubicBezTo>
                    <a:pt x="4106555" y="4884733"/>
                    <a:pt x="4004247" y="4997159"/>
                    <a:pt x="3905125" y="5105837"/>
                  </a:cubicBezTo>
                  <a:cubicBezTo>
                    <a:pt x="3701071" y="5329753"/>
                    <a:pt x="3508260" y="5541302"/>
                    <a:pt x="3308329" y="5682022"/>
                  </a:cubicBezTo>
                  <a:cubicBezTo>
                    <a:pt x="3122826" y="5812624"/>
                    <a:pt x="2947441" y="5870898"/>
                    <a:pt x="2739452" y="5870898"/>
                  </a:cubicBezTo>
                  <a:cubicBezTo>
                    <a:pt x="2357765" y="5870898"/>
                    <a:pt x="1990319" y="5788452"/>
                    <a:pt x="1647419" y="5625809"/>
                  </a:cubicBezTo>
                  <a:cubicBezTo>
                    <a:pt x="1319509" y="5470286"/>
                    <a:pt x="1019893" y="5240187"/>
                    <a:pt x="781175" y="4960620"/>
                  </a:cubicBezTo>
                  <a:cubicBezTo>
                    <a:pt x="579370" y="4724151"/>
                    <a:pt x="421598" y="4456576"/>
                    <a:pt x="312545" y="4165205"/>
                  </a:cubicBezTo>
                  <a:cubicBezTo>
                    <a:pt x="199369" y="3863153"/>
                    <a:pt x="142032" y="3544237"/>
                    <a:pt x="142032" y="3217451"/>
                  </a:cubicBezTo>
                  <a:cubicBezTo>
                    <a:pt x="142032" y="2857688"/>
                    <a:pt x="211174" y="2509166"/>
                    <a:pt x="347210" y="2181444"/>
                  </a:cubicBezTo>
                  <a:cubicBezTo>
                    <a:pt x="478561" y="1865339"/>
                    <a:pt x="666688" y="1581275"/>
                    <a:pt x="906155" y="1337497"/>
                  </a:cubicBezTo>
                  <a:cubicBezTo>
                    <a:pt x="1396334" y="838512"/>
                    <a:pt x="2047469" y="563818"/>
                    <a:pt x="2739265" y="563818"/>
                  </a:cubicBezTo>
                  <a:cubicBezTo>
                    <a:pt x="3094157" y="563818"/>
                    <a:pt x="3478280" y="673808"/>
                    <a:pt x="3849849" y="881796"/>
                  </a:cubicBezTo>
                  <a:cubicBezTo>
                    <a:pt x="4226851" y="1092783"/>
                    <a:pt x="4567316" y="1390338"/>
                    <a:pt x="4834515" y="1742419"/>
                  </a:cubicBezTo>
                  <a:cubicBezTo>
                    <a:pt x="5070798" y="2053653"/>
                    <a:pt x="5240374" y="2399363"/>
                    <a:pt x="5325256" y="2742076"/>
                  </a:cubicBezTo>
                  <a:cubicBezTo>
                    <a:pt x="5414634" y="3102964"/>
                    <a:pt x="5411824" y="3458044"/>
                    <a:pt x="5317011" y="3797009"/>
                  </a:cubicBezTo>
                  <a:close/>
                </a:path>
              </a:pathLst>
            </a:custGeom>
            <a:solidFill>
              <a:schemeClr val="bg1">
                <a:alpha val="30000"/>
              </a:schemeClr>
            </a:solidFill>
            <a:ln w="18736" cap="flat">
              <a:noFill/>
              <a:prstDash val="solid"/>
              <a:miter/>
            </a:ln>
          </p:spPr>
          <p:txBody>
            <a:bodyPr rtlCol="0" anchor="ctr"/>
            <a:lstStyle/>
            <a:p>
              <a:endParaRPr lang="en-US"/>
            </a:p>
          </p:txBody>
        </p:sp>
        <p:sp>
          <p:nvSpPr>
            <p:cNvPr id="3095" name="Freeform: Shape 3094">
              <a:extLst>
                <a:ext uri="{FF2B5EF4-FFF2-40B4-BE49-F238E27FC236}">
                  <a16:creationId xmlns:a16="http://schemas.microsoft.com/office/drawing/2014/main" id="{A0394888-C50F-41C1-92D4-0E2B4315A8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49" y="231462"/>
              <a:ext cx="5953893" cy="6444167"/>
            </a:xfrm>
            <a:custGeom>
              <a:avLst/>
              <a:gdLst>
                <a:gd name="connsiteX0" fmla="*/ 2739452 w 5953893"/>
                <a:gd name="connsiteY0" fmla="*/ 0 h 6434152"/>
                <a:gd name="connsiteX1" fmla="*/ 0 w 5953893"/>
                <a:gd name="connsiteY1" fmla="*/ 1610693 h 6434152"/>
                <a:gd name="connsiteX2" fmla="*/ 0 w 5953893"/>
                <a:gd name="connsiteY2" fmla="*/ 4823273 h 6434152"/>
                <a:gd name="connsiteX3" fmla="*/ 352456 w 5953893"/>
                <a:gd name="connsiteY3" fmla="*/ 5326193 h 6434152"/>
                <a:gd name="connsiteX4" fmla="*/ 2739452 w 5953893"/>
                <a:gd name="connsiteY4" fmla="*/ 6434153 h 6434152"/>
                <a:gd name="connsiteX5" fmla="*/ 4618282 w 5953893"/>
                <a:gd name="connsiteY5" fmla="*/ 5167859 h 6434152"/>
                <a:gd name="connsiteX6" fmla="*/ 5860029 w 5953893"/>
                <a:gd name="connsiteY6" fmla="*/ 3948409 h 6434152"/>
                <a:gd name="connsiteX7" fmla="*/ 2739452 w 5953893"/>
                <a:gd name="connsiteY7" fmla="*/ 0 h 6434152"/>
                <a:gd name="connsiteX8" fmla="*/ 5208520 w 5953893"/>
                <a:gd name="connsiteY8" fmla="*/ 3766654 h 6434152"/>
                <a:gd name="connsiteX9" fmla="*/ 5094782 w 5953893"/>
                <a:gd name="connsiteY9" fmla="*/ 4022985 h 6434152"/>
                <a:gd name="connsiteX10" fmla="*/ 4888855 w 5953893"/>
                <a:gd name="connsiteY10" fmla="*/ 4150777 h 6434152"/>
                <a:gd name="connsiteX11" fmla="*/ 4135411 w 5953893"/>
                <a:gd name="connsiteY11" fmla="*/ 4694170 h 6434152"/>
                <a:gd name="connsiteX12" fmla="*/ 3821555 w 5953893"/>
                <a:gd name="connsiteY12" fmla="*/ 5029762 h 6434152"/>
                <a:gd name="connsiteX13" fmla="*/ 2739265 w 5953893"/>
                <a:gd name="connsiteY13" fmla="*/ 5758097 h 6434152"/>
                <a:gd name="connsiteX14" fmla="*/ 1695575 w 5953893"/>
                <a:gd name="connsiteY14" fmla="*/ 5523876 h 6434152"/>
                <a:gd name="connsiteX15" fmla="*/ 866619 w 5953893"/>
                <a:gd name="connsiteY15" fmla="*/ 4887356 h 6434152"/>
                <a:gd name="connsiteX16" fmla="*/ 417851 w 5953893"/>
                <a:gd name="connsiteY16" fmla="*/ 4125481 h 6434152"/>
                <a:gd name="connsiteX17" fmla="*/ 254645 w 5953893"/>
                <a:gd name="connsiteY17" fmla="*/ 3217264 h 6434152"/>
                <a:gd name="connsiteX18" fmla="*/ 451204 w 5953893"/>
                <a:gd name="connsiteY18" fmla="*/ 2224540 h 6434152"/>
                <a:gd name="connsiteX19" fmla="*/ 986540 w 5953893"/>
                <a:gd name="connsiteY19" fmla="*/ 1416383 h 6434152"/>
                <a:gd name="connsiteX20" fmla="*/ 2739452 w 5953893"/>
                <a:gd name="connsiteY20" fmla="*/ 676244 h 6434152"/>
                <a:gd name="connsiteX21" fmla="*/ 3794947 w 5953893"/>
                <a:gd name="connsiteY21" fmla="*/ 979795 h 6434152"/>
                <a:gd name="connsiteX22" fmla="*/ 4744762 w 5953893"/>
                <a:gd name="connsiteY22" fmla="*/ 1810250 h 6434152"/>
                <a:gd name="connsiteX23" fmla="*/ 5215827 w 5953893"/>
                <a:gd name="connsiteY23" fmla="*/ 2768871 h 6434152"/>
                <a:gd name="connsiteX24" fmla="*/ 5208520 w 5953893"/>
                <a:gd name="connsiteY24" fmla="*/ 3766654 h 64341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953893" h="6434152">
                  <a:moveTo>
                    <a:pt x="2739452" y="0"/>
                  </a:moveTo>
                  <a:cubicBezTo>
                    <a:pt x="1568346" y="0"/>
                    <a:pt x="546204" y="647950"/>
                    <a:pt x="0" y="1610693"/>
                  </a:cubicBezTo>
                  <a:lnTo>
                    <a:pt x="0" y="4823273"/>
                  </a:lnTo>
                  <a:cubicBezTo>
                    <a:pt x="101746" y="5002593"/>
                    <a:pt x="219793" y="5171045"/>
                    <a:pt x="352456" y="5326193"/>
                  </a:cubicBezTo>
                  <a:cubicBezTo>
                    <a:pt x="932013" y="6005060"/>
                    <a:pt x="1786453" y="6434153"/>
                    <a:pt x="2739452" y="6434153"/>
                  </a:cubicBezTo>
                  <a:cubicBezTo>
                    <a:pt x="3612442" y="6434153"/>
                    <a:pt x="4046220" y="5750227"/>
                    <a:pt x="4618282" y="5167859"/>
                  </a:cubicBezTo>
                  <a:cubicBezTo>
                    <a:pt x="5190344" y="4585679"/>
                    <a:pt x="5621311" y="4803036"/>
                    <a:pt x="5860029" y="3948409"/>
                  </a:cubicBezTo>
                  <a:cubicBezTo>
                    <a:pt x="6403423" y="2003810"/>
                    <a:pt x="4485244" y="0"/>
                    <a:pt x="2739452" y="0"/>
                  </a:cubicBezTo>
                  <a:close/>
                  <a:moveTo>
                    <a:pt x="5208520" y="3766654"/>
                  </a:moveTo>
                  <a:cubicBezTo>
                    <a:pt x="5173667" y="3891634"/>
                    <a:pt x="5133194" y="3982699"/>
                    <a:pt x="5094782" y="4022985"/>
                  </a:cubicBezTo>
                  <a:cubicBezTo>
                    <a:pt x="5060492" y="4058962"/>
                    <a:pt x="4984792" y="4099435"/>
                    <a:pt x="4888855" y="4150777"/>
                  </a:cubicBezTo>
                  <a:cubicBezTo>
                    <a:pt x="4693420" y="4255333"/>
                    <a:pt x="4426033" y="4398489"/>
                    <a:pt x="4135411" y="4694170"/>
                  </a:cubicBezTo>
                  <a:cubicBezTo>
                    <a:pt x="4024297" y="4807158"/>
                    <a:pt x="3921239" y="4920334"/>
                    <a:pt x="3821555" y="5029762"/>
                  </a:cubicBezTo>
                  <a:cubicBezTo>
                    <a:pt x="3385341" y="5508324"/>
                    <a:pt x="3138940" y="5758097"/>
                    <a:pt x="2739265" y="5758097"/>
                  </a:cubicBezTo>
                  <a:cubicBezTo>
                    <a:pt x="2374442" y="5758097"/>
                    <a:pt x="2023297" y="5679211"/>
                    <a:pt x="1695575" y="5523876"/>
                  </a:cubicBezTo>
                  <a:cubicBezTo>
                    <a:pt x="1381906" y="5375098"/>
                    <a:pt x="1095219" y="5154930"/>
                    <a:pt x="866619" y="4887356"/>
                  </a:cubicBezTo>
                  <a:cubicBezTo>
                    <a:pt x="673246" y="4661005"/>
                    <a:pt x="522220" y="4404673"/>
                    <a:pt x="417851" y="4125481"/>
                  </a:cubicBezTo>
                  <a:cubicBezTo>
                    <a:pt x="309547" y="3836171"/>
                    <a:pt x="254645" y="3530558"/>
                    <a:pt x="254645" y="3217264"/>
                  </a:cubicBezTo>
                  <a:cubicBezTo>
                    <a:pt x="254645" y="2872490"/>
                    <a:pt x="320790" y="2538585"/>
                    <a:pt x="451204" y="2224540"/>
                  </a:cubicBezTo>
                  <a:cubicBezTo>
                    <a:pt x="577121" y="1921739"/>
                    <a:pt x="757191" y="1649855"/>
                    <a:pt x="986540" y="1416383"/>
                  </a:cubicBezTo>
                  <a:cubicBezTo>
                    <a:pt x="1455357" y="939134"/>
                    <a:pt x="2078011" y="676244"/>
                    <a:pt x="2739452" y="676244"/>
                  </a:cubicBezTo>
                  <a:cubicBezTo>
                    <a:pt x="3075232" y="676244"/>
                    <a:pt x="3440243" y="781175"/>
                    <a:pt x="3794947" y="979795"/>
                  </a:cubicBezTo>
                  <a:cubicBezTo>
                    <a:pt x="4158459" y="1183286"/>
                    <a:pt x="4486931" y="1470348"/>
                    <a:pt x="4744762" y="1810250"/>
                  </a:cubicBezTo>
                  <a:cubicBezTo>
                    <a:pt x="4971862" y="2109491"/>
                    <a:pt x="5134693" y="2440961"/>
                    <a:pt x="5215827" y="2768871"/>
                  </a:cubicBezTo>
                  <a:cubicBezTo>
                    <a:pt x="5300334" y="3110834"/>
                    <a:pt x="5297898" y="3446614"/>
                    <a:pt x="5208520" y="3766654"/>
                  </a:cubicBezTo>
                  <a:close/>
                </a:path>
              </a:pathLst>
            </a:custGeom>
            <a:solidFill>
              <a:schemeClr val="bg1">
                <a:alpha val="30000"/>
              </a:schemeClr>
            </a:solidFill>
            <a:ln w="18736" cap="flat">
              <a:noFill/>
              <a:prstDash val="solid"/>
              <a:miter/>
            </a:ln>
          </p:spPr>
          <p:txBody>
            <a:bodyPr rtlCol="0" anchor="ctr"/>
            <a:lstStyle/>
            <a:p>
              <a:endParaRPr lang="en-US" dirty="0"/>
            </a:p>
          </p:txBody>
        </p:sp>
        <p:sp useBgFill="1">
          <p:nvSpPr>
            <p:cNvPr id="3096" name="Freeform: Shape 3095">
              <a:extLst>
                <a:ext uri="{FF2B5EF4-FFF2-40B4-BE49-F238E27FC236}">
                  <a16:creationId xmlns:a16="http://schemas.microsoft.com/office/drawing/2014/main" id="{F22C906F-48B7-4ABF-B36E-0C0A056A5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49" y="3725"/>
              <a:ext cx="5855313" cy="6880645"/>
            </a:xfrm>
            <a:custGeom>
              <a:avLst/>
              <a:gdLst>
                <a:gd name="connsiteX0" fmla="*/ 5855313 w 5855313"/>
                <a:gd name="connsiteY0" fmla="*/ 4717843 h 6880645"/>
                <a:gd name="connsiteX1" fmla="*/ 5855313 w 5855313"/>
                <a:gd name="connsiteY1" fmla="*/ 6880645 h 6880645"/>
                <a:gd name="connsiteX2" fmla="*/ 0 w 5855313"/>
                <a:gd name="connsiteY2" fmla="*/ 6880645 h 6880645"/>
                <a:gd name="connsiteX3" fmla="*/ 0 w 5855313"/>
                <a:gd name="connsiteY3" fmla="*/ 5268859 h 6880645"/>
                <a:gd name="connsiteX4" fmla="*/ 36130 w 5855313"/>
                <a:gd name="connsiteY4" fmla="*/ 5327430 h 6880645"/>
                <a:gd name="connsiteX5" fmla="*/ 2782721 w 5855313"/>
                <a:gd name="connsiteY5" fmla="*/ 6765687 h 6880645"/>
                <a:gd name="connsiteX6" fmla="*/ 5834702 w 5855313"/>
                <a:gd name="connsiteY6" fmla="*/ 4773305 h 6880645"/>
                <a:gd name="connsiteX7" fmla="*/ 9148 w 5855313"/>
                <a:gd name="connsiteY7" fmla="*/ 0 h 6880645"/>
                <a:gd name="connsiteX8" fmla="*/ 5855312 w 5855313"/>
                <a:gd name="connsiteY8" fmla="*/ 0 h 6880645"/>
                <a:gd name="connsiteX9" fmla="*/ 5855312 w 5855313"/>
                <a:gd name="connsiteY9" fmla="*/ 96759 h 6880645"/>
                <a:gd name="connsiteX10" fmla="*/ 5855313 w 5855313"/>
                <a:gd name="connsiteY10" fmla="*/ 96759 h 6880645"/>
                <a:gd name="connsiteX11" fmla="*/ 5855313 w 5855313"/>
                <a:gd name="connsiteY11" fmla="*/ 2289203 h 6880645"/>
                <a:gd name="connsiteX12" fmla="*/ 5834702 w 5855313"/>
                <a:gd name="connsiteY12" fmla="*/ 2233742 h 6880645"/>
                <a:gd name="connsiteX13" fmla="*/ 2782721 w 5855313"/>
                <a:gd name="connsiteY13" fmla="*/ 241359 h 6880645"/>
                <a:gd name="connsiteX14" fmla="*/ 36130 w 5855313"/>
                <a:gd name="connsiteY14" fmla="*/ 1679616 h 6880645"/>
                <a:gd name="connsiteX15" fmla="*/ 0 w 5855313"/>
                <a:gd name="connsiteY15" fmla="*/ 1738187 h 6880645"/>
                <a:gd name="connsiteX16" fmla="*/ 0 w 5855313"/>
                <a:gd name="connsiteY16" fmla="*/ 96759 h 6880645"/>
                <a:gd name="connsiteX17" fmla="*/ 9148 w 5855313"/>
                <a:gd name="connsiteY17" fmla="*/ 96759 h 68806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855313" h="6880645">
                  <a:moveTo>
                    <a:pt x="5855313" y="4717843"/>
                  </a:moveTo>
                  <a:lnTo>
                    <a:pt x="5855313" y="6880645"/>
                  </a:lnTo>
                  <a:lnTo>
                    <a:pt x="0" y="6880645"/>
                  </a:lnTo>
                  <a:lnTo>
                    <a:pt x="0" y="5268859"/>
                  </a:lnTo>
                  <a:lnTo>
                    <a:pt x="36130" y="5327430"/>
                  </a:lnTo>
                  <a:cubicBezTo>
                    <a:pt x="631370" y="6195172"/>
                    <a:pt x="1639396" y="6765687"/>
                    <a:pt x="2782721" y="6765687"/>
                  </a:cubicBezTo>
                  <a:cubicBezTo>
                    <a:pt x="4154711" y="6765687"/>
                    <a:pt x="5331871" y="5944145"/>
                    <a:pt x="5834702" y="4773305"/>
                  </a:cubicBezTo>
                  <a:close/>
                  <a:moveTo>
                    <a:pt x="9148" y="0"/>
                  </a:moveTo>
                  <a:lnTo>
                    <a:pt x="5855312" y="0"/>
                  </a:lnTo>
                  <a:lnTo>
                    <a:pt x="5855312" y="96759"/>
                  </a:lnTo>
                  <a:lnTo>
                    <a:pt x="5855313" y="96759"/>
                  </a:lnTo>
                  <a:lnTo>
                    <a:pt x="5855313" y="2289203"/>
                  </a:lnTo>
                  <a:lnTo>
                    <a:pt x="5834702" y="2233742"/>
                  </a:lnTo>
                  <a:cubicBezTo>
                    <a:pt x="5331871" y="1062902"/>
                    <a:pt x="4154711" y="241359"/>
                    <a:pt x="2782721" y="241359"/>
                  </a:cubicBezTo>
                  <a:cubicBezTo>
                    <a:pt x="1639396" y="241359"/>
                    <a:pt x="631370" y="811875"/>
                    <a:pt x="36130" y="1679616"/>
                  </a:cubicBezTo>
                  <a:lnTo>
                    <a:pt x="0" y="1738187"/>
                  </a:lnTo>
                  <a:lnTo>
                    <a:pt x="0" y="96759"/>
                  </a:lnTo>
                  <a:lnTo>
                    <a:pt x="9148" y="96759"/>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097" name="Freeform: Shape 3096">
              <a:extLst>
                <a:ext uri="{FF2B5EF4-FFF2-40B4-BE49-F238E27FC236}">
                  <a16:creationId xmlns:a16="http://schemas.microsoft.com/office/drawing/2014/main" id="{B4ABE2AA-A788-450F-94A8-AED4B698F3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49" y="26370"/>
              <a:ext cx="6254832" cy="6864558"/>
            </a:xfrm>
            <a:custGeom>
              <a:avLst/>
              <a:gdLst>
                <a:gd name="connsiteX0" fmla="*/ 2766060 w 6254832"/>
                <a:gd name="connsiteY0" fmla="*/ 0 h 6864558"/>
                <a:gd name="connsiteX1" fmla="*/ 0 w 6254832"/>
                <a:gd name="connsiteY1" fmla="*/ 1340683 h 6864558"/>
                <a:gd name="connsiteX2" fmla="*/ 0 w 6254832"/>
                <a:gd name="connsiteY2" fmla="*/ 2201306 h 6864558"/>
                <a:gd name="connsiteX3" fmla="*/ 1312 w 6254832"/>
                <a:gd name="connsiteY3" fmla="*/ 2197746 h 6864558"/>
                <a:gd name="connsiteX4" fmla="*/ 612723 w 6254832"/>
                <a:gd name="connsiteY4" fmla="*/ 1201649 h 6864558"/>
                <a:gd name="connsiteX5" fmla="*/ 1571344 w 6254832"/>
                <a:gd name="connsiteY5" fmla="*/ 483245 h 6864558"/>
                <a:gd name="connsiteX6" fmla="*/ 1641235 w 6254832"/>
                <a:gd name="connsiteY6" fmla="*/ 452328 h 6864558"/>
                <a:gd name="connsiteX7" fmla="*/ 1711502 w 6254832"/>
                <a:gd name="connsiteY7" fmla="*/ 422348 h 6864558"/>
                <a:gd name="connsiteX8" fmla="*/ 1783080 w 6254832"/>
                <a:gd name="connsiteY8" fmla="*/ 395178 h 6864558"/>
                <a:gd name="connsiteX9" fmla="*/ 1855220 w 6254832"/>
                <a:gd name="connsiteY9" fmla="*/ 369133 h 6864558"/>
                <a:gd name="connsiteX10" fmla="*/ 1928297 w 6254832"/>
                <a:gd name="connsiteY10" fmla="*/ 345711 h 6864558"/>
                <a:gd name="connsiteX11" fmla="*/ 2001749 w 6254832"/>
                <a:gd name="connsiteY11" fmla="*/ 323600 h 6864558"/>
                <a:gd name="connsiteX12" fmla="*/ 2076138 w 6254832"/>
                <a:gd name="connsiteY12" fmla="*/ 304300 h 6864558"/>
                <a:gd name="connsiteX13" fmla="*/ 2113426 w 6254832"/>
                <a:gd name="connsiteY13" fmla="*/ 294744 h 6864558"/>
                <a:gd name="connsiteX14" fmla="*/ 2132163 w 6254832"/>
                <a:gd name="connsiteY14" fmla="*/ 290060 h 6864558"/>
                <a:gd name="connsiteX15" fmla="*/ 2151089 w 6254832"/>
                <a:gd name="connsiteY15" fmla="*/ 286312 h 6864558"/>
                <a:gd name="connsiteX16" fmla="*/ 2763249 w 6254832"/>
                <a:gd name="connsiteY16" fmla="*/ 218482 h 6864558"/>
                <a:gd name="connsiteX17" fmla="*/ 3372225 w 6254832"/>
                <a:gd name="connsiteY17" fmla="*/ 301302 h 6864558"/>
                <a:gd name="connsiteX18" fmla="*/ 3663596 w 6254832"/>
                <a:gd name="connsiteY18" fmla="*/ 398364 h 6864558"/>
                <a:gd name="connsiteX19" fmla="*/ 3941663 w 6254832"/>
                <a:gd name="connsiteY19" fmla="*/ 526717 h 6864558"/>
                <a:gd name="connsiteX20" fmla="*/ 4204366 w 6254832"/>
                <a:gd name="connsiteY20" fmla="*/ 681678 h 6864558"/>
                <a:gd name="connsiteX21" fmla="*/ 4450018 w 6254832"/>
                <a:gd name="connsiteY21" fmla="*/ 860061 h 6864558"/>
                <a:gd name="connsiteX22" fmla="*/ 4678992 w 6254832"/>
                <a:gd name="connsiteY22" fmla="*/ 1057181 h 6864558"/>
                <a:gd name="connsiteX23" fmla="*/ 4889791 w 6254832"/>
                <a:gd name="connsiteY23" fmla="*/ 1271166 h 6864558"/>
                <a:gd name="connsiteX24" fmla="*/ 5083164 w 6254832"/>
                <a:gd name="connsiteY24" fmla="*/ 1498642 h 6864558"/>
                <a:gd name="connsiteX25" fmla="*/ 5257987 w 6254832"/>
                <a:gd name="connsiteY25" fmla="*/ 1738484 h 6864558"/>
                <a:gd name="connsiteX26" fmla="*/ 5413510 w 6254832"/>
                <a:gd name="connsiteY26" fmla="*/ 1989195 h 6864558"/>
                <a:gd name="connsiteX27" fmla="*/ 5548609 w 6254832"/>
                <a:gd name="connsiteY27" fmla="*/ 2249462 h 6864558"/>
                <a:gd name="connsiteX28" fmla="*/ 5747791 w 6254832"/>
                <a:gd name="connsiteY28" fmla="*/ 2795666 h 6864558"/>
                <a:gd name="connsiteX29" fmla="*/ 5806814 w 6254832"/>
                <a:gd name="connsiteY29" fmla="*/ 3078980 h 6864558"/>
                <a:gd name="connsiteX30" fmla="*/ 5816933 w 6254832"/>
                <a:gd name="connsiteY30" fmla="*/ 3150558 h 6864558"/>
                <a:gd name="connsiteX31" fmla="*/ 5825178 w 6254832"/>
                <a:gd name="connsiteY31" fmla="*/ 3222323 h 6864558"/>
                <a:gd name="connsiteX32" fmla="*/ 5831923 w 6254832"/>
                <a:gd name="connsiteY32" fmla="*/ 3294276 h 6864558"/>
                <a:gd name="connsiteX33" fmla="*/ 5836233 w 6254832"/>
                <a:gd name="connsiteY33" fmla="*/ 3366416 h 6864558"/>
                <a:gd name="connsiteX34" fmla="*/ 5833047 w 6254832"/>
                <a:gd name="connsiteY34" fmla="*/ 3655726 h 6864558"/>
                <a:gd name="connsiteX35" fmla="*/ 5827426 w 6254832"/>
                <a:gd name="connsiteY35" fmla="*/ 3728054 h 6864558"/>
                <a:gd name="connsiteX36" fmla="*/ 5819556 w 6254832"/>
                <a:gd name="connsiteY36" fmla="*/ 3800194 h 6864558"/>
                <a:gd name="connsiteX37" fmla="*/ 5809063 w 6254832"/>
                <a:gd name="connsiteY37" fmla="*/ 3872147 h 6864558"/>
                <a:gd name="connsiteX38" fmla="*/ 5796696 w 6254832"/>
                <a:gd name="connsiteY38" fmla="*/ 3943912 h 6864558"/>
                <a:gd name="connsiteX39" fmla="*/ 5725305 w 6254832"/>
                <a:gd name="connsiteY39" fmla="*/ 4225165 h 6864558"/>
                <a:gd name="connsiteX40" fmla="*/ 5605384 w 6254832"/>
                <a:gd name="connsiteY40" fmla="*/ 4478312 h 6864558"/>
                <a:gd name="connsiteX41" fmla="*/ 5412573 w 6254832"/>
                <a:gd name="connsiteY41" fmla="*/ 4677306 h 6864558"/>
                <a:gd name="connsiteX42" fmla="*/ 5155867 w 6254832"/>
                <a:gd name="connsiteY42" fmla="*/ 4834703 h 6864558"/>
                <a:gd name="connsiteX43" fmla="*/ 4645452 w 6254832"/>
                <a:gd name="connsiteY43" fmla="*/ 5207396 h 6864558"/>
                <a:gd name="connsiteX44" fmla="*/ 4536211 w 6254832"/>
                <a:gd name="connsiteY44" fmla="*/ 5319072 h 6864558"/>
                <a:gd name="connsiteX45" fmla="*/ 4430343 w 6254832"/>
                <a:gd name="connsiteY45" fmla="*/ 5432061 h 6864558"/>
                <a:gd name="connsiteX46" fmla="*/ 4220668 w 6254832"/>
                <a:gd name="connsiteY46" fmla="*/ 5657663 h 6864558"/>
                <a:gd name="connsiteX47" fmla="*/ 4115174 w 6254832"/>
                <a:gd name="connsiteY47" fmla="*/ 5768777 h 6864558"/>
                <a:gd name="connsiteX48" fmla="*/ 4007245 w 6254832"/>
                <a:gd name="connsiteY48" fmla="*/ 5876707 h 6864558"/>
                <a:gd name="connsiteX49" fmla="*/ 3781081 w 6254832"/>
                <a:gd name="connsiteY49" fmla="*/ 6078887 h 6864558"/>
                <a:gd name="connsiteX50" fmla="*/ 3534493 w 6254832"/>
                <a:gd name="connsiteY50" fmla="*/ 6249775 h 6864558"/>
                <a:gd name="connsiteX51" fmla="*/ 3265232 w 6254832"/>
                <a:gd name="connsiteY51" fmla="*/ 6373068 h 6864558"/>
                <a:gd name="connsiteX52" fmla="*/ 3194779 w 6254832"/>
                <a:gd name="connsiteY52" fmla="*/ 6394804 h 6864558"/>
                <a:gd name="connsiteX53" fmla="*/ 3123575 w 6254832"/>
                <a:gd name="connsiteY53" fmla="*/ 6412792 h 6864558"/>
                <a:gd name="connsiteX54" fmla="*/ 3051435 w 6254832"/>
                <a:gd name="connsiteY54" fmla="*/ 6426471 h 6864558"/>
                <a:gd name="connsiteX55" fmla="*/ 2978733 w 6254832"/>
                <a:gd name="connsiteY55" fmla="*/ 6436214 h 6864558"/>
                <a:gd name="connsiteX56" fmla="*/ 2905656 w 6254832"/>
                <a:gd name="connsiteY56" fmla="*/ 6442211 h 6864558"/>
                <a:gd name="connsiteX57" fmla="*/ 2832204 w 6254832"/>
                <a:gd name="connsiteY57" fmla="*/ 6444459 h 6864558"/>
                <a:gd name="connsiteX58" fmla="*/ 2758565 w 6254832"/>
                <a:gd name="connsiteY58" fmla="*/ 6443335 h 6864558"/>
                <a:gd name="connsiteX59" fmla="*/ 2683239 w 6254832"/>
                <a:gd name="connsiteY59" fmla="*/ 6438463 h 6864558"/>
                <a:gd name="connsiteX60" fmla="*/ 2091503 w 6254832"/>
                <a:gd name="connsiteY60" fmla="*/ 6343275 h 6864558"/>
                <a:gd name="connsiteX61" fmla="*/ 1948347 w 6254832"/>
                <a:gd name="connsiteY61" fmla="*/ 6301490 h 6864558"/>
                <a:gd name="connsiteX62" fmla="*/ 1807626 w 6254832"/>
                <a:gd name="connsiteY62" fmla="*/ 6252585 h 6864558"/>
                <a:gd name="connsiteX63" fmla="*/ 1738297 w 6254832"/>
                <a:gd name="connsiteY63" fmla="*/ 6225790 h 6864558"/>
                <a:gd name="connsiteX64" fmla="*/ 1669529 w 6254832"/>
                <a:gd name="connsiteY64" fmla="*/ 6197684 h 6864558"/>
                <a:gd name="connsiteX65" fmla="*/ 1635239 w 6254832"/>
                <a:gd name="connsiteY65" fmla="*/ 6183630 h 6864558"/>
                <a:gd name="connsiteX66" fmla="*/ 1601699 w 6254832"/>
                <a:gd name="connsiteY66" fmla="*/ 6167891 h 6864558"/>
                <a:gd name="connsiteX67" fmla="*/ 1534618 w 6254832"/>
                <a:gd name="connsiteY67" fmla="*/ 6136411 h 6864558"/>
                <a:gd name="connsiteX68" fmla="*/ 592299 w 6254832"/>
                <a:gd name="connsiteY68" fmla="*/ 5443116 h 6864558"/>
                <a:gd name="connsiteX69" fmla="*/ 0 w 6254832"/>
                <a:gd name="connsiteY69" fmla="*/ 4496675 h 6864558"/>
                <a:gd name="connsiteX70" fmla="*/ 0 w 6254832"/>
                <a:gd name="connsiteY70" fmla="*/ 5523875 h 6864558"/>
                <a:gd name="connsiteX71" fmla="*/ 2766060 w 6254832"/>
                <a:gd name="connsiteY71" fmla="*/ 6864559 h 6864558"/>
                <a:gd name="connsiteX72" fmla="*/ 6254833 w 6254832"/>
                <a:gd name="connsiteY72" fmla="*/ 3432373 h 6864558"/>
                <a:gd name="connsiteX73" fmla="*/ 2766060 w 6254832"/>
                <a:gd name="connsiteY73" fmla="*/ 0 h 6864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6254832" h="6864558">
                  <a:moveTo>
                    <a:pt x="2766060" y="0"/>
                  </a:moveTo>
                  <a:cubicBezTo>
                    <a:pt x="1639549" y="0"/>
                    <a:pt x="637831" y="525405"/>
                    <a:pt x="0" y="1340683"/>
                  </a:cubicBezTo>
                  <a:lnTo>
                    <a:pt x="0" y="2201306"/>
                  </a:lnTo>
                  <a:cubicBezTo>
                    <a:pt x="375" y="2200181"/>
                    <a:pt x="937" y="2198870"/>
                    <a:pt x="1312" y="2197746"/>
                  </a:cubicBezTo>
                  <a:cubicBezTo>
                    <a:pt x="142969" y="1837045"/>
                    <a:pt x="347959" y="1497143"/>
                    <a:pt x="612723" y="1201649"/>
                  </a:cubicBezTo>
                  <a:cubicBezTo>
                    <a:pt x="876550" y="906155"/>
                    <a:pt x="1201836" y="655258"/>
                    <a:pt x="1571344" y="483245"/>
                  </a:cubicBezTo>
                  <a:lnTo>
                    <a:pt x="1641235" y="452328"/>
                  </a:lnTo>
                  <a:cubicBezTo>
                    <a:pt x="1664658" y="442210"/>
                    <a:pt x="1687518" y="430967"/>
                    <a:pt x="1711502" y="422348"/>
                  </a:cubicBezTo>
                  <a:lnTo>
                    <a:pt x="1783080" y="395178"/>
                  </a:lnTo>
                  <a:cubicBezTo>
                    <a:pt x="1807064" y="386372"/>
                    <a:pt x="1830674" y="376441"/>
                    <a:pt x="1855220" y="369133"/>
                  </a:cubicBezTo>
                  <a:lnTo>
                    <a:pt x="1928297" y="345711"/>
                  </a:lnTo>
                  <a:cubicBezTo>
                    <a:pt x="1952656" y="338028"/>
                    <a:pt x="1976828" y="329409"/>
                    <a:pt x="2001749" y="323600"/>
                  </a:cubicBezTo>
                  <a:lnTo>
                    <a:pt x="2076138" y="304300"/>
                  </a:lnTo>
                  <a:lnTo>
                    <a:pt x="2113426" y="294744"/>
                  </a:lnTo>
                  <a:lnTo>
                    <a:pt x="2132163" y="290060"/>
                  </a:lnTo>
                  <a:lnTo>
                    <a:pt x="2151089" y="286312"/>
                  </a:lnTo>
                  <a:cubicBezTo>
                    <a:pt x="2351395" y="241716"/>
                    <a:pt x="2557322" y="219044"/>
                    <a:pt x="2763249" y="218482"/>
                  </a:cubicBezTo>
                  <a:cubicBezTo>
                    <a:pt x="2968802" y="218294"/>
                    <a:pt x="3174167" y="247900"/>
                    <a:pt x="3372225" y="301302"/>
                  </a:cubicBezTo>
                  <a:cubicBezTo>
                    <a:pt x="3471347" y="327910"/>
                    <a:pt x="3568596" y="360513"/>
                    <a:pt x="3663596" y="398364"/>
                  </a:cubicBezTo>
                  <a:cubicBezTo>
                    <a:pt x="3758784" y="435652"/>
                    <a:pt x="3851348" y="479311"/>
                    <a:pt x="3941663" y="526717"/>
                  </a:cubicBezTo>
                  <a:cubicBezTo>
                    <a:pt x="4031979" y="573936"/>
                    <a:pt x="4119297" y="626402"/>
                    <a:pt x="4204366" y="681678"/>
                  </a:cubicBezTo>
                  <a:cubicBezTo>
                    <a:pt x="4289060" y="737516"/>
                    <a:pt x="4370944" y="797289"/>
                    <a:pt x="4450018" y="860061"/>
                  </a:cubicBezTo>
                  <a:cubicBezTo>
                    <a:pt x="4529091" y="922832"/>
                    <a:pt x="4605540" y="988601"/>
                    <a:pt x="4678992" y="1057181"/>
                  </a:cubicBezTo>
                  <a:cubicBezTo>
                    <a:pt x="4752444" y="1125574"/>
                    <a:pt x="4822335" y="1197527"/>
                    <a:pt x="4889791" y="1271166"/>
                  </a:cubicBezTo>
                  <a:cubicBezTo>
                    <a:pt x="4957247" y="1344805"/>
                    <a:pt x="5021705" y="1420693"/>
                    <a:pt x="5083164" y="1498642"/>
                  </a:cubicBezTo>
                  <a:cubicBezTo>
                    <a:pt x="5144062" y="1576965"/>
                    <a:pt x="5202899" y="1656601"/>
                    <a:pt x="5257987" y="1738484"/>
                  </a:cubicBezTo>
                  <a:cubicBezTo>
                    <a:pt x="5313076" y="1820368"/>
                    <a:pt x="5365354" y="1903751"/>
                    <a:pt x="5413510" y="1989195"/>
                  </a:cubicBezTo>
                  <a:cubicBezTo>
                    <a:pt x="5462041" y="2074451"/>
                    <a:pt x="5507011" y="2161207"/>
                    <a:pt x="5548609" y="2249462"/>
                  </a:cubicBezTo>
                  <a:cubicBezTo>
                    <a:pt x="5631430" y="2426158"/>
                    <a:pt x="5698323" y="2608851"/>
                    <a:pt x="5747791" y="2795666"/>
                  </a:cubicBezTo>
                  <a:cubicBezTo>
                    <a:pt x="5771963" y="2889167"/>
                    <a:pt x="5791825" y="2983792"/>
                    <a:pt x="5806814" y="3078980"/>
                  </a:cubicBezTo>
                  <a:cubicBezTo>
                    <a:pt x="5810562" y="3102777"/>
                    <a:pt x="5814497" y="3126574"/>
                    <a:pt x="5816933" y="3150558"/>
                  </a:cubicBezTo>
                  <a:cubicBezTo>
                    <a:pt x="5819556" y="3174542"/>
                    <a:pt x="5823304" y="3198339"/>
                    <a:pt x="5825178" y="3222323"/>
                  </a:cubicBezTo>
                  <a:cubicBezTo>
                    <a:pt x="5827426" y="3246308"/>
                    <a:pt x="5830050" y="3270292"/>
                    <a:pt x="5831923" y="3294276"/>
                  </a:cubicBezTo>
                  <a:lnTo>
                    <a:pt x="5836233" y="3366416"/>
                  </a:lnTo>
                  <a:cubicBezTo>
                    <a:pt x="5839981" y="3462728"/>
                    <a:pt x="5839981" y="3559227"/>
                    <a:pt x="5833047" y="3655726"/>
                  </a:cubicBezTo>
                  <a:cubicBezTo>
                    <a:pt x="5830986" y="3679711"/>
                    <a:pt x="5830237" y="3704069"/>
                    <a:pt x="5827426" y="3728054"/>
                  </a:cubicBezTo>
                  <a:lnTo>
                    <a:pt x="5819556" y="3800194"/>
                  </a:lnTo>
                  <a:lnTo>
                    <a:pt x="5809063" y="3872147"/>
                  </a:lnTo>
                  <a:cubicBezTo>
                    <a:pt x="5805690" y="3896131"/>
                    <a:pt x="5800818" y="3919928"/>
                    <a:pt x="5796696" y="3943912"/>
                  </a:cubicBezTo>
                  <a:cubicBezTo>
                    <a:pt x="5778708" y="4039287"/>
                    <a:pt x="5755848" y="4134662"/>
                    <a:pt x="5725305" y="4225165"/>
                  </a:cubicBezTo>
                  <a:cubicBezTo>
                    <a:pt x="5694763" y="4315669"/>
                    <a:pt x="5656726" y="4402237"/>
                    <a:pt x="5605384" y="4478312"/>
                  </a:cubicBezTo>
                  <a:cubicBezTo>
                    <a:pt x="5554980" y="4555324"/>
                    <a:pt x="5489960" y="4620718"/>
                    <a:pt x="5412573" y="4677306"/>
                  </a:cubicBezTo>
                  <a:cubicBezTo>
                    <a:pt x="5335374" y="4734269"/>
                    <a:pt x="5245995" y="4782987"/>
                    <a:pt x="5155867" y="4834703"/>
                  </a:cubicBezTo>
                  <a:cubicBezTo>
                    <a:pt x="4973924" y="4936261"/>
                    <a:pt x="4794791" y="5058806"/>
                    <a:pt x="4645452" y="5207396"/>
                  </a:cubicBezTo>
                  <a:cubicBezTo>
                    <a:pt x="4607414" y="5244497"/>
                    <a:pt x="4571813" y="5281597"/>
                    <a:pt x="4536211" y="5319072"/>
                  </a:cubicBezTo>
                  <a:lnTo>
                    <a:pt x="4430343" y="5432061"/>
                  </a:lnTo>
                  <a:cubicBezTo>
                    <a:pt x="4360264" y="5507574"/>
                    <a:pt x="4290934" y="5583087"/>
                    <a:pt x="4220668" y="5657663"/>
                  </a:cubicBezTo>
                  <a:cubicBezTo>
                    <a:pt x="4185628" y="5694951"/>
                    <a:pt x="4150589" y="5732052"/>
                    <a:pt x="4115174" y="5768777"/>
                  </a:cubicBezTo>
                  <a:cubicBezTo>
                    <a:pt x="4079573" y="5805316"/>
                    <a:pt x="4043597" y="5841292"/>
                    <a:pt x="4007245" y="5876707"/>
                  </a:cubicBezTo>
                  <a:cubicBezTo>
                    <a:pt x="3934543" y="5947723"/>
                    <a:pt x="3859405" y="6015740"/>
                    <a:pt x="3781081" y="6078887"/>
                  </a:cubicBezTo>
                  <a:cubicBezTo>
                    <a:pt x="3702945" y="6142220"/>
                    <a:pt x="3620312" y="6199557"/>
                    <a:pt x="3534493" y="6249775"/>
                  </a:cubicBezTo>
                  <a:cubicBezTo>
                    <a:pt x="3448300" y="6299429"/>
                    <a:pt x="3358359" y="6341589"/>
                    <a:pt x="3265232" y="6373068"/>
                  </a:cubicBezTo>
                  <a:cubicBezTo>
                    <a:pt x="3241998" y="6381313"/>
                    <a:pt x="3218201" y="6387497"/>
                    <a:pt x="3194779" y="6394804"/>
                  </a:cubicBezTo>
                  <a:cubicBezTo>
                    <a:pt x="3171169" y="6401175"/>
                    <a:pt x="3147185" y="6406797"/>
                    <a:pt x="3123575" y="6412792"/>
                  </a:cubicBezTo>
                  <a:cubicBezTo>
                    <a:pt x="3099404" y="6417477"/>
                    <a:pt x="3075420" y="6422161"/>
                    <a:pt x="3051435" y="6426471"/>
                  </a:cubicBezTo>
                  <a:cubicBezTo>
                    <a:pt x="3027076" y="6429657"/>
                    <a:pt x="3002904" y="6433591"/>
                    <a:pt x="2978733" y="6436214"/>
                  </a:cubicBezTo>
                  <a:cubicBezTo>
                    <a:pt x="2954374" y="6438088"/>
                    <a:pt x="2930015" y="6440899"/>
                    <a:pt x="2905656" y="6442211"/>
                  </a:cubicBezTo>
                  <a:cubicBezTo>
                    <a:pt x="2881109" y="6442960"/>
                    <a:pt x="2856751" y="6444272"/>
                    <a:pt x="2832204" y="6444459"/>
                  </a:cubicBezTo>
                  <a:cubicBezTo>
                    <a:pt x="2807658" y="6444084"/>
                    <a:pt x="2783298" y="6444084"/>
                    <a:pt x="2758565" y="6443335"/>
                  </a:cubicBezTo>
                  <a:lnTo>
                    <a:pt x="2683239" y="6438463"/>
                  </a:lnTo>
                  <a:cubicBezTo>
                    <a:pt x="2482559" y="6425909"/>
                    <a:pt x="2284126" y="6393492"/>
                    <a:pt x="2091503" y="6343275"/>
                  </a:cubicBezTo>
                  <a:lnTo>
                    <a:pt x="1948347" y="6301490"/>
                  </a:lnTo>
                  <a:cubicBezTo>
                    <a:pt x="1901127" y="6286126"/>
                    <a:pt x="1854658" y="6268699"/>
                    <a:pt x="1807626" y="6252585"/>
                  </a:cubicBezTo>
                  <a:cubicBezTo>
                    <a:pt x="1784017" y="6245090"/>
                    <a:pt x="1761344" y="6234972"/>
                    <a:pt x="1738297" y="6225790"/>
                  </a:cubicBezTo>
                  <a:lnTo>
                    <a:pt x="1669529" y="6197684"/>
                  </a:lnTo>
                  <a:lnTo>
                    <a:pt x="1635239" y="6183630"/>
                  </a:lnTo>
                  <a:lnTo>
                    <a:pt x="1601699" y="6167891"/>
                  </a:lnTo>
                  <a:lnTo>
                    <a:pt x="1534618" y="6136411"/>
                  </a:lnTo>
                  <a:cubicBezTo>
                    <a:pt x="1179164" y="5964961"/>
                    <a:pt x="857250" y="5729616"/>
                    <a:pt x="592299" y="5443116"/>
                  </a:cubicBezTo>
                  <a:cubicBezTo>
                    <a:pt x="336904" y="5166173"/>
                    <a:pt x="137160" y="4842573"/>
                    <a:pt x="0" y="4496675"/>
                  </a:cubicBezTo>
                  <a:lnTo>
                    <a:pt x="0" y="5523875"/>
                  </a:lnTo>
                  <a:cubicBezTo>
                    <a:pt x="637831" y="6338966"/>
                    <a:pt x="1639549" y="6864559"/>
                    <a:pt x="2766060" y="6864559"/>
                  </a:cubicBezTo>
                  <a:cubicBezTo>
                    <a:pt x="4692858" y="6864559"/>
                    <a:pt x="6254833" y="5327879"/>
                    <a:pt x="6254833" y="3432373"/>
                  </a:cubicBezTo>
                  <a:cubicBezTo>
                    <a:pt x="6254833" y="1536679"/>
                    <a:pt x="4692858" y="0"/>
                    <a:pt x="2766060" y="0"/>
                  </a:cubicBezTo>
                  <a:close/>
                </a:path>
              </a:pathLst>
            </a:custGeom>
            <a:ln w="18736" cap="flat">
              <a:noFill/>
              <a:prstDash val="solid"/>
              <a:miter/>
            </a:ln>
          </p:spPr>
          <p:txBody>
            <a:bodyPr rtlCol="0" anchor="ctr"/>
            <a:lstStyle/>
            <a:p>
              <a:endParaRPr lang="en-US" dirty="0"/>
            </a:p>
          </p:txBody>
        </p:sp>
      </p:grpSp>
      <p:sp>
        <p:nvSpPr>
          <p:cNvPr id="2" name="Rectangle 3"/>
          <p:cNvSpPr>
            <a:spLocks noGrp="1" noChangeArrowheads="1"/>
          </p:cNvSpPr>
          <p:nvPr>
            <p:ph type="title"/>
          </p:nvPr>
        </p:nvSpPr>
        <p:spPr>
          <a:xfrm>
            <a:off x="628901" y="-315416"/>
            <a:ext cx="4977976" cy="1454051"/>
          </a:xfrm>
        </p:spPr>
        <p:txBody>
          <a:bodyPr anchor="b">
            <a:normAutofit/>
          </a:bodyPr>
          <a:lstStyle/>
          <a:p>
            <a:pPr eaLnBrk="1" hangingPunct="1">
              <a:defRPr/>
            </a:pPr>
            <a:r>
              <a:rPr lang="en-US" sz="3600" b="1">
                <a:solidFill>
                  <a:schemeClr val="tx2"/>
                </a:solidFill>
                <a:latin typeface="Calibri" pitchFamily="34" charset="0"/>
                <a:ea typeface="ＭＳ Ｐゴシック" pitchFamily="34" charset="-128"/>
              </a:rPr>
              <a:t>Governance</a:t>
            </a:r>
          </a:p>
        </p:txBody>
      </p:sp>
      <p:sp>
        <p:nvSpPr>
          <p:cNvPr id="3075" name="Rectangle 4"/>
          <p:cNvSpPr>
            <a:spLocks noGrp="1" noChangeArrowheads="1"/>
          </p:cNvSpPr>
          <p:nvPr>
            <p:ph idx="1"/>
          </p:nvPr>
        </p:nvSpPr>
        <p:spPr>
          <a:xfrm>
            <a:off x="369001" y="5160721"/>
            <a:ext cx="5899666" cy="1545925"/>
          </a:xfrm>
        </p:spPr>
        <p:txBody>
          <a:bodyPr anchor="ctr">
            <a:normAutofit/>
          </a:bodyPr>
          <a:lstStyle/>
          <a:p>
            <a:pPr marL="0" indent="0" eaLnBrk="1" hangingPunct="1">
              <a:buNone/>
              <a:defRPr/>
            </a:pPr>
            <a:r>
              <a:rPr lang="en-GB" sz="1800" b="1" dirty="0"/>
              <a:t>Governance: Varying Definitions Governance is: </a:t>
            </a:r>
          </a:p>
          <a:p>
            <a:pPr marL="0" indent="0" eaLnBrk="1" hangingPunct="1">
              <a:buNone/>
              <a:defRPr/>
            </a:pPr>
            <a:r>
              <a:rPr lang="en-GB" sz="1800" b="1" dirty="0"/>
              <a:t>1. “The traditions and </a:t>
            </a:r>
            <a:r>
              <a:rPr lang="en-GB" sz="1800" b="1" u="sng" dirty="0"/>
              <a:t>institution</a:t>
            </a:r>
            <a:r>
              <a:rPr lang="en-GB" sz="1800" b="1" dirty="0"/>
              <a:t>s by which authority in a country is exercised” – Kaufman et al</a:t>
            </a:r>
            <a:endParaRPr lang="en-US" sz="1800" b="1" dirty="0">
              <a:latin typeface="Calibri" pitchFamily="34" charset="0"/>
              <a:ea typeface="ＭＳ Ｐゴシック" pitchFamily="34" charset="-128"/>
            </a:endParaRPr>
          </a:p>
        </p:txBody>
      </p:sp>
      <p:pic>
        <p:nvPicPr>
          <p:cNvPr id="5" name="Picture 4">
            <a:extLst>
              <a:ext uri="{FF2B5EF4-FFF2-40B4-BE49-F238E27FC236}">
                <a16:creationId xmlns:a16="http://schemas.microsoft.com/office/drawing/2014/main" id="{536AB3B2-FEB3-D5EB-0C1A-1855509450A4}"/>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8328248" y="332656"/>
            <a:ext cx="3312368" cy="4968552"/>
          </a:xfrm>
          <a:prstGeom prst="rect">
            <a:avLst/>
          </a:prstGeom>
        </p:spPr>
      </p:pic>
      <p:sp>
        <p:nvSpPr>
          <p:cNvPr id="7" name="TextBox 6">
            <a:extLst>
              <a:ext uri="{FF2B5EF4-FFF2-40B4-BE49-F238E27FC236}">
                <a16:creationId xmlns:a16="http://schemas.microsoft.com/office/drawing/2014/main" id="{2365BE71-E2C4-11AE-DAB6-5692F3CBC80F}"/>
              </a:ext>
            </a:extLst>
          </p:cNvPr>
          <p:cNvSpPr txBox="1"/>
          <p:nvPr/>
        </p:nvSpPr>
        <p:spPr>
          <a:xfrm>
            <a:off x="6100990" y="5760219"/>
            <a:ext cx="6100232" cy="646331"/>
          </a:xfrm>
          <a:prstGeom prst="rect">
            <a:avLst/>
          </a:prstGeom>
          <a:noFill/>
        </p:spPr>
        <p:txBody>
          <a:bodyPr wrap="square">
            <a:spAutoFit/>
          </a:bodyPr>
          <a:lstStyle/>
          <a:p>
            <a:r>
              <a:rPr lang="en-GB" dirty="0">
                <a:hlinkClick r:id="rId4"/>
              </a:rPr>
              <a:t>Full details and actions for Handbook on theories of governance (uwtsd.ac.uk)</a:t>
            </a:r>
            <a:endParaRPr lang="en-GB" dirty="0"/>
          </a:p>
        </p:txBody>
      </p:sp>
      <p:pic>
        <p:nvPicPr>
          <p:cNvPr id="3" name="Picture 2" descr="Good Environmental Governance | OSCE">
            <a:extLst>
              <a:ext uri="{FF2B5EF4-FFF2-40B4-BE49-F238E27FC236}">
                <a16:creationId xmlns:a16="http://schemas.microsoft.com/office/drawing/2014/main" id="{4B7A9DD7-2DD9-D4CF-A17E-639B1C252412}"/>
              </a:ext>
            </a:extLst>
          </p:cNvPr>
          <p:cNvPicPr>
            <a:picLocks noChangeAspect="1" noChangeArrowheads="1"/>
          </p:cNvPicPr>
          <p:nvPr/>
        </p:nvPicPr>
        <p:blipFill>
          <a:blip r:embed="rId5">
            <a:extLst>
              <a:ext uri="{28A0092B-C50C-407E-A947-70E740481C1C}">
                <a14:useLocalDpi xmlns:a14="http://schemas.microsoft.com/office/drawing/2010/main"/>
              </a:ext>
            </a:extLst>
          </a:blip>
          <a:srcRect/>
          <a:stretch>
            <a:fillRect/>
          </a:stretch>
        </p:blipFill>
        <p:spPr bwMode="auto">
          <a:xfrm>
            <a:off x="660150" y="1287495"/>
            <a:ext cx="7245217" cy="39155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Rectangle 3"/>
          <p:cNvSpPr>
            <a:spLocks noGrp="1" noChangeArrowheads="1"/>
          </p:cNvSpPr>
          <p:nvPr>
            <p:ph type="title"/>
          </p:nvPr>
        </p:nvSpPr>
        <p:spPr>
          <a:xfrm>
            <a:off x="914400" y="572569"/>
            <a:ext cx="4998888" cy="1642956"/>
          </a:xfrm>
        </p:spPr>
        <p:txBody>
          <a:bodyPr anchor="b">
            <a:normAutofit/>
          </a:bodyPr>
          <a:lstStyle/>
          <a:p>
            <a:pPr eaLnBrk="1" hangingPunct="1">
              <a:defRPr/>
            </a:pPr>
            <a:r>
              <a:rPr lang="en-US" sz="3600" b="1">
                <a:solidFill>
                  <a:schemeClr val="tx2"/>
                </a:solidFill>
                <a:latin typeface="Calibri" pitchFamily="34" charset="0"/>
                <a:ea typeface="ＭＳ Ｐゴシック" pitchFamily="34" charset="-128"/>
              </a:rPr>
              <a:t>Governance</a:t>
            </a:r>
          </a:p>
        </p:txBody>
      </p:sp>
      <p:sp>
        <p:nvSpPr>
          <p:cNvPr id="3100" name="Freeform: Shape 3099">
            <a:extLst>
              <a:ext uri="{FF2B5EF4-FFF2-40B4-BE49-F238E27FC236}">
                <a16:creationId xmlns:a16="http://schemas.microsoft.com/office/drawing/2014/main" id="{A4813DE6-CC05-D4A6-57C6-34BDCB1C11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971521">
            <a:off x="10657075" y="182303"/>
            <a:ext cx="1414214" cy="511935"/>
          </a:xfrm>
          <a:custGeom>
            <a:avLst/>
            <a:gdLst>
              <a:gd name="connsiteX0" fmla="*/ 1414214 w 1414214"/>
              <a:gd name="connsiteY0" fmla="*/ 281652 h 511935"/>
              <a:gd name="connsiteX1" fmla="*/ 1099481 w 1414214"/>
              <a:gd name="connsiteY1" fmla="*/ 511935 h 511935"/>
              <a:gd name="connsiteX2" fmla="*/ 996953 w 1414214"/>
              <a:gd name="connsiteY2" fmla="*/ 499092 h 511935"/>
              <a:gd name="connsiteX3" fmla="*/ 752474 w 1414214"/>
              <a:gd name="connsiteY3" fmla="*/ 465695 h 511935"/>
              <a:gd name="connsiteX4" fmla="*/ 22399 w 1414214"/>
              <a:gd name="connsiteY4" fmla="*/ 308988 h 511935"/>
              <a:gd name="connsiteX5" fmla="*/ 38819 w 1414214"/>
              <a:gd name="connsiteY5" fmla="*/ 240901 h 511935"/>
              <a:gd name="connsiteX6" fmla="*/ 183869 w 1414214"/>
              <a:gd name="connsiteY6" fmla="*/ 0 h 511935"/>
              <a:gd name="connsiteX7" fmla="*/ 371788 w 1414214"/>
              <a:gd name="connsiteY7" fmla="*/ 44535 h 511935"/>
              <a:gd name="connsiteX8" fmla="*/ 1301107 w 1414214"/>
              <a:gd name="connsiteY8" fmla="*/ 255886 h 511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14214" h="511935">
                <a:moveTo>
                  <a:pt x="1414214" y="281652"/>
                </a:moveTo>
                <a:lnTo>
                  <a:pt x="1099481" y="511935"/>
                </a:lnTo>
                <a:lnTo>
                  <a:pt x="996953" y="499092"/>
                </a:lnTo>
                <a:cubicBezTo>
                  <a:pt x="901102" y="486845"/>
                  <a:pt x="814760" y="475243"/>
                  <a:pt x="752474" y="465695"/>
                </a:cubicBezTo>
                <a:cubicBezTo>
                  <a:pt x="425047" y="415944"/>
                  <a:pt x="206254" y="352678"/>
                  <a:pt x="22399" y="308988"/>
                </a:cubicBezTo>
                <a:cubicBezTo>
                  <a:pt x="1595" y="292696"/>
                  <a:pt x="-21851" y="307630"/>
                  <a:pt x="38819" y="240901"/>
                </a:cubicBezTo>
                <a:lnTo>
                  <a:pt x="183869" y="0"/>
                </a:lnTo>
                <a:lnTo>
                  <a:pt x="371788" y="44535"/>
                </a:lnTo>
                <a:cubicBezTo>
                  <a:pt x="681468" y="117668"/>
                  <a:pt x="1029104" y="194340"/>
                  <a:pt x="1301107" y="255886"/>
                </a:cubicBez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3102" name="Group 3101">
            <a:extLst>
              <a:ext uri="{FF2B5EF4-FFF2-40B4-BE49-F238E27FC236}">
                <a16:creationId xmlns:a16="http://schemas.microsoft.com/office/drawing/2014/main" id="{D0C531AC-B951-C983-A9F9-A57678E3B2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76942" y="253728"/>
            <a:ext cx="447266" cy="466480"/>
            <a:chOff x="9571360" y="4439737"/>
            <a:chExt cx="351312" cy="354664"/>
          </a:xfrm>
        </p:grpSpPr>
        <p:sp>
          <p:nvSpPr>
            <p:cNvPr id="3103" name="Freeform: Shape 3102">
              <a:extLst>
                <a:ext uri="{FF2B5EF4-FFF2-40B4-BE49-F238E27FC236}">
                  <a16:creationId xmlns:a16="http://schemas.microsoft.com/office/drawing/2014/main" id="{45304F32-33F0-5A5F-4837-1B2BFA5DBA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0478977">
              <a:off x="9571360" y="4439737"/>
              <a:ext cx="351312" cy="354664"/>
            </a:xfrm>
            <a:custGeom>
              <a:avLst/>
              <a:gdLst>
                <a:gd name="connsiteX0" fmla="*/ 2531073 w 4828010"/>
                <a:gd name="connsiteY0" fmla="*/ 0 h 4873559"/>
                <a:gd name="connsiteX1" fmla="*/ 3937963 w 4828010"/>
                <a:gd name="connsiteY1" fmla="*/ 437433 h 4873559"/>
                <a:gd name="connsiteX2" fmla="*/ 4806231 w 4828010"/>
                <a:gd name="connsiteY2" fmla="*/ 1773180 h 4873559"/>
                <a:gd name="connsiteX3" fmla="*/ 4448644 w 4828010"/>
                <a:gd name="connsiteY3" fmla="*/ 3933235 h 4873559"/>
                <a:gd name="connsiteX4" fmla="*/ 3192542 w 4828010"/>
                <a:gd name="connsiteY4" fmla="*/ 4716168 h 4873559"/>
                <a:gd name="connsiteX5" fmla="*/ 937448 w 4828010"/>
                <a:gd name="connsiteY5" fmla="*/ 4547691 h 4873559"/>
                <a:gd name="connsiteX6" fmla="*/ 12348 w 4828010"/>
                <a:gd name="connsiteY6" fmla="*/ 3026750 h 4873559"/>
                <a:gd name="connsiteX7" fmla="*/ 553508 w 4828010"/>
                <a:gd name="connsiteY7" fmla="*/ 740383 h 4873559"/>
                <a:gd name="connsiteX8" fmla="*/ 2531073 w 4828010"/>
                <a:gd name="connsiteY8" fmla="*/ 0 h 4873559"/>
                <a:gd name="connsiteX0" fmla="*/ 2531073 w 4828010"/>
                <a:gd name="connsiteY0" fmla="*/ 0 h 4853896"/>
                <a:gd name="connsiteX1" fmla="*/ 3937963 w 4828010"/>
                <a:gd name="connsiteY1" fmla="*/ 437433 h 4853896"/>
                <a:gd name="connsiteX2" fmla="*/ 4806231 w 4828010"/>
                <a:gd name="connsiteY2" fmla="*/ 1773180 h 4853896"/>
                <a:gd name="connsiteX3" fmla="*/ 4448644 w 4828010"/>
                <a:gd name="connsiteY3" fmla="*/ 3933235 h 4853896"/>
                <a:gd name="connsiteX4" fmla="*/ 3192542 w 4828010"/>
                <a:gd name="connsiteY4" fmla="*/ 4716168 h 4853896"/>
                <a:gd name="connsiteX5" fmla="*/ 1075671 w 4828010"/>
                <a:gd name="connsiteY5" fmla="*/ 4473263 h 4853896"/>
                <a:gd name="connsiteX6" fmla="*/ 12348 w 4828010"/>
                <a:gd name="connsiteY6" fmla="*/ 3026750 h 4853896"/>
                <a:gd name="connsiteX7" fmla="*/ 553508 w 4828010"/>
                <a:gd name="connsiteY7" fmla="*/ 740383 h 4853896"/>
                <a:gd name="connsiteX8" fmla="*/ 2531073 w 4828010"/>
                <a:gd name="connsiteY8" fmla="*/ 0 h 4853896"/>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84014 w 4780951"/>
                <a:gd name="connsiteY0" fmla="*/ 0 h 4850182"/>
                <a:gd name="connsiteX1" fmla="*/ 3890904 w 4780951"/>
                <a:gd name="connsiteY1" fmla="*/ 437433 h 4850182"/>
                <a:gd name="connsiteX2" fmla="*/ 4759172 w 4780951"/>
                <a:gd name="connsiteY2" fmla="*/ 1773180 h 4850182"/>
                <a:gd name="connsiteX3" fmla="*/ 4401585 w 4780951"/>
                <a:gd name="connsiteY3" fmla="*/ 3933235 h 4850182"/>
                <a:gd name="connsiteX4" fmla="*/ 3145483 w 4780951"/>
                <a:gd name="connsiteY4" fmla="*/ 4716168 h 4850182"/>
                <a:gd name="connsiteX5" fmla="*/ 1113673 w 4780951"/>
                <a:gd name="connsiteY5" fmla="*/ 4467947 h 4850182"/>
                <a:gd name="connsiteX6" fmla="*/ 39717 w 4780951"/>
                <a:gd name="connsiteY6" fmla="*/ 3101178 h 4850182"/>
                <a:gd name="connsiteX7" fmla="*/ 506449 w 4780951"/>
                <a:gd name="connsiteY7" fmla="*/ 740383 h 4850182"/>
                <a:gd name="connsiteX8" fmla="*/ 2484014 w 4780951"/>
                <a:gd name="connsiteY8" fmla="*/ 0 h 4850182"/>
                <a:gd name="connsiteX0" fmla="*/ 2484014 w 4780127"/>
                <a:gd name="connsiteY0" fmla="*/ 0 h 4850182"/>
                <a:gd name="connsiteX1" fmla="*/ 3890904 w 4780127"/>
                <a:gd name="connsiteY1" fmla="*/ 437433 h 4850182"/>
                <a:gd name="connsiteX2" fmla="*/ 4759172 w 4780127"/>
                <a:gd name="connsiteY2" fmla="*/ 1773180 h 4850182"/>
                <a:gd name="connsiteX3" fmla="*/ 4390953 w 4780127"/>
                <a:gd name="connsiteY3" fmla="*/ 3805644 h 4850182"/>
                <a:gd name="connsiteX4" fmla="*/ 3145483 w 4780127"/>
                <a:gd name="connsiteY4" fmla="*/ 4716168 h 4850182"/>
                <a:gd name="connsiteX5" fmla="*/ 1113673 w 4780127"/>
                <a:gd name="connsiteY5" fmla="*/ 4467947 h 4850182"/>
                <a:gd name="connsiteX6" fmla="*/ 39717 w 4780127"/>
                <a:gd name="connsiteY6" fmla="*/ 3101178 h 4850182"/>
                <a:gd name="connsiteX7" fmla="*/ 506449 w 4780127"/>
                <a:gd name="connsiteY7" fmla="*/ 740383 h 4850182"/>
                <a:gd name="connsiteX8" fmla="*/ 2484014 w 4780127"/>
                <a:gd name="connsiteY8" fmla="*/ 0 h 4850182"/>
                <a:gd name="connsiteX0" fmla="*/ 2484014 w 4778010"/>
                <a:gd name="connsiteY0" fmla="*/ 0 h 4846926"/>
                <a:gd name="connsiteX1" fmla="*/ 3890904 w 4778010"/>
                <a:gd name="connsiteY1" fmla="*/ 437433 h 4846926"/>
                <a:gd name="connsiteX2" fmla="*/ 4759172 w 4778010"/>
                <a:gd name="connsiteY2" fmla="*/ 1773180 h 4846926"/>
                <a:gd name="connsiteX3" fmla="*/ 4390953 w 4778010"/>
                <a:gd name="connsiteY3" fmla="*/ 3805644 h 4846926"/>
                <a:gd name="connsiteX4" fmla="*/ 3343914 w 4778010"/>
                <a:gd name="connsiteY4" fmla="*/ 4712128 h 4846926"/>
                <a:gd name="connsiteX5" fmla="*/ 1113673 w 4778010"/>
                <a:gd name="connsiteY5" fmla="*/ 4467947 h 4846926"/>
                <a:gd name="connsiteX6" fmla="*/ 39717 w 4778010"/>
                <a:gd name="connsiteY6" fmla="*/ 3101178 h 4846926"/>
                <a:gd name="connsiteX7" fmla="*/ 506449 w 4778010"/>
                <a:gd name="connsiteY7" fmla="*/ 740383 h 4846926"/>
                <a:gd name="connsiteX8" fmla="*/ 2484014 w 4778010"/>
                <a:gd name="connsiteY8" fmla="*/ 0 h 4846926"/>
                <a:gd name="connsiteX0" fmla="*/ 2484014 w 4782503"/>
                <a:gd name="connsiteY0" fmla="*/ 0 h 4846926"/>
                <a:gd name="connsiteX1" fmla="*/ 3890904 w 4782503"/>
                <a:gd name="connsiteY1" fmla="*/ 437433 h 4846926"/>
                <a:gd name="connsiteX2" fmla="*/ 4759172 w 4782503"/>
                <a:gd name="connsiteY2" fmla="*/ 1773180 h 4846926"/>
                <a:gd name="connsiteX3" fmla="*/ 4450482 w 4782503"/>
                <a:gd name="connsiteY3" fmla="*/ 3688481 h 4846926"/>
                <a:gd name="connsiteX4" fmla="*/ 3343914 w 4782503"/>
                <a:gd name="connsiteY4" fmla="*/ 4712128 h 4846926"/>
                <a:gd name="connsiteX5" fmla="*/ 1113673 w 4782503"/>
                <a:gd name="connsiteY5" fmla="*/ 4467947 h 4846926"/>
                <a:gd name="connsiteX6" fmla="*/ 39717 w 4782503"/>
                <a:gd name="connsiteY6" fmla="*/ 3101178 h 4846926"/>
                <a:gd name="connsiteX7" fmla="*/ 506449 w 4782503"/>
                <a:gd name="connsiteY7" fmla="*/ 740383 h 4846926"/>
                <a:gd name="connsiteX8" fmla="*/ 2484014 w 4782503"/>
                <a:gd name="connsiteY8" fmla="*/ 0 h 4846926"/>
                <a:gd name="connsiteX0" fmla="*/ 2484014 w 4784889"/>
                <a:gd name="connsiteY0" fmla="*/ 0 h 4846926"/>
                <a:gd name="connsiteX1" fmla="*/ 3890904 w 4784889"/>
                <a:gd name="connsiteY1" fmla="*/ 437433 h 4846926"/>
                <a:gd name="connsiteX2" fmla="*/ 4759172 w 4784889"/>
                <a:gd name="connsiteY2" fmla="*/ 1773180 h 4846926"/>
                <a:gd name="connsiteX3" fmla="*/ 4474294 w 4784889"/>
                <a:gd name="connsiteY3" fmla="*/ 3676361 h 4846926"/>
                <a:gd name="connsiteX4" fmla="*/ 3343914 w 4784889"/>
                <a:gd name="connsiteY4" fmla="*/ 4712128 h 4846926"/>
                <a:gd name="connsiteX5" fmla="*/ 1113673 w 4784889"/>
                <a:gd name="connsiteY5" fmla="*/ 4467947 h 4846926"/>
                <a:gd name="connsiteX6" fmla="*/ 39717 w 4784889"/>
                <a:gd name="connsiteY6" fmla="*/ 3101178 h 4846926"/>
                <a:gd name="connsiteX7" fmla="*/ 506449 w 4784889"/>
                <a:gd name="connsiteY7" fmla="*/ 740383 h 4846926"/>
                <a:gd name="connsiteX8" fmla="*/ 2484014 w 4784889"/>
                <a:gd name="connsiteY8" fmla="*/ 0 h 4846926"/>
                <a:gd name="connsiteX0" fmla="*/ 2484014 w 4784889"/>
                <a:gd name="connsiteY0" fmla="*/ 0 h 4860980"/>
                <a:gd name="connsiteX1" fmla="*/ 3890904 w 4784889"/>
                <a:gd name="connsiteY1" fmla="*/ 437433 h 4860980"/>
                <a:gd name="connsiteX2" fmla="*/ 4759172 w 4784889"/>
                <a:gd name="connsiteY2" fmla="*/ 1773180 h 4860980"/>
                <a:gd name="connsiteX3" fmla="*/ 4474294 w 4784889"/>
                <a:gd name="connsiteY3" fmla="*/ 3676361 h 4860980"/>
                <a:gd name="connsiteX4" fmla="*/ 3343914 w 4784889"/>
                <a:gd name="connsiteY4" fmla="*/ 4712128 h 4860980"/>
                <a:gd name="connsiteX5" fmla="*/ 1097799 w 4784889"/>
                <a:gd name="connsiteY5" fmla="*/ 4524510 h 4860980"/>
                <a:gd name="connsiteX6" fmla="*/ 39717 w 4784889"/>
                <a:gd name="connsiteY6" fmla="*/ 3101178 h 4860980"/>
                <a:gd name="connsiteX7" fmla="*/ 506449 w 4784889"/>
                <a:gd name="connsiteY7" fmla="*/ 740383 h 4860980"/>
                <a:gd name="connsiteX8" fmla="*/ 2484014 w 4784889"/>
                <a:gd name="connsiteY8" fmla="*/ 0 h 4860980"/>
                <a:gd name="connsiteX0" fmla="*/ 2484014 w 4783308"/>
                <a:gd name="connsiteY0" fmla="*/ 0 h 4860981"/>
                <a:gd name="connsiteX1" fmla="*/ 3890904 w 4783308"/>
                <a:gd name="connsiteY1" fmla="*/ 437433 h 4860981"/>
                <a:gd name="connsiteX2" fmla="*/ 4759172 w 4783308"/>
                <a:gd name="connsiteY2" fmla="*/ 1773180 h 4860981"/>
                <a:gd name="connsiteX3" fmla="*/ 4474294 w 4783308"/>
                <a:gd name="connsiteY3" fmla="*/ 3676361 h 4860981"/>
                <a:gd name="connsiteX4" fmla="*/ 3443129 w 4783308"/>
                <a:gd name="connsiteY4" fmla="*/ 4712129 h 4860981"/>
                <a:gd name="connsiteX5" fmla="*/ 1097799 w 4783308"/>
                <a:gd name="connsiteY5" fmla="*/ 4524510 h 4860981"/>
                <a:gd name="connsiteX6" fmla="*/ 39717 w 4783308"/>
                <a:gd name="connsiteY6" fmla="*/ 3101178 h 4860981"/>
                <a:gd name="connsiteX7" fmla="*/ 506449 w 4783308"/>
                <a:gd name="connsiteY7" fmla="*/ 740383 h 4860981"/>
                <a:gd name="connsiteX8" fmla="*/ 2484014 w 4783308"/>
                <a:gd name="connsiteY8" fmla="*/ 0 h 4860981"/>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532073 w 4784141"/>
                <a:gd name="connsiteY0" fmla="*/ 0 h 4773425"/>
                <a:gd name="connsiteX1" fmla="*/ 3891737 w 4784141"/>
                <a:gd name="connsiteY1" fmla="*/ 389356 h 4773425"/>
                <a:gd name="connsiteX2" fmla="*/ 4760005 w 4784141"/>
                <a:gd name="connsiteY2" fmla="*/ 1725103 h 4773425"/>
                <a:gd name="connsiteX3" fmla="*/ 4475127 w 4784141"/>
                <a:gd name="connsiteY3" fmla="*/ 3628284 h 4773425"/>
                <a:gd name="connsiteX4" fmla="*/ 3443962 w 4784141"/>
                <a:gd name="connsiteY4" fmla="*/ 4664052 h 4773425"/>
                <a:gd name="connsiteX5" fmla="*/ 1098632 w 4784141"/>
                <a:gd name="connsiteY5" fmla="*/ 4476433 h 4773425"/>
                <a:gd name="connsiteX6" fmla="*/ 40550 w 4784141"/>
                <a:gd name="connsiteY6" fmla="*/ 3053101 h 4773425"/>
                <a:gd name="connsiteX7" fmla="*/ 507282 w 4784141"/>
                <a:gd name="connsiteY7" fmla="*/ 692306 h 4773425"/>
                <a:gd name="connsiteX8" fmla="*/ 2532073 w 4784141"/>
                <a:gd name="connsiteY8" fmla="*/ 0 h 4773425"/>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58783 w 4784614"/>
                <a:gd name="connsiteY0" fmla="*/ 525 h 4757924"/>
                <a:gd name="connsiteX1" fmla="*/ 3892210 w 4784614"/>
                <a:gd name="connsiteY1" fmla="*/ 373855 h 4757924"/>
                <a:gd name="connsiteX2" fmla="*/ 4760478 w 4784614"/>
                <a:gd name="connsiteY2" fmla="*/ 1709602 h 4757924"/>
                <a:gd name="connsiteX3" fmla="*/ 4475600 w 4784614"/>
                <a:gd name="connsiteY3" fmla="*/ 3612783 h 4757924"/>
                <a:gd name="connsiteX4" fmla="*/ 3444435 w 4784614"/>
                <a:gd name="connsiteY4" fmla="*/ 4648551 h 4757924"/>
                <a:gd name="connsiteX5" fmla="*/ 1099105 w 4784614"/>
                <a:gd name="connsiteY5" fmla="*/ 4460932 h 4757924"/>
                <a:gd name="connsiteX6" fmla="*/ 41023 w 4784614"/>
                <a:gd name="connsiteY6" fmla="*/ 3037600 h 4757924"/>
                <a:gd name="connsiteX7" fmla="*/ 507755 w 4784614"/>
                <a:gd name="connsiteY7" fmla="*/ 676805 h 4757924"/>
                <a:gd name="connsiteX8" fmla="*/ 2558783 w 4784614"/>
                <a:gd name="connsiteY8" fmla="*/ 525 h 4757924"/>
                <a:gd name="connsiteX0" fmla="*/ 2558783 w 4784614"/>
                <a:gd name="connsiteY0" fmla="*/ 408 h 4757807"/>
                <a:gd name="connsiteX1" fmla="*/ 3907953 w 4784614"/>
                <a:gd name="connsiteY1" fmla="*/ 443183 h 4757807"/>
                <a:gd name="connsiteX2" fmla="*/ 4760478 w 4784614"/>
                <a:gd name="connsiteY2" fmla="*/ 1709485 h 4757807"/>
                <a:gd name="connsiteX3" fmla="*/ 4475600 w 4784614"/>
                <a:gd name="connsiteY3" fmla="*/ 3612666 h 4757807"/>
                <a:gd name="connsiteX4" fmla="*/ 3444435 w 4784614"/>
                <a:gd name="connsiteY4" fmla="*/ 4648434 h 4757807"/>
                <a:gd name="connsiteX5" fmla="*/ 1099105 w 4784614"/>
                <a:gd name="connsiteY5" fmla="*/ 4460815 h 4757807"/>
                <a:gd name="connsiteX6" fmla="*/ 41023 w 4784614"/>
                <a:gd name="connsiteY6" fmla="*/ 3037483 h 4757807"/>
                <a:gd name="connsiteX7" fmla="*/ 507755 w 4784614"/>
                <a:gd name="connsiteY7" fmla="*/ 676688 h 4757807"/>
                <a:gd name="connsiteX8" fmla="*/ 2558783 w 4784614"/>
                <a:gd name="connsiteY8" fmla="*/ 408 h 4757807"/>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90 h 4954518"/>
                <a:gd name="connsiteX1" fmla="*/ 3910127 w 4786788"/>
                <a:gd name="connsiteY1" fmla="*/ 639894 h 4954518"/>
                <a:gd name="connsiteX2" fmla="*/ 4762652 w 4786788"/>
                <a:gd name="connsiteY2" fmla="*/ 1906196 h 4954518"/>
                <a:gd name="connsiteX3" fmla="*/ 4477774 w 4786788"/>
                <a:gd name="connsiteY3" fmla="*/ 3809377 h 4954518"/>
                <a:gd name="connsiteX4" fmla="*/ 3446609 w 4786788"/>
                <a:gd name="connsiteY4" fmla="*/ 4845145 h 4954518"/>
                <a:gd name="connsiteX5" fmla="*/ 1101279 w 4786788"/>
                <a:gd name="connsiteY5" fmla="*/ 4657526 h 4954518"/>
                <a:gd name="connsiteX6" fmla="*/ 43197 w 4786788"/>
                <a:gd name="connsiteY6" fmla="*/ 3234194 h 4954518"/>
                <a:gd name="connsiteX7" fmla="*/ 509929 w 4786788"/>
                <a:gd name="connsiteY7" fmla="*/ 873399 h 4954518"/>
                <a:gd name="connsiteX8" fmla="*/ 2675744 w 4786788"/>
                <a:gd name="connsiteY8" fmla="*/ 290 h 4954518"/>
                <a:gd name="connsiteX0" fmla="*/ 2675744 w 4786788"/>
                <a:gd name="connsiteY0" fmla="*/ 326 h 4954554"/>
                <a:gd name="connsiteX1" fmla="*/ 3990884 w 4786788"/>
                <a:gd name="connsiteY1" fmla="*/ 591130 h 4954554"/>
                <a:gd name="connsiteX2" fmla="*/ 4762652 w 4786788"/>
                <a:gd name="connsiteY2" fmla="*/ 1906232 h 4954554"/>
                <a:gd name="connsiteX3" fmla="*/ 4477774 w 4786788"/>
                <a:gd name="connsiteY3" fmla="*/ 3809413 h 4954554"/>
                <a:gd name="connsiteX4" fmla="*/ 3446609 w 4786788"/>
                <a:gd name="connsiteY4" fmla="*/ 4845181 h 4954554"/>
                <a:gd name="connsiteX5" fmla="*/ 1101279 w 4786788"/>
                <a:gd name="connsiteY5" fmla="*/ 4657562 h 4954554"/>
                <a:gd name="connsiteX6" fmla="*/ 43197 w 4786788"/>
                <a:gd name="connsiteY6" fmla="*/ 3234230 h 4954554"/>
                <a:gd name="connsiteX7" fmla="*/ 509929 w 4786788"/>
                <a:gd name="connsiteY7" fmla="*/ 873435 h 4954554"/>
                <a:gd name="connsiteX8" fmla="*/ 2675744 w 4786788"/>
                <a:gd name="connsiteY8" fmla="*/ 326 h 4954554"/>
                <a:gd name="connsiteX0" fmla="*/ 2662196 w 4773240"/>
                <a:gd name="connsiteY0" fmla="*/ 326 h 4954554"/>
                <a:gd name="connsiteX1" fmla="*/ 3977336 w 4773240"/>
                <a:gd name="connsiteY1" fmla="*/ 591130 h 4954554"/>
                <a:gd name="connsiteX2" fmla="*/ 4749104 w 4773240"/>
                <a:gd name="connsiteY2" fmla="*/ 1906232 h 4954554"/>
                <a:gd name="connsiteX3" fmla="*/ 4464226 w 4773240"/>
                <a:gd name="connsiteY3" fmla="*/ 3809413 h 4954554"/>
                <a:gd name="connsiteX4" fmla="*/ 3433061 w 4773240"/>
                <a:gd name="connsiteY4" fmla="*/ 4845181 h 4954554"/>
                <a:gd name="connsiteX5" fmla="*/ 1087731 w 4773240"/>
                <a:gd name="connsiteY5" fmla="*/ 4657562 h 4954554"/>
                <a:gd name="connsiteX6" fmla="*/ 29649 w 4773240"/>
                <a:gd name="connsiteY6" fmla="*/ 3234230 h 4954554"/>
                <a:gd name="connsiteX7" fmla="*/ 640977 w 4773240"/>
                <a:gd name="connsiteY7" fmla="*/ 730117 h 4954554"/>
                <a:gd name="connsiteX8" fmla="*/ 2662196 w 4773240"/>
                <a:gd name="connsiteY8" fmla="*/ 326 h 4954554"/>
                <a:gd name="connsiteX0" fmla="*/ 2664762 w 4775806"/>
                <a:gd name="connsiteY0" fmla="*/ 326 h 4954554"/>
                <a:gd name="connsiteX1" fmla="*/ 3979902 w 4775806"/>
                <a:gd name="connsiteY1" fmla="*/ 591130 h 4954554"/>
                <a:gd name="connsiteX2" fmla="*/ 4751670 w 4775806"/>
                <a:gd name="connsiteY2" fmla="*/ 1906232 h 4954554"/>
                <a:gd name="connsiteX3" fmla="*/ 4466792 w 4775806"/>
                <a:gd name="connsiteY3" fmla="*/ 3809413 h 4954554"/>
                <a:gd name="connsiteX4" fmla="*/ 3435627 w 4775806"/>
                <a:gd name="connsiteY4" fmla="*/ 4845181 h 4954554"/>
                <a:gd name="connsiteX5" fmla="*/ 1090297 w 4775806"/>
                <a:gd name="connsiteY5" fmla="*/ 4657562 h 4954554"/>
                <a:gd name="connsiteX6" fmla="*/ 32215 w 4775806"/>
                <a:gd name="connsiteY6" fmla="*/ 3234230 h 4954554"/>
                <a:gd name="connsiteX7" fmla="*/ 607899 w 4775806"/>
                <a:gd name="connsiteY7" fmla="*/ 806182 h 4954554"/>
                <a:gd name="connsiteX8" fmla="*/ 2664762 w 4775806"/>
                <a:gd name="connsiteY8" fmla="*/ 326 h 4954554"/>
                <a:gd name="connsiteX0" fmla="*/ 2673549 w 4784593"/>
                <a:gd name="connsiteY0" fmla="*/ 326 h 4954554"/>
                <a:gd name="connsiteX1" fmla="*/ 3988689 w 4784593"/>
                <a:gd name="connsiteY1" fmla="*/ 591130 h 4954554"/>
                <a:gd name="connsiteX2" fmla="*/ 4760457 w 4784593"/>
                <a:gd name="connsiteY2" fmla="*/ 1906232 h 4954554"/>
                <a:gd name="connsiteX3" fmla="*/ 4475579 w 4784593"/>
                <a:gd name="connsiteY3" fmla="*/ 3809413 h 4954554"/>
                <a:gd name="connsiteX4" fmla="*/ 3444414 w 4784593"/>
                <a:gd name="connsiteY4" fmla="*/ 4845181 h 4954554"/>
                <a:gd name="connsiteX5" fmla="*/ 1099084 w 4784593"/>
                <a:gd name="connsiteY5" fmla="*/ 4657562 h 4954554"/>
                <a:gd name="connsiteX6" fmla="*/ 41002 w 4784593"/>
                <a:gd name="connsiteY6" fmla="*/ 3234230 h 4954554"/>
                <a:gd name="connsiteX7" fmla="*/ 616686 w 4784593"/>
                <a:gd name="connsiteY7" fmla="*/ 806182 h 4954554"/>
                <a:gd name="connsiteX8" fmla="*/ 2673549 w 4784593"/>
                <a:gd name="connsiteY8" fmla="*/ 326 h 4954554"/>
                <a:gd name="connsiteX0" fmla="*/ 2649000 w 4760044"/>
                <a:gd name="connsiteY0" fmla="*/ 326 h 4964273"/>
                <a:gd name="connsiteX1" fmla="*/ 3964140 w 4760044"/>
                <a:gd name="connsiteY1" fmla="*/ 591130 h 4964273"/>
                <a:gd name="connsiteX2" fmla="*/ 4735908 w 4760044"/>
                <a:gd name="connsiteY2" fmla="*/ 1906232 h 4964273"/>
                <a:gd name="connsiteX3" fmla="*/ 4451030 w 4760044"/>
                <a:gd name="connsiteY3" fmla="*/ 3809413 h 4964273"/>
                <a:gd name="connsiteX4" fmla="*/ 3419865 w 4760044"/>
                <a:gd name="connsiteY4" fmla="*/ 4845181 h 4964273"/>
                <a:gd name="connsiteX5" fmla="*/ 1074535 w 4760044"/>
                <a:gd name="connsiteY5" fmla="*/ 4657562 h 4964273"/>
                <a:gd name="connsiteX6" fmla="*/ 33359 w 4760044"/>
                <a:gd name="connsiteY6" fmla="*/ 2995991 h 4964273"/>
                <a:gd name="connsiteX7" fmla="*/ 592137 w 4760044"/>
                <a:gd name="connsiteY7" fmla="*/ 806182 h 4964273"/>
                <a:gd name="connsiteX8" fmla="*/ 2649000 w 4760044"/>
                <a:gd name="connsiteY8" fmla="*/ 326 h 4964273"/>
                <a:gd name="connsiteX0" fmla="*/ 2649000 w 4760044"/>
                <a:gd name="connsiteY0" fmla="*/ 300 h 4964247"/>
                <a:gd name="connsiteX1" fmla="*/ 3813909 w 4760044"/>
                <a:gd name="connsiteY1" fmla="*/ 619239 h 4964247"/>
                <a:gd name="connsiteX2" fmla="*/ 4735908 w 4760044"/>
                <a:gd name="connsiteY2" fmla="*/ 1906206 h 4964247"/>
                <a:gd name="connsiteX3" fmla="*/ 4451030 w 4760044"/>
                <a:gd name="connsiteY3" fmla="*/ 3809387 h 4964247"/>
                <a:gd name="connsiteX4" fmla="*/ 3419865 w 4760044"/>
                <a:gd name="connsiteY4" fmla="*/ 4845155 h 4964247"/>
                <a:gd name="connsiteX5" fmla="*/ 1074535 w 4760044"/>
                <a:gd name="connsiteY5" fmla="*/ 4657536 h 4964247"/>
                <a:gd name="connsiteX6" fmla="*/ 33359 w 4760044"/>
                <a:gd name="connsiteY6" fmla="*/ 2995965 h 4964247"/>
                <a:gd name="connsiteX7" fmla="*/ 592137 w 4760044"/>
                <a:gd name="connsiteY7" fmla="*/ 806156 h 4964247"/>
                <a:gd name="connsiteX8" fmla="*/ 2649000 w 4760044"/>
                <a:gd name="connsiteY8" fmla="*/ 300 h 4964247"/>
                <a:gd name="connsiteX0" fmla="*/ 2649000 w 4849477"/>
                <a:gd name="connsiteY0" fmla="*/ -2 h 4963945"/>
                <a:gd name="connsiteX1" fmla="*/ 4735908 w 4849477"/>
                <a:gd name="connsiteY1" fmla="*/ 1905904 h 4963945"/>
                <a:gd name="connsiteX2" fmla="*/ 4451030 w 4849477"/>
                <a:gd name="connsiteY2" fmla="*/ 3809085 h 4963945"/>
                <a:gd name="connsiteX3" fmla="*/ 3419865 w 4849477"/>
                <a:gd name="connsiteY3" fmla="*/ 4844853 h 4963945"/>
                <a:gd name="connsiteX4" fmla="*/ 1074535 w 4849477"/>
                <a:gd name="connsiteY4" fmla="*/ 4657234 h 4963945"/>
                <a:gd name="connsiteX5" fmla="*/ 33359 w 4849477"/>
                <a:gd name="connsiteY5" fmla="*/ 2995663 h 4963945"/>
                <a:gd name="connsiteX6" fmla="*/ 592137 w 4849477"/>
                <a:gd name="connsiteY6" fmla="*/ 805854 h 4963945"/>
                <a:gd name="connsiteX7" fmla="*/ 2649000 w 4849477"/>
                <a:gd name="connsiteY7" fmla="*/ -2 h 4963945"/>
                <a:gd name="connsiteX0" fmla="*/ 2649000 w 4859466"/>
                <a:gd name="connsiteY0" fmla="*/ -2 h 5536260"/>
                <a:gd name="connsiteX1" fmla="*/ 4735908 w 4859466"/>
                <a:gd name="connsiteY1" fmla="*/ 1905904 h 5536260"/>
                <a:gd name="connsiteX2" fmla="*/ 4451030 w 4859466"/>
                <a:gd name="connsiteY2" fmla="*/ 3809085 h 5536260"/>
                <a:gd name="connsiteX3" fmla="*/ 3067466 w 4859466"/>
                <a:gd name="connsiteY3" fmla="*/ 5491001 h 5536260"/>
                <a:gd name="connsiteX4" fmla="*/ 1074535 w 4859466"/>
                <a:gd name="connsiteY4" fmla="*/ 4657234 h 5536260"/>
                <a:gd name="connsiteX5" fmla="*/ 33359 w 4859466"/>
                <a:gd name="connsiteY5" fmla="*/ 2995663 h 5536260"/>
                <a:gd name="connsiteX6" fmla="*/ 592137 w 4859466"/>
                <a:gd name="connsiteY6" fmla="*/ 805854 h 5536260"/>
                <a:gd name="connsiteX7" fmla="*/ 2649000 w 4859466"/>
                <a:gd name="connsiteY7" fmla="*/ -2 h 5536260"/>
                <a:gd name="connsiteX0" fmla="*/ 2780481 w 4861205"/>
                <a:gd name="connsiteY0" fmla="*/ -2 h 5864449"/>
                <a:gd name="connsiteX1" fmla="*/ 4737647 w 4861205"/>
                <a:gd name="connsiteY1" fmla="*/ 2234093 h 5864449"/>
                <a:gd name="connsiteX2" fmla="*/ 4452769 w 4861205"/>
                <a:gd name="connsiteY2" fmla="*/ 4137274 h 5864449"/>
                <a:gd name="connsiteX3" fmla="*/ 3069205 w 4861205"/>
                <a:gd name="connsiteY3" fmla="*/ 5819190 h 5864449"/>
                <a:gd name="connsiteX4" fmla="*/ 1076274 w 4861205"/>
                <a:gd name="connsiteY4" fmla="*/ 4985423 h 5864449"/>
                <a:gd name="connsiteX5" fmla="*/ 35098 w 4861205"/>
                <a:gd name="connsiteY5" fmla="*/ 3323852 h 5864449"/>
                <a:gd name="connsiteX6" fmla="*/ 593876 w 4861205"/>
                <a:gd name="connsiteY6" fmla="*/ 1134043 h 5864449"/>
                <a:gd name="connsiteX7" fmla="*/ 2780481 w 4861205"/>
                <a:gd name="connsiteY7" fmla="*/ -2 h 5864449"/>
                <a:gd name="connsiteX0" fmla="*/ 2289077 w 4369801"/>
                <a:gd name="connsiteY0" fmla="*/ -2 h 5893101"/>
                <a:gd name="connsiteX1" fmla="*/ 4246243 w 4369801"/>
                <a:gd name="connsiteY1" fmla="*/ 2234093 h 5893101"/>
                <a:gd name="connsiteX2" fmla="*/ 3961365 w 4369801"/>
                <a:gd name="connsiteY2" fmla="*/ 4137274 h 5893101"/>
                <a:gd name="connsiteX3" fmla="*/ 2577801 w 4369801"/>
                <a:gd name="connsiteY3" fmla="*/ 5819190 h 5893101"/>
                <a:gd name="connsiteX4" fmla="*/ 584870 w 4369801"/>
                <a:gd name="connsiteY4" fmla="*/ 4985423 h 5893101"/>
                <a:gd name="connsiteX5" fmla="*/ 102472 w 4369801"/>
                <a:gd name="connsiteY5" fmla="*/ 1134043 h 5893101"/>
                <a:gd name="connsiteX6" fmla="*/ 2289077 w 4369801"/>
                <a:gd name="connsiteY6" fmla="*/ -2 h 5893101"/>
                <a:gd name="connsiteX0" fmla="*/ 2352777 w 4433501"/>
                <a:gd name="connsiteY0" fmla="*/ -2 h 5854124"/>
                <a:gd name="connsiteX1" fmla="*/ 4309943 w 4433501"/>
                <a:gd name="connsiteY1" fmla="*/ 2234093 h 5854124"/>
                <a:gd name="connsiteX2" fmla="*/ 4025065 w 4433501"/>
                <a:gd name="connsiteY2" fmla="*/ 4137274 h 5854124"/>
                <a:gd name="connsiteX3" fmla="*/ 2641501 w 4433501"/>
                <a:gd name="connsiteY3" fmla="*/ 5819190 h 5854124"/>
                <a:gd name="connsiteX4" fmla="*/ 430809 w 4433501"/>
                <a:gd name="connsiteY4" fmla="*/ 4389642 h 5854124"/>
                <a:gd name="connsiteX5" fmla="*/ 166172 w 4433501"/>
                <a:gd name="connsiteY5" fmla="*/ 1134043 h 5854124"/>
                <a:gd name="connsiteX6" fmla="*/ 2352777 w 4433501"/>
                <a:gd name="connsiteY6" fmla="*/ -2 h 5854124"/>
                <a:gd name="connsiteX0" fmla="*/ 2193618 w 4274342"/>
                <a:gd name="connsiteY0" fmla="*/ -2 h 5850779"/>
                <a:gd name="connsiteX1" fmla="*/ 4150784 w 4274342"/>
                <a:gd name="connsiteY1" fmla="*/ 2234093 h 5850779"/>
                <a:gd name="connsiteX2" fmla="*/ 3865906 w 4274342"/>
                <a:gd name="connsiteY2" fmla="*/ 4137274 h 5850779"/>
                <a:gd name="connsiteX3" fmla="*/ 2482342 w 4274342"/>
                <a:gd name="connsiteY3" fmla="*/ 5819190 h 5850779"/>
                <a:gd name="connsiteX4" fmla="*/ 271650 w 4274342"/>
                <a:gd name="connsiteY4" fmla="*/ 4389642 h 5850779"/>
                <a:gd name="connsiteX5" fmla="*/ 247914 w 4274342"/>
                <a:gd name="connsiteY5" fmla="*/ 1846756 h 5850779"/>
                <a:gd name="connsiteX6" fmla="*/ 2193618 w 4274342"/>
                <a:gd name="connsiteY6" fmla="*/ -2 h 5850779"/>
                <a:gd name="connsiteX0" fmla="*/ 1967294 w 4267345"/>
                <a:gd name="connsiteY0" fmla="*/ -3 h 5416782"/>
                <a:gd name="connsiteX1" fmla="*/ 4137681 w 4267345"/>
                <a:gd name="connsiteY1" fmla="*/ 1800096 h 5416782"/>
                <a:gd name="connsiteX2" fmla="*/ 3852803 w 4267345"/>
                <a:gd name="connsiteY2" fmla="*/ 3703277 h 5416782"/>
                <a:gd name="connsiteX3" fmla="*/ 2469239 w 4267345"/>
                <a:gd name="connsiteY3" fmla="*/ 5385193 h 5416782"/>
                <a:gd name="connsiteX4" fmla="*/ 258547 w 4267345"/>
                <a:gd name="connsiteY4" fmla="*/ 3955645 h 5416782"/>
                <a:gd name="connsiteX5" fmla="*/ 234811 w 4267345"/>
                <a:gd name="connsiteY5" fmla="*/ 1412759 h 5416782"/>
                <a:gd name="connsiteX6" fmla="*/ 1967294 w 4267345"/>
                <a:gd name="connsiteY6" fmla="*/ -3 h 5416782"/>
                <a:gd name="connsiteX0" fmla="*/ 1967294 w 3964997"/>
                <a:gd name="connsiteY0" fmla="*/ -3 h 5416782"/>
                <a:gd name="connsiteX1" fmla="*/ 3668011 w 3964997"/>
                <a:gd name="connsiteY1" fmla="*/ 1478862 h 5416782"/>
                <a:gd name="connsiteX2" fmla="*/ 3852803 w 3964997"/>
                <a:gd name="connsiteY2" fmla="*/ 3703277 h 5416782"/>
                <a:gd name="connsiteX3" fmla="*/ 2469239 w 3964997"/>
                <a:gd name="connsiteY3" fmla="*/ 5385193 h 5416782"/>
                <a:gd name="connsiteX4" fmla="*/ 258547 w 3964997"/>
                <a:gd name="connsiteY4" fmla="*/ 3955645 h 5416782"/>
                <a:gd name="connsiteX5" fmla="*/ 234811 w 3964997"/>
                <a:gd name="connsiteY5" fmla="*/ 1412759 h 5416782"/>
                <a:gd name="connsiteX6" fmla="*/ 1967294 w 3964997"/>
                <a:gd name="connsiteY6" fmla="*/ -3 h 5416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64997" h="5416782">
                  <a:moveTo>
                    <a:pt x="1967294" y="-3"/>
                  </a:moveTo>
                  <a:cubicBezTo>
                    <a:pt x="2657922" y="183339"/>
                    <a:pt x="3353760" y="861649"/>
                    <a:pt x="3668011" y="1478862"/>
                  </a:cubicBezTo>
                  <a:cubicBezTo>
                    <a:pt x="3982262" y="2096075"/>
                    <a:pt x="4052598" y="3052222"/>
                    <a:pt x="3852803" y="3703277"/>
                  </a:cubicBezTo>
                  <a:cubicBezTo>
                    <a:pt x="3653008" y="4354332"/>
                    <a:pt x="2782065" y="5270224"/>
                    <a:pt x="2469239" y="5385193"/>
                  </a:cubicBezTo>
                  <a:cubicBezTo>
                    <a:pt x="1758393" y="5606258"/>
                    <a:pt x="630952" y="4617717"/>
                    <a:pt x="258547" y="3955645"/>
                  </a:cubicBezTo>
                  <a:cubicBezTo>
                    <a:pt x="-113858" y="3293573"/>
                    <a:pt x="-49980" y="2072034"/>
                    <a:pt x="234811" y="1412759"/>
                  </a:cubicBezTo>
                  <a:cubicBezTo>
                    <a:pt x="519602" y="753484"/>
                    <a:pt x="1314621" y="30745"/>
                    <a:pt x="1967294" y="-3"/>
                  </a:cubicBezTo>
                  <a:close/>
                </a:path>
              </a:pathLst>
            </a:custGeom>
            <a:solidFill>
              <a:schemeClr val="accent4">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04" name="Freeform: Shape 3103">
              <a:extLst>
                <a:ext uri="{FF2B5EF4-FFF2-40B4-BE49-F238E27FC236}">
                  <a16:creationId xmlns:a16="http://schemas.microsoft.com/office/drawing/2014/main" id="{E7660A84-957D-5B03-5B37-036016C704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0478977">
              <a:off x="9571360" y="4439737"/>
              <a:ext cx="351312" cy="354664"/>
            </a:xfrm>
            <a:custGeom>
              <a:avLst/>
              <a:gdLst>
                <a:gd name="connsiteX0" fmla="*/ 2531073 w 4828010"/>
                <a:gd name="connsiteY0" fmla="*/ 0 h 4873559"/>
                <a:gd name="connsiteX1" fmla="*/ 3937963 w 4828010"/>
                <a:gd name="connsiteY1" fmla="*/ 437433 h 4873559"/>
                <a:gd name="connsiteX2" fmla="*/ 4806231 w 4828010"/>
                <a:gd name="connsiteY2" fmla="*/ 1773180 h 4873559"/>
                <a:gd name="connsiteX3" fmla="*/ 4448644 w 4828010"/>
                <a:gd name="connsiteY3" fmla="*/ 3933235 h 4873559"/>
                <a:gd name="connsiteX4" fmla="*/ 3192542 w 4828010"/>
                <a:gd name="connsiteY4" fmla="*/ 4716168 h 4873559"/>
                <a:gd name="connsiteX5" fmla="*/ 937448 w 4828010"/>
                <a:gd name="connsiteY5" fmla="*/ 4547691 h 4873559"/>
                <a:gd name="connsiteX6" fmla="*/ 12348 w 4828010"/>
                <a:gd name="connsiteY6" fmla="*/ 3026750 h 4873559"/>
                <a:gd name="connsiteX7" fmla="*/ 553508 w 4828010"/>
                <a:gd name="connsiteY7" fmla="*/ 740383 h 4873559"/>
                <a:gd name="connsiteX8" fmla="*/ 2531073 w 4828010"/>
                <a:gd name="connsiteY8" fmla="*/ 0 h 4873559"/>
                <a:gd name="connsiteX0" fmla="*/ 2531073 w 4828010"/>
                <a:gd name="connsiteY0" fmla="*/ 0 h 4853896"/>
                <a:gd name="connsiteX1" fmla="*/ 3937963 w 4828010"/>
                <a:gd name="connsiteY1" fmla="*/ 437433 h 4853896"/>
                <a:gd name="connsiteX2" fmla="*/ 4806231 w 4828010"/>
                <a:gd name="connsiteY2" fmla="*/ 1773180 h 4853896"/>
                <a:gd name="connsiteX3" fmla="*/ 4448644 w 4828010"/>
                <a:gd name="connsiteY3" fmla="*/ 3933235 h 4853896"/>
                <a:gd name="connsiteX4" fmla="*/ 3192542 w 4828010"/>
                <a:gd name="connsiteY4" fmla="*/ 4716168 h 4853896"/>
                <a:gd name="connsiteX5" fmla="*/ 1075671 w 4828010"/>
                <a:gd name="connsiteY5" fmla="*/ 4473263 h 4853896"/>
                <a:gd name="connsiteX6" fmla="*/ 12348 w 4828010"/>
                <a:gd name="connsiteY6" fmla="*/ 3026750 h 4853896"/>
                <a:gd name="connsiteX7" fmla="*/ 553508 w 4828010"/>
                <a:gd name="connsiteY7" fmla="*/ 740383 h 4853896"/>
                <a:gd name="connsiteX8" fmla="*/ 2531073 w 4828010"/>
                <a:gd name="connsiteY8" fmla="*/ 0 h 4853896"/>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84014 w 4780951"/>
                <a:gd name="connsiteY0" fmla="*/ 0 h 4850182"/>
                <a:gd name="connsiteX1" fmla="*/ 3890904 w 4780951"/>
                <a:gd name="connsiteY1" fmla="*/ 437433 h 4850182"/>
                <a:gd name="connsiteX2" fmla="*/ 4759172 w 4780951"/>
                <a:gd name="connsiteY2" fmla="*/ 1773180 h 4850182"/>
                <a:gd name="connsiteX3" fmla="*/ 4401585 w 4780951"/>
                <a:gd name="connsiteY3" fmla="*/ 3933235 h 4850182"/>
                <a:gd name="connsiteX4" fmla="*/ 3145483 w 4780951"/>
                <a:gd name="connsiteY4" fmla="*/ 4716168 h 4850182"/>
                <a:gd name="connsiteX5" fmla="*/ 1113673 w 4780951"/>
                <a:gd name="connsiteY5" fmla="*/ 4467947 h 4850182"/>
                <a:gd name="connsiteX6" fmla="*/ 39717 w 4780951"/>
                <a:gd name="connsiteY6" fmla="*/ 3101178 h 4850182"/>
                <a:gd name="connsiteX7" fmla="*/ 506449 w 4780951"/>
                <a:gd name="connsiteY7" fmla="*/ 740383 h 4850182"/>
                <a:gd name="connsiteX8" fmla="*/ 2484014 w 4780951"/>
                <a:gd name="connsiteY8" fmla="*/ 0 h 4850182"/>
                <a:gd name="connsiteX0" fmla="*/ 2484014 w 4780127"/>
                <a:gd name="connsiteY0" fmla="*/ 0 h 4850182"/>
                <a:gd name="connsiteX1" fmla="*/ 3890904 w 4780127"/>
                <a:gd name="connsiteY1" fmla="*/ 437433 h 4850182"/>
                <a:gd name="connsiteX2" fmla="*/ 4759172 w 4780127"/>
                <a:gd name="connsiteY2" fmla="*/ 1773180 h 4850182"/>
                <a:gd name="connsiteX3" fmla="*/ 4390953 w 4780127"/>
                <a:gd name="connsiteY3" fmla="*/ 3805644 h 4850182"/>
                <a:gd name="connsiteX4" fmla="*/ 3145483 w 4780127"/>
                <a:gd name="connsiteY4" fmla="*/ 4716168 h 4850182"/>
                <a:gd name="connsiteX5" fmla="*/ 1113673 w 4780127"/>
                <a:gd name="connsiteY5" fmla="*/ 4467947 h 4850182"/>
                <a:gd name="connsiteX6" fmla="*/ 39717 w 4780127"/>
                <a:gd name="connsiteY6" fmla="*/ 3101178 h 4850182"/>
                <a:gd name="connsiteX7" fmla="*/ 506449 w 4780127"/>
                <a:gd name="connsiteY7" fmla="*/ 740383 h 4850182"/>
                <a:gd name="connsiteX8" fmla="*/ 2484014 w 4780127"/>
                <a:gd name="connsiteY8" fmla="*/ 0 h 4850182"/>
                <a:gd name="connsiteX0" fmla="*/ 2484014 w 4778010"/>
                <a:gd name="connsiteY0" fmla="*/ 0 h 4846926"/>
                <a:gd name="connsiteX1" fmla="*/ 3890904 w 4778010"/>
                <a:gd name="connsiteY1" fmla="*/ 437433 h 4846926"/>
                <a:gd name="connsiteX2" fmla="*/ 4759172 w 4778010"/>
                <a:gd name="connsiteY2" fmla="*/ 1773180 h 4846926"/>
                <a:gd name="connsiteX3" fmla="*/ 4390953 w 4778010"/>
                <a:gd name="connsiteY3" fmla="*/ 3805644 h 4846926"/>
                <a:gd name="connsiteX4" fmla="*/ 3343914 w 4778010"/>
                <a:gd name="connsiteY4" fmla="*/ 4712128 h 4846926"/>
                <a:gd name="connsiteX5" fmla="*/ 1113673 w 4778010"/>
                <a:gd name="connsiteY5" fmla="*/ 4467947 h 4846926"/>
                <a:gd name="connsiteX6" fmla="*/ 39717 w 4778010"/>
                <a:gd name="connsiteY6" fmla="*/ 3101178 h 4846926"/>
                <a:gd name="connsiteX7" fmla="*/ 506449 w 4778010"/>
                <a:gd name="connsiteY7" fmla="*/ 740383 h 4846926"/>
                <a:gd name="connsiteX8" fmla="*/ 2484014 w 4778010"/>
                <a:gd name="connsiteY8" fmla="*/ 0 h 4846926"/>
                <a:gd name="connsiteX0" fmla="*/ 2484014 w 4782503"/>
                <a:gd name="connsiteY0" fmla="*/ 0 h 4846926"/>
                <a:gd name="connsiteX1" fmla="*/ 3890904 w 4782503"/>
                <a:gd name="connsiteY1" fmla="*/ 437433 h 4846926"/>
                <a:gd name="connsiteX2" fmla="*/ 4759172 w 4782503"/>
                <a:gd name="connsiteY2" fmla="*/ 1773180 h 4846926"/>
                <a:gd name="connsiteX3" fmla="*/ 4450482 w 4782503"/>
                <a:gd name="connsiteY3" fmla="*/ 3688481 h 4846926"/>
                <a:gd name="connsiteX4" fmla="*/ 3343914 w 4782503"/>
                <a:gd name="connsiteY4" fmla="*/ 4712128 h 4846926"/>
                <a:gd name="connsiteX5" fmla="*/ 1113673 w 4782503"/>
                <a:gd name="connsiteY5" fmla="*/ 4467947 h 4846926"/>
                <a:gd name="connsiteX6" fmla="*/ 39717 w 4782503"/>
                <a:gd name="connsiteY6" fmla="*/ 3101178 h 4846926"/>
                <a:gd name="connsiteX7" fmla="*/ 506449 w 4782503"/>
                <a:gd name="connsiteY7" fmla="*/ 740383 h 4846926"/>
                <a:gd name="connsiteX8" fmla="*/ 2484014 w 4782503"/>
                <a:gd name="connsiteY8" fmla="*/ 0 h 4846926"/>
                <a:gd name="connsiteX0" fmla="*/ 2484014 w 4784889"/>
                <a:gd name="connsiteY0" fmla="*/ 0 h 4846926"/>
                <a:gd name="connsiteX1" fmla="*/ 3890904 w 4784889"/>
                <a:gd name="connsiteY1" fmla="*/ 437433 h 4846926"/>
                <a:gd name="connsiteX2" fmla="*/ 4759172 w 4784889"/>
                <a:gd name="connsiteY2" fmla="*/ 1773180 h 4846926"/>
                <a:gd name="connsiteX3" fmla="*/ 4474294 w 4784889"/>
                <a:gd name="connsiteY3" fmla="*/ 3676361 h 4846926"/>
                <a:gd name="connsiteX4" fmla="*/ 3343914 w 4784889"/>
                <a:gd name="connsiteY4" fmla="*/ 4712128 h 4846926"/>
                <a:gd name="connsiteX5" fmla="*/ 1113673 w 4784889"/>
                <a:gd name="connsiteY5" fmla="*/ 4467947 h 4846926"/>
                <a:gd name="connsiteX6" fmla="*/ 39717 w 4784889"/>
                <a:gd name="connsiteY6" fmla="*/ 3101178 h 4846926"/>
                <a:gd name="connsiteX7" fmla="*/ 506449 w 4784889"/>
                <a:gd name="connsiteY7" fmla="*/ 740383 h 4846926"/>
                <a:gd name="connsiteX8" fmla="*/ 2484014 w 4784889"/>
                <a:gd name="connsiteY8" fmla="*/ 0 h 4846926"/>
                <a:gd name="connsiteX0" fmla="*/ 2484014 w 4784889"/>
                <a:gd name="connsiteY0" fmla="*/ 0 h 4860980"/>
                <a:gd name="connsiteX1" fmla="*/ 3890904 w 4784889"/>
                <a:gd name="connsiteY1" fmla="*/ 437433 h 4860980"/>
                <a:gd name="connsiteX2" fmla="*/ 4759172 w 4784889"/>
                <a:gd name="connsiteY2" fmla="*/ 1773180 h 4860980"/>
                <a:gd name="connsiteX3" fmla="*/ 4474294 w 4784889"/>
                <a:gd name="connsiteY3" fmla="*/ 3676361 h 4860980"/>
                <a:gd name="connsiteX4" fmla="*/ 3343914 w 4784889"/>
                <a:gd name="connsiteY4" fmla="*/ 4712128 h 4860980"/>
                <a:gd name="connsiteX5" fmla="*/ 1097799 w 4784889"/>
                <a:gd name="connsiteY5" fmla="*/ 4524510 h 4860980"/>
                <a:gd name="connsiteX6" fmla="*/ 39717 w 4784889"/>
                <a:gd name="connsiteY6" fmla="*/ 3101178 h 4860980"/>
                <a:gd name="connsiteX7" fmla="*/ 506449 w 4784889"/>
                <a:gd name="connsiteY7" fmla="*/ 740383 h 4860980"/>
                <a:gd name="connsiteX8" fmla="*/ 2484014 w 4784889"/>
                <a:gd name="connsiteY8" fmla="*/ 0 h 4860980"/>
                <a:gd name="connsiteX0" fmla="*/ 2484014 w 4783308"/>
                <a:gd name="connsiteY0" fmla="*/ 0 h 4860981"/>
                <a:gd name="connsiteX1" fmla="*/ 3890904 w 4783308"/>
                <a:gd name="connsiteY1" fmla="*/ 437433 h 4860981"/>
                <a:gd name="connsiteX2" fmla="*/ 4759172 w 4783308"/>
                <a:gd name="connsiteY2" fmla="*/ 1773180 h 4860981"/>
                <a:gd name="connsiteX3" fmla="*/ 4474294 w 4783308"/>
                <a:gd name="connsiteY3" fmla="*/ 3676361 h 4860981"/>
                <a:gd name="connsiteX4" fmla="*/ 3443129 w 4783308"/>
                <a:gd name="connsiteY4" fmla="*/ 4712129 h 4860981"/>
                <a:gd name="connsiteX5" fmla="*/ 1097799 w 4783308"/>
                <a:gd name="connsiteY5" fmla="*/ 4524510 h 4860981"/>
                <a:gd name="connsiteX6" fmla="*/ 39717 w 4783308"/>
                <a:gd name="connsiteY6" fmla="*/ 3101178 h 4860981"/>
                <a:gd name="connsiteX7" fmla="*/ 506449 w 4783308"/>
                <a:gd name="connsiteY7" fmla="*/ 740383 h 4860981"/>
                <a:gd name="connsiteX8" fmla="*/ 2484014 w 4783308"/>
                <a:gd name="connsiteY8" fmla="*/ 0 h 4860981"/>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532073 w 4784141"/>
                <a:gd name="connsiteY0" fmla="*/ 0 h 4773425"/>
                <a:gd name="connsiteX1" fmla="*/ 3891737 w 4784141"/>
                <a:gd name="connsiteY1" fmla="*/ 389356 h 4773425"/>
                <a:gd name="connsiteX2" fmla="*/ 4760005 w 4784141"/>
                <a:gd name="connsiteY2" fmla="*/ 1725103 h 4773425"/>
                <a:gd name="connsiteX3" fmla="*/ 4475127 w 4784141"/>
                <a:gd name="connsiteY3" fmla="*/ 3628284 h 4773425"/>
                <a:gd name="connsiteX4" fmla="*/ 3443962 w 4784141"/>
                <a:gd name="connsiteY4" fmla="*/ 4664052 h 4773425"/>
                <a:gd name="connsiteX5" fmla="*/ 1098632 w 4784141"/>
                <a:gd name="connsiteY5" fmla="*/ 4476433 h 4773425"/>
                <a:gd name="connsiteX6" fmla="*/ 40550 w 4784141"/>
                <a:gd name="connsiteY6" fmla="*/ 3053101 h 4773425"/>
                <a:gd name="connsiteX7" fmla="*/ 507282 w 4784141"/>
                <a:gd name="connsiteY7" fmla="*/ 692306 h 4773425"/>
                <a:gd name="connsiteX8" fmla="*/ 2532073 w 4784141"/>
                <a:gd name="connsiteY8" fmla="*/ 0 h 4773425"/>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58783 w 4784614"/>
                <a:gd name="connsiteY0" fmla="*/ 525 h 4757924"/>
                <a:gd name="connsiteX1" fmla="*/ 3892210 w 4784614"/>
                <a:gd name="connsiteY1" fmla="*/ 373855 h 4757924"/>
                <a:gd name="connsiteX2" fmla="*/ 4760478 w 4784614"/>
                <a:gd name="connsiteY2" fmla="*/ 1709602 h 4757924"/>
                <a:gd name="connsiteX3" fmla="*/ 4475600 w 4784614"/>
                <a:gd name="connsiteY3" fmla="*/ 3612783 h 4757924"/>
                <a:gd name="connsiteX4" fmla="*/ 3444435 w 4784614"/>
                <a:gd name="connsiteY4" fmla="*/ 4648551 h 4757924"/>
                <a:gd name="connsiteX5" fmla="*/ 1099105 w 4784614"/>
                <a:gd name="connsiteY5" fmla="*/ 4460932 h 4757924"/>
                <a:gd name="connsiteX6" fmla="*/ 41023 w 4784614"/>
                <a:gd name="connsiteY6" fmla="*/ 3037600 h 4757924"/>
                <a:gd name="connsiteX7" fmla="*/ 507755 w 4784614"/>
                <a:gd name="connsiteY7" fmla="*/ 676805 h 4757924"/>
                <a:gd name="connsiteX8" fmla="*/ 2558783 w 4784614"/>
                <a:gd name="connsiteY8" fmla="*/ 525 h 4757924"/>
                <a:gd name="connsiteX0" fmla="*/ 2558783 w 4784614"/>
                <a:gd name="connsiteY0" fmla="*/ 408 h 4757807"/>
                <a:gd name="connsiteX1" fmla="*/ 3907953 w 4784614"/>
                <a:gd name="connsiteY1" fmla="*/ 443183 h 4757807"/>
                <a:gd name="connsiteX2" fmla="*/ 4760478 w 4784614"/>
                <a:gd name="connsiteY2" fmla="*/ 1709485 h 4757807"/>
                <a:gd name="connsiteX3" fmla="*/ 4475600 w 4784614"/>
                <a:gd name="connsiteY3" fmla="*/ 3612666 h 4757807"/>
                <a:gd name="connsiteX4" fmla="*/ 3444435 w 4784614"/>
                <a:gd name="connsiteY4" fmla="*/ 4648434 h 4757807"/>
                <a:gd name="connsiteX5" fmla="*/ 1099105 w 4784614"/>
                <a:gd name="connsiteY5" fmla="*/ 4460815 h 4757807"/>
                <a:gd name="connsiteX6" fmla="*/ 41023 w 4784614"/>
                <a:gd name="connsiteY6" fmla="*/ 3037483 h 4757807"/>
                <a:gd name="connsiteX7" fmla="*/ 507755 w 4784614"/>
                <a:gd name="connsiteY7" fmla="*/ 676688 h 4757807"/>
                <a:gd name="connsiteX8" fmla="*/ 2558783 w 4784614"/>
                <a:gd name="connsiteY8" fmla="*/ 408 h 4757807"/>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90 h 4954518"/>
                <a:gd name="connsiteX1" fmla="*/ 3910127 w 4786788"/>
                <a:gd name="connsiteY1" fmla="*/ 639894 h 4954518"/>
                <a:gd name="connsiteX2" fmla="*/ 4762652 w 4786788"/>
                <a:gd name="connsiteY2" fmla="*/ 1906196 h 4954518"/>
                <a:gd name="connsiteX3" fmla="*/ 4477774 w 4786788"/>
                <a:gd name="connsiteY3" fmla="*/ 3809377 h 4954518"/>
                <a:gd name="connsiteX4" fmla="*/ 3446609 w 4786788"/>
                <a:gd name="connsiteY4" fmla="*/ 4845145 h 4954518"/>
                <a:gd name="connsiteX5" fmla="*/ 1101279 w 4786788"/>
                <a:gd name="connsiteY5" fmla="*/ 4657526 h 4954518"/>
                <a:gd name="connsiteX6" fmla="*/ 43197 w 4786788"/>
                <a:gd name="connsiteY6" fmla="*/ 3234194 h 4954518"/>
                <a:gd name="connsiteX7" fmla="*/ 509929 w 4786788"/>
                <a:gd name="connsiteY7" fmla="*/ 873399 h 4954518"/>
                <a:gd name="connsiteX8" fmla="*/ 2675744 w 4786788"/>
                <a:gd name="connsiteY8" fmla="*/ 290 h 4954518"/>
                <a:gd name="connsiteX0" fmla="*/ 2675744 w 4786788"/>
                <a:gd name="connsiteY0" fmla="*/ 326 h 4954554"/>
                <a:gd name="connsiteX1" fmla="*/ 3990884 w 4786788"/>
                <a:gd name="connsiteY1" fmla="*/ 591130 h 4954554"/>
                <a:gd name="connsiteX2" fmla="*/ 4762652 w 4786788"/>
                <a:gd name="connsiteY2" fmla="*/ 1906232 h 4954554"/>
                <a:gd name="connsiteX3" fmla="*/ 4477774 w 4786788"/>
                <a:gd name="connsiteY3" fmla="*/ 3809413 h 4954554"/>
                <a:gd name="connsiteX4" fmla="*/ 3446609 w 4786788"/>
                <a:gd name="connsiteY4" fmla="*/ 4845181 h 4954554"/>
                <a:gd name="connsiteX5" fmla="*/ 1101279 w 4786788"/>
                <a:gd name="connsiteY5" fmla="*/ 4657562 h 4954554"/>
                <a:gd name="connsiteX6" fmla="*/ 43197 w 4786788"/>
                <a:gd name="connsiteY6" fmla="*/ 3234230 h 4954554"/>
                <a:gd name="connsiteX7" fmla="*/ 509929 w 4786788"/>
                <a:gd name="connsiteY7" fmla="*/ 873435 h 4954554"/>
                <a:gd name="connsiteX8" fmla="*/ 2675744 w 4786788"/>
                <a:gd name="connsiteY8" fmla="*/ 326 h 4954554"/>
                <a:gd name="connsiteX0" fmla="*/ 2662196 w 4773240"/>
                <a:gd name="connsiteY0" fmla="*/ 326 h 4954554"/>
                <a:gd name="connsiteX1" fmla="*/ 3977336 w 4773240"/>
                <a:gd name="connsiteY1" fmla="*/ 591130 h 4954554"/>
                <a:gd name="connsiteX2" fmla="*/ 4749104 w 4773240"/>
                <a:gd name="connsiteY2" fmla="*/ 1906232 h 4954554"/>
                <a:gd name="connsiteX3" fmla="*/ 4464226 w 4773240"/>
                <a:gd name="connsiteY3" fmla="*/ 3809413 h 4954554"/>
                <a:gd name="connsiteX4" fmla="*/ 3433061 w 4773240"/>
                <a:gd name="connsiteY4" fmla="*/ 4845181 h 4954554"/>
                <a:gd name="connsiteX5" fmla="*/ 1087731 w 4773240"/>
                <a:gd name="connsiteY5" fmla="*/ 4657562 h 4954554"/>
                <a:gd name="connsiteX6" fmla="*/ 29649 w 4773240"/>
                <a:gd name="connsiteY6" fmla="*/ 3234230 h 4954554"/>
                <a:gd name="connsiteX7" fmla="*/ 640977 w 4773240"/>
                <a:gd name="connsiteY7" fmla="*/ 730117 h 4954554"/>
                <a:gd name="connsiteX8" fmla="*/ 2662196 w 4773240"/>
                <a:gd name="connsiteY8" fmla="*/ 326 h 4954554"/>
                <a:gd name="connsiteX0" fmla="*/ 2664762 w 4775806"/>
                <a:gd name="connsiteY0" fmla="*/ 326 h 4954554"/>
                <a:gd name="connsiteX1" fmla="*/ 3979902 w 4775806"/>
                <a:gd name="connsiteY1" fmla="*/ 591130 h 4954554"/>
                <a:gd name="connsiteX2" fmla="*/ 4751670 w 4775806"/>
                <a:gd name="connsiteY2" fmla="*/ 1906232 h 4954554"/>
                <a:gd name="connsiteX3" fmla="*/ 4466792 w 4775806"/>
                <a:gd name="connsiteY3" fmla="*/ 3809413 h 4954554"/>
                <a:gd name="connsiteX4" fmla="*/ 3435627 w 4775806"/>
                <a:gd name="connsiteY4" fmla="*/ 4845181 h 4954554"/>
                <a:gd name="connsiteX5" fmla="*/ 1090297 w 4775806"/>
                <a:gd name="connsiteY5" fmla="*/ 4657562 h 4954554"/>
                <a:gd name="connsiteX6" fmla="*/ 32215 w 4775806"/>
                <a:gd name="connsiteY6" fmla="*/ 3234230 h 4954554"/>
                <a:gd name="connsiteX7" fmla="*/ 607899 w 4775806"/>
                <a:gd name="connsiteY7" fmla="*/ 806182 h 4954554"/>
                <a:gd name="connsiteX8" fmla="*/ 2664762 w 4775806"/>
                <a:gd name="connsiteY8" fmla="*/ 326 h 4954554"/>
                <a:gd name="connsiteX0" fmla="*/ 2673549 w 4784593"/>
                <a:gd name="connsiteY0" fmla="*/ 326 h 4954554"/>
                <a:gd name="connsiteX1" fmla="*/ 3988689 w 4784593"/>
                <a:gd name="connsiteY1" fmla="*/ 591130 h 4954554"/>
                <a:gd name="connsiteX2" fmla="*/ 4760457 w 4784593"/>
                <a:gd name="connsiteY2" fmla="*/ 1906232 h 4954554"/>
                <a:gd name="connsiteX3" fmla="*/ 4475579 w 4784593"/>
                <a:gd name="connsiteY3" fmla="*/ 3809413 h 4954554"/>
                <a:gd name="connsiteX4" fmla="*/ 3444414 w 4784593"/>
                <a:gd name="connsiteY4" fmla="*/ 4845181 h 4954554"/>
                <a:gd name="connsiteX5" fmla="*/ 1099084 w 4784593"/>
                <a:gd name="connsiteY5" fmla="*/ 4657562 h 4954554"/>
                <a:gd name="connsiteX6" fmla="*/ 41002 w 4784593"/>
                <a:gd name="connsiteY6" fmla="*/ 3234230 h 4954554"/>
                <a:gd name="connsiteX7" fmla="*/ 616686 w 4784593"/>
                <a:gd name="connsiteY7" fmla="*/ 806182 h 4954554"/>
                <a:gd name="connsiteX8" fmla="*/ 2673549 w 4784593"/>
                <a:gd name="connsiteY8" fmla="*/ 326 h 4954554"/>
                <a:gd name="connsiteX0" fmla="*/ 2649000 w 4760044"/>
                <a:gd name="connsiteY0" fmla="*/ 326 h 4964273"/>
                <a:gd name="connsiteX1" fmla="*/ 3964140 w 4760044"/>
                <a:gd name="connsiteY1" fmla="*/ 591130 h 4964273"/>
                <a:gd name="connsiteX2" fmla="*/ 4735908 w 4760044"/>
                <a:gd name="connsiteY2" fmla="*/ 1906232 h 4964273"/>
                <a:gd name="connsiteX3" fmla="*/ 4451030 w 4760044"/>
                <a:gd name="connsiteY3" fmla="*/ 3809413 h 4964273"/>
                <a:gd name="connsiteX4" fmla="*/ 3419865 w 4760044"/>
                <a:gd name="connsiteY4" fmla="*/ 4845181 h 4964273"/>
                <a:gd name="connsiteX5" fmla="*/ 1074535 w 4760044"/>
                <a:gd name="connsiteY5" fmla="*/ 4657562 h 4964273"/>
                <a:gd name="connsiteX6" fmla="*/ 33359 w 4760044"/>
                <a:gd name="connsiteY6" fmla="*/ 2995991 h 4964273"/>
                <a:gd name="connsiteX7" fmla="*/ 592137 w 4760044"/>
                <a:gd name="connsiteY7" fmla="*/ 806182 h 4964273"/>
                <a:gd name="connsiteX8" fmla="*/ 2649000 w 4760044"/>
                <a:gd name="connsiteY8" fmla="*/ 326 h 4964273"/>
                <a:gd name="connsiteX0" fmla="*/ 2649000 w 4760044"/>
                <a:gd name="connsiteY0" fmla="*/ 300 h 4964247"/>
                <a:gd name="connsiteX1" fmla="*/ 3813909 w 4760044"/>
                <a:gd name="connsiteY1" fmla="*/ 619239 h 4964247"/>
                <a:gd name="connsiteX2" fmla="*/ 4735908 w 4760044"/>
                <a:gd name="connsiteY2" fmla="*/ 1906206 h 4964247"/>
                <a:gd name="connsiteX3" fmla="*/ 4451030 w 4760044"/>
                <a:gd name="connsiteY3" fmla="*/ 3809387 h 4964247"/>
                <a:gd name="connsiteX4" fmla="*/ 3419865 w 4760044"/>
                <a:gd name="connsiteY4" fmla="*/ 4845155 h 4964247"/>
                <a:gd name="connsiteX5" fmla="*/ 1074535 w 4760044"/>
                <a:gd name="connsiteY5" fmla="*/ 4657536 h 4964247"/>
                <a:gd name="connsiteX6" fmla="*/ 33359 w 4760044"/>
                <a:gd name="connsiteY6" fmla="*/ 2995965 h 4964247"/>
                <a:gd name="connsiteX7" fmla="*/ 592137 w 4760044"/>
                <a:gd name="connsiteY7" fmla="*/ 806156 h 4964247"/>
                <a:gd name="connsiteX8" fmla="*/ 2649000 w 4760044"/>
                <a:gd name="connsiteY8" fmla="*/ 300 h 4964247"/>
                <a:gd name="connsiteX0" fmla="*/ 2649000 w 4849477"/>
                <a:gd name="connsiteY0" fmla="*/ -2 h 4963945"/>
                <a:gd name="connsiteX1" fmla="*/ 4735908 w 4849477"/>
                <a:gd name="connsiteY1" fmla="*/ 1905904 h 4963945"/>
                <a:gd name="connsiteX2" fmla="*/ 4451030 w 4849477"/>
                <a:gd name="connsiteY2" fmla="*/ 3809085 h 4963945"/>
                <a:gd name="connsiteX3" fmla="*/ 3419865 w 4849477"/>
                <a:gd name="connsiteY3" fmla="*/ 4844853 h 4963945"/>
                <a:gd name="connsiteX4" fmla="*/ 1074535 w 4849477"/>
                <a:gd name="connsiteY4" fmla="*/ 4657234 h 4963945"/>
                <a:gd name="connsiteX5" fmla="*/ 33359 w 4849477"/>
                <a:gd name="connsiteY5" fmla="*/ 2995663 h 4963945"/>
                <a:gd name="connsiteX6" fmla="*/ 592137 w 4849477"/>
                <a:gd name="connsiteY6" fmla="*/ 805854 h 4963945"/>
                <a:gd name="connsiteX7" fmla="*/ 2649000 w 4849477"/>
                <a:gd name="connsiteY7" fmla="*/ -2 h 4963945"/>
                <a:gd name="connsiteX0" fmla="*/ 2649000 w 4859466"/>
                <a:gd name="connsiteY0" fmla="*/ -2 h 5536260"/>
                <a:gd name="connsiteX1" fmla="*/ 4735908 w 4859466"/>
                <a:gd name="connsiteY1" fmla="*/ 1905904 h 5536260"/>
                <a:gd name="connsiteX2" fmla="*/ 4451030 w 4859466"/>
                <a:gd name="connsiteY2" fmla="*/ 3809085 h 5536260"/>
                <a:gd name="connsiteX3" fmla="*/ 3067466 w 4859466"/>
                <a:gd name="connsiteY3" fmla="*/ 5491001 h 5536260"/>
                <a:gd name="connsiteX4" fmla="*/ 1074535 w 4859466"/>
                <a:gd name="connsiteY4" fmla="*/ 4657234 h 5536260"/>
                <a:gd name="connsiteX5" fmla="*/ 33359 w 4859466"/>
                <a:gd name="connsiteY5" fmla="*/ 2995663 h 5536260"/>
                <a:gd name="connsiteX6" fmla="*/ 592137 w 4859466"/>
                <a:gd name="connsiteY6" fmla="*/ 805854 h 5536260"/>
                <a:gd name="connsiteX7" fmla="*/ 2649000 w 4859466"/>
                <a:gd name="connsiteY7" fmla="*/ -2 h 5536260"/>
                <a:gd name="connsiteX0" fmla="*/ 2780481 w 4861205"/>
                <a:gd name="connsiteY0" fmla="*/ -2 h 5864449"/>
                <a:gd name="connsiteX1" fmla="*/ 4737647 w 4861205"/>
                <a:gd name="connsiteY1" fmla="*/ 2234093 h 5864449"/>
                <a:gd name="connsiteX2" fmla="*/ 4452769 w 4861205"/>
                <a:gd name="connsiteY2" fmla="*/ 4137274 h 5864449"/>
                <a:gd name="connsiteX3" fmla="*/ 3069205 w 4861205"/>
                <a:gd name="connsiteY3" fmla="*/ 5819190 h 5864449"/>
                <a:gd name="connsiteX4" fmla="*/ 1076274 w 4861205"/>
                <a:gd name="connsiteY4" fmla="*/ 4985423 h 5864449"/>
                <a:gd name="connsiteX5" fmla="*/ 35098 w 4861205"/>
                <a:gd name="connsiteY5" fmla="*/ 3323852 h 5864449"/>
                <a:gd name="connsiteX6" fmla="*/ 593876 w 4861205"/>
                <a:gd name="connsiteY6" fmla="*/ 1134043 h 5864449"/>
                <a:gd name="connsiteX7" fmla="*/ 2780481 w 4861205"/>
                <a:gd name="connsiteY7" fmla="*/ -2 h 5864449"/>
                <a:gd name="connsiteX0" fmla="*/ 2289077 w 4369801"/>
                <a:gd name="connsiteY0" fmla="*/ -2 h 5893101"/>
                <a:gd name="connsiteX1" fmla="*/ 4246243 w 4369801"/>
                <a:gd name="connsiteY1" fmla="*/ 2234093 h 5893101"/>
                <a:gd name="connsiteX2" fmla="*/ 3961365 w 4369801"/>
                <a:gd name="connsiteY2" fmla="*/ 4137274 h 5893101"/>
                <a:gd name="connsiteX3" fmla="*/ 2577801 w 4369801"/>
                <a:gd name="connsiteY3" fmla="*/ 5819190 h 5893101"/>
                <a:gd name="connsiteX4" fmla="*/ 584870 w 4369801"/>
                <a:gd name="connsiteY4" fmla="*/ 4985423 h 5893101"/>
                <a:gd name="connsiteX5" fmla="*/ 102472 w 4369801"/>
                <a:gd name="connsiteY5" fmla="*/ 1134043 h 5893101"/>
                <a:gd name="connsiteX6" fmla="*/ 2289077 w 4369801"/>
                <a:gd name="connsiteY6" fmla="*/ -2 h 5893101"/>
                <a:gd name="connsiteX0" fmla="*/ 2352777 w 4433501"/>
                <a:gd name="connsiteY0" fmla="*/ -2 h 5854124"/>
                <a:gd name="connsiteX1" fmla="*/ 4309943 w 4433501"/>
                <a:gd name="connsiteY1" fmla="*/ 2234093 h 5854124"/>
                <a:gd name="connsiteX2" fmla="*/ 4025065 w 4433501"/>
                <a:gd name="connsiteY2" fmla="*/ 4137274 h 5854124"/>
                <a:gd name="connsiteX3" fmla="*/ 2641501 w 4433501"/>
                <a:gd name="connsiteY3" fmla="*/ 5819190 h 5854124"/>
                <a:gd name="connsiteX4" fmla="*/ 430809 w 4433501"/>
                <a:gd name="connsiteY4" fmla="*/ 4389642 h 5854124"/>
                <a:gd name="connsiteX5" fmla="*/ 166172 w 4433501"/>
                <a:gd name="connsiteY5" fmla="*/ 1134043 h 5854124"/>
                <a:gd name="connsiteX6" fmla="*/ 2352777 w 4433501"/>
                <a:gd name="connsiteY6" fmla="*/ -2 h 5854124"/>
                <a:gd name="connsiteX0" fmla="*/ 2193618 w 4274342"/>
                <a:gd name="connsiteY0" fmla="*/ -2 h 5850779"/>
                <a:gd name="connsiteX1" fmla="*/ 4150784 w 4274342"/>
                <a:gd name="connsiteY1" fmla="*/ 2234093 h 5850779"/>
                <a:gd name="connsiteX2" fmla="*/ 3865906 w 4274342"/>
                <a:gd name="connsiteY2" fmla="*/ 4137274 h 5850779"/>
                <a:gd name="connsiteX3" fmla="*/ 2482342 w 4274342"/>
                <a:gd name="connsiteY3" fmla="*/ 5819190 h 5850779"/>
                <a:gd name="connsiteX4" fmla="*/ 271650 w 4274342"/>
                <a:gd name="connsiteY4" fmla="*/ 4389642 h 5850779"/>
                <a:gd name="connsiteX5" fmla="*/ 247914 w 4274342"/>
                <a:gd name="connsiteY5" fmla="*/ 1846756 h 5850779"/>
                <a:gd name="connsiteX6" fmla="*/ 2193618 w 4274342"/>
                <a:gd name="connsiteY6" fmla="*/ -2 h 5850779"/>
                <a:gd name="connsiteX0" fmla="*/ 1967294 w 4267345"/>
                <a:gd name="connsiteY0" fmla="*/ -3 h 5416782"/>
                <a:gd name="connsiteX1" fmla="*/ 4137681 w 4267345"/>
                <a:gd name="connsiteY1" fmla="*/ 1800096 h 5416782"/>
                <a:gd name="connsiteX2" fmla="*/ 3852803 w 4267345"/>
                <a:gd name="connsiteY2" fmla="*/ 3703277 h 5416782"/>
                <a:gd name="connsiteX3" fmla="*/ 2469239 w 4267345"/>
                <a:gd name="connsiteY3" fmla="*/ 5385193 h 5416782"/>
                <a:gd name="connsiteX4" fmla="*/ 258547 w 4267345"/>
                <a:gd name="connsiteY4" fmla="*/ 3955645 h 5416782"/>
                <a:gd name="connsiteX5" fmla="*/ 234811 w 4267345"/>
                <a:gd name="connsiteY5" fmla="*/ 1412759 h 5416782"/>
                <a:gd name="connsiteX6" fmla="*/ 1967294 w 4267345"/>
                <a:gd name="connsiteY6" fmla="*/ -3 h 5416782"/>
                <a:gd name="connsiteX0" fmla="*/ 1967294 w 3964997"/>
                <a:gd name="connsiteY0" fmla="*/ -3 h 5416782"/>
                <a:gd name="connsiteX1" fmla="*/ 3668011 w 3964997"/>
                <a:gd name="connsiteY1" fmla="*/ 1478862 h 5416782"/>
                <a:gd name="connsiteX2" fmla="*/ 3852803 w 3964997"/>
                <a:gd name="connsiteY2" fmla="*/ 3703277 h 5416782"/>
                <a:gd name="connsiteX3" fmla="*/ 2469239 w 3964997"/>
                <a:gd name="connsiteY3" fmla="*/ 5385193 h 5416782"/>
                <a:gd name="connsiteX4" fmla="*/ 258547 w 3964997"/>
                <a:gd name="connsiteY4" fmla="*/ 3955645 h 5416782"/>
                <a:gd name="connsiteX5" fmla="*/ 234811 w 3964997"/>
                <a:gd name="connsiteY5" fmla="*/ 1412759 h 5416782"/>
                <a:gd name="connsiteX6" fmla="*/ 1967294 w 3964997"/>
                <a:gd name="connsiteY6" fmla="*/ -3 h 5416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64997" h="5416782">
                  <a:moveTo>
                    <a:pt x="1967294" y="-3"/>
                  </a:moveTo>
                  <a:cubicBezTo>
                    <a:pt x="2657922" y="183339"/>
                    <a:pt x="3353760" y="861649"/>
                    <a:pt x="3668011" y="1478862"/>
                  </a:cubicBezTo>
                  <a:cubicBezTo>
                    <a:pt x="3982262" y="2096075"/>
                    <a:pt x="4052598" y="3052222"/>
                    <a:pt x="3852803" y="3703277"/>
                  </a:cubicBezTo>
                  <a:cubicBezTo>
                    <a:pt x="3653008" y="4354332"/>
                    <a:pt x="2782065" y="5270224"/>
                    <a:pt x="2469239" y="5385193"/>
                  </a:cubicBezTo>
                  <a:cubicBezTo>
                    <a:pt x="1758393" y="5606258"/>
                    <a:pt x="630952" y="4617717"/>
                    <a:pt x="258547" y="3955645"/>
                  </a:cubicBezTo>
                  <a:cubicBezTo>
                    <a:pt x="-113858" y="3293573"/>
                    <a:pt x="-49980" y="2072034"/>
                    <a:pt x="234811" y="1412759"/>
                  </a:cubicBezTo>
                  <a:cubicBezTo>
                    <a:pt x="519602" y="753484"/>
                    <a:pt x="1314621" y="30745"/>
                    <a:pt x="1967294" y="-3"/>
                  </a:cubicBezTo>
                  <a:close/>
                </a:path>
              </a:pathLst>
            </a:custGeom>
            <a:solidFill>
              <a:schemeClr val="accent3">
                <a:lumMod val="20000"/>
                <a:lumOff val="80000"/>
                <a:alpha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3075" name="Rectangle 4"/>
          <p:cNvSpPr>
            <a:spLocks noGrp="1" noChangeArrowheads="1"/>
          </p:cNvSpPr>
          <p:nvPr>
            <p:ph idx="1"/>
          </p:nvPr>
        </p:nvSpPr>
        <p:spPr>
          <a:xfrm>
            <a:off x="896113" y="2596243"/>
            <a:ext cx="4430490" cy="3575957"/>
          </a:xfrm>
        </p:spPr>
        <p:txBody>
          <a:bodyPr>
            <a:normAutofit/>
          </a:bodyPr>
          <a:lstStyle/>
          <a:p>
            <a:pPr marL="0" indent="0" eaLnBrk="1" hangingPunct="1">
              <a:buNone/>
              <a:defRPr/>
            </a:pPr>
            <a:r>
              <a:rPr lang="en-GB" sz="3200" dirty="0"/>
              <a:t>2. The way “ … </a:t>
            </a:r>
            <a:r>
              <a:rPr lang="en-GB" sz="3200" b="1" dirty="0"/>
              <a:t>power</a:t>
            </a:r>
            <a:r>
              <a:rPr lang="en-GB" sz="3200" dirty="0"/>
              <a:t> is exercised through a country’s economic, political, and social </a:t>
            </a:r>
            <a:r>
              <a:rPr lang="en-GB" sz="3200" b="1" dirty="0"/>
              <a:t>institutions</a:t>
            </a:r>
            <a:r>
              <a:rPr lang="en-GB" sz="3200" dirty="0"/>
              <a:t>.” – the World Bank’s PRSP Handbook</a:t>
            </a:r>
            <a:endParaRPr lang="en-US" sz="3200" dirty="0">
              <a:latin typeface="Calibri" pitchFamily="34" charset="0"/>
              <a:ea typeface="ＭＳ Ｐゴシック" pitchFamily="34" charset="-128"/>
            </a:endParaRPr>
          </a:p>
        </p:txBody>
      </p:sp>
      <p:pic>
        <p:nvPicPr>
          <p:cNvPr id="3087" name="Picture 3086">
            <a:extLst>
              <a:ext uri="{FF2B5EF4-FFF2-40B4-BE49-F238E27FC236}">
                <a16:creationId xmlns:a16="http://schemas.microsoft.com/office/drawing/2014/main" id="{A713C432-4231-9396-269D-C3BEE6DC0BDE}"/>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b="-1"/>
          <a:stretch/>
        </p:blipFill>
        <p:spPr>
          <a:xfrm>
            <a:off x="6278715" y="825162"/>
            <a:ext cx="5397522" cy="5321279"/>
          </a:xfrm>
          <a:custGeom>
            <a:avLst/>
            <a:gdLst/>
            <a:ahLst/>
            <a:cxnLst/>
            <a:rect l="l" t="t" r="r" b="b"/>
            <a:pathLst>
              <a:path w="4907989" h="5000863">
                <a:moveTo>
                  <a:pt x="2470191" y="1"/>
                </a:moveTo>
                <a:cubicBezTo>
                  <a:pt x="2830241" y="-195"/>
                  <a:pt x="3415742" y="46328"/>
                  <a:pt x="3765819" y="252773"/>
                </a:cubicBezTo>
                <a:cubicBezTo>
                  <a:pt x="4165907" y="488709"/>
                  <a:pt x="4458341" y="954942"/>
                  <a:pt x="4731557" y="1418236"/>
                </a:cubicBezTo>
                <a:cubicBezTo>
                  <a:pt x="4789564" y="1659858"/>
                  <a:pt x="4891070" y="1860738"/>
                  <a:pt x="4905579" y="2143103"/>
                </a:cubicBezTo>
                <a:cubicBezTo>
                  <a:pt x="4920089" y="2425468"/>
                  <a:pt x="4866326" y="2818061"/>
                  <a:pt x="4818615" y="3112430"/>
                </a:cubicBezTo>
                <a:cubicBezTo>
                  <a:pt x="4770904" y="3406800"/>
                  <a:pt x="4806203" y="3646923"/>
                  <a:pt x="4619311" y="3909319"/>
                </a:cubicBezTo>
                <a:cubicBezTo>
                  <a:pt x="4432419" y="4171716"/>
                  <a:pt x="4049620" y="4492340"/>
                  <a:pt x="3697259" y="4686813"/>
                </a:cubicBezTo>
                <a:cubicBezTo>
                  <a:pt x="3344898" y="4881286"/>
                  <a:pt x="2734541" y="4985891"/>
                  <a:pt x="2333694" y="4997577"/>
                </a:cubicBezTo>
                <a:cubicBezTo>
                  <a:pt x="1932846" y="5009263"/>
                  <a:pt x="1918305" y="5002441"/>
                  <a:pt x="1292179" y="4756925"/>
                </a:cubicBezTo>
                <a:cubicBezTo>
                  <a:pt x="666053" y="4511409"/>
                  <a:pt x="241665" y="3438040"/>
                  <a:pt x="84531" y="2817164"/>
                </a:cubicBezTo>
                <a:cubicBezTo>
                  <a:pt x="-72603" y="2196288"/>
                  <a:pt x="-25040" y="1500760"/>
                  <a:pt x="349377" y="1031668"/>
                </a:cubicBezTo>
                <a:cubicBezTo>
                  <a:pt x="723793" y="562576"/>
                  <a:pt x="1315167" y="14311"/>
                  <a:pt x="2331031" y="2616"/>
                </a:cubicBezTo>
                <a:cubicBezTo>
                  <a:pt x="2371921" y="1011"/>
                  <a:pt x="2418756" y="29"/>
                  <a:pt x="2470191" y="1"/>
                </a:cubicBezTo>
                <a:close/>
              </a:path>
            </a:pathLst>
          </a:custGeom>
        </p:spPr>
      </p:pic>
      <p:grpSp>
        <p:nvGrpSpPr>
          <p:cNvPr id="3106" name="Group 3105">
            <a:extLst>
              <a:ext uri="{FF2B5EF4-FFF2-40B4-BE49-F238E27FC236}">
                <a16:creationId xmlns:a16="http://schemas.microsoft.com/office/drawing/2014/main" id="{4D3BD428-BE12-D76F-5331-338B22BA4D4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9359112" flipV="1">
            <a:off x="6370609" y="4879835"/>
            <a:ext cx="1284318" cy="1937410"/>
            <a:chOff x="11879717" y="3115440"/>
            <a:chExt cx="1284318" cy="1937410"/>
          </a:xfrm>
        </p:grpSpPr>
        <p:sp>
          <p:nvSpPr>
            <p:cNvPr id="3107" name="Freeform: Shape 3106">
              <a:extLst>
                <a:ext uri="{FF2B5EF4-FFF2-40B4-BE49-F238E27FC236}">
                  <a16:creationId xmlns:a16="http://schemas.microsoft.com/office/drawing/2014/main" id="{0ED2505C-BD8D-90F6-2853-6BBFE44A99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516067" flipH="1">
              <a:off x="11879717" y="3115440"/>
              <a:ext cx="1284318" cy="1937410"/>
            </a:xfrm>
            <a:custGeom>
              <a:avLst/>
              <a:gdLst>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99666 w 1914334"/>
                <a:gd name="connsiteY28" fmla="*/ 437421 h 2986466"/>
                <a:gd name="connsiteX29" fmla="*/ 685894 w 1914334"/>
                <a:gd name="connsiteY29" fmla="*/ 678417 h 2986466"/>
                <a:gd name="connsiteX30" fmla="*/ 508792 w 1914334"/>
                <a:gd name="connsiteY30" fmla="*/ 1006120 h 2986466"/>
                <a:gd name="connsiteX31" fmla="*/ 511266 w 1914334"/>
                <a:gd name="connsiteY31" fmla="*/ 1050185 h 2986466"/>
                <a:gd name="connsiteX32" fmla="*/ 930004 w 1914334"/>
                <a:gd name="connsiteY32" fmla="*/ 813729 h 2986466"/>
                <a:gd name="connsiteX33" fmla="*/ 1422398 w 1914334"/>
                <a:gd name="connsiteY33" fmla="*/ 701643 h 2986466"/>
                <a:gd name="connsiteX34" fmla="*/ 1435000 w 1914334"/>
                <a:gd name="connsiteY34"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73669 w 1953003"/>
                <a:gd name="connsiteY0" fmla="*/ 708401 h 2986134"/>
                <a:gd name="connsiteX1" fmla="*/ 1411076 w 1953003"/>
                <a:gd name="connsiteY1" fmla="*/ 919813 h 2986134"/>
                <a:gd name="connsiteX2" fmla="*/ 1189873 w 1953003"/>
                <a:gd name="connsiteY2" fmla="*/ 1213129 h 2986134"/>
                <a:gd name="connsiteX3" fmla="*/ 908992 w 1953003"/>
                <a:gd name="connsiteY3" fmla="*/ 1450576 h 2986134"/>
                <a:gd name="connsiteX4" fmla="*/ 566731 w 1953003"/>
                <a:gd name="connsiteY4" fmla="*/ 1632245 h 2986134"/>
                <a:gd name="connsiteX5" fmla="*/ 737079 w 1953003"/>
                <a:gd name="connsiteY5" fmla="*/ 1653421 h 2986134"/>
                <a:gd name="connsiteX6" fmla="*/ 1274693 w 1953003"/>
                <a:gd name="connsiteY6" fmla="*/ 1655250 h 2986134"/>
                <a:gd name="connsiteX7" fmla="*/ 1674785 w 1953003"/>
                <a:gd name="connsiteY7" fmla="*/ 1749816 h 2986134"/>
                <a:gd name="connsiteX8" fmla="*/ 1932074 w 1953003"/>
                <a:gd name="connsiteY8" fmla="*/ 1866208 h 2986134"/>
                <a:gd name="connsiteX9" fmla="*/ 1905948 w 1953003"/>
                <a:gd name="connsiteY9" fmla="*/ 1943962 h 2986134"/>
                <a:gd name="connsiteX10" fmla="*/ 1652961 w 1953003"/>
                <a:gd name="connsiteY10" fmla="*/ 2106263 h 2986134"/>
                <a:gd name="connsiteX11" fmla="*/ 1252869 w 1953003"/>
                <a:gd name="connsiteY11" fmla="*/ 2208104 h 2986134"/>
                <a:gd name="connsiteX12" fmla="*/ 935554 w 1953003"/>
                <a:gd name="connsiteY12" fmla="*/ 2195250 h 2986134"/>
                <a:gd name="connsiteX13" fmla="*/ 578462 w 1953003"/>
                <a:gd name="connsiteY13" fmla="*/ 2089164 h 2986134"/>
                <a:gd name="connsiteX14" fmla="*/ 321668 w 1953003"/>
                <a:gd name="connsiteY14" fmla="*/ 1949541 h 2986134"/>
                <a:gd name="connsiteX15" fmla="*/ 291941 w 1953003"/>
                <a:gd name="connsiteY15" fmla="*/ 2002232 h 2986134"/>
                <a:gd name="connsiteX16" fmla="*/ 340903 w 1953003"/>
                <a:gd name="connsiteY16" fmla="*/ 2395326 h 2986134"/>
                <a:gd name="connsiteX17" fmla="*/ 426218 w 1953003"/>
                <a:gd name="connsiteY17" fmla="*/ 2772335 h 2986134"/>
                <a:gd name="connsiteX18" fmla="*/ 465002 w 1953003"/>
                <a:gd name="connsiteY18" fmla="*/ 2891702 h 2986134"/>
                <a:gd name="connsiteX19" fmla="*/ 246582 w 1953003"/>
                <a:gd name="connsiteY19" fmla="*/ 2986134 h 2986134"/>
                <a:gd name="connsiteX20" fmla="*/ 76777 w 1953003"/>
                <a:gd name="connsiteY20" fmla="*/ 2352917 h 2986134"/>
                <a:gd name="connsiteX21" fmla="*/ 131 w 1953003"/>
                <a:gd name="connsiteY21" fmla="*/ 1730652 h 2986134"/>
                <a:gd name="connsiteX22" fmla="*/ 105626 w 1953003"/>
                <a:gd name="connsiteY22" fmla="*/ 904785 h 2986134"/>
                <a:gd name="connsiteX23" fmla="*/ 278097 w 1953003"/>
                <a:gd name="connsiteY23" fmla="*/ 433148 h 2986134"/>
                <a:gd name="connsiteX24" fmla="*/ 443604 w 1953003"/>
                <a:gd name="connsiteY24" fmla="*/ 172515 h 2986134"/>
                <a:gd name="connsiteX25" fmla="*/ 612455 w 1953003"/>
                <a:gd name="connsiteY25" fmla="*/ 0 h 2986134"/>
                <a:gd name="connsiteX26" fmla="*/ 731677 w 1953003"/>
                <a:gd name="connsiteY26" fmla="*/ 332056 h 2986134"/>
                <a:gd name="connsiteX27" fmla="*/ 724563 w 1953003"/>
                <a:gd name="connsiteY27" fmla="*/ 678085 h 2986134"/>
                <a:gd name="connsiteX28" fmla="*/ 547461 w 1953003"/>
                <a:gd name="connsiteY28" fmla="*/ 1005788 h 2986134"/>
                <a:gd name="connsiteX29" fmla="*/ 549935 w 1953003"/>
                <a:gd name="connsiteY29" fmla="*/ 1049853 h 2986134"/>
                <a:gd name="connsiteX30" fmla="*/ 968673 w 1953003"/>
                <a:gd name="connsiteY30" fmla="*/ 813397 h 2986134"/>
                <a:gd name="connsiteX31" fmla="*/ 1461067 w 1953003"/>
                <a:gd name="connsiteY31" fmla="*/ 701311 h 2986134"/>
                <a:gd name="connsiteX32" fmla="*/ 1473669 w 1953003"/>
                <a:gd name="connsiteY32" fmla="*/ 708401 h 2986134"/>
                <a:gd name="connsiteX0" fmla="*/ 1473951 w 1953285"/>
                <a:gd name="connsiteY0" fmla="*/ 708401 h 2986134"/>
                <a:gd name="connsiteX1" fmla="*/ 1411358 w 1953285"/>
                <a:gd name="connsiteY1" fmla="*/ 919813 h 2986134"/>
                <a:gd name="connsiteX2" fmla="*/ 1190155 w 1953285"/>
                <a:gd name="connsiteY2" fmla="*/ 1213129 h 2986134"/>
                <a:gd name="connsiteX3" fmla="*/ 909274 w 1953285"/>
                <a:gd name="connsiteY3" fmla="*/ 1450576 h 2986134"/>
                <a:gd name="connsiteX4" fmla="*/ 567013 w 1953285"/>
                <a:gd name="connsiteY4" fmla="*/ 1632245 h 2986134"/>
                <a:gd name="connsiteX5" fmla="*/ 737361 w 1953285"/>
                <a:gd name="connsiteY5" fmla="*/ 1653421 h 2986134"/>
                <a:gd name="connsiteX6" fmla="*/ 1274975 w 1953285"/>
                <a:gd name="connsiteY6" fmla="*/ 1655250 h 2986134"/>
                <a:gd name="connsiteX7" fmla="*/ 1675067 w 1953285"/>
                <a:gd name="connsiteY7" fmla="*/ 1749816 h 2986134"/>
                <a:gd name="connsiteX8" fmla="*/ 1932356 w 1953285"/>
                <a:gd name="connsiteY8" fmla="*/ 1866208 h 2986134"/>
                <a:gd name="connsiteX9" fmla="*/ 1906230 w 1953285"/>
                <a:gd name="connsiteY9" fmla="*/ 1943962 h 2986134"/>
                <a:gd name="connsiteX10" fmla="*/ 1653243 w 1953285"/>
                <a:gd name="connsiteY10" fmla="*/ 2106263 h 2986134"/>
                <a:gd name="connsiteX11" fmla="*/ 1253151 w 1953285"/>
                <a:gd name="connsiteY11" fmla="*/ 2208104 h 2986134"/>
                <a:gd name="connsiteX12" fmla="*/ 935836 w 1953285"/>
                <a:gd name="connsiteY12" fmla="*/ 2195250 h 2986134"/>
                <a:gd name="connsiteX13" fmla="*/ 578744 w 1953285"/>
                <a:gd name="connsiteY13" fmla="*/ 2089164 h 2986134"/>
                <a:gd name="connsiteX14" fmla="*/ 321950 w 1953285"/>
                <a:gd name="connsiteY14" fmla="*/ 1949541 h 2986134"/>
                <a:gd name="connsiteX15" fmla="*/ 292223 w 1953285"/>
                <a:gd name="connsiteY15" fmla="*/ 2002232 h 2986134"/>
                <a:gd name="connsiteX16" fmla="*/ 341185 w 1953285"/>
                <a:gd name="connsiteY16" fmla="*/ 2395326 h 2986134"/>
                <a:gd name="connsiteX17" fmla="*/ 426500 w 1953285"/>
                <a:gd name="connsiteY17" fmla="*/ 2772335 h 2986134"/>
                <a:gd name="connsiteX18" fmla="*/ 465284 w 1953285"/>
                <a:gd name="connsiteY18" fmla="*/ 2891702 h 2986134"/>
                <a:gd name="connsiteX19" fmla="*/ 246864 w 1953285"/>
                <a:gd name="connsiteY19" fmla="*/ 2986134 h 2986134"/>
                <a:gd name="connsiteX20" fmla="*/ 48349 w 1953285"/>
                <a:gd name="connsiteY20" fmla="*/ 2358824 h 2986134"/>
                <a:gd name="connsiteX21" fmla="*/ 413 w 1953285"/>
                <a:gd name="connsiteY21" fmla="*/ 1730652 h 2986134"/>
                <a:gd name="connsiteX22" fmla="*/ 105908 w 1953285"/>
                <a:gd name="connsiteY22" fmla="*/ 904785 h 2986134"/>
                <a:gd name="connsiteX23" fmla="*/ 278379 w 1953285"/>
                <a:gd name="connsiteY23" fmla="*/ 433148 h 2986134"/>
                <a:gd name="connsiteX24" fmla="*/ 443886 w 1953285"/>
                <a:gd name="connsiteY24" fmla="*/ 172515 h 2986134"/>
                <a:gd name="connsiteX25" fmla="*/ 612737 w 1953285"/>
                <a:gd name="connsiteY25" fmla="*/ 0 h 2986134"/>
                <a:gd name="connsiteX26" fmla="*/ 731959 w 1953285"/>
                <a:gd name="connsiteY26" fmla="*/ 332056 h 2986134"/>
                <a:gd name="connsiteX27" fmla="*/ 724845 w 1953285"/>
                <a:gd name="connsiteY27" fmla="*/ 678085 h 2986134"/>
                <a:gd name="connsiteX28" fmla="*/ 547743 w 1953285"/>
                <a:gd name="connsiteY28" fmla="*/ 1005788 h 2986134"/>
                <a:gd name="connsiteX29" fmla="*/ 550217 w 1953285"/>
                <a:gd name="connsiteY29" fmla="*/ 1049853 h 2986134"/>
                <a:gd name="connsiteX30" fmla="*/ 968955 w 1953285"/>
                <a:gd name="connsiteY30" fmla="*/ 813397 h 2986134"/>
                <a:gd name="connsiteX31" fmla="*/ 1461349 w 1953285"/>
                <a:gd name="connsiteY31" fmla="*/ 701311 h 2986134"/>
                <a:gd name="connsiteX32" fmla="*/ 1473951 w 1953285"/>
                <a:gd name="connsiteY32" fmla="*/ 708401 h 2986134"/>
                <a:gd name="connsiteX0" fmla="*/ 1473856 w 1953190"/>
                <a:gd name="connsiteY0" fmla="*/ 708401 h 2991508"/>
                <a:gd name="connsiteX1" fmla="*/ 1411263 w 1953190"/>
                <a:gd name="connsiteY1" fmla="*/ 919813 h 2991508"/>
                <a:gd name="connsiteX2" fmla="*/ 1190060 w 1953190"/>
                <a:gd name="connsiteY2" fmla="*/ 1213129 h 2991508"/>
                <a:gd name="connsiteX3" fmla="*/ 909179 w 1953190"/>
                <a:gd name="connsiteY3" fmla="*/ 1450576 h 2991508"/>
                <a:gd name="connsiteX4" fmla="*/ 566918 w 1953190"/>
                <a:gd name="connsiteY4" fmla="*/ 1632245 h 2991508"/>
                <a:gd name="connsiteX5" fmla="*/ 737266 w 1953190"/>
                <a:gd name="connsiteY5" fmla="*/ 1653421 h 2991508"/>
                <a:gd name="connsiteX6" fmla="*/ 1274880 w 1953190"/>
                <a:gd name="connsiteY6" fmla="*/ 1655250 h 2991508"/>
                <a:gd name="connsiteX7" fmla="*/ 1674972 w 1953190"/>
                <a:gd name="connsiteY7" fmla="*/ 1749816 h 2991508"/>
                <a:gd name="connsiteX8" fmla="*/ 1932261 w 1953190"/>
                <a:gd name="connsiteY8" fmla="*/ 1866208 h 2991508"/>
                <a:gd name="connsiteX9" fmla="*/ 1906135 w 1953190"/>
                <a:gd name="connsiteY9" fmla="*/ 1943962 h 2991508"/>
                <a:gd name="connsiteX10" fmla="*/ 1653148 w 1953190"/>
                <a:gd name="connsiteY10" fmla="*/ 2106263 h 2991508"/>
                <a:gd name="connsiteX11" fmla="*/ 1253056 w 1953190"/>
                <a:gd name="connsiteY11" fmla="*/ 2208104 h 2991508"/>
                <a:gd name="connsiteX12" fmla="*/ 935741 w 1953190"/>
                <a:gd name="connsiteY12" fmla="*/ 2195250 h 2991508"/>
                <a:gd name="connsiteX13" fmla="*/ 578649 w 1953190"/>
                <a:gd name="connsiteY13" fmla="*/ 2089164 h 2991508"/>
                <a:gd name="connsiteX14" fmla="*/ 321855 w 1953190"/>
                <a:gd name="connsiteY14" fmla="*/ 1949541 h 2991508"/>
                <a:gd name="connsiteX15" fmla="*/ 292128 w 1953190"/>
                <a:gd name="connsiteY15" fmla="*/ 2002232 h 2991508"/>
                <a:gd name="connsiteX16" fmla="*/ 341090 w 1953190"/>
                <a:gd name="connsiteY16" fmla="*/ 2395326 h 2991508"/>
                <a:gd name="connsiteX17" fmla="*/ 426405 w 1953190"/>
                <a:gd name="connsiteY17" fmla="*/ 2772335 h 2991508"/>
                <a:gd name="connsiteX18" fmla="*/ 465189 w 1953190"/>
                <a:gd name="connsiteY18" fmla="*/ 2891702 h 2991508"/>
                <a:gd name="connsiteX19" fmla="*/ 220668 w 1953190"/>
                <a:gd name="connsiteY19" fmla="*/ 2991507 h 2991508"/>
                <a:gd name="connsiteX20" fmla="*/ 48254 w 1953190"/>
                <a:gd name="connsiteY20" fmla="*/ 2358824 h 2991508"/>
                <a:gd name="connsiteX21" fmla="*/ 318 w 1953190"/>
                <a:gd name="connsiteY21" fmla="*/ 1730652 h 2991508"/>
                <a:gd name="connsiteX22" fmla="*/ 105813 w 1953190"/>
                <a:gd name="connsiteY22" fmla="*/ 904785 h 2991508"/>
                <a:gd name="connsiteX23" fmla="*/ 278284 w 1953190"/>
                <a:gd name="connsiteY23" fmla="*/ 433148 h 2991508"/>
                <a:gd name="connsiteX24" fmla="*/ 443791 w 1953190"/>
                <a:gd name="connsiteY24" fmla="*/ 172515 h 2991508"/>
                <a:gd name="connsiteX25" fmla="*/ 612642 w 1953190"/>
                <a:gd name="connsiteY25" fmla="*/ 0 h 2991508"/>
                <a:gd name="connsiteX26" fmla="*/ 731864 w 1953190"/>
                <a:gd name="connsiteY26" fmla="*/ 332056 h 2991508"/>
                <a:gd name="connsiteX27" fmla="*/ 724750 w 1953190"/>
                <a:gd name="connsiteY27" fmla="*/ 678085 h 2991508"/>
                <a:gd name="connsiteX28" fmla="*/ 547648 w 1953190"/>
                <a:gd name="connsiteY28" fmla="*/ 1005788 h 2991508"/>
                <a:gd name="connsiteX29" fmla="*/ 550122 w 1953190"/>
                <a:gd name="connsiteY29" fmla="*/ 1049853 h 2991508"/>
                <a:gd name="connsiteX30" fmla="*/ 968860 w 1953190"/>
                <a:gd name="connsiteY30" fmla="*/ 813397 h 2991508"/>
                <a:gd name="connsiteX31" fmla="*/ 1461254 w 1953190"/>
                <a:gd name="connsiteY31" fmla="*/ 701311 h 2991508"/>
                <a:gd name="connsiteX32" fmla="*/ 1473856 w 1953190"/>
                <a:gd name="connsiteY32" fmla="*/ 708401 h 2991508"/>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35637 w 1983014"/>
                <a:gd name="connsiteY22" fmla="*/ 904785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750 w 1983084"/>
                <a:gd name="connsiteY0" fmla="*/ 708401 h 2991507"/>
                <a:gd name="connsiteX1" fmla="*/ 1441157 w 1983084"/>
                <a:gd name="connsiteY1" fmla="*/ 919813 h 2991507"/>
                <a:gd name="connsiteX2" fmla="*/ 1219954 w 1983084"/>
                <a:gd name="connsiteY2" fmla="*/ 1213129 h 2991507"/>
                <a:gd name="connsiteX3" fmla="*/ 939073 w 1983084"/>
                <a:gd name="connsiteY3" fmla="*/ 1450576 h 2991507"/>
                <a:gd name="connsiteX4" fmla="*/ 596812 w 1983084"/>
                <a:gd name="connsiteY4" fmla="*/ 1632245 h 2991507"/>
                <a:gd name="connsiteX5" fmla="*/ 767160 w 1983084"/>
                <a:gd name="connsiteY5" fmla="*/ 1653421 h 2991507"/>
                <a:gd name="connsiteX6" fmla="*/ 1304774 w 1983084"/>
                <a:gd name="connsiteY6" fmla="*/ 1655250 h 2991507"/>
                <a:gd name="connsiteX7" fmla="*/ 1704866 w 1983084"/>
                <a:gd name="connsiteY7" fmla="*/ 1749816 h 2991507"/>
                <a:gd name="connsiteX8" fmla="*/ 1962155 w 1983084"/>
                <a:gd name="connsiteY8" fmla="*/ 1866208 h 2991507"/>
                <a:gd name="connsiteX9" fmla="*/ 1936029 w 1983084"/>
                <a:gd name="connsiteY9" fmla="*/ 1943962 h 2991507"/>
                <a:gd name="connsiteX10" fmla="*/ 1683042 w 1983084"/>
                <a:gd name="connsiteY10" fmla="*/ 2106263 h 2991507"/>
                <a:gd name="connsiteX11" fmla="*/ 1282950 w 1983084"/>
                <a:gd name="connsiteY11" fmla="*/ 2208104 h 2991507"/>
                <a:gd name="connsiteX12" fmla="*/ 965635 w 1983084"/>
                <a:gd name="connsiteY12" fmla="*/ 2195250 h 2991507"/>
                <a:gd name="connsiteX13" fmla="*/ 608543 w 1983084"/>
                <a:gd name="connsiteY13" fmla="*/ 2089164 h 2991507"/>
                <a:gd name="connsiteX14" fmla="*/ 351749 w 1983084"/>
                <a:gd name="connsiteY14" fmla="*/ 1949541 h 2991507"/>
                <a:gd name="connsiteX15" fmla="*/ 342903 w 1983084"/>
                <a:gd name="connsiteY15" fmla="*/ 1997936 h 2991507"/>
                <a:gd name="connsiteX16" fmla="*/ 396859 w 1983084"/>
                <a:gd name="connsiteY16" fmla="*/ 2349194 h 2991507"/>
                <a:gd name="connsiteX17" fmla="*/ 489005 w 1983084"/>
                <a:gd name="connsiteY17" fmla="*/ 2732957 h 2991507"/>
                <a:gd name="connsiteX18" fmla="*/ 553043 w 1983084"/>
                <a:gd name="connsiteY18" fmla="*/ 2882494 h 2991507"/>
                <a:gd name="connsiteX19" fmla="*/ 250562 w 1983084"/>
                <a:gd name="connsiteY19" fmla="*/ 2991507 h 2991507"/>
                <a:gd name="connsiteX20" fmla="*/ 63305 w 1983084"/>
                <a:gd name="connsiteY20" fmla="*/ 2363639 h 2991507"/>
                <a:gd name="connsiteX21" fmla="*/ 199 w 1983084"/>
                <a:gd name="connsiteY21" fmla="*/ 1690577 h 2991507"/>
                <a:gd name="connsiteX22" fmla="*/ 120046 w 1983084"/>
                <a:gd name="connsiteY22" fmla="*/ 908009 h 2991507"/>
                <a:gd name="connsiteX23" fmla="*/ 308178 w 1983084"/>
                <a:gd name="connsiteY23" fmla="*/ 433148 h 2991507"/>
                <a:gd name="connsiteX24" fmla="*/ 473685 w 1983084"/>
                <a:gd name="connsiteY24" fmla="*/ 172515 h 2991507"/>
                <a:gd name="connsiteX25" fmla="*/ 642536 w 1983084"/>
                <a:gd name="connsiteY25" fmla="*/ 0 h 2991507"/>
                <a:gd name="connsiteX26" fmla="*/ 761758 w 1983084"/>
                <a:gd name="connsiteY26" fmla="*/ 332056 h 2991507"/>
                <a:gd name="connsiteX27" fmla="*/ 754644 w 1983084"/>
                <a:gd name="connsiteY27" fmla="*/ 678085 h 2991507"/>
                <a:gd name="connsiteX28" fmla="*/ 577542 w 1983084"/>
                <a:gd name="connsiteY28" fmla="*/ 1005788 h 2991507"/>
                <a:gd name="connsiteX29" fmla="*/ 580016 w 1983084"/>
                <a:gd name="connsiteY29" fmla="*/ 1049853 h 2991507"/>
                <a:gd name="connsiteX30" fmla="*/ 998754 w 1983084"/>
                <a:gd name="connsiteY30" fmla="*/ 813397 h 2991507"/>
                <a:gd name="connsiteX31" fmla="*/ 1491148 w 1983084"/>
                <a:gd name="connsiteY31" fmla="*/ 701311 h 2991507"/>
                <a:gd name="connsiteX32" fmla="*/ 1503750 w 1983084"/>
                <a:gd name="connsiteY32" fmla="*/ 708401 h 2991507"/>
                <a:gd name="connsiteX0" fmla="*/ 1503751 w 1983085"/>
                <a:gd name="connsiteY0" fmla="*/ 708401 h 2991507"/>
                <a:gd name="connsiteX1" fmla="*/ 1441158 w 1983085"/>
                <a:gd name="connsiteY1" fmla="*/ 919813 h 2991507"/>
                <a:gd name="connsiteX2" fmla="*/ 1219955 w 1983085"/>
                <a:gd name="connsiteY2" fmla="*/ 1213129 h 2991507"/>
                <a:gd name="connsiteX3" fmla="*/ 939074 w 1983085"/>
                <a:gd name="connsiteY3" fmla="*/ 1450576 h 2991507"/>
                <a:gd name="connsiteX4" fmla="*/ 596813 w 1983085"/>
                <a:gd name="connsiteY4" fmla="*/ 1632245 h 2991507"/>
                <a:gd name="connsiteX5" fmla="*/ 767161 w 1983085"/>
                <a:gd name="connsiteY5" fmla="*/ 1653421 h 2991507"/>
                <a:gd name="connsiteX6" fmla="*/ 1304775 w 1983085"/>
                <a:gd name="connsiteY6" fmla="*/ 1655250 h 2991507"/>
                <a:gd name="connsiteX7" fmla="*/ 1704867 w 1983085"/>
                <a:gd name="connsiteY7" fmla="*/ 1749816 h 2991507"/>
                <a:gd name="connsiteX8" fmla="*/ 1962156 w 1983085"/>
                <a:gd name="connsiteY8" fmla="*/ 1866208 h 2991507"/>
                <a:gd name="connsiteX9" fmla="*/ 1936030 w 1983085"/>
                <a:gd name="connsiteY9" fmla="*/ 1943962 h 2991507"/>
                <a:gd name="connsiteX10" fmla="*/ 1683043 w 1983085"/>
                <a:gd name="connsiteY10" fmla="*/ 2106263 h 2991507"/>
                <a:gd name="connsiteX11" fmla="*/ 1282951 w 1983085"/>
                <a:gd name="connsiteY11" fmla="*/ 2208104 h 2991507"/>
                <a:gd name="connsiteX12" fmla="*/ 965636 w 1983085"/>
                <a:gd name="connsiteY12" fmla="*/ 2195250 h 2991507"/>
                <a:gd name="connsiteX13" fmla="*/ 608544 w 1983085"/>
                <a:gd name="connsiteY13" fmla="*/ 2089164 h 2991507"/>
                <a:gd name="connsiteX14" fmla="*/ 351750 w 1983085"/>
                <a:gd name="connsiteY14" fmla="*/ 1949541 h 2991507"/>
                <a:gd name="connsiteX15" fmla="*/ 342904 w 1983085"/>
                <a:gd name="connsiteY15" fmla="*/ 1997936 h 2991507"/>
                <a:gd name="connsiteX16" fmla="*/ 396860 w 1983085"/>
                <a:gd name="connsiteY16" fmla="*/ 2349194 h 2991507"/>
                <a:gd name="connsiteX17" fmla="*/ 509109 w 1983085"/>
                <a:gd name="connsiteY17" fmla="*/ 2762247 h 2991507"/>
                <a:gd name="connsiteX18" fmla="*/ 553044 w 1983085"/>
                <a:gd name="connsiteY18" fmla="*/ 2882494 h 2991507"/>
                <a:gd name="connsiteX19" fmla="*/ 250563 w 1983085"/>
                <a:gd name="connsiteY19" fmla="*/ 2991507 h 2991507"/>
                <a:gd name="connsiteX20" fmla="*/ 63306 w 1983085"/>
                <a:gd name="connsiteY20" fmla="*/ 2363639 h 2991507"/>
                <a:gd name="connsiteX21" fmla="*/ 200 w 1983085"/>
                <a:gd name="connsiteY21" fmla="*/ 1690577 h 2991507"/>
                <a:gd name="connsiteX22" fmla="*/ 120047 w 1983085"/>
                <a:gd name="connsiteY22" fmla="*/ 908009 h 2991507"/>
                <a:gd name="connsiteX23" fmla="*/ 308179 w 1983085"/>
                <a:gd name="connsiteY23" fmla="*/ 433148 h 2991507"/>
                <a:gd name="connsiteX24" fmla="*/ 473686 w 1983085"/>
                <a:gd name="connsiteY24" fmla="*/ 172515 h 2991507"/>
                <a:gd name="connsiteX25" fmla="*/ 642537 w 1983085"/>
                <a:gd name="connsiteY25" fmla="*/ 0 h 2991507"/>
                <a:gd name="connsiteX26" fmla="*/ 761759 w 1983085"/>
                <a:gd name="connsiteY26" fmla="*/ 332056 h 2991507"/>
                <a:gd name="connsiteX27" fmla="*/ 754645 w 1983085"/>
                <a:gd name="connsiteY27" fmla="*/ 678085 h 2991507"/>
                <a:gd name="connsiteX28" fmla="*/ 577543 w 1983085"/>
                <a:gd name="connsiteY28" fmla="*/ 1005788 h 2991507"/>
                <a:gd name="connsiteX29" fmla="*/ 580017 w 1983085"/>
                <a:gd name="connsiteY29" fmla="*/ 1049853 h 2991507"/>
                <a:gd name="connsiteX30" fmla="*/ 998755 w 1983085"/>
                <a:gd name="connsiteY30" fmla="*/ 813397 h 2991507"/>
                <a:gd name="connsiteX31" fmla="*/ 1491149 w 1983085"/>
                <a:gd name="connsiteY31" fmla="*/ 701311 h 2991507"/>
                <a:gd name="connsiteX32" fmla="*/ 1503751 w 1983085"/>
                <a:gd name="connsiteY32" fmla="*/ 708401 h 2991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983085" h="2991507">
                  <a:moveTo>
                    <a:pt x="1503751" y="708401"/>
                  </a:moveTo>
                  <a:cubicBezTo>
                    <a:pt x="1523712" y="737061"/>
                    <a:pt x="1480707" y="845173"/>
                    <a:pt x="1441158" y="919813"/>
                  </a:cubicBezTo>
                  <a:cubicBezTo>
                    <a:pt x="1395959" y="1005116"/>
                    <a:pt x="1303636" y="1124669"/>
                    <a:pt x="1219955" y="1213129"/>
                  </a:cubicBezTo>
                  <a:cubicBezTo>
                    <a:pt x="1136275" y="1301590"/>
                    <a:pt x="1042931" y="1380723"/>
                    <a:pt x="939074" y="1450576"/>
                  </a:cubicBezTo>
                  <a:cubicBezTo>
                    <a:pt x="835217" y="1520429"/>
                    <a:pt x="606345" y="1620692"/>
                    <a:pt x="596813" y="1632245"/>
                  </a:cubicBezTo>
                  <a:cubicBezTo>
                    <a:pt x="587281" y="1643798"/>
                    <a:pt x="649167" y="1649587"/>
                    <a:pt x="767161" y="1653421"/>
                  </a:cubicBezTo>
                  <a:cubicBezTo>
                    <a:pt x="885155" y="1657255"/>
                    <a:pt x="1148491" y="1639184"/>
                    <a:pt x="1304775" y="1655250"/>
                  </a:cubicBezTo>
                  <a:cubicBezTo>
                    <a:pt x="1461059" y="1671316"/>
                    <a:pt x="1595303" y="1714658"/>
                    <a:pt x="1704867" y="1749816"/>
                  </a:cubicBezTo>
                  <a:cubicBezTo>
                    <a:pt x="1814430" y="1784976"/>
                    <a:pt x="1923629" y="1833850"/>
                    <a:pt x="1962156" y="1866208"/>
                  </a:cubicBezTo>
                  <a:cubicBezTo>
                    <a:pt x="2000683" y="1898565"/>
                    <a:pt x="1982548" y="1903952"/>
                    <a:pt x="1936030" y="1943962"/>
                  </a:cubicBezTo>
                  <a:cubicBezTo>
                    <a:pt x="1889511" y="1983971"/>
                    <a:pt x="1791890" y="2062239"/>
                    <a:pt x="1683043" y="2106263"/>
                  </a:cubicBezTo>
                  <a:cubicBezTo>
                    <a:pt x="1574197" y="2150286"/>
                    <a:pt x="1402519" y="2193274"/>
                    <a:pt x="1282951" y="2208104"/>
                  </a:cubicBezTo>
                  <a:cubicBezTo>
                    <a:pt x="1163382" y="2222935"/>
                    <a:pt x="1078036" y="2215074"/>
                    <a:pt x="965636" y="2195250"/>
                  </a:cubicBezTo>
                  <a:cubicBezTo>
                    <a:pt x="853235" y="2175427"/>
                    <a:pt x="710858" y="2130115"/>
                    <a:pt x="608544" y="2089164"/>
                  </a:cubicBezTo>
                  <a:cubicBezTo>
                    <a:pt x="506230" y="2048213"/>
                    <a:pt x="368968" y="1961518"/>
                    <a:pt x="351750" y="1949541"/>
                  </a:cubicBezTo>
                  <a:cubicBezTo>
                    <a:pt x="334532" y="1937564"/>
                    <a:pt x="335386" y="1931327"/>
                    <a:pt x="342904" y="1997936"/>
                  </a:cubicBezTo>
                  <a:cubicBezTo>
                    <a:pt x="350422" y="2064545"/>
                    <a:pt x="369159" y="2221809"/>
                    <a:pt x="396860" y="2349194"/>
                  </a:cubicBezTo>
                  <a:cubicBezTo>
                    <a:pt x="424561" y="2476579"/>
                    <a:pt x="467735" y="2639985"/>
                    <a:pt x="509109" y="2762247"/>
                  </a:cubicBezTo>
                  <a:lnTo>
                    <a:pt x="553044" y="2882494"/>
                  </a:lnTo>
                  <a:cubicBezTo>
                    <a:pt x="473777" y="2939687"/>
                    <a:pt x="326860" y="2968014"/>
                    <a:pt x="250563" y="2991507"/>
                  </a:cubicBezTo>
                  <a:cubicBezTo>
                    <a:pt x="170949" y="2783480"/>
                    <a:pt x="105033" y="2580461"/>
                    <a:pt x="63306" y="2363639"/>
                  </a:cubicBezTo>
                  <a:cubicBezTo>
                    <a:pt x="21579" y="2146817"/>
                    <a:pt x="-2461" y="1929490"/>
                    <a:pt x="200" y="1690577"/>
                  </a:cubicBezTo>
                  <a:cubicBezTo>
                    <a:pt x="2859" y="1451663"/>
                    <a:pt x="68717" y="1117581"/>
                    <a:pt x="120047" y="908009"/>
                  </a:cubicBezTo>
                  <a:cubicBezTo>
                    <a:pt x="171377" y="698438"/>
                    <a:pt x="249239" y="555730"/>
                    <a:pt x="308179" y="433148"/>
                  </a:cubicBezTo>
                  <a:cubicBezTo>
                    <a:pt x="367119" y="310566"/>
                    <a:pt x="414822" y="245163"/>
                    <a:pt x="473686" y="172515"/>
                  </a:cubicBezTo>
                  <a:cubicBezTo>
                    <a:pt x="525192" y="108949"/>
                    <a:pt x="595112" y="17610"/>
                    <a:pt x="642537" y="0"/>
                  </a:cubicBezTo>
                  <a:cubicBezTo>
                    <a:pt x="709556" y="115352"/>
                    <a:pt x="737990" y="210065"/>
                    <a:pt x="761759" y="332056"/>
                  </a:cubicBezTo>
                  <a:cubicBezTo>
                    <a:pt x="780973" y="477891"/>
                    <a:pt x="781276" y="547748"/>
                    <a:pt x="754645" y="678085"/>
                  </a:cubicBezTo>
                  <a:cubicBezTo>
                    <a:pt x="727497" y="810951"/>
                    <a:pt x="606647" y="943826"/>
                    <a:pt x="577543" y="1005788"/>
                  </a:cubicBezTo>
                  <a:cubicBezTo>
                    <a:pt x="548438" y="1067749"/>
                    <a:pt x="509816" y="1081918"/>
                    <a:pt x="580017" y="1049853"/>
                  </a:cubicBezTo>
                  <a:cubicBezTo>
                    <a:pt x="650219" y="1017789"/>
                    <a:pt x="846899" y="871489"/>
                    <a:pt x="998755" y="813397"/>
                  </a:cubicBezTo>
                  <a:cubicBezTo>
                    <a:pt x="1150609" y="755308"/>
                    <a:pt x="1446228" y="697135"/>
                    <a:pt x="1491149" y="701311"/>
                  </a:cubicBezTo>
                  <a:cubicBezTo>
                    <a:pt x="1496764" y="701833"/>
                    <a:pt x="1500901" y="704307"/>
                    <a:pt x="1503751" y="708401"/>
                  </a:cubicBezTo>
                  <a:close/>
                </a:path>
              </a:pathLst>
            </a:custGeom>
            <a:solidFill>
              <a:schemeClr val="accent4">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108" name="Freeform: Shape 3107">
              <a:extLst>
                <a:ext uri="{FF2B5EF4-FFF2-40B4-BE49-F238E27FC236}">
                  <a16:creationId xmlns:a16="http://schemas.microsoft.com/office/drawing/2014/main" id="{A35142EF-06FE-5359-648A-F585DF6D4C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516067" flipH="1">
              <a:off x="11879717" y="3115440"/>
              <a:ext cx="1284318" cy="1937410"/>
            </a:xfrm>
            <a:custGeom>
              <a:avLst/>
              <a:gdLst>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99666 w 1914334"/>
                <a:gd name="connsiteY28" fmla="*/ 437421 h 2986466"/>
                <a:gd name="connsiteX29" fmla="*/ 685894 w 1914334"/>
                <a:gd name="connsiteY29" fmla="*/ 678417 h 2986466"/>
                <a:gd name="connsiteX30" fmla="*/ 508792 w 1914334"/>
                <a:gd name="connsiteY30" fmla="*/ 1006120 h 2986466"/>
                <a:gd name="connsiteX31" fmla="*/ 511266 w 1914334"/>
                <a:gd name="connsiteY31" fmla="*/ 1050185 h 2986466"/>
                <a:gd name="connsiteX32" fmla="*/ 930004 w 1914334"/>
                <a:gd name="connsiteY32" fmla="*/ 813729 h 2986466"/>
                <a:gd name="connsiteX33" fmla="*/ 1422398 w 1914334"/>
                <a:gd name="connsiteY33" fmla="*/ 701643 h 2986466"/>
                <a:gd name="connsiteX34" fmla="*/ 1435000 w 1914334"/>
                <a:gd name="connsiteY34"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73669 w 1953003"/>
                <a:gd name="connsiteY0" fmla="*/ 708401 h 2986134"/>
                <a:gd name="connsiteX1" fmla="*/ 1411076 w 1953003"/>
                <a:gd name="connsiteY1" fmla="*/ 919813 h 2986134"/>
                <a:gd name="connsiteX2" fmla="*/ 1189873 w 1953003"/>
                <a:gd name="connsiteY2" fmla="*/ 1213129 h 2986134"/>
                <a:gd name="connsiteX3" fmla="*/ 908992 w 1953003"/>
                <a:gd name="connsiteY3" fmla="*/ 1450576 h 2986134"/>
                <a:gd name="connsiteX4" fmla="*/ 566731 w 1953003"/>
                <a:gd name="connsiteY4" fmla="*/ 1632245 h 2986134"/>
                <a:gd name="connsiteX5" fmla="*/ 737079 w 1953003"/>
                <a:gd name="connsiteY5" fmla="*/ 1653421 h 2986134"/>
                <a:gd name="connsiteX6" fmla="*/ 1274693 w 1953003"/>
                <a:gd name="connsiteY6" fmla="*/ 1655250 h 2986134"/>
                <a:gd name="connsiteX7" fmla="*/ 1674785 w 1953003"/>
                <a:gd name="connsiteY7" fmla="*/ 1749816 h 2986134"/>
                <a:gd name="connsiteX8" fmla="*/ 1932074 w 1953003"/>
                <a:gd name="connsiteY8" fmla="*/ 1866208 h 2986134"/>
                <a:gd name="connsiteX9" fmla="*/ 1905948 w 1953003"/>
                <a:gd name="connsiteY9" fmla="*/ 1943962 h 2986134"/>
                <a:gd name="connsiteX10" fmla="*/ 1652961 w 1953003"/>
                <a:gd name="connsiteY10" fmla="*/ 2106263 h 2986134"/>
                <a:gd name="connsiteX11" fmla="*/ 1252869 w 1953003"/>
                <a:gd name="connsiteY11" fmla="*/ 2208104 h 2986134"/>
                <a:gd name="connsiteX12" fmla="*/ 935554 w 1953003"/>
                <a:gd name="connsiteY12" fmla="*/ 2195250 h 2986134"/>
                <a:gd name="connsiteX13" fmla="*/ 578462 w 1953003"/>
                <a:gd name="connsiteY13" fmla="*/ 2089164 h 2986134"/>
                <a:gd name="connsiteX14" fmla="*/ 321668 w 1953003"/>
                <a:gd name="connsiteY14" fmla="*/ 1949541 h 2986134"/>
                <a:gd name="connsiteX15" fmla="*/ 291941 w 1953003"/>
                <a:gd name="connsiteY15" fmla="*/ 2002232 h 2986134"/>
                <a:gd name="connsiteX16" fmla="*/ 340903 w 1953003"/>
                <a:gd name="connsiteY16" fmla="*/ 2395326 h 2986134"/>
                <a:gd name="connsiteX17" fmla="*/ 426218 w 1953003"/>
                <a:gd name="connsiteY17" fmla="*/ 2772335 h 2986134"/>
                <a:gd name="connsiteX18" fmla="*/ 465002 w 1953003"/>
                <a:gd name="connsiteY18" fmla="*/ 2891702 h 2986134"/>
                <a:gd name="connsiteX19" fmla="*/ 246582 w 1953003"/>
                <a:gd name="connsiteY19" fmla="*/ 2986134 h 2986134"/>
                <a:gd name="connsiteX20" fmla="*/ 76777 w 1953003"/>
                <a:gd name="connsiteY20" fmla="*/ 2352917 h 2986134"/>
                <a:gd name="connsiteX21" fmla="*/ 131 w 1953003"/>
                <a:gd name="connsiteY21" fmla="*/ 1730652 h 2986134"/>
                <a:gd name="connsiteX22" fmla="*/ 105626 w 1953003"/>
                <a:gd name="connsiteY22" fmla="*/ 904785 h 2986134"/>
                <a:gd name="connsiteX23" fmla="*/ 278097 w 1953003"/>
                <a:gd name="connsiteY23" fmla="*/ 433148 h 2986134"/>
                <a:gd name="connsiteX24" fmla="*/ 443604 w 1953003"/>
                <a:gd name="connsiteY24" fmla="*/ 172515 h 2986134"/>
                <a:gd name="connsiteX25" fmla="*/ 612455 w 1953003"/>
                <a:gd name="connsiteY25" fmla="*/ 0 h 2986134"/>
                <a:gd name="connsiteX26" fmla="*/ 731677 w 1953003"/>
                <a:gd name="connsiteY26" fmla="*/ 332056 h 2986134"/>
                <a:gd name="connsiteX27" fmla="*/ 724563 w 1953003"/>
                <a:gd name="connsiteY27" fmla="*/ 678085 h 2986134"/>
                <a:gd name="connsiteX28" fmla="*/ 547461 w 1953003"/>
                <a:gd name="connsiteY28" fmla="*/ 1005788 h 2986134"/>
                <a:gd name="connsiteX29" fmla="*/ 549935 w 1953003"/>
                <a:gd name="connsiteY29" fmla="*/ 1049853 h 2986134"/>
                <a:gd name="connsiteX30" fmla="*/ 968673 w 1953003"/>
                <a:gd name="connsiteY30" fmla="*/ 813397 h 2986134"/>
                <a:gd name="connsiteX31" fmla="*/ 1461067 w 1953003"/>
                <a:gd name="connsiteY31" fmla="*/ 701311 h 2986134"/>
                <a:gd name="connsiteX32" fmla="*/ 1473669 w 1953003"/>
                <a:gd name="connsiteY32" fmla="*/ 708401 h 2986134"/>
                <a:gd name="connsiteX0" fmla="*/ 1473951 w 1953285"/>
                <a:gd name="connsiteY0" fmla="*/ 708401 h 2986134"/>
                <a:gd name="connsiteX1" fmla="*/ 1411358 w 1953285"/>
                <a:gd name="connsiteY1" fmla="*/ 919813 h 2986134"/>
                <a:gd name="connsiteX2" fmla="*/ 1190155 w 1953285"/>
                <a:gd name="connsiteY2" fmla="*/ 1213129 h 2986134"/>
                <a:gd name="connsiteX3" fmla="*/ 909274 w 1953285"/>
                <a:gd name="connsiteY3" fmla="*/ 1450576 h 2986134"/>
                <a:gd name="connsiteX4" fmla="*/ 567013 w 1953285"/>
                <a:gd name="connsiteY4" fmla="*/ 1632245 h 2986134"/>
                <a:gd name="connsiteX5" fmla="*/ 737361 w 1953285"/>
                <a:gd name="connsiteY5" fmla="*/ 1653421 h 2986134"/>
                <a:gd name="connsiteX6" fmla="*/ 1274975 w 1953285"/>
                <a:gd name="connsiteY6" fmla="*/ 1655250 h 2986134"/>
                <a:gd name="connsiteX7" fmla="*/ 1675067 w 1953285"/>
                <a:gd name="connsiteY7" fmla="*/ 1749816 h 2986134"/>
                <a:gd name="connsiteX8" fmla="*/ 1932356 w 1953285"/>
                <a:gd name="connsiteY8" fmla="*/ 1866208 h 2986134"/>
                <a:gd name="connsiteX9" fmla="*/ 1906230 w 1953285"/>
                <a:gd name="connsiteY9" fmla="*/ 1943962 h 2986134"/>
                <a:gd name="connsiteX10" fmla="*/ 1653243 w 1953285"/>
                <a:gd name="connsiteY10" fmla="*/ 2106263 h 2986134"/>
                <a:gd name="connsiteX11" fmla="*/ 1253151 w 1953285"/>
                <a:gd name="connsiteY11" fmla="*/ 2208104 h 2986134"/>
                <a:gd name="connsiteX12" fmla="*/ 935836 w 1953285"/>
                <a:gd name="connsiteY12" fmla="*/ 2195250 h 2986134"/>
                <a:gd name="connsiteX13" fmla="*/ 578744 w 1953285"/>
                <a:gd name="connsiteY13" fmla="*/ 2089164 h 2986134"/>
                <a:gd name="connsiteX14" fmla="*/ 321950 w 1953285"/>
                <a:gd name="connsiteY14" fmla="*/ 1949541 h 2986134"/>
                <a:gd name="connsiteX15" fmla="*/ 292223 w 1953285"/>
                <a:gd name="connsiteY15" fmla="*/ 2002232 h 2986134"/>
                <a:gd name="connsiteX16" fmla="*/ 341185 w 1953285"/>
                <a:gd name="connsiteY16" fmla="*/ 2395326 h 2986134"/>
                <a:gd name="connsiteX17" fmla="*/ 426500 w 1953285"/>
                <a:gd name="connsiteY17" fmla="*/ 2772335 h 2986134"/>
                <a:gd name="connsiteX18" fmla="*/ 465284 w 1953285"/>
                <a:gd name="connsiteY18" fmla="*/ 2891702 h 2986134"/>
                <a:gd name="connsiteX19" fmla="*/ 246864 w 1953285"/>
                <a:gd name="connsiteY19" fmla="*/ 2986134 h 2986134"/>
                <a:gd name="connsiteX20" fmla="*/ 48349 w 1953285"/>
                <a:gd name="connsiteY20" fmla="*/ 2358824 h 2986134"/>
                <a:gd name="connsiteX21" fmla="*/ 413 w 1953285"/>
                <a:gd name="connsiteY21" fmla="*/ 1730652 h 2986134"/>
                <a:gd name="connsiteX22" fmla="*/ 105908 w 1953285"/>
                <a:gd name="connsiteY22" fmla="*/ 904785 h 2986134"/>
                <a:gd name="connsiteX23" fmla="*/ 278379 w 1953285"/>
                <a:gd name="connsiteY23" fmla="*/ 433148 h 2986134"/>
                <a:gd name="connsiteX24" fmla="*/ 443886 w 1953285"/>
                <a:gd name="connsiteY24" fmla="*/ 172515 h 2986134"/>
                <a:gd name="connsiteX25" fmla="*/ 612737 w 1953285"/>
                <a:gd name="connsiteY25" fmla="*/ 0 h 2986134"/>
                <a:gd name="connsiteX26" fmla="*/ 731959 w 1953285"/>
                <a:gd name="connsiteY26" fmla="*/ 332056 h 2986134"/>
                <a:gd name="connsiteX27" fmla="*/ 724845 w 1953285"/>
                <a:gd name="connsiteY27" fmla="*/ 678085 h 2986134"/>
                <a:gd name="connsiteX28" fmla="*/ 547743 w 1953285"/>
                <a:gd name="connsiteY28" fmla="*/ 1005788 h 2986134"/>
                <a:gd name="connsiteX29" fmla="*/ 550217 w 1953285"/>
                <a:gd name="connsiteY29" fmla="*/ 1049853 h 2986134"/>
                <a:gd name="connsiteX30" fmla="*/ 968955 w 1953285"/>
                <a:gd name="connsiteY30" fmla="*/ 813397 h 2986134"/>
                <a:gd name="connsiteX31" fmla="*/ 1461349 w 1953285"/>
                <a:gd name="connsiteY31" fmla="*/ 701311 h 2986134"/>
                <a:gd name="connsiteX32" fmla="*/ 1473951 w 1953285"/>
                <a:gd name="connsiteY32" fmla="*/ 708401 h 2986134"/>
                <a:gd name="connsiteX0" fmla="*/ 1473856 w 1953190"/>
                <a:gd name="connsiteY0" fmla="*/ 708401 h 2991508"/>
                <a:gd name="connsiteX1" fmla="*/ 1411263 w 1953190"/>
                <a:gd name="connsiteY1" fmla="*/ 919813 h 2991508"/>
                <a:gd name="connsiteX2" fmla="*/ 1190060 w 1953190"/>
                <a:gd name="connsiteY2" fmla="*/ 1213129 h 2991508"/>
                <a:gd name="connsiteX3" fmla="*/ 909179 w 1953190"/>
                <a:gd name="connsiteY3" fmla="*/ 1450576 h 2991508"/>
                <a:gd name="connsiteX4" fmla="*/ 566918 w 1953190"/>
                <a:gd name="connsiteY4" fmla="*/ 1632245 h 2991508"/>
                <a:gd name="connsiteX5" fmla="*/ 737266 w 1953190"/>
                <a:gd name="connsiteY5" fmla="*/ 1653421 h 2991508"/>
                <a:gd name="connsiteX6" fmla="*/ 1274880 w 1953190"/>
                <a:gd name="connsiteY6" fmla="*/ 1655250 h 2991508"/>
                <a:gd name="connsiteX7" fmla="*/ 1674972 w 1953190"/>
                <a:gd name="connsiteY7" fmla="*/ 1749816 h 2991508"/>
                <a:gd name="connsiteX8" fmla="*/ 1932261 w 1953190"/>
                <a:gd name="connsiteY8" fmla="*/ 1866208 h 2991508"/>
                <a:gd name="connsiteX9" fmla="*/ 1906135 w 1953190"/>
                <a:gd name="connsiteY9" fmla="*/ 1943962 h 2991508"/>
                <a:gd name="connsiteX10" fmla="*/ 1653148 w 1953190"/>
                <a:gd name="connsiteY10" fmla="*/ 2106263 h 2991508"/>
                <a:gd name="connsiteX11" fmla="*/ 1253056 w 1953190"/>
                <a:gd name="connsiteY11" fmla="*/ 2208104 h 2991508"/>
                <a:gd name="connsiteX12" fmla="*/ 935741 w 1953190"/>
                <a:gd name="connsiteY12" fmla="*/ 2195250 h 2991508"/>
                <a:gd name="connsiteX13" fmla="*/ 578649 w 1953190"/>
                <a:gd name="connsiteY13" fmla="*/ 2089164 h 2991508"/>
                <a:gd name="connsiteX14" fmla="*/ 321855 w 1953190"/>
                <a:gd name="connsiteY14" fmla="*/ 1949541 h 2991508"/>
                <a:gd name="connsiteX15" fmla="*/ 292128 w 1953190"/>
                <a:gd name="connsiteY15" fmla="*/ 2002232 h 2991508"/>
                <a:gd name="connsiteX16" fmla="*/ 341090 w 1953190"/>
                <a:gd name="connsiteY16" fmla="*/ 2395326 h 2991508"/>
                <a:gd name="connsiteX17" fmla="*/ 426405 w 1953190"/>
                <a:gd name="connsiteY17" fmla="*/ 2772335 h 2991508"/>
                <a:gd name="connsiteX18" fmla="*/ 465189 w 1953190"/>
                <a:gd name="connsiteY18" fmla="*/ 2891702 h 2991508"/>
                <a:gd name="connsiteX19" fmla="*/ 220668 w 1953190"/>
                <a:gd name="connsiteY19" fmla="*/ 2991507 h 2991508"/>
                <a:gd name="connsiteX20" fmla="*/ 48254 w 1953190"/>
                <a:gd name="connsiteY20" fmla="*/ 2358824 h 2991508"/>
                <a:gd name="connsiteX21" fmla="*/ 318 w 1953190"/>
                <a:gd name="connsiteY21" fmla="*/ 1730652 h 2991508"/>
                <a:gd name="connsiteX22" fmla="*/ 105813 w 1953190"/>
                <a:gd name="connsiteY22" fmla="*/ 904785 h 2991508"/>
                <a:gd name="connsiteX23" fmla="*/ 278284 w 1953190"/>
                <a:gd name="connsiteY23" fmla="*/ 433148 h 2991508"/>
                <a:gd name="connsiteX24" fmla="*/ 443791 w 1953190"/>
                <a:gd name="connsiteY24" fmla="*/ 172515 h 2991508"/>
                <a:gd name="connsiteX25" fmla="*/ 612642 w 1953190"/>
                <a:gd name="connsiteY25" fmla="*/ 0 h 2991508"/>
                <a:gd name="connsiteX26" fmla="*/ 731864 w 1953190"/>
                <a:gd name="connsiteY26" fmla="*/ 332056 h 2991508"/>
                <a:gd name="connsiteX27" fmla="*/ 724750 w 1953190"/>
                <a:gd name="connsiteY27" fmla="*/ 678085 h 2991508"/>
                <a:gd name="connsiteX28" fmla="*/ 547648 w 1953190"/>
                <a:gd name="connsiteY28" fmla="*/ 1005788 h 2991508"/>
                <a:gd name="connsiteX29" fmla="*/ 550122 w 1953190"/>
                <a:gd name="connsiteY29" fmla="*/ 1049853 h 2991508"/>
                <a:gd name="connsiteX30" fmla="*/ 968860 w 1953190"/>
                <a:gd name="connsiteY30" fmla="*/ 813397 h 2991508"/>
                <a:gd name="connsiteX31" fmla="*/ 1461254 w 1953190"/>
                <a:gd name="connsiteY31" fmla="*/ 701311 h 2991508"/>
                <a:gd name="connsiteX32" fmla="*/ 1473856 w 1953190"/>
                <a:gd name="connsiteY32" fmla="*/ 708401 h 2991508"/>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35637 w 1983014"/>
                <a:gd name="connsiteY22" fmla="*/ 904785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750 w 1983084"/>
                <a:gd name="connsiteY0" fmla="*/ 708401 h 2991507"/>
                <a:gd name="connsiteX1" fmla="*/ 1441157 w 1983084"/>
                <a:gd name="connsiteY1" fmla="*/ 919813 h 2991507"/>
                <a:gd name="connsiteX2" fmla="*/ 1219954 w 1983084"/>
                <a:gd name="connsiteY2" fmla="*/ 1213129 h 2991507"/>
                <a:gd name="connsiteX3" fmla="*/ 939073 w 1983084"/>
                <a:gd name="connsiteY3" fmla="*/ 1450576 h 2991507"/>
                <a:gd name="connsiteX4" fmla="*/ 596812 w 1983084"/>
                <a:gd name="connsiteY4" fmla="*/ 1632245 h 2991507"/>
                <a:gd name="connsiteX5" fmla="*/ 767160 w 1983084"/>
                <a:gd name="connsiteY5" fmla="*/ 1653421 h 2991507"/>
                <a:gd name="connsiteX6" fmla="*/ 1304774 w 1983084"/>
                <a:gd name="connsiteY6" fmla="*/ 1655250 h 2991507"/>
                <a:gd name="connsiteX7" fmla="*/ 1704866 w 1983084"/>
                <a:gd name="connsiteY7" fmla="*/ 1749816 h 2991507"/>
                <a:gd name="connsiteX8" fmla="*/ 1962155 w 1983084"/>
                <a:gd name="connsiteY8" fmla="*/ 1866208 h 2991507"/>
                <a:gd name="connsiteX9" fmla="*/ 1936029 w 1983084"/>
                <a:gd name="connsiteY9" fmla="*/ 1943962 h 2991507"/>
                <a:gd name="connsiteX10" fmla="*/ 1683042 w 1983084"/>
                <a:gd name="connsiteY10" fmla="*/ 2106263 h 2991507"/>
                <a:gd name="connsiteX11" fmla="*/ 1282950 w 1983084"/>
                <a:gd name="connsiteY11" fmla="*/ 2208104 h 2991507"/>
                <a:gd name="connsiteX12" fmla="*/ 965635 w 1983084"/>
                <a:gd name="connsiteY12" fmla="*/ 2195250 h 2991507"/>
                <a:gd name="connsiteX13" fmla="*/ 608543 w 1983084"/>
                <a:gd name="connsiteY13" fmla="*/ 2089164 h 2991507"/>
                <a:gd name="connsiteX14" fmla="*/ 351749 w 1983084"/>
                <a:gd name="connsiteY14" fmla="*/ 1949541 h 2991507"/>
                <a:gd name="connsiteX15" fmla="*/ 342903 w 1983084"/>
                <a:gd name="connsiteY15" fmla="*/ 1997936 h 2991507"/>
                <a:gd name="connsiteX16" fmla="*/ 396859 w 1983084"/>
                <a:gd name="connsiteY16" fmla="*/ 2349194 h 2991507"/>
                <a:gd name="connsiteX17" fmla="*/ 489005 w 1983084"/>
                <a:gd name="connsiteY17" fmla="*/ 2732957 h 2991507"/>
                <a:gd name="connsiteX18" fmla="*/ 553043 w 1983084"/>
                <a:gd name="connsiteY18" fmla="*/ 2882494 h 2991507"/>
                <a:gd name="connsiteX19" fmla="*/ 250562 w 1983084"/>
                <a:gd name="connsiteY19" fmla="*/ 2991507 h 2991507"/>
                <a:gd name="connsiteX20" fmla="*/ 63305 w 1983084"/>
                <a:gd name="connsiteY20" fmla="*/ 2363639 h 2991507"/>
                <a:gd name="connsiteX21" fmla="*/ 199 w 1983084"/>
                <a:gd name="connsiteY21" fmla="*/ 1690577 h 2991507"/>
                <a:gd name="connsiteX22" fmla="*/ 120046 w 1983084"/>
                <a:gd name="connsiteY22" fmla="*/ 908009 h 2991507"/>
                <a:gd name="connsiteX23" fmla="*/ 308178 w 1983084"/>
                <a:gd name="connsiteY23" fmla="*/ 433148 h 2991507"/>
                <a:gd name="connsiteX24" fmla="*/ 473685 w 1983084"/>
                <a:gd name="connsiteY24" fmla="*/ 172515 h 2991507"/>
                <a:gd name="connsiteX25" fmla="*/ 642536 w 1983084"/>
                <a:gd name="connsiteY25" fmla="*/ 0 h 2991507"/>
                <a:gd name="connsiteX26" fmla="*/ 761758 w 1983084"/>
                <a:gd name="connsiteY26" fmla="*/ 332056 h 2991507"/>
                <a:gd name="connsiteX27" fmla="*/ 754644 w 1983084"/>
                <a:gd name="connsiteY27" fmla="*/ 678085 h 2991507"/>
                <a:gd name="connsiteX28" fmla="*/ 577542 w 1983084"/>
                <a:gd name="connsiteY28" fmla="*/ 1005788 h 2991507"/>
                <a:gd name="connsiteX29" fmla="*/ 580016 w 1983084"/>
                <a:gd name="connsiteY29" fmla="*/ 1049853 h 2991507"/>
                <a:gd name="connsiteX30" fmla="*/ 998754 w 1983084"/>
                <a:gd name="connsiteY30" fmla="*/ 813397 h 2991507"/>
                <a:gd name="connsiteX31" fmla="*/ 1491148 w 1983084"/>
                <a:gd name="connsiteY31" fmla="*/ 701311 h 2991507"/>
                <a:gd name="connsiteX32" fmla="*/ 1503750 w 1983084"/>
                <a:gd name="connsiteY32" fmla="*/ 708401 h 2991507"/>
                <a:gd name="connsiteX0" fmla="*/ 1503751 w 1983085"/>
                <a:gd name="connsiteY0" fmla="*/ 708401 h 2991507"/>
                <a:gd name="connsiteX1" fmla="*/ 1441158 w 1983085"/>
                <a:gd name="connsiteY1" fmla="*/ 919813 h 2991507"/>
                <a:gd name="connsiteX2" fmla="*/ 1219955 w 1983085"/>
                <a:gd name="connsiteY2" fmla="*/ 1213129 h 2991507"/>
                <a:gd name="connsiteX3" fmla="*/ 939074 w 1983085"/>
                <a:gd name="connsiteY3" fmla="*/ 1450576 h 2991507"/>
                <a:gd name="connsiteX4" fmla="*/ 596813 w 1983085"/>
                <a:gd name="connsiteY4" fmla="*/ 1632245 h 2991507"/>
                <a:gd name="connsiteX5" fmla="*/ 767161 w 1983085"/>
                <a:gd name="connsiteY5" fmla="*/ 1653421 h 2991507"/>
                <a:gd name="connsiteX6" fmla="*/ 1304775 w 1983085"/>
                <a:gd name="connsiteY6" fmla="*/ 1655250 h 2991507"/>
                <a:gd name="connsiteX7" fmla="*/ 1704867 w 1983085"/>
                <a:gd name="connsiteY7" fmla="*/ 1749816 h 2991507"/>
                <a:gd name="connsiteX8" fmla="*/ 1962156 w 1983085"/>
                <a:gd name="connsiteY8" fmla="*/ 1866208 h 2991507"/>
                <a:gd name="connsiteX9" fmla="*/ 1936030 w 1983085"/>
                <a:gd name="connsiteY9" fmla="*/ 1943962 h 2991507"/>
                <a:gd name="connsiteX10" fmla="*/ 1683043 w 1983085"/>
                <a:gd name="connsiteY10" fmla="*/ 2106263 h 2991507"/>
                <a:gd name="connsiteX11" fmla="*/ 1282951 w 1983085"/>
                <a:gd name="connsiteY11" fmla="*/ 2208104 h 2991507"/>
                <a:gd name="connsiteX12" fmla="*/ 965636 w 1983085"/>
                <a:gd name="connsiteY12" fmla="*/ 2195250 h 2991507"/>
                <a:gd name="connsiteX13" fmla="*/ 608544 w 1983085"/>
                <a:gd name="connsiteY13" fmla="*/ 2089164 h 2991507"/>
                <a:gd name="connsiteX14" fmla="*/ 351750 w 1983085"/>
                <a:gd name="connsiteY14" fmla="*/ 1949541 h 2991507"/>
                <a:gd name="connsiteX15" fmla="*/ 342904 w 1983085"/>
                <a:gd name="connsiteY15" fmla="*/ 1997936 h 2991507"/>
                <a:gd name="connsiteX16" fmla="*/ 396860 w 1983085"/>
                <a:gd name="connsiteY16" fmla="*/ 2349194 h 2991507"/>
                <a:gd name="connsiteX17" fmla="*/ 509109 w 1983085"/>
                <a:gd name="connsiteY17" fmla="*/ 2762247 h 2991507"/>
                <a:gd name="connsiteX18" fmla="*/ 553044 w 1983085"/>
                <a:gd name="connsiteY18" fmla="*/ 2882494 h 2991507"/>
                <a:gd name="connsiteX19" fmla="*/ 250563 w 1983085"/>
                <a:gd name="connsiteY19" fmla="*/ 2991507 h 2991507"/>
                <a:gd name="connsiteX20" fmla="*/ 63306 w 1983085"/>
                <a:gd name="connsiteY20" fmla="*/ 2363639 h 2991507"/>
                <a:gd name="connsiteX21" fmla="*/ 200 w 1983085"/>
                <a:gd name="connsiteY21" fmla="*/ 1690577 h 2991507"/>
                <a:gd name="connsiteX22" fmla="*/ 120047 w 1983085"/>
                <a:gd name="connsiteY22" fmla="*/ 908009 h 2991507"/>
                <a:gd name="connsiteX23" fmla="*/ 308179 w 1983085"/>
                <a:gd name="connsiteY23" fmla="*/ 433148 h 2991507"/>
                <a:gd name="connsiteX24" fmla="*/ 473686 w 1983085"/>
                <a:gd name="connsiteY24" fmla="*/ 172515 h 2991507"/>
                <a:gd name="connsiteX25" fmla="*/ 642537 w 1983085"/>
                <a:gd name="connsiteY25" fmla="*/ 0 h 2991507"/>
                <a:gd name="connsiteX26" fmla="*/ 761759 w 1983085"/>
                <a:gd name="connsiteY26" fmla="*/ 332056 h 2991507"/>
                <a:gd name="connsiteX27" fmla="*/ 754645 w 1983085"/>
                <a:gd name="connsiteY27" fmla="*/ 678085 h 2991507"/>
                <a:gd name="connsiteX28" fmla="*/ 577543 w 1983085"/>
                <a:gd name="connsiteY28" fmla="*/ 1005788 h 2991507"/>
                <a:gd name="connsiteX29" fmla="*/ 580017 w 1983085"/>
                <a:gd name="connsiteY29" fmla="*/ 1049853 h 2991507"/>
                <a:gd name="connsiteX30" fmla="*/ 998755 w 1983085"/>
                <a:gd name="connsiteY30" fmla="*/ 813397 h 2991507"/>
                <a:gd name="connsiteX31" fmla="*/ 1491149 w 1983085"/>
                <a:gd name="connsiteY31" fmla="*/ 701311 h 2991507"/>
                <a:gd name="connsiteX32" fmla="*/ 1503751 w 1983085"/>
                <a:gd name="connsiteY32" fmla="*/ 708401 h 2991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983085" h="2991507">
                  <a:moveTo>
                    <a:pt x="1503751" y="708401"/>
                  </a:moveTo>
                  <a:cubicBezTo>
                    <a:pt x="1523712" y="737061"/>
                    <a:pt x="1480707" y="845173"/>
                    <a:pt x="1441158" y="919813"/>
                  </a:cubicBezTo>
                  <a:cubicBezTo>
                    <a:pt x="1395959" y="1005116"/>
                    <a:pt x="1303636" y="1124669"/>
                    <a:pt x="1219955" y="1213129"/>
                  </a:cubicBezTo>
                  <a:cubicBezTo>
                    <a:pt x="1136275" y="1301590"/>
                    <a:pt x="1042931" y="1380723"/>
                    <a:pt x="939074" y="1450576"/>
                  </a:cubicBezTo>
                  <a:cubicBezTo>
                    <a:pt x="835217" y="1520429"/>
                    <a:pt x="606345" y="1620692"/>
                    <a:pt x="596813" y="1632245"/>
                  </a:cubicBezTo>
                  <a:cubicBezTo>
                    <a:pt x="587281" y="1643798"/>
                    <a:pt x="649167" y="1649587"/>
                    <a:pt x="767161" y="1653421"/>
                  </a:cubicBezTo>
                  <a:cubicBezTo>
                    <a:pt x="885155" y="1657255"/>
                    <a:pt x="1148491" y="1639184"/>
                    <a:pt x="1304775" y="1655250"/>
                  </a:cubicBezTo>
                  <a:cubicBezTo>
                    <a:pt x="1461059" y="1671316"/>
                    <a:pt x="1595303" y="1714658"/>
                    <a:pt x="1704867" y="1749816"/>
                  </a:cubicBezTo>
                  <a:cubicBezTo>
                    <a:pt x="1814430" y="1784976"/>
                    <a:pt x="1923629" y="1833850"/>
                    <a:pt x="1962156" y="1866208"/>
                  </a:cubicBezTo>
                  <a:cubicBezTo>
                    <a:pt x="2000683" y="1898565"/>
                    <a:pt x="1982548" y="1903952"/>
                    <a:pt x="1936030" y="1943962"/>
                  </a:cubicBezTo>
                  <a:cubicBezTo>
                    <a:pt x="1889511" y="1983971"/>
                    <a:pt x="1791890" y="2062239"/>
                    <a:pt x="1683043" y="2106263"/>
                  </a:cubicBezTo>
                  <a:cubicBezTo>
                    <a:pt x="1574197" y="2150286"/>
                    <a:pt x="1402519" y="2193274"/>
                    <a:pt x="1282951" y="2208104"/>
                  </a:cubicBezTo>
                  <a:cubicBezTo>
                    <a:pt x="1163382" y="2222935"/>
                    <a:pt x="1078036" y="2215074"/>
                    <a:pt x="965636" y="2195250"/>
                  </a:cubicBezTo>
                  <a:cubicBezTo>
                    <a:pt x="853235" y="2175427"/>
                    <a:pt x="710858" y="2130115"/>
                    <a:pt x="608544" y="2089164"/>
                  </a:cubicBezTo>
                  <a:cubicBezTo>
                    <a:pt x="506230" y="2048213"/>
                    <a:pt x="368968" y="1961518"/>
                    <a:pt x="351750" y="1949541"/>
                  </a:cubicBezTo>
                  <a:cubicBezTo>
                    <a:pt x="334532" y="1937564"/>
                    <a:pt x="335386" y="1931327"/>
                    <a:pt x="342904" y="1997936"/>
                  </a:cubicBezTo>
                  <a:cubicBezTo>
                    <a:pt x="350422" y="2064545"/>
                    <a:pt x="369159" y="2221809"/>
                    <a:pt x="396860" y="2349194"/>
                  </a:cubicBezTo>
                  <a:cubicBezTo>
                    <a:pt x="424561" y="2476579"/>
                    <a:pt x="467735" y="2639985"/>
                    <a:pt x="509109" y="2762247"/>
                  </a:cubicBezTo>
                  <a:lnTo>
                    <a:pt x="553044" y="2882494"/>
                  </a:lnTo>
                  <a:cubicBezTo>
                    <a:pt x="473777" y="2939687"/>
                    <a:pt x="326860" y="2968014"/>
                    <a:pt x="250563" y="2991507"/>
                  </a:cubicBezTo>
                  <a:cubicBezTo>
                    <a:pt x="170949" y="2783480"/>
                    <a:pt x="105033" y="2580461"/>
                    <a:pt x="63306" y="2363639"/>
                  </a:cubicBezTo>
                  <a:cubicBezTo>
                    <a:pt x="21579" y="2146817"/>
                    <a:pt x="-2461" y="1929490"/>
                    <a:pt x="200" y="1690577"/>
                  </a:cubicBezTo>
                  <a:cubicBezTo>
                    <a:pt x="2859" y="1451663"/>
                    <a:pt x="68717" y="1117581"/>
                    <a:pt x="120047" y="908009"/>
                  </a:cubicBezTo>
                  <a:cubicBezTo>
                    <a:pt x="171377" y="698438"/>
                    <a:pt x="249239" y="555730"/>
                    <a:pt x="308179" y="433148"/>
                  </a:cubicBezTo>
                  <a:cubicBezTo>
                    <a:pt x="367119" y="310566"/>
                    <a:pt x="414822" y="245163"/>
                    <a:pt x="473686" y="172515"/>
                  </a:cubicBezTo>
                  <a:cubicBezTo>
                    <a:pt x="525192" y="108949"/>
                    <a:pt x="595112" y="17610"/>
                    <a:pt x="642537" y="0"/>
                  </a:cubicBezTo>
                  <a:cubicBezTo>
                    <a:pt x="709556" y="115352"/>
                    <a:pt x="737990" y="210065"/>
                    <a:pt x="761759" y="332056"/>
                  </a:cubicBezTo>
                  <a:cubicBezTo>
                    <a:pt x="780973" y="477891"/>
                    <a:pt x="781276" y="547748"/>
                    <a:pt x="754645" y="678085"/>
                  </a:cubicBezTo>
                  <a:cubicBezTo>
                    <a:pt x="727497" y="810951"/>
                    <a:pt x="606647" y="943826"/>
                    <a:pt x="577543" y="1005788"/>
                  </a:cubicBezTo>
                  <a:cubicBezTo>
                    <a:pt x="548438" y="1067749"/>
                    <a:pt x="509816" y="1081918"/>
                    <a:pt x="580017" y="1049853"/>
                  </a:cubicBezTo>
                  <a:cubicBezTo>
                    <a:pt x="650219" y="1017789"/>
                    <a:pt x="846899" y="871489"/>
                    <a:pt x="998755" y="813397"/>
                  </a:cubicBezTo>
                  <a:cubicBezTo>
                    <a:pt x="1150609" y="755308"/>
                    <a:pt x="1446228" y="697135"/>
                    <a:pt x="1491149" y="701311"/>
                  </a:cubicBezTo>
                  <a:cubicBezTo>
                    <a:pt x="1496764" y="701833"/>
                    <a:pt x="1500901" y="704307"/>
                    <a:pt x="1503751" y="708401"/>
                  </a:cubicBezTo>
                  <a:close/>
                </a:path>
              </a:pathLst>
            </a:custGeom>
            <a:solidFill>
              <a:schemeClr val="accent3">
                <a:lumMod val="20000"/>
                <a:lumOff val="80000"/>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Tree>
    <p:extLst>
      <p:ext uri="{BB962C8B-B14F-4D97-AF65-F5344CB8AC3E}">
        <p14:creationId xmlns:p14="http://schemas.microsoft.com/office/powerpoint/2010/main" val="5836086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96" name="p!!Rectangle">
            <a:extLst>
              <a:ext uri="{FF2B5EF4-FFF2-40B4-BE49-F238E27FC236}">
                <a16:creationId xmlns:a16="http://schemas.microsoft.com/office/drawing/2014/main" id="{E0B3B37B-5EEE-4DC4-802A-66F9A2C94B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87" name="Picture 3086" descr="Checkmate in a chess game">
            <a:extLst>
              <a:ext uri="{FF2B5EF4-FFF2-40B4-BE49-F238E27FC236}">
                <a16:creationId xmlns:a16="http://schemas.microsoft.com/office/drawing/2014/main" id="{2ED7994F-4848-3F66-1BBF-797CE6CF6612}"/>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20" y="10"/>
            <a:ext cx="12191980" cy="6857990"/>
          </a:xfrm>
          <a:prstGeom prst="rect">
            <a:avLst/>
          </a:prstGeom>
        </p:spPr>
      </p:pic>
      <p:sp useBgFill="1">
        <p:nvSpPr>
          <p:cNvPr id="3098" name="m!!text rectangle">
            <a:extLst>
              <a:ext uri="{FF2B5EF4-FFF2-40B4-BE49-F238E27FC236}">
                <a16:creationId xmlns:a16="http://schemas.microsoft.com/office/drawing/2014/main" id="{494CEDA0-FD8E-491B-8792-69F93BDA39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40079" y="633619"/>
            <a:ext cx="4279383" cy="5495925"/>
          </a:xfrm>
          <a:prstGeom prst="rect">
            <a:avLst/>
          </a:prstGeom>
          <a:ln w="9525">
            <a:solidFill>
              <a:srgbClr val="EFEFEF"/>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Rectangle 3"/>
          <p:cNvSpPr>
            <a:spLocks noGrp="1" noChangeArrowheads="1"/>
          </p:cNvSpPr>
          <p:nvPr>
            <p:ph type="title"/>
          </p:nvPr>
        </p:nvSpPr>
        <p:spPr>
          <a:xfrm>
            <a:off x="7673449" y="980368"/>
            <a:ext cx="3666744" cy="1106424"/>
          </a:xfrm>
        </p:spPr>
        <p:txBody>
          <a:bodyPr>
            <a:normAutofit/>
          </a:bodyPr>
          <a:lstStyle/>
          <a:p>
            <a:pPr eaLnBrk="1" hangingPunct="1">
              <a:defRPr/>
            </a:pPr>
            <a:r>
              <a:rPr lang="en-US" sz="2600" b="1">
                <a:latin typeface="Calibri" pitchFamily="34" charset="0"/>
                <a:ea typeface="ＭＳ Ｐゴシック" pitchFamily="34" charset="-128"/>
              </a:rPr>
              <a:t>Governance</a:t>
            </a:r>
          </a:p>
        </p:txBody>
      </p:sp>
      <p:sp>
        <p:nvSpPr>
          <p:cNvPr id="3100" name="m!!accent">
            <a:extLst>
              <a:ext uri="{FF2B5EF4-FFF2-40B4-BE49-F238E27FC236}">
                <a16:creationId xmlns:a16="http://schemas.microsoft.com/office/drawing/2014/main" id="{0FD3EBBB-DFE8-4525-B1BF-BE7BBC8DFA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76071" y="116128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102" name="Rectangle 3101">
            <a:extLst>
              <a:ext uri="{FF2B5EF4-FFF2-40B4-BE49-F238E27FC236}">
                <a16:creationId xmlns:a16="http://schemas.microsoft.com/office/drawing/2014/main" id="{A9362A14-6FB8-4FFC-AAA0-2E5AFF8A8D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21577" y="2113280"/>
            <a:ext cx="3502152" cy="9144"/>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075" name="Rectangle 4"/>
          <p:cNvSpPr>
            <a:spLocks noGrp="1" noChangeArrowheads="1"/>
          </p:cNvSpPr>
          <p:nvPr>
            <p:ph idx="1"/>
          </p:nvPr>
        </p:nvSpPr>
        <p:spPr>
          <a:xfrm>
            <a:off x="7673449" y="2354199"/>
            <a:ext cx="3666744" cy="3461331"/>
          </a:xfrm>
        </p:spPr>
        <p:txBody>
          <a:bodyPr>
            <a:normAutofit/>
          </a:bodyPr>
          <a:lstStyle/>
          <a:p>
            <a:pPr marL="0" indent="0" eaLnBrk="1" hangingPunct="1">
              <a:buNone/>
              <a:defRPr/>
            </a:pPr>
            <a:r>
              <a:rPr lang="en-GB" sz="1800" dirty="0"/>
              <a:t>3. “The sound exercise of political, economic, and administrative </a:t>
            </a:r>
            <a:r>
              <a:rPr lang="en-GB" sz="1800" b="1" dirty="0"/>
              <a:t>authority</a:t>
            </a:r>
            <a:r>
              <a:rPr lang="en-GB" sz="1800" dirty="0"/>
              <a:t> to </a:t>
            </a:r>
            <a:r>
              <a:rPr lang="en-GB" sz="1800" b="1" dirty="0"/>
              <a:t>manage</a:t>
            </a:r>
            <a:r>
              <a:rPr lang="en-GB" sz="1800" dirty="0"/>
              <a:t> a country’s resources for development. It involves the institutionalization of a system through which citizens, institutions, organizations, and groups in a society articulate their interests, exercise their rights, and mediate their differences in pursuit of the collective good “(Country Governance Assessment 2005</a:t>
            </a:r>
            <a:endParaRPr lang="en-US" sz="1800" dirty="0">
              <a:latin typeface="Calibri" pitchFamily="34" charset="0"/>
              <a:ea typeface="ＭＳ Ｐゴシック" pitchFamily="34" charset="-128"/>
            </a:endParaRPr>
          </a:p>
        </p:txBody>
      </p:sp>
    </p:spTree>
    <p:extLst>
      <p:ext uri="{BB962C8B-B14F-4D97-AF65-F5344CB8AC3E}">
        <p14:creationId xmlns:p14="http://schemas.microsoft.com/office/powerpoint/2010/main" val="8137719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09" name="Rectangle 310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87" name="Picture 3086" descr="Large skydiving group mid-air">
            <a:extLst>
              <a:ext uri="{FF2B5EF4-FFF2-40B4-BE49-F238E27FC236}">
                <a16:creationId xmlns:a16="http://schemas.microsoft.com/office/drawing/2014/main" id="{058DE2A4-5C52-364B-9CDD-697FEF3F12AD}"/>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1" y="10"/>
            <a:ext cx="9669642" cy="6857990"/>
          </a:xfrm>
          <a:prstGeom prst="rect">
            <a:avLst/>
          </a:prstGeom>
        </p:spPr>
      </p:pic>
      <p:sp>
        <p:nvSpPr>
          <p:cNvPr id="3111" name="Rectangle 31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Rectangle 3"/>
          <p:cNvSpPr>
            <a:spLocks noGrp="1" noChangeArrowheads="1"/>
          </p:cNvSpPr>
          <p:nvPr>
            <p:ph type="title"/>
          </p:nvPr>
        </p:nvSpPr>
        <p:spPr>
          <a:xfrm>
            <a:off x="7531610" y="365125"/>
            <a:ext cx="3822189" cy="1899912"/>
          </a:xfrm>
        </p:spPr>
        <p:txBody>
          <a:bodyPr>
            <a:normAutofit/>
          </a:bodyPr>
          <a:lstStyle/>
          <a:p>
            <a:pPr eaLnBrk="1" hangingPunct="1">
              <a:defRPr/>
            </a:pPr>
            <a:r>
              <a:rPr lang="en-US" sz="4000" b="1" dirty="0">
                <a:latin typeface="Calibri" pitchFamily="34" charset="0"/>
                <a:ea typeface="ＭＳ Ｐゴシック" pitchFamily="34" charset="-128"/>
              </a:rPr>
              <a:t>Governance</a:t>
            </a:r>
          </a:p>
        </p:txBody>
      </p:sp>
      <p:sp>
        <p:nvSpPr>
          <p:cNvPr id="3075" name="Rectangle 4"/>
          <p:cNvSpPr>
            <a:spLocks noGrp="1" noChangeArrowheads="1"/>
          </p:cNvSpPr>
          <p:nvPr>
            <p:ph idx="1"/>
          </p:nvPr>
        </p:nvSpPr>
        <p:spPr>
          <a:xfrm>
            <a:off x="7531610" y="2434201"/>
            <a:ext cx="3822189" cy="3742762"/>
          </a:xfrm>
        </p:spPr>
        <p:txBody>
          <a:bodyPr>
            <a:normAutofit/>
          </a:bodyPr>
          <a:lstStyle/>
          <a:p>
            <a:pPr marL="0" indent="0" eaLnBrk="1" hangingPunct="1">
              <a:buNone/>
              <a:defRPr/>
            </a:pPr>
            <a:r>
              <a:rPr lang="en-GB" sz="2000" dirty="0"/>
              <a:t> 4. “The exercise of economic, political, and administrative authority to manage a country’s affairs at </a:t>
            </a:r>
            <a:r>
              <a:rPr lang="en-GB" sz="2000" b="1" dirty="0"/>
              <a:t>all levels</a:t>
            </a:r>
            <a:r>
              <a:rPr lang="en-GB" sz="2000" dirty="0"/>
              <a:t>. It comprises </a:t>
            </a:r>
            <a:r>
              <a:rPr lang="en-GB" sz="2000" b="1" dirty="0"/>
              <a:t>mechanisms, processes, and institutions</a:t>
            </a:r>
            <a:r>
              <a:rPr lang="en-GB" sz="2000" dirty="0"/>
              <a:t> through which citizens and groups articulate their interests, exercise their legal rights, meet their obligations, and mediate their differences.” UNDP. </a:t>
            </a:r>
            <a:endParaRPr lang="en-US" sz="2000" dirty="0">
              <a:latin typeface="Calibri" pitchFamily="34" charset="0"/>
              <a:ea typeface="ＭＳ Ｐゴシック" pitchFamily="34" charset="-128"/>
            </a:endParaRPr>
          </a:p>
        </p:txBody>
      </p:sp>
    </p:spTree>
    <p:extLst>
      <p:ext uri="{BB962C8B-B14F-4D97-AF65-F5344CB8AC3E}">
        <p14:creationId xmlns:p14="http://schemas.microsoft.com/office/powerpoint/2010/main" val="411146359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96" name="Rectangle 3095">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87" name="Picture 3086" descr="Illuminated San Francisco City Hall">
            <a:extLst>
              <a:ext uri="{FF2B5EF4-FFF2-40B4-BE49-F238E27FC236}">
                <a16:creationId xmlns:a16="http://schemas.microsoft.com/office/drawing/2014/main" id="{00B7AF25-5ED7-13A7-4684-06C87F52F8B2}"/>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b="-1"/>
          <a:stretch/>
        </p:blipFill>
        <p:spPr>
          <a:xfrm>
            <a:off x="1" y="10"/>
            <a:ext cx="9669642" cy="6857990"/>
          </a:xfrm>
          <a:prstGeom prst="rect">
            <a:avLst/>
          </a:prstGeom>
        </p:spPr>
      </p:pic>
      <p:sp>
        <p:nvSpPr>
          <p:cNvPr id="3098" name="Rectangle 3097">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Rectangle 3"/>
          <p:cNvSpPr>
            <a:spLocks noGrp="1" noChangeArrowheads="1"/>
          </p:cNvSpPr>
          <p:nvPr>
            <p:ph type="title"/>
          </p:nvPr>
        </p:nvSpPr>
        <p:spPr>
          <a:xfrm>
            <a:off x="7531610" y="365125"/>
            <a:ext cx="3822189" cy="1899912"/>
          </a:xfrm>
        </p:spPr>
        <p:txBody>
          <a:bodyPr>
            <a:normAutofit/>
          </a:bodyPr>
          <a:lstStyle/>
          <a:p>
            <a:pPr eaLnBrk="1" hangingPunct="1">
              <a:defRPr/>
            </a:pPr>
            <a:r>
              <a:rPr lang="en-US" sz="4000" b="1" dirty="0">
                <a:latin typeface="Calibri" pitchFamily="34" charset="0"/>
                <a:ea typeface="ＭＳ Ｐゴシック" pitchFamily="34" charset="-128"/>
              </a:rPr>
              <a:t>Governance</a:t>
            </a:r>
          </a:p>
        </p:txBody>
      </p:sp>
      <p:sp>
        <p:nvSpPr>
          <p:cNvPr id="3075" name="Rectangle 4"/>
          <p:cNvSpPr>
            <a:spLocks noGrp="1" noChangeArrowheads="1"/>
          </p:cNvSpPr>
          <p:nvPr>
            <p:ph idx="1"/>
          </p:nvPr>
        </p:nvSpPr>
        <p:spPr>
          <a:xfrm>
            <a:off x="7531610" y="2434201"/>
            <a:ext cx="3822189" cy="3742762"/>
          </a:xfrm>
        </p:spPr>
        <p:txBody>
          <a:bodyPr>
            <a:normAutofit/>
          </a:bodyPr>
          <a:lstStyle/>
          <a:p>
            <a:pPr marL="0" indent="0" eaLnBrk="1" hangingPunct="1">
              <a:buNone/>
              <a:defRPr/>
            </a:pPr>
            <a:r>
              <a:rPr lang="en-GB" sz="1900" dirty="0"/>
              <a:t>5. In governance, citizens are rightly concerned with a government’s </a:t>
            </a:r>
            <a:r>
              <a:rPr lang="en-GB" sz="1900" b="1" dirty="0"/>
              <a:t>responsiveness to their needs and protection of their rights</a:t>
            </a:r>
            <a:r>
              <a:rPr lang="en-GB" sz="1900" dirty="0"/>
              <a:t>. In general, governance issues pertain to the ability of government to develop an efficient, effective, and accountable public management process that is open to citizen participation and that strengthens rather than weakens a democratic system of government. “ The USAID, Office of Democracy &amp; Governance</a:t>
            </a:r>
            <a:endParaRPr lang="en-US" sz="1900" dirty="0">
              <a:latin typeface="Calibri" pitchFamily="34" charset="0"/>
              <a:ea typeface="ＭＳ Ｐゴシック" pitchFamily="34" charset="-128"/>
            </a:endParaRPr>
          </a:p>
        </p:txBody>
      </p:sp>
    </p:spTree>
    <p:extLst>
      <p:ext uri="{BB962C8B-B14F-4D97-AF65-F5344CB8AC3E}">
        <p14:creationId xmlns:p14="http://schemas.microsoft.com/office/powerpoint/2010/main" val="293778120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Stock numbers on a digital display">
            <a:extLst>
              <a:ext uri="{FF2B5EF4-FFF2-40B4-BE49-F238E27FC236}">
                <a16:creationId xmlns:a16="http://schemas.microsoft.com/office/drawing/2014/main" id="{000C2A70-6277-D5BC-6DE0-36E2A069383C}"/>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r="-1" b="-1"/>
          <a:stretch/>
        </p:blipFill>
        <p:spPr>
          <a:xfrm>
            <a:off x="2522356" y="1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5F94857D-2E02-3483-1233-E5D799196FC4}"/>
              </a:ext>
            </a:extLst>
          </p:cNvPr>
          <p:cNvSpPr>
            <a:spLocks noGrp="1"/>
          </p:cNvSpPr>
          <p:nvPr>
            <p:ph idx="1"/>
          </p:nvPr>
        </p:nvSpPr>
        <p:spPr>
          <a:xfrm>
            <a:off x="838200" y="2434201"/>
            <a:ext cx="3822189" cy="3742762"/>
          </a:xfrm>
        </p:spPr>
        <p:txBody>
          <a:bodyPr>
            <a:normAutofit/>
          </a:bodyPr>
          <a:lstStyle/>
          <a:p>
            <a:r>
              <a:rPr lang="en-GB" sz="2000" dirty="0"/>
              <a:t>6. “the manner in which power is exercised in the management of a country’s social and economic resources for development. It is referred to as </a:t>
            </a:r>
            <a:r>
              <a:rPr lang="en-GB" sz="2000" b="1" dirty="0"/>
              <a:t>the quality of the institutions to make, implement and enforce sound policies </a:t>
            </a:r>
            <a:r>
              <a:rPr lang="en-GB" sz="2000" dirty="0"/>
              <a:t>in an efficient, effective, equitable and inclusive manner - The Asian Development Bank (ADB)</a:t>
            </a:r>
          </a:p>
        </p:txBody>
      </p:sp>
      <p:sp>
        <p:nvSpPr>
          <p:cNvPr id="4" name="Slide Number Placeholder 3">
            <a:extLst>
              <a:ext uri="{FF2B5EF4-FFF2-40B4-BE49-F238E27FC236}">
                <a16:creationId xmlns:a16="http://schemas.microsoft.com/office/drawing/2014/main" id="{8C59347E-EC49-E3B8-D398-53D52F591A93}"/>
              </a:ext>
            </a:extLst>
          </p:cNvPr>
          <p:cNvSpPr>
            <a:spLocks noGrp="1"/>
          </p:cNvSpPr>
          <p:nvPr>
            <p:ph type="sldNum" sz="quarter" idx="12"/>
          </p:nvPr>
        </p:nvSpPr>
        <p:spPr>
          <a:xfrm>
            <a:off x="8610600" y="6356350"/>
            <a:ext cx="2743200" cy="365125"/>
          </a:xfrm>
        </p:spPr>
        <p:txBody>
          <a:bodyPr>
            <a:normAutofit/>
          </a:bodyPr>
          <a:lstStyle/>
          <a:p>
            <a:pPr>
              <a:spcAft>
                <a:spcPts val="600"/>
              </a:spcAft>
              <a:defRPr/>
            </a:pPr>
            <a:fld id="{2A2D1FC4-343E-40E0-885C-2B093CC69763}" type="slidenum">
              <a:rPr lang="en-GB" altLang="en-US">
                <a:solidFill>
                  <a:srgbClr val="FFFFFF"/>
                </a:solidFill>
              </a:rPr>
              <a:pPr>
                <a:spcAft>
                  <a:spcPts val="600"/>
                </a:spcAft>
                <a:defRPr/>
              </a:pPr>
              <a:t>17</a:t>
            </a:fld>
            <a:endParaRPr lang="en-GB" altLang="en-US">
              <a:solidFill>
                <a:srgbClr val="FFFFFF"/>
              </a:solidFill>
            </a:endParaRPr>
          </a:p>
        </p:txBody>
      </p:sp>
    </p:spTree>
    <p:extLst>
      <p:ext uri="{BB962C8B-B14F-4D97-AF65-F5344CB8AC3E}">
        <p14:creationId xmlns:p14="http://schemas.microsoft.com/office/powerpoint/2010/main" val="78440555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04" name="Rectangle 3103">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87" name="Picture 3086" descr="Low angle view of modern skyscrapers rising straight up against a dramatic sky">
            <a:extLst>
              <a:ext uri="{FF2B5EF4-FFF2-40B4-BE49-F238E27FC236}">
                <a16:creationId xmlns:a16="http://schemas.microsoft.com/office/drawing/2014/main" id="{E8AC7E97-3B7A-04B2-DAF4-3C7AA110082C}"/>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b="-1"/>
          <a:stretch/>
        </p:blipFill>
        <p:spPr>
          <a:xfrm>
            <a:off x="1" y="10"/>
            <a:ext cx="9669642" cy="6857990"/>
          </a:xfrm>
          <a:prstGeom prst="rect">
            <a:avLst/>
          </a:prstGeom>
        </p:spPr>
      </p:pic>
      <p:sp>
        <p:nvSpPr>
          <p:cNvPr id="3106" name="Rectangle 3105">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Rectangle 3"/>
          <p:cNvSpPr>
            <a:spLocks noGrp="1" noChangeArrowheads="1"/>
          </p:cNvSpPr>
          <p:nvPr>
            <p:ph type="title"/>
          </p:nvPr>
        </p:nvSpPr>
        <p:spPr>
          <a:xfrm>
            <a:off x="7531610" y="365125"/>
            <a:ext cx="3822189" cy="1899912"/>
          </a:xfrm>
        </p:spPr>
        <p:txBody>
          <a:bodyPr>
            <a:normAutofit/>
          </a:bodyPr>
          <a:lstStyle/>
          <a:p>
            <a:pPr eaLnBrk="1" hangingPunct="1">
              <a:defRPr/>
            </a:pPr>
            <a:endParaRPr lang="en-US" sz="4000" b="1" dirty="0">
              <a:latin typeface="Calibri" pitchFamily="34" charset="0"/>
              <a:ea typeface="ＭＳ Ｐゴシック" pitchFamily="34" charset="-128"/>
            </a:endParaRPr>
          </a:p>
        </p:txBody>
      </p:sp>
      <p:sp>
        <p:nvSpPr>
          <p:cNvPr id="3075" name="Rectangle 4"/>
          <p:cNvSpPr>
            <a:spLocks noGrp="1" noChangeArrowheads="1"/>
          </p:cNvSpPr>
          <p:nvPr>
            <p:ph idx="1"/>
          </p:nvPr>
        </p:nvSpPr>
        <p:spPr>
          <a:xfrm>
            <a:off x="7531610" y="2434201"/>
            <a:ext cx="3822189" cy="3742762"/>
          </a:xfrm>
        </p:spPr>
        <p:txBody>
          <a:bodyPr>
            <a:normAutofit/>
          </a:bodyPr>
          <a:lstStyle/>
          <a:p>
            <a:pPr marL="0" indent="0" eaLnBrk="1" hangingPunct="1">
              <a:buNone/>
              <a:defRPr/>
            </a:pPr>
            <a:r>
              <a:rPr lang="en-GB" sz="2000" dirty="0"/>
              <a:t>When applied to organizations that operate commercially, governance is often termed "corporate governance"</a:t>
            </a:r>
            <a:endParaRPr lang="en-US" sz="2000" dirty="0">
              <a:latin typeface="Calibri" pitchFamily="34" charset="0"/>
              <a:ea typeface="ＭＳ Ｐゴシック" pitchFamily="34" charset="-128"/>
            </a:endParaRPr>
          </a:p>
        </p:txBody>
      </p:sp>
    </p:spTree>
    <p:extLst>
      <p:ext uri="{BB962C8B-B14F-4D97-AF65-F5344CB8AC3E}">
        <p14:creationId xmlns:p14="http://schemas.microsoft.com/office/powerpoint/2010/main" val="49337922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6" name="Picture 25" descr="Yellow paper aeroplane flying the opposite way as many grey paper aeroplanes">
            <a:extLst>
              <a:ext uri="{FF2B5EF4-FFF2-40B4-BE49-F238E27FC236}">
                <a16:creationId xmlns:a16="http://schemas.microsoft.com/office/drawing/2014/main" id="{15B47DF6-3085-DB5A-9E01-004EA4AC1E83}"/>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b="-2"/>
          <a:stretch/>
        </p:blipFill>
        <p:spPr>
          <a:xfrm>
            <a:off x="-1" y="-2"/>
            <a:ext cx="5410198" cy="6858002"/>
          </a:xfrm>
          <a:prstGeom prst="rect">
            <a:avLst/>
          </a:prstGeom>
        </p:spPr>
      </p:pic>
      <p:sp useBgFill="1">
        <p:nvSpPr>
          <p:cNvPr id="32" name="Rectangle 31">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F94857D-2E02-3483-1233-E5D799196FC4}"/>
              </a:ext>
            </a:extLst>
          </p:cNvPr>
          <p:cNvSpPr>
            <a:spLocks noGrp="1"/>
          </p:cNvSpPr>
          <p:nvPr>
            <p:ph idx="1"/>
          </p:nvPr>
        </p:nvSpPr>
        <p:spPr>
          <a:xfrm>
            <a:off x="6115317" y="2743200"/>
            <a:ext cx="5247340" cy="3496878"/>
          </a:xfrm>
        </p:spPr>
        <p:txBody>
          <a:bodyPr anchor="ctr">
            <a:normAutofit/>
          </a:bodyPr>
          <a:lstStyle/>
          <a:p>
            <a:r>
              <a:rPr lang="en-GB" sz="2400" dirty="0"/>
              <a:t>The need for governance exists anytime a group of people come together to accomplish an end. Most agree that the central component of governance is </a:t>
            </a:r>
            <a:r>
              <a:rPr lang="en-GB" sz="2400" b="1" dirty="0"/>
              <a:t>decision making</a:t>
            </a:r>
            <a:r>
              <a:rPr lang="en-GB" sz="2400" dirty="0"/>
              <a:t>. It is the process through which this group of people make decisions that </a:t>
            </a:r>
            <a:r>
              <a:rPr lang="en-GB" sz="2400" b="1" dirty="0"/>
              <a:t>direct their collective efforts</a:t>
            </a:r>
            <a:r>
              <a:rPr lang="en-GB" sz="2400" dirty="0"/>
              <a:t>. </a:t>
            </a:r>
          </a:p>
        </p:txBody>
      </p:sp>
      <p:sp>
        <p:nvSpPr>
          <p:cNvPr id="4" name="Slide Number Placeholder 3">
            <a:extLst>
              <a:ext uri="{FF2B5EF4-FFF2-40B4-BE49-F238E27FC236}">
                <a16:creationId xmlns:a16="http://schemas.microsoft.com/office/drawing/2014/main" id="{8C59347E-EC49-E3B8-D398-53D52F591A93}"/>
              </a:ext>
            </a:extLst>
          </p:cNvPr>
          <p:cNvSpPr>
            <a:spLocks noGrp="1"/>
          </p:cNvSpPr>
          <p:nvPr>
            <p:ph type="sldNum" sz="quarter" idx="12"/>
          </p:nvPr>
        </p:nvSpPr>
        <p:spPr>
          <a:xfrm>
            <a:off x="8732520" y="6356350"/>
            <a:ext cx="3200400" cy="365125"/>
          </a:xfrm>
        </p:spPr>
        <p:txBody>
          <a:bodyPr>
            <a:normAutofit/>
          </a:bodyPr>
          <a:lstStyle/>
          <a:p>
            <a:pPr>
              <a:spcAft>
                <a:spcPts val="600"/>
              </a:spcAft>
              <a:defRPr/>
            </a:pPr>
            <a:fld id="{2A2D1FC4-343E-40E0-885C-2B093CC69763}" type="slidenum">
              <a:rPr lang="en-GB" altLang="en-US">
                <a:solidFill>
                  <a:schemeClr val="tx1"/>
                </a:solidFill>
              </a:rPr>
              <a:pPr>
                <a:spcAft>
                  <a:spcPts val="600"/>
                </a:spcAft>
                <a:defRPr/>
              </a:pPr>
              <a:t>19</a:t>
            </a:fld>
            <a:endParaRPr lang="en-GB" altLang="en-US" dirty="0">
              <a:solidFill>
                <a:schemeClr val="tx1"/>
              </a:solidFill>
            </a:endParaRPr>
          </a:p>
        </p:txBody>
      </p:sp>
    </p:spTree>
    <p:extLst>
      <p:ext uri="{BB962C8B-B14F-4D97-AF65-F5344CB8AC3E}">
        <p14:creationId xmlns:p14="http://schemas.microsoft.com/office/powerpoint/2010/main" val="600442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Colourful strings being woven togehter">
            <a:extLst>
              <a:ext uri="{FF2B5EF4-FFF2-40B4-BE49-F238E27FC236}">
                <a16:creationId xmlns:a16="http://schemas.microsoft.com/office/drawing/2014/main" id="{BAE9BECB-2852-3B1F-F040-426C02A9A1C9}"/>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r="-1" b="-1"/>
          <a:stretch/>
        </p:blipFill>
        <p:spPr>
          <a:xfrm>
            <a:off x="1" y="1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5F94857D-2E02-3483-1233-E5D799196FC4}"/>
              </a:ext>
            </a:extLst>
          </p:cNvPr>
          <p:cNvSpPr>
            <a:spLocks noGrp="1"/>
          </p:cNvSpPr>
          <p:nvPr>
            <p:ph idx="1"/>
          </p:nvPr>
        </p:nvSpPr>
        <p:spPr>
          <a:xfrm>
            <a:off x="7531610" y="476672"/>
            <a:ext cx="3822189" cy="5700291"/>
          </a:xfrm>
        </p:spPr>
        <p:txBody>
          <a:bodyPr>
            <a:normAutofit fontScale="92500"/>
          </a:bodyPr>
          <a:lstStyle/>
          <a:p>
            <a:r>
              <a:rPr lang="en-GB" sz="2400" dirty="0"/>
              <a:t>If the group is too large to efficiently make all necessary decisions, it </a:t>
            </a:r>
            <a:r>
              <a:rPr lang="en-GB" sz="2400" b="1" dirty="0"/>
              <a:t>creates an entity </a:t>
            </a:r>
            <a:r>
              <a:rPr lang="en-GB" sz="2400" dirty="0"/>
              <a:t>to facilitate the process. </a:t>
            </a:r>
          </a:p>
          <a:p>
            <a:r>
              <a:rPr lang="en-GB" sz="2400" dirty="0"/>
              <a:t>Group members delegate a large portion of the </a:t>
            </a:r>
            <a:r>
              <a:rPr lang="en-GB" sz="2400" b="1" dirty="0"/>
              <a:t>decision making</a:t>
            </a:r>
            <a:r>
              <a:rPr lang="en-GB" sz="2400" dirty="0"/>
              <a:t> responsibility to this entity. In voluntary sector organizations this entity is the board of directors. One simple definition of governance is "</a:t>
            </a:r>
            <a:r>
              <a:rPr lang="en-GB" sz="2400" b="1" dirty="0"/>
              <a:t>the art of steering societies and organizations</a:t>
            </a:r>
            <a:r>
              <a:rPr lang="en-GB" sz="2400" dirty="0"/>
              <a:t>." Governance is about the more strategic aspects of steering, making the larger decisions about both direction and roles.</a:t>
            </a:r>
          </a:p>
        </p:txBody>
      </p:sp>
      <p:sp>
        <p:nvSpPr>
          <p:cNvPr id="4" name="Slide Number Placeholder 3">
            <a:extLst>
              <a:ext uri="{FF2B5EF4-FFF2-40B4-BE49-F238E27FC236}">
                <a16:creationId xmlns:a16="http://schemas.microsoft.com/office/drawing/2014/main" id="{8C59347E-EC49-E3B8-D398-53D52F591A93}"/>
              </a:ext>
            </a:extLst>
          </p:cNvPr>
          <p:cNvSpPr>
            <a:spLocks noGrp="1"/>
          </p:cNvSpPr>
          <p:nvPr>
            <p:ph type="sldNum" sz="quarter" idx="12"/>
          </p:nvPr>
        </p:nvSpPr>
        <p:spPr>
          <a:xfrm>
            <a:off x="8610600" y="6356350"/>
            <a:ext cx="2743200" cy="365125"/>
          </a:xfrm>
        </p:spPr>
        <p:txBody>
          <a:bodyPr>
            <a:normAutofit/>
          </a:bodyPr>
          <a:lstStyle/>
          <a:p>
            <a:pPr>
              <a:spcAft>
                <a:spcPts val="600"/>
              </a:spcAft>
              <a:defRPr/>
            </a:pPr>
            <a:fld id="{2A2D1FC4-343E-40E0-885C-2B093CC69763}" type="slidenum">
              <a:rPr lang="en-GB" altLang="en-US" smtClean="0"/>
              <a:pPr>
                <a:spcAft>
                  <a:spcPts val="600"/>
                </a:spcAft>
                <a:defRPr/>
              </a:pPr>
              <a:t>20</a:t>
            </a:fld>
            <a:endParaRPr lang="en-GB" altLang="en-US"/>
          </a:p>
        </p:txBody>
      </p:sp>
    </p:spTree>
    <p:extLst>
      <p:ext uri="{BB962C8B-B14F-4D97-AF65-F5344CB8AC3E}">
        <p14:creationId xmlns:p14="http://schemas.microsoft.com/office/powerpoint/2010/main" val="421141966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1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5" descr="Many question marks on black background">
            <a:extLst>
              <a:ext uri="{FF2B5EF4-FFF2-40B4-BE49-F238E27FC236}">
                <a16:creationId xmlns:a16="http://schemas.microsoft.com/office/drawing/2014/main" id="{A437F5BF-11AB-3218-339F-FF4DBE54E9F7}"/>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a:stretch/>
        </p:blipFill>
        <p:spPr>
          <a:xfrm>
            <a:off x="2522356" y="10"/>
            <a:ext cx="9669642" cy="6857990"/>
          </a:xfrm>
          <a:prstGeom prst="rect">
            <a:avLst/>
          </a:prstGeom>
        </p:spPr>
      </p:pic>
      <p:sp>
        <p:nvSpPr>
          <p:cNvPr id="21" name="Rectangle 2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5F94857D-2E02-3483-1233-E5D799196FC4}"/>
              </a:ext>
            </a:extLst>
          </p:cNvPr>
          <p:cNvSpPr>
            <a:spLocks noGrp="1"/>
          </p:cNvSpPr>
          <p:nvPr>
            <p:ph idx="1"/>
          </p:nvPr>
        </p:nvSpPr>
        <p:spPr>
          <a:xfrm>
            <a:off x="407368" y="404664"/>
            <a:ext cx="5760640" cy="6120928"/>
          </a:xfrm>
        </p:spPr>
        <p:txBody>
          <a:bodyPr>
            <a:normAutofit/>
          </a:bodyPr>
          <a:lstStyle/>
          <a:p>
            <a:r>
              <a:rPr lang="en-GB" sz="2400" dirty="0"/>
              <a:t>Some observers criticize this definition as being too simple. Steering suggests that governance is a straightforward process, akin to a steersman in a boat. These critics assert that </a:t>
            </a:r>
            <a:r>
              <a:rPr lang="en-GB" sz="2400" b="1" dirty="0"/>
              <a:t>governance is neither simple nor neat</a:t>
            </a:r>
            <a:r>
              <a:rPr lang="en-GB" sz="2400" dirty="0"/>
              <a:t> — by nature it may be messy, tentative, unpredictable and fluid.</a:t>
            </a:r>
          </a:p>
          <a:p>
            <a:pPr marL="0" indent="0">
              <a:buNone/>
            </a:pPr>
            <a:endParaRPr lang="en-GB" sz="2400" dirty="0"/>
          </a:p>
          <a:p>
            <a:r>
              <a:rPr lang="en-GB" sz="2400" dirty="0"/>
              <a:t> Governance is complicated by the fact that it involves </a:t>
            </a:r>
            <a:r>
              <a:rPr lang="en-GB" sz="2400" b="1" dirty="0"/>
              <a:t>multiple actors</a:t>
            </a:r>
            <a:r>
              <a:rPr lang="en-GB" sz="2400" dirty="0"/>
              <a:t>, not a single helmsman.</a:t>
            </a:r>
          </a:p>
        </p:txBody>
      </p:sp>
      <p:sp>
        <p:nvSpPr>
          <p:cNvPr id="4" name="Slide Number Placeholder 3">
            <a:extLst>
              <a:ext uri="{FF2B5EF4-FFF2-40B4-BE49-F238E27FC236}">
                <a16:creationId xmlns:a16="http://schemas.microsoft.com/office/drawing/2014/main" id="{8C59347E-EC49-E3B8-D398-53D52F591A93}"/>
              </a:ext>
            </a:extLst>
          </p:cNvPr>
          <p:cNvSpPr>
            <a:spLocks noGrp="1"/>
          </p:cNvSpPr>
          <p:nvPr>
            <p:ph type="sldNum" sz="quarter" idx="12"/>
          </p:nvPr>
        </p:nvSpPr>
        <p:spPr>
          <a:xfrm>
            <a:off x="8610600" y="6356350"/>
            <a:ext cx="2743200" cy="365125"/>
          </a:xfrm>
        </p:spPr>
        <p:txBody>
          <a:bodyPr>
            <a:normAutofit/>
          </a:bodyPr>
          <a:lstStyle/>
          <a:p>
            <a:pPr>
              <a:spcAft>
                <a:spcPts val="600"/>
              </a:spcAft>
              <a:defRPr/>
            </a:pPr>
            <a:fld id="{2A2D1FC4-343E-40E0-885C-2B093CC69763}" type="slidenum">
              <a:rPr lang="en-GB" altLang="en-US">
                <a:solidFill>
                  <a:srgbClr val="FFFFFF"/>
                </a:solidFill>
              </a:rPr>
              <a:pPr>
                <a:spcAft>
                  <a:spcPts val="600"/>
                </a:spcAft>
                <a:defRPr/>
              </a:pPr>
              <a:t>21</a:t>
            </a:fld>
            <a:endParaRPr lang="en-GB" altLang="en-US">
              <a:solidFill>
                <a:srgbClr val="FFFFFF"/>
              </a:solidFill>
            </a:endParaRPr>
          </a:p>
        </p:txBody>
      </p:sp>
    </p:spTree>
    <p:extLst>
      <p:ext uri="{BB962C8B-B14F-4D97-AF65-F5344CB8AC3E}">
        <p14:creationId xmlns:p14="http://schemas.microsoft.com/office/powerpoint/2010/main" val="114775406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16">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Puzzle pieces">
            <a:extLst>
              <a:ext uri="{FF2B5EF4-FFF2-40B4-BE49-F238E27FC236}">
                <a16:creationId xmlns:a16="http://schemas.microsoft.com/office/drawing/2014/main" id="{84686F94-5A7B-2E0E-EFEC-DBAD88455119}"/>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a:stretch/>
        </p:blipFill>
        <p:spPr>
          <a:xfrm>
            <a:off x="1" y="10"/>
            <a:ext cx="9669642" cy="6857990"/>
          </a:xfrm>
          <a:prstGeom prst="rect">
            <a:avLst/>
          </a:prstGeom>
        </p:spPr>
      </p:pic>
      <p:sp>
        <p:nvSpPr>
          <p:cNvPr id="25" name="Rectangle 18">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5F94857D-2E02-3483-1233-E5D799196FC4}"/>
              </a:ext>
            </a:extLst>
          </p:cNvPr>
          <p:cNvSpPr>
            <a:spLocks noGrp="1"/>
          </p:cNvSpPr>
          <p:nvPr>
            <p:ph idx="1"/>
          </p:nvPr>
        </p:nvSpPr>
        <p:spPr>
          <a:xfrm>
            <a:off x="8544272" y="548680"/>
            <a:ext cx="3312368" cy="5628283"/>
          </a:xfrm>
        </p:spPr>
        <p:txBody>
          <a:bodyPr>
            <a:normAutofit fontScale="92500" lnSpcReduction="10000"/>
          </a:bodyPr>
          <a:lstStyle/>
          <a:p>
            <a:r>
              <a:rPr lang="en-GB" sz="2400" dirty="0"/>
              <a:t>These multiple actors are the organization's </a:t>
            </a:r>
            <a:r>
              <a:rPr lang="en-GB" sz="2400" b="1" dirty="0"/>
              <a:t>stakeholders</a:t>
            </a:r>
            <a:r>
              <a:rPr lang="en-GB" sz="2400" dirty="0"/>
              <a:t>. They articulate their interests; influence how decisions are made, who the decision-makers are and what decisions are taken.</a:t>
            </a:r>
          </a:p>
          <a:p>
            <a:endParaRPr lang="en-GB" sz="2400" dirty="0"/>
          </a:p>
          <a:p>
            <a:r>
              <a:rPr lang="en-GB" sz="2400" dirty="0"/>
              <a:t>Decision-makers must absorb this input into the decision-making process. Decision-makers are then </a:t>
            </a:r>
            <a:r>
              <a:rPr lang="en-GB" sz="2400" b="1" dirty="0"/>
              <a:t>accountable</a:t>
            </a:r>
            <a:r>
              <a:rPr lang="en-GB" sz="2400" dirty="0"/>
              <a:t> to those same stakeholders for the organization's output and the process of producing it.</a:t>
            </a:r>
          </a:p>
        </p:txBody>
      </p:sp>
      <p:sp>
        <p:nvSpPr>
          <p:cNvPr id="4" name="Slide Number Placeholder 3">
            <a:extLst>
              <a:ext uri="{FF2B5EF4-FFF2-40B4-BE49-F238E27FC236}">
                <a16:creationId xmlns:a16="http://schemas.microsoft.com/office/drawing/2014/main" id="{8C59347E-EC49-E3B8-D398-53D52F591A93}"/>
              </a:ext>
            </a:extLst>
          </p:cNvPr>
          <p:cNvSpPr>
            <a:spLocks noGrp="1"/>
          </p:cNvSpPr>
          <p:nvPr>
            <p:ph type="sldNum" sz="quarter" idx="12"/>
          </p:nvPr>
        </p:nvSpPr>
        <p:spPr>
          <a:xfrm>
            <a:off x="8610600" y="6356350"/>
            <a:ext cx="2743200" cy="365125"/>
          </a:xfrm>
        </p:spPr>
        <p:txBody>
          <a:bodyPr>
            <a:normAutofit/>
          </a:bodyPr>
          <a:lstStyle/>
          <a:p>
            <a:pPr>
              <a:spcAft>
                <a:spcPts val="600"/>
              </a:spcAft>
              <a:defRPr/>
            </a:pPr>
            <a:fld id="{2A2D1FC4-343E-40E0-885C-2B093CC69763}" type="slidenum">
              <a:rPr lang="en-GB" altLang="en-US"/>
              <a:pPr>
                <a:spcAft>
                  <a:spcPts val="600"/>
                </a:spcAft>
                <a:defRPr/>
              </a:pPr>
              <a:t>22</a:t>
            </a:fld>
            <a:endParaRPr lang="en-GB" altLang="en-US"/>
          </a:p>
        </p:txBody>
      </p:sp>
    </p:spTree>
    <p:extLst>
      <p:ext uri="{BB962C8B-B14F-4D97-AF65-F5344CB8AC3E}">
        <p14:creationId xmlns:p14="http://schemas.microsoft.com/office/powerpoint/2010/main" val="409656048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One orange paper boat leading a group of white paper boats">
            <a:extLst>
              <a:ext uri="{FF2B5EF4-FFF2-40B4-BE49-F238E27FC236}">
                <a16:creationId xmlns:a16="http://schemas.microsoft.com/office/drawing/2014/main" id="{EF3FAC30-98AE-D27B-2C16-18DACFD20377}"/>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b="-1"/>
          <a:stretch/>
        </p:blipFill>
        <p:spPr>
          <a:xfrm>
            <a:off x="1" y="10"/>
            <a:ext cx="6936390" cy="6857990"/>
          </a:xfrm>
          <a:prstGeom prst="rect">
            <a:avLst/>
          </a:prstGeom>
        </p:spPr>
      </p:pic>
      <p:sp>
        <p:nvSpPr>
          <p:cNvPr id="3" name="Content Placeholder 2">
            <a:extLst>
              <a:ext uri="{FF2B5EF4-FFF2-40B4-BE49-F238E27FC236}">
                <a16:creationId xmlns:a16="http://schemas.microsoft.com/office/drawing/2014/main" id="{5F94857D-2E02-3483-1233-E5D799196FC4}"/>
              </a:ext>
            </a:extLst>
          </p:cNvPr>
          <p:cNvSpPr>
            <a:spLocks noGrp="1"/>
          </p:cNvSpPr>
          <p:nvPr>
            <p:ph idx="1"/>
          </p:nvPr>
        </p:nvSpPr>
        <p:spPr>
          <a:xfrm>
            <a:off x="7531610" y="2434201"/>
            <a:ext cx="3822189" cy="3742762"/>
          </a:xfrm>
        </p:spPr>
        <p:txBody>
          <a:bodyPr>
            <a:normAutofit/>
          </a:bodyPr>
          <a:lstStyle/>
          <a:p>
            <a:r>
              <a:rPr lang="en-GB" sz="3200" dirty="0"/>
              <a:t>Governance encompasses the state, but it </a:t>
            </a:r>
            <a:r>
              <a:rPr lang="en-GB" sz="3200" b="1" u="sng" dirty="0"/>
              <a:t>transcends the state </a:t>
            </a:r>
            <a:r>
              <a:rPr lang="en-GB" sz="3200" dirty="0"/>
              <a:t>by including the private sector and civil society organizations.</a:t>
            </a:r>
          </a:p>
        </p:txBody>
      </p:sp>
      <p:sp>
        <p:nvSpPr>
          <p:cNvPr id="4" name="Slide Number Placeholder 3">
            <a:extLst>
              <a:ext uri="{FF2B5EF4-FFF2-40B4-BE49-F238E27FC236}">
                <a16:creationId xmlns:a16="http://schemas.microsoft.com/office/drawing/2014/main" id="{8C59347E-EC49-E3B8-D398-53D52F591A93}"/>
              </a:ext>
            </a:extLst>
          </p:cNvPr>
          <p:cNvSpPr>
            <a:spLocks noGrp="1"/>
          </p:cNvSpPr>
          <p:nvPr>
            <p:ph type="sldNum" sz="quarter" idx="12"/>
          </p:nvPr>
        </p:nvSpPr>
        <p:spPr>
          <a:xfrm>
            <a:off x="10467832" y="6356350"/>
            <a:ext cx="885967" cy="365125"/>
          </a:xfrm>
        </p:spPr>
        <p:txBody>
          <a:bodyPr>
            <a:normAutofit/>
          </a:bodyPr>
          <a:lstStyle/>
          <a:p>
            <a:pPr>
              <a:spcAft>
                <a:spcPts val="600"/>
              </a:spcAft>
              <a:defRPr/>
            </a:pPr>
            <a:fld id="{2A2D1FC4-343E-40E0-885C-2B093CC69763}" type="slidenum">
              <a:rPr lang="en-GB" altLang="en-US" smtClean="0"/>
              <a:pPr>
                <a:spcAft>
                  <a:spcPts val="600"/>
                </a:spcAft>
                <a:defRPr/>
              </a:pPr>
              <a:t>23</a:t>
            </a:fld>
            <a:endParaRPr lang="en-GB" altLang="en-US"/>
          </a:p>
        </p:txBody>
      </p:sp>
    </p:spTree>
    <p:extLst>
      <p:ext uri="{BB962C8B-B14F-4D97-AF65-F5344CB8AC3E}">
        <p14:creationId xmlns:p14="http://schemas.microsoft.com/office/powerpoint/2010/main" val="93467142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6" name="Picture 5" descr="Hands-on top of each other">
            <a:extLst>
              <a:ext uri="{FF2B5EF4-FFF2-40B4-BE49-F238E27FC236}">
                <a16:creationId xmlns:a16="http://schemas.microsoft.com/office/drawing/2014/main" id="{5C20C365-4464-8D8B-FE30-5ED24C78DAAF}"/>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a:stretch/>
        </p:blipFill>
        <p:spPr>
          <a:xfrm>
            <a:off x="20" y="10"/>
            <a:ext cx="9947062" cy="6857990"/>
          </a:xfrm>
          <a:prstGeom prst="rect">
            <a:avLst/>
          </a:prstGeom>
        </p:spPr>
      </p:pic>
      <p:sp>
        <p:nvSpPr>
          <p:cNvPr id="12" name="Freeform: Shape 11">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14" name="Freeform: Shape 13">
            <a:extLst>
              <a:ext uri="{FF2B5EF4-FFF2-40B4-BE49-F238E27FC236}">
                <a16:creationId xmlns:a16="http://schemas.microsoft.com/office/drawing/2014/main" id="{F9EC3F91-A75C-4F74-867E-E4C28C135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48226" y="0"/>
            <a:ext cx="5043774" cy="6858000"/>
          </a:xfrm>
          <a:custGeom>
            <a:avLst/>
            <a:gdLst>
              <a:gd name="connsiteX0" fmla="*/ 1648981 w 5043774"/>
              <a:gd name="connsiteY0" fmla="*/ 0 h 6858000"/>
              <a:gd name="connsiteX1" fmla="*/ 2759699 w 5043774"/>
              <a:gd name="connsiteY1" fmla="*/ 0 h 6858000"/>
              <a:gd name="connsiteX2" fmla="*/ 3379301 w 5043774"/>
              <a:gd name="connsiteY2" fmla="*/ 0 h 6858000"/>
              <a:gd name="connsiteX3" fmla="*/ 3552342 w 5043774"/>
              <a:gd name="connsiteY3" fmla="*/ 0 h 6858000"/>
              <a:gd name="connsiteX4" fmla="*/ 4617166 w 5043774"/>
              <a:gd name="connsiteY4" fmla="*/ 0 h 6858000"/>
              <a:gd name="connsiteX5" fmla="*/ 4786130 w 5043774"/>
              <a:gd name="connsiteY5" fmla="*/ 0 h 6858000"/>
              <a:gd name="connsiteX6" fmla="*/ 4980168 w 5043774"/>
              <a:gd name="connsiteY6" fmla="*/ 0 h 6858000"/>
              <a:gd name="connsiteX7" fmla="*/ 5043774 w 5043774"/>
              <a:gd name="connsiteY7" fmla="*/ 0 h 6858000"/>
              <a:gd name="connsiteX8" fmla="*/ 5043774 w 5043774"/>
              <a:gd name="connsiteY8" fmla="*/ 6858000 h 6858000"/>
              <a:gd name="connsiteX9" fmla="*/ 4980168 w 5043774"/>
              <a:gd name="connsiteY9" fmla="*/ 6858000 h 6858000"/>
              <a:gd name="connsiteX10" fmla="*/ 4786130 w 5043774"/>
              <a:gd name="connsiteY10" fmla="*/ 6858000 h 6858000"/>
              <a:gd name="connsiteX11" fmla="*/ 4617166 w 5043774"/>
              <a:gd name="connsiteY11" fmla="*/ 6858000 h 6858000"/>
              <a:gd name="connsiteX12" fmla="*/ 3552342 w 5043774"/>
              <a:gd name="connsiteY12" fmla="*/ 6858000 h 6858000"/>
              <a:gd name="connsiteX13" fmla="*/ 3379301 w 5043774"/>
              <a:gd name="connsiteY13" fmla="*/ 6858000 h 6858000"/>
              <a:gd name="connsiteX14" fmla="*/ 2759699 w 5043774"/>
              <a:gd name="connsiteY14" fmla="*/ 6858000 h 6858000"/>
              <a:gd name="connsiteX15" fmla="*/ 2542782 w 5043774"/>
              <a:gd name="connsiteY15" fmla="*/ 6858000 h 6858000"/>
              <a:gd name="connsiteX16" fmla="*/ 2429239 w 5043774"/>
              <a:gd name="connsiteY16" fmla="*/ 6780599 h 6858000"/>
              <a:gd name="connsiteX17" fmla="*/ 1904328 w 5043774"/>
              <a:gd name="connsiteY17" fmla="*/ 6374814 h 6858000"/>
              <a:gd name="connsiteX18" fmla="*/ 0 w 5043774"/>
              <a:gd name="connsiteY18" fmla="*/ 3621656 h 6858000"/>
              <a:gd name="connsiteX19" fmla="*/ 1626503 w 5043774"/>
              <a:gd name="connsiteY19"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043774" h="6858000">
                <a:moveTo>
                  <a:pt x="1648981" y="0"/>
                </a:moveTo>
                <a:lnTo>
                  <a:pt x="2759699" y="0"/>
                </a:lnTo>
                <a:lnTo>
                  <a:pt x="3379301" y="0"/>
                </a:lnTo>
                <a:lnTo>
                  <a:pt x="3552342" y="0"/>
                </a:lnTo>
                <a:lnTo>
                  <a:pt x="4617166" y="0"/>
                </a:lnTo>
                <a:lnTo>
                  <a:pt x="4786130" y="0"/>
                </a:lnTo>
                <a:lnTo>
                  <a:pt x="4980168" y="0"/>
                </a:lnTo>
                <a:lnTo>
                  <a:pt x="5043774" y="0"/>
                </a:lnTo>
                <a:lnTo>
                  <a:pt x="5043774" y="6858000"/>
                </a:lnTo>
                <a:lnTo>
                  <a:pt x="4980168" y="6858000"/>
                </a:lnTo>
                <a:lnTo>
                  <a:pt x="4786130" y="6858000"/>
                </a:lnTo>
                <a:lnTo>
                  <a:pt x="4617166" y="6858000"/>
                </a:lnTo>
                <a:lnTo>
                  <a:pt x="3552342" y="6858000"/>
                </a:lnTo>
                <a:lnTo>
                  <a:pt x="3379301" y="6858000"/>
                </a:lnTo>
                <a:lnTo>
                  <a:pt x="2759699" y="6858000"/>
                </a:lnTo>
                <a:lnTo>
                  <a:pt x="2542782" y="6858000"/>
                </a:lnTo>
                <a:lnTo>
                  <a:pt x="2429239" y="6780599"/>
                </a:lnTo>
                <a:cubicBezTo>
                  <a:pt x="2252641" y="6653108"/>
                  <a:pt x="2079285" y="6515397"/>
                  <a:pt x="1904328" y="6374814"/>
                </a:cubicBezTo>
                <a:cubicBezTo>
                  <a:pt x="943579" y="5602839"/>
                  <a:pt x="0" y="4969131"/>
                  <a:pt x="0" y="3621656"/>
                </a:cubicBezTo>
                <a:cubicBezTo>
                  <a:pt x="0" y="2093192"/>
                  <a:pt x="582912" y="754641"/>
                  <a:pt x="1626503" y="14997"/>
                </a:cubicBezTo>
                <a:close/>
              </a:path>
            </a:pathLst>
          </a:cu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Meiryo"/>
            </a:endParaRPr>
          </a:p>
        </p:txBody>
      </p:sp>
      <p:sp>
        <p:nvSpPr>
          <p:cNvPr id="16" name="Freeform: Shape 15">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9701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695655A5-8E3A-DF10-11D1-BF246A57E496}"/>
              </a:ext>
            </a:extLst>
          </p:cNvPr>
          <p:cNvSpPr>
            <a:spLocks noGrp="1"/>
          </p:cNvSpPr>
          <p:nvPr>
            <p:ph type="title"/>
          </p:nvPr>
        </p:nvSpPr>
        <p:spPr>
          <a:xfrm>
            <a:off x="8046720" y="1045597"/>
            <a:ext cx="3633746" cy="1588422"/>
          </a:xfrm>
        </p:spPr>
        <p:txBody>
          <a:bodyPr anchor="b">
            <a:normAutofit/>
          </a:bodyPr>
          <a:lstStyle/>
          <a:p>
            <a:r>
              <a:rPr lang="en-GB" sz="3600" dirty="0">
                <a:latin typeface="Neue Haas Grotesk Text Pro" panose="020B0504020202020204" pitchFamily="34" charset="0"/>
              </a:rPr>
              <a:t>Why good governance matters  </a:t>
            </a:r>
          </a:p>
        </p:txBody>
      </p:sp>
      <p:sp>
        <p:nvSpPr>
          <p:cNvPr id="3" name="Content Placeholder 2">
            <a:extLst>
              <a:ext uri="{FF2B5EF4-FFF2-40B4-BE49-F238E27FC236}">
                <a16:creationId xmlns:a16="http://schemas.microsoft.com/office/drawing/2014/main" id="{5F94857D-2E02-3483-1233-E5D799196FC4}"/>
              </a:ext>
            </a:extLst>
          </p:cNvPr>
          <p:cNvSpPr>
            <a:spLocks noGrp="1"/>
          </p:cNvSpPr>
          <p:nvPr>
            <p:ph idx="1"/>
          </p:nvPr>
        </p:nvSpPr>
        <p:spPr>
          <a:xfrm>
            <a:off x="8046719" y="2722729"/>
            <a:ext cx="3633747" cy="2700062"/>
          </a:xfrm>
        </p:spPr>
        <p:txBody>
          <a:bodyPr>
            <a:normAutofit/>
          </a:bodyPr>
          <a:lstStyle/>
          <a:p>
            <a:r>
              <a:rPr lang="en-GB" sz="2000" dirty="0"/>
              <a:t>Good governance creates a strong future for an organization by continuously steering towards a vision and making sure that day-to-day management is always lined up with the organization’s goals. At its core, governance is about leadership.</a:t>
            </a:r>
          </a:p>
        </p:txBody>
      </p:sp>
      <p:sp>
        <p:nvSpPr>
          <p:cNvPr id="4" name="Slide Number Placeholder 3">
            <a:extLst>
              <a:ext uri="{FF2B5EF4-FFF2-40B4-BE49-F238E27FC236}">
                <a16:creationId xmlns:a16="http://schemas.microsoft.com/office/drawing/2014/main" id="{8C59347E-EC49-E3B8-D398-53D52F591A93}"/>
              </a:ext>
            </a:extLst>
          </p:cNvPr>
          <p:cNvSpPr>
            <a:spLocks noGrp="1"/>
          </p:cNvSpPr>
          <p:nvPr>
            <p:ph type="sldNum" sz="quarter" idx="12"/>
          </p:nvPr>
        </p:nvSpPr>
        <p:spPr>
          <a:xfrm>
            <a:off x="10853928" y="6355080"/>
            <a:ext cx="1188720" cy="365760"/>
          </a:xfrm>
        </p:spPr>
        <p:txBody>
          <a:bodyPr>
            <a:normAutofit/>
          </a:bodyPr>
          <a:lstStyle/>
          <a:p>
            <a:pPr algn="l">
              <a:spcAft>
                <a:spcPts val="600"/>
              </a:spcAft>
              <a:defRPr/>
            </a:pPr>
            <a:fld id="{2A2D1FC4-343E-40E0-885C-2B093CC69763}" type="slidenum">
              <a:rPr lang="en-GB" altLang="en-US" sz="1600">
                <a:solidFill>
                  <a:schemeClr val="tx1">
                    <a:lumMod val="75000"/>
                    <a:lumOff val="25000"/>
                  </a:schemeClr>
                </a:solidFill>
              </a:rPr>
              <a:pPr algn="l">
                <a:spcAft>
                  <a:spcPts val="600"/>
                </a:spcAft>
                <a:defRPr/>
              </a:pPr>
              <a:t>24</a:t>
            </a:fld>
            <a:endParaRPr lang="en-GB" altLang="en-US" sz="1600">
              <a:solidFill>
                <a:schemeClr val="tx1">
                  <a:lumMod val="75000"/>
                  <a:lumOff val="25000"/>
                </a:schemeClr>
              </a:solidFill>
            </a:endParaRPr>
          </a:p>
        </p:txBody>
      </p:sp>
    </p:spTree>
    <p:extLst>
      <p:ext uri="{BB962C8B-B14F-4D97-AF65-F5344CB8AC3E}">
        <p14:creationId xmlns:p14="http://schemas.microsoft.com/office/powerpoint/2010/main" val="228613441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Seedling growing on a tree trunk">
            <a:extLst>
              <a:ext uri="{FF2B5EF4-FFF2-40B4-BE49-F238E27FC236}">
                <a16:creationId xmlns:a16="http://schemas.microsoft.com/office/drawing/2014/main" id="{E00584D6-3864-7FD7-CA99-3E4A2EEA8637}"/>
              </a:ext>
            </a:extLst>
          </p:cNvPr>
          <p:cNvPicPr>
            <a:picLocks noChangeAspect="1"/>
          </p:cNvPicPr>
          <p:nvPr/>
        </p:nvPicPr>
        <p:blipFill rotWithShape="1">
          <a:blip r:embed="rId2" cstate="print">
            <a:alphaModFix amt="50000"/>
            <a:extLst>
              <a:ext uri="{28A0092B-C50C-407E-A947-70E740481C1C}">
                <a14:useLocalDpi xmlns:a14="http://schemas.microsoft.com/office/drawing/2010/main"/>
              </a:ext>
            </a:extLst>
          </a:blip>
          <a:srcRect/>
          <a:stretch/>
        </p:blipFill>
        <p:spPr>
          <a:xfrm>
            <a:off x="20" y="1"/>
            <a:ext cx="12191980" cy="6857999"/>
          </a:xfrm>
          <a:prstGeom prst="rect">
            <a:avLst/>
          </a:prstGeom>
        </p:spPr>
      </p:pic>
      <p:sp>
        <p:nvSpPr>
          <p:cNvPr id="2" name="Title 1">
            <a:extLst>
              <a:ext uri="{FF2B5EF4-FFF2-40B4-BE49-F238E27FC236}">
                <a16:creationId xmlns:a16="http://schemas.microsoft.com/office/drawing/2014/main" id="{E6C0508E-0EA9-8D0D-A71F-8621A30A5FED}"/>
              </a:ext>
            </a:extLst>
          </p:cNvPr>
          <p:cNvSpPr>
            <a:spLocks noGrp="1"/>
          </p:cNvSpPr>
          <p:nvPr>
            <p:ph type="title"/>
          </p:nvPr>
        </p:nvSpPr>
        <p:spPr>
          <a:xfrm>
            <a:off x="1524000" y="1122362"/>
            <a:ext cx="9144000" cy="2900518"/>
          </a:xfrm>
        </p:spPr>
        <p:txBody>
          <a:bodyPr vert="horz" lIns="91440" tIns="45720" rIns="91440" bIns="45720" rtlCol="0" anchor="b">
            <a:normAutofit/>
          </a:bodyPr>
          <a:lstStyle/>
          <a:p>
            <a:pPr algn="ctr"/>
            <a:r>
              <a:rPr lang="en-US" sz="5400" b="1" dirty="0">
                <a:solidFill>
                  <a:srgbClr val="FFFFFF"/>
                </a:solidFill>
                <a:latin typeface="Neue Haas Grotesk Text Pro" panose="020B0504020202020204" pitchFamily="34" charset="0"/>
              </a:rPr>
              <a:t>Environmental Governance</a:t>
            </a:r>
          </a:p>
        </p:txBody>
      </p:sp>
      <p:sp>
        <p:nvSpPr>
          <p:cNvPr id="4" name="Slide Number Placeholder 3">
            <a:extLst>
              <a:ext uri="{FF2B5EF4-FFF2-40B4-BE49-F238E27FC236}">
                <a16:creationId xmlns:a16="http://schemas.microsoft.com/office/drawing/2014/main" id="{660B32F7-7E37-0BD9-D362-6E569A3B4079}"/>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defTabSz="914400">
              <a:spcAft>
                <a:spcPts val="600"/>
              </a:spcAft>
              <a:defRPr/>
            </a:pPr>
            <a:fld id="{2A2D1FC4-343E-40E0-885C-2B093CC69763}" type="slidenum">
              <a:rPr lang="en-US" altLang="en-US">
                <a:solidFill>
                  <a:srgbClr val="FFFFFF"/>
                </a:solidFill>
                <a:latin typeface="Calibri" panose="020F0502020204030204"/>
              </a:rPr>
              <a:pPr defTabSz="914400">
                <a:spcAft>
                  <a:spcPts val="600"/>
                </a:spcAft>
                <a:defRPr/>
              </a:pPr>
              <a:t>25</a:t>
            </a:fld>
            <a:endParaRPr lang="en-US" altLang="en-US">
              <a:solidFill>
                <a:srgbClr val="FFFFFF"/>
              </a:solidFill>
              <a:latin typeface="Calibri" panose="020F0502020204030204"/>
            </a:endParaRPr>
          </a:p>
        </p:txBody>
      </p:sp>
      <p:pic>
        <p:nvPicPr>
          <p:cNvPr id="5" name="Picture 4" descr="A black background with white text&#10;&#10;Description automatically generated">
            <a:extLst>
              <a:ext uri="{FF2B5EF4-FFF2-40B4-BE49-F238E27FC236}">
                <a16:creationId xmlns:a16="http://schemas.microsoft.com/office/drawing/2014/main" id="{E6D36892-1D1C-93BF-A27D-9A85CBD19406}"/>
              </a:ext>
            </a:extLst>
          </p:cNvPr>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335360" y="5445224"/>
            <a:ext cx="2945904" cy="1362481"/>
          </a:xfrm>
          <a:prstGeom prst="rect">
            <a:avLst/>
          </a:prstGeom>
        </p:spPr>
      </p:pic>
    </p:spTree>
    <p:extLst>
      <p:ext uri="{BB962C8B-B14F-4D97-AF65-F5344CB8AC3E}">
        <p14:creationId xmlns:p14="http://schemas.microsoft.com/office/powerpoint/2010/main" val="3887428296"/>
      </p:ext>
    </p:extLst>
  </p:cSld>
  <p:clrMapOvr>
    <a:overrideClrMapping bg1="dk1" tx1="lt1" bg2="dk2" tx2="lt2" accent1="accent1" accent2="accent2" accent3="accent3" accent4="accent4" accent5="accent5" accent6="accent6" hlink="hlink" folHlink="folHlink"/>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5" descr="Low angle view of modern skyscrapers rising straight up against a dramatic sky">
            <a:extLst>
              <a:ext uri="{FF2B5EF4-FFF2-40B4-BE49-F238E27FC236}">
                <a16:creationId xmlns:a16="http://schemas.microsoft.com/office/drawing/2014/main" id="{8B7B9640-EF28-63A6-9B89-40F4C81BC1C3}"/>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b="-1"/>
          <a:stretch/>
        </p:blipFill>
        <p:spPr>
          <a:xfrm>
            <a:off x="1" y="10"/>
            <a:ext cx="9669642" cy="6857990"/>
          </a:xfrm>
          <a:prstGeom prst="rect">
            <a:avLst/>
          </a:prstGeom>
        </p:spPr>
      </p:pic>
      <p:sp>
        <p:nvSpPr>
          <p:cNvPr id="16"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95655A5-8E3A-DF10-11D1-BF246A57E496}"/>
              </a:ext>
            </a:extLst>
          </p:cNvPr>
          <p:cNvSpPr>
            <a:spLocks noGrp="1"/>
          </p:cNvSpPr>
          <p:nvPr>
            <p:ph type="title"/>
          </p:nvPr>
        </p:nvSpPr>
        <p:spPr>
          <a:xfrm>
            <a:off x="7531610" y="365125"/>
            <a:ext cx="3822189" cy="1899912"/>
          </a:xfrm>
        </p:spPr>
        <p:txBody>
          <a:bodyPr>
            <a:normAutofit/>
          </a:bodyPr>
          <a:lstStyle/>
          <a:p>
            <a:r>
              <a:rPr lang="en-GB" sz="4000"/>
              <a:t>Governance and Environment</a:t>
            </a:r>
          </a:p>
        </p:txBody>
      </p:sp>
      <p:sp>
        <p:nvSpPr>
          <p:cNvPr id="3" name="Content Placeholder 2">
            <a:extLst>
              <a:ext uri="{FF2B5EF4-FFF2-40B4-BE49-F238E27FC236}">
                <a16:creationId xmlns:a16="http://schemas.microsoft.com/office/drawing/2014/main" id="{5F94857D-2E02-3483-1233-E5D799196FC4}"/>
              </a:ext>
            </a:extLst>
          </p:cNvPr>
          <p:cNvSpPr>
            <a:spLocks noGrp="1"/>
          </p:cNvSpPr>
          <p:nvPr>
            <p:ph idx="1"/>
          </p:nvPr>
        </p:nvSpPr>
        <p:spPr>
          <a:xfrm>
            <a:off x="7531610" y="2434201"/>
            <a:ext cx="3822189" cy="3742762"/>
          </a:xfrm>
        </p:spPr>
        <p:txBody>
          <a:bodyPr>
            <a:normAutofit/>
          </a:bodyPr>
          <a:lstStyle/>
          <a:p>
            <a:r>
              <a:rPr lang="en-GB" sz="2000" dirty="0"/>
              <a:t>UNDP believes that developing the capacity of good governance is the primordial way to eliminate poverty. Notions of good governance and the link between governance and sustainable human development vary greatly, however, both in academic literature and among development practitioners2 . (UNDP, 1997)</a:t>
            </a:r>
          </a:p>
        </p:txBody>
      </p:sp>
      <p:sp>
        <p:nvSpPr>
          <p:cNvPr id="4" name="Slide Number Placeholder 3">
            <a:extLst>
              <a:ext uri="{FF2B5EF4-FFF2-40B4-BE49-F238E27FC236}">
                <a16:creationId xmlns:a16="http://schemas.microsoft.com/office/drawing/2014/main" id="{8C59347E-EC49-E3B8-D398-53D52F591A93}"/>
              </a:ext>
            </a:extLst>
          </p:cNvPr>
          <p:cNvSpPr>
            <a:spLocks noGrp="1"/>
          </p:cNvSpPr>
          <p:nvPr>
            <p:ph type="sldNum" sz="quarter" idx="12"/>
          </p:nvPr>
        </p:nvSpPr>
        <p:spPr>
          <a:xfrm>
            <a:off x="8610600" y="6356350"/>
            <a:ext cx="2743200" cy="365125"/>
          </a:xfrm>
        </p:spPr>
        <p:txBody>
          <a:bodyPr>
            <a:normAutofit/>
          </a:bodyPr>
          <a:lstStyle/>
          <a:p>
            <a:pPr>
              <a:spcAft>
                <a:spcPts val="600"/>
              </a:spcAft>
              <a:defRPr/>
            </a:pPr>
            <a:fld id="{2A2D1FC4-343E-40E0-885C-2B093CC69763}" type="slidenum">
              <a:rPr lang="en-GB" altLang="en-US" smtClean="0"/>
              <a:pPr>
                <a:spcAft>
                  <a:spcPts val="600"/>
                </a:spcAft>
                <a:defRPr/>
              </a:pPr>
              <a:t>26</a:t>
            </a:fld>
            <a:endParaRPr lang="en-GB" altLang="en-US"/>
          </a:p>
        </p:txBody>
      </p:sp>
    </p:spTree>
    <p:extLst>
      <p:ext uri="{BB962C8B-B14F-4D97-AF65-F5344CB8AC3E}">
        <p14:creationId xmlns:p14="http://schemas.microsoft.com/office/powerpoint/2010/main" val="77184359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416" name="Slide Background">
            <a:extLst>
              <a:ext uri="{FF2B5EF4-FFF2-40B4-BE49-F238E27FC236}">
                <a16:creationId xmlns:a16="http://schemas.microsoft.com/office/drawing/2014/main" id="{B210AC1D-4063-4C6E-9528-FA9C4C0C1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418" name="Rectangle 17417">
            <a:extLst>
              <a:ext uri="{FF2B5EF4-FFF2-40B4-BE49-F238E27FC236}">
                <a16:creationId xmlns:a16="http://schemas.microsoft.com/office/drawing/2014/main" id="{02F8C595-E68C-4306-AED8-DC7826A0A5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16414"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10" name="عنوان 1">
            <a:extLst>
              <a:ext uri="{FF2B5EF4-FFF2-40B4-BE49-F238E27FC236}">
                <a16:creationId xmlns:a16="http://schemas.microsoft.com/office/drawing/2014/main" id="{AA84ADE2-CFD1-FA92-1F37-DB692B17083D}"/>
              </a:ext>
            </a:extLst>
          </p:cNvPr>
          <p:cNvSpPr>
            <a:spLocks noGrp="1"/>
          </p:cNvSpPr>
          <p:nvPr>
            <p:ph type="title"/>
          </p:nvPr>
        </p:nvSpPr>
        <p:spPr>
          <a:xfrm>
            <a:off x="6803409" y="762001"/>
            <a:ext cx="4156512" cy="1708244"/>
          </a:xfrm>
        </p:spPr>
        <p:txBody>
          <a:bodyPr anchor="ctr">
            <a:normAutofit/>
          </a:bodyPr>
          <a:lstStyle/>
          <a:p>
            <a:pPr eaLnBrk="1" hangingPunct="1"/>
            <a:r>
              <a:rPr lang="en-GB" altLang="en-US" sz="4000" b="1">
                <a:cs typeface="Times New Roman" panose="02020603050405020304" pitchFamily="18" charset="0"/>
              </a:rPr>
              <a:t>Functions of  Governance </a:t>
            </a:r>
            <a:endParaRPr lang="en-GB" altLang="en-US" sz="4000">
              <a:cs typeface="Times New Roman" panose="02020603050405020304" pitchFamily="18" charset="0"/>
            </a:endParaRPr>
          </a:p>
        </p:txBody>
      </p:sp>
      <p:pic>
        <p:nvPicPr>
          <p:cNvPr id="17412" name="Picture 17411" descr="Light bulb on yellow background with sketched light beams and cord">
            <a:extLst>
              <a:ext uri="{FF2B5EF4-FFF2-40B4-BE49-F238E27FC236}">
                <a16:creationId xmlns:a16="http://schemas.microsoft.com/office/drawing/2014/main" id="{5A89671D-C5EF-44C3-BEBA-5F8EAA946592}"/>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a:stretch/>
        </p:blipFill>
        <p:spPr>
          <a:xfrm>
            <a:off x="-1" y="-2"/>
            <a:ext cx="6096001" cy="6858002"/>
          </a:xfrm>
          <a:prstGeom prst="rect">
            <a:avLst/>
          </a:prstGeom>
        </p:spPr>
      </p:pic>
      <p:sp>
        <p:nvSpPr>
          <p:cNvPr id="13315" name="عنصر نائب للمحتوى 2">
            <a:extLst>
              <a:ext uri="{FF2B5EF4-FFF2-40B4-BE49-F238E27FC236}">
                <a16:creationId xmlns:a16="http://schemas.microsoft.com/office/drawing/2014/main" id="{2BE4CC20-2EF6-1CA0-D1A8-688E96E20E2B}"/>
              </a:ext>
            </a:extLst>
          </p:cNvPr>
          <p:cNvSpPr>
            <a:spLocks noGrp="1"/>
          </p:cNvSpPr>
          <p:nvPr>
            <p:ph sz="quarter" idx="1"/>
          </p:nvPr>
        </p:nvSpPr>
        <p:spPr>
          <a:xfrm>
            <a:off x="6803409" y="2470245"/>
            <a:ext cx="4156512" cy="3769835"/>
          </a:xfrm>
        </p:spPr>
        <p:txBody>
          <a:bodyPr anchor="ctr">
            <a:normAutofit/>
          </a:bodyPr>
          <a:lstStyle/>
          <a:p>
            <a:pPr eaLnBrk="1" hangingPunct="1"/>
            <a:r>
              <a:rPr lang="en-GB" altLang="en-US" sz="1700" b="1">
                <a:cs typeface="Arial" panose="020B0604020202020204" pitchFamily="34" charset="0"/>
              </a:rPr>
              <a:t>Strategic direction:</a:t>
            </a:r>
          </a:p>
          <a:p>
            <a:pPr eaLnBrk="1" hangingPunct="1"/>
            <a:r>
              <a:rPr lang="en-GB" altLang="en-US" sz="1700">
                <a:cs typeface="Arial" panose="020B0604020202020204" pitchFamily="34" charset="0"/>
              </a:rPr>
              <a:t>Establishing a vision and a mission for the institution/program, reviewing and approving strategic documents, and establishing operational policies and guidelines. </a:t>
            </a:r>
          </a:p>
          <a:p>
            <a:pPr eaLnBrk="1" hangingPunct="1"/>
            <a:r>
              <a:rPr lang="en-GB" altLang="en-US" sz="1700">
                <a:cs typeface="Arial" panose="020B0604020202020204" pitchFamily="34" charset="0"/>
              </a:rPr>
              <a:t>Exercising effective leadership that optimizes the use of the financial, human, social, and technological resources of the institution/program. </a:t>
            </a:r>
          </a:p>
          <a:p>
            <a:pPr eaLnBrk="1" hangingPunct="1"/>
            <a:r>
              <a:rPr lang="en-GB" altLang="en-US" sz="1700">
                <a:cs typeface="Arial" panose="020B0604020202020204" pitchFamily="34" charset="0"/>
              </a:rPr>
              <a:t>Continually monitoring the effectiveness of the institution’s/program’s governance arrangements and making changes as needed</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2" presetClass="entr" presetSubtype="0" fill="hold" nodeType="clickEffect">
                                  <p:stCondLst>
                                    <p:cond delay="0"/>
                                  </p:stCondLst>
                                  <p:childTnLst>
                                    <p:set>
                                      <p:cBhvr>
                                        <p:cTn id="6" dur="1" fill="hold">
                                          <p:stCondLst>
                                            <p:cond delay="0"/>
                                          </p:stCondLst>
                                        </p:cTn>
                                        <p:tgtEl>
                                          <p:spTgt spid="13315">
                                            <p:txEl>
                                              <p:pRg st="0" end="0"/>
                                            </p:txEl>
                                          </p:spTgt>
                                        </p:tgtEl>
                                        <p:attrNameLst>
                                          <p:attrName>style.visibility</p:attrName>
                                        </p:attrNameLst>
                                      </p:cBhvr>
                                      <p:to>
                                        <p:strVal val="visible"/>
                                      </p:to>
                                    </p:set>
                                    <p:animEffect transition="in" filter="fade">
                                      <p:cBhvr>
                                        <p:cTn id="7" dur="1000"/>
                                        <p:tgtEl>
                                          <p:spTgt spid="13315">
                                            <p:txEl>
                                              <p:pRg st="0" end="0"/>
                                            </p:txEl>
                                          </p:spTgt>
                                        </p:tgtEl>
                                      </p:cBhvr>
                                    </p:animEffect>
                                    <p:anim calcmode="lin" valueType="num">
                                      <p:cBhvr>
                                        <p:cTn id="8" dur="1000" fill="hold"/>
                                        <p:tgtEl>
                                          <p:spTgt spid="1331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331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nodeType="withGroup">
                            <p:stCondLst>
                              <p:cond delay="0"/>
                            </p:stCondLst>
                            <p:childTnLst>
                              <p:par>
                                <p:cTn id="12" presetID="42" presetClass="entr" presetSubtype="0" fill="hold" nodeType="clickEffect">
                                  <p:stCondLst>
                                    <p:cond delay="0"/>
                                  </p:stCondLst>
                                  <p:childTnLst>
                                    <p:set>
                                      <p:cBhvr>
                                        <p:cTn id="13" dur="1" fill="hold">
                                          <p:stCondLst>
                                            <p:cond delay="0"/>
                                          </p:stCondLst>
                                        </p:cTn>
                                        <p:tgtEl>
                                          <p:spTgt spid="13315">
                                            <p:txEl>
                                              <p:pRg st="1" end="1"/>
                                            </p:txEl>
                                          </p:spTgt>
                                        </p:tgtEl>
                                        <p:attrNameLst>
                                          <p:attrName>style.visibility</p:attrName>
                                        </p:attrNameLst>
                                      </p:cBhvr>
                                      <p:to>
                                        <p:strVal val="visible"/>
                                      </p:to>
                                    </p:set>
                                    <p:animEffect transition="in" filter="fade">
                                      <p:cBhvr>
                                        <p:cTn id="14" dur="1000"/>
                                        <p:tgtEl>
                                          <p:spTgt spid="13315">
                                            <p:txEl>
                                              <p:pRg st="1" end="1"/>
                                            </p:txEl>
                                          </p:spTgt>
                                        </p:tgtEl>
                                      </p:cBhvr>
                                    </p:animEffect>
                                    <p:anim calcmode="lin" valueType="num">
                                      <p:cBhvr>
                                        <p:cTn id="15" dur="1000" fill="hold"/>
                                        <p:tgtEl>
                                          <p:spTgt spid="13315">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1331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nodeType="clickPar">
                      <p:stCondLst>
                        <p:cond delay="indefinite"/>
                      </p:stCondLst>
                      <p:childTnLst>
                        <p:par>
                          <p:cTn id="18" fill="hold" nodeType="withGroup">
                            <p:stCondLst>
                              <p:cond delay="0"/>
                            </p:stCondLst>
                            <p:childTnLst>
                              <p:par>
                                <p:cTn id="19" presetID="42" presetClass="entr" presetSubtype="0" fill="hold" nodeType="clickEffect">
                                  <p:stCondLst>
                                    <p:cond delay="0"/>
                                  </p:stCondLst>
                                  <p:childTnLst>
                                    <p:set>
                                      <p:cBhvr>
                                        <p:cTn id="20" dur="1" fill="hold">
                                          <p:stCondLst>
                                            <p:cond delay="0"/>
                                          </p:stCondLst>
                                        </p:cTn>
                                        <p:tgtEl>
                                          <p:spTgt spid="13315">
                                            <p:txEl>
                                              <p:pRg st="2" end="2"/>
                                            </p:txEl>
                                          </p:spTgt>
                                        </p:tgtEl>
                                        <p:attrNameLst>
                                          <p:attrName>style.visibility</p:attrName>
                                        </p:attrNameLst>
                                      </p:cBhvr>
                                      <p:to>
                                        <p:strVal val="visible"/>
                                      </p:to>
                                    </p:set>
                                    <p:animEffect transition="in" filter="fade">
                                      <p:cBhvr>
                                        <p:cTn id="21" dur="1000"/>
                                        <p:tgtEl>
                                          <p:spTgt spid="13315">
                                            <p:txEl>
                                              <p:pRg st="2" end="2"/>
                                            </p:txEl>
                                          </p:spTgt>
                                        </p:tgtEl>
                                      </p:cBhvr>
                                    </p:animEffect>
                                    <p:anim calcmode="lin" valueType="num">
                                      <p:cBhvr>
                                        <p:cTn id="22" dur="1000" fill="hold"/>
                                        <p:tgtEl>
                                          <p:spTgt spid="13315">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1331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nodeType="clickPar">
                      <p:stCondLst>
                        <p:cond delay="indefinite"/>
                      </p:stCondLst>
                      <p:childTnLst>
                        <p:par>
                          <p:cTn id="25" fill="hold" nodeType="withGroup">
                            <p:stCondLst>
                              <p:cond delay="0"/>
                            </p:stCondLst>
                            <p:childTnLst>
                              <p:par>
                                <p:cTn id="26" presetID="42" presetClass="entr" presetSubtype="0" fill="hold" nodeType="clickEffect">
                                  <p:stCondLst>
                                    <p:cond delay="0"/>
                                  </p:stCondLst>
                                  <p:childTnLst>
                                    <p:set>
                                      <p:cBhvr>
                                        <p:cTn id="27" dur="1" fill="hold">
                                          <p:stCondLst>
                                            <p:cond delay="0"/>
                                          </p:stCondLst>
                                        </p:cTn>
                                        <p:tgtEl>
                                          <p:spTgt spid="13315">
                                            <p:txEl>
                                              <p:pRg st="3" end="3"/>
                                            </p:txEl>
                                          </p:spTgt>
                                        </p:tgtEl>
                                        <p:attrNameLst>
                                          <p:attrName>style.visibility</p:attrName>
                                        </p:attrNameLst>
                                      </p:cBhvr>
                                      <p:to>
                                        <p:strVal val="visible"/>
                                      </p:to>
                                    </p:set>
                                    <p:animEffect transition="in" filter="fade">
                                      <p:cBhvr>
                                        <p:cTn id="28" dur="1000"/>
                                        <p:tgtEl>
                                          <p:spTgt spid="13315">
                                            <p:txEl>
                                              <p:pRg st="3" end="3"/>
                                            </p:txEl>
                                          </p:spTgt>
                                        </p:tgtEl>
                                      </p:cBhvr>
                                    </p:animEffect>
                                    <p:anim calcmode="lin" valueType="num">
                                      <p:cBhvr>
                                        <p:cTn id="29" dur="1000" fill="hold"/>
                                        <p:tgtEl>
                                          <p:spTgt spid="13315">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13315">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5"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440"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8442" name="Rectangle 18441">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434" name="عنوان 1">
            <a:extLst>
              <a:ext uri="{FF2B5EF4-FFF2-40B4-BE49-F238E27FC236}">
                <a16:creationId xmlns:a16="http://schemas.microsoft.com/office/drawing/2014/main" id="{214299CD-F192-091B-9550-45233B016CAB}"/>
              </a:ext>
            </a:extLst>
          </p:cNvPr>
          <p:cNvSpPr>
            <a:spLocks noGrp="1"/>
          </p:cNvSpPr>
          <p:nvPr>
            <p:ph type="title"/>
          </p:nvPr>
        </p:nvSpPr>
        <p:spPr>
          <a:xfrm>
            <a:off x="761803" y="350196"/>
            <a:ext cx="4646904" cy="1624520"/>
          </a:xfrm>
        </p:spPr>
        <p:txBody>
          <a:bodyPr anchor="ctr">
            <a:normAutofit/>
          </a:bodyPr>
          <a:lstStyle/>
          <a:p>
            <a:pPr eaLnBrk="1" hangingPunct="1"/>
            <a:r>
              <a:rPr lang="en-GB" altLang="en-US" sz="4000" b="1">
                <a:cs typeface="Times New Roman" panose="02020603050405020304" pitchFamily="18" charset="0"/>
              </a:rPr>
              <a:t>Functions of  Governance (cont…)</a:t>
            </a:r>
            <a:endParaRPr lang="en-GB" altLang="en-US" sz="4000">
              <a:cs typeface="Times New Roman" panose="02020603050405020304" pitchFamily="18" charset="0"/>
            </a:endParaRPr>
          </a:p>
        </p:txBody>
      </p:sp>
      <p:sp>
        <p:nvSpPr>
          <p:cNvPr id="3" name="عنصر نائب للمحتوى 2">
            <a:extLst>
              <a:ext uri="{FF2B5EF4-FFF2-40B4-BE49-F238E27FC236}">
                <a16:creationId xmlns:a16="http://schemas.microsoft.com/office/drawing/2014/main" id="{D0545AC1-18F8-41EF-3D5D-44EB5B585301}"/>
              </a:ext>
            </a:extLst>
          </p:cNvPr>
          <p:cNvSpPr>
            <a:spLocks noGrp="1"/>
          </p:cNvSpPr>
          <p:nvPr>
            <p:ph sz="quarter" idx="1"/>
          </p:nvPr>
        </p:nvSpPr>
        <p:spPr>
          <a:xfrm>
            <a:off x="761802" y="2743200"/>
            <a:ext cx="4646905" cy="3613149"/>
          </a:xfrm>
        </p:spPr>
        <p:txBody>
          <a:bodyPr anchor="ctr">
            <a:normAutofit/>
          </a:bodyPr>
          <a:lstStyle/>
          <a:p>
            <a:pPr marL="274320" indent="-274320">
              <a:buFont typeface="Wingdings 3"/>
              <a:buChar char=""/>
              <a:defRPr/>
            </a:pPr>
            <a:r>
              <a:rPr lang="en-GB" sz="1600" b="1"/>
              <a:t>Management oversight:</a:t>
            </a:r>
          </a:p>
          <a:p>
            <a:pPr marL="274320" indent="-274320">
              <a:buFont typeface="Wingdings 3"/>
              <a:buChar char=""/>
              <a:defRPr/>
            </a:pPr>
            <a:r>
              <a:rPr lang="en-GB" sz="1600"/>
              <a:t>Monitoring managerial performance and program implementation, appointing key personnel, approving annual budgets and business plans, and overseeing major capital expenditures. </a:t>
            </a:r>
          </a:p>
          <a:p>
            <a:pPr marL="274320" indent="-274320">
              <a:buFont typeface="Wingdings 3"/>
              <a:buChar char=""/>
              <a:defRPr/>
            </a:pPr>
            <a:r>
              <a:rPr lang="en-GB" sz="1600"/>
              <a:t>Promoting high performance and efficient processes by establishing an appropriate balance between control by the governing body and entrepreneurship by the management unit. </a:t>
            </a:r>
          </a:p>
          <a:p>
            <a:pPr marL="274320" indent="-274320">
              <a:buFont typeface="Wingdings 3"/>
              <a:buChar char=""/>
              <a:defRPr/>
            </a:pPr>
            <a:r>
              <a:rPr lang="en-GB" sz="1600"/>
              <a:t>Monitoring compliance with all applicable laws and regulations, and with the regulations and procedures of the host organization, as the case may be.</a:t>
            </a:r>
          </a:p>
        </p:txBody>
      </p:sp>
      <p:pic>
        <p:nvPicPr>
          <p:cNvPr id="18436" name="Picture 18435" descr="Graph on document with pen">
            <a:extLst>
              <a:ext uri="{FF2B5EF4-FFF2-40B4-BE49-F238E27FC236}">
                <a16:creationId xmlns:a16="http://schemas.microsoft.com/office/drawing/2014/main" id="{EE738CDF-38E6-9722-7982-B5D74FA03FE6}"/>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b="-2"/>
          <a:stretch/>
        </p:blipFill>
        <p:spPr>
          <a:xfrm>
            <a:off x="6096000" y="1"/>
            <a:ext cx="6102825" cy="68580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nodeType="withGroup">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nodeType="clickPar">
                      <p:stCondLst>
                        <p:cond delay="indefinite"/>
                      </p:stCondLst>
                      <p:childTnLst>
                        <p:par>
                          <p:cTn id="18" fill="hold" nodeType="withGroup">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nodeType="clickPar">
                      <p:stCondLst>
                        <p:cond delay="indefinite"/>
                      </p:stCondLst>
                      <p:childTnLst>
                        <p:par>
                          <p:cTn id="25" fill="hold" nodeType="withGroup">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472"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9473" name="Rectangle 19465">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458" name="عنوان 1">
            <a:extLst>
              <a:ext uri="{FF2B5EF4-FFF2-40B4-BE49-F238E27FC236}">
                <a16:creationId xmlns:a16="http://schemas.microsoft.com/office/drawing/2014/main" id="{D1718036-ADE0-A2C9-05D7-436E177846EE}"/>
              </a:ext>
            </a:extLst>
          </p:cNvPr>
          <p:cNvSpPr>
            <a:spLocks noGrp="1"/>
          </p:cNvSpPr>
          <p:nvPr>
            <p:ph type="title"/>
          </p:nvPr>
        </p:nvSpPr>
        <p:spPr>
          <a:xfrm>
            <a:off x="761803" y="350196"/>
            <a:ext cx="4646904" cy="1624520"/>
          </a:xfrm>
        </p:spPr>
        <p:txBody>
          <a:bodyPr anchor="ctr">
            <a:normAutofit/>
          </a:bodyPr>
          <a:lstStyle/>
          <a:p>
            <a:pPr eaLnBrk="1" hangingPunct="1"/>
            <a:r>
              <a:rPr lang="en-GB" altLang="en-US" sz="4000" b="1">
                <a:cs typeface="Times New Roman" panose="02020603050405020304" pitchFamily="18" charset="0"/>
              </a:rPr>
              <a:t>Functions of  Governance (cont…)</a:t>
            </a:r>
            <a:endParaRPr lang="en-GB" altLang="en-US" sz="4000">
              <a:cs typeface="Times New Roman" panose="02020603050405020304" pitchFamily="18" charset="0"/>
            </a:endParaRPr>
          </a:p>
        </p:txBody>
      </p:sp>
      <p:sp>
        <p:nvSpPr>
          <p:cNvPr id="3" name="عنصر نائب للمحتوى 2">
            <a:extLst>
              <a:ext uri="{FF2B5EF4-FFF2-40B4-BE49-F238E27FC236}">
                <a16:creationId xmlns:a16="http://schemas.microsoft.com/office/drawing/2014/main" id="{9930214A-CDCF-CF17-627A-BCE53947393F}"/>
              </a:ext>
            </a:extLst>
          </p:cNvPr>
          <p:cNvSpPr>
            <a:spLocks noGrp="1"/>
          </p:cNvSpPr>
          <p:nvPr>
            <p:ph sz="quarter" idx="1"/>
          </p:nvPr>
        </p:nvSpPr>
        <p:spPr>
          <a:xfrm>
            <a:off x="761802" y="2743200"/>
            <a:ext cx="4646905" cy="3613149"/>
          </a:xfrm>
        </p:spPr>
        <p:txBody>
          <a:bodyPr anchor="ctr">
            <a:normAutofit/>
          </a:bodyPr>
          <a:lstStyle/>
          <a:p>
            <a:pPr marL="274320" indent="-274320">
              <a:buFont typeface="Wingdings 3"/>
              <a:buChar char=""/>
              <a:defRPr/>
            </a:pPr>
            <a:r>
              <a:rPr lang="en-GB" sz="1400" b="1"/>
              <a:t>Stakeholder participation:</a:t>
            </a:r>
          </a:p>
          <a:p>
            <a:pPr marL="274320" indent="-274320">
              <a:buFont typeface="Wingdings 3"/>
              <a:buChar char=""/>
              <a:defRPr/>
            </a:pPr>
            <a:r>
              <a:rPr lang="en-GB" sz="1400"/>
              <a:t>Establishing policies for inclusion of stakeholders in programmatic activities. </a:t>
            </a:r>
          </a:p>
          <a:p>
            <a:pPr marL="274320" indent="-274320">
              <a:buFont typeface="Wingdings 3"/>
              <a:buChar char=""/>
              <a:defRPr/>
            </a:pPr>
            <a:r>
              <a:rPr lang="en-GB" sz="1400"/>
              <a:t>Ensuring adequate consultation, communication, transparency, and disclosure in relation to institution/program stakeholders that are not represented on the governing bodies of the institution/program.</a:t>
            </a:r>
          </a:p>
          <a:p>
            <a:pPr marL="274320" indent="-274320">
              <a:buFont typeface="Wingdings 3"/>
              <a:buChar char=""/>
              <a:defRPr/>
            </a:pPr>
            <a:r>
              <a:rPr lang="en-GB" sz="1400" b="1"/>
              <a:t>Risk management:</a:t>
            </a:r>
          </a:p>
          <a:p>
            <a:pPr marL="274320" indent="-274320">
              <a:buFont typeface="Wingdings 3"/>
              <a:buChar char=""/>
              <a:defRPr/>
            </a:pPr>
            <a:r>
              <a:rPr lang="en-GB" sz="1400"/>
              <a:t>Establishing a policy for managing risks and monitoring the implementation of the policy. </a:t>
            </a:r>
          </a:p>
          <a:p>
            <a:pPr marL="274320" indent="-274320">
              <a:buFont typeface="Wingdings 3"/>
              <a:buChar char=""/>
              <a:defRPr/>
            </a:pPr>
            <a:r>
              <a:rPr lang="en-GB" sz="1400"/>
              <a:t>Ensuring that the volume of financial resources is commensurate with the institution’s/program’s needs and that the sources of finance are adequately diversified to mitigate financial shocks.</a:t>
            </a:r>
          </a:p>
        </p:txBody>
      </p:sp>
      <p:pic>
        <p:nvPicPr>
          <p:cNvPr id="19474" name="Picture 19459" descr="A group of multi coloured wooden stick figures">
            <a:extLst>
              <a:ext uri="{FF2B5EF4-FFF2-40B4-BE49-F238E27FC236}">
                <a16:creationId xmlns:a16="http://schemas.microsoft.com/office/drawing/2014/main" id="{3802176C-D88C-8ABA-1A08-AD74B13A25A9}"/>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a:stretch/>
        </p:blipFill>
        <p:spPr>
          <a:xfrm>
            <a:off x="6096000" y="1"/>
            <a:ext cx="6102825" cy="68580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nodeType="withGroup">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nodeType="clickPar">
                      <p:stCondLst>
                        <p:cond delay="indefinite"/>
                      </p:stCondLst>
                      <p:childTnLst>
                        <p:par>
                          <p:cTn id="18" fill="hold" nodeType="withGroup">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nodeType="clickPar">
                      <p:stCondLst>
                        <p:cond delay="indefinite"/>
                      </p:stCondLst>
                      <p:childTnLst>
                        <p:par>
                          <p:cTn id="25" fill="hold" nodeType="withGroup">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nodeType="clickPar">
                      <p:stCondLst>
                        <p:cond delay="indefinite"/>
                      </p:stCondLst>
                      <p:childTnLst>
                        <p:par>
                          <p:cTn id="32" fill="hold" nodeType="withGroup">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nodeType="clickPar">
                      <p:stCondLst>
                        <p:cond delay="indefinite"/>
                      </p:stCondLst>
                      <p:childTnLst>
                        <p:par>
                          <p:cTn id="39" fill="hold" nodeType="withGroup">
                            <p:stCondLst>
                              <p:cond delay="0"/>
                            </p:stCondLst>
                            <p:childTnLst>
                              <p:par>
                                <p:cTn id="40" presetID="42" presetClass="entr" presetSubtype="0" fill="hold"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487" name="Slide Background">
            <a:extLst>
              <a:ext uri="{FF2B5EF4-FFF2-40B4-BE49-F238E27FC236}">
                <a16:creationId xmlns:a16="http://schemas.microsoft.com/office/drawing/2014/main" id="{540CF837-40E9-46D4-AC1B-0750F339B5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0489" name="Rectangle 20488">
            <a:extLst>
              <a:ext uri="{FF2B5EF4-FFF2-40B4-BE49-F238E27FC236}">
                <a16:creationId xmlns:a16="http://schemas.microsoft.com/office/drawing/2014/main" id="{E9452413-C03F-D612-DC82-16072DED10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91565" cy="6858000"/>
          </a:xfrm>
          <a:prstGeom prst="rect">
            <a:avLst/>
          </a:prstGeom>
          <a:ln>
            <a:noFill/>
          </a:ln>
          <a:effectLst>
            <a:outerShdw blurRad="279400" dist="63500" dir="1320000" sx="96000" sy="96000" algn="t" rotWithShape="0">
              <a:srgbClr val="000000">
                <a:alpha val="24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482" name="عنوان 1">
            <a:extLst>
              <a:ext uri="{FF2B5EF4-FFF2-40B4-BE49-F238E27FC236}">
                <a16:creationId xmlns:a16="http://schemas.microsoft.com/office/drawing/2014/main" id="{57EB6A55-2114-7E81-2D27-2F0EA237ADE6}"/>
              </a:ext>
            </a:extLst>
          </p:cNvPr>
          <p:cNvSpPr>
            <a:spLocks noGrp="1"/>
          </p:cNvSpPr>
          <p:nvPr>
            <p:ph type="title"/>
          </p:nvPr>
        </p:nvSpPr>
        <p:spPr>
          <a:xfrm>
            <a:off x="758952" y="1037987"/>
            <a:ext cx="5322538" cy="4782027"/>
          </a:xfrm>
        </p:spPr>
        <p:txBody>
          <a:bodyPr anchor="ctr">
            <a:normAutofit/>
          </a:bodyPr>
          <a:lstStyle/>
          <a:p>
            <a:pPr eaLnBrk="1" hangingPunct="1"/>
            <a:r>
              <a:rPr lang="en-GB" altLang="en-US" sz="4000" b="1">
                <a:cs typeface="Times New Roman" panose="02020603050405020304" pitchFamily="18" charset="0"/>
              </a:rPr>
              <a:t>Functions of  Governance (cont…)</a:t>
            </a:r>
            <a:endParaRPr lang="en-GB" altLang="en-US" sz="4000">
              <a:cs typeface="Times New Roman" panose="02020603050405020304" pitchFamily="18" charset="0"/>
            </a:endParaRPr>
          </a:p>
        </p:txBody>
      </p:sp>
      <p:sp>
        <p:nvSpPr>
          <p:cNvPr id="3" name="عنصر نائب للمحتوى 2">
            <a:extLst>
              <a:ext uri="{FF2B5EF4-FFF2-40B4-BE49-F238E27FC236}">
                <a16:creationId xmlns:a16="http://schemas.microsoft.com/office/drawing/2014/main" id="{BE024CB9-C4C5-CC22-C511-596635092F19}"/>
              </a:ext>
            </a:extLst>
          </p:cNvPr>
          <p:cNvSpPr>
            <a:spLocks noGrp="1"/>
          </p:cNvSpPr>
          <p:nvPr>
            <p:ph sz="quarter" idx="1"/>
          </p:nvPr>
        </p:nvSpPr>
        <p:spPr>
          <a:xfrm>
            <a:off x="7498973" y="671052"/>
            <a:ext cx="3786489" cy="5515897"/>
          </a:xfrm>
        </p:spPr>
        <p:txBody>
          <a:bodyPr anchor="ctr">
            <a:normAutofit/>
          </a:bodyPr>
          <a:lstStyle/>
          <a:p>
            <a:pPr marL="274320" indent="-274320">
              <a:buFont typeface="Wingdings 3"/>
              <a:buChar char=""/>
              <a:defRPr/>
            </a:pPr>
            <a:r>
              <a:rPr lang="en-GB" sz="1400" b="1"/>
              <a:t>Conflict management:</a:t>
            </a:r>
          </a:p>
          <a:p>
            <a:pPr marL="274320" indent="-274320">
              <a:buFont typeface="Wingdings 3"/>
              <a:buChar char=""/>
              <a:defRPr/>
            </a:pPr>
            <a:r>
              <a:rPr lang="en-GB" sz="1400"/>
              <a:t>Monitoring and managing the potential conflicts of interest of members of the governing body and staff of the management units. </a:t>
            </a:r>
          </a:p>
          <a:p>
            <a:pPr marL="274320" indent="-274320">
              <a:buFont typeface="Wingdings 3"/>
              <a:buChar char=""/>
              <a:defRPr/>
            </a:pPr>
            <a:r>
              <a:rPr lang="en-GB" sz="1400"/>
              <a:t>Monitoring and managing conflicting interests among institution/program partners and participants, especially those that arise during the process of institution/program implementation.</a:t>
            </a:r>
          </a:p>
          <a:p>
            <a:pPr marL="274320" indent="-274320">
              <a:buFont typeface="Wingdings 3"/>
              <a:buChar char=""/>
              <a:defRPr/>
            </a:pPr>
            <a:r>
              <a:rPr lang="en-GB" sz="1400" b="1"/>
              <a:t>Audit and evaluation:</a:t>
            </a:r>
          </a:p>
          <a:p>
            <a:pPr marL="274320" indent="-274320">
              <a:buFont typeface="Wingdings 3"/>
              <a:buChar char=""/>
              <a:defRPr/>
            </a:pPr>
            <a:r>
              <a:rPr lang="en-GB" sz="1400"/>
              <a:t>Ensuring the integrity of the institution’s/program’s accounting and financial reporting systems, including independent audits. </a:t>
            </a:r>
          </a:p>
          <a:p>
            <a:pPr marL="274320" indent="-274320">
              <a:buFont typeface="Wingdings 3"/>
              <a:buChar char=""/>
              <a:defRPr/>
            </a:pPr>
            <a:r>
              <a:rPr lang="en-GB" sz="1400"/>
              <a:t>Setting evaluation policy, commissioning evaluations in a timely way, and overseeing management uptake and implementation of accepted recommendations. </a:t>
            </a:r>
          </a:p>
          <a:p>
            <a:pPr marL="274320" indent="-274320">
              <a:buFont typeface="Wingdings 3"/>
              <a:buChar char=""/>
              <a:defRPr/>
            </a:pPr>
            <a:r>
              <a:rPr lang="en-GB" sz="1400"/>
              <a:t>Ensuring that evaluations lead to learning and programmatic enhancement.</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nodeType="withGroup">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nodeType="clickPar">
                      <p:stCondLst>
                        <p:cond delay="indefinite"/>
                      </p:stCondLst>
                      <p:childTnLst>
                        <p:par>
                          <p:cTn id="18" fill="hold" nodeType="withGroup">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nodeType="clickPar">
                      <p:stCondLst>
                        <p:cond delay="indefinite"/>
                      </p:stCondLst>
                      <p:childTnLst>
                        <p:par>
                          <p:cTn id="25" fill="hold" nodeType="withGroup">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nodeType="clickPar">
                      <p:stCondLst>
                        <p:cond delay="indefinite"/>
                      </p:stCondLst>
                      <p:childTnLst>
                        <p:par>
                          <p:cTn id="32" fill="hold" nodeType="withGroup">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nodeType="clickPar">
                      <p:stCondLst>
                        <p:cond delay="indefinite"/>
                      </p:stCondLst>
                      <p:childTnLst>
                        <p:par>
                          <p:cTn id="39" fill="hold" nodeType="withGroup">
                            <p:stCondLst>
                              <p:cond delay="0"/>
                            </p:stCondLst>
                            <p:childTnLst>
                              <p:par>
                                <p:cTn id="40" presetID="42" presetClass="entr" presetSubtype="0" fill="hold"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nodeType="clickPar">
                      <p:stCondLst>
                        <p:cond delay="indefinite"/>
                      </p:stCondLst>
                      <p:childTnLst>
                        <p:par>
                          <p:cTn id="46" fill="hold" nodeType="withGroup">
                            <p:stCondLst>
                              <p:cond delay="0"/>
                            </p:stCondLst>
                            <p:childTnLst>
                              <p:par>
                                <p:cTn id="47" presetID="42" presetClass="entr" presetSubtype="0" fill="hold"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58" name="Rectangle 10249">
            <a:extLst>
              <a:ext uri="{FF2B5EF4-FFF2-40B4-BE49-F238E27FC236}">
                <a16:creationId xmlns:a16="http://schemas.microsoft.com/office/drawing/2014/main" id="{F94AA2BD-2E3F-4B1D-8127-5744B81153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3"/>
          <p:cNvSpPr>
            <a:spLocks noGrp="1" noChangeArrowheads="1"/>
          </p:cNvSpPr>
          <p:nvPr>
            <p:ph type="title"/>
          </p:nvPr>
        </p:nvSpPr>
        <p:spPr>
          <a:xfrm>
            <a:off x="411481" y="987552"/>
            <a:ext cx="3812312" cy="1088136"/>
          </a:xfrm>
        </p:spPr>
        <p:txBody>
          <a:bodyPr anchor="b">
            <a:normAutofit/>
          </a:bodyPr>
          <a:lstStyle/>
          <a:p>
            <a:pPr eaLnBrk="1" hangingPunct="1">
              <a:defRPr/>
            </a:pPr>
            <a:r>
              <a:rPr lang="en-US" sz="3400" b="1" dirty="0">
                <a:latin typeface="Calibri" pitchFamily="34" charset="0"/>
                <a:ea typeface="ＭＳ Ｐゴシック" pitchFamily="34" charset="-128"/>
              </a:rPr>
              <a:t>Governance Theories</a:t>
            </a:r>
          </a:p>
        </p:txBody>
      </p:sp>
      <p:sp>
        <p:nvSpPr>
          <p:cNvPr id="10259" name="Rectangle 10251">
            <a:extLst>
              <a:ext uri="{FF2B5EF4-FFF2-40B4-BE49-F238E27FC236}">
                <a16:creationId xmlns:a16="http://schemas.microsoft.com/office/drawing/2014/main" id="{4BD02261-2DC8-4AA8-9E16-7751AE8924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0260" name="Rectangle 10253">
            <a:extLst>
              <a:ext uri="{FF2B5EF4-FFF2-40B4-BE49-F238E27FC236}">
                <a16:creationId xmlns:a16="http://schemas.microsoft.com/office/drawing/2014/main" id="{3D752CF2-2291-40B5-B462-C17B174C1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6000"/>
            <a:ext cx="43891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0244" name="Rectangle 4"/>
          <p:cNvSpPr>
            <a:spLocks noGrp="1" noChangeArrowheads="1"/>
          </p:cNvSpPr>
          <p:nvPr>
            <p:ph idx="1"/>
          </p:nvPr>
        </p:nvSpPr>
        <p:spPr>
          <a:xfrm>
            <a:off x="411479" y="2688336"/>
            <a:ext cx="3452273" cy="3584448"/>
          </a:xfrm>
        </p:spPr>
        <p:txBody>
          <a:bodyPr anchor="t">
            <a:normAutofit/>
          </a:bodyPr>
          <a:lstStyle/>
          <a:p>
            <a:pPr eaLnBrk="1" hangingPunct="1">
              <a:buFontTx/>
              <a:buNone/>
            </a:pPr>
            <a:r>
              <a:rPr lang="en-GB" sz="1800" dirty="0"/>
              <a:t>Simplified heuristic conceptualization of the disciplinary origins of environmental governance theories (orange) and related concepts (blue) since the 1960s. Selected influential literature references are also shown</a:t>
            </a:r>
            <a:endParaRPr lang="en-US" altLang="en-US" sz="1800" dirty="0">
              <a:latin typeface="Calibri" pitchFamily="34" charset="0"/>
            </a:endParaRPr>
          </a:p>
        </p:txBody>
      </p:sp>
      <p:pic>
        <p:nvPicPr>
          <p:cNvPr id="1026" name="Picture 2">
            <a:extLst>
              <a:ext uri="{FF2B5EF4-FFF2-40B4-BE49-F238E27FC236}">
                <a16:creationId xmlns:a16="http://schemas.microsoft.com/office/drawing/2014/main" id="{762933FC-B4C1-96C6-E0D4-4E84703AF972}"/>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4270375" y="0"/>
            <a:ext cx="7921625"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3493360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A59F003-E00A-43F9-91DC-CC54E3B87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erial view of container ship">
            <a:extLst>
              <a:ext uri="{FF2B5EF4-FFF2-40B4-BE49-F238E27FC236}">
                <a16:creationId xmlns:a16="http://schemas.microsoft.com/office/drawing/2014/main" id="{74ADCEB8-375C-3628-5A3C-06AFAF16E634}"/>
              </a:ext>
            </a:extLst>
          </p:cNvPr>
          <p:cNvPicPr>
            <a:picLocks noChangeAspect="1"/>
          </p:cNvPicPr>
          <p:nvPr/>
        </p:nvPicPr>
        <p:blipFill rotWithShape="1">
          <a:blip r:embed="rId2"/>
          <a:srcRect/>
          <a:stretch/>
        </p:blipFill>
        <p:spPr>
          <a:xfrm>
            <a:off x="20" y="10"/>
            <a:ext cx="12191981" cy="6857990"/>
          </a:xfrm>
          <a:prstGeom prst="rect">
            <a:avLst/>
          </a:prstGeom>
        </p:spPr>
      </p:pic>
      <p:sp>
        <p:nvSpPr>
          <p:cNvPr id="12" name="Rectangle 11">
            <a:extLst>
              <a:ext uri="{FF2B5EF4-FFF2-40B4-BE49-F238E27FC236}">
                <a16:creationId xmlns:a16="http://schemas.microsoft.com/office/drawing/2014/main" id="{D74A4382-E3AD-430A-9A1F-DFA3E0E77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5" y="-1524511"/>
            <a:ext cx="4592270" cy="12192001"/>
          </a:xfrm>
          <a:prstGeom prst="rect">
            <a:avLst/>
          </a:prstGeom>
          <a:gradFill>
            <a:gsLst>
              <a:gs pos="35000">
                <a:schemeClr val="tx1">
                  <a:alpha val="46000"/>
                </a:schemeClr>
              </a:gs>
              <a:gs pos="21000">
                <a:schemeClr val="tx1">
                  <a:alpha val="30000"/>
                </a:schemeClr>
              </a:gs>
              <a:gs pos="0">
                <a:schemeClr val="tx1">
                  <a:alpha val="0"/>
                </a:schemeClr>
              </a:gs>
              <a:gs pos="100000">
                <a:schemeClr val="tx1">
                  <a:alpha val="9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05175FC-35FE-A1E7-05A7-111557F1D229}"/>
              </a:ext>
            </a:extLst>
          </p:cNvPr>
          <p:cNvSpPr>
            <a:spLocks noGrp="1"/>
          </p:cNvSpPr>
          <p:nvPr>
            <p:ph type="title"/>
          </p:nvPr>
        </p:nvSpPr>
        <p:spPr>
          <a:xfrm>
            <a:off x="404553" y="3091928"/>
            <a:ext cx="9078562" cy="2387600"/>
          </a:xfrm>
        </p:spPr>
        <p:txBody>
          <a:bodyPr vert="horz" lIns="91440" tIns="45720" rIns="91440" bIns="45720" rtlCol="0" anchor="b">
            <a:normAutofit/>
          </a:bodyPr>
          <a:lstStyle/>
          <a:p>
            <a:r>
              <a:rPr lang="en-US" sz="6600" dirty="0">
                <a:solidFill>
                  <a:schemeClr val="bg1"/>
                </a:solidFill>
                <a:latin typeface="Neue Haas Grotesk Text Pro" panose="020B0504020202020204" pitchFamily="34" charset="0"/>
              </a:rPr>
              <a:t>Good governance</a:t>
            </a:r>
          </a:p>
        </p:txBody>
      </p:sp>
      <p:sp>
        <p:nvSpPr>
          <p:cNvPr id="14" name="Rectangle: Rounded Corners 13">
            <a:extLst>
              <a:ext uri="{FF2B5EF4-FFF2-40B4-BE49-F238E27FC236}">
                <a16:creationId xmlns:a16="http://schemas.microsoft.com/office/drawing/2014/main" id="{79F40191-0F44-4FD1-82CC-ACB507C14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5039"/>
            <a:ext cx="9785897"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Slide Number Placeholder 3">
            <a:extLst>
              <a:ext uri="{FF2B5EF4-FFF2-40B4-BE49-F238E27FC236}">
                <a16:creationId xmlns:a16="http://schemas.microsoft.com/office/drawing/2014/main" id="{BA086001-F598-CD91-0696-6C0C969851E5}"/>
              </a:ext>
            </a:extLst>
          </p:cNvPr>
          <p:cNvSpPr>
            <a:spLocks noGrp="1"/>
          </p:cNvSpPr>
          <p:nvPr>
            <p:ph type="sldNum" sz="quarter" idx="12"/>
          </p:nvPr>
        </p:nvSpPr>
        <p:spPr>
          <a:xfrm>
            <a:off x="9041199" y="6356350"/>
            <a:ext cx="2743200" cy="365125"/>
          </a:xfrm>
        </p:spPr>
        <p:txBody>
          <a:bodyPr vert="horz" lIns="91440" tIns="45720" rIns="91440" bIns="45720" rtlCol="0" anchor="ctr">
            <a:normAutofit/>
          </a:bodyPr>
          <a:lstStyle/>
          <a:p>
            <a:pPr defTabSz="914400">
              <a:spcAft>
                <a:spcPts val="600"/>
              </a:spcAft>
              <a:defRPr/>
            </a:pPr>
            <a:fld id="{2A2D1FC4-343E-40E0-885C-2B093CC69763}" type="slidenum">
              <a:rPr lang="en-US" altLang="en-US">
                <a:solidFill>
                  <a:schemeClr val="bg1"/>
                </a:solidFill>
                <a:latin typeface="Calibri" panose="020F0502020204030204"/>
              </a:rPr>
              <a:pPr defTabSz="914400">
                <a:spcAft>
                  <a:spcPts val="600"/>
                </a:spcAft>
                <a:defRPr/>
              </a:pPr>
              <a:t>32</a:t>
            </a:fld>
            <a:endParaRPr lang="en-US" altLang="en-US">
              <a:solidFill>
                <a:schemeClr val="bg1"/>
              </a:solidFill>
              <a:latin typeface="Calibri" panose="020F0502020204030204"/>
            </a:endParaRPr>
          </a:p>
        </p:txBody>
      </p:sp>
    </p:spTree>
    <p:extLst>
      <p:ext uri="{BB962C8B-B14F-4D97-AF65-F5344CB8AC3E}">
        <p14:creationId xmlns:p14="http://schemas.microsoft.com/office/powerpoint/2010/main" val="170402481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4">
            <a:extLst>
              <a:ext uri="{FF2B5EF4-FFF2-40B4-BE49-F238E27FC236}">
                <a16:creationId xmlns:a16="http://schemas.microsoft.com/office/drawing/2014/main" id="{D79333DC-0D76-1575-09BA-937883C5FF10}"/>
              </a:ext>
            </a:extLst>
          </p:cNvPr>
          <p:cNvSpPr>
            <a:spLocks noChangeArrowheads="1"/>
          </p:cNvSpPr>
          <p:nvPr/>
        </p:nvSpPr>
        <p:spPr bwMode="auto">
          <a:xfrm>
            <a:off x="1919289" y="142875"/>
            <a:ext cx="8148637"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US" altLang="en-US" sz="3600" b="1">
                <a:solidFill>
                  <a:schemeClr val="tx2"/>
                </a:solidFill>
                <a:latin typeface="Verdana" panose="020B0604030504040204" pitchFamily="34" charset="0"/>
              </a:rPr>
              <a:t>‘Good governance’ is…</a:t>
            </a:r>
          </a:p>
        </p:txBody>
      </p:sp>
      <p:sp>
        <p:nvSpPr>
          <p:cNvPr id="54275" name="Rectangle 6">
            <a:extLst>
              <a:ext uri="{FF2B5EF4-FFF2-40B4-BE49-F238E27FC236}">
                <a16:creationId xmlns:a16="http://schemas.microsoft.com/office/drawing/2014/main" id="{51E8E5FF-B586-B4DF-4980-91FCABC33B9F}"/>
              </a:ext>
            </a:extLst>
          </p:cNvPr>
          <p:cNvSpPr>
            <a:spLocks noGrp="1" noChangeArrowheads="1"/>
          </p:cNvSpPr>
          <p:nvPr>
            <p:ph type="body" idx="1"/>
          </p:nvPr>
        </p:nvSpPr>
        <p:spPr>
          <a:xfrm>
            <a:off x="2063751" y="1571626"/>
            <a:ext cx="8004175" cy="2447925"/>
          </a:xfrm>
        </p:spPr>
        <p:txBody>
          <a:bodyPr/>
          <a:lstStyle/>
          <a:p>
            <a:pPr eaLnBrk="1" hangingPunct="1"/>
            <a:r>
              <a:rPr lang="en-US" altLang="en-US">
                <a:cs typeface="Arial" panose="020B0604020202020204" pitchFamily="34" charset="0"/>
              </a:rPr>
              <a:t>‘A </a:t>
            </a:r>
            <a:r>
              <a:rPr lang="en-US" altLang="en-US" b="1" i="1">
                <a:solidFill>
                  <a:srgbClr val="CC0066"/>
                </a:solidFill>
                <a:cs typeface="Arial" panose="020B0604020202020204" pitchFamily="34" charset="0"/>
              </a:rPr>
              <a:t>transparent decision-making process</a:t>
            </a:r>
            <a:r>
              <a:rPr lang="en-US" altLang="en-US" b="1">
                <a:cs typeface="Arial" panose="020B0604020202020204" pitchFamily="34" charset="0"/>
              </a:rPr>
              <a:t> </a:t>
            </a:r>
            <a:r>
              <a:rPr lang="en-US" altLang="en-US">
                <a:cs typeface="Arial" panose="020B0604020202020204" pitchFamily="34" charset="0"/>
              </a:rPr>
              <a:t>in which the </a:t>
            </a:r>
            <a:r>
              <a:rPr lang="en-US" altLang="en-US" i="1">
                <a:solidFill>
                  <a:srgbClr val="CC0066"/>
                </a:solidFill>
                <a:cs typeface="Arial" panose="020B0604020202020204" pitchFamily="34" charset="0"/>
              </a:rPr>
              <a:t>leadership</a:t>
            </a:r>
            <a:r>
              <a:rPr lang="en-US" altLang="en-US">
                <a:cs typeface="Arial" panose="020B0604020202020204" pitchFamily="34" charset="0"/>
              </a:rPr>
              <a:t> of an organization, in an </a:t>
            </a:r>
            <a:r>
              <a:rPr lang="en-US" altLang="en-US" i="1">
                <a:solidFill>
                  <a:srgbClr val="CC0066"/>
                </a:solidFill>
                <a:cs typeface="Arial" panose="020B0604020202020204" pitchFamily="34" charset="0"/>
              </a:rPr>
              <a:t>effective and accountable</a:t>
            </a:r>
            <a:r>
              <a:rPr lang="en-US" altLang="en-US">
                <a:cs typeface="Arial" panose="020B0604020202020204" pitchFamily="34" charset="0"/>
              </a:rPr>
              <a:t> way, directs </a:t>
            </a:r>
            <a:r>
              <a:rPr lang="en-US" altLang="en-US" i="1">
                <a:solidFill>
                  <a:srgbClr val="CC0066"/>
                </a:solidFill>
                <a:cs typeface="Arial" panose="020B0604020202020204" pitchFamily="34" charset="0"/>
              </a:rPr>
              <a:t>resources</a:t>
            </a:r>
            <a:r>
              <a:rPr lang="en-US" altLang="en-US">
                <a:cs typeface="Arial" panose="020B0604020202020204" pitchFamily="34" charset="0"/>
              </a:rPr>
              <a:t> and exercises </a:t>
            </a:r>
            <a:r>
              <a:rPr lang="en-US" altLang="en-US" i="1">
                <a:solidFill>
                  <a:srgbClr val="CC0066"/>
                </a:solidFill>
                <a:cs typeface="Arial" panose="020B0604020202020204" pitchFamily="34" charset="0"/>
              </a:rPr>
              <a:t>power</a:t>
            </a:r>
            <a:r>
              <a:rPr lang="en-US" altLang="en-US">
                <a:cs typeface="Arial" panose="020B0604020202020204" pitchFamily="34" charset="0"/>
              </a:rPr>
              <a:t> on the basis of </a:t>
            </a:r>
            <a:r>
              <a:rPr lang="en-US" altLang="en-US" i="1">
                <a:solidFill>
                  <a:srgbClr val="CC0066"/>
                </a:solidFill>
                <a:cs typeface="Arial" panose="020B0604020202020204" pitchFamily="34" charset="0"/>
              </a:rPr>
              <a:t>shared values</a:t>
            </a:r>
            <a:r>
              <a:rPr lang="en-US" altLang="en-US">
                <a:cs typeface="Arial" panose="020B0604020202020204" pitchFamily="34" charset="0"/>
              </a:rPr>
              <a:t>’</a:t>
            </a:r>
          </a:p>
          <a:p>
            <a:pPr eaLnBrk="1" hangingPunct="1">
              <a:buFontTx/>
              <a:buNone/>
            </a:pPr>
            <a:r>
              <a:rPr lang="en-US" altLang="en-US" sz="1600">
                <a:cs typeface="Arial" panose="020B0604020202020204" pitchFamily="34" charset="0"/>
              </a:rPr>
              <a:t>- Marilyn Watt, A Handbook of NGO Governance</a:t>
            </a:r>
          </a:p>
        </p:txBody>
      </p:sp>
      <p:sp>
        <p:nvSpPr>
          <p:cNvPr id="14343" name="Text Box 7">
            <a:extLst>
              <a:ext uri="{FF2B5EF4-FFF2-40B4-BE49-F238E27FC236}">
                <a16:creationId xmlns:a16="http://schemas.microsoft.com/office/drawing/2014/main" id="{F7FAC8D6-9EAE-FDBC-C944-B0758F866F6F}"/>
              </a:ext>
            </a:extLst>
          </p:cNvPr>
          <p:cNvSpPr txBox="1">
            <a:spLocks noChangeArrowheads="1"/>
          </p:cNvSpPr>
          <p:nvPr/>
        </p:nvSpPr>
        <p:spPr bwMode="auto">
          <a:xfrm>
            <a:off x="4095750" y="5635625"/>
            <a:ext cx="6192838"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rtl="1" eaLnBrk="1" hangingPunct="1">
              <a:spcBef>
                <a:spcPct val="50000"/>
              </a:spcBef>
            </a:pPr>
            <a:r>
              <a:rPr lang="en-US" altLang="en-US" sz="2400">
                <a:latin typeface="Gill Sans MT" panose="020B0502020104020203" pitchFamily="34" charset="0"/>
              </a:rPr>
              <a:t>What might ‘bad governance’ mean?</a:t>
            </a:r>
          </a:p>
        </p:txBody>
      </p:sp>
      <p:sp>
        <p:nvSpPr>
          <p:cNvPr id="14345" name="Text Box 9">
            <a:extLst>
              <a:ext uri="{FF2B5EF4-FFF2-40B4-BE49-F238E27FC236}">
                <a16:creationId xmlns:a16="http://schemas.microsoft.com/office/drawing/2014/main" id="{D646E849-7B02-DAE7-E6C7-04A8727F0CF8}"/>
              </a:ext>
            </a:extLst>
          </p:cNvPr>
          <p:cNvSpPr txBox="1">
            <a:spLocks noChangeArrowheads="1"/>
          </p:cNvSpPr>
          <p:nvPr/>
        </p:nvSpPr>
        <p:spPr bwMode="auto">
          <a:xfrm>
            <a:off x="2452689" y="4244975"/>
            <a:ext cx="6408737"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rtl="1" eaLnBrk="1" hangingPunct="1">
              <a:spcBef>
                <a:spcPct val="50000"/>
              </a:spcBef>
            </a:pPr>
            <a:r>
              <a:rPr lang="en-US" altLang="en-US" sz="2400">
                <a:latin typeface="Gill Sans MT" panose="020B0502020104020203" pitchFamily="34" charset="0"/>
              </a:rPr>
              <a:t>A sharing of decision making so that power and resources do not accumulate in the hands of one person or a single group.</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14345"/>
                                        </p:tgtEl>
                                        <p:attrNameLst>
                                          <p:attrName>style.visibility</p:attrName>
                                        </p:attrNameLst>
                                      </p:cBhvr>
                                      <p:to>
                                        <p:strVal val="visible"/>
                                      </p:to>
                                    </p:set>
                                    <p:animEffect transition="in" filter="fade">
                                      <p:cBhvr>
                                        <p:cTn id="7" dur="2000"/>
                                        <p:tgtEl>
                                          <p:spTgt spid="14345"/>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14343"/>
                                        </p:tgtEl>
                                        <p:attrNameLst>
                                          <p:attrName>style.visibility</p:attrName>
                                        </p:attrNameLst>
                                      </p:cBhvr>
                                      <p:to>
                                        <p:strVal val="visible"/>
                                      </p:to>
                                    </p:set>
                                    <p:animEffect transition="in" filter="fade">
                                      <p:cBhvr>
                                        <p:cTn id="12" dur="2000"/>
                                        <p:tgtEl>
                                          <p:spTgt spid="1434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43" grpId="0"/>
      <p:bldP spid="14345" grpId="0"/>
    </p:bldLst>
  </p:timing>
</p:sld>
</file>

<file path=ppt/slides/slide34.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useBgFill="1">
        <p:nvSpPr>
          <p:cNvPr id="16392" name="Rectangle 16391">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394" name="Oval 16393">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386" name="Rectangle 2">
            <a:extLst>
              <a:ext uri="{FF2B5EF4-FFF2-40B4-BE49-F238E27FC236}">
                <a16:creationId xmlns:a16="http://schemas.microsoft.com/office/drawing/2014/main" id="{EF740AE0-57AA-4AA6-99B4-0DC04BAE4B18}"/>
              </a:ext>
            </a:extLst>
          </p:cNvPr>
          <p:cNvSpPr>
            <a:spLocks noGrp="1" noChangeArrowheads="1"/>
          </p:cNvSpPr>
          <p:nvPr>
            <p:ph type="title"/>
          </p:nvPr>
        </p:nvSpPr>
        <p:spPr>
          <a:xfrm>
            <a:off x="1171074" y="1396686"/>
            <a:ext cx="3240506" cy="4064628"/>
          </a:xfrm>
        </p:spPr>
        <p:txBody>
          <a:bodyPr>
            <a:normAutofit/>
          </a:bodyPr>
          <a:lstStyle/>
          <a:p>
            <a:pPr eaLnBrk="1" hangingPunct="1"/>
            <a:r>
              <a:rPr lang="en-US" altLang="en-US" b="1">
                <a:solidFill>
                  <a:srgbClr val="FFFFFF"/>
                </a:solidFill>
                <a:cs typeface="Times New Roman" panose="02020603050405020304" pitchFamily="18" charset="0"/>
              </a:rPr>
              <a:t>Basic features of good governance </a:t>
            </a:r>
          </a:p>
        </p:txBody>
      </p:sp>
      <p:sp>
        <p:nvSpPr>
          <p:cNvPr id="16396" name="Arc 16395">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6398" name="Oval 16397">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6387" name="Rectangle 3">
            <a:extLst>
              <a:ext uri="{FF2B5EF4-FFF2-40B4-BE49-F238E27FC236}">
                <a16:creationId xmlns:a16="http://schemas.microsoft.com/office/drawing/2014/main" id="{C8C4B2F8-68E0-F8FE-662C-C01AC86A6642}"/>
              </a:ext>
            </a:extLst>
          </p:cNvPr>
          <p:cNvSpPr>
            <a:spLocks noGrp="1" noChangeArrowheads="1"/>
          </p:cNvSpPr>
          <p:nvPr>
            <p:ph type="body" idx="1"/>
          </p:nvPr>
        </p:nvSpPr>
        <p:spPr>
          <a:xfrm>
            <a:off x="5370153" y="1526033"/>
            <a:ext cx="5536397" cy="3935281"/>
          </a:xfrm>
        </p:spPr>
        <p:txBody>
          <a:bodyPr>
            <a:normAutofit/>
          </a:bodyPr>
          <a:lstStyle/>
          <a:p>
            <a:pPr eaLnBrk="1" hangingPunct="1"/>
            <a:r>
              <a:rPr lang="en-US" altLang="en-US" sz="2400">
                <a:cs typeface="Arial" panose="020B0604020202020204" pitchFamily="34" charset="0"/>
              </a:rPr>
              <a:t>A basic form of accountability</a:t>
            </a:r>
          </a:p>
          <a:p>
            <a:pPr eaLnBrk="1" hangingPunct="1"/>
            <a:r>
              <a:rPr lang="en-US" altLang="en-US" sz="2400">
                <a:cs typeface="Arial" panose="020B0604020202020204" pitchFamily="34" charset="0"/>
              </a:rPr>
              <a:t>Decisions are discussed and made collectively</a:t>
            </a:r>
          </a:p>
          <a:p>
            <a:pPr eaLnBrk="1" hangingPunct="1"/>
            <a:r>
              <a:rPr lang="en-US" altLang="en-US" sz="2400">
                <a:cs typeface="Arial" panose="020B0604020202020204" pitchFamily="34" charset="0"/>
              </a:rPr>
              <a:t>There are restrictions on one person becoming more powerful than the others</a:t>
            </a:r>
          </a:p>
          <a:p>
            <a:pPr eaLnBrk="1" hangingPunct="1"/>
            <a:r>
              <a:rPr lang="en-US" altLang="en-US" sz="2400">
                <a:cs typeface="Arial" panose="020B0604020202020204" pitchFamily="34" charset="0"/>
              </a:rPr>
              <a:t>This doesn’t happen accidentally, by chance or because of good will – it has to be formalised through rules and procedures</a:t>
            </a:r>
          </a:p>
          <a:p>
            <a:pPr eaLnBrk="1" hangingPunct="1"/>
            <a:endParaRPr lang="en-US" altLang="en-US" sz="2400">
              <a:cs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nodeType="withEffect">
                                  <p:stCondLst>
                                    <p:cond delay="0"/>
                                  </p:stCondLst>
                                  <p:childTnLst>
                                    <p:set>
                                      <p:cBhvr>
                                        <p:cTn id="6" dur="1" fill="hold">
                                          <p:stCondLst>
                                            <p:cond delay="0"/>
                                          </p:stCondLst>
                                        </p:cTn>
                                        <p:tgtEl>
                                          <p:spTgt spid="16386"/>
                                        </p:tgtEl>
                                        <p:attrNameLst>
                                          <p:attrName>style.visibility</p:attrName>
                                        </p:attrNameLst>
                                      </p:cBhvr>
                                      <p:to>
                                        <p:strVal val="visible"/>
                                      </p:to>
                                    </p:set>
                                    <p:animEffect transition="in" filter="fade">
                                      <p:cBhvr>
                                        <p:cTn id="7" dur="2000"/>
                                        <p:tgtEl>
                                          <p:spTgt spid="16386"/>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16387">
                                            <p:txEl>
                                              <p:pRg st="0" end="0"/>
                                            </p:txEl>
                                          </p:spTgt>
                                        </p:tgtEl>
                                        <p:attrNameLst>
                                          <p:attrName>style.visibility</p:attrName>
                                        </p:attrNameLst>
                                      </p:cBhvr>
                                      <p:to>
                                        <p:strVal val="visible"/>
                                      </p:to>
                                    </p:set>
                                    <p:animEffect transition="in" filter="fade">
                                      <p:cBhvr>
                                        <p:cTn id="12" dur="2000"/>
                                        <p:tgtEl>
                                          <p:spTgt spid="16387">
                                            <p:txEl>
                                              <p:pRg st="0" end="0"/>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16387">
                                            <p:txEl>
                                              <p:pRg st="1" end="1"/>
                                            </p:txEl>
                                          </p:spTgt>
                                        </p:tgtEl>
                                        <p:attrNameLst>
                                          <p:attrName>style.visibility</p:attrName>
                                        </p:attrNameLst>
                                      </p:cBhvr>
                                      <p:to>
                                        <p:strVal val="visible"/>
                                      </p:to>
                                    </p:set>
                                    <p:animEffect transition="in" filter="fade">
                                      <p:cBhvr>
                                        <p:cTn id="17" dur="2000"/>
                                        <p:tgtEl>
                                          <p:spTgt spid="16387">
                                            <p:txEl>
                                              <p:pRg st="1" end="1"/>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16387">
                                            <p:txEl>
                                              <p:pRg st="2" end="2"/>
                                            </p:txEl>
                                          </p:spTgt>
                                        </p:tgtEl>
                                        <p:attrNameLst>
                                          <p:attrName>style.visibility</p:attrName>
                                        </p:attrNameLst>
                                      </p:cBhvr>
                                      <p:to>
                                        <p:strVal val="visible"/>
                                      </p:to>
                                    </p:set>
                                    <p:animEffect transition="in" filter="fade">
                                      <p:cBhvr>
                                        <p:cTn id="22" dur="2000"/>
                                        <p:tgtEl>
                                          <p:spTgt spid="16387">
                                            <p:txEl>
                                              <p:pRg st="2" end="2"/>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nodeType="clickEffect">
                                  <p:stCondLst>
                                    <p:cond delay="0"/>
                                  </p:stCondLst>
                                  <p:childTnLst>
                                    <p:set>
                                      <p:cBhvr>
                                        <p:cTn id="26" dur="1" fill="hold">
                                          <p:stCondLst>
                                            <p:cond delay="0"/>
                                          </p:stCondLst>
                                        </p:cTn>
                                        <p:tgtEl>
                                          <p:spTgt spid="16387">
                                            <p:txEl>
                                              <p:pRg st="3" end="3"/>
                                            </p:txEl>
                                          </p:spTgt>
                                        </p:tgtEl>
                                        <p:attrNameLst>
                                          <p:attrName>style.visibility</p:attrName>
                                        </p:attrNameLst>
                                      </p:cBhvr>
                                      <p:to>
                                        <p:strVal val="visible"/>
                                      </p:to>
                                    </p:set>
                                    <p:animEffect transition="in" filter="fade">
                                      <p:cBhvr>
                                        <p:cTn id="27" dur="2000"/>
                                        <p:tgtEl>
                                          <p:spTgt spid="16387">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6" grpId="0"/>
      <p:bldP spid="16387"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6" name="Picture 15" descr="3D box skeletons">
            <a:extLst>
              <a:ext uri="{FF2B5EF4-FFF2-40B4-BE49-F238E27FC236}">
                <a16:creationId xmlns:a16="http://schemas.microsoft.com/office/drawing/2014/main" id="{9766607C-94A1-54C4-00FB-1E8D5A8DFA0F}"/>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a:stretch/>
        </p:blipFill>
        <p:spPr>
          <a:xfrm>
            <a:off x="3" y="10"/>
            <a:ext cx="12191997" cy="6857988"/>
          </a:xfrm>
          <a:prstGeom prst="rect">
            <a:avLst/>
          </a:prstGeom>
        </p:spPr>
      </p:pic>
      <p:grpSp>
        <p:nvGrpSpPr>
          <p:cNvPr id="20" name="Group 19">
            <a:extLst>
              <a:ext uri="{FF2B5EF4-FFF2-40B4-BE49-F238E27FC236}">
                <a16:creationId xmlns:a16="http://schemas.microsoft.com/office/drawing/2014/main" id="{17F72E41-D8D7-F589-0125-D336DE2AF8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598" y="21736"/>
            <a:ext cx="12206598" cy="6879745"/>
            <a:chOff x="-14598" y="21736"/>
            <a:chExt cx="12206598" cy="6879745"/>
          </a:xfrm>
        </p:grpSpPr>
        <p:sp>
          <p:nvSpPr>
            <p:cNvPr id="21" name="Rectangle 20">
              <a:extLst>
                <a:ext uri="{FF2B5EF4-FFF2-40B4-BE49-F238E27FC236}">
                  <a16:creationId xmlns:a16="http://schemas.microsoft.com/office/drawing/2014/main" id="{FC13EADE-3A56-21CF-6809-E58C7DDCBA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4578264" y="-733992"/>
              <a:ext cx="3020876" cy="12206596"/>
            </a:xfrm>
            <a:prstGeom prst="rect">
              <a:avLst/>
            </a:prstGeom>
            <a:gradFill flip="none" rotWithShape="1">
              <a:gsLst>
                <a:gs pos="21000">
                  <a:srgbClr val="000000">
                    <a:alpha val="62000"/>
                  </a:srgbClr>
                </a:gs>
                <a:gs pos="100000">
                  <a:srgbClr val="000000">
                    <a:alpha val="0"/>
                  </a:srgb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8B1EA0F4-FEA8-8A8D-25F3-BCCDA3F4F8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3832304"/>
              <a:ext cx="12192000" cy="3055057"/>
            </a:xfrm>
            <a:prstGeom prst="rect">
              <a:avLst/>
            </a:prstGeom>
            <a:gradFill flip="none" rotWithShape="1">
              <a:gsLst>
                <a:gs pos="0">
                  <a:schemeClr val="accent5"/>
                </a:gs>
                <a:gs pos="75000">
                  <a:schemeClr val="accent5">
                    <a:lumMod val="60000"/>
                    <a:lumOff val="40000"/>
                    <a:alpha val="0"/>
                  </a:schemeClr>
                </a:gs>
              </a:gsLst>
              <a:lin ang="558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3" name="Rectangle 22">
              <a:extLst>
                <a:ext uri="{FF2B5EF4-FFF2-40B4-BE49-F238E27FC236}">
                  <a16:creationId xmlns:a16="http://schemas.microsoft.com/office/drawing/2014/main" id="{DD3842CE-80A1-1110-8DDA-D6F18BE0C6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7617204" y="1610686"/>
              <a:ext cx="4574794" cy="5290794"/>
            </a:xfrm>
            <a:prstGeom prst="rect">
              <a:avLst/>
            </a:prstGeom>
            <a:gradFill flip="none" rotWithShape="1">
              <a:gsLst>
                <a:gs pos="5000">
                  <a:schemeClr val="accent2"/>
                </a:gs>
                <a:gs pos="49000">
                  <a:schemeClr val="accent5">
                    <a:lumMod val="60000"/>
                    <a:lumOff val="40000"/>
                    <a:alpha val="0"/>
                  </a:schemeClr>
                </a:gs>
              </a:gsLst>
              <a:lin ang="2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31C9318B-F00C-0365-EC3A-B46DF3523B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4597" y="21736"/>
              <a:ext cx="3585523" cy="6879745"/>
            </a:xfrm>
            <a:prstGeom prst="rect">
              <a:avLst/>
            </a:prstGeom>
            <a:gradFill flip="none" rotWithShape="1">
              <a:gsLst>
                <a:gs pos="5000">
                  <a:schemeClr val="accent2"/>
                </a:gs>
                <a:gs pos="49000">
                  <a:schemeClr val="accent5">
                    <a:lumMod val="60000"/>
                    <a:lumOff val="40000"/>
                    <a:alpha val="0"/>
                  </a:schemeClr>
                </a:gs>
              </a:gsLst>
              <a:lin ang="96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7E92A2C8-D25D-5522-FFDD-CF5793AEFC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806026" y="1712428"/>
              <a:ext cx="4354310" cy="5995557"/>
            </a:xfrm>
            <a:prstGeom prst="rect">
              <a:avLst/>
            </a:prstGeom>
            <a:gradFill flip="none" rotWithShape="1">
              <a:gsLst>
                <a:gs pos="0">
                  <a:schemeClr val="accent5">
                    <a:lumMod val="60000"/>
                    <a:lumOff val="40000"/>
                  </a:schemeClr>
                </a:gs>
                <a:gs pos="54000">
                  <a:schemeClr val="accent2">
                    <a:alpha val="0"/>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705175FC-35FE-A1E7-05A7-111557F1D229}"/>
              </a:ext>
            </a:extLst>
          </p:cNvPr>
          <p:cNvSpPr>
            <a:spLocks noGrp="1"/>
          </p:cNvSpPr>
          <p:nvPr>
            <p:ph type="title"/>
          </p:nvPr>
        </p:nvSpPr>
        <p:spPr>
          <a:xfrm>
            <a:off x="838200" y="4693447"/>
            <a:ext cx="10141040" cy="1126109"/>
          </a:xfrm>
        </p:spPr>
        <p:txBody>
          <a:bodyPr vert="horz" lIns="91440" tIns="45720" rIns="91440" bIns="45720" rtlCol="0" anchor="b">
            <a:normAutofit/>
          </a:bodyPr>
          <a:lstStyle/>
          <a:p>
            <a:r>
              <a:rPr lang="en-US" sz="4800" b="1" dirty="0">
                <a:solidFill>
                  <a:srgbClr val="FFFFFF"/>
                </a:solidFill>
                <a:latin typeface="Neue Haas Grotesk Text Pro" panose="020B0504020202020204" pitchFamily="34" charset="0"/>
              </a:rPr>
              <a:t>Governance theory</a:t>
            </a:r>
          </a:p>
        </p:txBody>
      </p:sp>
      <p:sp>
        <p:nvSpPr>
          <p:cNvPr id="4" name="Slide Number Placeholder 3">
            <a:extLst>
              <a:ext uri="{FF2B5EF4-FFF2-40B4-BE49-F238E27FC236}">
                <a16:creationId xmlns:a16="http://schemas.microsoft.com/office/drawing/2014/main" id="{BA086001-F598-CD91-0696-6C0C969851E5}"/>
              </a:ext>
            </a:extLst>
          </p:cNvPr>
          <p:cNvSpPr>
            <a:spLocks noGrp="1"/>
          </p:cNvSpPr>
          <p:nvPr>
            <p:ph type="sldNum" sz="quarter" idx="12"/>
          </p:nvPr>
        </p:nvSpPr>
        <p:spPr>
          <a:xfrm>
            <a:off x="8894721" y="6356350"/>
            <a:ext cx="2743200" cy="365125"/>
          </a:xfrm>
        </p:spPr>
        <p:txBody>
          <a:bodyPr vert="horz" lIns="91440" tIns="45720" rIns="91440" bIns="45720" rtlCol="0" anchor="ctr">
            <a:normAutofit/>
          </a:bodyPr>
          <a:lstStyle/>
          <a:p>
            <a:pPr defTabSz="914400">
              <a:spcAft>
                <a:spcPts val="600"/>
              </a:spcAft>
              <a:defRPr/>
            </a:pPr>
            <a:fld id="{2A2D1FC4-343E-40E0-885C-2B093CC69763}" type="slidenum">
              <a:rPr lang="en-US" altLang="en-US">
                <a:solidFill>
                  <a:srgbClr val="FFFFFF"/>
                </a:solidFill>
                <a:latin typeface="Calibri" panose="020F0502020204030204"/>
              </a:rPr>
              <a:pPr defTabSz="914400">
                <a:spcAft>
                  <a:spcPts val="600"/>
                </a:spcAft>
                <a:defRPr/>
              </a:pPr>
              <a:t>35</a:t>
            </a:fld>
            <a:endParaRPr lang="en-US" altLang="en-US">
              <a:solidFill>
                <a:srgbClr val="FFFFFF"/>
              </a:solidFill>
              <a:latin typeface="Calibri" panose="020F0502020204030204"/>
            </a:endParaRPr>
          </a:p>
        </p:txBody>
      </p:sp>
    </p:spTree>
    <p:extLst>
      <p:ext uri="{BB962C8B-B14F-4D97-AF65-F5344CB8AC3E}">
        <p14:creationId xmlns:p14="http://schemas.microsoft.com/office/powerpoint/2010/main" val="107761616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58" name="Rectangle 10249">
            <a:extLst>
              <a:ext uri="{FF2B5EF4-FFF2-40B4-BE49-F238E27FC236}">
                <a16:creationId xmlns:a16="http://schemas.microsoft.com/office/drawing/2014/main" id="{F94AA2BD-2E3F-4B1D-8127-5744B81153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3"/>
          <p:cNvSpPr>
            <a:spLocks noGrp="1" noChangeArrowheads="1"/>
          </p:cNvSpPr>
          <p:nvPr>
            <p:ph type="title"/>
          </p:nvPr>
        </p:nvSpPr>
        <p:spPr>
          <a:xfrm>
            <a:off x="411480" y="987552"/>
            <a:ext cx="4485861" cy="1088136"/>
          </a:xfrm>
        </p:spPr>
        <p:txBody>
          <a:bodyPr anchor="b">
            <a:noAutofit/>
          </a:bodyPr>
          <a:lstStyle/>
          <a:p>
            <a:pPr eaLnBrk="1" hangingPunct="1">
              <a:defRPr/>
            </a:pPr>
            <a:r>
              <a:rPr lang="en-US" sz="4000" b="1" dirty="0">
                <a:latin typeface="Calibri" pitchFamily="34" charset="0"/>
                <a:ea typeface="ＭＳ Ｐゴシック" pitchFamily="34" charset="-128"/>
              </a:rPr>
              <a:t>Governance Theories</a:t>
            </a:r>
          </a:p>
        </p:txBody>
      </p:sp>
      <p:sp>
        <p:nvSpPr>
          <p:cNvPr id="10259" name="Rectangle 10251">
            <a:extLst>
              <a:ext uri="{FF2B5EF4-FFF2-40B4-BE49-F238E27FC236}">
                <a16:creationId xmlns:a16="http://schemas.microsoft.com/office/drawing/2014/main" id="{4BD02261-2DC8-4AA8-9E16-7751AE8924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0260" name="Rectangle 10253">
            <a:extLst>
              <a:ext uri="{FF2B5EF4-FFF2-40B4-BE49-F238E27FC236}">
                <a16:creationId xmlns:a16="http://schemas.microsoft.com/office/drawing/2014/main" id="{3D752CF2-2291-40B5-B462-C17B174C1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6000"/>
            <a:ext cx="43891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pic>
        <p:nvPicPr>
          <p:cNvPr id="4" name="Picture 3">
            <a:extLst>
              <a:ext uri="{FF2B5EF4-FFF2-40B4-BE49-F238E27FC236}">
                <a16:creationId xmlns:a16="http://schemas.microsoft.com/office/drawing/2014/main" id="{C2E14DD0-3E15-8B8B-43C0-A4AACC7575E4}"/>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4044029" y="116632"/>
            <a:ext cx="7977991" cy="5904656"/>
          </a:xfrm>
          <a:prstGeom prst="rect">
            <a:avLst/>
          </a:prstGeom>
        </p:spPr>
      </p:pic>
      <p:sp>
        <p:nvSpPr>
          <p:cNvPr id="6" name="TextBox 5">
            <a:extLst>
              <a:ext uri="{FF2B5EF4-FFF2-40B4-BE49-F238E27FC236}">
                <a16:creationId xmlns:a16="http://schemas.microsoft.com/office/drawing/2014/main" id="{C96B3F07-501D-C938-8845-A5D8854726AB}"/>
              </a:ext>
            </a:extLst>
          </p:cNvPr>
          <p:cNvSpPr txBox="1"/>
          <p:nvPr/>
        </p:nvSpPr>
        <p:spPr>
          <a:xfrm>
            <a:off x="191343" y="5770652"/>
            <a:ext cx="4485861" cy="923330"/>
          </a:xfrm>
          <a:prstGeom prst="rect">
            <a:avLst/>
          </a:prstGeom>
          <a:noFill/>
        </p:spPr>
        <p:txBody>
          <a:bodyPr wrap="square">
            <a:spAutoFit/>
          </a:bodyPr>
          <a:lstStyle/>
          <a:p>
            <a:r>
              <a:rPr lang="en-GB" dirty="0">
                <a:hlinkClick r:id="rId4"/>
              </a:rPr>
              <a:t>Ecology and Society: Environmental governance theories: a review and application to coastal systems</a:t>
            </a:r>
            <a:endParaRPr lang="en-GB" dirty="0"/>
          </a:p>
        </p:txBody>
      </p:sp>
    </p:spTree>
    <p:extLst>
      <p:ext uri="{BB962C8B-B14F-4D97-AF65-F5344CB8AC3E}">
        <p14:creationId xmlns:p14="http://schemas.microsoft.com/office/powerpoint/2010/main" val="61027204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58" name="Rectangle 10249">
            <a:extLst>
              <a:ext uri="{FF2B5EF4-FFF2-40B4-BE49-F238E27FC236}">
                <a16:creationId xmlns:a16="http://schemas.microsoft.com/office/drawing/2014/main" id="{F94AA2BD-2E3F-4B1D-8127-5744B81153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3"/>
          <p:cNvSpPr>
            <a:spLocks noGrp="1" noChangeArrowheads="1"/>
          </p:cNvSpPr>
          <p:nvPr>
            <p:ph type="title"/>
          </p:nvPr>
        </p:nvSpPr>
        <p:spPr>
          <a:xfrm>
            <a:off x="411480" y="987552"/>
            <a:ext cx="4485861" cy="1088136"/>
          </a:xfrm>
        </p:spPr>
        <p:txBody>
          <a:bodyPr anchor="b">
            <a:normAutofit/>
          </a:bodyPr>
          <a:lstStyle/>
          <a:p>
            <a:pPr eaLnBrk="1" hangingPunct="1">
              <a:defRPr/>
            </a:pPr>
            <a:r>
              <a:rPr lang="en-US" sz="3400" b="1" dirty="0">
                <a:latin typeface="Calibri" pitchFamily="34" charset="0"/>
                <a:ea typeface="ＭＳ Ｐゴシック" pitchFamily="34" charset="-128"/>
              </a:rPr>
              <a:t>Governance Theories</a:t>
            </a:r>
          </a:p>
        </p:txBody>
      </p:sp>
      <p:sp>
        <p:nvSpPr>
          <p:cNvPr id="10259" name="Rectangle 10251">
            <a:extLst>
              <a:ext uri="{FF2B5EF4-FFF2-40B4-BE49-F238E27FC236}">
                <a16:creationId xmlns:a16="http://schemas.microsoft.com/office/drawing/2014/main" id="{4BD02261-2DC8-4AA8-9E16-7751AE8924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0260" name="Rectangle 10253">
            <a:extLst>
              <a:ext uri="{FF2B5EF4-FFF2-40B4-BE49-F238E27FC236}">
                <a16:creationId xmlns:a16="http://schemas.microsoft.com/office/drawing/2014/main" id="{3D752CF2-2291-40B5-B462-C17B174C1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6000"/>
            <a:ext cx="43891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6" name="TextBox 5">
            <a:extLst>
              <a:ext uri="{FF2B5EF4-FFF2-40B4-BE49-F238E27FC236}">
                <a16:creationId xmlns:a16="http://schemas.microsoft.com/office/drawing/2014/main" id="{C96B3F07-501D-C938-8845-A5D8854726AB}"/>
              </a:ext>
            </a:extLst>
          </p:cNvPr>
          <p:cNvSpPr txBox="1"/>
          <p:nvPr/>
        </p:nvSpPr>
        <p:spPr>
          <a:xfrm>
            <a:off x="191343" y="5770652"/>
            <a:ext cx="4485861" cy="923330"/>
          </a:xfrm>
          <a:prstGeom prst="rect">
            <a:avLst/>
          </a:prstGeom>
          <a:noFill/>
        </p:spPr>
        <p:txBody>
          <a:bodyPr wrap="square">
            <a:spAutoFit/>
          </a:bodyPr>
          <a:lstStyle/>
          <a:p>
            <a:r>
              <a:rPr lang="en-GB" dirty="0">
                <a:hlinkClick r:id="rId3"/>
              </a:rPr>
              <a:t>Ecology and Society: Environmental governance theories: a review and application to coastal systems</a:t>
            </a:r>
            <a:endParaRPr lang="en-GB" dirty="0"/>
          </a:p>
        </p:txBody>
      </p:sp>
      <p:pic>
        <p:nvPicPr>
          <p:cNvPr id="5" name="Picture 4">
            <a:extLst>
              <a:ext uri="{FF2B5EF4-FFF2-40B4-BE49-F238E27FC236}">
                <a16:creationId xmlns:a16="http://schemas.microsoft.com/office/drawing/2014/main" id="{B057F9E1-2576-7A3E-6146-75BAEEDA0131}"/>
              </a:ext>
            </a:extLst>
          </p:cNvPr>
          <p:cNvPicPr>
            <a:picLocks noChangeAspect="1"/>
          </p:cNvPicPr>
          <p:nvPr/>
        </p:nvPicPr>
        <p:blipFill rotWithShape="1">
          <a:blip r:embed="rId4" cstate="print">
            <a:extLst>
              <a:ext uri="{28A0092B-C50C-407E-A947-70E740481C1C}">
                <a14:useLocalDpi xmlns:a14="http://schemas.microsoft.com/office/drawing/2010/main"/>
              </a:ext>
            </a:extLst>
          </a:blip>
          <a:srcRect/>
          <a:stretch/>
        </p:blipFill>
        <p:spPr>
          <a:xfrm>
            <a:off x="5304712" y="332656"/>
            <a:ext cx="6768752" cy="4128488"/>
          </a:xfrm>
          <a:prstGeom prst="rect">
            <a:avLst/>
          </a:prstGeom>
        </p:spPr>
      </p:pic>
    </p:spTree>
    <p:extLst>
      <p:ext uri="{BB962C8B-B14F-4D97-AF65-F5344CB8AC3E}">
        <p14:creationId xmlns:p14="http://schemas.microsoft.com/office/powerpoint/2010/main" val="11037238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58" name="Rectangle 10249">
            <a:extLst>
              <a:ext uri="{FF2B5EF4-FFF2-40B4-BE49-F238E27FC236}">
                <a16:creationId xmlns:a16="http://schemas.microsoft.com/office/drawing/2014/main" id="{F94AA2BD-2E3F-4B1D-8127-5744B81153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3"/>
          <p:cNvSpPr>
            <a:spLocks noGrp="1" noChangeArrowheads="1"/>
          </p:cNvSpPr>
          <p:nvPr>
            <p:ph type="title"/>
          </p:nvPr>
        </p:nvSpPr>
        <p:spPr>
          <a:xfrm>
            <a:off x="411480" y="987552"/>
            <a:ext cx="4485861" cy="1088136"/>
          </a:xfrm>
        </p:spPr>
        <p:txBody>
          <a:bodyPr anchor="b">
            <a:normAutofit/>
          </a:bodyPr>
          <a:lstStyle/>
          <a:p>
            <a:pPr eaLnBrk="1" hangingPunct="1">
              <a:defRPr/>
            </a:pPr>
            <a:r>
              <a:rPr lang="en-US" sz="3400" b="1" dirty="0">
                <a:latin typeface="Calibri" pitchFamily="34" charset="0"/>
                <a:ea typeface="ＭＳ Ｐゴシック" pitchFamily="34" charset="-128"/>
              </a:rPr>
              <a:t>Environment Governance Theories</a:t>
            </a:r>
          </a:p>
        </p:txBody>
      </p:sp>
      <p:sp>
        <p:nvSpPr>
          <p:cNvPr id="10259" name="Rectangle 10251">
            <a:extLst>
              <a:ext uri="{FF2B5EF4-FFF2-40B4-BE49-F238E27FC236}">
                <a16:creationId xmlns:a16="http://schemas.microsoft.com/office/drawing/2014/main" id="{4BD02261-2DC8-4AA8-9E16-7751AE8924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0260" name="Rectangle 10253">
            <a:extLst>
              <a:ext uri="{FF2B5EF4-FFF2-40B4-BE49-F238E27FC236}">
                <a16:creationId xmlns:a16="http://schemas.microsoft.com/office/drawing/2014/main" id="{3D752CF2-2291-40B5-B462-C17B174C1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6000"/>
            <a:ext cx="43891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pic>
        <p:nvPicPr>
          <p:cNvPr id="5" name="Picture 4">
            <a:extLst>
              <a:ext uri="{FF2B5EF4-FFF2-40B4-BE49-F238E27FC236}">
                <a16:creationId xmlns:a16="http://schemas.microsoft.com/office/drawing/2014/main" id="{A53DA55E-309E-8850-A516-861FAFACA663}"/>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4666817" y="116632"/>
            <a:ext cx="7405847" cy="6624736"/>
          </a:xfrm>
          <a:prstGeom prst="rect">
            <a:avLst/>
          </a:prstGeom>
        </p:spPr>
      </p:pic>
      <p:sp>
        <p:nvSpPr>
          <p:cNvPr id="8" name="TextBox 7">
            <a:extLst>
              <a:ext uri="{FF2B5EF4-FFF2-40B4-BE49-F238E27FC236}">
                <a16:creationId xmlns:a16="http://schemas.microsoft.com/office/drawing/2014/main" id="{8D24C290-2E7C-0C20-CF40-C26025BA3AE4}"/>
              </a:ext>
            </a:extLst>
          </p:cNvPr>
          <p:cNvSpPr txBox="1"/>
          <p:nvPr/>
        </p:nvSpPr>
        <p:spPr>
          <a:xfrm>
            <a:off x="200027" y="5818038"/>
            <a:ext cx="4485860" cy="923330"/>
          </a:xfrm>
          <a:prstGeom prst="rect">
            <a:avLst/>
          </a:prstGeom>
          <a:noFill/>
        </p:spPr>
        <p:txBody>
          <a:bodyPr wrap="square">
            <a:spAutoFit/>
          </a:bodyPr>
          <a:lstStyle/>
          <a:p>
            <a:r>
              <a:rPr lang="en-GB" dirty="0">
                <a:hlinkClick r:id="rId4"/>
              </a:rPr>
              <a:t>Environmental governance: A practical framework to guide design, evaluation, and analysis (wiley.com)</a:t>
            </a:r>
            <a:endParaRPr lang="en-GB" dirty="0"/>
          </a:p>
        </p:txBody>
      </p:sp>
    </p:spTree>
    <p:extLst>
      <p:ext uri="{BB962C8B-B14F-4D97-AF65-F5344CB8AC3E}">
        <p14:creationId xmlns:p14="http://schemas.microsoft.com/office/powerpoint/2010/main" val="348408590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6" name="Rectangle 10265">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2" name="Picture 10261" descr="View of earth from space">
            <a:extLst>
              <a:ext uri="{FF2B5EF4-FFF2-40B4-BE49-F238E27FC236}">
                <a16:creationId xmlns:a16="http://schemas.microsoft.com/office/drawing/2014/main" id="{F97A0BBE-81B3-E2E5-51C4-B793B48E32C8}"/>
              </a:ext>
            </a:extLst>
          </p:cNvPr>
          <p:cNvPicPr>
            <a:picLocks noChangeAspect="1"/>
          </p:cNvPicPr>
          <p:nvPr/>
        </p:nvPicPr>
        <p:blipFill rotWithShape="1">
          <a:blip r:embed="rId3" cstate="print">
            <a:alphaModFix amt="35000"/>
            <a:extLst>
              <a:ext uri="{28A0092B-C50C-407E-A947-70E740481C1C}">
                <a14:useLocalDpi xmlns:a14="http://schemas.microsoft.com/office/drawing/2010/main"/>
              </a:ext>
            </a:extLst>
          </a:blip>
          <a:srcRect/>
          <a:stretch/>
        </p:blipFill>
        <p:spPr>
          <a:xfrm>
            <a:off x="20" y="10"/>
            <a:ext cx="12191980" cy="6857990"/>
          </a:xfrm>
          <a:prstGeom prst="rect">
            <a:avLst/>
          </a:prstGeom>
        </p:spPr>
      </p:pic>
      <p:sp>
        <p:nvSpPr>
          <p:cNvPr id="2" name="Rectangle 3"/>
          <p:cNvSpPr>
            <a:spLocks noGrp="1" noChangeArrowheads="1"/>
          </p:cNvSpPr>
          <p:nvPr>
            <p:ph type="title"/>
          </p:nvPr>
        </p:nvSpPr>
        <p:spPr>
          <a:xfrm>
            <a:off x="838200" y="365125"/>
            <a:ext cx="10515600" cy="1325563"/>
          </a:xfrm>
        </p:spPr>
        <p:txBody>
          <a:bodyPr vert="horz" lIns="91440" tIns="45720" rIns="91440" bIns="45720" rtlCol="0" anchor="ctr">
            <a:normAutofit/>
          </a:bodyPr>
          <a:lstStyle/>
          <a:p>
            <a:pPr>
              <a:defRPr/>
            </a:pPr>
            <a:r>
              <a:rPr lang="en-US" b="1">
                <a:solidFill>
                  <a:srgbClr val="FFFFFF"/>
                </a:solidFill>
              </a:rPr>
              <a:t>Environmental Governance around the world</a:t>
            </a:r>
          </a:p>
        </p:txBody>
      </p:sp>
      <p:sp>
        <p:nvSpPr>
          <p:cNvPr id="4" name="TextBox 3">
            <a:extLst>
              <a:ext uri="{FF2B5EF4-FFF2-40B4-BE49-F238E27FC236}">
                <a16:creationId xmlns:a16="http://schemas.microsoft.com/office/drawing/2014/main" id="{B717CFDD-3BF5-2FFC-20E7-09301DAA30F7}"/>
              </a:ext>
            </a:extLst>
          </p:cNvPr>
          <p:cNvSpPr txBox="1"/>
          <p:nvPr/>
        </p:nvSpPr>
        <p:spPr>
          <a:xfrm>
            <a:off x="838200" y="5733255"/>
            <a:ext cx="10515600" cy="443707"/>
          </a:xfrm>
          <a:prstGeom prst="rect">
            <a:avLst/>
          </a:prstGeom>
        </p:spPr>
        <p:txBody>
          <a:bodyPr vert="horz" lIns="91440" tIns="45720" rIns="91440" bIns="45720" rtlCol="0">
            <a:normAutofit/>
          </a:bodyPr>
          <a:lstStyle/>
          <a:p>
            <a:pPr indent="-228600" defTabSz="914400">
              <a:lnSpc>
                <a:spcPct val="90000"/>
              </a:lnSpc>
              <a:spcAft>
                <a:spcPts val="600"/>
              </a:spcAft>
              <a:buFont typeface="Arial" panose="020B0604020202020204" pitchFamily="34" charset="0"/>
              <a:buChar char="•"/>
            </a:pPr>
            <a:r>
              <a:rPr lang="en-US" dirty="0">
                <a:solidFill>
                  <a:srgbClr val="FFFFFF"/>
                </a:solidFill>
                <a:hlinkClick r:id="rId4"/>
              </a:rPr>
              <a:t>China’s first 50 years in global environmental governance (chinadialogue.net)</a:t>
            </a:r>
            <a:endParaRPr lang="en-US" dirty="0">
              <a:solidFill>
                <a:srgbClr val="FFFFFF"/>
              </a:solidFill>
            </a:endParaRPr>
          </a:p>
        </p:txBody>
      </p:sp>
    </p:spTree>
    <p:extLst>
      <p:ext uri="{BB962C8B-B14F-4D97-AF65-F5344CB8AC3E}">
        <p14:creationId xmlns:p14="http://schemas.microsoft.com/office/powerpoint/2010/main" val="2979664077"/>
      </p:ext>
    </p:extLst>
  </p:cSld>
  <p:clrMapOvr>
    <a:overrideClrMapping bg1="dk1" tx1="lt1" bg2="dk2" tx2="lt2" accent1="accent1" accent2="accent2" accent3="accent3" accent4="accent4" accent5="accent5" accent6="accent6" hlink="hlink" folHlink="folHlink"/>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F562A2D-89E3-584A-8145-DD3651D7EC17}"/>
              </a:ext>
            </a:extLst>
          </p:cNvPr>
          <p:cNvSpPr/>
          <p:nvPr/>
        </p:nvSpPr>
        <p:spPr>
          <a:xfrm>
            <a:off x="7183128" y="1641045"/>
            <a:ext cx="4765875" cy="4256139"/>
          </a:xfrm>
          <a:prstGeom prst="rect">
            <a:avLst/>
          </a:prstGeom>
          <a:solidFill>
            <a:schemeClr val="accent4">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B2B6AC-6834-4E85-9DDB-22EB32EC1072}"/>
              </a:ext>
            </a:extLst>
          </p:cNvPr>
          <p:cNvSpPr>
            <a:spLocks noGrp="1"/>
          </p:cNvSpPr>
          <p:nvPr>
            <p:ph type="title"/>
          </p:nvPr>
        </p:nvSpPr>
        <p:spPr>
          <a:xfrm>
            <a:off x="535170" y="236704"/>
            <a:ext cx="11439068" cy="1325563"/>
          </a:xfrm>
        </p:spPr>
        <p:txBody>
          <a:bodyPr>
            <a:normAutofit/>
          </a:bodyPr>
          <a:lstStyle/>
          <a:p>
            <a:r>
              <a:rPr lang="en-GB" sz="3600" b="1" dirty="0">
                <a:latin typeface="Neue Haas Grotesk Text Pro" panose="020B0504020202020204" pitchFamily="34" charset="0"/>
              </a:rPr>
              <a:t>The Case for Sustainable Business Has Come of Age</a:t>
            </a:r>
          </a:p>
        </p:txBody>
      </p:sp>
      <p:sp>
        <p:nvSpPr>
          <p:cNvPr id="21" name="Rectangle 20">
            <a:extLst>
              <a:ext uri="{FF2B5EF4-FFF2-40B4-BE49-F238E27FC236}">
                <a16:creationId xmlns:a16="http://schemas.microsoft.com/office/drawing/2014/main" id="{CE5909A1-3053-4D33-88CA-DDBF06701B73}"/>
              </a:ext>
            </a:extLst>
          </p:cNvPr>
          <p:cNvSpPr/>
          <p:nvPr/>
        </p:nvSpPr>
        <p:spPr>
          <a:xfrm>
            <a:off x="7947607" y="2103226"/>
            <a:ext cx="3647233" cy="3493264"/>
          </a:xfrm>
          <a:prstGeom prst="rect">
            <a:avLst/>
          </a:prstGeom>
        </p:spPr>
        <p:txBody>
          <a:bodyPr wrap="square">
            <a:spAutoFit/>
          </a:bodyPr>
          <a:lstStyle/>
          <a:p>
            <a:pPr>
              <a:spcAft>
                <a:spcPts val="600"/>
              </a:spcAft>
            </a:pPr>
            <a:r>
              <a:rPr lang="en-GB" sz="2800" b="1">
                <a:solidFill>
                  <a:srgbClr val="58595B"/>
                </a:solidFill>
              </a:rPr>
              <a:t>Within the next 5 years all investors will measure a company's impact on society, government, and the environment to determine its worth” </a:t>
            </a:r>
          </a:p>
          <a:p>
            <a:r>
              <a:rPr lang="en-GB" sz="2000" i="1">
                <a:solidFill>
                  <a:srgbClr val="58595B">
                    <a:alpha val="60000"/>
                  </a:srgbClr>
                </a:solidFill>
              </a:rPr>
              <a:t>-</a:t>
            </a:r>
            <a:r>
              <a:rPr lang="en-GB" sz="2000" b="1" i="1">
                <a:solidFill>
                  <a:srgbClr val="58595B">
                    <a:alpha val="60000"/>
                  </a:srgbClr>
                </a:solidFill>
              </a:rPr>
              <a:t> </a:t>
            </a:r>
            <a:r>
              <a:rPr lang="en-GB" sz="2000" i="1">
                <a:solidFill>
                  <a:srgbClr val="58595B">
                    <a:alpha val="60000"/>
                  </a:srgbClr>
                </a:solidFill>
              </a:rPr>
              <a:t>Larry Fink, BlackRock CEO </a:t>
            </a:r>
            <a:endParaRPr lang="en-GB" sz="1600" i="1">
              <a:solidFill>
                <a:srgbClr val="58595B">
                  <a:alpha val="60000"/>
                </a:srgbClr>
              </a:solidFill>
              <a:latin typeface="Arial" panose="020B0604020202020204" pitchFamily="34" charset="0"/>
            </a:endParaRPr>
          </a:p>
        </p:txBody>
      </p:sp>
      <p:sp>
        <p:nvSpPr>
          <p:cNvPr id="8" name="Slide Number Placeholder 4">
            <a:extLst>
              <a:ext uri="{FF2B5EF4-FFF2-40B4-BE49-F238E27FC236}">
                <a16:creationId xmlns:a16="http://schemas.microsoft.com/office/drawing/2014/main" id="{3BBAFB85-E1E9-4C4B-A996-A8D731BC54CF}"/>
              </a:ext>
            </a:extLst>
          </p:cNvPr>
          <p:cNvSpPr>
            <a:spLocks noGrp="1"/>
          </p:cNvSpPr>
          <p:nvPr>
            <p:ph type="sldNum" sz="quarter" idx="4"/>
          </p:nvPr>
        </p:nvSpPr>
        <p:spPr>
          <a:xfrm>
            <a:off x="11356465" y="6362592"/>
            <a:ext cx="554182" cy="298525"/>
          </a:xfrm>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495CDFE8-06BB-8C4A-81DE-67EF32F50FC9}" type="slidenum">
              <a:rPr kumimoji="0" lang="en-US" sz="706" b="0" i="0" u="none" strike="noStrike" kern="1200" cap="none" spc="0" normalizeH="0" baseline="0" noProof="0" smtClean="0">
                <a:ln>
                  <a:noFill/>
                </a:ln>
                <a:solidFill>
                  <a:srgbClr val="58595B"/>
                </a:solidFill>
                <a:effectLst/>
                <a:uLnTx/>
                <a:uFillTx/>
                <a:latin typeface="Calibri" panose="020F0502020204030204" pitchFamily="34" charset="0"/>
                <a:ea typeface="+mn-ea"/>
                <a:cs typeface="Calibri" panose="020F0502020204030204" pitchFamily="34" charset="0"/>
              </a:rPr>
              <a:pPr marL="0" marR="0" lvl="0" indent="0" algn="r" defTabSz="457200" rtl="0" eaLnBrk="1" fontAlgn="auto" latinLnBrk="0" hangingPunct="1">
                <a:lnSpc>
                  <a:spcPct val="100000"/>
                </a:lnSpc>
                <a:spcBef>
                  <a:spcPts val="0"/>
                </a:spcBef>
                <a:spcAft>
                  <a:spcPts val="0"/>
                </a:spcAft>
                <a:buClrTx/>
                <a:buSzTx/>
                <a:buFontTx/>
                <a:buNone/>
                <a:tabLst/>
                <a:defRPr/>
              </a:pPr>
              <a:t>40</a:t>
            </a:fld>
            <a:endParaRPr kumimoji="0" lang="en-US" sz="706" b="0" i="0" u="none" strike="noStrike" kern="1200" cap="none" spc="0" normalizeH="0" baseline="0" noProof="0">
              <a:ln>
                <a:noFill/>
              </a:ln>
              <a:solidFill>
                <a:srgbClr val="58595B"/>
              </a:solidFill>
              <a:effectLst/>
              <a:uLnTx/>
              <a:uFillTx/>
              <a:latin typeface="Calibri" panose="020F0502020204030204" pitchFamily="34" charset="0"/>
              <a:ea typeface="+mn-ea"/>
              <a:cs typeface="Calibri" panose="020F0502020204030204" pitchFamily="34" charset="0"/>
            </a:endParaRPr>
          </a:p>
        </p:txBody>
      </p:sp>
      <p:pic>
        <p:nvPicPr>
          <p:cNvPr id="14" name="Graphic 13">
            <a:extLst>
              <a:ext uri="{FF2B5EF4-FFF2-40B4-BE49-F238E27FC236}">
                <a16:creationId xmlns:a16="http://schemas.microsoft.com/office/drawing/2014/main" id="{6BBA0408-01DF-BE4D-9137-91842B20DB3A}"/>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487995" y="2170385"/>
            <a:ext cx="366736" cy="293389"/>
          </a:xfrm>
          <a:prstGeom prst="rect">
            <a:avLst/>
          </a:prstGeom>
        </p:spPr>
      </p:pic>
      <p:pic>
        <p:nvPicPr>
          <p:cNvPr id="7170" name="Picture 2" descr="Communications materials – United Nations Sustainable Development">
            <a:extLst>
              <a:ext uri="{FF2B5EF4-FFF2-40B4-BE49-F238E27FC236}">
                <a16:creationId xmlns:a16="http://schemas.microsoft.com/office/drawing/2014/main" id="{F4D1BA20-0C71-A84E-B4E2-A5E121D9BA4F}"/>
              </a:ext>
            </a:extLst>
          </p:cNvPr>
          <p:cNvPicPr>
            <a:picLocks noChangeAspect="1" noChangeArrowheads="1"/>
          </p:cNvPicPr>
          <p:nvPr/>
        </p:nvPicPr>
        <p:blipFill>
          <a:blip r:embed="rId5" cstate="screen">
            <a:extLst>
              <a:ext uri="{28A0092B-C50C-407E-A947-70E740481C1C}">
                <a14:useLocalDpi xmlns:a14="http://schemas.microsoft.com/office/drawing/2010/main"/>
              </a:ext>
            </a:extLst>
          </a:blip>
          <a:srcRect/>
          <a:stretch>
            <a:fillRect/>
          </a:stretch>
        </p:blipFill>
        <p:spPr bwMode="auto">
          <a:xfrm>
            <a:off x="1159025" y="1103767"/>
            <a:ext cx="1574928" cy="1351816"/>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FC9E6BFE-CB65-4887-9509-263C4CA905A1}"/>
              </a:ext>
            </a:extLst>
          </p:cNvPr>
          <p:cNvSpPr txBox="1"/>
          <p:nvPr/>
        </p:nvSpPr>
        <p:spPr>
          <a:xfrm>
            <a:off x="535170" y="2935226"/>
            <a:ext cx="2822638"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600" b="1">
                <a:solidFill>
                  <a:schemeClr val="accent2"/>
                </a:solidFill>
                <a:cs typeface="Calibri"/>
              </a:rPr>
              <a:t>UN SDGs are driving a global commitment to sustainability </a:t>
            </a:r>
            <a:endParaRPr lang="en-US" sz="1600">
              <a:solidFill>
                <a:schemeClr val="accent2"/>
              </a:solidFill>
            </a:endParaRPr>
          </a:p>
        </p:txBody>
      </p:sp>
      <p:sp>
        <p:nvSpPr>
          <p:cNvPr id="7" name="TextBox 6">
            <a:extLst>
              <a:ext uri="{FF2B5EF4-FFF2-40B4-BE49-F238E27FC236}">
                <a16:creationId xmlns:a16="http://schemas.microsoft.com/office/drawing/2014/main" id="{FA528B89-8AE6-45E6-B8A6-E71F1BD88337}"/>
              </a:ext>
            </a:extLst>
          </p:cNvPr>
          <p:cNvSpPr txBox="1"/>
          <p:nvPr/>
        </p:nvSpPr>
        <p:spPr>
          <a:xfrm>
            <a:off x="3815685" y="2935226"/>
            <a:ext cx="3121720"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600" b="1">
                <a:solidFill>
                  <a:schemeClr val="accent2"/>
                </a:solidFill>
                <a:cs typeface="Calibri"/>
              </a:rPr>
              <a:t>COVID-19 has spurred economic upheaval and The Great Reset </a:t>
            </a:r>
            <a:endParaRPr lang="en-US" sz="1600">
              <a:solidFill>
                <a:schemeClr val="accent2"/>
              </a:solidFill>
            </a:endParaRPr>
          </a:p>
        </p:txBody>
      </p:sp>
      <p:sp>
        <p:nvSpPr>
          <p:cNvPr id="9" name="TextBox 8">
            <a:extLst>
              <a:ext uri="{FF2B5EF4-FFF2-40B4-BE49-F238E27FC236}">
                <a16:creationId xmlns:a16="http://schemas.microsoft.com/office/drawing/2014/main" id="{FEA6E2A5-DD85-48C8-A03C-E3696A6E2A91}"/>
              </a:ext>
            </a:extLst>
          </p:cNvPr>
          <p:cNvSpPr txBox="1"/>
          <p:nvPr/>
        </p:nvSpPr>
        <p:spPr>
          <a:xfrm>
            <a:off x="4004945" y="5759628"/>
            <a:ext cx="2743200" cy="5078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lnSpc>
                <a:spcPct val="90000"/>
              </a:lnSpc>
            </a:pPr>
            <a:r>
              <a:rPr lang="en-US" sz="1600" b="1">
                <a:solidFill>
                  <a:schemeClr val="accent2"/>
                </a:solidFill>
              </a:rPr>
              <a:t>Climate change is driving corporate strategy </a:t>
            </a:r>
            <a:endParaRPr lang="en-US" sz="1600" b="1">
              <a:solidFill>
                <a:schemeClr val="accent2"/>
              </a:solidFill>
              <a:cs typeface="Calibri"/>
            </a:endParaRPr>
          </a:p>
        </p:txBody>
      </p:sp>
      <p:sp>
        <p:nvSpPr>
          <p:cNvPr id="12" name="TextBox 11">
            <a:extLst>
              <a:ext uri="{FF2B5EF4-FFF2-40B4-BE49-F238E27FC236}">
                <a16:creationId xmlns:a16="http://schemas.microsoft.com/office/drawing/2014/main" id="{76335136-1BA6-4A13-BF5F-10D367B3F242}"/>
              </a:ext>
            </a:extLst>
          </p:cNvPr>
          <p:cNvSpPr txBox="1"/>
          <p:nvPr/>
        </p:nvSpPr>
        <p:spPr>
          <a:xfrm>
            <a:off x="933253" y="5759628"/>
            <a:ext cx="2026472" cy="5355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lnSpc>
                <a:spcPct val="90000"/>
              </a:lnSpc>
            </a:pPr>
            <a:r>
              <a:rPr lang="en-US" sz="1600" b="1">
                <a:solidFill>
                  <a:schemeClr val="accent2"/>
                </a:solidFill>
                <a:cs typeface="Calibri"/>
              </a:rPr>
              <a:t>Inequality is driving activism </a:t>
            </a:r>
          </a:p>
        </p:txBody>
      </p:sp>
      <p:grpSp>
        <p:nvGrpSpPr>
          <p:cNvPr id="26" name="Group 25">
            <a:extLst>
              <a:ext uri="{FF2B5EF4-FFF2-40B4-BE49-F238E27FC236}">
                <a16:creationId xmlns:a16="http://schemas.microsoft.com/office/drawing/2014/main" id="{737E25A9-8C06-B149-B70C-97F09A611C2F}"/>
              </a:ext>
            </a:extLst>
          </p:cNvPr>
          <p:cNvGrpSpPr/>
          <p:nvPr/>
        </p:nvGrpSpPr>
        <p:grpSpPr>
          <a:xfrm>
            <a:off x="4445181" y="4149851"/>
            <a:ext cx="1862728" cy="1145882"/>
            <a:chOff x="4273119" y="4875982"/>
            <a:chExt cx="1653631" cy="1017253"/>
          </a:xfrm>
        </p:grpSpPr>
        <p:pic>
          <p:nvPicPr>
            <p:cNvPr id="13" name="Picture 14" descr="Logo&#10;&#10;Description automatically generated">
              <a:extLst>
                <a:ext uri="{FF2B5EF4-FFF2-40B4-BE49-F238E27FC236}">
                  <a16:creationId xmlns:a16="http://schemas.microsoft.com/office/drawing/2014/main" id="{0F614A4A-6D56-4240-8603-F5487859CE86}"/>
                </a:ext>
              </a:extLst>
            </p:cNvPr>
            <p:cNvPicPr>
              <a:picLocks noChangeAspect="1"/>
            </p:cNvPicPr>
            <p:nvPr/>
          </p:nvPicPr>
          <p:blipFill rotWithShape="1">
            <a:blip r:embed="rId6" cstate="screen">
              <a:extLst>
                <a:ext uri="{28A0092B-C50C-407E-A947-70E740481C1C}">
                  <a14:useLocalDpi xmlns:a14="http://schemas.microsoft.com/office/drawing/2010/main"/>
                </a:ext>
              </a:extLst>
            </a:blip>
            <a:srcRect/>
            <a:stretch/>
          </p:blipFill>
          <p:spPr>
            <a:xfrm>
              <a:off x="4273119" y="5293587"/>
              <a:ext cx="1653631" cy="599648"/>
            </a:xfrm>
            <a:prstGeom prst="rect">
              <a:avLst/>
            </a:prstGeom>
          </p:spPr>
        </p:pic>
        <p:pic>
          <p:nvPicPr>
            <p:cNvPr id="18" name="Picture 18" descr="Logo&#10;&#10;Description automatically generated">
              <a:extLst>
                <a:ext uri="{FF2B5EF4-FFF2-40B4-BE49-F238E27FC236}">
                  <a16:creationId xmlns:a16="http://schemas.microsoft.com/office/drawing/2014/main" id="{50E3CD03-634A-414C-961A-DEB9F856BDE1}"/>
                </a:ext>
              </a:extLst>
            </p:cNvPr>
            <p:cNvPicPr>
              <a:picLocks noChangeAspect="1"/>
            </p:cNvPicPr>
            <p:nvPr/>
          </p:nvPicPr>
          <p:blipFill rotWithShape="1">
            <a:blip r:embed="rId7" cstate="screen">
              <a:extLst>
                <a:ext uri="{28A0092B-C50C-407E-A947-70E740481C1C}">
                  <a14:useLocalDpi xmlns:a14="http://schemas.microsoft.com/office/drawing/2010/main"/>
                </a:ext>
              </a:extLst>
            </a:blip>
            <a:srcRect/>
            <a:stretch/>
          </p:blipFill>
          <p:spPr>
            <a:xfrm>
              <a:off x="4442923" y="4875982"/>
              <a:ext cx="1244573" cy="492191"/>
            </a:xfrm>
            <a:prstGeom prst="rect">
              <a:avLst/>
            </a:prstGeom>
          </p:spPr>
        </p:pic>
      </p:grpSp>
      <p:grpSp>
        <p:nvGrpSpPr>
          <p:cNvPr id="3" name="Group 2">
            <a:extLst>
              <a:ext uri="{FF2B5EF4-FFF2-40B4-BE49-F238E27FC236}">
                <a16:creationId xmlns:a16="http://schemas.microsoft.com/office/drawing/2014/main" id="{370FC9B1-8357-BF4F-B0AA-4C6FFB4827A5}"/>
              </a:ext>
            </a:extLst>
          </p:cNvPr>
          <p:cNvGrpSpPr/>
          <p:nvPr/>
        </p:nvGrpSpPr>
        <p:grpSpPr>
          <a:xfrm>
            <a:off x="1046139" y="4085617"/>
            <a:ext cx="1800700" cy="1118584"/>
            <a:chOff x="1047015" y="4108206"/>
            <a:chExt cx="2026471" cy="1258832"/>
          </a:xfrm>
        </p:grpSpPr>
        <p:pic>
          <p:nvPicPr>
            <p:cNvPr id="7172" name="Picture 4" descr="Black Lives Matter | San Diego Mesa College">
              <a:extLst>
                <a:ext uri="{FF2B5EF4-FFF2-40B4-BE49-F238E27FC236}">
                  <a16:creationId xmlns:a16="http://schemas.microsoft.com/office/drawing/2014/main" id="{EE0E1603-732B-B34F-B60B-F4AC39D75E86}"/>
                </a:ext>
              </a:extLst>
            </p:cNvPr>
            <p:cNvPicPr>
              <a:picLocks noChangeAspect="1" noChangeArrowheads="1"/>
            </p:cNvPicPr>
            <p:nvPr/>
          </p:nvPicPr>
          <p:blipFill rotWithShape="1">
            <a:blip r:embed="rId8" cstate="screen">
              <a:extLst>
                <a:ext uri="{28A0092B-C50C-407E-A947-70E740481C1C}">
                  <a14:useLocalDpi xmlns:a14="http://schemas.microsoft.com/office/drawing/2010/main"/>
                </a:ext>
              </a:extLst>
            </a:blip>
            <a:srcRect/>
            <a:stretch/>
          </p:blipFill>
          <p:spPr bwMode="auto">
            <a:xfrm>
              <a:off x="1944795" y="4187195"/>
              <a:ext cx="1110564" cy="639812"/>
            </a:xfrm>
            <a:prstGeom prst="rect">
              <a:avLst/>
            </a:prstGeom>
            <a:noFill/>
            <a:extLst>
              <a:ext uri="{909E8E84-426E-40DD-AFC4-6F175D3DCCD1}">
                <a14:hiddenFill xmlns:a14="http://schemas.microsoft.com/office/drawing/2010/main">
                  <a:solidFill>
                    <a:srgbClr val="FFFFFF"/>
                  </a:solidFill>
                </a14:hiddenFill>
              </a:ext>
            </a:extLst>
          </p:spPr>
        </p:pic>
        <p:pic>
          <p:nvPicPr>
            <p:cNvPr id="16" name="Picture 4" descr="Home - ShareAction">
              <a:extLst>
                <a:ext uri="{FF2B5EF4-FFF2-40B4-BE49-F238E27FC236}">
                  <a16:creationId xmlns:a16="http://schemas.microsoft.com/office/drawing/2014/main" id="{0CE66CD3-1771-451F-8D29-8BB69DBF217A}"/>
                </a:ext>
              </a:extLst>
            </p:cNvPr>
            <p:cNvPicPr>
              <a:picLocks noChangeAspect="1" noChangeArrowheads="1"/>
            </p:cNvPicPr>
            <p:nvPr/>
          </p:nvPicPr>
          <p:blipFill>
            <a:blip r:embed="rId9" cstate="screen">
              <a:extLst>
                <a:ext uri="{28A0092B-C50C-407E-A947-70E740481C1C}">
                  <a14:useLocalDpi xmlns:a14="http://schemas.microsoft.com/office/drawing/2010/main"/>
                </a:ext>
              </a:extLst>
            </a:blip>
            <a:srcRect/>
            <a:stretch>
              <a:fillRect/>
            </a:stretch>
          </p:blipFill>
          <p:spPr bwMode="auto">
            <a:xfrm>
              <a:off x="1047015" y="5095523"/>
              <a:ext cx="2026471" cy="271515"/>
            </a:xfrm>
            <a:prstGeom prst="rect">
              <a:avLst/>
            </a:prstGeom>
            <a:noFill/>
            <a:extLst>
              <a:ext uri="{909E8E84-426E-40DD-AFC4-6F175D3DCCD1}">
                <a14:hiddenFill xmlns:a14="http://schemas.microsoft.com/office/drawing/2010/main">
                  <a:solidFill>
                    <a:srgbClr val="FFFFFF"/>
                  </a:solidFill>
                </a14:hiddenFill>
              </a:ext>
            </a:extLst>
          </p:spPr>
        </p:pic>
        <p:pic>
          <p:nvPicPr>
            <p:cNvPr id="7176" name="Picture 8" descr="MeToo's Twitter gatekeepers power a people's campaign in India | News India  Times">
              <a:extLst>
                <a:ext uri="{FF2B5EF4-FFF2-40B4-BE49-F238E27FC236}">
                  <a16:creationId xmlns:a16="http://schemas.microsoft.com/office/drawing/2014/main" id="{9728AC33-EE55-4056-8330-1DF663E67090}"/>
                </a:ext>
              </a:extLst>
            </p:cNvPr>
            <p:cNvPicPr>
              <a:picLocks noChangeAspect="1" noChangeArrowheads="1"/>
            </p:cNvPicPr>
            <p:nvPr/>
          </p:nvPicPr>
          <p:blipFill>
            <a:blip r:embed="rId10" cstate="screen">
              <a:extLst>
                <a:ext uri="{28A0092B-C50C-407E-A947-70E740481C1C}">
                  <a14:useLocalDpi xmlns:a14="http://schemas.microsoft.com/office/drawing/2010/main"/>
                </a:ext>
              </a:extLst>
            </a:blip>
            <a:srcRect/>
            <a:stretch>
              <a:fillRect/>
            </a:stretch>
          </p:blipFill>
          <p:spPr bwMode="auto">
            <a:xfrm>
              <a:off x="1047016" y="4108206"/>
              <a:ext cx="767376" cy="767376"/>
            </a:xfrm>
            <a:prstGeom prst="rect">
              <a:avLst/>
            </a:prstGeom>
            <a:noFill/>
            <a:extLst>
              <a:ext uri="{909E8E84-426E-40DD-AFC4-6F175D3DCCD1}">
                <a14:hiddenFill xmlns:a14="http://schemas.microsoft.com/office/drawing/2010/main">
                  <a:solidFill>
                    <a:srgbClr val="FFFFFF"/>
                  </a:solidFill>
                </a14:hiddenFill>
              </a:ext>
            </a:extLst>
          </p:spPr>
        </p:pic>
      </p:grpSp>
      <p:sp>
        <p:nvSpPr>
          <p:cNvPr id="19" name="Rectangle 18">
            <a:extLst>
              <a:ext uri="{FF2B5EF4-FFF2-40B4-BE49-F238E27FC236}">
                <a16:creationId xmlns:a16="http://schemas.microsoft.com/office/drawing/2014/main" id="{E208B9D1-1A05-C444-A1D9-D64117CBE631}"/>
              </a:ext>
            </a:extLst>
          </p:cNvPr>
          <p:cNvSpPr/>
          <p:nvPr/>
        </p:nvSpPr>
        <p:spPr>
          <a:xfrm>
            <a:off x="1647260" y="2640681"/>
            <a:ext cx="598458" cy="91905"/>
          </a:xfrm>
          <a:prstGeom prst="rect">
            <a:avLst/>
          </a:prstGeom>
          <a:solidFill>
            <a:srgbClr val="E152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CA" sz="1600"/>
          </a:p>
        </p:txBody>
      </p:sp>
      <p:sp>
        <p:nvSpPr>
          <p:cNvPr id="20" name="Rectangle 19">
            <a:extLst>
              <a:ext uri="{FF2B5EF4-FFF2-40B4-BE49-F238E27FC236}">
                <a16:creationId xmlns:a16="http://schemas.microsoft.com/office/drawing/2014/main" id="{8CB4598E-55CB-0141-9EB1-479E25348860}"/>
              </a:ext>
            </a:extLst>
          </p:cNvPr>
          <p:cNvSpPr/>
          <p:nvPr/>
        </p:nvSpPr>
        <p:spPr>
          <a:xfrm>
            <a:off x="5077316" y="2640681"/>
            <a:ext cx="598458" cy="91905"/>
          </a:xfrm>
          <a:prstGeom prst="rect">
            <a:avLst/>
          </a:prstGeom>
          <a:solidFill>
            <a:srgbClr val="E152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CA" sz="1600"/>
          </a:p>
        </p:txBody>
      </p:sp>
      <p:sp>
        <p:nvSpPr>
          <p:cNvPr id="22" name="Rectangle 21">
            <a:extLst>
              <a:ext uri="{FF2B5EF4-FFF2-40B4-BE49-F238E27FC236}">
                <a16:creationId xmlns:a16="http://schemas.microsoft.com/office/drawing/2014/main" id="{D12A4382-9E00-144E-B5A1-5772C79DEAAE}"/>
              </a:ext>
            </a:extLst>
          </p:cNvPr>
          <p:cNvSpPr/>
          <p:nvPr/>
        </p:nvSpPr>
        <p:spPr>
          <a:xfrm>
            <a:off x="1647260" y="5481728"/>
            <a:ext cx="598458" cy="91905"/>
          </a:xfrm>
          <a:prstGeom prst="rect">
            <a:avLst/>
          </a:prstGeom>
          <a:solidFill>
            <a:srgbClr val="E152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CA" sz="1600"/>
          </a:p>
        </p:txBody>
      </p:sp>
      <p:sp>
        <p:nvSpPr>
          <p:cNvPr id="23" name="Rectangle 22">
            <a:extLst>
              <a:ext uri="{FF2B5EF4-FFF2-40B4-BE49-F238E27FC236}">
                <a16:creationId xmlns:a16="http://schemas.microsoft.com/office/drawing/2014/main" id="{2D4F46F2-3483-3740-AF38-D1B89D38FE56}"/>
              </a:ext>
            </a:extLst>
          </p:cNvPr>
          <p:cNvSpPr/>
          <p:nvPr/>
        </p:nvSpPr>
        <p:spPr>
          <a:xfrm>
            <a:off x="5077316" y="5481728"/>
            <a:ext cx="598458" cy="91905"/>
          </a:xfrm>
          <a:prstGeom prst="rect">
            <a:avLst/>
          </a:prstGeom>
          <a:solidFill>
            <a:srgbClr val="E152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CA" sz="1600"/>
          </a:p>
        </p:txBody>
      </p:sp>
      <p:pic>
        <p:nvPicPr>
          <p:cNvPr id="5" name="Picture 4" descr="A picture containing plant&#10;&#10;Description automatically generated">
            <a:extLst>
              <a:ext uri="{FF2B5EF4-FFF2-40B4-BE49-F238E27FC236}">
                <a16:creationId xmlns:a16="http://schemas.microsoft.com/office/drawing/2014/main" id="{70619DF2-57A0-CF45-BB2C-4219D79D1A39}"/>
              </a:ext>
            </a:extLst>
          </p:cNvPr>
          <p:cNvPicPr>
            <a:picLocks noChangeAspect="1"/>
          </p:cNvPicPr>
          <p:nvPr/>
        </p:nvPicPr>
        <p:blipFill rotWithShape="1">
          <a:blip r:embed="rId11" cstate="screen">
            <a:extLst>
              <a:ext uri="{28A0092B-C50C-407E-A947-70E740481C1C}">
                <a14:useLocalDpi xmlns:a14="http://schemas.microsoft.com/office/drawing/2010/main"/>
              </a:ext>
            </a:extLst>
          </a:blip>
          <a:srcRect/>
          <a:stretch/>
        </p:blipFill>
        <p:spPr>
          <a:xfrm>
            <a:off x="4665076" y="1068205"/>
            <a:ext cx="1422939" cy="1422939"/>
          </a:xfrm>
          <a:prstGeom prst="rect">
            <a:avLst/>
          </a:prstGeom>
        </p:spPr>
      </p:pic>
    </p:spTree>
    <p:extLst>
      <p:ext uri="{BB962C8B-B14F-4D97-AF65-F5344CB8AC3E}">
        <p14:creationId xmlns:p14="http://schemas.microsoft.com/office/powerpoint/2010/main" val="23179107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Photo of a group of turbines on lush green mountains">
            <a:extLst>
              <a:ext uri="{FF2B5EF4-FFF2-40B4-BE49-F238E27FC236}">
                <a16:creationId xmlns:a16="http://schemas.microsoft.com/office/drawing/2014/main" id="{37F6D8AA-EFEA-83D7-A615-5A33A718A6B2}"/>
              </a:ext>
            </a:extLst>
          </p:cNvPr>
          <p:cNvPicPr>
            <a:picLocks noChangeAspect="1"/>
          </p:cNvPicPr>
          <p:nvPr/>
        </p:nvPicPr>
        <p:blipFill rotWithShape="1">
          <a:blip r:embed="rId2" cstate="print">
            <a:alphaModFix amt="50000"/>
            <a:extLst>
              <a:ext uri="{28A0092B-C50C-407E-A947-70E740481C1C}">
                <a14:useLocalDpi xmlns:a14="http://schemas.microsoft.com/office/drawing/2010/main"/>
              </a:ext>
            </a:extLst>
          </a:blip>
          <a:srcRect/>
          <a:stretch/>
        </p:blipFill>
        <p:spPr>
          <a:xfrm>
            <a:off x="20" y="1"/>
            <a:ext cx="12191980" cy="6857999"/>
          </a:xfrm>
          <a:prstGeom prst="rect">
            <a:avLst/>
          </a:prstGeom>
        </p:spPr>
      </p:pic>
      <p:sp>
        <p:nvSpPr>
          <p:cNvPr id="3" name="Title 2">
            <a:extLst>
              <a:ext uri="{FF2B5EF4-FFF2-40B4-BE49-F238E27FC236}">
                <a16:creationId xmlns:a16="http://schemas.microsoft.com/office/drawing/2014/main" id="{5A64BC20-FF53-A41F-60E7-8132651DACAC}"/>
              </a:ext>
            </a:extLst>
          </p:cNvPr>
          <p:cNvSpPr>
            <a:spLocks noGrp="1"/>
          </p:cNvSpPr>
          <p:nvPr>
            <p:ph type="title"/>
          </p:nvPr>
        </p:nvSpPr>
        <p:spPr>
          <a:xfrm>
            <a:off x="1524000" y="1122362"/>
            <a:ext cx="9144000" cy="2900518"/>
          </a:xfrm>
        </p:spPr>
        <p:txBody>
          <a:bodyPr vert="horz" lIns="91440" tIns="45720" rIns="91440" bIns="45720" rtlCol="0" anchor="b">
            <a:normAutofit/>
          </a:bodyPr>
          <a:lstStyle/>
          <a:p>
            <a:pPr algn="ctr"/>
            <a:r>
              <a:rPr lang="en-US" sz="4800" b="1" i="0" dirty="0">
                <a:solidFill>
                  <a:srgbClr val="FFFFFF"/>
                </a:solidFill>
                <a:effectLst/>
                <a:latin typeface="Neue Haas Grotesk Text Pro" panose="020B0504020202020204" pitchFamily="34" charset="0"/>
              </a:rPr>
              <a:t> Environmental, Social, and Governance (ESG)</a:t>
            </a:r>
            <a:br>
              <a:rPr lang="en-US" sz="6000" b="0" i="0" dirty="0">
                <a:solidFill>
                  <a:srgbClr val="FFFFFF"/>
                </a:solidFill>
                <a:effectLst/>
              </a:rPr>
            </a:br>
            <a:endParaRPr lang="en-US" sz="6000" dirty="0">
              <a:solidFill>
                <a:srgbClr val="FFFFFF"/>
              </a:solidFill>
            </a:endParaRPr>
          </a:p>
        </p:txBody>
      </p:sp>
      <p:sp>
        <p:nvSpPr>
          <p:cNvPr id="5" name="Slide Number Placeholder 4">
            <a:extLst>
              <a:ext uri="{FF2B5EF4-FFF2-40B4-BE49-F238E27FC236}">
                <a16:creationId xmlns:a16="http://schemas.microsoft.com/office/drawing/2014/main" id="{C8334F47-0BEE-AD8B-5D25-CEF858ADD229}"/>
              </a:ext>
            </a:extLst>
          </p:cNvPr>
          <p:cNvSpPr>
            <a:spLocks noGrp="1"/>
          </p:cNvSpPr>
          <p:nvPr>
            <p:ph type="sldNum" sz="quarter" idx="4"/>
          </p:nvPr>
        </p:nvSpPr>
        <p:spPr>
          <a:xfrm>
            <a:off x="8610600" y="6356350"/>
            <a:ext cx="2743200" cy="365125"/>
          </a:xfrm>
        </p:spPr>
        <p:txBody>
          <a:bodyPr vert="horz" lIns="91440" tIns="45720" rIns="91440" bIns="45720" rtlCol="0" anchor="ctr">
            <a:normAutofit/>
          </a:bodyPr>
          <a:lstStyle/>
          <a:p>
            <a:pPr defTabSz="914400">
              <a:spcAft>
                <a:spcPts val="600"/>
              </a:spcAft>
              <a:defRPr/>
            </a:pPr>
            <a:fld id="{495CDFE8-06BB-8C4A-81DE-67EF32F50FC9}" type="slidenum">
              <a:rPr lang="en-US" sz="1200">
                <a:solidFill>
                  <a:srgbClr val="FFFFFF"/>
                </a:solidFill>
                <a:latin typeface="Calibri" panose="020F0502020204030204"/>
                <a:cs typeface="+mn-cs"/>
              </a:rPr>
              <a:pPr defTabSz="914400">
                <a:spcAft>
                  <a:spcPts val="600"/>
                </a:spcAft>
                <a:defRPr/>
              </a:pPr>
              <a:t>41</a:t>
            </a:fld>
            <a:endParaRPr lang="en-US" sz="1200">
              <a:solidFill>
                <a:srgbClr val="FFFFFF"/>
              </a:solidFill>
              <a:latin typeface="Calibri" panose="020F0502020204030204"/>
              <a:cs typeface="+mn-cs"/>
            </a:endParaRPr>
          </a:p>
        </p:txBody>
      </p:sp>
    </p:spTree>
    <p:extLst>
      <p:ext uri="{BB962C8B-B14F-4D97-AF65-F5344CB8AC3E}">
        <p14:creationId xmlns:p14="http://schemas.microsoft.com/office/powerpoint/2010/main" val="693486906"/>
      </p:ext>
    </p:extLst>
  </p:cSld>
  <p:clrMapOvr>
    <a:overrideClrMapping bg1="dk1" tx1="lt1" bg2="dk2" tx2="lt2" accent1="accent1" accent2="accent2" accent3="accent3" accent4="accent4" accent5="accent5" accent6="accent6" hlink="hlink" folHlink="folHlink"/>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55FA3E-F86B-407F-B3A6-5ECF64DB37EC}"/>
              </a:ext>
            </a:extLst>
          </p:cNvPr>
          <p:cNvSpPr>
            <a:spLocks noGrp="1"/>
          </p:cNvSpPr>
          <p:nvPr>
            <p:ph type="title"/>
          </p:nvPr>
        </p:nvSpPr>
        <p:spPr>
          <a:xfrm>
            <a:off x="841248" y="256032"/>
            <a:ext cx="10506456" cy="1014984"/>
          </a:xfrm>
        </p:spPr>
        <p:txBody>
          <a:bodyPr vert="horz" lIns="91440" tIns="45720" rIns="91440" bIns="45720" rtlCol="0" anchor="b">
            <a:normAutofit/>
          </a:bodyPr>
          <a:lstStyle/>
          <a:p>
            <a:r>
              <a:rPr lang="en-US" sz="4400" b="1" kern="1200" dirty="0">
                <a:solidFill>
                  <a:schemeClr val="tx1"/>
                </a:solidFill>
                <a:latin typeface="Neue Haas Grotesk Text Pro" panose="020B0504020202020204" pitchFamily="34" charset="0"/>
                <a:cs typeface="+mj-cs"/>
              </a:rPr>
              <a:t>What is ESG?</a:t>
            </a:r>
          </a:p>
        </p:txBody>
      </p:sp>
      <p:sp>
        <p:nvSpPr>
          <p:cNvPr id="14" name="Rectangle 13">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Rectangle 15">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Diagram 4">
            <a:extLst>
              <a:ext uri="{FF2B5EF4-FFF2-40B4-BE49-F238E27FC236}">
                <a16:creationId xmlns:a16="http://schemas.microsoft.com/office/drawing/2014/main" id="{A7529B2F-6612-459B-A48B-DEA2F4980B72}"/>
              </a:ext>
            </a:extLst>
          </p:cNvPr>
          <p:cNvGraphicFramePr/>
          <p:nvPr>
            <p:extLst>
              <p:ext uri="{D42A27DB-BD31-4B8C-83A1-F6EECF244321}">
                <p14:modId xmlns:p14="http://schemas.microsoft.com/office/powerpoint/2010/main" val="2719560696"/>
              </p:ext>
            </p:extLst>
          </p:nvPr>
        </p:nvGraphicFramePr>
        <p:xfrm>
          <a:off x="4136059" y="1926266"/>
          <a:ext cx="6365853" cy="4243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TextBox 6">
            <a:extLst>
              <a:ext uri="{FF2B5EF4-FFF2-40B4-BE49-F238E27FC236}">
                <a16:creationId xmlns:a16="http://schemas.microsoft.com/office/drawing/2014/main" id="{B2C5F7F3-9EEF-412C-8A54-BA8FF32C189A}"/>
              </a:ext>
            </a:extLst>
          </p:cNvPr>
          <p:cNvSpPr txBox="1"/>
          <p:nvPr/>
        </p:nvSpPr>
        <p:spPr>
          <a:xfrm>
            <a:off x="551384" y="2047669"/>
            <a:ext cx="4715910" cy="4001095"/>
          </a:xfrm>
          <a:prstGeom prst="rect">
            <a:avLst/>
          </a:prstGeom>
          <a:noFill/>
        </p:spPr>
        <p:txBody>
          <a:bodyPr wrap="square" rtlCol="0">
            <a:spAutoFit/>
          </a:bodyPr>
          <a:lstStyle/>
          <a:p>
            <a:pPr defTabSz="324612">
              <a:spcAft>
                <a:spcPts val="600"/>
              </a:spcAft>
            </a:pPr>
            <a:r>
              <a:rPr lang="en-US" kern="1200" dirty="0">
                <a:solidFill>
                  <a:schemeClr val="tx1"/>
                </a:solidFill>
                <a:latin typeface="Calibri Light" panose="020F0302020204030204" pitchFamily="34" charset="0"/>
                <a:ea typeface="+mn-ea"/>
                <a:cs typeface="Calibri Light" panose="020F0302020204030204" pitchFamily="34" charset="0"/>
              </a:rPr>
              <a:t>ESG addresses many topics and stakeholders.</a:t>
            </a:r>
          </a:p>
          <a:p>
            <a:pPr defTabSz="324612">
              <a:spcAft>
                <a:spcPts val="600"/>
              </a:spcAft>
            </a:pPr>
            <a:endParaRPr lang="en-US" kern="1200" dirty="0">
              <a:solidFill>
                <a:schemeClr val="tx1"/>
              </a:solidFill>
              <a:latin typeface="Calibri Light" panose="020F0302020204030204" pitchFamily="34" charset="0"/>
              <a:ea typeface="+mn-ea"/>
              <a:cs typeface="Calibri Light" panose="020F0302020204030204" pitchFamily="34" charset="0"/>
            </a:endParaRPr>
          </a:p>
          <a:p>
            <a:pPr defTabSz="324612">
              <a:spcAft>
                <a:spcPts val="600"/>
              </a:spcAft>
            </a:pPr>
            <a:r>
              <a:rPr lang="en-US" kern="1200" dirty="0">
                <a:solidFill>
                  <a:schemeClr val="tx1"/>
                </a:solidFill>
                <a:latin typeface="Calibri Light" panose="020F0302020204030204" pitchFamily="34" charset="0"/>
                <a:ea typeface="+mn-ea"/>
                <a:cs typeface="Calibri Light" panose="020F0302020204030204" pitchFamily="34" charset="0"/>
              </a:rPr>
              <a:t>ESG represents the company’s efforts to </a:t>
            </a:r>
            <a:r>
              <a:rPr lang="en-US" b="1" kern="1200" dirty="0">
                <a:solidFill>
                  <a:schemeClr val="tx1"/>
                </a:solidFill>
                <a:latin typeface="Calibri Light" panose="020F0302020204030204" pitchFamily="34" charset="0"/>
                <a:ea typeface="+mn-ea"/>
                <a:cs typeface="Calibri Light" panose="020F0302020204030204" pitchFamily="34" charset="0"/>
              </a:rPr>
              <a:t>systematically assess, manage, and monitor risks of material potential impact to the strategic and financial decisions of the company.   </a:t>
            </a:r>
          </a:p>
          <a:p>
            <a:pPr defTabSz="324612">
              <a:spcAft>
                <a:spcPts val="600"/>
              </a:spcAft>
            </a:pPr>
            <a:endParaRPr lang="en-US" kern="1200" dirty="0">
              <a:solidFill>
                <a:schemeClr val="tx1"/>
              </a:solidFill>
              <a:latin typeface="Calibri Light" panose="020F0302020204030204" pitchFamily="34" charset="0"/>
              <a:ea typeface="+mn-ea"/>
              <a:cs typeface="Calibri Light" panose="020F0302020204030204" pitchFamily="34" charset="0"/>
            </a:endParaRPr>
          </a:p>
          <a:p>
            <a:pPr defTabSz="324612">
              <a:spcAft>
                <a:spcPts val="600"/>
              </a:spcAft>
            </a:pPr>
            <a:r>
              <a:rPr lang="en-US" kern="1200" dirty="0">
                <a:solidFill>
                  <a:schemeClr val="tx1"/>
                </a:solidFill>
                <a:latin typeface="Calibri Light" panose="020F0302020204030204" pitchFamily="34" charset="0"/>
                <a:ea typeface="+mn-ea"/>
                <a:cs typeface="Calibri Light" panose="020F0302020204030204" pitchFamily="34" charset="0"/>
              </a:rPr>
              <a:t>The term ESG is often used as a synonym for sustainability, CSR, public relations, social investment, or environmental compliance. While some of these elements may factor into an ESG program, at the center of ESG is the </a:t>
            </a:r>
            <a:r>
              <a:rPr lang="en-US" b="1" kern="1200" dirty="0">
                <a:solidFill>
                  <a:schemeClr val="tx1"/>
                </a:solidFill>
                <a:latin typeface="Calibri Light" panose="020F0302020204030204" pitchFamily="34" charset="0"/>
                <a:ea typeface="+mn-ea"/>
                <a:cs typeface="Calibri Light" panose="020F0302020204030204" pitchFamily="34" charset="0"/>
              </a:rPr>
              <a:t>management of risk and the preservation of shareholder value.</a:t>
            </a:r>
            <a:endParaRPr lang="en-US" sz="2800" b="1" dirty="0">
              <a:latin typeface="Calibri Light" panose="020F0302020204030204" pitchFamily="34" charset="0"/>
              <a:cs typeface="Calibri Light" panose="020F0302020204030204" pitchFamily="34" charset="0"/>
            </a:endParaRPr>
          </a:p>
        </p:txBody>
      </p:sp>
      <p:sp>
        <p:nvSpPr>
          <p:cNvPr id="6" name="Slide Number Placeholder 7">
            <a:extLst>
              <a:ext uri="{FF2B5EF4-FFF2-40B4-BE49-F238E27FC236}">
                <a16:creationId xmlns:a16="http://schemas.microsoft.com/office/drawing/2014/main" id="{8D9C517F-F9EB-4A1F-83C3-C9D19F2618CC}"/>
              </a:ext>
            </a:extLst>
          </p:cNvPr>
          <p:cNvSpPr>
            <a:spLocks noGrp="1"/>
          </p:cNvSpPr>
          <p:nvPr>
            <p:ph type="sldNum" sz="quarter" idx="4"/>
          </p:nvPr>
        </p:nvSpPr>
        <p:spPr>
          <a:xfrm>
            <a:off x="9581320" y="6075495"/>
            <a:ext cx="394578" cy="208295"/>
          </a:xfrm>
          <a:prstGeom prst="rect">
            <a:avLst/>
          </a:prstGeom>
        </p:spPr>
        <p:txBody>
          <a:bodyPr vert="horz" lIns="0" tIns="0" rIns="0" bIns="0" rtlCol="0" anchor="b" anchorCtr="0">
            <a:noAutofit/>
          </a:bodyPr>
          <a:lstStyle>
            <a:lvl1pPr algn="r">
              <a:defRPr sz="706">
                <a:solidFill>
                  <a:srgbClr val="58595B"/>
                </a:solidFill>
                <a:latin typeface="Calibri" panose="020F0502020204030204" pitchFamily="34" charset="0"/>
                <a:cs typeface="Calibri" panose="020F0502020204030204" pitchFamily="34" charset="0"/>
              </a:defRPr>
            </a:lvl1pPr>
          </a:lstStyle>
          <a:p>
            <a:pPr defTabSz="324612">
              <a:spcAft>
                <a:spcPts val="600"/>
              </a:spcAft>
            </a:pPr>
            <a:fld id="{495CDFE8-06BB-8C4A-81DE-67EF32F50FC9}" type="slidenum">
              <a:rPr lang="en-US" sz="501" kern="1200">
                <a:solidFill>
                  <a:srgbClr val="58595B"/>
                </a:solidFill>
                <a:latin typeface="Calibri" panose="020F0502020204030204" pitchFamily="34" charset="0"/>
                <a:ea typeface="+mn-ea"/>
                <a:cs typeface="Calibri" panose="020F0502020204030204" pitchFamily="34" charset="0"/>
              </a:rPr>
              <a:pPr defTabSz="324612">
                <a:spcAft>
                  <a:spcPts val="600"/>
                </a:spcAft>
              </a:pPr>
              <a:t>42</a:t>
            </a:fld>
            <a:endParaRPr lang="en-US"/>
          </a:p>
        </p:txBody>
      </p:sp>
    </p:spTree>
    <p:extLst>
      <p:ext uri="{BB962C8B-B14F-4D97-AF65-F5344CB8AC3E}">
        <p14:creationId xmlns:p14="http://schemas.microsoft.com/office/powerpoint/2010/main" val="7734803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37A304BD-0E66-4CF0-92B9-339A004FE4C0}"/>
              </a:ext>
            </a:extLst>
          </p:cNvPr>
          <p:cNvSpPr txBox="1">
            <a:spLocks noGrp="1"/>
          </p:cNvSpPr>
          <p:nvPr>
            <p:ph type="title"/>
          </p:nvPr>
        </p:nvSpPr>
        <p:spPr/>
        <p:txBody>
          <a:bodyPr anchor="t">
            <a:normAutofit/>
          </a:bodyPr>
          <a:lstStyle/>
          <a:p>
            <a:pPr lvl="0"/>
            <a:r>
              <a:rPr lang="en-GB" sz="4400" b="1" dirty="0">
                <a:latin typeface="Neue Haas Grotesk Text Pro" panose="020B0504020202020204" pitchFamily="34" charset="0"/>
              </a:rPr>
              <a:t>ESG is a global issue</a:t>
            </a:r>
          </a:p>
        </p:txBody>
      </p:sp>
      <p:sp>
        <p:nvSpPr>
          <p:cNvPr id="36" name="Rectangle 35">
            <a:extLst>
              <a:ext uri="{FF2B5EF4-FFF2-40B4-BE49-F238E27FC236}">
                <a16:creationId xmlns:a16="http://schemas.microsoft.com/office/drawing/2014/main" id="{12443875-4983-7948-A7AB-1FC5413DF7EB}"/>
              </a:ext>
            </a:extLst>
          </p:cNvPr>
          <p:cNvSpPr/>
          <p:nvPr/>
        </p:nvSpPr>
        <p:spPr>
          <a:xfrm>
            <a:off x="1259276" y="1708102"/>
            <a:ext cx="4518838" cy="2336035"/>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SV" sz="900"/>
          </a:p>
        </p:txBody>
      </p:sp>
      <p:sp>
        <p:nvSpPr>
          <p:cNvPr id="37" name="Rectangle 36">
            <a:extLst>
              <a:ext uri="{FF2B5EF4-FFF2-40B4-BE49-F238E27FC236}">
                <a16:creationId xmlns:a16="http://schemas.microsoft.com/office/drawing/2014/main" id="{D128879C-16DE-AB45-8018-B666F452F1C4}"/>
              </a:ext>
            </a:extLst>
          </p:cNvPr>
          <p:cNvSpPr/>
          <p:nvPr/>
        </p:nvSpPr>
        <p:spPr>
          <a:xfrm>
            <a:off x="5960825" y="1708102"/>
            <a:ext cx="4518838" cy="2336035"/>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SV" sz="1600">
              <a:latin typeface="Calibri" panose="020F0502020204030204" pitchFamily="34" charset="0"/>
              <a:cs typeface="Calibri" panose="020F0502020204030204" pitchFamily="34" charset="0"/>
            </a:endParaRPr>
          </a:p>
        </p:txBody>
      </p:sp>
      <p:sp>
        <p:nvSpPr>
          <p:cNvPr id="38" name="Rectangle 37">
            <a:extLst>
              <a:ext uri="{FF2B5EF4-FFF2-40B4-BE49-F238E27FC236}">
                <a16:creationId xmlns:a16="http://schemas.microsoft.com/office/drawing/2014/main" id="{70BD9693-9014-4143-AA48-D88B1C913FEA}"/>
              </a:ext>
            </a:extLst>
          </p:cNvPr>
          <p:cNvSpPr/>
          <p:nvPr/>
        </p:nvSpPr>
        <p:spPr>
          <a:xfrm>
            <a:off x="1259276" y="4224890"/>
            <a:ext cx="4518838" cy="2336034"/>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SV" sz="900"/>
          </a:p>
        </p:txBody>
      </p:sp>
      <p:sp>
        <p:nvSpPr>
          <p:cNvPr id="39" name="Rectangle 38">
            <a:extLst>
              <a:ext uri="{FF2B5EF4-FFF2-40B4-BE49-F238E27FC236}">
                <a16:creationId xmlns:a16="http://schemas.microsoft.com/office/drawing/2014/main" id="{67693E69-15EC-A943-8B6F-0F1AA6337B5C}"/>
              </a:ext>
            </a:extLst>
          </p:cNvPr>
          <p:cNvSpPr/>
          <p:nvPr/>
        </p:nvSpPr>
        <p:spPr>
          <a:xfrm>
            <a:off x="5960825" y="4224890"/>
            <a:ext cx="4518838" cy="2336034"/>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SV" sz="900"/>
          </a:p>
        </p:txBody>
      </p:sp>
      <p:sp>
        <p:nvSpPr>
          <p:cNvPr id="40" name="Pie 39">
            <a:extLst>
              <a:ext uri="{FF2B5EF4-FFF2-40B4-BE49-F238E27FC236}">
                <a16:creationId xmlns:a16="http://schemas.microsoft.com/office/drawing/2014/main" id="{CACDDC83-87A0-C745-95E5-04D97F53D80F}"/>
              </a:ext>
            </a:extLst>
          </p:cNvPr>
          <p:cNvSpPr/>
          <p:nvPr/>
        </p:nvSpPr>
        <p:spPr>
          <a:xfrm>
            <a:off x="4610096" y="2876119"/>
            <a:ext cx="2336035" cy="2336035"/>
          </a:xfrm>
          <a:prstGeom prst="pie">
            <a:avLst>
              <a:gd name="adj1" fmla="val 10799999"/>
              <a:gd name="adj2" fmla="val 16200000"/>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SV" sz="900">
              <a:solidFill>
                <a:schemeClr val="tx1"/>
              </a:solidFill>
            </a:endParaRPr>
          </a:p>
        </p:txBody>
      </p:sp>
      <p:sp>
        <p:nvSpPr>
          <p:cNvPr id="41" name="Pie 40">
            <a:extLst>
              <a:ext uri="{FF2B5EF4-FFF2-40B4-BE49-F238E27FC236}">
                <a16:creationId xmlns:a16="http://schemas.microsoft.com/office/drawing/2014/main" id="{C1D1AFE7-B6CB-0049-B312-9C898D0169B7}"/>
              </a:ext>
            </a:extLst>
          </p:cNvPr>
          <p:cNvSpPr/>
          <p:nvPr/>
        </p:nvSpPr>
        <p:spPr>
          <a:xfrm rot="5400000">
            <a:off x="4792807" y="2876119"/>
            <a:ext cx="2336035" cy="2336035"/>
          </a:xfrm>
          <a:prstGeom prst="pie">
            <a:avLst>
              <a:gd name="adj1" fmla="val 10799999"/>
              <a:gd name="adj2" fmla="val 1620000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SV" sz="900">
              <a:solidFill>
                <a:schemeClr val="tx1"/>
              </a:solidFill>
            </a:endParaRPr>
          </a:p>
        </p:txBody>
      </p:sp>
      <p:sp>
        <p:nvSpPr>
          <p:cNvPr id="42" name="Pie 41">
            <a:extLst>
              <a:ext uri="{FF2B5EF4-FFF2-40B4-BE49-F238E27FC236}">
                <a16:creationId xmlns:a16="http://schemas.microsoft.com/office/drawing/2014/main" id="{810457BE-527C-1B42-81A7-E1E2D2014ED6}"/>
              </a:ext>
            </a:extLst>
          </p:cNvPr>
          <p:cNvSpPr/>
          <p:nvPr/>
        </p:nvSpPr>
        <p:spPr>
          <a:xfrm rot="16200000">
            <a:off x="4610096" y="3056872"/>
            <a:ext cx="2336035" cy="2336035"/>
          </a:xfrm>
          <a:prstGeom prst="pie">
            <a:avLst>
              <a:gd name="adj1" fmla="val 10799999"/>
              <a:gd name="adj2" fmla="val 16200000"/>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SV" sz="900">
              <a:solidFill>
                <a:schemeClr val="tx1"/>
              </a:solidFill>
            </a:endParaRPr>
          </a:p>
        </p:txBody>
      </p:sp>
      <p:sp>
        <p:nvSpPr>
          <p:cNvPr id="43" name="Pie 42">
            <a:extLst>
              <a:ext uri="{FF2B5EF4-FFF2-40B4-BE49-F238E27FC236}">
                <a16:creationId xmlns:a16="http://schemas.microsoft.com/office/drawing/2014/main" id="{4B98EC73-DA81-7847-A0B6-FB6D1EA195C6}"/>
              </a:ext>
            </a:extLst>
          </p:cNvPr>
          <p:cNvSpPr/>
          <p:nvPr/>
        </p:nvSpPr>
        <p:spPr>
          <a:xfrm rot="10800000">
            <a:off x="4792807" y="3056872"/>
            <a:ext cx="2336035" cy="2336035"/>
          </a:xfrm>
          <a:prstGeom prst="pie">
            <a:avLst>
              <a:gd name="adj1" fmla="val 10799999"/>
              <a:gd name="adj2" fmla="val 16200000"/>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SV" sz="900">
              <a:solidFill>
                <a:schemeClr val="tx1"/>
              </a:solidFill>
            </a:endParaRPr>
          </a:p>
        </p:txBody>
      </p:sp>
      <p:pic>
        <p:nvPicPr>
          <p:cNvPr id="66" name="Picture 2" descr="BlackRock Logo PNG Transparent - PngPix">
            <a:extLst>
              <a:ext uri="{FF2B5EF4-FFF2-40B4-BE49-F238E27FC236}">
                <a16:creationId xmlns:a16="http://schemas.microsoft.com/office/drawing/2014/main" id="{B2ED8DEF-1A3D-6540-9132-EC0AD8E45FF6}"/>
              </a:ext>
            </a:extLst>
          </p:cNvPr>
          <p:cNvPicPr>
            <a:picLocks noChangeAspect="1" noChangeArrowheads="1"/>
          </p:cNvPicPr>
          <p:nvPr/>
        </p:nvPicPr>
        <p:blipFill>
          <a:blip r:embed="rId3" cstate="print">
            <a:extLst>
              <a:ext uri="{28A0092B-C50C-407E-A947-70E740481C1C}">
                <a14:useLocalDpi xmlns:a14="http://schemas.microsoft.com/office/drawing/2010/main"/>
              </a:ext>
            </a:extLst>
          </a:blip>
          <a:srcRect/>
          <a:stretch>
            <a:fillRect/>
          </a:stretch>
        </p:blipFill>
        <p:spPr bwMode="auto">
          <a:xfrm>
            <a:off x="1349642" y="6093996"/>
            <a:ext cx="1187780" cy="237556"/>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The Your Web: Usa Flag Pictures - Usa Flag - Usa National ...">
            <a:extLst>
              <a:ext uri="{FF2B5EF4-FFF2-40B4-BE49-F238E27FC236}">
                <a16:creationId xmlns:a16="http://schemas.microsoft.com/office/drawing/2014/main" id="{7ED2AEC0-1E59-A04B-BA95-917A823C8123}"/>
              </a:ext>
            </a:extLst>
          </p:cNvPr>
          <p:cNvPicPr>
            <a:picLocks noChangeAspect="1" noChangeArrowheads="1"/>
          </p:cNvPicPr>
          <p:nvPr/>
        </p:nvPicPr>
        <p:blipFill>
          <a:blip r:embed="rId4" cstate="print">
            <a:extLst>
              <a:ext uri="{28A0092B-C50C-407E-A947-70E740481C1C}">
                <a14:useLocalDpi xmlns:a14="http://schemas.microsoft.com/office/drawing/2010/main"/>
              </a:ext>
            </a:extLst>
          </a:blip>
          <a:srcRect/>
          <a:stretch>
            <a:fillRect/>
          </a:stretch>
        </p:blipFill>
        <p:spPr bwMode="auto">
          <a:xfrm>
            <a:off x="1452877" y="1877673"/>
            <a:ext cx="1061625" cy="605122"/>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European Union Flag - YouTube">
            <a:extLst>
              <a:ext uri="{FF2B5EF4-FFF2-40B4-BE49-F238E27FC236}">
                <a16:creationId xmlns:a16="http://schemas.microsoft.com/office/drawing/2014/main" id="{0F41570B-6C84-2849-8DC1-1DEF879E80AA}"/>
              </a:ext>
            </a:extLst>
          </p:cNvPr>
          <p:cNvPicPr>
            <a:picLocks noChangeAspect="1" noChangeArrowheads="1"/>
          </p:cNvPicPr>
          <p:nvPr/>
        </p:nvPicPr>
        <p:blipFill>
          <a:blip r:embed="rId5" cstate="print">
            <a:extLst>
              <a:ext uri="{28A0092B-C50C-407E-A947-70E740481C1C}">
                <a14:useLocalDpi xmlns:a14="http://schemas.microsoft.com/office/drawing/2010/main"/>
              </a:ext>
            </a:extLst>
          </a:blip>
          <a:srcRect/>
          <a:stretch>
            <a:fillRect/>
          </a:stretch>
        </p:blipFill>
        <p:spPr bwMode="auto">
          <a:xfrm>
            <a:off x="9250397" y="1877673"/>
            <a:ext cx="1075772" cy="605122"/>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48+] British Flag iPhone Wallpaper on WallpaperSafari">
            <a:extLst>
              <a:ext uri="{FF2B5EF4-FFF2-40B4-BE49-F238E27FC236}">
                <a16:creationId xmlns:a16="http://schemas.microsoft.com/office/drawing/2014/main" id="{A6267FAF-0244-9348-BA2B-F31DC7F3F5ED}"/>
              </a:ext>
            </a:extLst>
          </p:cNvPr>
          <p:cNvPicPr>
            <a:picLocks noChangeAspect="1" noChangeArrowheads="1"/>
          </p:cNvPicPr>
          <p:nvPr/>
        </p:nvPicPr>
        <p:blipFill>
          <a:blip r:embed="rId6" cstate="print">
            <a:extLst>
              <a:ext uri="{28A0092B-C50C-407E-A947-70E740481C1C}">
                <a14:useLocalDpi xmlns:a14="http://schemas.microsoft.com/office/drawing/2010/main"/>
              </a:ext>
            </a:extLst>
          </a:blip>
          <a:srcRect/>
          <a:stretch>
            <a:fillRect/>
          </a:stretch>
        </p:blipFill>
        <p:spPr bwMode="auto">
          <a:xfrm>
            <a:off x="9250397" y="5904853"/>
            <a:ext cx="1033731" cy="542036"/>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SEC: Social Media OK for Company Announcements if ...">
            <a:extLst>
              <a:ext uri="{FF2B5EF4-FFF2-40B4-BE49-F238E27FC236}">
                <a16:creationId xmlns:a16="http://schemas.microsoft.com/office/drawing/2014/main" id="{84F37D43-B9F1-8841-8A46-5EEB61DB6F29}"/>
              </a:ext>
            </a:extLst>
          </p:cNvPr>
          <p:cNvPicPr>
            <a:picLocks noChangeAspect="1" noChangeArrowheads="1"/>
          </p:cNvPicPr>
          <p:nvPr/>
        </p:nvPicPr>
        <p:blipFill>
          <a:blip r:embed="rId7" cstate="print">
            <a:extLst>
              <a:ext uri="{28A0092B-C50C-407E-A947-70E740481C1C}">
                <a14:useLocalDpi xmlns:a14="http://schemas.microsoft.com/office/drawing/2010/main"/>
              </a:ext>
            </a:extLst>
          </a:blip>
          <a:srcRect/>
          <a:stretch>
            <a:fillRect/>
          </a:stretch>
        </p:blipFill>
        <p:spPr bwMode="auto">
          <a:xfrm>
            <a:off x="1471731" y="2709951"/>
            <a:ext cx="914400" cy="914400"/>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a:extLst>
              <a:ext uri="{FF2B5EF4-FFF2-40B4-BE49-F238E27FC236}">
                <a16:creationId xmlns:a16="http://schemas.microsoft.com/office/drawing/2014/main" id="{75C6E68B-5905-6D4D-AA58-17A012B39F5B}"/>
              </a:ext>
            </a:extLst>
          </p:cNvPr>
          <p:cNvSpPr/>
          <p:nvPr/>
        </p:nvSpPr>
        <p:spPr>
          <a:xfrm>
            <a:off x="2623835" y="1887941"/>
            <a:ext cx="1951282" cy="1938992"/>
          </a:xfrm>
          <a:prstGeom prst="rect">
            <a:avLst/>
          </a:prstGeom>
        </p:spPr>
        <p:txBody>
          <a:bodyPr wrap="square">
            <a:spAutoFit/>
          </a:bodyPr>
          <a:lstStyle/>
          <a:p>
            <a:r>
              <a:rPr lang="en-IE" sz="1500" i="1" dirty="0">
                <a:solidFill>
                  <a:schemeClr val="tx1">
                    <a:lumMod val="75000"/>
                    <a:lumOff val="25000"/>
                  </a:schemeClr>
                </a:solidFill>
                <a:latin typeface="Calibri" panose="020F0502020204030204" pitchFamily="34" charset="0"/>
                <a:cs typeface="Calibri" panose="020F0502020204030204" pitchFamily="34" charset="0"/>
              </a:rPr>
              <a:t>“acting in pursuit of the public interest and acting to maximize the bottom line are complementary” </a:t>
            </a:r>
          </a:p>
          <a:p>
            <a:endParaRPr lang="en-IE" sz="1500" i="1" dirty="0">
              <a:solidFill>
                <a:schemeClr val="tx1">
                  <a:lumMod val="75000"/>
                  <a:lumOff val="25000"/>
                </a:schemeClr>
              </a:solidFill>
              <a:latin typeface="Calibri" panose="020F0502020204030204" pitchFamily="34" charset="0"/>
              <a:cs typeface="Calibri" panose="020F0502020204030204" pitchFamily="34" charset="0"/>
            </a:endParaRPr>
          </a:p>
          <a:p>
            <a:r>
              <a:rPr lang="en-IE" sz="1500" b="1" i="1" dirty="0">
                <a:solidFill>
                  <a:schemeClr val="tx1">
                    <a:lumMod val="75000"/>
                    <a:lumOff val="25000"/>
                  </a:schemeClr>
                </a:solidFill>
                <a:latin typeface="Calibri" panose="020F0502020204030204" pitchFamily="34" charset="0"/>
                <a:cs typeface="Calibri" panose="020F0502020204030204" pitchFamily="34" charset="0"/>
              </a:rPr>
              <a:t>SEC Chair</a:t>
            </a:r>
          </a:p>
          <a:p>
            <a:r>
              <a:rPr lang="en-IE" sz="1500" b="1" i="1" dirty="0">
                <a:solidFill>
                  <a:schemeClr val="tx1">
                    <a:lumMod val="75000"/>
                    <a:lumOff val="25000"/>
                  </a:schemeClr>
                </a:solidFill>
                <a:latin typeface="Calibri" panose="020F0502020204030204" pitchFamily="34" charset="0"/>
                <a:cs typeface="Calibri" panose="020F0502020204030204" pitchFamily="34" charset="0"/>
              </a:rPr>
              <a:t>Allison Herren Lee </a:t>
            </a:r>
          </a:p>
        </p:txBody>
      </p:sp>
      <p:pic>
        <p:nvPicPr>
          <p:cNvPr id="70" name="Picture 2" descr="Japan Conference on the TCFD Recommendations | Upcoming ...">
            <a:extLst>
              <a:ext uri="{FF2B5EF4-FFF2-40B4-BE49-F238E27FC236}">
                <a16:creationId xmlns:a16="http://schemas.microsoft.com/office/drawing/2014/main" id="{4D0B1DD0-38E1-5348-9012-B94229410FB0}"/>
              </a:ext>
            </a:extLst>
          </p:cNvPr>
          <p:cNvPicPr>
            <a:picLocks noChangeAspect="1" noChangeArrowheads="1"/>
          </p:cNvPicPr>
          <p:nvPr/>
        </p:nvPicPr>
        <p:blipFill rotWithShape="1">
          <a:blip r:embed="rId8" cstate="print">
            <a:extLst>
              <a:ext uri="{28A0092B-C50C-407E-A947-70E740481C1C}">
                <a14:useLocalDpi xmlns:a14="http://schemas.microsoft.com/office/drawing/2010/main"/>
              </a:ext>
            </a:extLst>
          </a:blip>
          <a:srcRect t="-1418"/>
          <a:stretch/>
        </p:blipFill>
        <p:spPr bwMode="auto">
          <a:xfrm>
            <a:off x="9214067" y="5315011"/>
            <a:ext cx="1112102" cy="372856"/>
          </a:xfrm>
          <a:prstGeom prst="rect">
            <a:avLst/>
          </a:prstGeom>
          <a:noFill/>
          <a:extLst>
            <a:ext uri="{909E8E84-426E-40DD-AFC4-6F175D3DCCD1}">
              <a14:hiddenFill xmlns:a14="http://schemas.microsoft.com/office/drawing/2010/main">
                <a:solidFill>
                  <a:srgbClr val="FFFFFF"/>
                </a:solidFill>
              </a14:hiddenFill>
            </a:ext>
          </a:extLst>
        </p:spPr>
      </p:pic>
      <p:pic>
        <p:nvPicPr>
          <p:cNvPr id="71" name="Picture 2" descr="Japan Conference on the TCFD Recommendations | Upcoming ...">
            <a:extLst>
              <a:ext uri="{FF2B5EF4-FFF2-40B4-BE49-F238E27FC236}">
                <a16:creationId xmlns:a16="http://schemas.microsoft.com/office/drawing/2014/main" id="{6F46D162-E02E-0847-9B77-4B316C39AD41}"/>
              </a:ext>
            </a:extLst>
          </p:cNvPr>
          <p:cNvPicPr>
            <a:picLocks noChangeAspect="1" noChangeArrowheads="1"/>
          </p:cNvPicPr>
          <p:nvPr/>
        </p:nvPicPr>
        <p:blipFill rotWithShape="1">
          <a:blip r:embed="rId8" cstate="print">
            <a:extLst>
              <a:ext uri="{28A0092B-C50C-407E-A947-70E740481C1C}">
                <a14:useLocalDpi xmlns:a14="http://schemas.microsoft.com/office/drawing/2010/main"/>
              </a:ext>
            </a:extLst>
          </a:blip>
          <a:srcRect t="-1418"/>
          <a:stretch/>
        </p:blipFill>
        <p:spPr bwMode="auto">
          <a:xfrm>
            <a:off x="1346224" y="5540387"/>
            <a:ext cx="1112102" cy="372856"/>
          </a:xfrm>
          <a:prstGeom prst="rect">
            <a:avLst/>
          </a:prstGeom>
          <a:noFill/>
          <a:extLst>
            <a:ext uri="{909E8E84-426E-40DD-AFC4-6F175D3DCCD1}">
              <a14:hiddenFill xmlns:a14="http://schemas.microsoft.com/office/drawing/2010/main">
                <a:solidFill>
                  <a:srgbClr val="FFFFFF"/>
                </a:solidFill>
              </a14:hiddenFill>
            </a:ext>
          </a:extLst>
        </p:spPr>
      </p:pic>
      <p:pic>
        <p:nvPicPr>
          <p:cNvPr id="72" name="Picture 2" descr="SASB Unifies Accounting and Sustainability | The Graduate ...">
            <a:extLst>
              <a:ext uri="{FF2B5EF4-FFF2-40B4-BE49-F238E27FC236}">
                <a16:creationId xmlns:a16="http://schemas.microsoft.com/office/drawing/2014/main" id="{B86818A2-A7F3-404F-926D-98CFF7FED3A3}"/>
              </a:ext>
            </a:extLst>
          </p:cNvPr>
          <p:cNvPicPr>
            <a:picLocks noChangeAspect="1" noChangeArrowheads="1"/>
          </p:cNvPicPr>
          <p:nvPr/>
        </p:nvPicPr>
        <p:blipFill>
          <a:blip r:embed="rId9" cstate="print">
            <a:extLst>
              <a:ext uri="{28A0092B-C50C-407E-A947-70E740481C1C}">
                <a14:useLocalDpi xmlns:a14="http://schemas.microsoft.com/office/drawing/2010/main"/>
              </a:ext>
            </a:extLst>
          </a:blip>
          <a:srcRect/>
          <a:stretch>
            <a:fillRect/>
          </a:stretch>
        </p:blipFill>
        <p:spPr bwMode="auto">
          <a:xfrm>
            <a:off x="1452877" y="4519263"/>
            <a:ext cx="840371" cy="840371"/>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70780AF2-E7AD-E545-BE35-1451BBD3AFA2}"/>
              </a:ext>
            </a:extLst>
          </p:cNvPr>
          <p:cNvSpPr/>
          <p:nvPr/>
        </p:nvSpPr>
        <p:spPr>
          <a:xfrm>
            <a:off x="6474542" y="1865938"/>
            <a:ext cx="2625519" cy="2169825"/>
          </a:xfrm>
          <a:prstGeom prst="rect">
            <a:avLst/>
          </a:prstGeom>
        </p:spPr>
        <p:txBody>
          <a:bodyPr wrap="square">
            <a:spAutoFit/>
          </a:bodyPr>
          <a:lstStyle/>
          <a:p>
            <a:pPr algn="r"/>
            <a:r>
              <a:rPr lang="en-GB" sz="1500" i="1" spc="-5" dirty="0">
                <a:solidFill>
                  <a:schemeClr val="tx1">
                    <a:lumMod val="75000"/>
                    <a:lumOff val="25000"/>
                  </a:schemeClr>
                </a:solidFill>
                <a:latin typeface="Calibri" panose="020F0502020204030204" pitchFamily="34" charset="0"/>
                <a:cs typeface="Calibri" panose="020F0502020204030204" pitchFamily="34" charset="0"/>
              </a:rPr>
              <a:t>SFDR is being “enacted to address the twin objectives of increasing transparency of sustainability-related disclosures and to  increase comparability of disclosures </a:t>
            </a:r>
          </a:p>
          <a:p>
            <a:pPr algn="r"/>
            <a:r>
              <a:rPr lang="en-GB" sz="1500" i="1" spc="-5" dirty="0">
                <a:solidFill>
                  <a:schemeClr val="tx1">
                    <a:lumMod val="75000"/>
                    <a:lumOff val="25000"/>
                  </a:schemeClr>
                </a:solidFill>
                <a:latin typeface="Calibri" panose="020F0502020204030204" pitchFamily="34" charset="0"/>
                <a:cs typeface="Calibri" panose="020F0502020204030204" pitchFamily="34" charset="0"/>
              </a:rPr>
              <a:t>for end investors.”</a:t>
            </a:r>
          </a:p>
          <a:p>
            <a:pPr algn="r"/>
            <a:endParaRPr lang="en-GB" sz="1500" i="1" spc="-5" dirty="0">
              <a:solidFill>
                <a:schemeClr val="tx1">
                  <a:lumMod val="75000"/>
                  <a:lumOff val="25000"/>
                </a:schemeClr>
              </a:solidFill>
              <a:latin typeface="Calibri" panose="020F0502020204030204" pitchFamily="34" charset="0"/>
              <a:cs typeface="Calibri" panose="020F0502020204030204" pitchFamily="34" charset="0"/>
            </a:endParaRPr>
          </a:p>
          <a:p>
            <a:pPr algn="r"/>
            <a:r>
              <a:rPr lang="en-GB" sz="1500" b="1" i="1" spc="-5" dirty="0">
                <a:solidFill>
                  <a:schemeClr val="tx1">
                    <a:lumMod val="75000"/>
                    <a:lumOff val="25000"/>
                  </a:schemeClr>
                </a:solidFill>
                <a:latin typeface="Calibri" panose="020F0502020204030204" pitchFamily="34" charset="0"/>
                <a:cs typeface="Calibri" panose="020F0502020204030204" pitchFamily="34" charset="0"/>
              </a:rPr>
              <a:t>ESMA</a:t>
            </a:r>
            <a:endParaRPr lang="en-IE" sz="1500" b="1" i="1" dirty="0">
              <a:solidFill>
                <a:schemeClr val="tx1">
                  <a:lumMod val="75000"/>
                  <a:lumOff val="25000"/>
                </a:schemeClr>
              </a:solidFill>
              <a:latin typeface="Calibri" panose="020F0502020204030204" pitchFamily="34" charset="0"/>
              <a:cs typeface="Calibri" panose="020F0502020204030204" pitchFamily="34" charset="0"/>
            </a:endParaRPr>
          </a:p>
        </p:txBody>
      </p:sp>
      <p:pic>
        <p:nvPicPr>
          <p:cNvPr id="2058" name="Picture 10" descr="Home">
            <a:extLst>
              <a:ext uri="{FF2B5EF4-FFF2-40B4-BE49-F238E27FC236}">
                <a16:creationId xmlns:a16="http://schemas.microsoft.com/office/drawing/2014/main" id="{F459A23D-74E8-B546-9316-DF56B6E795E2}"/>
              </a:ext>
            </a:extLst>
          </p:cNvPr>
          <p:cNvPicPr>
            <a:picLocks noChangeAspect="1" noChangeArrowheads="1"/>
          </p:cNvPicPr>
          <p:nvPr/>
        </p:nvPicPr>
        <p:blipFill>
          <a:blip r:embed="rId10" cstate="print">
            <a:extLst>
              <a:ext uri="{28A0092B-C50C-407E-A947-70E740481C1C}">
                <a14:useLocalDpi xmlns:a14="http://schemas.microsoft.com/office/drawing/2010/main"/>
              </a:ext>
            </a:extLst>
          </a:blip>
          <a:srcRect/>
          <a:stretch>
            <a:fillRect/>
          </a:stretch>
        </p:blipFill>
        <p:spPr bwMode="auto">
          <a:xfrm>
            <a:off x="9236092" y="4666742"/>
            <a:ext cx="1108242" cy="349789"/>
          </a:xfrm>
          <a:prstGeom prst="rect">
            <a:avLst/>
          </a:prstGeom>
          <a:noFill/>
          <a:extLst>
            <a:ext uri="{909E8E84-426E-40DD-AFC4-6F175D3DCCD1}">
              <a14:hiddenFill xmlns:a14="http://schemas.microsoft.com/office/drawing/2010/main">
                <a:solidFill>
                  <a:srgbClr val="FFFFFF"/>
                </a:solidFill>
              </a14:hiddenFill>
            </a:ext>
          </a:extLst>
        </p:spPr>
      </p:pic>
      <p:sp>
        <p:nvSpPr>
          <p:cNvPr id="75" name="Rectangle 74">
            <a:extLst>
              <a:ext uri="{FF2B5EF4-FFF2-40B4-BE49-F238E27FC236}">
                <a16:creationId xmlns:a16="http://schemas.microsoft.com/office/drawing/2014/main" id="{D57F9BAB-9E39-0B4C-845C-8E8C8EFED8D8}"/>
              </a:ext>
            </a:extLst>
          </p:cNvPr>
          <p:cNvSpPr/>
          <p:nvPr/>
        </p:nvSpPr>
        <p:spPr>
          <a:xfrm>
            <a:off x="6581785" y="4372139"/>
            <a:ext cx="2449571" cy="2169825"/>
          </a:xfrm>
          <a:prstGeom prst="rect">
            <a:avLst/>
          </a:prstGeom>
        </p:spPr>
        <p:txBody>
          <a:bodyPr wrap="square">
            <a:spAutoFit/>
          </a:bodyPr>
          <a:lstStyle/>
          <a:p>
            <a:pPr algn="r"/>
            <a:r>
              <a:rPr lang="en-GB" sz="1500" i="1" spc="-5" dirty="0">
                <a:solidFill>
                  <a:schemeClr val="tx1">
                    <a:lumMod val="75000"/>
                    <a:lumOff val="25000"/>
                  </a:schemeClr>
                </a:solidFill>
                <a:latin typeface="Calibri" panose="020F0502020204030204" pitchFamily="34" charset="0"/>
                <a:cs typeface="Calibri" panose="020F0502020204030204" pitchFamily="34" charset="0"/>
              </a:rPr>
              <a:t> Issuers are required to </a:t>
            </a:r>
          </a:p>
          <a:p>
            <a:pPr algn="r"/>
            <a:r>
              <a:rPr lang="en-GB" sz="1500" i="1" spc="-5" dirty="0">
                <a:solidFill>
                  <a:schemeClr val="tx1">
                    <a:lumMod val="75000"/>
                    <a:lumOff val="25000"/>
                  </a:schemeClr>
                </a:solidFill>
                <a:latin typeface="Calibri" panose="020F0502020204030204" pitchFamily="34" charset="0"/>
                <a:cs typeface="Calibri" panose="020F0502020204030204" pitchFamily="34" charset="0"/>
              </a:rPr>
              <a:t>state whether they </a:t>
            </a:r>
          </a:p>
          <a:p>
            <a:pPr algn="r"/>
            <a:r>
              <a:rPr lang="en-GB" sz="1500" i="1" spc="-5" dirty="0">
                <a:solidFill>
                  <a:schemeClr val="tx1">
                    <a:lumMod val="75000"/>
                    <a:lumOff val="25000"/>
                  </a:schemeClr>
                </a:solidFill>
                <a:latin typeface="Calibri" panose="020F0502020204030204" pitchFamily="34" charset="0"/>
                <a:cs typeface="Calibri" panose="020F0502020204030204" pitchFamily="34" charset="0"/>
              </a:rPr>
              <a:t>have made disclosures </a:t>
            </a:r>
          </a:p>
          <a:p>
            <a:pPr algn="r"/>
            <a:r>
              <a:rPr lang="en-GB" sz="1500" i="1" spc="-5" dirty="0">
                <a:solidFill>
                  <a:schemeClr val="tx1">
                    <a:lumMod val="75000"/>
                    <a:lumOff val="25000"/>
                  </a:schemeClr>
                </a:solidFill>
                <a:latin typeface="Calibri" panose="020F0502020204030204" pitchFamily="34" charset="0"/>
                <a:cs typeface="Calibri" panose="020F0502020204030204" pitchFamily="34" charset="0"/>
              </a:rPr>
              <a:t>consistent with the recommendations </a:t>
            </a:r>
          </a:p>
          <a:p>
            <a:pPr algn="r"/>
            <a:r>
              <a:rPr lang="en-GB" sz="1500" i="1" spc="-5" dirty="0">
                <a:solidFill>
                  <a:schemeClr val="tx1">
                    <a:lumMod val="75000"/>
                    <a:lumOff val="25000"/>
                  </a:schemeClr>
                </a:solidFill>
                <a:latin typeface="Calibri" panose="020F0502020204030204" pitchFamily="34" charset="0"/>
                <a:cs typeface="Calibri" panose="020F0502020204030204" pitchFamily="34" charset="0"/>
              </a:rPr>
              <a:t>of TCFD or explain if they have not done so.</a:t>
            </a:r>
          </a:p>
          <a:p>
            <a:pPr algn="r"/>
            <a:endParaRPr lang="en-GB" sz="1500" i="1" spc="-5" dirty="0">
              <a:solidFill>
                <a:schemeClr val="tx1">
                  <a:lumMod val="75000"/>
                  <a:lumOff val="25000"/>
                </a:schemeClr>
              </a:solidFill>
              <a:latin typeface="Calibri" panose="020F0502020204030204" pitchFamily="34" charset="0"/>
              <a:cs typeface="Calibri" panose="020F0502020204030204" pitchFamily="34" charset="0"/>
            </a:endParaRPr>
          </a:p>
          <a:p>
            <a:pPr algn="r"/>
            <a:r>
              <a:rPr lang="en-GB" sz="1500" b="1" i="1" spc="-5" dirty="0">
                <a:solidFill>
                  <a:schemeClr val="tx1">
                    <a:lumMod val="75000"/>
                    <a:lumOff val="25000"/>
                  </a:schemeClr>
                </a:solidFill>
                <a:latin typeface="Calibri" panose="020F0502020204030204" pitchFamily="34" charset="0"/>
                <a:cs typeface="Calibri" panose="020F0502020204030204" pitchFamily="34" charset="0"/>
              </a:rPr>
              <a:t>Financial Conduct Authority</a:t>
            </a:r>
            <a:endParaRPr lang="en-IE" sz="1500" b="1" i="1" dirty="0">
              <a:solidFill>
                <a:schemeClr val="tx1">
                  <a:lumMod val="75000"/>
                  <a:lumOff val="25000"/>
                </a:schemeClr>
              </a:solidFill>
              <a:latin typeface="Calibri" panose="020F0502020204030204" pitchFamily="34" charset="0"/>
              <a:cs typeface="Calibri" panose="020F0502020204030204" pitchFamily="34" charset="0"/>
            </a:endParaRPr>
          </a:p>
        </p:txBody>
      </p:sp>
      <p:sp>
        <p:nvSpPr>
          <p:cNvPr id="67" name="Rectangle 66">
            <a:extLst>
              <a:ext uri="{FF2B5EF4-FFF2-40B4-BE49-F238E27FC236}">
                <a16:creationId xmlns:a16="http://schemas.microsoft.com/office/drawing/2014/main" id="{1EA3D5F0-0714-3442-B6A6-D8431C231BE4}"/>
              </a:ext>
            </a:extLst>
          </p:cNvPr>
          <p:cNvSpPr/>
          <p:nvPr/>
        </p:nvSpPr>
        <p:spPr>
          <a:xfrm>
            <a:off x="2523847" y="4687031"/>
            <a:ext cx="2688951" cy="1708160"/>
          </a:xfrm>
          <a:prstGeom prst="rect">
            <a:avLst/>
          </a:prstGeom>
        </p:spPr>
        <p:txBody>
          <a:bodyPr wrap="square">
            <a:spAutoFit/>
          </a:bodyPr>
          <a:lstStyle/>
          <a:p>
            <a:r>
              <a:rPr lang="en-IE" sz="1500" i="1" dirty="0">
                <a:solidFill>
                  <a:schemeClr val="tx1">
                    <a:lumMod val="75000"/>
                    <a:lumOff val="25000"/>
                  </a:schemeClr>
                </a:solidFill>
                <a:latin typeface="Calibri" panose="020F0502020204030204" pitchFamily="34" charset="0"/>
                <a:cs typeface="Calibri" panose="020F0502020204030204" pitchFamily="34" charset="0"/>
              </a:rPr>
              <a:t>“While the world </a:t>
            </a:r>
          </a:p>
          <a:p>
            <a:r>
              <a:rPr lang="en-IE" sz="1500" i="1" dirty="0">
                <a:solidFill>
                  <a:schemeClr val="tx1">
                    <a:lumMod val="75000"/>
                    <a:lumOff val="25000"/>
                  </a:schemeClr>
                </a:solidFill>
                <a:latin typeface="Calibri" panose="020F0502020204030204" pitchFamily="34" charset="0"/>
                <a:cs typeface="Calibri" panose="020F0502020204030204" pitchFamily="34" charset="0"/>
              </a:rPr>
              <a:t>moves towards a single </a:t>
            </a:r>
          </a:p>
          <a:p>
            <a:r>
              <a:rPr lang="en-IE" sz="1500" i="1" dirty="0">
                <a:solidFill>
                  <a:schemeClr val="tx1">
                    <a:lumMod val="75000"/>
                    <a:lumOff val="25000"/>
                  </a:schemeClr>
                </a:solidFill>
                <a:latin typeface="Calibri" panose="020F0502020204030204" pitchFamily="34" charset="0"/>
                <a:cs typeface="Calibri" panose="020F0502020204030204" pitchFamily="34" charset="0"/>
              </a:rPr>
              <a:t>standard, BlackRock </a:t>
            </a:r>
          </a:p>
          <a:p>
            <a:r>
              <a:rPr lang="en-IE" sz="1500" i="1" dirty="0">
                <a:solidFill>
                  <a:schemeClr val="tx1">
                    <a:lumMod val="75000"/>
                    <a:lumOff val="25000"/>
                  </a:schemeClr>
                </a:solidFill>
                <a:latin typeface="Calibri" panose="020F0502020204030204" pitchFamily="34" charset="0"/>
                <a:cs typeface="Calibri" panose="020F0502020204030204" pitchFamily="34" charset="0"/>
              </a:rPr>
              <a:t>continues to endorse TCFD- and SASB-aligned reporting.”</a:t>
            </a:r>
          </a:p>
          <a:p>
            <a:endParaRPr lang="en-IE" sz="1500" i="1" dirty="0">
              <a:solidFill>
                <a:schemeClr val="tx1">
                  <a:lumMod val="75000"/>
                  <a:lumOff val="25000"/>
                </a:schemeClr>
              </a:solidFill>
              <a:latin typeface="Calibri" panose="020F0502020204030204" pitchFamily="34" charset="0"/>
              <a:cs typeface="Calibri" panose="020F0502020204030204" pitchFamily="34" charset="0"/>
            </a:endParaRPr>
          </a:p>
          <a:p>
            <a:r>
              <a:rPr lang="en-IE" sz="1500" b="1" i="1" dirty="0">
                <a:solidFill>
                  <a:schemeClr val="tx1">
                    <a:lumMod val="75000"/>
                    <a:lumOff val="25000"/>
                  </a:schemeClr>
                </a:solidFill>
                <a:latin typeface="Calibri" panose="020F0502020204030204" pitchFamily="34" charset="0"/>
                <a:cs typeface="Calibri" panose="020F0502020204030204" pitchFamily="34" charset="0"/>
              </a:rPr>
              <a:t>Larry Fink</a:t>
            </a:r>
          </a:p>
        </p:txBody>
      </p:sp>
      <p:pic>
        <p:nvPicPr>
          <p:cNvPr id="2060" name="Picture 12" descr="23 TUTORIAL CERTIFICATE TRANSPARENCY WITH GENERATE ...">
            <a:extLst>
              <a:ext uri="{FF2B5EF4-FFF2-40B4-BE49-F238E27FC236}">
                <a16:creationId xmlns:a16="http://schemas.microsoft.com/office/drawing/2014/main" id="{A004B2F5-6216-1B4C-ACC7-66F27447D65D}"/>
              </a:ext>
            </a:extLst>
          </p:cNvPr>
          <p:cNvPicPr>
            <a:picLocks noChangeAspect="1" noChangeArrowheads="1"/>
          </p:cNvPicPr>
          <p:nvPr/>
        </p:nvPicPr>
        <p:blipFill>
          <a:blip r:embed="rId11" cstate="print">
            <a:extLst>
              <a:ext uri="{28A0092B-C50C-407E-A947-70E740481C1C}">
                <a14:useLocalDpi xmlns:a14="http://schemas.microsoft.com/office/drawing/2010/main"/>
              </a:ext>
            </a:extLst>
          </a:blip>
          <a:srcRect/>
          <a:stretch>
            <a:fillRect/>
          </a:stretch>
        </p:blipFill>
        <p:spPr bwMode="auto">
          <a:xfrm>
            <a:off x="9220075" y="2723833"/>
            <a:ext cx="1043381" cy="423466"/>
          </a:xfrm>
          <a:prstGeom prst="rect">
            <a:avLst/>
          </a:prstGeom>
          <a:noFill/>
          <a:extLst>
            <a:ext uri="{909E8E84-426E-40DD-AFC4-6F175D3DCCD1}">
              <a14:hiddenFill xmlns:a14="http://schemas.microsoft.com/office/drawing/2010/main">
                <a:solidFill>
                  <a:srgbClr val="FFFFFF"/>
                </a:solidFill>
              </a14:hiddenFill>
            </a:ext>
          </a:extLst>
        </p:spPr>
      </p:pic>
      <p:sp>
        <p:nvSpPr>
          <p:cNvPr id="26" name="Rectangle 25">
            <a:extLst>
              <a:ext uri="{FF2B5EF4-FFF2-40B4-BE49-F238E27FC236}">
                <a16:creationId xmlns:a16="http://schemas.microsoft.com/office/drawing/2014/main" id="{55F27698-D095-9C45-9FDC-D915CB272C54}"/>
              </a:ext>
            </a:extLst>
          </p:cNvPr>
          <p:cNvSpPr/>
          <p:nvPr/>
        </p:nvSpPr>
        <p:spPr>
          <a:xfrm>
            <a:off x="6946131" y="389212"/>
            <a:ext cx="4699897" cy="923330"/>
          </a:xfrm>
          <a:prstGeom prst="rect">
            <a:avLst/>
          </a:prstGeom>
        </p:spPr>
        <p:txBody>
          <a:bodyPr wrap="square">
            <a:spAutoFit/>
          </a:bodyPr>
          <a:lstStyle/>
          <a:p>
            <a:pPr algn="just"/>
            <a:r>
              <a:rPr lang="en-GB" dirty="0">
                <a:latin typeface="Calibri" panose="020F0502020204030204" pitchFamily="34" charset="0"/>
              </a:rPr>
              <a:t>As outlined, there is pressure on companies to enhance their ESG management and disclosure from every region of the world.</a:t>
            </a:r>
            <a:endParaRPr lang="en-GB" b="1" dirty="0">
              <a:latin typeface="Calibri" panose="020F0502020204030204" pitchFamily="34" charset="0"/>
            </a:endParaRPr>
          </a:p>
        </p:txBody>
      </p:sp>
      <p:sp>
        <p:nvSpPr>
          <p:cNvPr id="27" name="Slide Number Placeholder 7">
            <a:extLst>
              <a:ext uri="{FF2B5EF4-FFF2-40B4-BE49-F238E27FC236}">
                <a16:creationId xmlns:a16="http://schemas.microsoft.com/office/drawing/2014/main" id="{A75C2980-6288-5F4F-A8C0-A52E578F8DFB}"/>
              </a:ext>
            </a:extLst>
          </p:cNvPr>
          <p:cNvSpPr>
            <a:spLocks noGrp="1"/>
          </p:cNvSpPr>
          <p:nvPr>
            <p:ph type="sldNum" sz="quarter" idx="4"/>
          </p:nvPr>
        </p:nvSpPr>
        <p:spPr>
          <a:xfrm>
            <a:off x="11368937" y="6355724"/>
            <a:ext cx="554182" cy="292549"/>
          </a:xfrm>
          <a:prstGeom prst="rect">
            <a:avLst/>
          </a:prstGeom>
        </p:spPr>
        <p:txBody>
          <a:bodyPr vert="horz" lIns="0" tIns="0" rIns="0" bIns="0" rtlCol="0" anchor="b" anchorCtr="0">
            <a:noAutofit/>
          </a:bodyPr>
          <a:lstStyle>
            <a:lvl1pPr algn="r">
              <a:defRPr sz="706">
                <a:solidFill>
                  <a:srgbClr val="58595B"/>
                </a:solidFill>
                <a:latin typeface="Calibri" panose="020F0502020204030204" pitchFamily="34" charset="0"/>
                <a:cs typeface="Calibri" panose="020F0502020204030204" pitchFamily="34" charset="0"/>
              </a:defRPr>
            </a:lvl1pPr>
          </a:lstStyle>
          <a:p>
            <a:fld id="{495CDFE8-06BB-8C4A-81DE-67EF32F50FC9}" type="slidenum">
              <a:rPr lang="en-US" smtClean="0"/>
              <a:pPr/>
              <a:t>43</a:t>
            </a:fld>
            <a:endParaRPr lang="en-US"/>
          </a:p>
        </p:txBody>
      </p:sp>
    </p:spTree>
    <p:extLst>
      <p:ext uri="{BB962C8B-B14F-4D97-AF65-F5344CB8AC3E}">
        <p14:creationId xmlns:p14="http://schemas.microsoft.com/office/powerpoint/2010/main" val="15127153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6" name="Chart 15">
            <a:extLst>
              <a:ext uri="{FF2B5EF4-FFF2-40B4-BE49-F238E27FC236}">
                <a16:creationId xmlns:a16="http://schemas.microsoft.com/office/drawing/2014/main" id="{0A11DEB3-00A0-468E-8E9F-20810AFF0CC5}"/>
              </a:ext>
            </a:extLst>
          </p:cNvPr>
          <p:cNvGraphicFramePr>
            <a:graphicFrameLocks/>
          </p:cNvGraphicFramePr>
          <p:nvPr/>
        </p:nvGraphicFramePr>
        <p:xfrm>
          <a:off x="3810000" y="1840523"/>
          <a:ext cx="8197208" cy="4132994"/>
        </p:xfrm>
        <a:graphic>
          <a:graphicData uri="http://schemas.openxmlformats.org/drawingml/2006/chart">
            <c:chart xmlns:c="http://schemas.openxmlformats.org/drawingml/2006/chart" xmlns:r="http://schemas.openxmlformats.org/officeDocument/2006/relationships" r:id="rId2"/>
          </a:graphicData>
        </a:graphic>
      </p:graphicFrame>
      <p:sp>
        <p:nvSpPr>
          <p:cNvPr id="2" name="Title 1">
            <a:extLst>
              <a:ext uri="{FF2B5EF4-FFF2-40B4-BE49-F238E27FC236}">
                <a16:creationId xmlns:a16="http://schemas.microsoft.com/office/drawing/2014/main" id="{6A45B8E1-ED9F-4F7B-83CB-196EE7618024}"/>
              </a:ext>
            </a:extLst>
          </p:cNvPr>
          <p:cNvSpPr>
            <a:spLocks noGrp="1"/>
          </p:cNvSpPr>
          <p:nvPr>
            <p:ph type="title"/>
          </p:nvPr>
        </p:nvSpPr>
        <p:spPr>
          <a:xfrm>
            <a:off x="767408" y="-32659"/>
            <a:ext cx="10515600" cy="1325563"/>
          </a:xfrm>
        </p:spPr>
        <p:txBody>
          <a:bodyPr/>
          <a:lstStyle/>
          <a:p>
            <a:r>
              <a:rPr lang="en-US" b="1" dirty="0">
                <a:latin typeface="Neue Haas Grotesk Text Pro" panose="020B0504020202020204" pitchFamily="34" charset="0"/>
              </a:rPr>
              <a:t>Changing Attitudes of Investors Towards ESG</a:t>
            </a:r>
          </a:p>
        </p:txBody>
      </p:sp>
      <p:sp>
        <p:nvSpPr>
          <p:cNvPr id="5" name="TextBox 4">
            <a:extLst>
              <a:ext uri="{FF2B5EF4-FFF2-40B4-BE49-F238E27FC236}">
                <a16:creationId xmlns:a16="http://schemas.microsoft.com/office/drawing/2014/main" id="{8FB88F88-C0BA-4D0F-B83F-A231B06D79EE}"/>
              </a:ext>
            </a:extLst>
          </p:cNvPr>
          <p:cNvSpPr txBox="1"/>
          <p:nvPr/>
        </p:nvSpPr>
        <p:spPr>
          <a:xfrm>
            <a:off x="184791" y="1135724"/>
            <a:ext cx="3535541" cy="5139869"/>
          </a:xfrm>
          <a:prstGeom prst="rect">
            <a:avLst/>
          </a:prstGeom>
          <a:noFill/>
        </p:spPr>
        <p:txBody>
          <a:bodyPr wrap="square" rtlCol="0">
            <a:spAutoFit/>
          </a:bodyPr>
          <a:lstStyle/>
          <a:p>
            <a:pPr>
              <a:spcAft>
                <a:spcPts val="1200"/>
              </a:spcAft>
            </a:pPr>
            <a:r>
              <a:rPr lang="en-US" b="1" dirty="0">
                <a:latin typeface="Calibri Light" panose="020F0302020204030204" pitchFamily="34" charset="0"/>
                <a:cs typeface="Calibri Light" panose="020F0302020204030204" pitchFamily="34" charset="0"/>
              </a:rPr>
              <a:t>Drivers for Change: </a:t>
            </a:r>
          </a:p>
          <a:p>
            <a:pPr marL="285750" indent="-285750">
              <a:spcAft>
                <a:spcPts val="1200"/>
              </a:spcAft>
              <a:buFont typeface="Arial" panose="020B0604020202020204" pitchFamily="34" charset="0"/>
              <a:buChar char="•"/>
            </a:pPr>
            <a:r>
              <a:rPr lang="en-US" dirty="0">
                <a:latin typeface="Calibri Light" panose="020F0302020204030204" pitchFamily="34" charset="0"/>
                <a:cs typeface="Calibri Light" panose="020F0302020204030204" pitchFamily="34" charset="0"/>
              </a:rPr>
              <a:t>Transition of the debate on E&amp;S issues from values-based argument to long-term value creation and risk assessment.</a:t>
            </a:r>
          </a:p>
          <a:p>
            <a:pPr marL="285750" indent="-285750">
              <a:spcAft>
                <a:spcPts val="1200"/>
              </a:spcAft>
              <a:buFont typeface="Arial" panose="020B0604020202020204" pitchFamily="34" charset="0"/>
              <a:buChar char="•"/>
            </a:pPr>
            <a:r>
              <a:rPr lang="en-US" dirty="0">
                <a:latin typeface="Calibri Light" panose="020F0302020204030204" pitchFamily="34" charset="0"/>
                <a:cs typeface="Calibri Light" panose="020F0302020204030204" pitchFamily="34" charset="0"/>
              </a:rPr>
              <a:t>Pressure on financial institutions to demonstrate sustainable business practices in the aftermath of the 2008 Financial Crisis and major industrial disasters.</a:t>
            </a:r>
          </a:p>
          <a:p>
            <a:pPr marL="285750" indent="-285750">
              <a:spcAft>
                <a:spcPts val="1200"/>
              </a:spcAft>
              <a:buFont typeface="Arial" panose="020B0604020202020204" pitchFamily="34" charset="0"/>
              <a:buChar char="•"/>
            </a:pPr>
            <a:r>
              <a:rPr lang="en-US" dirty="0">
                <a:latin typeface="Calibri Light" panose="020F0302020204030204" pitchFamily="34" charset="0"/>
                <a:cs typeface="Calibri Light" panose="020F0302020204030204" pitchFamily="34" charset="0"/>
              </a:rPr>
              <a:t>Increased momentum of ESG stewardship initiatives and proliferation of codes of best practices.</a:t>
            </a:r>
          </a:p>
          <a:p>
            <a:pPr marL="285750" indent="-285750">
              <a:spcAft>
                <a:spcPts val="1200"/>
              </a:spcAft>
              <a:buFont typeface="Arial" panose="020B0604020202020204" pitchFamily="34" charset="0"/>
              <a:buChar char="•"/>
            </a:pPr>
            <a:endParaRPr lang="en-US" dirty="0">
              <a:latin typeface="Calibri Light" panose="020F0302020204030204" pitchFamily="34" charset="0"/>
              <a:cs typeface="Calibri Light" panose="020F0302020204030204" pitchFamily="34" charset="0"/>
            </a:endParaRPr>
          </a:p>
        </p:txBody>
      </p:sp>
      <p:sp>
        <p:nvSpPr>
          <p:cNvPr id="10" name="Rectangle 9">
            <a:extLst>
              <a:ext uri="{FF2B5EF4-FFF2-40B4-BE49-F238E27FC236}">
                <a16:creationId xmlns:a16="http://schemas.microsoft.com/office/drawing/2014/main" id="{DF26CCFC-C761-4FE5-A879-56B6B1229254}"/>
              </a:ext>
            </a:extLst>
          </p:cNvPr>
          <p:cNvSpPr/>
          <p:nvPr/>
        </p:nvSpPr>
        <p:spPr>
          <a:xfrm>
            <a:off x="3810000" y="6012433"/>
            <a:ext cx="837089" cy="215444"/>
          </a:xfrm>
          <a:prstGeom prst="rect">
            <a:avLst/>
          </a:prstGeom>
        </p:spPr>
        <p:txBody>
          <a:bodyPr wrap="none">
            <a:spAutoFit/>
          </a:bodyPr>
          <a:lstStyle/>
          <a:p>
            <a:r>
              <a:rPr lang="en-US" sz="800" i="1" dirty="0">
                <a:latin typeface="Calibri Light" panose="020F0302020204030204" pitchFamily="34" charset="0"/>
                <a:cs typeface="Calibri Light" panose="020F0302020204030204" pitchFamily="34" charset="0"/>
              </a:rPr>
              <a:t>Sources: UN PRI</a:t>
            </a:r>
            <a:endParaRPr lang="en-US" sz="1050" i="1" dirty="0">
              <a:latin typeface="Calibri Light" panose="020F0302020204030204" pitchFamily="34" charset="0"/>
              <a:cs typeface="Calibri Light" panose="020F0302020204030204" pitchFamily="34" charset="0"/>
            </a:endParaRPr>
          </a:p>
        </p:txBody>
      </p:sp>
      <p:sp>
        <p:nvSpPr>
          <p:cNvPr id="20" name="Slide Number Placeholder 7">
            <a:extLst>
              <a:ext uri="{FF2B5EF4-FFF2-40B4-BE49-F238E27FC236}">
                <a16:creationId xmlns:a16="http://schemas.microsoft.com/office/drawing/2014/main" id="{10DFB1ED-3986-412A-A012-604547C576F6}"/>
              </a:ext>
            </a:extLst>
          </p:cNvPr>
          <p:cNvSpPr>
            <a:spLocks noGrp="1"/>
          </p:cNvSpPr>
          <p:nvPr>
            <p:ph type="sldNum" sz="quarter" idx="4"/>
          </p:nvPr>
        </p:nvSpPr>
        <p:spPr>
          <a:xfrm>
            <a:off x="11368937" y="6355724"/>
            <a:ext cx="554182" cy="292549"/>
          </a:xfrm>
          <a:prstGeom prst="rect">
            <a:avLst/>
          </a:prstGeom>
        </p:spPr>
        <p:txBody>
          <a:bodyPr vert="horz" lIns="0" tIns="0" rIns="0" bIns="0" rtlCol="0" anchor="b" anchorCtr="0">
            <a:noAutofit/>
          </a:bodyPr>
          <a:lstStyle>
            <a:lvl1pPr algn="r">
              <a:defRPr sz="706">
                <a:solidFill>
                  <a:srgbClr val="58595B"/>
                </a:solidFill>
                <a:latin typeface="Calibri" panose="020F0502020204030204" pitchFamily="34" charset="0"/>
                <a:cs typeface="Calibri" panose="020F0502020204030204" pitchFamily="34" charset="0"/>
              </a:defRPr>
            </a:lvl1pPr>
          </a:lstStyle>
          <a:p>
            <a:fld id="{495CDFE8-06BB-8C4A-81DE-67EF32F50FC9}" type="slidenum">
              <a:rPr lang="en-US" smtClean="0"/>
              <a:pPr/>
              <a:t>44</a:t>
            </a:fld>
            <a:endParaRPr lang="en-US"/>
          </a:p>
        </p:txBody>
      </p:sp>
      <p:graphicFrame>
        <p:nvGraphicFramePr>
          <p:cNvPr id="3" name="Table 2">
            <a:extLst>
              <a:ext uri="{FF2B5EF4-FFF2-40B4-BE49-F238E27FC236}">
                <a16:creationId xmlns:a16="http://schemas.microsoft.com/office/drawing/2014/main" id="{71AB96D1-2AB4-A34C-B843-9A811371AFC9}"/>
              </a:ext>
            </a:extLst>
          </p:cNvPr>
          <p:cNvGraphicFramePr>
            <a:graphicFrameLocks noGrp="1"/>
          </p:cNvGraphicFramePr>
          <p:nvPr/>
        </p:nvGraphicFramePr>
        <p:xfrm>
          <a:off x="3810000" y="1801607"/>
          <a:ext cx="8113119" cy="283845"/>
        </p:xfrm>
        <a:graphic>
          <a:graphicData uri="http://schemas.openxmlformats.org/drawingml/2006/table">
            <a:tbl>
              <a:tblPr>
                <a:tableStyleId>{5C22544A-7EE6-4342-B048-85BDC9FD1C3A}</a:tableStyleId>
              </a:tblPr>
              <a:tblGrid>
                <a:gridCol w="8113119">
                  <a:extLst>
                    <a:ext uri="{9D8B030D-6E8A-4147-A177-3AD203B41FA5}">
                      <a16:colId xmlns:a16="http://schemas.microsoft.com/office/drawing/2014/main" val="3822757574"/>
                    </a:ext>
                  </a:extLst>
                </a:gridCol>
              </a:tblGrid>
              <a:tr h="254000">
                <a:tc>
                  <a:txBody>
                    <a:bodyPr/>
                    <a:lstStyle/>
                    <a:p>
                      <a:pPr algn="ctr" fontAlgn="b"/>
                      <a:r>
                        <a:rPr lang="en-US" sz="1800" u="none" strike="noStrike" dirty="0">
                          <a:effectLst/>
                        </a:rPr>
                        <a:t>PRI Signatory Growth</a:t>
                      </a:r>
                      <a:endParaRPr lang="en-US" sz="1800" b="0" i="0" u="none" strike="noStrike" dirty="0">
                        <a:solidFill>
                          <a:srgbClr val="0070C0"/>
                        </a:solidFill>
                        <a:effectLst/>
                        <a:latin typeface="Arial" panose="020B0604020202020204" pitchFamily="34" charset="0"/>
                      </a:endParaRPr>
                    </a:p>
                  </a:txBody>
                  <a:tcPr marL="9525" marR="9525" marT="9525" marB="0" anchor="b">
                    <a:noFill/>
                  </a:tcPr>
                </a:tc>
                <a:extLst>
                  <a:ext uri="{0D108BD9-81ED-4DB2-BD59-A6C34878D82A}">
                    <a16:rowId xmlns:a16="http://schemas.microsoft.com/office/drawing/2014/main" val="2104685513"/>
                  </a:ext>
                </a:extLst>
              </a:tr>
            </a:tbl>
          </a:graphicData>
        </a:graphic>
      </p:graphicFrame>
    </p:spTree>
    <p:extLst>
      <p:ext uri="{BB962C8B-B14F-4D97-AF65-F5344CB8AC3E}">
        <p14:creationId xmlns:p14="http://schemas.microsoft.com/office/powerpoint/2010/main" val="7459006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6" name="Chart 15">
            <a:extLst>
              <a:ext uri="{FF2B5EF4-FFF2-40B4-BE49-F238E27FC236}">
                <a16:creationId xmlns:a16="http://schemas.microsoft.com/office/drawing/2014/main" id="{0A11DEB3-00A0-468E-8E9F-20810AFF0CC5}"/>
              </a:ext>
            </a:extLst>
          </p:cNvPr>
          <p:cNvGraphicFramePr>
            <a:graphicFrameLocks/>
          </p:cNvGraphicFramePr>
          <p:nvPr>
            <p:extLst>
              <p:ext uri="{D42A27DB-BD31-4B8C-83A1-F6EECF244321}">
                <p14:modId xmlns:p14="http://schemas.microsoft.com/office/powerpoint/2010/main" val="2042280842"/>
              </p:ext>
            </p:extLst>
          </p:nvPr>
        </p:nvGraphicFramePr>
        <p:xfrm>
          <a:off x="3810000" y="1840523"/>
          <a:ext cx="8197208" cy="4132994"/>
        </p:xfrm>
        <a:graphic>
          <a:graphicData uri="http://schemas.openxmlformats.org/drawingml/2006/chart">
            <c:chart xmlns:c="http://schemas.openxmlformats.org/drawingml/2006/chart" xmlns:r="http://schemas.openxmlformats.org/officeDocument/2006/relationships" r:id="rId2"/>
          </a:graphicData>
        </a:graphic>
      </p:graphicFrame>
      <p:sp>
        <p:nvSpPr>
          <p:cNvPr id="2" name="Title 1">
            <a:extLst>
              <a:ext uri="{FF2B5EF4-FFF2-40B4-BE49-F238E27FC236}">
                <a16:creationId xmlns:a16="http://schemas.microsoft.com/office/drawing/2014/main" id="{6A45B8E1-ED9F-4F7B-83CB-196EE7618024}"/>
              </a:ext>
            </a:extLst>
          </p:cNvPr>
          <p:cNvSpPr>
            <a:spLocks noGrp="1"/>
          </p:cNvSpPr>
          <p:nvPr>
            <p:ph type="title"/>
          </p:nvPr>
        </p:nvSpPr>
        <p:spPr>
          <a:xfrm>
            <a:off x="767408" y="-32659"/>
            <a:ext cx="10515600" cy="1325563"/>
          </a:xfrm>
        </p:spPr>
        <p:txBody>
          <a:bodyPr/>
          <a:lstStyle/>
          <a:p>
            <a:r>
              <a:rPr lang="en-US" b="1" dirty="0">
                <a:latin typeface="Neue Haas Grotesk Text Pro" panose="020B0504020202020204" pitchFamily="34" charset="0"/>
              </a:rPr>
              <a:t>Changing Attitudes of Investors Towards ESG</a:t>
            </a:r>
          </a:p>
        </p:txBody>
      </p:sp>
      <p:sp>
        <p:nvSpPr>
          <p:cNvPr id="5" name="TextBox 4">
            <a:extLst>
              <a:ext uri="{FF2B5EF4-FFF2-40B4-BE49-F238E27FC236}">
                <a16:creationId xmlns:a16="http://schemas.microsoft.com/office/drawing/2014/main" id="{8FB88F88-C0BA-4D0F-B83F-A231B06D79EE}"/>
              </a:ext>
            </a:extLst>
          </p:cNvPr>
          <p:cNvSpPr txBox="1"/>
          <p:nvPr/>
        </p:nvSpPr>
        <p:spPr>
          <a:xfrm>
            <a:off x="184791" y="1135724"/>
            <a:ext cx="3535541" cy="5139869"/>
          </a:xfrm>
          <a:prstGeom prst="rect">
            <a:avLst/>
          </a:prstGeom>
          <a:noFill/>
        </p:spPr>
        <p:txBody>
          <a:bodyPr wrap="square" rtlCol="0">
            <a:spAutoFit/>
          </a:bodyPr>
          <a:lstStyle/>
          <a:p>
            <a:pPr>
              <a:spcAft>
                <a:spcPts val="1200"/>
              </a:spcAft>
            </a:pPr>
            <a:r>
              <a:rPr lang="en-US" b="1" dirty="0">
                <a:latin typeface="Calibri Light" panose="020F0302020204030204" pitchFamily="34" charset="0"/>
                <a:cs typeface="Calibri Light" panose="020F0302020204030204" pitchFamily="34" charset="0"/>
              </a:rPr>
              <a:t>Drivers for Change: </a:t>
            </a:r>
          </a:p>
          <a:p>
            <a:pPr marL="285750" indent="-285750">
              <a:spcAft>
                <a:spcPts val="1200"/>
              </a:spcAft>
              <a:buFont typeface="Arial" panose="020B0604020202020204" pitchFamily="34" charset="0"/>
              <a:buChar char="•"/>
            </a:pPr>
            <a:r>
              <a:rPr lang="en-US" dirty="0">
                <a:latin typeface="Calibri Light" panose="020F0302020204030204" pitchFamily="34" charset="0"/>
                <a:cs typeface="Calibri Light" panose="020F0302020204030204" pitchFamily="34" charset="0"/>
              </a:rPr>
              <a:t>Transition of the debate on E&amp;S issues from values-based argument to long-term value creation and risk assessment.</a:t>
            </a:r>
          </a:p>
          <a:p>
            <a:pPr marL="285750" indent="-285750">
              <a:spcAft>
                <a:spcPts val="1200"/>
              </a:spcAft>
              <a:buFont typeface="Arial" panose="020B0604020202020204" pitchFamily="34" charset="0"/>
              <a:buChar char="•"/>
            </a:pPr>
            <a:r>
              <a:rPr lang="en-US" dirty="0">
                <a:latin typeface="Calibri Light" panose="020F0302020204030204" pitchFamily="34" charset="0"/>
                <a:cs typeface="Calibri Light" panose="020F0302020204030204" pitchFamily="34" charset="0"/>
              </a:rPr>
              <a:t>Pressure on financial institutions to demonstrate sustainable business practices in the aftermath of the 2008 Financial Crisis and major industrial disasters.</a:t>
            </a:r>
          </a:p>
          <a:p>
            <a:pPr marL="285750" indent="-285750">
              <a:spcAft>
                <a:spcPts val="1200"/>
              </a:spcAft>
              <a:buFont typeface="Arial" panose="020B0604020202020204" pitchFamily="34" charset="0"/>
              <a:buChar char="•"/>
            </a:pPr>
            <a:r>
              <a:rPr lang="en-US" dirty="0">
                <a:latin typeface="Calibri Light" panose="020F0302020204030204" pitchFamily="34" charset="0"/>
                <a:cs typeface="Calibri Light" panose="020F0302020204030204" pitchFamily="34" charset="0"/>
              </a:rPr>
              <a:t>Increased momentum of ESG stewardship initiatives and proliferation of codes of best practices.</a:t>
            </a:r>
          </a:p>
          <a:p>
            <a:pPr marL="285750" indent="-285750">
              <a:spcAft>
                <a:spcPts val="1200"/>
              </a:spcAft>
              <a:buFont typeface="Arial" panose="020B0604020202020204" pitchFamily="34" charset="0"/>
              <a:buChar char="•"/>
            </a:pPr>
            <a:endParaRPr lang="en-US" dirty="0">
              <a:latin typeface="Calibri Light" panose="020F0302020204030204" pitchFamily="34" charset="0"/>
              <a:cs typeface="Calibri Light" panose="020F0302020204030204" pitchFamily="34" charset="0"/>
            </a:endParaRPr>
          </a:p>
        </p:txBody>
      </p:sp>
      <p:sp>
        <p:nvSpPr>
          <p:cNvPr id="10" name="Rectangle 9">
            <a:extLst>
              <a:ext uri="{FF2B5EF4-FFF2-40B4-BE49-F238E27FC236}">
                <a16:creationId xmlns:a16="http://schemas.microsoft.com/office/drawing/2014/main" id="{DF26CCFC-C761-4FE5-A879-56B6B1229254}"/>
              </a:ext>
            </a:extLst>
          </p:cNvPr>
          <p:cNvSpPr/>
          <p:nvPr/>
        </p:nvSpPr>
        <p:spPr>
          <a:xfrm>
            <a:off x="3810000" y="6012433"/>
            <a:ext cx="837089" cy="215444"/>
          </a:xfrm>
          <a:prstGeom prst="rect">
            <a:avLst/>
          </a:prstGeom>
        </p:spPr>
        <p:txBody>
          <a:bodyPr wrap="none">
            <a:spAutoFit/>
          </a:bodyPr>
          <a:lstStyle/>
          <a:p>
            <a:r>
              <a:rPr lang="en-US" sz="800" i="1" dirty="0">
                <a:latin typeface="Calibri Light" panose="020F0302020204030204" pitchFamily="34" charset="0"/>
                <a:cs typeface="Calibri Light" panose="020F0302020204030204" pitchFamily="34" charset="0"/>
              </a:rPr>
              <a:t>Sources: UN PRI</a:t>
            </a:r>
            <a:endParaRPr lang="en-US" sz="1050" i="1" dirty="0">
              <a:latin typeface="Calibri Light" panose="020F0302020204030204" pitchFamily="34" charset="0"/>
              <a:cs typeface="Calibri Light" panose="020F0302020204030204" pitchFamily="34" charset="0"/>
            </a:endParaRPr>
          </a:p>
        </p:txBody>
      </p:sp>
      <p:sp>
        <p:nvSpPr>
          <p:cNvPr id="20" name="Slide Number Placeholder 7">
            <a:extLst>
              <a:ext uri="{FF2B5EF4-FFF2-40B4-BE49-F238E27FC236}">
                <a16:creationId xmlns:a16="http://schemas.microsoft.com/office/drawing/2014/main" id="{10DFB1ED-3986-412A-A012-604547C576F6}"/>
              </a:ext>
            </a:extLst>
          </p:cNvPr>
          <p:cNvSpPr>
            <a:spLocks noGrp="1"/>
          </p:cNvSpPr>
          <p:nvPr>
            <p:ph type="sldNum" sz="quarter" idx="4"/>
          </p:nvPr>
        </p:nvSpPr>
        <p:spPr>
          <a:xfrm>
            <a:off x="11368937" y="6355724"/>
            <a:ext cx="554182" cy="292549"/>
          </a:xfrm>
          <a:prstGeom prst="rect">
            <a:avLst/>
          </a:prstGeom>
        </p:spPr>
        <p:txBody>
          <a:bodyPr vert="horz" lIns="0" tIns="0" rIns="0" bIns="0" rtlCol="0" anchor="b" anchorCtr="0">
            <a:noAutofit/>
          </a:bodyPr>
          <a:lstStyle>
            <a:lvl1pPr algn="r">
              <a:defRPr sz="706">
                <a:solidFill>
                  <a:srgbClr val="58595B"/>
                </a:solidFill>
                <a:latin typeface="Calibri" panose="020F0502020204030204" pitchFamily="34" charset="0"/>
                <a:cs typeface="Calibri" panose="020F0502020204030204" pitchFamily="34" charset="0"/>
              </a:defRPr>
            </a:lvl1pPr>
          </a:lstStyle>
          <a:p>
            <a:fld id="{495CDFE8-06BB-8C4A-81DE-67EF32F50FC9}" type="slidenum">
              <a:rPr lang="en-US" smtClean="0"/>
              <a:pPr/>
              <a:t>45</a:t>
            </a:fld>
            <a:endParaRPr lang="en-US"/>
          </a:p>
        </p:txBody>
      </p:sp>
      <p:sp>
        <p:nvSpPr>
          <p:cNvPr id="4" name="TextBox 3">
            <a:extLst>
              <a:ext uri="{FF2B5EF4-FFF2-40B4-BE49-F238E27FC236}">
                <a16:creationId xmlns:a16="http://schemas.microsoft.com/office/drawing/2014/main" id="{22CCEBB3-4FFF-0A71-4736-BF5205807DC2}"/>
              </a:ext>
            </a:extLst>
          </p:cNvPr>
          <p:cNvSpPr txBox="1"/>
          <p:nvPr/>
        </p:nvSpPr>
        <p:spPr>
          <a:xfrm>
            <a:off x="4242598" y="1458316"/>
            <a:ext cx="7460323" cy="1200329"/>
          </a:xfrm>
          <a:prstGeom prst="rect">
            <a:avLst/>
          </a:prstGeom>
          <a:noFill/>
        </p:spPr>
        <p:txBody>
          <a:bodyPr wrap="square">
            <a:spAutoFit/>
          </a:bodyPr>
          <a:lstStyle/>
          <a:p>
            <a:r>
              <a:rPr lang="en-GB" b="0" i="0" u="sng" dirty="0">
                <a:effectLst/>
                <a:latin typeface="alrightsans-regular"/>
              </a:rPr>
              <a:t>Signing the internationally-recognised </a:t>
            </a:r>
            <a:r>
              <a:rPr lang="en-GB" b="0" i="0" u="sng" dirty="0">
                <a:effectLst/>
                <a:highlight>
                  <a:srgbClr val="FFFF00"/>
                </a:highlight>
                <a:latin typeface="alrightsans-regular"/>
              </a:rPr>
              <a:t>Principles for Responsible Investment </a:t>
            </a:r>
            <a:r>
              <a:rPr lang="en-GB" b="0" i="0" u="sng" dirty="0">
                <a:effectLst/>
                <a:latin typeface="alrightsans-regular"/>
              </a:rPr>
              <a:t>allows your organisation to publicly demonstrate its commitment to responsible investment, and places it at the heart of a global community seeking to build a more sustainable financial system.</a:t>
            </a:r>
            <a:endParaRPr lang="en-GB" u="sng" dirty="0"/>
          </a:p>
        </p:txBody>
      </p:sp>
    </p:spTree>
    <p:extLst>
      <p:ext uri="{BB962C8B-B14F-4D97-AF65-F5344CB8AC3E}">
        <p14:creationId xmlns:p14="http://schemas.microsoft.com/office/powerpoint/2010/main" val="3096342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ADADA7-9439-4001-B531-109917356EC2}"/>
              </a:ext>
            </a:extLst>
          </p:cNvPr>
          <p:cNvSpPr>
            <a:spLocks noGrp="1"/>
          </p:cNvSpPr>
          <p:nvPr>
            <p:ph type="title"/>
          </p:nvPr>
        </p:nvSpPr>
        <p:spPr>
          <a:xfrm>
            <a:off x="623392" y="-6011"/>
            <a:ext cx="10515600" cy="1325563"/>
          </a:xfrm>
        </p:spPr>
        <p:txBody>
          <a:bodyPr/>
          <a:lstStyle/>
          <a:p>
            <a:r>
              <a:rPr lang="en-US" b="1" dirty="0">
                <a:latin typeface="Neue Haas Grotesk Text Pro" panose="020B0504020202020204" pitchFamily="34" charset="0"/>
              </a:rPr>
              <a:t>Key Components of ESG</a:t>
            </a:r>
          </a:p>
        </p:txBody>
      </p:sp>
      <p:sp>
        <p:nvSpPr>
          <p:cNvPr id="5" name="TextBox 4">
            <a:extLst>
              <a:ext uri="{FF2B5EF4-FFF2-40B4-BE49-F238E27FC236}">
                <a16:creationId xmlns:a16="http://schemas.microsoft.com/office/drawing/2014/main" id="{CBDC0B15-FF30-47EC-AB56-217F518BAD28}"/>
              </a:ext>
            </a:extLst>
          </p:cNvPr>
          <p:cNvSpPr txBox="1"/>
          <p:nvPr/>
        </p:nvSpPr>
        <p:spPr>
          <a:xfrm>
            <a:off x="285750" y="1400175"/>
            <a:ext cx="3457575" cy="3970318"/>
          </a:xfrm>
          <a:prstGeom prst="rect">
            <a:avLst/>
          </a:prstGeom>
          <a:noFill/>
        </p:spPr>
        <p:txBody>
          <a:bodyPr wrap="square" rtlCol="0">
            <a:spAutoFit/>
          </a:bodyPr>
          <a:lstStyle/>
          <a:p>
            <a:pPr marL="285750" indent="-285750">
              <a:buFont typeface="Arial" panose="020B0604020202020204" pitchFamily="34" charset="0"/>
              <a:buChar char="•"/>
            </a:pPr>
            <a:r>
              <a:rPr lang="en-US" dirty="0">
                <a:latin typeface="Calibri Light" panose="020F0302020204030204" pitchFamily="34" charset="0"/>
                <a:cs typeface="Calibri Light" panose="020F0302020204030204" pitchFamily="34" charset="0"/>
              </a:rPr>
              <a:t>Corporate governance issues apply universally across all industries.</a:t>
            </a:r>
          </a:p>
          <a:p>
            <a:pPr marL="285750" indent="-285750">
              <a:buFont typeface="Arial" panose="020B0604020202020204" pitchFamily="34" charset="0"/>
              <a:buChar char="•"/>
            </a:pPr>
            <a:endParaRPr lang="en-US" dirty="0">
              <a:latin typeface="Calibri Light" panose="020F0302020204030204" pitchFamily="34" charset="0"/>
              <a:cs typeface="Calibri Light" panose="020F0302020204030204" pitchFamily="34" charset="0"/>
            </a:endParaRPr>
          </a:p>
          <a:p>
            <a:pPr marL="285750" indent="-285750">
              <a:buFont typeface="Arial" panose="020B0604020202020204" pitchFamily="34" charset="0"/>
              <a:buChar char="•"/>
            </a:pPr>
            <a:r>
              <a:rPr lang="en-US" dirty="0">
                <a:latin typeface="Calibri Light" panose="020F0302020204030204" pitchFamily="34" charset="0"/>
                <a:cs typeface="Calibri Light" panose="020F0302020204030204" pitchFamily="34" charset="0"/>
              </a:rPr>
              <a:t>Good governance of corporate, environmental, and social issues creates sustainable companies </a:t>
            </a:r>
          </a:p>
          <a:p>
            <a:pPr marL="285750" indent="-285750">
              <a:buFont typeface="Arial" panose="020B0604020202020204" pitchFamily="34" charset="0"/>
              <a:buChar char="•"/>
            </a:pPr>
            <a:endParaRPr lang="en-US" dirty="0">
              <a:latin typeface="Calibri Light" panose="020F0302020204030204" pitchFamily="34" charset="0"/>
              <a:cs typeface="Calibri Light" panose="020F0302020204030204" pitchFamily="34" charset="0"/>
            </a:endParaRPr>
          </a:p>
          <a:p>
            <a:pPr marL="285750" indent="-285750">
              <a:buFont typeface="Arial" panose="020B0604020202020204" pitchFamily="34" charset="0"/>
              <a:buChar char="•"/>
            </a:pPr>
            <a:r>
              <a:rPr lang="en-US" dirty="0">
                <a:latin typeface="Calibri Light" panose="020F0302020204030204" pitchFamily="34" charset="0"/>
                <a:cs typeface="Calibri Light" panose="020F0302020204030204" pitchFamily="34" charset="0"/>
              </a:rPr>
              <a:t>Material environmental and social issues vary significantly by industry and may even be company-specific, depending on the level of materiality of each factor. </a:t>
            </a:r>
            <a:endParaRPr lang="en-US" b="1" dirty="0">
              <a:latin typeface="Calibri Light" panose="020F0302020204030204" pitchFamily="34" charset="0"/>
              <a:cs typeface="Calibri Light" panose="020F0302020204030204" pitchFamily="34" charset="0"/>
            </a:endParaRPr>
          </a:p>
        </p:txBody>
      </p:sp>
      <p:graphicFrame>
        <p:nvGraphicFramePr>
          <p:cNvPr id="6" name="Diagram 5">
            <a:extLst>
              <a:ext uri="{FF2B5EF4-FFF2-40B4-BE49-F238E27FC236}">
                <a16:creationId xmlns:a16="http://schemas.microsoft.com/office/drawing/2014/main" id="{5A1D17CC-36C7-45D3-8A5E-9EC1DAA5D36E}"/>
              </a:ext>
            </a:extLst>
          </p:cNvPr>
          <p:cNvGraphicFramePr/>
          <p:nvPr/>
        </p:nvGraphicFramePr>
        <p:xfrm>
          <a:off x="3743325" y="970238"/>
          <a:ext cx="8162925" cy="56310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Slide Number Placeholder 7">
            <a:extLst>
              <a:ext uri="{FF2B5EF4-FFF2-40B4-BE49-F238E27FC236}">
                <a16:creationId xmlns:a16="http://schemas.microsoft.com/office/drawing/2014/main" id="{D4AEE0C3-2B25-4EAC-BF6A-0FC2F5D2495A}"/>
              </a:ext>
            </a:extLst>
          </p:cNvPr>
          <p:cNvSpPr>
            <a:spLocks noGrp="1"/>
          </p:cNvSpPr>
          <p:nvPr>
            <p:ph type="sldNum" sz="quarter" idx="4"/>
          </p:nvPr>
        </p:nvSpPr>
        <p:spPr>
          <a:xfrm>
            <a:off x="11368937" y="6355724"/>
            <a:ext cx="554182" cy="292549"/>
          </a:xfrm>
          <a:prstGeom prst="rect">
            <a:avLst/>
          </a:prstGeom>
        </p:spPr>
        <p:txBody>
          <a:bodyPr vert="horz" lIns="0" tIns="0" rIns="0" bIns="0" rtlCol="0" anchor="b" anchorCtr="0">
            <a:noAutofit/>
          </a:bodyPr>
          <a:lstStyle>
            <a:lvl1pPr algn="r">
              <a:defRPr sz="706">
                <a:solidFill>
                  <a:srgbClr val="58595B"/>
                </a:solidFill>
                <a:latin typeface="Calibri" panose="020F0502020204030204" pitchFamily="34" charset="0"/>
                <a:cs typeface="Calibri" panose="020F0502020204030204" pitchFamily="34" charset="0"/>
              </a:defRPr>
            </a:lvl1pPr>
          </a:lstStyle>
          <a:p>
            <a:fld id="{495CDFE8-06BB-8C4A-81DE-67EF32F50FC9}" type="slidenum">
              <a:rPr lang="en-US" smtClean="0"/>
              <a:pPr/>
              <a:t>46</a:t>
            </a:fld>
            <a:endParaRPr lang="en-US"/>
          </a:p>
        </p:txBody>
      </p:sp>
    </p:spTree>
    <p:extLst>
      <p:ext uri="{BB962C8B-B14F-4D97-AF65-F5344CB8AC3E}">
        <p14:creationId xmlns:p14="http://schemas.microsoft.com/office/powerpoint/2010/main" val="39873136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Plane in red circle">
            <a:extLst>
              <a:ext uri="{FF2B5EF4-FFF2-40B4-BE49-F238E27FC236}">
                <a16:creationId xmlns:a16="http://schemas.microsoft.com/office/drawing/2014/main" id="{1511C9DB-BD85-1D70-F668-7FDA908FFA88}"/>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a:stretch/>
        </p:blipFill>
        <p:spPr>
          <a:xfrm>
            <a:off x="6103027" y="10"/>
            <a:ext cx="6088971" cy="6857990"/>
          </a:xfrm>
          <a:prstGeom prst="rect">
            <a:avLst/>
          </a:prstGeom>
        </p:spPr>
      </p:pic>
      <p:sp useBgFill="1">
        <p:nvSpPr>
          <p:cNvPr id="13" name="Rectangle 12">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Rectangle 14">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996909-0431-B92D-9690-6B8310FC5178}"/>
              </a:ext>
            </a:extLst>
          </p:cNvPr>
          <p:cNvSpPr>
            <a:spLocks noGrp="1"/>
          </p:cNvSpPr>
          <p:nvPr>
            <p:ph type="title"/>
          </p:nvPr>
        </p:nvSpPr>
        <p:spPr>
          <a:xfrm>
            <a:off x="761801" y="328512"/>
            <a:ext cx="4778387" cy="1628970"/>
          </a:xfrm>
        </p:spPr>
        <p:txBody>
          <a:bodyPr vert="horz" lIns="91440" tIns="45720" rIns="91440" bIns="45720" rtlCol="0" anchor="ctr">
            <a:normAutofit/>
          </a:bodyPr>
          <a:lstStyle/>
          <a:p>
            <a:r>
              <a:rPr lang="en-US" sz="4000" b="1" dirty="0">
                <a:latin typeface="Neue Haas Grotesk Text Pro" panose="020B0504020202020204" pitchFamily="34" charset="0"/>
                <a:cs typeface="+mj-cs"/>
              </a:rPr>
              <a:t>Boeing ESG Example</a:t>
            </a:r>
          </a:p>
        </p:txBody>
      </p:sp>
      <p:sp>
        <p:nvSpPr>
          <p:cNvPr id="5" name="TextBox 4">
            <a:extLst>
              <a:ext uri="{FF2B5EF4-FFF2-40B4-BE49-F238E27FC236}">
                <a16:creationId xmlns:a16="http://schemas.microsoft.com/office/drawing/2014/main" id="{503D0E31-D045-B9EE-77B5-A26E1BC779D6}"/>
              </a:ext>
            </a:extLst>
          </p:cNvPr>
          <p:cNvSpPr txBox="1"/>
          <p:nvPr/>
        </p:nvSpPr>
        <p:spPr>
          <a:xfrm>
            <a:off x="761801" y="2884929"/>
            <a:ext cx="4659756" cy="3374137"/>
          </a:xfrm>
          <a:prstGeom prst="rect">
            <a:avLst/>
          </a:prstGeom>
        </p:spPr>
        <p:txBody>
          <a:bodyPr vert="horz" lIns="91440" tIns="45720" rIns="91440" bIns="45720" rtlCol="0" anchor="ctr">
            <a:normAutofit/>
          </a:bodyPr>
          <a:lstStyle/>
          <a:p>
            <a:pPr indent="-228600" defTabSz="914400">
              <a:lnSpc>
                <a:spcPct val="90000"/>
              </a:lnSpc>
              <a:spcAft>
                <a:spcPts val="600"/>
              </a:spcAft>
              <a:buFont typeface="Arial" panose="020B0604020202020204" pitchFamily="34" charset="0"/>
              <a:buChar char="•"/>
            </a:pPr>
            <a:r>
              <a:rPr lang="en-US" sz="2000">
                <a:hlinkClick r:id="rId3"/>
              </a:rPr>
              <a:t>Airplanes</a:t>
            </a:r>
          </a:p>
          <a:p>
            <a:pPr indent="-228600" defTabSz="914400">
              <a:lnSpc>
                <a:spcPct val="90000"/>
              </a:lnSpc>
              <a:spcAft>
                <a:spcPts val="600"/>
              </a:spcAft>
              <a:buFont typeface="Arial" panose="020B0604020202020204" pitchFamily="34" charset="0"/>
              <a:buChar char="•"/>
            </a:pPr>
            <a:r>
              <a:rPr lang="en-US" sz="2000">
                <a:hlinkClick r:id="rId3"/>
              </a:rPr>
              <a:t>Sustainability: Environmental, Social &amp; Governance (ESG) (boeing.com)</a:t>
            </a:r>
            <a:endParaRPr lang="en-US" sz="2000"/>
          </a:p>
        </p:txBody>
      </p:sp>
      <p:sp>
        <p:nvSpPr>
          <p:cNvPr id="3" name="Slide Number Placeholder 2">
            <a:extLst>
              <a:ext uri="{FF2B5EF4-FFF2-40B4-BE49-F238E27FC236}">
                <a16:creationId xmlns:a16="http://schemas.microsoft.com/office/drawing/2014/main" id="{12AAD2A9-2296-46F4-674A-8FEA84F2D319}"/>
              </a:ext>
            </a:extLst>
          </p:cNvPr>
          <p:cNvSpPr>
            <a:spLocks noGrp="1"/>
          </p:cNvSpPr>
          <p:nvPr>
            <p:ph type="sldNum" sz="quarter" idx="4"/>
          </p:nvPr>
        </p:nvSpPr>
        <p:spPr>
          <a:xfrm>
            <a:off x="10515600" y="6356350"/>
            <a:ext cx="1462825" cy="365125"/>
          </a:xfrm>
        </p:spPr>
        <p:txBody>
          <a:bodyPr vert="horz" lIns="91440" tIns="45720" rIns="91440" bIns="45720" rtlCol="0" anchor="ctr">
            <a:normAutofit/>
          </a:bodyPr>
          <a:lstStyle/>
          <a:p>
            <a:pPr defTabSz="914400">
              <a:spcAft>
                <a:spcPts val="600"/>
              </a:spcAft>
              <a:defRPr/>
            </a:pPr>
            <a:fld id="{495CDFE8-06BB-8C4A-81DE-67EF32F50FC9}" type="slidenum">
              <a:rPr lang="en-US" sz="1200">
                <a:solidFill>
                  <a:srgbClr val="FFFFFF"/>
                </a:solidFill>
                <a:latin typeface="Calibri" panose="020F0502020204030204"/>
                <a:cs typeface="+mn-cs"/>
              </a:rPr>
              <a:pPr defTabSz="914400">
                <a:spcAft>
                  <a:spcPts val="600"/>
                </a:spcAft>
                <a:defRPr/>
              </a:pPr>
              <a:t>47</a:t>
            </a:fld>
            <a:endParaRPr lang="en-US" sz="1200">
              <a:solidFill>
                <a:srgbClr val="FFFFFF"/>
              </a:solidFill>
              <a:latin typeface="Calibri" panose="020F0502020204030204"/>
              <a:cs typeface="+mn-cs"/>
            </a:endParaRPr>
          </a:p>
        </p:txBody>
      </p:sp>
    </p:spTree>
    <p:extLst>
      <p:ext uri="{BB962C8B-B14F-4D97-AF65-F5344CB8AC3E}">
        <p14:creationId xmlns:p14="http://schemas.microsoft.com/office/powerpoint/2010/main" val="53598101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6DFDF430-D0EB-44BA-89FC-84E7CBFA29C5}"/>
              </a:ext>
            </a:extLst>
          </p:cNvPr>
          <p:cNvPicPr/>
          <p:nvPr/>
        </p:nvPicPr>
        <p:blipFill rotWithShape="1">
          <a:blip r:embed="rId3" cstate="print">
            <a:extLst>
              <a:ext uri="{28A0092B-C50C-407E-A947-70E740481C1C}">
                <a14:useLocalDpi xmlns:a14="http://schemas.microsoft.com/office/drawing/2010/main"/>
              </a:ext>
            </a:extLst>
          </a:blip>
          <a:srcRect/>
          <a:stretch/>
        </p:blipFill>
        <p:spPr bwMode="auto">
          <a:xfrm>
            <a:off x="8198585" y="1984248"/>
            <a:ext cx="3834358" cy="3775736"/>
          </a:xfrm>
          <a:prstGeom prst="rect">
            <a:avLst/>
          </a:prstGeom>
          <a:noFill/>
          <a:ln>
            <a:noFill/>
          </a:ln>
        </p:spPr>
      </p:pic>
      <p:pic>
        <p:nvPicPr>
          <p:cNvPr id="86" name="Picture 85" descr="A close up of a logo&#10;&#10;Description automatically generated">
            <a:extLst>
              <a:ext uri="{FF2B5EF4-FFF2-40B4-BE49-F238E27FC236}">
                <a16:creationId xmlns:a16="http://schemas.microsoft.com/office/drawing/2014/main" id="{2332D481-5D93-48B5-8494-9AB7A38FCEB0}"/>
              </a:ext>
            </a:extLst>
          </p:cNvPr>
          <p:cNvPicPr>
            <a:picLocks noChangeAspect="1"/>
          </p:cNvPicPr>
          <p:nvPr/>
        </p:nvPicPr>
        <p:blipFill>
          <a:blip r:embed="rId4">
            <a:extLst>
              <a:ext uri="{28A0092B-C50C-407E-A947-70E740481C1C}">
                <a14:useLocalDpi xmlns:a14="http://schemas.microsoft.com/office/drawing/2010/main"/>
              </a:ext>
            </a:extLst>
          </a:blip>
          <a:stretch>
            <a:fillRect/>
          </a:stretch>
        </p:blipFill>
        <p:spPr>
          <a:xfrm>
            <a:off x="426720" y="6451401"/>
            <a:ext cx="1414437" cy="280916"/>
          </a:xfrm>
          <a:prstGeom prst="rect">
            <a:avLst/>
          </a:prstGeom>
        </p:spPr>
      </p:pic>
      <p:sp>
        <p:nvSpPr>
          <p:cNvPr id="63" name="Rectangle 62">
            <a:extLst>
              <a:ext uri="{FF2B5EF4-FFF2-40B4-BE49-F238E27FC236}">
                <a16:creationId xmlns:a16="http://schemas.microsoft.com/office/drawing/2014/main" id="{EC0D62BC-4B63-4728-AA0F-F65F4B8D0E2D}"/>
              </a:ext>
            </a:extLst>
          </p:cNvPr>
          <p:cNvSpPr/>
          <p:nvPr/>
        </p:nvSpPr>
        <p:spPr>
          <a:xfrm>
            <a:off x="426720" y="808438"/>
            <a:ext cx="11578791" cy="584775"/>
          </a:xfrm>
          <a:prstGeom prst="rect">
            <a:avLst/>
          </a:prstGeom>
        </p:spPr>
        <p:txBody>
          <a:bodyPr wrap="square">
            <a:spAutoFit/>
          </a:bodyPr>
          <a:lstStyle/>
          <a:p>
            <a:pPr marL="11113" marR="0" lvl="2">
              <a:spcBef>
                <a:spcPts val="0"/>
              </a:spcBef>
              <a:spcAft>
                <a:spcPts val="0"/>
              </a:spcAft>
            </a:pPr>
            <a:r>
              <a:rPr lang="en-US" sz="1600" i="1" dirty="0">
                <a:solidFill>
                  <a:schemeClr val="tx1">
                    <a:lumMod val="85000"/>
                    <a:lumOff val="15000"/>
                  </a:schemeClr>
                </a:solidFill>
                <a:latin typeface="Calibri Light" panose="020F0302020204030204" pitchFamily="34" charset="0"/>
                <a:cs typeface="Calibri Light" panose="020F0302020204030204" pitchFamily="34" charset="0"/>
              </a:rPr>
              <a:t>An ESG strategy cannot be separate from the broader organizational strategy. The further development of an ESG strategy effectively means the integration of sustainability elements to a company’s core strategy.</a:t>
            </a:r>
          </a:p>
        </p:txBody>
      </p:sp>
      <p:sp>
        <p:nvSpPr>
          <p:cNvPr id="3" name="Slide Number Placeholder 2">
            <a:extLst>
              <a:ext uri="{FF2B5EF4-FFF2-40B4-BE49-F238E27FC236}">
                <a16:creationId xmlns:a16="http://schemas.microsoft.com/office/drawing/2014/main" id="{3EAA47BC-53B3-4FE9-B065-6E3C3D7A54D0}"/>
              </a:ext>
            </a:extLst>
          </p:cNvPr>
          <p:cNvSpPr>
            <a:spLocks noGrp="1"/>
          </p:cNvSpPr>
          <p:nvPr>
            <p:ph type="sldNum" sz="quarter" idx="12"/>
          </p:nvPr>
        </p:nvSpPr>
        <p:spPr/>
        <p:txBody>
          <a:bodyPr/>
          <a:lstStyle/>
          <a:p>
            <a:fld id="{F381F4A6-7B57-40E1-B1CA-63D790E01FBF}" type="slidenum">
              <a:rPr lang="en-US" smtClean="0"/>
              <a:t>48</a:t>
            </a:fld>
            <a:endParaRPr lang="en-US"/>
          </a:p>
        </p:txBody>
      </p:sp>
      <p:sp>
        <p:nvSpPr>
          <p:cNvPr id="2" name="TextBox 1">
            <a:extLst>
              <a:ext uri="{FF2B5EF4-FFF2-40B4-BE49-F238E27FC236}">
                <a16:creationId xmlns:a16="http://schemas.microsoft.com/office/drawing/2014/main" id="{E652A02A-C881-4BC1-B249-EFB4970A0451}"/>
              </a:ext>
            </a:extLst>
          </p:cNvPr>
          <p:cNvSpPr txBox="1"/>
          <p:nvPr/>
        </p:nvSpPr>
        <p:spPr>
          <a:xfrm>
            <a:off x="504120" y="1508562"/>
            <a:ext cx="7667033" cy="5062924"/>
          </a:xfrm>
          <a:prstGeom prst="rect">
            <a:avLst/>
          </a:prstGeom>
          <a:noFill/>
        </p:spPr>
        <p:txBody>
          <a:bodyPr wrap="square" rtlCol="0">
            <a:spAutoFit/>
          </a:bodyPr>
          <a:lstStyle/>
          <a:p>
            <a:pPr marL="285750" indent="-285750">
              <a:buFont typeface="Arial" panose="020B0604020202020204" pitchFamily="34" charset="0"/>
              <a:buChar char="•"/>
            </a:pPr>
            <a:r>
              <a:rPr lang="en-US" sz="1700" b="1" dirty="0">
                <a:latin typeface="Calibri Light" panose="020F0302020204030204" pitchFamily="34" charset="0"/>
                <a:cs typeface="Calibri Light" panose="020F0302020204030204" pitchFamily="34" charset="0"/>
              </a:rPr>
              <a:t>Emphasis on Material Issues: </a:t>
            </a:r>
            <a:r>
              <a:rPr lang="en-US" sz="1700" dirty="0">
                <a:latin typeface="Calibri Light" panose="020F0302020204030204" pitchFamily="34" charset="0"/>
                <a:cs typeface="Calibri Light" panose="020F0302020204030204" pitchFamily="34" charset="0"/>
              </a:rPr>
              <a:t>Priority is given to the most material issues from a financial, environmental, and social standpoint.</a:t>
            </a:r>
          </a:p>
          <a:p>
            <a:pPr marL="285750" indent="-285750">
              <a:buFont typeface="Arial" panose="020B0604020202020204" pitchFamily="34" charset="0"/>
              <a:buChar char="•"/>
            </a:pPr>
            <a:endParaRPr lang="en-US" sz="1700" b="1" dirty="0">
              <a:latin typeface="Calibri Light" panose="020F0302020204030204" pitchFamily="34" charset="0"/>
              <a:cs typeface="Calibri Light" panose="020F0302020204030204" pitchFamily="34" charset="0"/>
            </a:endParaRPr>
          </a:p>
          <a:p>
            <a:pPr marL="285750" indent="-285750">
              <a:buFont typeface="Arial" panose="020B0604020202020204" pitchFamily="34" charset="0"/>
              <a:buChar char="•"/>
            </a:pPr>
            <a:r>
              <a:rPr lang="en-US" sz="1700" b="1" dirty="0">
                <a:latin typeface="Calibri Light" panose="020F0302020204030204" pitchFamily="34" charset="0"/>
                <a:cs typeface="Calibri Light" panose="020F0302020204030204" pitchFamily="34" charset="0"/>
              </a:rPr>
              <a:t>Strategic Alignment:</a:t>
            </a:r>
            <a:r>
              <a:rPr lang="en-US" sz="1700" dirty="0">
                <a:latin typeface="Calibri Light" panose="020F0302020204030204" pitchFamily="34" charset="0"/>
                <a:cs typeface="Calibri Light" panose="020F0302020204030204" pitchFamily="34" charset="0"/>
              </a:rPr>
              <a:t> The emphasis on materiality allows for the development of an ESG strategy that is fully integrated with the broader strategy.</a:t>
            </a:r>
          </a:p>
          <a:p>
            <a:pPr marL="285750" indent="-285750">
              <a:buFont typeface="Arial" panose="020B0604020202020204" pitchFamily="34" charset="0"/>
              <a:buChar char="•"/>
            </a:pPr>
            <a:endParaRPr lang="en-US" sz="1700" b="1" dirty="0">
              <a:latin typeface="Calibri Light" panose="020F0302020204030204" pitchFamily="34" charset="0"/>
              <a:cs typeface="Calibri Light" panose="020F0302020204030204" pitchFamily="34" charset="0"/>
            </a:endParaRPr>
          </a:p>
          <a:p>
            <a:pPr marL="285750" indent="-285750">
              <a:buFont typeface="Arial" panose="020B0604020202020204" pitchFamily="34" charset="0"/>
              <a:buChar char="•"/>
            </a:pPr>
            <a:r>
              <a:rPr lang="en-US" sz="1700" b="1" dirty="0">
                <a:latin typeface="Calibri Light" panose="020F0302020204030204" pitchFamily="34" charset="0"/>
                <a:cs typeface="Calibri Light" panose="020F0302020204030204" pitchFamily="34" charset="0"/>
              </a:rPr>
              <a:t>Board Leadership and Oversight: </a:t>
            </a:r>
            <a:r>
              <a:rPr lang="en-US" sz="1700" dirty="0">
                <a:latin typeface="Calibri Light" panose="020F0302020204030204" pitchFamily="34" charset="0"/>
                <a:cs typeface="Calibri Light" panose="020F0302020204030204" pitchFamily="34" charset="0"/>
              </a:rPr>
              <a:t>The Board and top management will own the strategy and oversee its implementation.</a:t>
            </a:r>
          </a:p>
          <a:p>
            <a:pPr marL="285750" indent="-285750">
              <a:buFont typeface="Arial" panose="020B0604020202020204" pitchFamily="34" charset="0"/>
              <a:buChar char="•"/>
            </a:pPr>
            <a:endParaRPr lang="en-US" sz="1700" b="1" dirty="0">
              <a:latin typeface="Calibri Light" panose="020F0302020204030204" pitchFamily="34" charset="0"/>
              <a:cs typeface="Calibri Light" panose="020F0302020204030204" pitchFamily="34" charset="0"/>
            </a:endParaRPr>
          </a:p>
          <a:p>
            <a:pPr marL="285750" indent="-285750">
              <a:buFont typeface="Arial" panose="020B0604020202020204" pitchFamily="34" charset="0"/>
              <a:buChar char="•"/>
            </a:pPr>
            <a:r>
              <a:rPr lang="en-US" sz="1700" b="1" dirty="0">
                <a:latin typeface="Calibri Light" panose="020F0302020204030204" pitchFamily="34" charset="0"/>
                <a:cs typeface="Calibri Light" panose="020F0302020204030204" pitchFamily="34" charset="0"/>
              </a:rPr>
              <a:t>Innovative Programs and Policies:</a:t>
            </a:r>
            <a:r>
              <a:rPr lang="en-US" sz="1700" dirty="0">
                <a:latin typeface="Calibri Light" panose="020F0302020204030204" pitchFamily="34" charset="0"/>
                <a:cs typeface="Calibri Light" panose="020F0302020204030204" pitchFamily="34" charset="0"/>
              </a:rPr>
              <a:t> Introduction of new policies, procedures, and technologies to achieve the company’s long-term strategic objectives.</a:t>
            </a:r>
          </a:p>
          <a:p>
            <a:pPr marL="285750" indent="-285750">
              <a:buFont typeface="Arial" panose="020B0604020202020204" pitchFamily="34" charset="0"/>
              <a:buChar char="•"/>
            </a:pPr>
            <a:endParaRPr lang="en-US" sz="1700" dirty="0">
              <a:latin typeface="Calibri Light" panose="020F0302020204030204" pitchFamily="34" charset="0"/>
              <a:cs typeface="Calibri Light" panose="020F0302020204030204" pitchFamily="34" charset="0"/>
            </a:endParaRPr>
          </a:p>
          <a:p>
            <a:pPr marL="285750" indent="-285750">
              <a:buFont typeface="Arial" panose="020B0604020202020204" pitchFamily="34" charset="0"/>
              <a:buChar char="•"/>
            </a:pPr>
            <a:r>
              <a:rPr lang="en-US" sz="1700" b="1" dirty="0">
                <a:latin typeface="Calibri Light" panose="020F0302020204030204" pitchFamily="34" charset="0"/>
                <a:cs typeface="Calibri Light" panose="020F0302020204030204" pitchFamily="34" charset="0"/>
              </a:rPr>
              <a:t>Metrics and Goals: </a:t>
            </a:r>
            <a:r>
              <a:rPr lang="en-US" sz="1700" dirty="0">
                <a:latin typeface="Calibri Light" panose="020F0302020204030204" pitchFamily="34" charset="0"/>
                <a:cs typeface="Calibri Light" panose="020F0302020204030204" pitchFamily="34" charset="0"/>
              </a:rPr>
              <a:t>The implementation program includes quantitative and qualitative objectives which can be monitored to measure the company’s progress towards its goals.</a:t>
            </a:r>
          </a:p>
          <a:p>
            <a:pPr marL="285750" indent="-285750">
              <a:buFont typeface="Arial" panose="020B0604020202020204" pitchFamily="34" charset="0"/>
              <a:buChar char="•"/>
            </a:pPr>
            <a:endParaRPr lang="en-US" sz="1700" b="1" dirty="0">
              <a:latin typeface="Calibri Light" panose="020F0302020204030204" pitchFamily="34" charset="0"/>
              <a:cs typeface="Calibri Light" panose="020F0302020204030204" pitchFamily="34" charset="0"/>
            </a:endParaRPr>
          </a:p>
          <a:p>
            <a:pPr marL="285750" indent="-285750">
              <a:buFont typeface="Arial" panose="020B0604020202020204" pitchFamily="34" charset="0"/>
              <a:buChar char="•"/>
            </a:pPr>
            <a:r>
              <a:rPr lang="en-US" sz="1700" b="1" dirty="0">
                <a:latin typeface="Calibri Light" panose="020F0302020204030204" pitchFamily="34" charset="0"/>
                <a:cs typeface="Calibri Light" panose="020F0302020204030204" pitchFamily="34" charset="0"/>
              </a:rPr>
              <a:t>Monitoring:</a:t>
            </a:r>
            <a:r>
              <a:rPr lang="en-US" sz="1700" dirty="0">
                <a:latin typeface="Calibri Light" panose="020F0302020204030204" pitchFamily="34" charset="0"/>
                <a:cs typeface="Calibri Light" panose="020F0302020204030204" pitchFamily="34" charset="0"/>
              </a:rPr>
              <a:t> The implementation should allow for regular assessment of the effectiveness of the various programs, so that the company can make adjustments for improvement.</a:t>
            </a:r>
          </a:p>
        </p:txBody>
      </p:sp>
      <p:sp>
        <p:nvSpPr>
          <p:cNvPr id="12" name="Rectangle 11">
            <a:extLst>
              <a:ext uri="{FF2B5EF4-FFF2-40B4-BE49-F238E27FC236}">
                <a16:creationId xmlns:a16="http://schemas.microsoft.com/office/drawing/2014/main" id="{51CCFFB1-ACB8-4A35-9CAE-58AC8BCADCAB}"/>
              </a:ext>
            </a:extLst>
          </p:cNvPr>
          <p:cNvSpPr/>
          <p:nvPr/>
        </p:nvSpPr>
        <p:spPr>
          <a:xfrm>
            <a:off x="504120" y="364682"/>
            <a:ext cx="9625912" cy="461665"/>
          </a:xfrm>
          <a:prstGeom prst="rect">
            <a:avLst/>
          </a:prstGeom>
        </p:spPr>
        <p:txBody>
          <a:bodyPr vert="horz" lIns="0" tIns="0" rIns="0" bIns="0" rtlCol="0" anchor="t" anchorCtr="0">
            <a:noAutofit/>
          </a:bodyPr>
          <a:lstStyle/>
          <a:p>
            <a:pPr defTabSz="887538">
              <a:lnSpc>
                <a:spcPct val="90000"/>
              </a:lnSpc>
              <a:spcBef>
                <a:spcPct val="0"/>
              </a:spcBef>
            </a:pPr>
            <a:r>
              <a:rPr lang="en-US" sz="3200" b="1" dirty="0">
                <a:latin typeface="Neue Haas Grotesk Text Pro" panose="020B0504020202020204" pitchFamily="34" charset="0"/>
                <a:ea typeface="+mj-ea"/>
                <a:cs typeface="Calibri Light" panose="020F0302020204030204" pitchFamily="34" charset="0"/>
              </a:rPr>
              <a:t>ESG as Part of a Company’s Core Strategy</a:t>
            </a:r>
          </a:p>
        </p:txBody>
      </p:sp>
    </p:spTree>
    <p:extLst>
      <p:ext uri="{BB962C8B-B14F-4D97-AF65-F5344CB8AC3E}">
        <p14:creationId xmlns:p14="http://schemas.microsoft.com/office/powerpoint/2010/main" val="19307066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7DA1F35B-C8F7-4A5A-9339-7DA4D785B3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Arc 22">
            <a:extLst>
              <a:ext uri="{FF2B5EF4-FFF2-40B4-BE49-F238E27FC236}">
                <a16:creationId xmlns:a16="http://schemas.microsoft.com/office/drawing/2014/main" id="{B2D4AD41-40DA-4A81-92F5-B6E3BA1ED8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746107">
            <a:off x="8175088" y="457951"/>
            <a:ext cx="2987899" cy="2987899"/>
          </a:xfrm>
          <a:prstGeom prst="arc">
            <a:avLst>
              <a:gd name="adj1" fmla="val 14612914"/>
              <a:gd name="adj2" fmla="val 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2996909-0431-B92D-9690-6B8310FC5178}"/>
              </a:ext>
            </a:extLst>
          </p:cNvPr>
          <p:cNvSpPr>
            <a:spLocks noGrp="1"/>
          </p:cNvSpPr>
          <p:nvPr>
            <p:ph type="title"/>
          </p:nvPr>
        </p:nvSpPr>
        <p:spPr>
          <a:xfrm>
            <a:off x="838200" y="365125"/>
            <a:ext cx="10515600" cy="1325563"/>
          </a:xfrm>
        </p:spPr>
        <p:txBody>
          <a:bodyPr vert="horz" lIns="91440" tIns="45720" rIns="91440" bIns="45720" rtlCol="0" anchor="ctr">
            <a:normAutofit/>
          </a:bodyPr>
          <a:lstStyle/>
          <a:p>
            <a:pPr algn="ctr"/>
            <a:r>
              <a:rPr lang="en-US" sz="4400" b="1" kern="1200" dirty="0">
                <a:solidFill>
                  <a:schemeClr val="tx1"/>
                </a:solidFill>
                <a:latin typeface="Neue Haas Grotesk Text Pro" panose="020B0504020202020204" pitchFamily="34" charset="0"/>
                <a:cs typeface="+mj-cs"/>
              </a:rPr>
              <a:t>Corporate Governance Institute ESG Ratings</a:t>
            </a:r>
          </a:p>
        </p:txBody>
      </p:sp>
      <p:sp>
        <p:nvSpPr>
          <p:cNvPr id="3" name="Slide Number Placeholder 2">
            <a:extLst>
              <a:ext uri="{FF2B5EF4-FFF2-40B4-BE49-F238E27FC236}">
                <a16:creationId xmlns:a16="http://schemas.microsoft.com/office/drawing/2014/main" id="{12AAD2A9-2296-46F4-674A-8FEA84F2D319}"/>
              </a:ext>
            </a:extLst>
          </p:cNvPr>
          <p:cNvSpPr>
            <a:spLocks noGrp="1"/>
          </p:cNvSpPr>
          <p:nvPr>
            <p:ph type="sldNum" sz="quarter" idx="4"/>
          </p:nvPr>
        </p:nvSpPr>
        <p:spPr>
          <a:xfrm>
            <a:off x="8610600" y="6356350"/>
            <a:ext cx="2743200" cy="365125"/>
          </a:xfrm>
        </p:spPr>
        <p:txBody>
          <a:bodyPr vert="horz" lIns="91440" tIns="45720" rIns="91440" bIns="45720" rtlCol="0" anchor="ctr">
            <a:normAutofit/>
          </a:bodyPr>
          <a:lstStyle/>
          <a:p>
            <a:pPr defTabSz="914400">
              <a:spcAft>
                <a:spcPts val="600"/>
              </a:spcAft>
              <a:defRPr/>
            </a:pPr>
            <a:fld id="{495CDFE8-06BB-8C4A-81DE-67EF32F50FC9}" type="slidenum">
              <a:rPr lang="en-US" sz="1200" smtClean="0">
                <a:solidFill>
                  <a:schemeClr val="tx1">
                    <a:tint val="75000"/>
                  </a:schemeClr>
                </a:solidFill>
                <a:latin typeface="+mn-lt"/>
                <a:cs typeface="+mn-cs"/>
              </a:rPr>
              <a:pPr defTabSz="914400">
                <a:spcAft>
                  <a:spcPts val="600"/>
                </a:spcAft>
                <a:defRPr/>
              </a:pPr>
              <a:t>49</a:t>
            </a:fld>
            <a:endParaRPr lang="en-US" sz="1200">
              <a:solidFill>
                <a:schemeClr val="tx1">
                  <a:tint val="75000"/>
                </a:schemeClr>
              </a:solidFill>
              <a:latin typeface="+mn-lt"/>
              <a:cs typeface="+mn-cs"/>
            </a:endParaRPr>
          </a:p>
        </p:txBody>
      </p:sp>
      <p:sp>
        <p:nvSpPr>
          <p:cNvPr id="6" name="TextBox 5">
            <a:extLst>
              <a:ext uri="{FF2B5EF4-FFF2-40B4-BE49-F238E27FC236}">
                <a16:creationId xmlns:a16="http://schemas.microsoft.com/office/drawing/2014/main" id="{4E26BE2C-D016-8049-271D-C0603ED7A7AC}"/>
              </a:ext>
            </a:extLst>
          </p:cNvPr>
          <p:cNvSpPr txBox="1"/>
          <p:nvPr/>
        </p:nvSpPr>
        <p:spPr>
          <a:xfrm>
            <a:off x="767408" y="6184152"/>
            <a:ext cx="9649072" cy="369332"/>
          </a:xfrm>
          <a:prstGeom prst="rect">
            <a:avLst/>
          </a:prstGeom>
          <a:noFill/>
        </p:spPr>
        <p:txBody>
          <a:bodyPr wrap="square">
            <a:spAutoFit/>
          </a:bodyPr>
          <a:lstStyle/>
          <a:p>
            <a:pPr>
              <a:spcAft>
                <a:spcPts val="600"/>
              </a:spcAft>
            </a:pPr>
            <a:r>
              <a:rPr lang="en-GB" dirty="0">
                <a:hlinkClick r:id="rId2"/>
              </a:rPr>
              <a:t>What is ESG and why is it important? - The Corporate Governance Institute</a:t>
            </a:r>
            <a:endParaRPr lang="en-GB" dirty="0"/>
          </a:p>
        </p:txBody>
      </p:sp>
      <p:graphicFrame>
        <p:nvGraphicFramePr>
          <p:cNvPr id="17" name="TextBox 4">
            <a:extLst>
              <a:ext uri="{FF2B5EF4-FFF2-40B4-BE49-F238E27FC236}">
                <a16:creationId xmlns:a16="http://schemas.microsoft.com/office/drawing/2014/main" id="{F5EBA900-25B4-5283-27A6-1336EC438389}"/>
              </a:ext>
            </a:extLst>
          </p:cNvPr>
          <p:cNvGraphicFramePr/>
          <p:nvPr>
            <p:extLst>
              <p:ext uri="{D42A27DB-BD31-4B8C-83A1-F6EECF244321}">
                <p14:modId xmlns:p14="http://schemas.microsoft.com/office/powerpoint/2010/main" val="150779963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4954615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7DA1F35B-C8F7-4A5A-9339-7DA4D785B3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Arc 22">
            <a:extLst>
              <a:ext uri="{FF2B5EF4-FFF2-40B4-BE49-F238E27FC236}">
                <a16:creationId xmlns:a16="http://schemas.microsoft.com/office/drawing/2014/main" id="{B2D4AD41-40DA-4A81-92F5-B6E3BA1ED8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746107">
            <a:off x="8175088" y="457951"/>
            <a:ext cx="2987899" cy="2987899"/>
          </a:xfrm>
          <a:prstGeom prst="arc">
            <a:avLst>
              <a:gd name="adj1" fmla="val 14612914"/>
              <a:gd name="adj2" fmla="val 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2996909-0431-B92D-9690-6B8310FC5178}"/>
              </a:ext>
            </a:extLst>
          </p:cNvPr>
          <p:cNvSpPr>
            <a:spLocks noGrp="1"/>
          </p:cNvSpPr>
          <p:nvPr>
            <p:ph type="title"/>
          </p:nvPr>
        </p:nvSpPr>
        <p:spPr>
          <a:xfrm>
            <a:off x="838200" y="365125"/>
            <a:ext cx="10515600" cy="1325563"/>
          </a:xfrm>
        </p:spPr>
        <p:txBody>
          <a:bodyPr vert="horz" lIns="91440" tIns="45720" rIns="91440" bIns="45720" rtlCol="0" anchor="ctr">
            <a:normAutofit/>
          </a:bodyPr>
          <a:lstStyle/>
          <a:p>
            <a:pPr algn="ctr"/>
            <a:r>
              <a:rPr lang="en-US" sz="4400" b="1" kern="1200" dirty="0">
                <a:solidFill>
                  <a:schemeClr val="tx1"/>
                </a:solidFill>
                <a:latin typeface="Neue Haas Grotesk Text Pro" panose="020B0504020202020204" pitchFamily="34" charset="0"/>
                <a:cs typeface="+mj-cs"/>
              </a:rPr>
              <a:t>Corporate Governance Institute ESG Ratings</a:t>
            </a:r>
          </a:p>
        </p:txBody>
      </p:sp>
      <p:sp>
        <p:nvSpPr>
          <p:cNvPr id="3" name="Slide Number Placeholder 2">
            <a:extLst>
              <a:ext uri="{FF2B5EF4-FFF2-40B4-BE49-F238E27FC236}">
                <a16:creationId xmlns:a16="http://schemas.microsoft.com/office/drawing/2014/main" id="{12AAD2A9-2296-46F4-674A-8FEA84F2D319}"/>
              </a:ext>
            </a:extLst>
          </p:cNvPr>
          <p:cNvSpPr>
            <a:spLocks noGrp="1"/>
          </p:cNvSpPr>
          <p:nvPr>
            <p:ph type="sldNum" sz="quarter" idx="4"/>
          </p:nvPr>
        </p:nvSpPr>
        <p:spPr>
          <a:xfrm>
            <a:off x="8610600" y="6356350"/>
            <a:ext cx="2743200" cy="365125"/>
          </a:xfrm>
        </p:spPr>
        <p:txBody>
          <a:bodyPr vert="horz" lIns="91440" tIns="45720" rIns="91440" bIns="45720" rtlCol="0" anchor="ctr">
            <a:normAutofit/>
          </a:bodyPr>
          <a:lstStyle/>
          <a:p>
            <a:pPr defTabSz="914400">
              <a:spcAft>
                <a:spcPts val="600"/>
              </a:spcAft>
              <a:defRPr/>
            </a:pPr>
            <a:fld id="{495CDFE8-06BB-8C4A-81DE-67EF32F50FC9}" type="slidenum">
              <a:rPr lang="en-US" sz="1200" smtClean="0">
                <a:solidFill>
                  <a:schemeClr val="tx1">
                    <a:tint val="75000"/>
                  </a:schemeClr>
                </a:solidFill>
                <a:latin typeface="+mn-lt"/>
                <a:cs typeface="+mn-cs"/>
              </a:rPr>
              <a:pPr defTabSz="914400">
                <a:spcAft>
                  <a:spcPts val="600"/>
                </a:spcAft>
                <a:defRPr/>
              </a:pPr>
              <a:t>50</a:t>
            </a:fld>
            <a:endParaRPr lang="en-US" sz="1200">
              <a:solidFill>
                <a:schemeClr val="tx1">
                  <a:tint val="75000"/>
                </a:schemeClr>
              </a:solidFill>
              <a:latin typeface="+mn-lt"/>
              <a:cs typeface="+mn-cs"/>
            </a:endParaRPr>
          </a:p>
        </p:txBody>
      </p:sp>
      <p:sp>
        <p:nvSpPr>
          <p:cNvPr id="6" name="TextBox 5">
            <a:extLst>
              <a:ext uri="{FF2B5EF4-FFF2-40B4-BE49-F238E27FC236}">
                <a16:creationId xmlns:a16="http://schemas.microsoft.com/office/drawing/2014/main" id="{4E26BE2C-D016-8049-271D-C0603ED7A7AC}"/>
              </a:ext>
            </a:extLst>
          </p:cNvPr>
          <p:cNvSpPr txBox="1"/>
          <p:nvPr/>
        </p:nvSpPr>
        <p:spPr>
          <a:xfrm>
            <a:off x="767408" y="6184152"/>
            <a:ext cx="9649072" cy="369332"/>
          </a:xfrm>
          <a:prstGeom prst="rect">
            <a:avLst/>
          </a:prstGeom>
          <a:noFill/>
        </p:spPr>
        <p:txBody>
          <a:bodyPr wrap="square">
            <a:spAutoFit/>
          </a:bodyPr>
          <a:lstStyle/>
          <a:p>
            <a:pPr>
              <a:spcAft>
                <a:spcPts val="600"/>
              </a:spcAft>
            </a:pPr>
            <a:r>
              <a:rPr lang="en-GB" dirty="0">
                <a:hlinkClick r:id="rId2"/>
              </a:rPr>
              <a:t>What is ESG and why is it important? - The Corporate Governance Institute</a:t>
            </a:r>
            <a:endParaRPr lang="en-GB" dirty="0"/>
          </a:p>
        </p:txBody>
      </p:sp>
      <p:graphicFrame>
        <p:nvGraphicFramePr>
          <p:cNvPr id="17" name="TextBox 4">
            <a:extLst>
              <a:ext uri="{FF2B5EF4-FFF2-40B4-BE49-F238E27FC236}">
                <a16:creationId xmlns:a16="http://schemas.microsoft.com/office/drawing/2014/main" id="{F5EBA900-25B4-5283-27A6-1336EC438389}"/>
              </a:ext>
            </a:extLst>
          </p:cNvPr>
          <p:cNvGraphicFramePr/>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Rectangle 3">
            <a:extLst>
              <a:ext uri="{FF2B5EF4-FFF2-40B4-BE49-F238E27FC236}">
                <a16:creationId xmlns:a16="http://schemas.microsoft.com/office/drawing/2014/main" id="{1BF86B5B-3F35-C497-E478-467D5D435B9F}"/>
              </a:ext>
            </a:extLst>
          </p:cNvPr>
          <p:cNvSpPr/>
          <p:nvPr/>
        </p:nvSpPr>
        <p:spPr>
          <a:xfrm>
            <a:off x="4439816" y="4149081"/>
            <a:ext cx="3312368" cy="1944216"/>
          </a:xfrm>
          <a:prstGeom prst="rect">
            <a:avLst/>
          </a:prstGeom>
          <a:noFill/>
          <a:ln w="762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01788846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49" name="Rectangle 10248">
            <a:extLst>
              <a:ext uri="{FF2B5EF4-FFF2-40B4-BE49-F238E27FC236}">
                <a16:creationId xmlns:a16="http://schemas.microsoft.com/office/drawing/2014/main" id="{69A38EBA-6E97-44A4-B4B8-D9FB5D33F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3"/>
          <p:cNvSpPr>
            <a:spLocks noGrp="1" noChangeArrowheads="1"/>
          </p:cNvSpPr>
          <p:nvPr>
            <p:ph type="title"/>
          </p:nvPr>
        </p:nvSpPr>
        <p:spPr>
          <a:xfrm>
            <a:off x="411480" y="991443"/>
            <a:ext cx="8276808" cy="1087819"/>
          </a:xfrm>
        </p:spPr>
        <p:txBody>
          <a:bodyPr anchor="b">
            <a:normAutofit/>
          </a:bodyPr>
          <a:lstStyle/>
          <a:p>
            <a:pPr eaLnBrk="1" hangingPunct="1">
              <a:defRPr/>
            </a:pPr>
            <a:r>
              <a:rPr lang="en-US" sz="3400" b="1" dirty="0">
                <a:latin typeface="Calibri" pitchFamily="34" charset="0"/>
                <a:ea typeface="ＭＳ Ｐゴシック" pitchFamily="34" charset="-128"/>
              </a:rPr>
              <a:t>Activity – Carbon Disclosure Project </a:t>
            </a:r>
            <a:br>
              <a:rPr lang="en-US" sz="3400" b="1" dirty="0">
                <a:latin typeface="Calibri" pitchFamily="34" charset="0"/>
                <a:ea typeface="ＭＳ Ｐゴシック" pitchFamily="34" charset="-128"/>
              </a:rPr>
            </a:br>
            <a:endParaRPr lang="en-US" sz="3400" b="1" dirty="0">
              <a:latin typeface="Calibri" pitchFamily="34" charset="0"/>
              <a:ea typeface="ＭＳ Ｐゴシック" pitchFamily="34" charset="-128"/>
            </a:endParaRPr>
          </a:p>
        </p:txBody>
      </p:sp>
      <p:sp>
        <p:nvSpPr>
          <p:cNvPr id="10251" name="!!accent">
            <a:extLst>
              <a:ext uri="{FF2B5EF4-FFF2-40B4-BE49-F238E27FC236}">
                <a16:creationId xmlns:a16="http://schemas.microsoft.com/office/drawing/2014/main" id="{33AE4636-AEEC-45D6-84D4-7AC2DA48EC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0253" name="Rectangle 10252">
            <a:extLst>
              <a:ext uri="{FF2B5EF4-FFF2-40B4-BE49-F238E27FC236}">
                <a16:creationId xmlns:a16="http://schemas.microsoft.com/office/drawing/2014/main" id="{8D9CE0F4-2EB2-4F1F-8AAC-DB3571D9FE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5541"/>
            <a:ext cx="44805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5" name="TextBox 4">
            <a:extLst>
              <a:ext uri="{FF2B5EF4-FFF2-40B4-BE49-F238E27FC236}">
                <a16:creationId xmlns:a16="http://schemas.microsoft.com/office/drawing/2014/main" id="{B3CC6620-40BD-722C-A715-28C16E356438}"/>
              </a:ext>
            </a:extLst>
          </p:cNvPr>
          <p:cNvSpPr txBox="1"/>
          <p:nvPr/>
        </p:nvSpPr>
        <p:spPr>
          <a:xfrm>
            <a:off x="7320136" y="6381328"/>
            <a:ext cx="6094520" cy="369332"/>
          </a:xfrm>
          <a:prstGeom prst="rect">
            <a:avLst/>
          </a:prstGeom>
          <a:noFill/>
        </p:spPr>
        <p:txBody>
          <a:bodyPr wrap="square">
            <a:spAutoFit/>
          </a:bodyPr>
          <a:lstStyle/>
          <a:p>
            <a:r>
              <a:rPr lang="en-GB" dirty="0">
                <a:hlinkClick r:id="rId3"/>
              </a:rPr>
              <a:t>Corporate Environmental Action Tracker - CDP</a:t>
            </a:r>
            <a:endParaRPr lang="en-GB" dirty="0"/>
          </a:p>
        </p:txBody>
      </p:sp>
      <p:sp>
        <p:nvSpPr>
          <p:cNvPr id="4" name="TextBox 3">
            <a:extLst>
              <a:ext uri="{FF2B5EF4-FFF2-40B4-BE49-F238E27FC236}">
                <a16:creationId xmlns:a16="http://schemas.microsoft.com/office/drawing/2014/main" id="{B2840368-FFF4-EA2B-C04B-04180681CECB}"/>
              </a:ext>
            </a:extLst>
          </p:cNvPr>
          <p:cNvSpPr txBox="1"/>
          <p:nvPr/>
        </p:nvSpPr>
        <p:spPr>
          <a:xfrm>
            <a:off x="411479" y="6294115"/>
            <a:ext cx="6707078" cy="369332"/>
          </a:xfrm>
          <a:prstGeom prst="rect">
            <a:avLst/>
          </a:prstGeom>
          <a:noFill/>
        </p:spPr>
        <p:txBody>
          <a:bodyPr wrap="square">
            <a:spAutoFit/>
          </a:bodyPr>
          <a:lstStyle/>
          <a:p>
            <a:r>
              <a:rPr lang="en-GB" dirty="0">
                <a:hlinkClick r:id="rId4"/>
              </a:rPr>
              <a:t>Governance - CDP</a:t>
            </a:r>
            <a:endParaRPr lang="en-GB" dirty="0"/>
          </a:p>
        </p:txBody>
      </p:sp>
      <p:sp>
        <p:nvSpPr>
          <p:cNvPr id="9" name="TextBox 8">
            <a:extLst>
              <a:ext uri="{FF2B5EF4-FFF2-40B4-BE49-F238E27FC236}">
                <a16:creationId xmlns:a16="http://schemas.microsoft.com/office/drawing/2014/main" id="{4DDD678E-46EE-01F1-92A4-72528C89883A}"/>
              </a:ext>
            </a:extLst>
          </p:cNvPr>
          <p:cNvSpPr txBox="1"/>
          <p:nvPr/>
        </p:nvSpPr>
        <p:spPr>
          <a:xfrm>
            <a:off x="411479" y="5787791"/>
            <a:ext cx="9531494" cy="461665"/>
          </a:xfrm>
          <a:prstGeom prst="rect">
            <a:avLst/>
          </a:prstGeom>
          <a:noFill/>
        </p:spPr>
        <p:txBody>
          <a:bodyPr wrap="square">
            <a:spAutoFit/>
          </a:bodyPr>
          <a:lstStyle/>
          <a:p>
            <a:r>
              <a:rPr lang="en-GB" sz="2400" dirty="0">
                <a:highlight>
                  <a:srgbClr val="FFFF00"/>
                </a:highlight>
                <a:hlinkClick r:id="rId3"/>
              </a:rPr>
              <a:t>5 min video: </a:t>
            </a:r>
            <a:r>
              <a:rPr lang="en-GB" sz="2400" dirty="0">
                <a:hlinkClick r:id="rId3"/>
              </a:rPr>
              <a:t>Corporate Environmental Action Tracker - CDP</a:t>
            </a:r>
            <a:endParaRPr lang="en-GB" sz="2400" dirty="0"/>
          </a:p>
        </p:txBody>
      </p:sp>
      <p:pic>
        <p:nvPicPr>
          <p:cNvPr id="11" name="Picture 10">
            <a:extLst>
              <a:ext uri="{FF2B5EF4-FFF2-40B4-BE49-F238E27FC236}">
                <a16:creationId xmlns:a16="http://schemas.microsoft.com/office/drawing/2014/main" id="{56BB2483-7C0C-6667-776D-EC24232986E4}"/>
              </a:ext>
            </a:extLst>
          </p:cNvPr>
          <p:cNvPicPr>
            <a:picLocks noChangeAspect="1"/>
          </p:cNvPicPr>
          <p:nvPr/>
        </p:nvPicPr>
        <p:blipFill rotWithShape="1">
          <a:blip r:embed="rId5" cstate="print">
            <a:extLst>
              <a:ext uri="{28A0092B-C50C-407E-A947-70E740481C1C}">
                <a14:useLocalDpi xmlns:a14="http://schemas.microsoft.com/office/drawing/2010/main"/>
              </a:ext>
            </a:extLst>
          </a:blip>
          <a:srcRect/>
          <a:stretch/>
        </p:blipFill>
        <p:spPr>
          <a:xfrm>
            <a:off x="411479" y="1736806"/>
            <a:ext cx="6094520" cy="3332439"/>
          </a:xfrm>
          <a:prstGeom prst="rect">
            <a:avLst/>
          </a:prstGeom>
        </p:spPr>
      </p:pic>
      <p:sp>
        <p:nvSpPr>
          <p:cNvPr id="13" name="Content Placeholder 12">
            <a:extLst>
              <a:ext uri="{FF2B5EF4-FFF2-40B4-BE49-F238E27FC236}">
                <a16:creationId xmlns:a16="http://schemas.microsoft.com/office/drawing/2014/main" id="{3B4E268A-993D-089B-63FC-8C284ECBE07D}"/>
              </a:ext>
            </a:extLst>
          </p:cNvPr>
          <p:cNvSpPr>
            <a:spLocks noGrp="1"/>
          </p:cNvSpPr>
          <p:nvPr>
            <p:ph idx="1"/>
          </p:nvPr>
        </p:nvSpPr>
        <p:spPr>
          <a:xfrm>
            <a:off x="7248128" y="1628800"/>
            <a:ext cx="5040560" cy="4351338"/>
          </a:xfrm>
        </p:spPr>
        <p:txBody>
          <a:bodyPr/>
          <a:lstStyle/>
          <a:p>
            <a:r>
              <a:rPr lang="en-GB" dirty="0"/>
              <a:t>Corporate Environmental Action Tracker</a:t>
            </a:r>
          </a:p>
        </p:txBody>
      </p:sp>
    </p:spTree>
    <p:extLst>
      <p:ext uri="{BB962C8B-B14F-4D97-AF65-F5344CB8AC3E}">
        <p14:creationId xmlns:p14="http://schemas.microsoft.com/office/powerpoint/2010/main" val="197046770"/>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49" name="Rectangle 10248">
            <a:extLst>
              <a:ext uri="{FF2B5EF4-FFF2-40B4-BE49-F238E27FC236}">
                <a16:creationId xmlns:a16="http://schemas.microsoft.com/office/drawing/2014/main" id="{69A38EBA-6E97-44A4-B4B8-D9FB5D33F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51" name="!!accent">
            <a:extLst>
              <a:ext uri="{FF2B5EF4-FFF2-40B4-BE49-F238E27FC236}">
                <a16:creationId xmlns:a16="http://schemas.microsoft.com/office/drawing/2014/main" id="{33AE4636-AEEC-45D6-84D4-7AC2DA48EC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0253" name="Rectangle 10252">
            <a:extLst>
              <a:ext uri="{FF2B5EF4-FFF2-40B4-BE49-F238E27FC236}">
                <a16:creationId xmlns:a16="http://schemas.microsoft.com/office/drawing/2014/main" id="{8D9CE0F4-2EB2-4F1F-8AAC-DB3571D9FE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5541"/>
            <a:ext cx="44805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5" name="TextBox 4">
            <a:extLst>
              <a:ext uri="{FF2B5EF4-FFF2-40B4-BE49-F238E27FC236}">
                <a16:creationId xmlns:a16="http://schemas.microsoft.com/office/drawing/2014/main" id="{B3CC6620-40BD-722C-A715-28C16E356438}"/>
              </a:ext>
            </a:extLst>
          </p:cNvPr>
          <p:cNvSpPr txBox="1"/>
          <p:nvPr/>
        </p:nvSpPr>
        <p:spPr>
          <a:xfrm>
            <a:off x="7320136" y="6381328"/>
            <a:ext cx="6094520" cy="369332"/>
          </a:xfrm>
          <a:prstGeom prst="rect">
            <a:avLst/>
          </a:prstGeom>
          <a:noFill/>
        </p:spPr>
        <p:txBody>
          <a:bodyPr wrap="square">
            <a:spAutoFit/>
          </a:bodyPr>
          <a:lstStyle/>
          <a:p>
            <a:r>
              <a:rPr lang="en-GB" dirty="0">
                <a:hlinkClick r:id="rId3"/>
              </a:rPr>
              <a:t>Corporate Environmental Action Tracker - CDP</a:t>
            </a:r>
            <a:endParaRPr lang="en-GB" dirty="0"/>
          </a:p>
        </p:txBody>
      </p:sp>
      <p:pic>
        <p:nvPicPr>
          <p:cNvPr id="12" name="Picture 11">
            <a:extLst>
              <a:ext uri="{FF2B5EF4-FFF2-40B4-BE49-F238E27FC236}">
                <a16:creationId xmlns:a16="http://schemas.microsoft.com/office/drawing/2014/main" id="{EDB724B5-35F0-52F4-C02E-FA50E1673B02}"/>
              </a:ext>
            </a:extLst>
          </p:cNvPr>
          <p:cNvPicPr>
            <a:picLocks noChangeAspect="1"/>
          </p:cNvPicPr>
          <p:nvPr/>
        </p:nvPicPr>
        <p:blipFill rotWithShape="1">
          <a:blip r:embed="rId4" cstate="print">
            <a:extLst>
              <a:ext uri="{28A0092B-C50C-407E-A947-70E740481C1C}">
                <a14:useLocalDpi xmlns:a14="http://schemas.microsoft.com/office/drawing/2010/main"/>
              </a:ext>
            </a:extLst>
          </a:blip>
          <a:srcRect/>
          <a:stretch/>
        </p:blipFill>
        <p:spPr>
          <a:xfrm>
            <a:off x="2063552" y="107340"/>
            <a:ext cx="9816402" cy="5789934"/>
          </a:xfrm>
          <a:prstGeom prst="rect">
            <a:avLst/>
          </a:prstGeom>
        </p:spPr>
      </p:pic>
      <p:sp>
        <p:nvSpPr>
          <p:cNvPr id="2" name="Rectangle 3"/>
          <p:cNvSpPr>
            <a:spLocks noGrp="1" noChangeArrowheads="1"/>
          </p:cNvSpPr>
          <p:nvPr>
            <p:ph type="title"/>
          </p:nvPr>
        </p:nvSpPr>
        <p:spPr>
          <a:xfrm>
            <a:off x="191344" y="6062268"/>
            <a:ext cx="8276808" cy="1087819"/>
          </a:xfrm>
        </p:spPr>
        <p:txBody>
          <a:bodyPr anchor="b">
            <a:normAutofit fontScale="90000"/>
          </a:bodyPr>
          <a:lstStyle/>
          <a:p>
            <a:pPr eaLnBrk="1" hangingPunct="1">
              <a:defRPr/>
            </a:pPr>
            <a:r>
              <a:rPr lang="en-US" sz="5300" b="1" dirty="0">
                <a:latin typeface="Calibri" pitchFamily="34" charset="0"/>
                <a:ea typeface="ＭＳ Ｐゴシック" pitchFamily="34" charset="-128"/>
              </a:rPr>
              <a:t>Disclosure</a:t>
            </a:r>
            <a:br>
              <a:rPr lang="en-US" sz="3400" b="1" dirty="0">
                <a:latin typeface="Calibri" pitchFamily="34" charset="0"/>
                <a:ea typeface="ＭＳ Ｐゴシック" pitchFamily="34" charset="-128"/>
              </a:rPr>
            </a:br>
            <a:endParaRPr lang="en-US" sz="3400" b="1" dirty="0">
              <a:latin typeface="Calibri" pitchFamily="34" charset="0"/>
              <a:ea typeface="ＭＳ Ｐゴシック" pitchFamily="34" charset="-128"/>
            </a:endParaRPr>
          </a:p>
        </p:txBody>
      </p:sp>
    </p:spTree>
    <p:extLst>
      <p:ext uri="{BB962C8B-B14F-4D97-AF65-F5344CB8AC3E}">
        <p14:creationId xmlns:p14="http://schemas.microsoft.com/office/powerpoint/2010/main" val="1349480250"/>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49" name="Rectangle 10248">
            <a:extLst>
              <a:ext uri="{FF2B5EF4-FFF2-40B4-BE49-F238E27FC236}">
                <a16:creationId xmlns:a16="http://schemas.microsoft.com/office/drawing/2014/main" id="{69A38EBA-6E97-44A4-B4B8-D9FB5D33F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51" name="!!accent">
            <a:extLst>
              <a:ext uri="{FF2B5EF4-FFF2-40B4-BE49-F238E27FC236}">
                <a16:creationId xmlns:a16="http://schemas.microsoft.com/office/drawing/2014/main" id="{33AE4636-AEEC-45D6-84D4-7AC2DA48EC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0253" name="Rectangle 10252">
            <a:extLst>
              <a:ext uri="{FF2B5EF4-FFF2-40B4-BE49-F238E27FC236}">
                <a16:creationId xmlns:a16="http://schemas.microsoft.com/office/drawing/2014/main" id="{8D9CE0F4-2EB2-4F1F-8AAC-DB3571D9FE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5541"/>
            <a:ext cx="44805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pic>
        <p:nvPicPr>
          <p:cNvPr id="4" name="Picture 3">
            <a:extLst>
              <a:ext uri="{FF2B5EF4-FFF2-40B4-BE49-F238E27FC236}">
                <a16:creationId xmlns:a16="http://schemas.microsoft.com/office/drawing/2014/main" id="{161B8045-037D-4C3B-FC87-DC32970A1923}"/>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1199456" y="821613"/>
            <a:ext cx="10041292" cy="5799122"/>
          </a:xfrm>
          <a:prstGeom prst="rect">
            <a:avLst/>
          </a:prstGeom>
        </p:spPr>
      </p:pic>
      <p:sp>
        <p:nvSpPr>
          <p:cNvPr id="2" name="Rectangle 3"/>
          <p:cNvSpPr>
            <a:spLocks noGrp="1" noChangeArrowheads="1"/>
          </p:cNvSpPr>
          <p:nvPr>
            <p:ph type="title"/>
          </p:nvPr>
        </p:nvSpPr>
        <p:spPr>
          <a:xfrm>
            <a:off x="1055440" y="-289589"/>
            <a:ext cx="4502858" cy="1087819"/>
          </a:xfrm>
        </p:spPr>
        <p:txBody>
          <a:bodyPr anchor="b">
            <a:normAutofit/>
          </a:bodyPr>
          <a:lstStyle/>
          <a:p>
            <a:pPr eaLnBrk="1" hangingPunct="1">
              <a:defRPr/>
            </a:pPr>
            <a:r>
              <a:rPr lang="en-US" sz="4800" b="1" dirty="0">
                <a:latin typeface="Neue Haas Grotesk Text Pro" panose="020B0504020202020204" pitchFamily="34" charset="0"/>
                <a:ea typeface="ＭＳ Ｐゴシック" pitchFamily="34" charset="-128"/>
              </a:rPr>
              <a:t>Steps 1 to 5</a:t>
            </a:r>
          </a:p>
        </p:txBody>
      </p:sp>
    </p:spTree>
    <p:extLst>
      <p:ext uri="{BB962C8B-B14F-4D97-AF65-F5344CB8AC3E}">
        <p14:creationId xmlns:p14="http://schemas.microsoft.com/office/powerpoint/2010/main" val="3825279248"/>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49" name="Rectangle 10248">
            <a:extLst>
              <a:ext uri="{FF2B5EF4-FFF2-40B4-BE49-F238E27FC236}">
                <a16:creationId xmlns:a16="http://schemas.microsoft.com/office/drawing/2014/main" id="{69A38EBA-6E97-44A4-B4B8-D9FB5D33F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3"/>
          <p:cNvSpPr>
            <a:spLocks noGrp="1" noChangeArrowheads="1"/>
          </p:cNvSpPr>
          <p:nvPr>
            <p:ph type="title"/>
          </p:nvPr>
        </p:nvSpPr>
        <p:spPr>
          <a:xfrm>
            <a:off x="411480" y="991443"/>
            <a:ext cx="4502858" cy="1087819"/>
          </a:xfrm>
        </p:spPr>
        <p:txBody>
          <a:bodyPr anchor="b">
            <a:normAutofit/>
          </a:bodyPr>
          <a:lstStyle/>
          <a:p>
            <a:pPr eaLnBrk="1" hangingPunct="1">
              <a:defRPr/>
            </a:pPr>
            <a:r>
              <a:rPr lang="en-US" sz="4000" b="1" dirty="0">
                <a:latin typeface="Neue Haas Grotesk Text Pro" panose="020B0504020202020204" pitchFamily="34" charset="0"/>
                <a:ea typeface="ＭＳ Ｐゴシック" pitchFamily="34" charset="-128"/>
              </a:rPr>
              <a:t>Activity</a:t>
            </a:r>
          </a:p>
        </p:txBody>
      </p:sp>
      <p:sp>
        <p:nvSpPr>
          <p:cNvPr id="10251" name="!!accent">
            <a:extLst>
              <a:ext uri="{FF2B5EF4-FFF2-40B4-BE49-F238E27FC236}">
                <a16:creationId xmlns:a16="http://schemas.microsoft.com/office/drawing/2014/main" id="{33AE4636-AEEC-45D6-84D4-7AC2DA48EC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0253" name="Rectangle 10252">
            <a:extLst>
              <a:ext uri="{FF2B5EF4-FFF2-40B4-BE49-F238E27FC236}">
                <a16:creationId xmlns:a16="http://schemas.microsoft.com/office/drawing/2014/main" id="{8D9CE0F4-2EB2-4F1F-8AAC-DB3571D9FE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5541"/>
            <a:ext cx="44805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5" name="TextBox 4">
            <a:extLst>
              <a:ext uri="{FF2B5EF4-FFF2-40B4-BE49-F238E27FC236}">
                <a16:creationId xmlns:a16="http://schemas.microsoft.com/office/drawing/2014/main" id="{B3CC6620-40BD-722C-A715-28C16E356438}"/>
              </a:ext>
            </a:extLst>
          </p:cNvPr>
          <p:cNvSpPr txBox="1"/>
          <p:nvPr/>
        </p:nvSpPr>
        <p:spPr>
          <a:xfrm>
            <a:off x="9270675" y="5942174"/>
            <a:ext cx="3070184" cy="646331"/>
          </a:xfrm>
          <a:prstGeom prst="rect">
            <a:avLst/>
          </a:prstGeom>
          <a:noFill/>
        </p:spPr>
        <p:txBody>
          <a:bodyPr wrap="square">
            <a:spAutoFit/>
          </a:bodyPr>
          <a:lstStyle/>
          <a:p>
            <a:r>
              <a:rPr lang="en-GB" dirty="0">
                <a:hlinkClick r:id="rId3"/>
              </a:rPr>
              <a:t>Corporate Environmental Action Tracker - CDP</a:t>
            </a:r>
            <a:endParaRPr lang="en-GB" dirty="0"/>
          </a:p>
        </p:txBody>
      </p:sp>
      <p:sp>
        <p:nvSpPr>
          <p:cNvPr id="8" name="TextBox 7">
            <a:extLst>
              <a:ext uri="{FF2B5EF4-FFF2-40B4-BE49-F238E27FC236}">
                <a16:creationId xmlns:a16="http://schemas.microsoft.com/office/drawing/2014/main" id="{61BA970F-FA0A-2ABC-981D-66C6A10BDBCE}"/>
              </a:ext>
            </a:extLst>
          </p:cNvPr>
          <p:cNvSpPr txBox="1"/>
          <p:nvPr/>
        </p:nvSpPr>
        <p:spPr>
          <a:xfrm>
            <a:off x="316645" y="2551837"/>
            <a:ext cx="11539995" cy="3170099"/>
          </a:xfrm>
          <a:prstGeom prst="rect">
            <a:avLst/>
          </a:prstGeom>
          <a:noFill/>
        </p:spPr>
        <p:txBody>
          <a:bodyPr wrap="square">
            <a:spAutoFit/>
          </a:bodyPr>
          <a:lstStyle/>
          <a:p>
            <a:r>
              <a:rPr lang="en-GB" sz="2000" dirty="0"/>
              <a:t>We are going to explore the corporate environmental action tracker. </a:t>
            </a:r>
          </a:p>
          <a:p>
            <a:r>
              <a:rPr lang="en-GB" sz="2000" dirty="0"/>
              <a:t>Instructions: In pairs, explore the top 30 countries with the highest share of Corporate GHG: </a:t>
            </a:r>
            <a:r>
              <a:rPr lang="en-GB" sz="2000" dirty="0">
                <a:hlinkClick r:id="rId4"/>
              </a:rPr>
              <a:t>CDP</a:t>
            </a:r>
            <a:endParaRPr lang="en-GB" sz="2000" dirty="0"/>
          </a:p>
          <a:p>
            <a:r>
              <a:rPr lang="en-GB" sz="2000" b="1" dirty="0"/>
              <a:t>Are there any countries that surprise you? What do you notice about the sectors that are reporting?</a:t>
            </a:r>
          </a:p>
          <a:p>
            <a:endParaRPr lang="en-GB" sz="2000" b="1" dirty="0"/>
          </a:p>
          <a:p>
            <a:r>
              <a:rPr lang="en-GB" sz="2000" b="1" dirty="0"/>
              <a:t>Select a key industry (e.g. power and heat, industry, waste)</a:t>
            </a:r>
          </a:p>
          <a:p>
            <a:r>
              <a:rPr lang="en-GB" sz="2000" dirty="0"/>
              <a:t>Explore ‘Board Level Oversight’ for your industry in ‘Governance</a:t>
            </a:r>
            <a:r>
              <a:rPr lang="en-GB" sz="2000" b="1" dirty="0"/>
              <a:t>’: </a:t>
            </a:r>
            <a:r>
              <a:rPr lang="en-GB" sz="2000" dirty="0">
                <a:hlinkClick r:id="rId5"/>
              </a:rPr>
              <a:t>CDP</a:t>
            </a:r>
            <a:r>
              <a:rPr lang="en-GB" sz="2000" dirty="0"/>
              <a:t> </a:t>
            </a:r>
          </a:p>
          <a:p>
            <a:r>
              <a:rPr lang="en-GB" sz="2000" dirty="0"/>
              <a:t>What useful information can you detect? </a:t>
            </a:r>
            <a:endParaRPr lang="en-GB" sz="2000" b="1" dirty="0"/>
          </a:p>
          <a:p>
            <a:r>
              <a:rPr lang="en-GB" sz="2000" dirty="0"/>
              <a:t>What do you notice about ‘Climate Transition Planning’? </a:t>
            </a:r>
            <a:r>
              <a:rPr lang="en-GB" sz="2000" dirty="0">
                <a:hlinkClick r:id="rId6"/>
              </a:rPr>
              <a:t>CDP</a:t>
            </a:r>
            <a:endParaRPr lang="en-GB" sz="2000" dirty="0"/>
          </a:p>
          <a:p>
            <a:r>
              <a:rPr lang="en-GB" sz="2000" dirty="0"/>
              <a:t>How is your industry fairing in the challenge of reducing emissions? What recommendations would you put in place?</a:t>
            </a:r>
          </a:p>
        </p:txBody>
      </p:sp>
      <p:pic>
        <p:nvPicPr>
          <p:cNvPr id="4" name="Picture 3">
            <a:extLst>
              <a:ext uri="{FF2B5EF4-FFF2-40B4-BE49-F238E27FC236}">
                <a16:creationId xmlns:a16="http://schemas.microsoft.com/office/drawing/2014/main" id="{E6708444-550D-74FA-59F5-FFAFC714DB5E}"/>
              </a:ext>
            </a:extLst>
          </p:cNvPr>
          <p:cNvPicPr>
            <a:picLocks noChangeAspect="1"/>
          </p:cNvPicPr>
          <p:nvPr/>
        </p:nvPicPr>
        <p:blipFill rotWithShape="1">
          <a:blip r:embed="rId7" cstate="print">
            <a:extLst>
              <a:ext uri="{28A0092B-C50C-407E-A947-70E740481C1C}">
                <a14:useLocalDpi xmlns:a14="http://schemas.microsoft.com/office/drawing/2010/main"/>
              </a:ext>
            </a:extLst>
          </a:blip>
          <a:srcRect/>
          <a:stretch/>
        </p:blipFill>
        <p:spPr>
          <a:xfrm>
            <a:off x="5816602" y="74981"/>
            <a:ext cx="6375398" cy="2094852"/>
          </a:xfrm>
          <a:prstGeom prst="rect">
            <a:avLst/>
          </a:prstGeom>
        </p:spPr>
      </p:pic>
    </p:spTree>
    <p:extLst>
      <p:ext uri="{BB962C8B-B14F-4D97-AF65-F5344CB8AC3E}">
        <p14:creationId xmlns:p14="http://schemas.microsoft.com/office/powerpoint/2010/main" val="757414667"/>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59" name="Rectangle 10254">
            <a:extLst>
              <a:ext uri="{FF2B5EF4-FFF2-40B4-BE49-F238E27FC236}">
                <a16:creationId xmlns:a16="http://schemas.microsoft.com/office/drawing/2014/main" id="{1A9F7B4E-B03D-4F64-BE33-00D074458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45" name="Picture 10244" descr="Empty speech bubbles">
            <a:extLst>
              <a:ext uri="{FF2B5EF4-FFF2-40B4-BE49-F238E27FC236}">
                <a16:creationId xmlns:a16="http://schemas.microsoft.com/office/drawing/2014/main" id="{66FF8D31-867F-08C2-6196-5B92A2C3B53F}"/>
              </a:ext>
            </a:extLst>
          </p:cNvPr>
          <p:cNvPicPr>
            <a:picLocks noChangeAspect="1"/>
          </p:cNvPicPr>
          <p:nvPr/>
        </p:nvPicPr>
        <p:blipFill rotWithShape="1">
          <a:blip r:embed="rId3" cstate="print">
            <a:alphaModFix amt="40000"/>
            <a:extLst>
              <a:ext uri="{28A0092B-C50C-407E-A947-70E740481C1C}">
                <a14:useLocalDpi xmlns:a14="http://schemas.microsoft.com/office/drawing/2010/main"/>
              </a:ext>
            </a:extLst>
          </a:blip>
          <a:srcRect/>
          <a:stretch/>
        </p:blipFill>
        <p:spPr>
          <a:xfrm>
            <a:off x="20" y="10"/>
            <a:ext cx="12191980" cy="6857990"/>
          </a:xfrm>
          <a:prstGeom prst="rect">
            <a:avLst/>
          </a:prstGeom>
        </p:spPr>
      </p:pic>
      <p:sp>
        <p:nvSpPr>
          <p:cNvPr id="2" name="Rectangle 3"/>
          <p:cNvSpPr>
            <a:spLocks noGrp="1" noChangeArrowheads="1"/>
          </p:cNvSpPr>
          <p:nvPr>
            <p:ph type="title"/>
          </p:nvPr>
        </p:nvSpPr>
        <p:spPr>
          <a:xfrm>
            <a:off x="838200" y="365125"/>
            <a:ext cx="10515600" cy="1325563"/>
          </a:xfrm>
        </p:spPr>
        <p:txBody>
          <a:bodyPr>
            <a:normAutofit/>
          </a:bodyPr>
          <a:lstStyle/>
          <a:p>
            <a:pPr eaLnBrk="1" hangingPunct="1">
              <a:defRPr/>
            </a:pPr>
            <a:r>
              <a:rPr lang="en-US" sz="5400" b="1" u="sng" dirty="0">
                <a:solidFill>
                  <a:schemeClr val="bg1"/>
                </a:solidFill>
                <a:latin typeface="Calibri" pitchFamily="34" charset="0"/>
                <a:ea typeface="ＭＳ Ｐゴシック" pitchFamily="34" charset="-128"/>
              </a:rPr>
              <a:t>Activity</a:t>
            </a:r>
          </a:p>
        </p:txBody>
      </p:sp>
      <p:sp>
        <p:nvSpPr>
          <p:cNvPr id="10261" name="sketchy line">
            <a:extLst>
              <a:ext uri="{FF2B5EF4-FFF2-40B4-BE49-F238E27FC236}">
                <a16:creationId xmlns:a16="http://schemas.microsoft.com/office/drawing/2014/main" id="{7E2BE7F7-CA89-4002-ACCE-A478AEA24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4399" y="1681544"/>
            <a:ext cx="9692640" cy="18288"/>
          </a:xfrm>
          <a:custGeom>
            <a:avLst/>
            <a:gdLst>
              <a:gd name="connsiteX0" fmla="*/ 0 w 9692640"/>
              <a:gd name="connsiteY0" fmla="*/ 0 h 18288"/>
              <a:gd name="connsiteX1" fmla="*/ 401552 w 9692640"/>
              <a:gd name="connsiteY1" fmla="*/ 0 h 18288"/>
              <a:gd name="connsiteX2" fmla="*/ 996957 w 9692640"/>
              <a:gd name="connsiteY2" fmla="*/ 0 h 18288"/>
              <a:gd name="connsiteX3" fmla="*/ 1398509 w 9692640"/>
              <a:gd name="connsiteY3" fmla="*/ 0 h 18288"/>
              <a:gd name="connsiteX4" fmla="*/ 2090841 w 9692640"/>
              <a:gd name="connsiteY4" fmla="*/ 0 h 18288"/>
              <a:gd name="connsiteX5" fmla="*/ 2686246 w 9692640"/>
              <a:gd name="connsiteY5" fmla="*/ 0 h 18288"/>
              <a:gd name="connsiteX6" fmla="*/ 3475504 w 9692640"/>
              <a:gd name="connsiteY6" fmla="*/ 0 h 18288"/>
              <a:gd name="connsiteX7" fmla="*/ 4361688 w 9692640"/>
              <a:gd name="connsiteY7" fmla="*/ 0 h 18288"/>
              <a:gd name="connsiteX8" fmla="*/ 5054019 w 9692640"/>
              <a:gd name="connsiteY8" fmla="*/ 0 h 18288"/>
              <a:gd name="connsiteX9" fmla="*/ 5940204 w 9692640"/>
              <a:gd name="connsiteY9" fmla="*/ 0 h 18288"/>
              <a:gd name="connsiteX10" fmla="*/ 6632535 w 9692640"/>
              <a:gd name="connsiteY10" fmla="*/ 0 h 18288"/>
              <a:gd name="connsiteX11" fmla="*/ 7034087 w 9692640"/>
              <a:gd name="connsiteY11" fmla="*/ 0 h 18288"/>
              <a:gd name="connsiteX12" fmla="*/ 7532566 w 9692640"/>
              <a:gd name="connsiteY12" fmla="*/ 0 h 18288"/>
              <a:gd name="connsiteX13" fmla="*/ 8418750 w 9692640"/>
              <a:gd name="connsiteY13" fmla="*/ 0 h 18288"/>
              <a:gd name="connsiteX14" fmla="*/ 9692640 w 9692640"/>
              <a:gd name="connsiteY14" fmla="*/ 0 h 18288"/>
              <a:gd name="connsiteX15" fmla="*/ 9692640 w 9692640"/>
              <a:gd name="connsiteY15" fmla="*/ 18288 h 18288"/>
              <a:gd name="connsiteX16" fmla="*/ 9000309 w 9692640"/>
              <a:gd name="connsiteY16" fmla="*/ 18288 h 18288"/>
              <a:gd name="connsiteX17" fmla="*/ 8307977 w 9692640"/>
              <a:gd name="connsiteY17" fmla="*/ 18288 h 18288"/>
              <a:gd name="connsiteX18" fmla="*/ 7712572 w 9692640"/>
              <a:gd name="connsiteY18" fmla="*/ 18288 h 18288"/>
              <a:gd name="connsiteX19" fmla="*/ 7214093 w 9692640"/>
              <a:gd name="connsiteY19" fmla="*/ 18288 h 18288"/>
              <a:gd name="connsiteX20" fmla="*/ 6327909 w 9692640"/>
              <a:gd name="connsiteY20" fmla="*/ 18288 h 18288"/>
              <a:gd name="connsiteX21" fmla="*/ 5635578 w 9692640"/>
              <a:gd name="connsiteY21" fmla="*/ 18288 h 18288"/>
              <a:gd name="connsiteX22" fmla="*/ 4846320 w 9692640"/>
              <a:gd name="connsiteY22" fmla="*/ 18288 h 18288"/>
              <a:gd name="connsiteX23" fmla="*/ 4444768 w 9692640"/>
              <a:gd name="connsiteY23" fmla="*/ 18288 h 18288"/>
              <a:gd name="connsiteX24" fmla="*/ 3946289 w 9692640"/>
              <a:gd name="connsiteY24" fmla="*/ 18288 h 18288"/>
              <a:gd name="connsiteX25" fmla="*/ 3253958 w 9692640"/>
              <a:gd name="connsiteY25" fmla="*/ 18288 h 18288"/>
              <a:gd name="connsiteX26" fmla="*/ 2464700 w 9692640"/>
              <a:gd name="connsiteY26" fmla="*/ 18288 h 18288"/>
              <a:gd name="connsiteX27" fmla="*/ 2063148 w 9692640"/>
              <a:gd name="connsiteY27" fmla="*/ 18288 h 18288"/>
              <a:gd name="connsiteX28" fmla="*/ 1661595 w 9692640"/>
              <a:gd name="connsiteY28" fmla="*/ 18288 h 18288"/>
              <a:gd name="connsiteX29" fmla="*/ 969264 w 9692640"/>
              <a:gd name="connsiteY29" fmla="*/ 18288 h 18288"/>
              <a:gd name="connsiteX30" fmla="*/ 0 w 9692640"/>
              <a:gd name="connsiteY30" fmla="*/ 18288 h 18288"/>
              <a:gd name="connsiteX31" fmla="*/ 0 w 9692640"/>
              <a:gd name="connsiteY3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692640" h="18288" fill="none" extrusionOk="0">
                <a:moveTo>
                  <a:pt x="0" y="0"/>
                </a:moveTo>
                <a:cubicBezTo>
                  <a:pt x="142992" y="4732"/>
                  <a:pt x="265909" y="-3365"/>
                  <a:pt x="401552" y="0"/>
                </a:cubicBezTo>
                <a:cubicBezTo>
                  <a:pt x="537195" y="3365"/>
                  <a:pt x="738153" y="6482"/>
                  <a:pt x="996957" y="0"/>
                </a:cubicBezTo>
                <a:cubicBezTo>
                  <a:pt x="1255762" y="-6482"/>
                  <a:pt x="1280511" y="12509"/>
                  <a:pt x="1398509" y="0"/>
                </a:cubicBezTo>
                <a:cubicBezTo>
                  <a:pt x="1516507" y="-12509"/>
                  <a:pt x="1782573" y="-31523"/>
                  <a:pt x="2090841" y="0"/>
                </a:cubicBezTo>
                <a:cubicBezTo>
                  <a:pt x="2399109" y="31523"/>
                  <a:pt x="2488380" y="26286"/>
                  <a:pt x="2686246" y="0"/>
                </a:cubicBezTo>
                <a:cubicBezTo>
                  <a:pt x="2884112" y="-26286"/>
                  <a:pt x="3186024" y="-14734"/>
                  <a:pt x="3475504" y="0"/>
                </a:cubicBezTo>
                <a:cubicBezTo>
                  <a:pt x="3764984" y="14734"/>
                  <a:pt x="4053017" y="43292"/>
                  <a:pt x="4361688" y="0"/>
                </a:cubicBezTo>
                <a:cubicBezTo>
                  <a:pt x="4670359" y="-43292"/>
                  <a:pt x="4736164" y="-729"/>
                  <a:pt x="5054019" y="0"/>
                </a:cubicBezTo>
                <a:cubicBezTo>
                  <a:pt x="5371874" y="729"/>
                  <a:pt x="5543528" y="-22963"/>
                  <a:pt x="5940204" y="0"/>
                </a:cubicBezTo>
                <a:cubicBezTo>
                  <a:pt x="6336881" y="22963"/>
                  <a:pt x="6423838" y="6469"/>
                  <a:pt x="6632535" y="0"/>
                </a:cubicBezTo>
                <a:cubicBezTo>
                  <a:pt x="6841232" y="-6469"/>
                  <a:pt x="6852819" y="17036"/>
                  <a:pt x="7034087" y="0"/>
                </a:cubicBezTo>
                <a:cubicBezTo>
                  <a:pt x="7215355" y="-17036"/>
                  <a:pt x="7313136" y="11151"/>
                  <a:pt x="7532566" y="0"/>
                </a:cubicBezTo>
                <a:cubicBezTo>
                  <a:pt x="7751996" y="-11151"/>
                  <a:pt x="8015001" y="25614"/>
                  <a:pt x="8418750" y="0"/>
                </a:cubicBezTo>
                <a:cubicBezTo>
                  <a:pt x="8822499" y="-25614"/>
                  <a:pt x="9163239" y="48603"/>
                  <a:pt x="9692640" y="0"/>
                </a:cubicBezTo>
                <a:cubicBezTo>
                  <a:pt x="9691955" y="4437"/>
                  <a:pt x="9693170" y="10717"/>
                  <a:pt x="9692640" y="18288"/>
                </a:cubicBezTo>
                <a:cubicBezTo>
                  <a:pt x="9545125" y="42172"/>
                  <a:pt x="9164259" y="6706"/>
                  <a:pt x="9000309" y="18288"/>
                </a:cubicBezTo>
                <a:cubicBezTo>
                  <a:pt x="8836359" y="29870"/>
                  <a:pt x="8521035" y="-14108"/>
                  <a:pt x="8307977" y="18288"/>
                </a:cubicBezTo>
                <a:cubicBezTo>
                  <a:pt x="8094919" y="50684"/>
                  <a:pt x="7881757" y="11235"/>
                  <a:pt x="7712572" y="18288"/>
                </a:cubicBezTo>
                <a:cubicBezTo>
                  <a:pt x="7543387" y="25341"/>
                  <a:pt x="7358861" y="20625"/>
                  <a:pt x="7214093" y="18288"/>
                </a:cubicBezTo>
                <a:cubicBezTo>
                  <a:pt x="7069325" y="15951"/>
                  <a:pt x="6523705" y="52160"/>
                  <a:pt x="6327909" y="18288"/>
                </a:cubicBezTo>
                <a:cubicBezTo>
                  <a:pt x="6132113" y="-15584"/>
                  <a:pt x="5923847" y="21204"/>
                  <a:pt x="5635578" y="18288"/>
                </a:cubicBezTo>
                <a:cubicBezTo>
                  <a:pt x="5347309" y="15372"/>
                  <a:pt x="5114749" y="50642"/>
                  <a:pt x="4846320" y="18288"/>
                </a:cubicBezTo>
                <a:cubicBezTo>
                  <a:pt x="4577891" y="-14066"/>
                  <a:pt x="4576701" y="1487"/>
                  <a:pt x="4444768" y="18288"/>
                </a:cubicBezTo>
                <a:cubicBezTo>
                  <a:pt x="4312835" y="35089"/>
                  <a:pt x="4112575" y="15158"/>
                  <a:pt x="3946289" y="18288"/>
                </a:cubicBezTo>
                <a:cubicBezTo>
                  <a:pt x="3780003" y="21418"/>
                  <a:pt x="3396009" y="18797"/>
                  <a:pt x="3253958" y="18288"/>
                </a:cubicBezTo>
                <a:cubicBezTo>
                  <a:pt x="3111907" y="17779"/>
                  <a:pt x="2760272" y="57223"/>
                  <a:pt x="2464700" y="18288"/>
                </a:cubicBezTo>
                <a:cubicBezTo>
                  <a:pt x="2169128" y="-20647"/>
                  <a:pt x="2232262" y="7960"/>
                  <a:pt x="2063148" y="18288"/>
                </a:cubicBezTo>
                <a:cubicBezTo>
                  <a:pt x="1894034" y="28616"/>
                  <a:pt x="1799338" y="3019"/>
                  <a:pt x="1661595" y="18288"/>
                </a:cubicBezTo>
                <a:cubicBezTo>
                  <a:pt x="1523852" y="33557"/>
                  <a:pt x="1113928" y="-4352"/>
                  <a:pt x="969264" y="18288"/>
                </a:cubicBezTo>
                <a:cubicBezTo>
                  <a:pt x="824600" y="40928"/>
                  <a:pt x="356149" y="-3128"/>
                  <a:pt x="0" y="18288"/>
                </a:cubicBezTo>
                <a:cubicBezTo>
                  <a:pt x="-540" y="12521"/>
                  <a:pt x="894" y="7749"/>
                  <a:pt x="0" y="0"/>
                </a:cubicBezTo>
                <a:close/>
              </a:path>
              <a:path w="9692640" h="18288" stroke="0" extrusionOk="0">
                <a:moveTo>
                  <a:pt x="0" y="0"/>
                </a:moveTo>
                <a:cubicBezTo>
                  <a:pt x="162642" y="3864"/>
                  <a:pt x="346119" y="-18364"/>
                  <a:pt x="498479" y="0"/>
                </a:cubicBezTo>
                <a:cubicBezTo>
                  <a:pt x="650839" y="18364"/>
                  <a:pt x="712065" y="-9389"/>
                  <a:pt x="900031" y="0"/>
                </a:cubicBezTo>
                <a:cubicBezTo>
                  <a:pt x="1087997" y="9389"/>
                  <a:pt x="1177291" y="3685"/>
                  <a:pt x="1398509" y="0"/>
                </a:cubicBezTo>
                <a:cubicBezTo>
                  <a:pt x="1619727" y="-3685"/>
                  <a:pt x="1874008" y="-8897"/>
                  <a:pt x="2090841" y="0"/>
                </a:cubicBezTo>
                <a:cubicBezTo>
                  <a:pt x="2307674" y="8897"/>
                  <a:pt x="2573432" y="-313"/>
                  <a:pt x="2880099" y="0"/>
                </a:cubicBezTo>
                <a:cubicBezTo>
                  <a:pt x="3186766" y="313"/>
                  <a:pt x="3422577" y="10664"/>
                  <a:pt x="3766283" y="0"/>
                </a:cubicBezTo>
                <a:cubicBezTo>
                  <a:pt x="4109989" y="-10664"/>
                  <a:pt x="4342683" y="-32873"/>
                  <a:pt x="4652467" y="0"/>
                </a:cubicBezTo>
                <a:cubicBezTo>
                  <a:pt x="4962251" y="32873"/>
                  <a:pt x="5122120" y="29155"/>
                  <a:pt x="5247872" y="0"/>
                </a:cubicBezTo>
                <a:cubicBezTo>
                  <a:pt x="5373625" y="-29155"/>
                  <a:pt x="5749491" y="1706"/>
                  <a:pt x="6037130" y="0"/>
                </a:cubicBezTo>
                <a:cubicBezTo>
                  <a:pt x="6324769" y="-1706"/>
                  <a:pt x="6531407" y="1172"/>
                  <a:pt x="6729461" y="0"/>
                </a:cubicBezTo>
                <a:cubicBezTo>
                  <a:pt x="6927515" y="-1172"/>
                  <a:pt x="7096794" y="-1520"/>
                  <a:pt x="7324867" y="0"/>
                </a:cubicBezTo>
                <a:cubicBezTo>
                  <a:pt x="7552940" y="1520"/>
                  <a:pt x="7878827" y="-17110"/>
                  <a:pt x="8114124" y="0"/>
                </a:cubicBezTo>
                <a:cubicBezTo>
                  <a:pt x="8349421" y="17110"/>
                  <a:pt x="8334208" y="15114"/>
                  <a:pt x="8515677" y="0"/>
                </a:cubicBezTo>
                <a:cubicBezTo>
                  <a:pt x="8697146" y="-15114"/>
                  <a:pt x="9236164" y="22466"/>
                  <a:pt x="9692640" y="0"/>
                </a:cubicBezTo>
                <a:cubicBezTo>
                  <a:pt x="9692735" y="8251"/>
                  <a:pt x="9692514" y="12333"/>
                  <a:pt x="9692640" y="18288"/>
                </a:cubicBezTo>
                <a:cubicBezTo>
                  <a:pt x="9410102" y="47398"/>
                  <a:pt x="9172773" y="7109"/>
                  <a:pt x="9000309" y="18288"/>
                </a:cubicBezTo>
                <a:cubicBezTo>
                  <a:pt x="8827845" y="29467"/>
                  <a:pt x="8713608" y="28372"/>
                  <a:pt x="8501830" y="18288"/>
                </a:cubicBezTo>
                <a:cubicBezTo>
                  <a:pt x="8290052" y="8204"/>
                  <a:pt x="7893416" y="3561"/>
                  <a:pt x="7712572" y="18288"/>
                </a:cubicBezTo>
                <a:cubicBezTo>
                  <a:pt x="7531728" y="33015"/>
                  <a:pt x="7480716" y="17052"/>
                  <a:pt x="7311020" y="18288"/>
                </a:cubicBezTo>
                <a:cubicBezTo>
                  <a:pt x="7141324" y="19524"/>
                  <a:pt x="6962706" y="15975"/>
                  <a:pt x="6618688" y="18288"/>
                </a:cubicBezTo>
                <a:cubicBezTo>
                  <a:pt x="6274670" y="20601"/>
                  <a:pt x="6230664" y="-1692"/>
                  <a:pt x="6120210" y="18288"/>
                </a:cubicBezTo>
                <a:cubicBezTo>
                  <a:pt x="6009756" y="38268"/>
                  <a:pt x="5442516" y="28115"/>
                  <a:pt x="5234026" y="18288"/>
                </a:cubicBezTo>
                <a:cubicBezTo>
                  <a:pt x="5025536" y="8461"/>
                  <a:pt x="4953693" y="18182"/>
                  <a:pt x="4832473" y="18288"/>
                </a:cubicBezTo>
                <a:cubicBezTo>
                  <a:pt x="4711253" y="18394"/>
                  <a:pt x="4414565" y="-11251"/>
                  <a:pt x="4140142" y="18288"/>
                </a:cubicBezTo>
                <a:cubicBezTo>
                  <a:pt x="3865719" y="47827"/>
                  <a:pt x="3819081" y="16772"/>
                  <a:pt x="3738590" y="18288"/>
                </a:cubicBezTo>
                <a:cubicBezTo>
                  <a:pt x="3658099" y="19804"/>
                  <a:pt x="3427576" y="1385"/>
                  <a:pt x="3240111" y="18288"/>
                </a:cubicBezTo>
                <a:cubicBezTo>
                  <a:pt x="3052646" y="35191"/>
                  <a:pt x="2749652" y="-13914"/>
                  <a:pt x="2450853" y="18288"/>
                </a:cubicBezTo>
                <a:cubicBezTo>
                  <a:pt x="2152054" y="50490"/>
                  <a:pt x="1928331" y="61101"/>
                  <a:pt x="1564669" y="18288"/>
                </a:cubicBezTo>
                <a:cubicBezTo>
                  <a:pt x="1201007" y="-24525"/>
                  <a:pt x="1217828" y="-275"/>
                  <a:pt x="1066190" y="18288"/>
                </a:cubicBezTo>
                <a:cubicBezTo>
                  <a:pt x="914552" y="36851"/>
                  <a:pt x="418290" y="-14785"/>
                  <a:pt x="0" y="18288"/>
                </a:cubicBezTo>
                <a:cubicBezTo>
                  <a:pt x="641" y="14236"/>
                  <a:pt x="889" y="7550"/>
                  <a:pt x="0" y="0"/>
                </a:cubicBezTo>
                <a:close/>
              </a:path>
            </a:pathLst>
          </a:custGeom>
          <a:solidFill>
            <a:srgbClr val="FFFFFF">
              <a:alpha val="75000"/>
            </a:srgbClr>
          </a:solidFill>
          <a:ln w="44450" cap="rnd">
            <a:solidFill>
              <a:schemeClr val="bg1">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43" name="Rectangle 4"/>
          <p:cNvSpPr>
            <a:spLocks noGrp="1" noChangeArrowheads="1"/>
          </p:cNvSpPr>
          <p:nvPr>
            <p:ph idx="1"/>
          </p:nvPr>
        </p:nvSpPr>
        <p:spPr>
          <a:xfrm>
            <a:off x="838200" y="2004446"/>
            <a:ext cx="10515600" cy="4176897"/>
          </a:xfrm>
        </p:spPr>
        <p:txBody>
          <a:bodyPr>
            <a:normAutofit/>
          </a:bodyPr>
          <a:lstStyle/>
          <a:p>
            <a:pPr eaLnBrk="1" hangingPunct="1">
              <a:buFontTx/>
              <a:buNone/>
              <a:defRPr/>
            </a:pPr>
            <a:r>
              <a:rPr lang="en-GB" sz="2200" b="1" dirty="0">
                <a:solidFill>
                  <a:schemeClr val="bg1"/>
                </a:solidFill>
                <a:latin typeface="Calibri" pitchFamily="34" charset="0"/>
                <a:ea typeface="ＭＳ Ｐゴシック" pitchFamily="34" charset="-128"/>
              </a:rPr>
              <a:t>For next week:</a:t>
            </a:r>
          </a:p>
          <a:p>
            <a:pPr eaLnBrk="1" hangingPunct="1">
              <a:buFontTx/>
              <a:buNone/>
              <a:defRPr/>
            </a:pPr>
            <a:endParaRPr lang="en-GB" sz="2200" b="1" dirty="0">
              <a:solidFill>
                <a:schemeClr val="bg1"/>
              </a:solidFill>
              <a:latin typeface="Calibri" pitchFamily="34" charset="0"/>
              <a:ea typeface="ＭＳ Ｐゴシック" pitchFamily="34" charset="-128"/>
            </a:endParaRPr>
          </a:p>
          <a:p>
            <a:pPr>
              <a:defRPr/>
            </a:pPr>
            <a:r>
              <a:rPr lang="en-GB" sz="2200" b="1" dirty="0">
                <a:solidFill>
                  <a:schemeClr val="bg1"/>
                </a:solidFill>
                <a:latin typeface="Calibri" pitchFamily="34" charset="0"/>
                <a:ea typeface="ＭＳ Ｐゴシック" pitchFamily="34" charset="-128"/>
              </a:rPr>
              <a:t>Find 2 examples of ESG statements. </a:t>
            </a:r>
          </a:p>
          <a:p>
            <a:pPr>
              <a:defRPr/>
            </a:pPr>
            <a:r>
              <a:rPr lang="en-GB" sz="2200" b="1" dirty="0">
                <a:solidFill>
                  <a:schemeClr val="bg1"/>
                </a:solidFill>
                <a:latin typeface="Calibri" pitchFamily="34" charset="0"/>
                <a:ea typeface="ＭＳ Ｐゴシック" pitchFamily="34" charset="-128"/>
              </a:rPr>
              <a:t>Write an ESG statement for an agricultural company based in Wales (select company of your choice). </a:t>
            </a:r>
          </a:p>
          <a:p>
            <a:pPr>
              <a:defRPr/>
            </a:pPr>
            <a:r>
              <a:rPr lang="en-GB" sz="2200" b="1" dirty="0">
                <a:solidFill>
                  <a:schemeClr val="bg1"/>
                </a:solidFill>
                <a:latin typeface="Calibri" pitchFamily="34" charset="0"/>
                <a:ea typeface="ＭＳ Ｐゴシック" pitchFamily="34" charset="-128"/>
              </a:rPr>
              <a:t>Use relevant policy in your ESG statement. </a:t>
            </a:r>
          </a:p>
          <a:p>
            <a:pPr eaLnBrk="1" hangingPunct="1">
              <a:buFontTx/>
              <a:buNone/>
              <a:defRPr/>
            </a:pPr>
            <a:endParaRPr lang="en-US" sz="2200" dirty="0">
              <a:solidFill>
                <a:schemeClr val="bg1"/>
              </a:solidFill>
              <a:ea typeface="ＭＳ Ｐゴシック" pitchFamily="34" charset="-128"/>
            </a:endParaRPr>
          </a:p>
          <a:p>
            <a:pPr eaLnBrk="1" hangingPunct="1">
              <a:buFontTx/>
              <a:buNone/>
              <a:defRPr/>
            </a:pPr>
            <a:endParaRPr lang="en-US" sz="2200" dirty="0">
              <a:solidFill>
                <a:schemeClr val="bg1"/>
              </a:solidFill>
              <a:ea typeface="ＭＳ Ｐゴシック" pitchFamily="34" charset="-128"/>
            </a:endParaRPr>
          </a:p>
        </p:txBody>
      </p:sp>
    </p:spTree>
  </p:cSld>
  <p:clrMapOvr>
    <a:overrideClrMapping bg1="lt1" tx1="dk1" bg2="lt2" tx2="dk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FB7C8EC3559F764AA080F30F794D2AD4" ma:contentTypeVersion="13" ma:contentTypeDescription="Create a new document." ma:contentTypeScope="" ma:versionID="8221e1a10f8d3d6b3e50db903b46b569">
  <xsd:schema xmlns:xsd="http://www.w3.org/2001/XMLSchema" xmlns:xs="http://www.w3.org/2001/XMLSchema" xmlns:p="http://schemas.microsoft.com/office/2006/metadata/properties" xmlns:ns3="d2d6d51c-be45-489c-bfaa-c0c3d4c0c982" xmlns:ns4="696490a5-0429-499a-a254-a60426c02ef0" targetNamespace="http://schemas.microsoft.com/office/2006/metadata/properties" ma:root="true" ma:fieldsID="3ba10b0d6a078fc71870206bb1a5dc39" ns3:_="" ns4:_="">
    <xsd:import namespace="d2d6d51c-be45-489c-bfaa-c0c3d4c0c982"/>
    <xsd:import namespace="696490a5-0429-499a-a254-a60426c02ef0"/>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OCR" minOccurs="0"/>
                <xsd:element ref="ns4:MediaServiceLocation" minOccurs="0"/>
                <xsd:element ref="ns4:MediaServiceGenerationTime" minOccurs="0"/>
                <xsd:element ref="ns4:MediaServiceEventHashCode"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2d6d51c-be45-489c-bfaa-c0c3d4c0c982"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96490a5-0429-499a-a254-a60426c02ef0"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MediaServiceAutoTags"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XMLData LayoutName="TwoColumnsWithChart"/>
</file>

<file path=customXml/item5.xml><?xml version="1.0" encoding="utf-8"?>
<XMLData LayoutName="Blank"/>
</file>

<file path=customXml/item6.xml><?xml version="1.0" encoding="utf-8"?>
<XMLData LayoutName="Blank"/>
</file>

<file path=customXml/item7.xml><?xml version="1.0" encoding="utf-8"?>
<XMLData LayoutName="Blank"/>
</file>

<file path=customXml/item8.xml><?xml version="1.0" encoding="utf-8"?>
<XMLData LayoutName="Blank"/>
</file>

<file path=customXml/itemProps1.xml><?xml version="1.0" encoding="utf-8"?>
<ds:datastoreItem xmlns:ds="http://schemas.openxmlformats.org/officeDocument/2006/customXml" ds:itemID="{8CADE0A4-ED47-4F7C-9FDE-D8325BA0067C}">
  <ds:schemaRefs>
    <ds:schemaRef ds:uri="http://schemas.microsoft.com/sharepoint/v3/contenttype/forms"/>
  </ds:schemaRefs>
</ds:datastoreItem>
</file>

<file path=customXml/itemProps2.xml><?xml version="1.0" encoding="utf-8"?>
<ds:datastoreItem xmlns:ds="http://schemas.openxmlformats.org/officeDocument/2006/customXml" ds:itemID="{9EBF5694-052B-456A-BDB4-2B08114922D7}">
  <ds:schemaRefs>
    <ds:schemaRef ds:uri="696490a5-0429-499a-a254-a60426c02ef0"/>
    <ds:schemaRef ds:uri="http://schemas.microsoft.com/office/2006/documentManagement/types"/>
    <ds:schemaRef ds:uri="http://schemas.microsoft.com/office/2006/metadata/properties"/>
    <ds:schemaRef ds:uri="http://purl.org/dc/elements/1.1/"/>
    <ds:schemaRef ds:uri="http://schemas.openxmlformats.org/package/2006/metadata/core-properties"/>
    <ds:schemaRef ds:uri="http://schemas.microsoft.com/office/infopath/2007/PartnerControls"/>
    <ds:schemaRef ds:uri="http://purl.org/dc/terms/"/>
    <ds:schemaRef ds:uri="d2d6d51c-be45-489c-bfaa-c0c3d4c0c982"/>
    <ds:schemaRef ds:uri="http://www.w3.org/XML/1998/namespace"/>
    <ds:schemaRef ds:uri="http://purl.org/dc/dcmitype/"/>
  </ds:schemaRefs>
</ds:datastoreItem>
</file>

<file path=customXml/itemProps3.xml><?xml version="1.0" encoding="utf-8"?>
<ds:datastoreItem xmlns:ds="http://schemas.openxmlformats.org/officeDocument/2006/customXml" ds:itemID="{27B9E0A2-6251-4882-8251-EE10678CD93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2d6d51c-be45-489c-bfaa-c0c3d4c0c982"/>
    <ds:schemaRef ds:uri="696490a5-0429-499a-a254-a60426c02ef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93A86607-5F9D-4012-9B6E-138265FAD43C}">
  <ds:schemaRefs/>
</ds:datastoreItem>
</file>

<file path=customXml/itemProps5.xml><?xml version="1.0" encoding="utf-8"?>
<ds:datastoreItem xmlns:ds="http://schemas.openxmlformats.org/officeDocument/2006/customXml" ds:itemID="{692569F7-A1A1-4D69-9851-D0173AABC64B}">
  <ds:schemaRefs/>
</ds:datastoreItem>
</file>

<file path=customXml/itemProps6.xml><?xml version="1.0" encoding="utf-8"?>
<ds:datastoreItem xmlns:ds="http://schemas.openxmlformats.org/officeDocument/2006/customXml" ds:itemID="{367D26BB-C434-45A9-9FFA-7E20C0394DE9}">
  <ds:schemaRefs/>
</ds:datastoreItem>
</file>

<file path=customXml/itemProps7.xml><?xml version="1.0" encoding="utf-8"?>
<ds:datastoreItem xmlns:ds="http://schemas.openxmlformats.org/officeDocument/2006/customXml" ds:itemID="{8EBCD33F-981F-4D79-A89D-F01CCE89E905}">
  <ds:schemaRefs/>
</ds:datastoreItem>
</file>

<file path=customXml/itemProps8.xml><?xml version="1.0" encoding="utf-8"?>
<ds:datastoreItem xmlns:ds="http://schemas.openxmlformats.org/officeDocument/2006/customXml" ds:itemID="{793FA308-1227-44C8-9574-03E1CC0A2A2B}">
  <ds:schemaRefs/>
</ds:datastoreItem>
</file>

<file path=docProps/app.xml><?xml version="1.0" encoding="utf-8"?>
<Properties xmlns="http://schemas.openxmlformats.org/officeDocument/2006/extended-properties" xmlns:vt="http://schemas.openxmlformats.org/officeDocument/2006/docPropsVTypes">
  <Template>Office Theme 2013 - 2022</Template>
  <TotalTime>10242</TotalTime>
  <Words>3251</Words>
  <Application>Microsoft Office PowerPoint</Application>
  <PresentationFormat>Widescreen</PresentationFormat>
  <Paragraphs>347</Paragraphs>
  <Slides>55</Slides>
  <Notes>27</Notes>
  <HiddenSlides>0</HiddenSlides>
  <MMClips>0</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55</vt:i4>
      </vt:variant>
    </vt:vector>
  </HeadingPairs>
  <TitlesOfParts>
    <vt:vector size="68" baseType="lpstr">
      <vt:lpstr>alrightsans-regular</vt:lpstr>
      <vt:lpstr>-apple-system</vt:lpstr>
      <vt:lpstr>Meiryo</vt:lpstr>
      <vt:lpstr>System Font Regular</vt:lpstr>
      <vt:lpstr>Arial</vt:lpstr>
      <vt:lpstr>Calibri</vt:lpstr>
      <vt:lpstr>Calibri Light</vt:lpstr>
      <vt:lpstr>Gill Sans MT</vt:lpstr>
      <vt:lpstr>Neue Haas Grotesk Text Pro</vt:lpstr>
      <vt:lpstr>Times New Roman</vt:lpstr>
      <vt:lpstr>Verdana</vt:lpstr>
      <vt:lpstr>Wingdings 3</vt:lpstr>
      <vt:lpstr>Office Theme</vt:lpstr>
      <vt:lpstr>Governance and strategic management   </vt:lpstr>
      <vt:lpstr>Governance  </vt:lpstr>
      <vt:lpstr>First…. government  </vt:lpstr>
      <vt:lpstr>What is government?</vt:lpstr>
      <vt:lpstr>How do governments compare?</vt:lpstr>
      <vt:lpstr>How do governments compare?</vt:lpstr>
      <vt:lpstr>Dictatorship</vt:lpstr>
      <vt:lpstr>Oligarchy</vt:lpstr>
      <vt:lpstr>Democracy</vt:lpstr>
      <vt:lpstr>Quotes about Democracy</vt:lpstr>
      <vt:lpstr>Then…. governance  </vt:lpstr>
      <vt:lpstr>Governance</vt:lpstr>
      <vt:lpstr>Governance</vt:lpstr>
      <vt:lpstr>Governance</vt:lpstr>
      <vt:lpstr>Governance</vt:lpstr>
      <vt:lpstr>Governance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Why good governance matters  </vt:lpstr>
      <vt:lpstr>Environmental Governance</vt:lpstr>
      <vt:lpstr>Governance and Environment</vt:lpstr>
      <vt:lpstr>Functions of  Governance </vt:lpstr>
      <vt:lpstr>Functions of  Governance (cont…)</vt:lpstr>
      <vt:lpstr>Functions of  Governance (cont…)</vt:lpstr>
      <vt:lpstr>Functions of  Governance (cont…)</vt:lpstr>
      <vt:lpstr>Governance Theories</vt:lpstr>
      <vt:lpstr>Good governance</vt:lpstr>
      <vt:lpstr>PowerPoint Presentation</vt:lpstr>
      <vt:lpstr>Basic features of good governance </vt:lpstr>
      <vt:lpstr>Governance theory</vt:lpstr>
      <vt:lpstr>Governance Theories</vt:lpstr>
      <vt:lpstr>Governance Theories</vt:lpstr>
      <vt:lpstr>Environment Governance Theories</vt:lpstr>
      <vt:lpstr>Environmental Governance around the world</vt:lpstr>
      <vt:lpstr>The Case for Sustainable Business Has Come of Age</vt:lpstr>
      <vt:lpstr> Environmental, Social, and Governance (ESG) </vt:lpstr>
      <vt:lpstr>What is ESG?</vt:lpstr>
      <vt:lpstr>ESG is a global issue</vt:lpstr>
      <vt:lpstr>Changing Attitudes of Investors Towards ESG</vt:lpstr>
      <vt:lpstr>Changing Attitudes of Investors Towards ESG</vt:lpstr>
      <vt:lpstr>Key Components of ESG</vt:lpstr>
      <vt:lpstr>Boeing ESG Example</vt:lpstr>
      <vt:lpstr>PowerPoint Presentation</vt:lpstr>
      <vt:lpstr>Corporate Governance Institute ESG Ratings</vt:lpstr>
      <vt:lpstr>Corporate Governance Institute ESG Ratings</vt:lpstr>
      <vt:lpstr>Activity – Carbon Disclosure Project  </vt:lpstr>
      <vt:lpstr>Disclosure </vt:lpstr>
      <vt:lpstr>Steps 1 to 5</vt:lpstr>
      <vt:lpstr>Activity</vt:lpstr>
      <vt:lpstr>Activity</vt:lpstr>
    </vt:vector>
  </TitlesOfParts>
  <Company>swan</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Planned System</dc:title>
  <dc:creator>Alissa</dc:creator>
  <cp:lastModifiedBy>Alissa Flatley</cp:lastModifiedBy>
  <cp:revision>321</cp:revision>
  <cp:lastPrinted>2002-03-04T13:59:26Z</cp:lastPrinted>
  <dcterms:created xsi:type="dcterms:W3CDTF">2001-11-15T19:13:35Z</dcterms:created>
  <dcterms:modified xsi:type="dcterms:W3CDTF">2023-10-18T06:54:04Z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0x010100FB7C8EC3559F764AA080F30F794D2AD4</vt:lpwstr>
  </property>
</Properties>
</file>