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D949699-41EB-4C22-AB74-1CBD9EC1ACD9}" v="34" dt="2023-06-01T16:12:37.1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63" d="100"/>
          <a:sy n="63" d="100"/>
        </p:scale>
        <p:origin x="728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Piscoci" userId="0f8ad469dce2730d" providerId="LiveId" clId="{FD949699-41EB-4C22-AB74-1CBD9EC1ACD9}"/>
    <pc:docChg chg="custSel modSld">
      <pc:chgData name="Cristina Piscoci" userId="0f8ad469dce2730d" providerId="LiveId" clId="{FD949699-41EB-4C22-AB74-1CBD9EC1ACD9}" dt="2023-06-01T19:57:52.655" v="1516" actId="20577"/>
      <pc:docMkLst>
        <pc:docMk/>
      </pc:docMkLst>
      <pc:sldChg chg="modSp mod">
        <pc:chgData name="Cristina Piscoci" userId="0f8ad469dce2730d" providerId="LiveId" clId="{FD949699-41EB-4C22-AB74-1CBD9EC1ACD9}" dt="2023-06-01T16:51:19.125" v="1495" actId="14100"/>
        <pc:sldMkLst>
          <pc:docMk/>
          <pc:sldMk cId="1809067292" sldId="256"/>
        </pc:sldMkLst>
        <pc:spChg chg="mod">
          <ac:chgData name="Cristina Piscoci" userId="0f8ad469dce2730d" providerId="LiveId" clId="{FD949699-41EB-4C22-AB74-1CBD9EC1ACD9}" dt="2023-06-01T16:51:19.125" v="1495" actId="14100"/>
          <ac:spMkLst>
            <pc:docMk/>
            <pc:sldMk cId="1809067292" sldId="256"/>
            <ac:spMk id="2" creationId="{0629C21E-379D-2B01-ABA8-84A08EB9EF94}"/>
          </ac:spMkLst>
        </pc:spChg>
        <pc:spChg chg="mod">
          <ac:chgData name="Cristina Piscoci" userId="0f8ad469dce2730d" providerId="LiveId" clId="{FD949699-41EB-4C22-AB74-1CBD9EC1ACD9}" dt="2023-06-01T16:50:50.588" v="1491" actId="207"/>
          <ac:spMkLst>
            <pc:docMk/>
            <pc:sldMk cId="1809067292" sldId="256"/>
            <ac:spMk id="3" creationId="{C26133A6-8036-8DD3-0B56-E63F40E90D8F}"/>
          </ac:spMkLst>
        </pc:spChg>
      </pc:sldChg>
      <pc:sldChg chg="addSp delSp modSp mod setBg delDesignElem">
        <pc:chgData name="Cristina Piscoci" userId="0f8ad469dce2730d" providerId="LiveId" clId="{FD949699-41EB-4C22-AB74-1CBD9EC1ACD9}" dt="2023-06-01T19:57:52.655" v="1516" actId="20577"/>
        <pc:sldMkLst>
          <pc:docMk/>
          <pc:sldMk cId="3784022684" sldId="257"/>
        </pc:sldMkLst>
        <pc:spChg chg="mod">
          <ac:chgData name="Cristina Piscoci" userId="0f8ad469dce2730d" providerId="LiveId" clId="{FD949699-41EB-4C22-AB74-1CBD9EC1ACD9}" dt="2023-06-01T16:16:14.949" v="1355" actId="14100"/>
          <ac:spMkLst>
            <pc:docMk/>
            <pc:sldMk cId="3784022684" sldId="257"/>
            <ac:spMk id="2" creationId="{19310901-8B4E-971E-A409-0664B3FECDE2}"/>
          </ac:spMkLst>
        </pc:spChg>
        <pc:spChg chg="mod">
          <ac:chgData name="Cristina Piscoci" userId="0f8ad469dce2730d" providerId="LiveId" clId="{FD949699-41EB-4C22-AB74-1CBD9EC1ACD9}" dt="2023-06-01T16:02:40.575" v="1092" actId="14100"/>
          <ac:spMkLst>
            <pc:docMk/>
            <pc:sldMk cId="3784022684" sldId="257"/>
            <ac:spMk id="4" creationId="{A54682D9-1129-D0F9-9147-1DB8BA139EB3}"/>
          </ac:spMkLst>
        </pc:spChg>
        <pc:spChg chg="add mod">
          <ac:chgData name="Cristina Piscoci" userId="0f8ad469dce2730d" providerId="LiveId" clId="{FD949699-41EB-4C22-AB74-1CBD9EC1ACD9}" dt="2023-06-01T16:04:52.218" v="1183" actId="20577"/>
          <ac:spMkLst>
            <pc:docMk/>
            <pc:sldMk cId="3784022684" sldId="257"/>
            <ac:spMk id="5" creationId="{88FB2605-E0E3-0BC9-BBFE-E0379E984319}"/>
          </ac:spMkLst>
        </pc:spChg>
        <pc:spChg chg="add del mod">
          <ac:chgData name="Cristina Piscoci" userId="0f8ad469dce2730d" providerId="LiveId" clId="{FD949699-41EB-4C22-AB74-1CBD9EC1ACD9}" dt="2023-06-01T16:06:25.256" v="1186" actId="21"/>
          <ac:spMkLst>
            <pc:docMk/>
            <pc:sldMk cId="3784022684" sldId="257"/>
            <ac:spMk id="6" creationId="{1CB65094-FAE5-EF8F-D324-0329F1F137E7}"/>
          </ac:spMkLst>
        </pc:spChg>
        <pc:spChg chg="add del">
          <ac:chgData name="Cristina Piscoci" userId="0f8ad469dce2730d" providerId="LiveId" clId="{FD949699-41EB-4C22-AB74-1CBD9EC1ACD9}" dt="2023-06-01T16:06:32.420" v="1187" actId="21"/>
          <ac:spMkLst>
            <pc:docMk/>
            <pc:sldMk cId="3784022684" sldId="257"/>
            <ac:spMk id="7" creationId="{4C93156A-04EC-6A6E-C1E7-7123FFA9258E}"/>
          </ac:spMkLst>
        </pc:spChg>
        <pc:spChg chg="add mod">
          <ac:chgData name="Cristina Piscoci" userId="0f8ad469dce2730d" providerId="LiveId" clId="{FD949699-41EB-4C22-AB74-1CBD9EC1ACD9}" dt="2023-06-01T19:57:52.655" v="1516" actId="20577"/>
          <ac:spMkLst>
            <pc:docMk/>
            <pc:sldMk cId="3784022684" sldId="257"/>
            <ac:spMk id="8" creationId="{A8FA1275-4FAB-84DB-CB0E-6B3836BB9F63}"/>
          </ac:spMkLst>
        </pc:spChg>
        <pc:spChg chg="add del mod">
          <ac:chgData name="Cristina Piscoci" userId="0f8ad469dce2730d" providerId="LiveId" clId="{FD949699-41EB-4C22-AB74-1CBD9EC1ACD9}" dt="2023-06-01T16:07:23.749" v="1220"/>
          <ac:spMkLst>
            <pc:docMk/>
            <pc:sldMk cId="3784022684" sldId="257"/>
            <ac:spMk id="9" creationId="{AED7358E-C131-DD82-5C00-6EBE0372497C}"/>
          </ac:spMkLst>
        </pc:spChg>
        <pc:spChg chg="add mod">
          <ac:chgData name="Cristina Piscoci" userId="0f8ad469dce2730d" providerId="LiveId" clId="{FD949699-41EB-4C22-AB74-1CBD9EC1ACD9}" dt="2023-06-01T16:15:48.086" v="1353" actId="20577"/>
          <ac:spMkLst>
            <pc:docMk/>
            <pc:sldMk cId="3784022684" sldId="257"/>
            <ac:spMk id="10" creationId="{677058F1-359E-CAB2-BD53-5064BD5E32F1}"/>
          </ac:spMkLst>
        </pc:spChg>
        <pc:spChg chg="del">
          <ac:chgData name="Cristina Piscoci" userId="0f8ad469dce2730d" providerId="LiveId" clId="{FD949699-41EB-4C22-AB74-1CBD9EC1ACD9}" dt="2023-06-01T09:46:19.971" v="10" actId="26606"/>
          <ac:spMkLst>
            <pc:docMk/>
            <pc:sldMk cId="3784022684" sldId="257"/>
            <ac:spMk id="1040" creationId="{A7B99495-F43F-4D80-A44F-2CB4764EB90B}"/>
          </ac:spMkLst>
        </pc:spChg>
        <pc:spChg chg="del">
          <ac:chgData name="Cristina Piscoci" userId="0f8ad469dce2730d" providerId="LiveId" clId="{FD949699-41EB-4C22-AB74-1CBD9EC1ACD9}" dt="2023-06-01T09:46:19.971" v="10" actId="26606"/>
          <ac:spMkLst>
            <pc:docMk/>
            <pc:sldMk cId="3784022684" sldId="257"/>
            <ac:spMk id="1041" creationId="{D2B783EE-0239-4717-BBEA-8C9EAC61C824}"/>
          </ac:spMkLst>
        </pc:spChg>
        <pc:spChg chg="del">
          <ac:chgData name="Cristina Piscoci" userId="0f8ad469dce2730d" providerId="LiveId" clId="{FD949699-41EB-4C22-AB74-1CBD9EC1ACD9}" dt="2023-06-01T09:46:19.971" v="10" actId="26606"/>
          <ac:spMkLst>
            <pc:docMk/>
            <pc:sldMk cId="3784022684" sldId="257"/>
            <ac:spMk id="1042" creationId="{70BEB1E7-2F88-40BC-B73D-42E5B6F80BFC}"/>
          </ac:spMkLst>
        </pc:spChg>
        <pc:spChg chg="add del">
          <ac:chgData name="Cristina Piscoci" userId="0f8ad469dce2730d" providerId="LiveId" clId="{FD949699-41EB-4C22-AB74-1CBD9EC1ACD9}" dt="2023-06-01T14:55:02.962" v="249"/>
          <ac:spMkLst>
            <pc:docMk/>
            <pc:sldMk cId="3784022684" sldId="257"/>
            <ac:spMk id="1047" creationId="{B3684CCF-CEBB-4D8E-A366-95E43D4C790B}"/>
          </ac:spMkLst>
        </pc:spChg>
        <pc:spChg chg="add del">
          <ac:chgData name="Cristina Piscoci" userId="0f8ad469dce2730d" providerId="LiveId" clId="{FD949699-41EB-4C22-AB74-1CBD9EC1ACD9}" dt="2023-06-01T14:55:02.962" v="249"/>
          <ac:spMkLst>
            <pc:docMk/>
            <pc:sldMk cId="3784022684" sldId="257"/>
            <ac:spMk id="1049" creationId="{70BEB1E7-2F88-40BC-B73D-42E5B6F80BFC}"/>
          </ac:spMkLst>
        </pc:spChg>
        <pc:picChg chg="add mod">
          <ac:chgData name="Cristina Piscoci" userId="0f8ad469dce2730d" providerId="LiveId" clId="{FD949699-41EB-4C22-AB74-1CBD9EC1ACD9}" dt="2023-06-01T14:59:20.155" v="277" actId="1076"/>
          <ac:picMkLst>
            <pc:docMk/>
            <pc:sldMk cId="3784022684" sldId="257"/>
            <ac:picMk id="3" creationId="{03481700-CD31-D67F-CCE6-9FBE1A1405EF}"/>
          </ac:picMkLst>
        </pc:picChg>
        <pc:picChg chg="mod">
          <ac:chgData name="Cristina Piscoci" userId="0f8ad469dce2730d" providerId="LiveId" clId="{FD949699-41EB-4C22-AB74-1CBD9EC1ACD9}" dt="2023-06-01T14:59:30.706" v="279" actId="14100"/>
          <ac:picMkLst>
            <pc:docMk/>
            <pc:sldMk cId="3784022684" sldId="257"/>
            <ac:picMk id="1026" creationId="{69083824-2547-01FF-C13A-4A53A8A41E77}"/>
          </ac:picMkLst>
        </pc:picChg>
        <pc:picChg chg="mod">
          <ac:chgData name="Cristina Piscoci" userId="0f8ad469dce2730d" providerId="LiveId" clId="{FD949699-41EB-4C22-AB74-1CBD9EC1ACD9}" dt="2023-06-01T14:59:47.989" v="282" actId="14100"/>
          <ac:picMkLst>
            <pc:docMk/>
            <pc:sldMk cId="3784022684" sldId="257"/>
            <ac:picMk id="1028" creationId="{2129BC61-FCBC-3C62-1D6E-9A50A89375D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193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503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261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549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018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744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484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94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687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852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9338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100821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5948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3861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353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4090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8117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B150A-28B3-416A-B87C-E8537196AA8E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86A68A-5E22-4F3C-99BD-49354A3F2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0802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9C21E-379D-2B01-ABA8-84A08EB9EF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5784" y="215757"/>
            <a:ext cx="8952215" cy="2373331"/>
          </a:xfrm>
        </p:spPr>
        <p:txBody>
          <a:bodyPr/>
          <a:lstStyle/>
          <a:p>
            <a:r>
              <a:rPr lang="en-GB" b="1" dirty="0">
                <a:solidFill>
                  <a:schemeClr val="accent2">
                    <a:lumMod val="75000"/>
                  </a:schemeClr>
                </a:solidFill>
              </a:rPr>
              <a:t>Hotel Event </a:t>
            </a:r>
            <a:r>
              <a:rPr lang="en-GB" b="1" dirty="0" err="1">
                <a:solidFill>
                  <a:schemeClr val="accent2">
                    <a:lumMod val="75000"/>
                  </a:schemeClr>
                </a:solidFill>
              </a:rPr>
              <a:t>advertisment</a:t>
            </a:r>
            <a:endParaRPr lang="en-GB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6133A6-8036-8DD3-0B56-E63F40E90D8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Student name: Cristina veronica </a:t>
            </a:r>
            <a:r>
              <a:rPr lang="en-GB" b="1" dirty="0" err="1">
                <a:solidFill>
                  <a:schemeClr val="bg1"/>
                </a:solidFill>
              </a:rPr>
              <a:t>vlasceanu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Student id: 2125765</a:t>
            </a:r>
          </a:p>
          <a:p>
            <a:r>
              <a:rPr lang="en-GB" b="1" dirty="0">
                <a:solidFill>
                  <a:schemeClr val="bg1"/>
                </a:solidFill>
              </a:rPr>
              <a:t>Lecturers name: Rodrigo f. </a:t>
            </a:r>
            <a:r>
              <a:rPr lang="en-GB" b="1" dirty="0" err="1">
                <a:solidFill>
                  <a:schemeClr val="bg1"/>
                </a:solidFill>
              </a:rPr>
              <a:t>aguilera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90672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10901-8B4E-971E-A409-0664B3FEC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8930" y="38332"/>
            <a:ext cx="6041205" cy="88634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Laissez -</a:t>
            </a:r>
            <a:r>
              <a:rPr lang="en-US" sz="18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vous</a:t>
            </a:r>
            <a:r>
              <a:rPr lang="en-US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</a:t>
            </a:r>
            <a:r>
              <a:rPr lang="fr-FR" sz="18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éduire</a:t>
            </a:r>
            <a:r>
              <a:rPr lang="fr-FR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par le festival des lumières le plus populaire de Lyon avec </a:t>
            </a:r>
            <a:r>
              <a:rPr lang="fr-FR" sz="18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Indilla</a:t>
            </a:r>
            <a:r>
              <a:rPr lang="fr-FR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et l’</a:t>
            </a:r>
            <a:r>
              <a:rPr lang="fr-FR" sz="18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hotel</a:t>
            </a:r>
            <a:r>
              <a:rPr lang="fr-FR" sz="1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fr-FR" sz="24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Fourviere</a:t>
            </a:r>
            <a:endParaRPr lang="en-US" sz="24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Exterior">
            <a:extLst>
              <a:ext uri="{FF2B5EF4-FFF2-40B4-BE49-F238E27FC236}">
                <a16:creationId xmlns:a16="http://schemas.microsoft.com/office/drawing/2014/main" id="{69083824-2547-01FF-C13A-4A53A8A41E77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71" r="6574" b="-4"/>
          <a:stretch/>
        </p:blipFill>
        <p:spPr bwMode="auto">
          <a:xfrm>
            <a:off x="7602876" y="-92465"/>
            <a:ext cx="2722652" cy="2465796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4682D9-1129-D0F9-9147-1DB8BA139E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0431" y="924674"/>
            <a:ext cx="3657600" cy="5034337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algn="ctr"/>
            <a:r>
              <a:rPr lang="en-US" sz="2000" dirty="0"/>
              <a:t>Menu</a:t>
            </a:r>
          </a:p>
          <a:p>
            <a:r>
              <a:rPr lang="en-US" sz="2000" dirty="0"/>
              <a:t>De petit-dejeuner: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Pain au </a:t>
            </a:r>
            <a:r>
              <a:rPr lang="en-US" sz="2000" dirty="0" err="1"/>
              <a:t>chocolat</a:t>
            </a:r>
            <a:r>
              <a:rPr lang="en-US" sz="2000" dirty="0"/>
              <a:t> avec croissant…….5.90€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Baguette jambon fromage……6.15€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Salade </a:t>
            </a:r>
            <a:r>
              <a:rPr lang="en-US" sz="2000" dirty="0" err="1"/>
              <a:t>verte</a:t>
            </a:r>
            <a:r>
              <a:rPr lang="en-US" sz="2000" dirty="0"/>
              <a:t>…….8.99€</a:t>
            </a:r>
          </a:p>
          <a:p>
            <a:r>
              <a:rPr lang="en-US" sz="2000" dirty="0"/>
              <a:t>Dejeuner: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Steak frites avec pomme de </a:t>
            </a:r>
            <a:r>
              <a:rPr lang="en-US" sz="2000" dirty="0" err="1"/>
              <a:t>terre</a:t>
            </a:r>
            <a:r>
              <a:rPr lang="en-US" sz="2000" dirty="0"/>
              <a:t>…13.99€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Soupe a </a:t>
            </a:r>
            <a:r>
              <a:rPr lang="fr-FR" sz="2000" noProof="1"/>
              <a:t>l’oignon…..10.50€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2000" noProof="1"/>
              <a:t>Tomates farcies…..12.89€</a:t>
            </a:r>
          </a:p>
          <a:p>
            <a:r>
              <a:rPr lang="fr-FR" sz="2000" noProof="1"/>
              <a:t>Dessert:                                                                                      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2000" noProof="1"/>
              <a:t>Mouuse au chocolat…9.99€                 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fr-FR" sz="2000" noProof="1"/>
              <a:t>Meringue tart…10.50€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2000" noProof="1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2000" noProof="1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fr-FR" sz="2000" noProof="1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1028" name="Picture 4" descr="The Festival of Lights in Lyon, France">
            <a:extLst>
              <a:ext uri="{FF2B5EF4-FFF2-40B4-BE49-F238E27FC236}">
                <a16:creationId xmlns:a16="http://schemas.microsoft.com/office/drawing/2014/main" id="{2129BC61-FCBC-3C62-1D6E-9A50A89375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53" r="4193" b="-3"/>
          <a:stretch/>
        </p:blipFill>
        <p:spPr bwMode="auto">
          <a:xfrm>
            <a:off x="8270696" y="3000055"/>
            <a:ext cx="3783287" cy="3857946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Indila tour dates 2019 2020. Indila tickets and concerts | Wegow">
            <a:extLst>
              <a:ext uri="{FF2B5EF4-FFF2-40B4-BE49-F238E27FC236}">
                <a16:creationId xmlns:a16="http://schemas.microsoft.com/office/drawing/2014/main" id="{03481700-CD31-D67F-CCE6-9FBE1A1405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55" r="51007" b="3"/>
          <a:stretch/>
        </p:blipFill>
        <p:spPr bwMode="auto">
          <a:xfrm>
            <a:off x="10233060" y="-92465"/>
            <a:ext cx="1958940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FB2605-E0E3-0BC9-BBFE-E0379E984319}"/>
              </a:ext>
            </a:extLst>
          </p:cNvPr>
          <p:cNvSpPr txBox="1"/>
          <p:nvPr/>
        </p:nvSpPr>
        <p:spPr>
          <a:xfrm>
            <a:off x="4589125" y="1171254"/>
            <a:ext cx="28048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Boissons</a:t>
            </a:r>
            <a:r>
              <a:rPr lang="en-GB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Soda, café au lait, jus de fruits, vin rouge et </a:t>
            </a:r>
            <a:r>
              <a:rPr lang="en-GB" dirty="0" err="1"/>
              <a:t>blanc</a:t>
            </a:r>
            <a:r>
              <a:rPr lang="en-GB" dirty="0"/>
              <a:t>,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8FA1275-4FAB-84DB-CB0E-6B3836BB9F63}"/>
              </a:ext>
            </a:extLst>
          </p:cNvPr>
          <p:cNvSpPr/>
          <p:nvPr/>
        </p:nvSpPr>
        <p:spPr>
          <a:xfrm>
            <a:off x="5537770" y="2538874"/>
            <a:ext cx="3369923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Samedi 17</a:t>
            </a:r>
            <a:r>
              <a:rPr lang="en-US" sz="3200" b="1" baseline="3000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th</a:t>
            </a:r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</a:t>
            </a:r>
            <a:r>
              <a:rPr lang="en-US" sz="32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Juin</a:t>
            </a:r>
            <a:r>
              <a:rPr lang="en-US" sz="32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2">
                    <a:lumMod val="40000"/>
                    <a:lumOff val="60000"/>
                  </a:schemeClr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 a 18:00pm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bg2">
                  <a:lumMod val="40000"/>
                  <a:lumOff val="60000"/>
                </a:schemeClr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77058F1-359E-CAB2-BD53-5064BD5E32F1}"/>
              </a:ext>
            </a:extLst>
          </p:cNvPr>
          <p:cNvSpPr txBox="1"/>
          <p:nvPr/>
        </p:nvSpPr>
        <p:spPr>
          <a:xfrm>
            <a:off x="4952144" y="3863083"/>
            <a:ext cx="29178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155€ pour double chambre, </a:t>
            </a:r>
            <a:r>
              <a:rPr lang="en-GB" dirty="0" err="1"/>
              <a:t>une</a:t>
            </a:r>
            <a:r>
              <a:rPr lang="en-GB" dirty="0"/>
              <a:t> </a:t>
            </a:r>
            <a:r>
              <a:rPr lang="en-GB" dirty="0" err="1"/>
              <a:t>nuit</a:t>
            </a:r>
            <a:r>
              <a:rPr lang="en-GB" dirty="0"/>
              <a:t>.</a:t>
            </a:r>
          </a:p>
          <a:p>
            <a:r>
              <a:rPr lang="en-GB" dirty="0"/>
              <a:t>100€ pour lit chambre, </a:t>
            </a:r>
            <a:r>
              <a:rPr lang="en-GB" dirty="0" err="1"/>
              <a:t>une</a:t>
            </a:r>
            <a:r>
              <a:rPr lang="en-GB" dirty="0"/>
              <a:t> </a:t>
            </a:r>
            <a:r>
              <a:rPr lang="en-GB" dirty="0" err="1"/>
              <a:t>nuit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7840226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0</TotalTime>
  <Words>138</Words>
  <Application>Microsoft Office PowerPoint</Application>
  <PresentationFormat>Widescreen</PresentationFormat>
  <Paragraphs>24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Tw Cen MT</vt:lpstr>
      <vt:lpstr>Circuit</vt:lpstr>
      <vt:lpstr>Hotel Event advertisment</vt:lpstr>
      <vt:lpstr>Laissez -vous séduire par le festival des lumières le plus populaire de Lyon avec Indilla et l’hotel Fourviere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Cristina Piscoci</dc:creator>
  <cp:lastModifiedBy>Cristina Piscoci</cp:lastModifiedBy>
  <cp:revision>1</cp:revision>
  <dcterms:created xsi:type="dcterms:W3CDTF">2023-05-31T11:16:28Z</dcterms:created>
  <dcterms:modified xsi:type="dcterms:W3CDTF">2023-06-01T19:58:02Z</dcterms:modified>
</cp:coreProperties>
</file>