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4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74C1A1-262A-4C3C-8E62-3DCCE05CC0F5}" v="263" dt="2025-07-12T10:53:43.3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du Acris" userId="aaa8fbb4432bd68b" providerId="LiveId" clId="{0374C1A1-262A-4C3C-8E62-3DCCE05CC0F5}"/>
    <pc:docChg chg="undo redo custSel addSld delSld modSld modMainMaster">
      <pc:chgData name="Radu Acris" userId="aaa8fbb4432bd68b" providerId="LiveId" clId="{0374C1A1-262A-4C3C-8E62-3DCCE05CC0F5}" dt="2025-07-12T10:53:43.333" v="1221" actId="20577"/>
      <pc:docMkLst>
        <pc:docMk/>
      </pc:docMkLst>
      <pc:sldChg chg="addSp delSp modSp new mod setBg delDesignElem">
        <pc:chgData name="Radu Acris" userId="aaa8fbb4432bd68b" providerId="LiveId" clId="{0374C1A1-262A-4C3C-8E62-3DCCE05CC0F5}" dt="2025-07-12T10:52:02.786" v="1212" actId="26606"/>
        <pc:sldMkLst>
          <pc:docMk/>
          <pc:sldMk cId="4214789093" sldId="256"/>
        </pc:sldMkLst>
        <pc:spChg chg="mod">
          <ac:chgData name="Radu Acris" userId="aaa8fbb4432bd68b" providerId="LiveId" clId="{0374C1A1-262A-4C3C-8E62-3DCCE05CC0F5}" dt="2025-07-12T10:52:02.786" v="1212" actId="26606"/>
          <ac:spMkLst>
            <pc:docMk/>
            <pc:sldMk cId="4214789093" sldId="256"/>
            <ac:spMk id="2" creationId="{AB592FE2-C95A-190E-65EF-D9EE77D2646B}"/>
          </ac:spMkLst>
        </pc:spChg>
        <pc:spChg chg="add del">
          <ac:chgData name="Radu Acris" userId="aaa8fbb4432bd68b" providerId="LiveId" clId="{0374C1A1-262A-4C3C-8E62-3DCCE05CC0F5}" dt="2025-07-12T10:52:02.786" v="1212" actId="26606"/>
          <ac:spMkLst>
            <pc:docMk/>
            <pc:sldMk cId="4214789093" sldId="256"/>
            <ac:spMk id="21" creationId="{F966DD2F-FBF5-41CE-A3F4-565352D95DC3}"/>
          </ac:spMkLst>
        </pc:spChg>
        <pc:spChg chg="add del">
          <ac:chgData name="Radu Acris" userId="aaa8fbb4432bd68b" providerId="LiveId" clId="{0374C1A1-262A-4C3C-8E62-3DCCE05CC0F5}" dt="2025-07-12T10:52:02.786" v="1212" actId="26606"/>
          <ac:spMkLst>
            <pc:docMk/>
            <pc:sldMk cId="4214789093" sldId="256"/>
            <ac:spMk id="23" creationId="{F46FCE2B-F2D2-466E-B0AA-8E341DB4981E}"/>
          </ac:spMkLst>
        </pc:spChg>
        <pc:spChg chg="add del">
          <ac:chgData name="Radu Acris" userId="aaa8fbb4432bd68b" providerId="LiveId" clId="{0374C1A1-262A-4C3C-8E62-3DCCE05CC0F5}" dt="2025-07-12T10:52:02.786" v="1212" actId="26606"/>
          <ac:spMkLst>
            <pc:docMk/>
            <pc:sldMk cId="4214789093" sldId="256"/>
            <ac:spMk id="25" creationId="{2BD31C98-199A-4722-A1A5-4393A43E740B}"/>
          </ac:spMkLst>
        </pc:spChg>
        <pc:spChg chg="add">
          <ac:chgData name="Radu Acris" userId="aaa8fbb4432bd68b" providerId="LiveId" clId="{0374C1A1-262A-4C3C-8E62-3DCCE05CC0F5}" dt="2025-07-12T10:52:02.786" v="1212" actId="26606"/>
          <ac:spMkLst>
            <pc:docMk/>
            <pc:sldMk cId="4214789093" sldId="256"/>
            <ac:spMk id="30" creationId="{A3D9AEEE-1CCD-43C0-BA3E-16D60A6E23C0}"/>
          </ac:spMkLst>
        </pc:spChg>
        <pc:spChg chg="add">
          <ac:chgData name="Radu Acris" userId="aaa8fbb4432bd68b" providerId="LiveId" clId="{0374C1A1-262A-4C3C-8E62-3DCCE05CC0F5}" dt="2025-07-12T10:52:02.786" v="1212" actId="26606"/>
          <ac:spMkLst>
            <pc:docMk/>
            <pc:sldMk cId="4214789093" sldId="256"/>
            <ac:spMk id="32" creationId="{60F880A6-33D3-4EEC-A780-B73559B9F24C}"/>
          </ac:spMkLst>
        </pc:spChg>
        <pc:spChg chg="add">
          <ac:chgData name="Radu Acris" userId="aaa8fbb4432bd68b" providerId="LiveId" clId="{0374C1A1-262A-4C3C-8E62-3DCCE05CC0F5}" dt="2025-07-12T10:52:02.786" v="1212" actId="26606"/>
          <ac:spMkLst>
            <pc:docMk/>
            <pc:sldMk cId="4214789093" sldId="256"/>
            <ac:spMk id="34" creationId="{2C6246ED-0535-4496-A8F6-1E80CC4EB853}"/>
          </ac:spMkLst>
        </pc:spChg>
        <pc:graphicFrameChg chg="add mod modGraphic">
          <ac:chgData name="Radu Acris" userId="aaa8fbb4432bd68b" providerId="LiveId" clId="{0374C1A1-262A-4C3C-8E62-3DCCE05CC0F5}" dt="2025-07-12T10:52:02.786" v="1212" actId="26606"/>
          <ac:graphicFrameMkLst>
            <pc:docMk/>
            <pc:sldMk cId="4214789093" sldId="256"/>
            <ac:graphicFrameMk id="16" creationId="{C4794D48-4C9A-B0D6-17DB-96FC7F6B5C51}"/>
          </ac:graphicFrameMkLst>
        </pc:graphicFrameChg>
      </pc:sldChg>
      <pc:sldChg chg="addSp delSp modSp new mod setBg delDesignElem">
        <pc:chgData name="Radu Acris" userId="aaa8fbb4432bd68b" providerId="LiveId" clId="{0374C1A1-262A-4C3C-8E62-3DCCE05CC0F5}" dt="2025-07-12T10:44:58.745" v="1148" actId="26606"/>
        <pc:sldMkLst>
          <pc:docMk/>
          <pc:sldMk cId="3467554429" sldId="257"/>
        </pc:sldMkLst>
        <pc:spChg chg="mod">
          <ac:chgData name="Radu Acris" userId="aaa8fbb4432bd68b" providerId="LiveId" clId="{0374C1A1-262A-4C3C-8E62-3DCCE05CC0F5}" dt="2025-07-12T10:44:58.745" v="1148" actId="26606"/>
          <ac:spMkLst>
            <pc:docMk/>
            <pc:sldMk cId="3467554429" sldId="257"/>
            <ac:spMk id="2" creationId="{B1084F3D-FCB6-AE0D-8F11-4FDC4569C6E8}"/>
          </ac:spMkLst>
        </pc:spChg>
        <pc:spChg chg="mod ord">
          <ac:chgData name="Radu Acris" userId="aaa8fbb4432bd68b" providerId="LiveId" clId="{0374C1A1-262A-4C3C-8E62-3DCCE05CC0F5}" dt="2025-07-12T10:44:58.745" v="1148" actId="26606"/>
          <ac:spMkLst>
            <pc:docMk/>
            <pc:sldMk cId="3467554429" sldId="257"/>
            <ac:spMk id="3" creationId="{959E68CD-635B-A0BB-2F03-DEB0067BDA14}"/>
          </ac:spMkLst>
        </pc:spChg>
        <pc:spChg chg="add del">
          <ac:chgData name="Radu Acris" userId="aaa8fbb4432bd68b" providerId="LiveId" clId="{0374C1A1-262A-4C3C-8E62-3DCCE05CC0F5}" dt="2025-07-12T10:44:39.515" v="1143" actId="26606"/>
          <ac:spMkLst>
            <pc:docMk/>
            <pc:sldMk cId="3467554429" sldId="257"/>
            <ac:spMk id="13" creationId="{3F4C104D-5F30-4811-9376-566B26E4719A}"/>
          </ac:spMkLst>
        </pc:spChg>
        <pc:spChg chg="add del">
          <ac:chgData name="Radu Acris" userId="aaa8fbb4432bd68b" providerId="LiveId" clId="{0374C1A1-262A-4C3C-8E62-3DCCE05CC0F5}" dt="2025-07-12T10:44:39.515" v="1143" actId="26606"/>
          <ac:spMkLst>
            <pc:docMk/>
            <pc:sldMk cId="3467554429" sldId="257"/>
            <ac:spMk id="15" creationId="{0815E34B-5D02-4E01-A936-E8E1C0AB6F12}"/>
          </ac:spMkLst>
        </pc:spChg>
        <pc:spChg chg="add del">
          <ac:chgData name="Radu Acris" userId="aaa8fbb4432bd68b" providerId="LiveId" clId="{0374C1A1-262A-4C3C-8E62-3DCCE05CC0F5}" dt="2025-07-12T10:44:39.515" v="1143" actId="26606"/>
          <ac:spMkLst>
            <pc:docMk/>
            <pc:sldMk cId="3467554429" sldId="257"/>
            <ac:spMk id="17" creationId="{7DE3414B-B032-4710-A468-D3285E38C5FF}"/>
          </ac:spMkLst>
        </pc:spChg>
        <pc:spChg chg="add del">
          <ac:chgData name="Radu Acris" userId="aaa8fbb4432bd68b" providerId="LiveId" clId="{0374C1A1-262A-4C3C-8E62-3DCCE05CC0F5}" dt="2025-07-12T10:44:50.509" v="1145" actId="26606"/>
          <ac:spMkLst>
            <pc:docMk/>
            <pc:sldMk cId="3467554429" sldId="257"/>
            <ac:spMk id="19" creationId="{1EDD21E1-BAF0-4314-AB31-82ECB8AC9EA9}"/>
          </ac:spMkLst>
        </pc:spChg>
        <pc:spChg chg="add del">
          <ac:chgData name="Radu Acris" userId="aaa8fbb4432bd68b" providerId="LiveId" clId="{0374C1A1-262A-4C3C-8E62-3DCCE05CC0F5}" dt="2025-07-12T10:44:50.509" v="1145" actId="26606"/>
          <ac:spMkLst>
            <pc:docMk/>
            <pc:sldMk cId="3467554429" sldId="257"/>
            <ac:spMk id="20" creationId="{FDC8619C-F25D-468E-95FA-2A2151D7DDD2}"/>
          </ac:spMkLst>
        </pc:spChg>
        <pc:spChg chg="add del">
          <ac:chgData name="Radu Acris" userId="aaa8fbb4432bd68b" providerId="LiveId" clId="{0374C1A1-262A-4C3C-8E62-3DCCE05CC0F5}" dt="2025-07-12T10:44:50.509" v="1145" actId="26606"/>
          <ac:spMkLst>
            <pc:docMk/>
            <pc:sldMk cId="3467554429" sldId="257"/>
            <ac:spMk id="21" creationId="{7D9439D6-DEAD-4CEB-A61B-BE3D64D1B598}"/>
          </ac:spMkLst>
        </pc:spChg>
        <pc:spChg chg="add del">
          <ac:chgData name="Radu Acris" userId="aaa8fbb4432bd68b" providerId="LiveId" clId="{0374C1A1-262A-4C3C-8E62-3DCCE05CC0F5}" dt="2025-07-12T10:44:58.735" v="1147" actId="26606"/>
          <ac:spMkLst>
            <pc:docMk/>
            <pc:sldMk cId="3467554429" sldId="257"/>
            <ac:spMk id="23" creationId="{2B258D2B-6AC3-4B3A-A87C-FD7E6517826E}"/>
          </ac:spMkLst>
        </pc:spChg>
        <pc:spChg chg="add del">
          <ac:chgData name="Radu Acris" userId="aaa8fbb4432bd68b" providerId="LiveId" clId="{0374C1A1-262A-4C3C-8E62-3DCCE05CC0F5}" dt="2025-07-12T10:44:58.735" v="1147" actId="26606"/>
          <ac:spMkLst>
            <pc:docMk/>
            <pc:sldMk cId="3467554429" sldId="257"/>
            <ac:spMk id="24" creationId="{8D55DD8B-9BF9-4B91-A22D-2D3F2AEFF189}"/>
          </ac:spMkLst>
        </pc:spChg>
        <pc:spChg chg="add">
          <ac:chgData name="Radu Acris" userId="aaa8fbb4432bd68b" providerId="LiveId" clId="{0374C1A1-262A-4C3C-8E62-3DCCE05CC0F5}" dt="2025-07-12T10:44:58.745" v="1148" actId="26606"/>
          <ac:spMkLst>
            <pc:docMk/>
            <pc:sldMk cId="3467554429" sldId="257"/>
            <ac:spMk id="26" creationId="{B2EC7880-C5D9-40A8-A6B0-3198AD07AD1B}"/>
          </ac:spMkLst>
        </pc:spChg>
        <pc:spChg chg="add">
          <ac:chgData name="Radu Acris" userId="aaa8fbb4432bd68b" providerId="LiveId" clId="{0374C1A1-262A-4C3C-8E62-3DCCE05CC0F5}" dt="2025-07-12T10:44:58.745" v="1148" actId="26606"/>
          <ac:spMkLst>
            <pc:docMk/>
            <pc:sldMk cId="3467554429" sldId="257"/>
            <ac:spMk id="27" creationId="{94543A62-A2AB-454A-878E-D3D9190D5FC7}"/>
          </ac:spMkLst>
        </pc:spChg>
        <pc:spChg chg="add">
          <ac:chgData name="Radu Acris" userId="aaa8fbb4432bd68b" providerId="LiveId" clId="{0374C1A1-262A-4C3C-8E62-3DCCE05CC0F5}" dt="2025-07-12T10:44:58.745" v="1148" actId="26606"/>
          <ac:spMkLst>
            <pc:docMk/>
            <pc:sldMk cId="3467554429" sldId="257"/>
            <ac:spMk id="28" creationId="{50553464-41F1-4160-9D02-7C5EC7013BDA}"/>
          </ac:spMkLst>
        </pc:spChg>
        <pc:picChg chg="add mod ord">
          <ac:chgData name="Radu Acris" userId="aaa8fbb4432bd68b" providerId="LiveId" clId="{0374C1A1-262A-4C3C-8E62-3DCCE05CC0F5}" dt="2025-07-12T10:44:58.745" v="1148" actId="26606"/>
          <ac:picMkLst>
            <pc:docMk/>
            <pc:sldMk cId="3467554429" sldId="257"/>
            <ac:picMk id="8" creationId="{EFC31029-03F9-65C0-9AB1-19085EF65730}"/>
          </ac:picMkLst>
        </pc:picChg>
      </pc:sldChg>
      <pc:sldChg chg="addSp delSp modSp new mod setBg delDesignElem">
        <pc:chgData name="Radu Acris" userId="aaa8fbb4432bd68b" providerId="LiveId" clId="{0374C1A1-262A-4C3C-8E62-3DCCE05CC0F5}" dt="2025-07-12T10:45:21.396" v="1153" actId="26606"/>
        <pc:sldMkLst>
          <pc:docMk/>
          <pc:sldMk cId="3630647335" sldId="258"/>
        </pc:sldMkLst>
        <pc:spChg chg="mod">
          <ac:chgData name="Radu Acris" userId="aaa8fbb4432bd68b" providerId="LiveId" clId="{0374C1A1-262A-4C3C-8E62-3DCCE05CC0F5}" dt="2025-07-12T10:45:21.396" v="1153" actId="26606"/>
          <ac:spMkLst>
            <pc:docMk/>
            <pc:sldMk cId="3630647335" sldId="258"/>
            <ac:spMk id="2" creationId="{E2F2EE08-9A9E-1D5A-33FF-F842CA785E36}"/>
          </ac:spMkLst>
        </pc:spChg>
        <pc:spChg chg="add mod ord">
          <ac:chgData name="Radu Acris" userId="aaa8fbb4432bd68b" providerId="LiveId" clId="{0374C1A1-262A-4C3C-8E62-3DCCE05CC0F5}" dt="2025-07-12T10:45:21.396" v="1153" actId="26606"/>
          <ac:spMkLst>
            <pc:docMk/>
            <pc:sldMk cId="3630647335" sldId="258"/>
            <ac:spMk id="36" creationId="{69E39B41-385F-D8B3-B23B-7D399C8D0C4F}"/>
          </ac:spMkLst>
        </pc:spChg>
        <pc:spChg chg="add">
          <ac:chgData name="Radu Acris" userId="aaa8fbb4432bd68b" providerId="LiveId" clId="{0374C1A1-262A-4C3C-8E62-3DCCE05CC0F5}" dt="2025-07-12T10:45:21.396" v="1153" actId="26606"/>
          <ac:spMkLst>
            <pc:docMk/>
            <pc:sldMk cId="3630647335" sldId="258"/>
            <ac:spMk id="41" creationId="{E491B121-12B5-4977-A064-636AB0B9B0BD}"/>
          </ac:spMkLst>
        </pc:spChg>
        <pc:spChg chg="add">
          <ac:chgData name="Radu Acris" userId="aaa8fbb4432bd68b" providerId="LiveId" clId="{0374C1A1-262A-4C3C-8E62-3DCCE05CC0F5}" dt="2025-07-12T10:45:21.396" v="1153" actId="26606"/>
          <ac:spMkLst>
            <pc:docMk/>
            <pc:sldMk cId="3630647335" sldId="258"/>
            <ac:spMk id="43" creationId="{2ED05F70-AB3E-4472-B26B-EFE6A5A59BC8}"/>
          </ac:spMkLst>
        </pc:spChg>
        <pc:spChg chg="add">
          <ac:chgData name="Radu Acris" userId="aaa8fbb4432bd68b" providerId="LiveId" clId="{0374C1A1-262A-4C3C-8E62-3DCCE05CC0F5}" dt="2025-07-12T10:45:21.396" v="1153" actId="26606"/>
          <ac:spMkLst>
            <pc:docMk/>
            <pc:sldMk cId="3630647335" sldId="258"/>
            <ac:spMk id="45" creationId="{21F6BE39-9E37-45F0-B10C-92305CFB7C77}"/>
          </ac:spMkLst>
        </pc:spChg>
        <pc:picChg chg="add mod">
          <ac:chgData name="Radu Acris" userId="aaa8fbb4432bd68b" providerId="LiveId" clId="{0374C1A1-262A-4C3C-8E62-3DCCE05CC0F5}" dt="2025-07-12T10:45:21.396" v="1153" actId="26606"/>
          <ac:picMkLst>
            <pc:docMk/>
            <pc:sldMk cId="3630647335" sldId="258"/>
            <ac:picMk id="5" creationId="{FBDB99C5-2E37-7CD7-DE15-11DD1CF8F0FD}"/>
          </ac:picMkLst>
        </pc:picChg>
      </pc:sldChg>
      <pc:sldChg chg="addSp delSp modSp new mod setBg delDesignElem">
        <pc:chgData name="Radu Acris" userId="aaa8fbb4432bd68b" providerId="LiveId" clId="{0374C1A1-262A-4C3C-8E62-3DCCE05CC0F5}" dt="2025-07-12T10:47:00.220" v="1165" actId="26606"/>
        <pc:sldMkLst>
          <pc:docMk/>
          <pc:sldMk cId="885683324" sldId="259"/>
        </pc:sldMkLst>
        <pc:spChg chg="mod">
          <ac:chgData name="Radu Acris" userId="aaa8fbb4432bd68b" providerId="LiveId" clId="{0374C1A1-262A-4C3C-8E62-3DCCE05CC0F5}" dt="2025-07-12T10:47:00.220" v="1165" actId="26606"/>
          <ac:spMkLst>
            <pc:docMk/>
            <pc:sldMk cId="885683324" sldId="259"/>
            <ac:spMk id="2" creationId="{B3A09EF1-214C-C081-3797-26592F6EA6E1}"/>
          </ac:spMkLst>
        </pc:spChg>
        <pc:spChg chg="add del">
          <ac:chgData name="Radu Acris" userId="aaa8fbb4432bd68b" providerId="LiveId" clId="{0374C1A1-262A-4C3C-8E62-3DCCE05CC0F5}" dt="2025-07-12T10:45:30.844" v="1155" actId="26606"/>
          <ac:spMkLst>
            <pc:docMk/>
            <pc:sldMk cId="885683324" sldId="259"/>
            <ac:spMk id="20" creationId="{175CD74B-9CE8-4F20-A3E4-A22A7F036042}"/>
          </ac:spMkLst>
        </pc:spChg>
        <pc:spChg chg="add del">
          <ac:chgData name="Radu Acris" userId="aaa8fbb4432bd68b" providerId="LiveId" clId="{0374C1A1-262A-4C3C-8E62-3DCCE05CC0F5}" dt="2025-07-12T10:45:30.844" v="1155" actId="26606"/>
          <ac:spMkLst>
            <pc:docMk/>
            <pc:sldMk cId="885683324" sldId="259"/>
            <ac:spMk id="22" creationId="{99C44665-BECF-4482-A00C-E4BE2A87DC7B}"/>
          </ac:spMkLst>
        </pc:spChg>
        <pc:spChg chg="add del">
          <ac:chgData name="Radu Acris" userId="aaa8fbb4432bd68b" providerId="LiveId" clId="{0374C1A1-262A-4C3C-8E62-3DCCE05CC0F5}" dt="2025-07-12T10:45:30.844" v="1155" actId="26606"/>
          <ac:spMkLst>
            <pc:docMk/>
            <pc:sldMk cId="885683324" sldId="259"/>
            <ac:spMk id="24" creationId="{20398C1D-D011-4BA8-AC81-E829677B87FF}"/>
          </ac:spMkLst>
        </pc:spChg>
        <pc:spChg chg="add del">
          <ac:chgData name="Radu Acris" userId="aaa8fbb4432bd68b" providerId="LiveId" clId="{0374C1A1-262A-4C3C-8E62-3DCCE05CC0F5}" dt="2025-07-12T10:45:38.740" v="1157" actId="26606"/>
          <ac:spMkLst>
            <pc:docMk/>
            <pc:sldMk cId="885683324" sldId="259"/>
            <ac:spMk id="26" creationId="{F966DD2F-FBF5-41CE-A3F4-565352D95DC3}"/>
          </ac:spMkLst>
        </pc:spChg>
        <pc:spChg chg="add del">
          <ac:chgData name="Radu Acris" userId="aaa8fbb4432bd68b" providerId="LiveId" clId="{0374C1A1-262A-4C3C-8E62-3DCCE05CC0F5}" dt="2025-07-12T10:45:38.740" v="1157" actId="26606"/>
          <ac:spMkLst>
            <pc:docMk/>
            <pc:sldMk cId="885683324" sldId="259"/>
            <ac:spMk id="27" creationId="{F46FCE2B-F2D2-466E-B0AA-8E341DB4981E}"/>
          </ac:spMkLst>
        </pc:spChg>
        <pc:spChg chg="add del">
          <ac:chgData name="Radu Acris" userId="aaa8fbb4432bd68b" providerId="LiveId" clId="{0374C1A1-262A-4C3C-8E62-3DCCE05CC0F5}" dt="2025-07-12T10:45:38.740" v="1157" actId="26606"/>
          <ac:spMkLst>
            <pc:docMk/>
            <pc:sldMk cId="885683324" sldId="259"/>
            <ac:spMk id="28" creationId="{2BD31C98-199A-4722-A1A5-4393A43E740B}"/>
          </ac:spMkLst>
        </pc:spChg>
        <pc:spChg chg="add del">
          <ac:chgData name="Radu Acris" userId="aaa8fbb4432bd68b" providerId="LiveId" clId="{0374C1A1-262A-4C3C-8E62-3DCCE05CC0F5}" dt="2025-07-12T10:47:00.220" v="1165" actId="26606"/>
          <ac:spMkLst>
            <pc:docMk/>
            <pc:sldMk cId="885683324" sldId="259"/>
            <ac:spMk id="30" creationId="{6065F8A9-9499-4A44-BDAD-F706130FD826}"/>
          </ac:spMkLst>
        </pc:spChg>
        <pc:spChg chg="add del">
          <ac:chgData name="Radu Acris" userId="aaa8fbb4432bd68b" providerId="LiveId" clId="{0374C1A1-262A-4C3C-8E62-3DCCE05CC0F5}" dt="2025-07-12T10:47:00.220" v="1165" actId="26606"/>
          <ac:spMkLst>
            <pc:docMk/>
            <pc:sldMk cId="885683324" sldId="259"/>
            <ac:spMk id="31" creationId="{38132C2D-AFE4-478D-A86B-81059C205E06}"/>
          </ac:spMkLst>
        </pc:spChg>
        <pc:spChg chg="add del">
          <ac:chgData name="Radu Acris" userId="aaa8fbb4432bd68b" providerId="LiveId" clId="{0374C1A1-262A-4C3C-8E62-3DCCE05CC0F5}" dt="2025-07-12T10:47:00.220" v="1165" actId="26606"/>
          <ac:spMkLst>
            <pc:docMk/>
            <pc:sldMk cId="885683324" sldId="259"/>
            <ac:spMk id="32" creationId="{205BFD52-DD96-4666-8D77-C636870FD095}"/>
          </ac:spMkLst>
        </pc:spChg>
        <pc:spChg chg="add del">
          <ac:chgData name="Radu Acris" userId="aaa8fbb4432bd68b" providerId="LiveId" clId="{0374C1A1-262A-4C3C-8E62-3DCCE05CC0F5}" dt="2025-07-12T10:47:00.220" v="1165" actId="26606"/>
          <ac:spMkLst>
            <pc:docMk/>
            <pc:sldMk cId="885683324" sldId="259"/>
            <ac:spMk id="33" creationId="{1941746C-2C12-4564-8342-A3055D8361A9}"/>
          </ac:spMkLst>
        </pc:spChg>
        <pc:spChg chg="add">
          <ac:chgData name="Radu Acris" userId="aaa8fbb4432bd68b" providerId="LiveId" clId="{0374C1A1-262A-4C3C-8E62-3DCCE05CC0F5}" dt="2025-07-12T10:47:00.220" v="1165" actId="26606"/>
          <ac:spMkLst>
            <pc:docMk/>
            <pc:sldMk cId="885683324" sldId="259"/>
            <ac:spMk id="35" creationId="{F966DD2F-FBF5-41CE-A3F4-565352D95DC3}"/>
          </ac:spMkLst>
        </pc:spChg>
        <pc:spChg chg="add">
          <ac:chgData name="Radu Acris" userId="aaa8fbb4432bd68b" providerId="LiveId" clId="{0374C1A1-262A-4C3C-8E62-3DCCE05CC0F5}" dt="2025-07-12T10:47:00.220" v="1165" actId="26606"/>
          <ac:spMkLst>
            <pc:docMk/>
            <pc:sldMk cId="885683324" sldId="259"/>
            <ac:spMk id="36" creationId="{F46FCE2B-F2D2-466E-B0AA-8E341DB4981E}"/>
          </ac:spMkLst>
        </pc:spChg>
        <pc:spChg chg="add">
          <ac:chgData name="Radu Acris" userId="aaa8fbb4432bd68b" providerId="LiveId" clId="{0374C1A1-262A-4C3C-8E62-3DCCE05CC0F5}" dt="2025-07-12T10:47:00.220" v="1165" actId="26606"/>
          <ac:spMkLst>
            <pc:docMk/>
            <pc:sldMk cId="885683324" sldId="259"/>
            <ac:spMk id="37" creationId="{2BD31C98-199A-4722-A1A5-4393A43E740B}"/>
          </ac:spMkLst>
        </pc:spChg>
        <pc:spChg chg="add del">
          <ac:chgData name="Radu Acris" userId="aaa8fbb4432bd68b" providerId="LiveId" clId="{0374C1A1-262A-4C3C-8E62-3DCCE05CC0F5}" dt="2025-07-12T10:46:23.012" v="1160" actId="26606"/>
          <ac:spMkLst>
            <pc:docMk/>
            <pc:sldMk cId="885683324" sldId="259"/>
            <ac:spMk id="38" creationId="{F966DD2F-FBF5-41CE-A3F4-565352D95DC3}"/>
          </ac:spMkLst>
        </pc:spChg>
        <pc:spChg chg="add del">
          <ac:chgData name="Radu Acris" userId="aaa8fbb4432bd68b" providerId="LiveId" clId="{0374C1A1-262A-4C3C-8E62-3DCCE05CC0F5}" dt="2025-07-12T10:46:23.012" v="1160" actId="26606"/>
          <ac:spMkLst>
            <pc:docMk/>
            <pc:sldMk cId="885683324" sldId="259"/>
            <ac:spMk id="40" creationId="{F46FCE2B-F2D2-466E-B0AA-8E341DB4981E}"/>
          </ac:spMkLst>
        </pc:spChg>
        <pc:spChg chg="add del">
          <ac:chgData name="Radu Acris" userId="aaa8fbb4432bd68b" providerId="LiveId" clId="{0374C1A1-262A-4C3C-8E62-3DCCE05CC0F5}" dt="2025-07-12T10:46:23.012" v="1160" actId="26606"/>
          <ac:spMkLst>
            <pc:docMk/>
            <pc:sldMk cId="885683324" sldId="259"/>
            <ac:spMk id="42" creationId="{2BD31C98-199A-4722-A1A5-4393A43E740B}"/>
          </ac:spMkLst>
        </pc:spChg>
        <pc:graphicFrameChg chg="add mod modGraphic">
          <ac:chgData name="Radu Acris" userId="aaa8fbb4432bd68b" providerId="LiveId" clId="{0374C1A1-262A-4C3C-8E62-3DCCE05CC0F5}" dt="2025-07-12T10:47:00.220" v="1165" actId="26606"/>
          <ac:graphicFrameMkLst>
            <pc:docMk/>
            <pc:sldMk cId="885683324" sldId="259"/>
            <ac:graphicFrameMk id="15" creationId="{413CB20E-55E4-8F4F-7D1E-D6C9BDEBC2EF}"/>
          </ac:graphicFrameMkLst>
        </pc:graphicFrameChg>
      </pc:sldChg>
      <pc:sldChg chg="addSp delSp modSp new mod setBg delDesignElem">
        <pc:chgData name="Radu Acris" userId="aaa8fbb4432bd68b" providerId="LiveId" clId="{0374C1A1-262A-4C3C-8E62-3DCCE05CC0F5}" dt="2025-07-12T10:49:08.977" v="1174" actId="26606"/>
        <pc:sldMkLst>
          <pc:docMk/>
          <pc:sldMk cId="1647587557" sldId="260"/>
        </pc:sldMkLst>
        <pc:spChg chg="mod">
          <ac:chgData name="Radu Acris" userId="aaa8fbb4432bd68b" providerId="LiveId" clId="{0374C1A1-262A-4C3C-8E62-3DCCE05CC0F5}" dt="2025-07-12T10:49:08.977" v="1174" actId="26606"/>
          <ac:spMkLst>
            <pc:docMk/>
            <pc:sldMk cId="1647587557" sldId="260"/>
            <ac:spMk id="2" creationId="{819AFCC1-98E1-61D6-2300-6F8771EC8075}"/>
          </ac:spMkLst>
        </pc:spChg>
        <pc:spChg chg="add mod">
          <ac:chgData name="Radu Acris" userId="aaa8fbb4432bd68b" providerId="LiveId" clId="{0374C1A1-262A-4C3C-8E62-3DCCE05CC0F5}" dt="2025-07-12T10:49:08.977" v="1174" actId="26606"/>
          <ac:spMkLst>
            <pc:docMk/>
            <pc:sldMk cId="1647587557" sldId="260"/>
            <ac:spMk id="16" creationId="{6E80A7DB-D986-BFAC-D012-A638826B8A32}"/>
          </ac:spMkLst>
        </pc:spChg>
        <pc:spChg chg="add del">
          <ac:chgData name="Radu Acris" userId="aaa8fbb4432bd68b" providerId="LiveId" clId="{0374C1A1-262A-4C3C-8E62-3DCCE05CC0F5}" dt="2025-07-12T10:46:52.822" v="1164" actId="26606"/>
          <ac:spMkLst>
            <pc:docMk/>
            <pc:sldMk cId="1647587557" sldId="260"/>
            <ac:spMk id="49" creationId="{1996130F-9AB5-4DE9-8574-3AF891C5C172}"/>
          </ac:spMkLst>
        </pc:spChg>
        <pc:spChg chg="add del">
          <ac:chgData name="Radu Acris" userId="aaa8fbb4432bd68b" providerId="LiveId" clId="{0374C1A1-262A-4C3C-8E62-3DCCE05CC0F5}" dt="2025-07-12T10:46:52.822" v="1164" actId="26606"/>
          <ac:spMkLst>
            <pc:docMk/>
            <pc:sldMk cId="1647587557" sldId="260"/>
            <ac:spMk id="51" creationId="{7326F4E6-9131-42DA-97B2-0BA8D1E258AD}"/>
          </ac:spMkLst>
        </pc:spChg>
        <pc:spChg chg="add del">
          <ac:chgData name="Radu Acris" userId="aaa8fbb4432bd68b" providerId="LiveId" clId="{0374C1A1-262A-4C3C-8E62-3DCCE05CC0F5}" dt="2025-07-12T10:46:52.822" v="1164" actId="26606"/>
          <ac:spMkLst>
            <pc:docMk/>
            <pc:sldMk cId="1647587557" sldId="260"/>
            <ac:spMk id="53" creationId="{3F4C104D-5F30-4811-9376-566B26E4719A}"/>
          </ac:spMkLst>
        </pc:spChg>
        <pc:spChg chg="add del">
          <ac:chgData name="Radu Acris" userId="aaa8fbb4432bd68b" providerId="LiveId" clId="{0374C1A1-262A-4C3C-8E62-3DCCE05CC0F5}" dt="2025-07-12T10:46:52.822" v="1164" actId="26606"/>
          <ac:spMkLst>
            <pc:docMk/>
            <pc:sldMk cId="1647587557" sldId="260"/>
            <ac:spMk id="55" creationId="{0815E34B-5D02-4E01-A936-E8E1C0AB6F12}"/>
          </ac:spMkLst>
        </pc:spChg>
        <pc:spChg chg="add del">
          <ac:chgData name="Radu Acris" userId="aaa8fbb4432bd68b" providerId="LiveId" clId="{0374C1A1-262A-4C3C-8E62-3DCCE05CC0F5}" dt="2025-07-12T10:46:52.822" v="1164" actId="26606"/>
          <ac:spMkLst>
            <pc:docMk/>
            <pc:sldMk cId="1647587557" sldId="260"/>
            <ac:spMk id="57" creationId="{7DE3414B-B032-4710-A468-D3285E38C5FF}"/>
          </ac:spMkLst>
        </pc:spChg>
        <pc:spChg chg="add del">
          <ac:chgData name="Radu Acris" userId="aaa8fbb4432bd68b" providerId="LiveId" clId="{0374C1A1-262A-4C3C-8E62-3DCCE05CC0F5}" dt="2025-07-12T10:46:52.808" v="1163" actId="26606"/>
          <ac:spMkLst>
            <pc:docMk/>
            <pc:sldMk cId="1647587557" sldId="260"/>
            <ac:spMk id="90" creationId="{1996130F-9AB5-4DE9-8574-3AF891C5C172}"/>
          </ac:spMkLst>
        </pc:spChg>
        <pc:spChg chg="add del">
          <ac:chgData name="Radu Acris" userId="aaa8fbb4432bd68b" providerId="LiveId" clId="{0374C1A1-262A-4C3C-8E62-3DCCE05CC0F5}" dt="2025-07-12T10:46:52.808" v="1163" actId="26606"/>
          <ac:spMkLst>
            <pc:docMk/>
            <pc:sldMk cId="1647587557" sldId="260"/>
            <ac:spMk id="92" creationId="{7326F4E6-9131-42DA-97B2-0BA8D1E258AD}"/>
          </ac:spMkLst>
        </pc:spChg>
        <pc:spChg chg="add del">
          <ac:chgData name="Radu Acris" userId="aaa8fbb4432bd68b" providerId="LiveId" clId="{0374C1A1-262A-4C3C-8E62-3DCCE05CC0F5}" dt="2025-07-12T10:49:08.977" v="1174" actId="26606"/>
          <ac:spMkLst>
            <pc:docMk/>
            <pc:sldMk cId="1647587557" sldId="260"/>
            <ac:spMk id="120" creationId="{1996130F-9AB5-4DE9-8574-3AF891C5C172}"/>
          </ac:spMkLst>
        </pc:spChg>
        <pc:spChg chg="add del">
          <ac:chgData name="Radu Acris" userId="aaa8fbb4432bd68b" providerId="LiveId" clId="{0374C1A1-262A-4C3C-8E62-3DCCE05CC0F5}" dt="2025-07-12T10:49:08.977" v="1174" actId="26606"/>
          <ac:spMkLst>
            <pc:docMk/>
            <pc:sldMk cId="1647587557" sldId="260"/>
            <ac:spMk id="121" creationId="{7326F4E6-9131-42DA-97B2-0BA8D1E258AD}"/>
          </ac:spMkLst>
        </pc:spChg>
        <pc:spChg chg="add del">
          <ac:chgData name="Radu Acris" userId="aaa8fbb4432bd68b" providerId="LiveId" clId="{0374C1A1-262A-4C3C-8E62-3DCCE05CC0F5}" dt="2025-07-12T10:49:08.977" v="1174" actId="26606"/>
          <ac:spMkLst>
            <pc:docMk/>
            <pc:sldMk cId="1647587557" sldId="260"/>
            <ac:spMk id="154" creationId="{DE91395A-2D18-4AF6-A0AC-AAA7189FED11}"/>
          </ac:spMkLst>
        </pc:spChg>
        <pc:spChg chg="add del">
          <ac:chgData name="Radu Acris" userId="aaa8fbb4432bd68b" providerId="LiveId" clId="{0374C1A1-262A-4C3C-8E62-3DCCE05CC0F5}" dt="2025-07-12T10:49:08.977" v="1174" actId="26606"/>
          <ac:spMkLst>
            <pc:docMk/>
            <pc:sldMk cId="1647587557" sldId="260"/>
            <ac:spMk id="156" creationId="{A57352BE-A213-4040-BE8E-D4A925AD9DF8}"/>
          </ac:spMkLst>
        </pc:spChg>
        <pc:spChg chg="add del">
          <ac:chgData name="Radu Acris" userId="aaa8fbb4432bd68b" providerId="LiveId" clId="{0374C1A1-262A-4C3C-8E62-3DCCE05CC0F5}" dt="2025-07-12T10:49:08.977" v="1174" actId="26606"/>
          <ac:spMkLst>
            <pc:docMk/>
            <pc:sldMk cId="1647587557" sldId="260"/>
            <ac:spMk id="158" creationId="{23C7736A-5A08-4021-9AB6-390DFF506AA8}"/>
          </ac:spMkLst>
        </pc:spChg>
        <pc:spChg chg="add del">
          <ac:chgData name="Radu Acris" userId="aaa8fbb4432bd68b" providerId="LiveId" clId="{0374C1A1-262A-4C3C-8E62-3DCCE05CC0F5}" dt="2025-07-12T10:49:08.977" v="1174" actId="26606"/>
          <ac:spMkLst>
            <pc:docMk/>
            <pc:sldMk cId="1647587557" sldId="260"/>
            <ac:spMk id="160" creationId="{433DF4D3-8A35-461A-ABE0-F56B78A1371F}"/>
          </ac:spMkLst>
        </pc:spChg>
        <pc:grpChg chg="add">
          <ac:chgData name="Radu Acris" userId="aaa8fbb4432bd68b" providerId="LiveId" clId="{0374C1A1-262A-4C3C-8E62-3DCCE05CC0F5}" dt="2025-07-12T10:46:34.791" v="1161" actId="26606"/>
          <ac:grpSpMkLst>
            <pc:docMk/>
            <pc:sldMk cId="1647587557" sldId="260"/>
            <ac:grpSpMk id="21" creationId="{166BF9EE-F7AC-4FA5-AC7E-001B3A642F75}"/>
          </ac:grpSpMkLst>
        </pc:grpChg>
        <pc:grpChg chg="add">
          <ac:chgData name="Radu Acris" userId="aaa8fbb4432bd68b" providerId="LiveId" clId="{0374C1A1-262A-4C3C-8E62-3DCCE05CC0F5}" dt="2025-07-12T10:46:34.791" v="1161" actId="26606"/>
          <ac:grpSpMkLst>
            <pc:docMk/>
            <pc:sldMk cId="1647587557" sldId="260"/>
            <ac:grpSpMk id="35" creationId="{E312DBA5-56D8-42B2-BA94-28168C2A6703}"/>
          </ac:grpSpMkLst>
        </pc:grpChg>
        <pc:grpChg chg="add del">
          <ac:chgData name="Radu Acris" userId="aaa8fbb4432bd68b" providerId="LiveId" clId="{0374C1A1-262A-4C3C-8E62-3DCCE05CC0F5}" dt="2025-07-12T10:49:08.977" v="1174" actId="26606"/>
          <ac:grpSpMkLst>
            <pc:docMk/>
            <pc:sldMk cId="1647587557" sldId="260"/>
            <ac:grpSpMk id="107" creationId="{E312DBA5-56D8-42B2-BA94-28168C2A6703}"/>
          </ac:grpSpMkLst>
        </pc:grpChg>
        <pc:picChg chg="add mod ord">
          <ac:chgData name="Radu Acris" userId="aaa8fbb4432bd68b" providerId="LiveId" clId="{0374C1A1-262A-4C3C-8E62-3DCCE05CC0F5}" dt="2025-07-12T10:49:08.977" v="1174" actId="26606"/>
          <ac:picMkLst>
            <pc:docMk/>
            <pc:sldMk cId="1647587557" sldId="260"/>
            <ac:picMk id="6" creationId="{C495861E-1082-31E6-F92C-7C99831E436D}"/>
          </ac:picMkLst>
        </pc:picChg>
      </pc:sldChg>
      <pc:sldChg chg="addSp delSp modSp new del mod">
        <pc:chgData name="Radu Acris" userId="aaa8fbb4432bd68b" providerId="LiveId" clId="{0374C1A1-262A-4C3C-8E62-3DCCE05CC0F5}" dt="2025-07-09T21:02:43.364" v="402" actId="2696"/>
        <pc:sldMkLst>
          <pc:docMk/>
          <pc:sldMk cId="1156657970" sldId="261"/>
        </pc:sldMkLst>
      </pc:sldChg>
      <pc:sldChg chg="addSp modSp new del mod">
        <pc:chgData name="Radu Acris" userId="aaa8fbb4432bd68b" providerId="LiveId" clId="{0374C1A1-262A-4C3C-8E62-3DCCE05CC0F5}" dt="2025-07-09T21:01:01.427" v="382" actId="2696"/>
        <pc:sldMkLst>
          <pc:docMk/>
          <pc:sldMk cId="1927592751" sldId="261"/>
        </pc:sldMkLst>
      </pc:sldChg>
      <pc:sldChg chg="addSp delSp modSp new mod setBg">
        <pc:chgData name="Radu Acris" userId="aaa8fbb4432bd68b" providerId="LiveId" clId="{0374C1A1-262A-4C3C-8E62-3DCCE05CC0F5}" dt="2025-07-12T10:47:29.761" v="1170" actId="26606"/>
        <pc:sldMkLst>
          <pc:docMk/>
          <pc:sldMk cId="3604522083" sldId="261"/>
        </pc:sldMkLst>
        <pc:spChg chg="mod">
          <ac:chgData name="Radu Acris" userId="aaa8fbb4432bd68b" providerId="LiveId" clId="{0374C1A1-262A-4C3C-8E62-3DCCE05CC0F5}" dt="2025-07-12T10:47:29.761" v="1170" actId="26606"/>
          <ac:spMkLst>
            <pc:docMk/>
            <pc:sldMk cId="3604522083" sldId="261"/>
            <ac:spMk id="2" creationId="{939797B8-0F72-5C6A-43E4-05FB967F8D6E}"/>
          </ac:spMkLst>
        </pc:spChg>
        <pc:spChg chg="mod">
          <ac:chgData name="Radu Acris" userId="aaa8fbb4432bd68b" providerId="LiveId" clId="{0374C1A1-262A-4C3C-8E62-3DCCE05CC0F5}" dt="2025-07-12T10:47:29.761" v="1170" actId="26606"/>
          <ac:spMkLst>
            <pc:docMk/>
            <pc:sldMk cId="3604522083" sldId="261"/>
            <ac:spMk id="3" creationId="{43C16180-7DB4-2B0D-0501-AC635E9B00F2}"/>
          </ac:spMkLst>
        </pc:spChg>
        <pc:spChg chg="add del">
          <ac:chgData name="Radu Acris" userId="aaa8fbb4432bd68b" providerId="LiveId" clId="{0374C1A1-262A-4C3C-8E62-3DCCE05CC0F5}" dt="2025-07-12T10:47:29.754" v="1169" actId="26606"/>
          <ac:spMkLst>
            <pc:docMk/>
            <pc:sldMk cId="3604522083" sldId="261"/>
            <ac:spMk id="8" creationId="{0A46F010-D160-4609-8979-FFD8C1EA6C43}"/>
          </ac:spMkLst>
        </pc:spChg>
        <pc:spChg chg="add del">
          <ac:chgData name="Radu Acris" userId="aaa8fbb4432bd68b" providerId="LiveId" clId="{0374C1A1-262A-4C3C-8E62-3DCCE05CC0F5}" dt="2025-07-12T10:47:25.141" v="1167" actId="26606"/>
          <ac:spMkLst>
            <pc:docMk/>
            <pc:sldMk cId="3604522083" sldId="261"/>
            <ac:spMk id="9" creationId="{F7E42047-F7E7-4687-BBE0-D4BDC8E77BB1}"/>
          </ac:spMkLst>
        </pc:spChg>
        <pc:spChg chg="add del">
          <ac:chgData name="Radu Acris" userId="aaa8fbb4432bd68b" providerId="LiveId" clId="{0374C1A1-262A-4C3C-8E62-3DCCE05CC0F5}" dt="2025-07-12T10:47:29.754" v="1169" actId="26606"/>
          <ac:spMkLst>
            <pc:docMk/>
            <pc:sldMk cId="3604522083" sldId="261"/>
            <ac:spMk id="10" creationId="{81B8C4F6-C3AC-4C94-8EC7-E4F7B7E9CDB6}"/>
          </ac:spMkLst>
        </pc:spChg>
        <pc:spChg chg="add">
          <ac:chgData name="Radu Acris" userId="aaa8fbb4432bd68b" providerId="LiveId" clId="{0374C1A1-262A-4C3C-8E62-3DCCE05CC0F5}" dt="2025-07-12T10:47:29.761" v="1170" actId="26606"/>
          <ac:spMkLst>
            <pc:docMk/>
            <pc:sldMk cId="3604522083" sldId="261"/>
            <ac:spMk id="12" creationId="{27018161-547E-48F7-A0D9-272C9EA5B379}"/>
          </ac:spMkLst>
        </pc:spChg>
        <pc:spChg chg="add del">
          <ac:chgData name="Radu Acris" userId="aaa8fbb4432bd68b" providerId="LiveId" clId="{0374C1A1-262A-4C3C-8E62-3DCCE05CC0F5}" dt="2025-07-12T10:47:25.141" v="1167" actId="26606"/>
          <ac:spMkLst>
            <pc:docMk/>
            <pc:sldMk cId="3604522083" sldId="261"/>
            <ac:spMk id="39" creationId="{2C509E7A-337A-4664-BEC2-03F9BCA0A463}"/>
          </ac:spMkLst>
        </pc:spChg>
        <pc:spChg chg="add del">
          <ac:chgData name="Radu Acris" userId="aaa8fbb4432bd68b" providerId="LiveId" clId="{0374C1A1-262A-4C3C-8E62-3DCCE05CC0F5}" dt="2025-07-12T10:47:29.754" v="1169" actId="26606"/>
          <ac:spMkLst>
            <pc:docMk/>
            <pc:sldMk cId="3604522083" sldId="261"/>
            <ac:spMk id="40" creationId="{91328346-8BAD-4616-B50B-5CFDA5648D6A}"/>
          </ac:spMkLst>
        </pc:spChg>
        <pc:spChg chg="add del">
          <ac:chgData name="Radu Acris" userId="aaa8fbb4432bd68b" providerId="LiveId" clId="{0374C1A1-262A-4C3C-8E62-3DCCE05CC0F5}" dt="2025-07-12T10:47:25.141" v="1167" actId="26606"/>
          <ac:spMkLst>
            <pc:docMk/>
            <pc:sldMk cId="3604522083" sldId="261"/>
            <ac:spMk id="41" creationId="{D9AB99AB-E300-4B19-97C3-9A12EA3C7BDA}"/>
          </ac:spMkLst>
        </pc:spChg>
        <pc:spChg chg="add">
          <ac:chgData name="Radu Acris" userId="aaa8fbb4432bd68b" providerId="LiveId" clId="{0374C1A1-262A-4C3C-8E62-3DCCE05CC0F5}" dt="2025-07-12T10:47:29.761" v="1170" actId="26606"/>
          <ac:spMkLst>
            <pc:docMk/>
            <pc:sldMk cId="3604522083" sldId="261"/>
            <ac:spMk id="68" creationId="{19FE08D8-CEA0-461E-870A-02CD15D9B9D2}"/>
          </ac:spMkLst>
        </pc:spChg>
        <pc:spChg chg="add">
          <ac:chgData name="Radu Acris" userId="aaa8fbb4432bd68b" providerId="LiveId" clId="{0374C1A1-262A-4C3C-8E62-3DCCE05CC0F5}" dt="2025-07-12T10:47:29.761" v="1170" actId="26606"/>
          <ac:spMkLst>
            <pc:docMk/>
            <pc:sldMk cId="3604522083" sldId="261"/>
            <ac:spMk id="69" creationId="{2B982904-A46E-41DF-BA98-61E2300C7DCB}"/>
          </ac:spMkLst>
        </pc:spChg>
        <pc:grpChg chg="add del">
          <ac:chgData name="Radu Acris" userId="aaa8fbb4432bd68b" providerId="LiveId" clId="{0374C1A1-262A-4C3C-8E62-3DCCE05CC0F5}" dt="2025-07-12T10:47:25.141" v="1167" actId="26606"/>
          <ac:grpSpMkLst>
            <pc:docMk/>
            <pc:sldMk cId="3604522083" sldId="261"/>
            <ac:grpSpMk id="11" creationId="{8D6F839A-C8D9-4FBC-8EFD-9E56D12F4CD0}"/>
          </ac:grpSpMkLst>
        </pc:grpChg>
        <pc:grpChg chg="add del">
          <ac:chgData name="Radu Acris" userId="aaa8fbb4432bd68b" providerId="LiveId" clId="{0374C1A1-262A-4C3C-8E62-3DCCE05CC0F5}" dt="2025-07-12T10:47:25.141" v="1167" actId="26606"/>
          <ac:grpSpMkLst>
            <pc:docMk/>
            <pc:sldMk cId="3604522083" sldId="261"/>
            <ac:grpSpMk id="25" creationId="{70EDA856-A216-4EEC-9AB6-A59FFC703612}"/>
          </ac:grpSpMkLst>
        </pc:grpChg>
        <pc:grpChg chg="add del">
          <ac:chgData name="Radu Acris" userId="aaa8fbb4432bd68b" providerId="LiveId" clId="{0374C1A1-262A-4C3C-8E62-3DCCE05CC0F5}" dt="2025-07-12T10:47:29.754" v="1169" actId="26606"/>
          <ac:grpSpMkLst>
            <pc:docMk/>
            <pc:sldMk cId="3604522083" sldId="261"/>
            <ac:grpSpMk id="43" creationId="{0B789310-9859-4942-98C8-3D2F12AAAE73}"/>
          </ac:grpSpMkLst>
        </pc:grpChg>
        <pc:grpChg chg="add del">
          <ac:chgData name="Radu Acris" userId="aaa8fbb4432bd68b" providerId="LiveId" clId="{0374C1A1-262A-4C3C-8E62-3DCCE05CC0F5}" dt="2025-07-12T10:47:29.754" v="1169" actId="26606"/>
          <ac:grpSpMkLst>
            <pc:docMk/>
            <pc:sldMk cId="3604522083" sldId="261"/>
            <ac:grpSpMk id="55" creationId="{6F1CEC7A-E419-4950-AA57-B00546C29CAF}"/>
          </ac:grpSpMkLst>
        </pc:grpChg>
        <pc:picChg chg="add del">
          <ac:chgData name="Radu Acris" userId="aaa8fbb4432bd68b" providerId="LiveId" clId="{0374C1A1-262A-4C3C-8E62-3DCCE05CC0F5}" dt="2025-07-12T10:47:25.141" v="1167" actId="26606"/>
          <ac:picMkLst>
            <pc:docMk/>
            <pc:sldMk cId="3604522083" sldId="261"/>
            <ac:picMk id="5" creationId="{C564B3DF-2BA8-DE8F-BE87-71B3E68F911D}"/>
          </ac:picMkLst>
        </pc:picChg>
      </pc:sldChg>
      <pc:sldChg chg="addSp modSp new mod">
        <pc:chgData name="Radu Acris" userId="aaa8fbb4432bd68b" providerId="LiveId" clId="{0374C1A1-262A-4C3C-8E62-3DCCE05CC0F5}" dt="2025-07-12T10:47:53.521" v="1171" actId="1076"/>
        <pc:sldMkLst>
          <pc:docMk/>
          <pc:sldMk cId="2234046357" sldId="262"/>
        </pc:sldMkLst>
        <pc:spChg chg="mod">
          <ac:chgData name="Radu Acris" userId="aaa8fbb4432bd68b" providerId="LiveId" clId="{0374C1A1-262A-4C3C-8E62-3DCCE05CC0F5}" dt="2025-07-12T10:47:53.521" v="1171" actId="1076"/>
          <ac:spMkLst>
            <pc:docMk/>
            <pc:sldMk cId="2234046357" sldId="262"/>
            <ac:spMk id="2" creationId="{DF88F54E-EEA4-DC93-2B6B-4078A84A354B}"/>
          </ac:spMkLst>
        </pc:spChg>
        <pc:spChg chg="mod">
          <ac:chgData name="Radu Acris" userId="aaa8fbb4432bd68b" providerId="LiveId" clId="{0374C1A1-262A-4C3C-8E62-3DCCE05CC0F5}" dt="2025-07-12T10:43:45.959" v="1132" actId="27636"/>
          <ac:spMkLst>
            <pc:docMk/>
            <pc:sldMk cId="2234046357" sldId="262"/>
            <ac:spMk id="3" creationId="{AF97810C-260B-FEF8-F238-C5086D0E1083}"/>
          </ac:spMkLst>
        </pc:spChg>
        <pc:spChg chg="mod">
          <ac:chgData name="Radu Acris" userId="aaa8fbb4432bd68b" providerId="LiveId" clId="{0374C1A1-262A-4C3C-8E62-3DCCE05CC0F5}" dt="2025-07-12T10:43:45.955" v="1131" actId="27636"/>
          <ac:spMkLst>
            <pc:docMk/>
            <pc:sldMk cId="2234046357" sldId="262"/>
            <ac:spMk id="4" creationId="{742B971B-AC2A-B20F-7365-2157F3766F2B}"/>
          </ac:spMkLst>
        </pc:spChg>
        <pc:spChg chg="add">
          <ac:chgData name="Radu Acris" userId="aaa8fbb4432bd68b" providerId="LiveId" clId="{0374C1A1-262A-4C3C-8E62-3DCCE05CC0F5}" dt="2025-07-12T09:52:06.770" v="611"/>
          <ac:spMkLst>
            <pc:docMk/>
            <pc:sldMk cId="2234046357" sldId="262"/>
            <ac:spMk id="5" creationId="{9516C29D-3430-54E0-79A5-C1509DE0C8DD}"/>
          </ac:spMkLst>
        </pc:spChg>
        <pc:spChg chg="add">
          <ac:chgData name="Radu Acris" userId="aaa8fbb4432bd68b" providerId="LiveId" clId="{0374C1A1-262A-4C3C-8E62-3DCCE05CC0F5}" dt="2025-07-12T09:52:10.460" v="612"/>
          <ac:spMkLst>
            <pc:docMk/>
            <pc:sldMk cId="2234046357" sldId="262"/>
            <ac:spMk id="6" creationId="{A1945065-2721-0DF0-59F6-1F8D1A5BBCC5}"/>
          </ac:spMkLst>
        </pc:spChg>
        <pc:spChg chg="add">
          <ac:chgData name="Radu Acris" userId="aaa8fbb4432bd68b" providerId="LiveId" clId="{0374C1A1-262A-4C3C-8E62-3DCCE05CC0F5}" dt="2025-07-12T09:52:14.664" v="614"/>
          <ac:spMkLst>
            <pc:docMk/>
            <pc:sldMk cId="2234046357" sldId="262"/>
            <ac:spMk id="7" creationId="{098A8B06-9670-BFD1-5685-1400507669D2}"/>
          </ac:spMkLst>
        </pc:spChg>
        <pc:spChg chg="add">
          <ac:chgData name="Radu Acris" userId="aaa8fbb4432bd68b" providerId="LiveId" clId="{0374C1A1-262A-4C3C-8E62-3DCCE05CC0F5}" dt="2025-07-12T09:52:44.948" v="616"/>
          <ac:spMkLst>
            <pc:docMk/>
            <pc:sldMk cId="2234046357" sldId="262"/>
            <ac:spMk id="8" creationId="{5DF86A66-9A30-C092-8EE5-CE00A2116BB0}"/>
          </ac:spMkLst>
        </pc:spChg>
        <pc:spChg chg="add mod">
          <ac:chgData name="Radu Acris" userId="aaa8fbb4432bd68b" providerId="LiveId" clId="{0374C1A1-262A-4C3C-8E62-3DCCE05CC0F5}" dt="2025-07-12T09:52:57.668" v="621" actId="1076"/>
          <ac:spMkLst>
            <pc:docMk/>
            <pc:sldMk cId="2234046357" sldId="262"/>
            <ac:spMk id="9" creationId="{22AE4E13-DACF-40B1-B4C5-722843D121F3}"/>
          </ac:spMkLst>
        </pc:spChg>
        <pc:spChg chg="add">
          <ac:chgData name="Radu Acris" userId="aaa8fbb4432bd68b" providerId="LiveId" clId="{0374C1A1-262A-4C3C-8E62-3DCCE05CC0F5}" dt="2025-07-12T09:56:34.184" v="677"/>
          <ac:spMkLst>
            <pc:docMk/>
            <pc:sldMk cId="2234046357" sldId="262"/>
            <ac:spMk id="10" creationId="{5BD618E8-A9A8-9E75-64F4-DBDFC687DD94}"/>
          </ac:spMkLst>
        </pc:spChg>
        <pc:spChg chg="add">
          <ac:chgData name="Radu Acris" userId="aaa8fbb4432bd68b" providerId="LiveId" clId="{0374C1A1-262A-4C3C-8E62-3DCCE05CC0F5}" dt="2025-07-12T09:56:43.086" v="679"/>
          <ac:spMkLst>
            <pc:docMk/>
            <pc:sldMk cId="2234046357" sldId="262"/>
            <ac:spMk id="11" creationId="{BF2F5EA3-06D4-4E60-A1D2-7214B5881F46}"/>
          </ac:spMkLst>
        </pc:spChg>
        <pc:spChg chg="add mod">
          <ac:chgData name="Radu Acris" userId="aaa8fbb4432bd68b" providerId="LiveId" clId="{0374C1A1-262A-4C3C-8E62-3DCCE05CC0F5}" dt="2025-07-12T09:56:50.919" v="681"/>
          <ac:spMkLst>
            <pc:docMk/>
            <pc:sldMk cId="2234046357" sldId="262"/>
            <ac:spMk id="12" creationId="{67DBC0AC-426F-95EE-08CE-840E4BFDFE37}"/>
          </ac:spMkLst>
        </pc:spChg>
      </pc:sldChg>
      <pc:sldChg chg="addSp modSp new mod">
        <pc:chgData name="Radu Acris" userId="aaa8fbb4432bd68b" providerId="LiveId" clId="{0374C1A1-262A-4C3C-8E62-3DCCE05CC0F5}" dt="2025-07-12T10:43:45.981" v="1134" actId="27636"/>
        <pc:sldMkLst>
          <pc:docMk/>
          <pc:sldMk cId="895215364" sldId="263"/>
        </pc:sldMkLst>
        <pc:spChg chg="mod">
          <ac:chgData name="Radu Acris" userId="aaa8fbb4432bd68b" providerId="LiveId" clId="{0374C1A1-262A-4C3C-8E62-3DCCE05CC0F5}" dt="2025-07-12T10:41:29.309" v="1094" actId="20577"/>
          <ac:spMkLst>
            <pc:docMk/>
            <pc:sldMk cId="895215364" sldId="263"/>
            <ac:spMk id="2" creationId="{D3931006-CE83-3894-2DAE-E838BF79B47D}"/>
          </ac:spMkLst>
        </pc:spChg>
        <pc:spChg chg="mod">
          <ac:chgData name="Radu Acris" userId="aaa8fbb4432bd68b" providerId="LiveId" clId="{0374C1A1-262A-4C3C-8E62-3DCCE05CC0F5}" dt="2025-07-12T10:43:45.978" v="1133" actId="27636"/>
          <ac:spMkLst>
            <pc:docMk/>
            <pc:sldMk cId="895215364" sldId="263"/>
            <ac:spMk id="3" creationId="{4D8D6075-420C-2109-6DED-389054FED3C9}"/>
          </ac:spMkLst>
        </pc:spChg>
        <pc:spChg chg="mod">
          <ac:chgData name="Radu Acris" userId="aaa8fbb4432bd68b" providerId="LiveId" clId="{0374C1A1-262A-4C3C-8E62-3DCCE05CC0F5}" dt="2025-07-12T10:43:45.981" v="1134" actId="27636"/>
          <ac:spMkLst>
            <pc:docMk/>
            <pc:sldMk cId="895215364" sldId="263"/>
            <ac:spMk id="4" creationId="{CD35642F-F0E3-767D-567C-E23EB2B036F2}"/>
          </ac:spMkLst>
        </pc:spChg>
        <pc:spChg chg="add">
          <ac:chgData name="Radu Acris" userId="aaa8fbb4432bd68b" providerId="LiveId" clId="{0374C1A1-262A-4C3C-8E62-3DCCE05CC0F5}" dt="2025-07-12T10:07:21.848" v="799"/>
          <ac:spMkLst>
            <pc:docMk/>
            <pc:sldMk cId="895215364" sldId="263"/>
            <ac:spMk id="7" creationId="{0DAC3EB1-97A7-687E-0CC4-52D1A9F2715B}"/>
          </ac:spMkLst>
        </pc:spChg>
        <pc:spChg chg="add">
          <ac:chgData name="Radu Acris" userId="aaa8fbb4432bd68b" providerId="LiveId" clId="{0374C1A1-262A-4C3C-8E62-3DCCE05CC0F5}" dt="2025-07-12T10:07:37.607" v="802"/>
          <ac:spMkLst>
            <pc:docMk/>
            <pc:sldMk cId="895215364" sldId="263"/>
            <ac:spMk id="8" creationId="{8DB89F08-8855-0BB5-EBDD-07CB26AB9ECD}"/>
          </ac:spMkLst>
        </pc:spChg>
        <pc:spChg chg="add">
          <ac:chgData name="Radu Acris" userId="aaa8fbb4432bd68b" providerId="LiveId" clId="{0374C1A1-262A-4C3C-8E62-3DCCE05CC0F5}" dt="2025-07-12T10:07:41.563" v="803"/>
          <ac:spMkLst>
            <pc:docMk/>
            <pc:sldMk cId="895215364" sldId="263"/>
            <ac:spMk id="9" creationId="{0386B3D7-CDDD-DBF1-67BC-6ED88FC9FA4B}"/>
          </ac:spMkLst>
        </pc:spChg>
        <pc:spChg chg="add">
          <ac:chgData name="Radu Acris" userId="aaa8fbb4432bd68b" providerId="LiveId" clId="{0374C1A1-262A-4C3C-8E62-3DCCE05CC0F5}" dt="2025-07-12T10:17:41.982" v="893"/>
          <ac:spMkLst>
            <pc:docMk/>
            <pc:sldMk cId="895215364" sldId="263"/>
            <ac:spMk id="10" creationId="{C419B4C8-3EF7-E02A-AD96-606B686A5130}"/>
          </ac:spMkLst>
        </pc:spChg>
        <pc:spChg chg="add">
          <ac:chgData name="Radu Acris" userId="aaa8fbb4432bd68b" providerId="LiveId" clId="{0374C1A1-262A-4C3C-8E62-3DCCE05CC0F5}" dt="2025-07-12T10:17:56.323" v="894"/>
          <ac:spMkLst>
            <pc:docMk/>
            <pc:sldMk cId="895215364" sldId="263"/>
            <ac:spMk id="11" creationId="{267F1D6A-5ECE-ED88-D8AD-7264D303FBBF}"/>
          </ac:spMkLst>
        </pc:spChg>
        <pc:spChg chg="add">
          <ac:chgData name="Radu Acris" userId="aaa8fbb4432bd68b" providerId="LiveId" clId="{0374C1A1-262A-4C3C-8E62-3DCCE05CC0F5}" dt="2025-07-12T10:18:11.536" v="895"/>
          <ac:spMkLst>
            <pc:docMk/>
            <pc:sldMk cId="895215364" sldId="263"/>
            <ac:spMk id="12" creationId="{CF26BE3E-8F4E-B00E-1D9B-9ED11407F9A7}"/>
          </ac:spMkLst>
        </pc:spChg>
        <pc:spChg chg="add">
          <ac:chgData name="Radu Acris" userId="aaa8fbb4432bd68b" providerId="LiveId" clId="{0374C1A1-262A-4C3C-8E62-3DCCE05CC0F5}" dt="2025-07-12T10:18:20.777" v="897"/>
          <ac:spMkLst>
            <pc:docMk/>
            <pc:sldMk cId="895215364" sldId="263"/>
            <ac:spMk id="13" creationId="{894DC201-3FEA-F6D9-EF88-E761B5AA0686}"/>
          </ac:spMkLst>
        </pc:spChg>
        <pc:spChg chg="add">
          <ac:chgData name="Radu Acris" userId="aaa8fbb4432bd68b" providerId="LiveId" clId="{0374C1A1-262A-4C3C-8E62-3DCCE05CC0F5}" dt="2025-07-12T10:18:28.205" v="901"/>
          <ac:spMkLst>
            <pc:docMk/>
            <pc:sldMk cId="895215364" sldId="263"/>
            <ac:spMk id="14" creationId="{060AF665-ADCB-FF49-FF8C-0DB8D4BBE7CB}"/>
          </ac:spMkLst>
        </pc:spChg>
      </pc:sldChg>
      <pc:sldChg chg="addSp delSp modSp new mod setBg delDesignElem">
        <pc:chgData name="Radu Acris" userId="aaa8fbb4432bd68b" providerId="LiveId" clId="{0374C1A1-262A-4C3C-8E62-3DCCE05CC0F5}" dt="2025-07-12T10:48:43.567" v="1172" actId="26606"/>
        <pc:sldMkLst>
          <pc:docMk/>
          <pc:sldMk cId="4276562747" sldId="264"/>
        </pc:sldMkLst>
        <pc:spChg chg="mod">
          <ac:chgData name="Radu Acris" userId="aaa8fbb4432bd68b" providerId="LiveId" clId="{0374C1A1-262A-4C3C-8E62-3DCCE05CC0F5}" dt="2025-07-12T10:48:43.567" v="1172" actId="26606"/>
          <ac:spMkLst>
            <pc:docMk/>
            <pc:sldMk cId="4276562747" sldId="264"/>
            <ac:spMk id="2" creationId="{4827598F-71FC-9E42-0C37-BBA1A1576506}"/>
          </ac:spMkLst>
        </pc:spChg>
        <pc:spChg chg="del">
          <ac:chgData name="Radu Acris" userId="aaa8fbb4432bd68b" providerId="LiveId" clId="{0374C1A1-262A-4C3C-8E62-3DCCE05CC0F5}" dt="2025-07-12T10:23:44.898" v="954" actId="931"/>
          <ac:spMkLst>
            <pc:docMk/>
            <pc:sldMk cId="4276562747" sldId="264"/>
            <ac:spMk id="3" creationId="{B722B3B2-0D9F-A1E5-AB72-A17644E828E5}"/>
          </ac:spMkLst>
        </pc:spChg>
        <pc:spChg chg="add mod">
          <ac:chgData name="Radu Acris" userId="aaa8fbb4432bd68b" providerId="LiveId" clId="{0374C1A1-262A-4C3C-8E62-3DCCE05CC0F5}" dt="2025-07-12T10:48:43.567" v="1172" actId="26606"/>
          <ac:spMkLst>
            <pc:docMk/>
            <pc:sldMk cId="4276562747" sldId="264"/>
            <ac:spMk id="9" creationId="{E659B92F-14C9-3001-A53E-1AD832A7F8BE}"/>
          </ac:spMkLst>
        </pc:spChg>
        <pc:spChg chg="add">
          <ac:chgData name="Radu Acris" userId="aaa8fbb4432bd68b" providerId="LiveId" clId="{0374C1A1-262A-4C3C-8E62-3DCCE05CC0F5}" dt="2025-07-12T10:48:43.567" v="1172" actId="26606"/>
          <ac:spMkLst>
            <pc:docMk/>
            <pc:sldMk cId="4276562747" sldId="264"/>
            <ac:spMk id="11" creationId="{23C7736A-5A08-4021-9AB6-390DFF506AA8}"/>
          </ac:spMkLst>
        </pc:spChg>
        <pc:spChg chg="add del">
          <ac:chgData name="Radu Acris" userId="aaa8fbb4432bd68b" providerId="LiveId" clId="{0374C1A1-262A-4C3C-8E62-3DCCE05CC0F5}" dt="2025-07-12T10:35:43.707" v="1033" actId="26606"/>
          <ac:spMkLst>
            <pc:docMk/>
            <pc:sldMk cId="4276562747" sldId="264"/>
            <ac:spMk id="12" creationId="{F13C74B1-5B17-4795-BED0-7140497B445A}"/>
          </ac:spMkLst>
        </pc:spChg>
        <pc:spChg chg="add del">
          <ac:chgData name="Radu Acris" userId="aaa8fbb4432bd68b" providerId="LiveId" clId="{0374C1A1-262A-4C3C-8E62-3DCCE05CC0F5}" dt="2025-07-12T10:35:43.707" v="1033" actId="26606"/>
          <ac:spMkLst>
            <pc:docMk/>
            <pc:sldMk cId="4276562747" sldId="264"/>
            <ac:spMk id="14" creationId="{D4974D33-8DC5-464E-8C6D-BE58F0669C17}"/>
          </ac:spMkLst>
        </pc:spChg>
        <pc:spChg chg="add">
          <ac:chgData name="Radu Acris" userId="aaa8fbb4432bd68b" providerId="LiveId" clId="{0374C1A1-262A-4C3C-8E62-3DCCE05CC0F5}" dt="2025-07-12T10:48:43.567" v="1172" actId="26606"/>
          <ac:spMkLst>
            <pc:docMk/>
            <pc:sldMk cId="4276562747" sldId="264"/>
            <ac:spMk id="16" creationId="{433DF4D3-8A35-461A-ABE0-F56B78A1371F}"/>
          </ac:spMkLst>
        </pc:spChg>
        <pc:spChg chg="add del">
          <ac:chgData name="Radu Acris" userId="aaa8fbb4432bd68b" providerId="LiveId" clId="{0374C1A1-262A-4C3C-8E62-3DCCE05CC0F5}" dt="2025-07-12T10:35:41.003" v="1030" actId="26606"/>
          <ac:spMkLst>
            <pc:docMk/>
            <pc:sldMk cId="4276562747" sldId="264"/>
            <ac:spMk id="19" creationId="{D009D6D5-DAC2-4A8B-A17A-E206B9012D09}"/>
          </ac:spMkLst>
        </pc:spChg>
        <pc:spChg chg="add del">
          <ac:chgData name="Radu Acris" userId="aaa8fbb4432bd68b" providerId="LiveId" clId="{0374C1A1-262A-4C3C-8E62-3DCCE05CC0F5}" dt="2025-07-12T10:35:43.696" v="1032" actId="26606"/>
          <ac:spMkLst>
            <pc:docMk/>
            <pc:sldMk cId="4276562747" sldId="264"/>
            <ac:spMk id="21" creationId="{1D460C86-854F-4FB3-ABC2-E823D8FEB9DB}"/>
          </ac:spMkLst>
        </pc:spChg>
        <pc:spChg chg="add del">
          <ac:chgData name="Radu Acris" userId="aaa8fbb4432bd68b" providerId="LiveId" clId="{0374C1A1-262A-4C3C-8E62-3DCCE05CC0F5}" dt="2025-07-12T10:35:43.696" v="1032" actId="26606"/>
          <ac:spMkLst>
            <pc:docMk/>
            <pc:sldMk cId="4276562747" sldId="264"/>
            <ac:spMk id="22" creationId="{DB304A14-32D0-4873-B914-423ED7B8DAFD}"/>
          </ac:spMkLst>
        </pc:spChg>
        <pc:spChg chg="add del">
          <ac:chgData name="Radu Acris" userId="aaa8fbb4432bd68b" providerId="LiveId" clId="{0374C1A1-262A-4C3C-8E62-3DCCE05CC0F5}" dt="2025-07-12T10:35:43.696" v="1032" actId="26606"/>
          <ac:spMkLst>
            <pc:docMk/>
            <pc:sldMk cId="4276562747" sldId="264"/>
            <ac:spMk id="23" creationId="{BB48116A-278A-4CC5-89D3-9DE8E8FF1245}"/>
          </ac:spMkLst>
        </pc:spChg>
        <pc:spChg chg="add del">
          <ac:chgData name="Radu Acris" userId="aaa8fbb4432bd68b" providerId="LiveId" clId="{0374C1A1-262A-4C3C-8E62-3DCCE05CC0F5}" dt="2025-07-12T10:43:45.670" v="1126"/>
          <ac:spMkLst>
            <pc:docMk/>
            <pc:sldMk cId="4276562747" sldId="264"/>
            <ac:spMk id="25" creationId="{C0036C6B-F09C-4EAB-AE02-8D056EE74856}"/>
          </ac:spMkLst>
        </pc:spChg>
        <pc:spChg chg="add del">
          <ac:chgData name="Radu Acris" userId="aaa8fbb4432bd68b" providerId="LiveId" clId="{0374C1A1-262A-4C3C-8E62-3DCCE05CC0F5}" dt="2025-07-12T10:43:45.670" v="1126"/>
          <ac:spMkLst>
            <pc:docMk/>
            <pc:sldMk cId="4276562747" sldId="264"/>
            <ac:spMk id="26" creationId="{560AFAAC-EA6C-45A9-9E03-C9C9F0193B4F}"/>
          </ac:spMkLst>
        </pc:spChg>
        <pc:spChg chg="add del">
          <ac:chgData name="Radu Acris" userId="aaa8fbb4432bd68b" providerId="LiveId" clId="{0374C1A1-262A-4C3C-8E62-3DCCE05CC0F5}" dt="2025-07-12T10:43:45.670" v="1126"/>
          <ac:spMkLst>
            <pc:docMk/>
            <pc:sldMk cId="4276562747" sldId="264"/>
            <ac:spMk id="27" creationId="{FC8D5885-2804-4D3C-BE31-902E4D3279B0}"/>
          </ac:spMkLst>
        </pc:spChg>
        <pc:spChg chg="add del">
          <ac:chgData name="Radu Acris" userId="aaa8fbb4432bd68b" providerId="LiveId" clId="{0374C1A1-262A-4C3C-8E62-3DCCE05CC0F5}" dt="2025-07-12T10:43:45.670" v="1126"/>
          <ac:spMkLst>
            <pc:docMk/>
            <pc:sldMk cId="4276562747" sldId="264"/>
            <ac:spMk id="28" creationId="{83549E37-C86B-4401-90BD-D8BF83859F14}"/>
          </ac:spMkLst>
        </pc:spChg>
        <pc:spChg chg="add del">
          <ac:chgData name="Radu Acris" userId="aaa8fbb4432bd68b" providerId="LiveId" clId="{0374C1A1-262A-4C3C-8E62-3DCCE05CC0F5}" dt="2025-07-12T10:43:45.670" v="1126"/>
          <ac:spMkLst>
            <pc:docMk/>
            <pc:sldMk cId="4276562747" sldId="264"/>
            <ac:spMk id="29" creationId="{8A17784E-76D8-4521-A77D-0D2EBB923004}"/>
          </ac:spMkLst>
        </pc:spChg>
        <pc:picChg chg="add mod ord">
          <ac:chgData name="Radu Acris" userId="aaa8fbb4432bd68b" providerId="LiveId" clId="{0374C1A1-262A-4C3C-8E62-3DCCE05CC0F5}" dt="2025-07-12T10:48:43.567" v="1172" actId="26606"/>
          <ac:picMkLst>
            <pc:docMk/>
            <pc:sldMk cId="4276562747" sldId="264"/>
            <ac:picMk id="5" creationId="{F1DC0BDE-AC4A-480F-EF0A-099C9DA72D57}"/>
          </ac:picMkLst>
        </pc:picChg>
      </pc:sldChg>
      <pc:sldChg chg="addSp delSp modSp new mod setBg">
        <pc:chgData name="Radu Acris" userId="aaa8fbb4432bd68b" providerId="LiveId" clId="{0374C1A1-262A-4C3C-8E62-3DCCE05CC0F5}" dt="2025-07-12T10:53:43.333" v="1221" actId="20577"/>
        <pc:sldMkLst>
          <pc:docMk/>
          <pc:sldMk cId="3699944716" sldId="265"/>
        </pc:sldMkLst>
        <pc:spChg chg="mod">
          <ac:chgData name="Radu Acris" userId="aaa8fbb4432bd68b" providerId="LiveId" clId="{0374C1A1-262A-4C3C-8E62-3DCCE05CC0F5}" dt="2025-07-12T10:44:19.125" v="1140" actId="26606"/>
          <ac:spMkLst>
            <pc:docMk/>
            <pc:sldMk cId="3699944716" sldId="265"/>
            <ac:spMk id="2" creationId="{B5FBDDD4-2821-32BC-57F2-975828405D5A}"/>
          </ac:spMkLst>
        </pc:spChg>
        <pc:spChg chg="del mod">
          <ac:chgData name="Radu Acris" userId="aaa8fbb4432bd68b" providerId="LiveId" clId="{0374C1A1-262A-4C3C-8E62-3DCCE05CC0F5}" dt="2025-07-12T10:44:19.145" v="1141" actId="26606"/>
          <ac:spMkLst>
            <pc:docMk/>
            <pc:sldMk cId="3699944716" sldId="265"/>
            <ac:spMk id="3" creationId="{7C15BEBA-7883-E88D-145F-E1B7DAF3CDFF}"/>
          </ac:spMkLst>
        </pc:spChg>
        <pc:spChg chg="add del">
          <ac:chgData name="Radu Acris" userId="aaa8fbb4432bd68b" providerId="LiveId" clId="{0374C1A1-262A-4C3C-8E62-3DCCE05CC0F5}" dt="2025-07-12T10:44:13.389" v="1138" actId="26606"/>
          <ac:spMkLst>
            <pc:docMk/>
            <pc:sldMk cId="3699944716" sldId="265"/>
            <ac:spMk id="8" creationId="{CD306B45-25EE-434D-ABA9-A27B79320CFF}"/>
          </ac:spMkLst>
        </pc:spChg>
        <pc:spChg chg="add del">
          <ac:chgData name="Radu Acris" userId="aaa8fbb4432bd68b" providerId="LiveId" clId="{0374C1A1-262A-4C3C-8E62-3DCCE05CC0F5}" dt="2025-07-12T10:44:13.389" v="1138" actId="26606"/>
          <ac:spMkLst>
            <pc:docMk/>
            <pc:sldMk cId="3699944716" sldId="265"/>
            <ac:spMk id="10" creationId="{0A42F85E-4939-431E-8B4A-EC07C8E0AB65}"/>
          </ac:spMkLst>
        </pc:spChg>
        <pc:spChg chg="add del">
          <ac:chgData name="Radu Acris" userId="aaa8fbb4432bd68b" providerId="LiveId" clId="{0374C1A1-262A-4C3C-8E62-3DCCE05CC0F5}" dt="2025-07-12T10:44:19.125" v="1140" actId="26606"/>
          <ac:spMkLst>
            <pc:docMk/>
            <pc:sldMk cId="3699944716" sldId="265"/>
            <ac:spMk id="39" creationId="{0A46F010-D160-4609-8979-FFD8C1EA6C43}"/>
          </ac:spMkLst>
        </pc:spChg>
        <pc:spChg chg="add del">
          <ac:chgData name="Radu Acris" userId="aaa8fbb4432bd68b" providerId="LiveId" clId="{0374C1A1-262A-4C3C-8E62-3DCCE05CC0F5}" dt="2025-07-12T10:44:19.125" v="1140" actId="26606"/>
          <ac:spMkLst>
            <pc:docMk/>
            <pc:sldMk cId="3699944716" sldId="265"/>
            <ac:spMk id="40" creationId="{91328346-8BAD-4616-B50B-5CFDA5648D6A}"/>
          </ac:spMkLst>
        </pc:spChg>
        <pc:spChg chg="add del">
          <ac:chgData name="Radu Acris" userId="aaa8fbb4432bd68b" providerId="LiveId" clId="{0374C1A1-262A-4C3C-8E62-3DCCE05CC0F5}" dt="2025-07-12T10:44:19.125" v="1140" actId="26606"/>
          <ac:spMkLst>
            <pc:docMk/>
            <pc:sldMk cId="3699944716" sldId="265"/>
            <ac:spMk id="41" creationId="{81B8C4F6-C3AC-4C94-8EC7-E4F7B7E9CDB6}"/>
          </ac:spMkLst>
        </pc:spChg>
        <pc:grpChg chg="add del">
          <ac:chgData name="Radu Acris" userId="aaa8fbb4432bd68b" providerId="LiveId" clId="{0374C1A1-262A-4C3C-8E62-3DCCE05CC0F5}" dt="2025-07-12T10:44:13.389" v="1138" actId="26606"/>
          <ac:grpSpMkLst>
            <pc:docMk/>
            <pc:sldMk cId="3699944716" sldId="265"/>
            <ac:grpSpMk id="14" creationId="{5D2B17EF-74EB-4C33-B2E2-8E727B2E7D68}"/>
          </ac:grpSpMkLst>
        </pc:grpChg>
        <pc:grpChg chg="add del">
          <ac:chgData name="Radu Acris" userId="aaa8fbb4432bd68b" providerId="LiveId" clId="{0374C1A1-262A-4C3C-8E62-3DCCE05CC0F5}" dt="2025-07-12T10:44:19.125" v="1140" actId="26606"/>
          <ac:grpSpMkLst>
            <pc:docMk/>
            <pc:sldMk cId="3699944716" sldId="265"/>
            <ac:grpSpMk id="42" creationId="{0B789310-9859-4942-98C8-3D2F12AAAE73}"/>
          </ac:grpSpMkLst>
        </pc:grpChg>
        <pc:grpChg chg="add del">
          <ac:chgData name="Radu Acris" userId="aaa8fbb4432bd68b" providerId="LiveId" clId="{0374C1A1-262A-4C3C-8E62-3DCCE05CC0F5}" dt="2025-07-12T10:44:19.125" v="1140" actId="26606"/>
          <ac:grpSpMkLst>
            <pc:docMk/>
            <pc:sldMk cId="3699944716" sldId="265"/>
            <ac:grpSpMk id="54" creationId="{6F1CEC7A-E419-4950-AA57-B00546C29CAF}"/>
          </ac:grpSpMkLst>
        </pc:grpChg>
        <pc:graphicFrameChg chg="add mod">
          <ac:chgData name="Radu Acris" userId="aaa8fbb4432bd68b" providerId="LiveId" clId="{0374C1A1-262A-4C3C-8E62-3DCCE05CC0F5}" dt="2025-07-12T10:53:43.333" v="1221" actId="20577"/>
          <ac:graphicFrameMkLst>
            <pc:docMk/>
            <pc:sldMk cId="3699944716" sldId="265"/>
            <ac:graphicFrameMk id="5" creationId="{1FB0B676-928F-CEB4-BE5F-FCA7857E4955}"/>
          </ac:graphicFrameMkLst>
        </pc:graphicFrameChg>
        <pc:cxnChg chg="add del">
          <ac:chgData name="Radu Acris" userId="aaa8fbb4432bd68b" providerId="LiveId" clId="{0374C1A1-262A-4C3C-8E62-3DCCE05CC0F5}" dt="2025-07-12T10:44:13.389" v="1138" actId="26606"/>
          <ac:cxnSpMkLst>
            <pc:docMk/>
            <pc:sldMk cId="3699944716" sldId="265"/>
            <ac:cxnSpMk id="12" creationId="{27EBB3F9-D6F7-4F6A-8843-9FEBA15E4969}"/>
          </ac:cxnSpMkLst>
        </pc:cxnChg>
      </pc:sldChg>
      <pc:sldChg chg="addSp delSp modSp new mod setBg">
        <pc:chgData name="Radu Acris" userId="aaa8fbb4432bd68b" providerId="LiveId" clId="{0374C1A1-262A-4C3C-8E62-3DCCE05CC0F5}" dt="2025-07-12T10:51:39.813" v="1211" actId="26606"/>
        <pc:sldMkLst>
          <pc:docMk/>
          <pc:sldMk cId="1182311191" sldId="266"/>
        </pc:sldMkLst>
        <pc:spChg chg="mod">
          <ac:chgData name="Radu Acris" userId="aaa8fbb4432bd68b" providerId="LiveId" clId="{0374C1A1-262A-4C3C-8E62-3DCCE05CC0F5}" dt="2025-07-12T10:51:39.813" v="1211" actId="26606"/>
          <ac:spMkLst>
            <pc:docMk/>
            <pc:sldMk cId="1182311191" sldId="266"/>
            <ac:spMk id="2" creationId="{B23AC007-990D-DDF4-5664-46B6C7B246E4}"/>
          </ac:spMkLst>
        </pc:spChg>
        <pc:spChg chg="add del mod">
          <ac:chgData name="Radu Acris" userId="aaa8fbb4432bd68b" providerId="LiveId" clId="{0374C1A1-262A-4C3C-8E62-3DCCE05CC0F5}" dt="2025-07-12T10:51:39.813" v="1211" actId="26606"/>
          <ac:spMkLst>
            <pc:docMk/>
            <pc:sldMk cId="1182311191" sldId="266"/>
            <ac:spMk id="3" creationId="{DCD7C6D1-1D82-09C1-E658-8F73622F4A33}"/>
          </ac:spMkLst>
        </pc:spChg>
        <pc:spChg chg="add">
          <ac:chgData name="Radu Acris" userId="aaa8fbb4432bd68b" providerId="LiveId" clId="{0374C1A1-262A-4C3C-8E62-3DCCE05CC0F5}" dt="2025-07-12T10:51:39.813" v="1211" actId="26606"/>
          <ac:spMkLst>
            <pc:docMk/>
            <pc:sldMk cId="1182311191" sldId="266"/>
            <ac:spMk id="8" creationId="{CD306B45-25EE-434D-ABA9-A27B79320CFF}"/>
          </ac:spMkLst>
        </pc:spChg>
        <pc:spChg chg="add del">
          <ac:chgData name="Radu Acris" userId="aaa8fbb4432bd68b" providerId="LiveId" clId="{0374C1A1-262A-4C3C-8E62-3DCCE05CC0F5}" dt="2025-07-12T10:51:33.541" v="1208" actId="26606"/>
          <ac:spMkLst>
            <pc:docMk/>
            <pc:sldMk cId="1182311191" sldId="266"/>
            <ac:spMk id="9" creationId="{A3D9AEEE-1CCD-43C0-BA3E-16D60A6E23C0}"/>
          </ac:spMkLst>
        </pc:spChg>
        <pc:spChg chg="add">
          <ac:chgData name="Radu Acris" userId="aaa8fbb4432bd68b" providerId="LiveId" clId="{0374C1A1-262A-4C3C-8E62-3DCCE05CC0F5}" dt="2025-07-12T10:51:39.813" v="1211" actId="26606"/>
          <ac:spMkLst>
            <pc:docMk/>
            <pc:sldMk cId="1182311191" sldId="266"/>
            <ac:spMk id="10" creationId="{0A42F85E-4939-431E-8B4A-EC07C8E0AB65}"/>
          </ac:spMkLst>
        </pc:spChg>
        <pc:spChg chg="add del">
          <ac:chgData name="Radu Acris" userId="aaa8fbb4432bd68b" providerId="LiveId" clId="{0374C1A1-262A-4C3C-8E62-3DCCE05CC0F5}" dt="2025-07-12T10:51:33.541" v="1208" actId="26606"/>
          <ac:spMkLst>
            <pc:docMk/>
            <pc:sldMk cId="1182311191" sldId="266"/>
            <ac:spMk id="11" creationId="{60F880A6-33D3-4EEC-A780-B73559B9F24C}"/>
          </ac:spMkLst>
        </pc:spChg>
        <pc:spChg chg="add del">
          <ac:chgData name="Radu Acris" userId="aaa8fbb4432bd68b" providerId="LiveId" clId="{0374C1A1-262A-4C3C-8E62-3DCCE05CC0F5}" dt="2025-07-12T10:51:33.541" v="1208" actId="26606"/>
          <ac:spMkLst>
            <pc:docMk/>
            <pc:sldMk cId="1182311191" sldId="266"/>
            <ac:spMk id="13" creationId="{2C6246ED-0535-4496-A8F6-1E80CC4EB853}"/>
          </ac:spMkLst>
        </pc:spChg>
        <pc:spChg chg="add del">
          <ac:chgData name="Radu Acris" userId="aaa8fbb4432bd68b" providerId="LiveId" clId="{0374C1A1-262A-4C3C-8E62-3DCCE05CC0F5}" dt="2025-07-12T10:51:39.800" v="1210" actId="26606"/>
          <ac:spMkLst>
            <pc:docMk/>
            <pc:sldMk cId="1182311191" sldId="266"/>
            <ac:spMk id="15" creationId="{A3D9AEEE-1CCD-43C0-BA3E-16D60A6E23C0}"/>
          </ac:spMkLst>
        </pc:spChg>
        <pc:spChg chg="add del">
          <ac:chgData name="Radu Acris" userId="aaa8fbb4432bd68b" providerId="LiveId" clId="{0374C1A1-262A-4C3C-8E62-3DCCE05CC0F5}" dt="2025-07-12T10:51:39.800" v="1210" actId="26606"/>
          <ac:spMkLst>
            <pc:docMk/>
            <pc:sldMk cId="1182311191" sldId="266"/>
            <ac:spMk id="16" creationId="{60F880A6-33D3-4EEC-A780-B73559B9F24C}"/>
          </ac:spMkLst>
        </pc:spChg>
        <pc:spChg chg="add del">
          <ac:chgData name="Radu Acris" userId="aaa8fbb4432bd68b" providerId="LiveId" clId="{0374C1A1-262A-4C3C-8E62-3DCCE05CC0F5}" dt="2025-07-12T10:51:39.800" v="1210" actId="26606"/>
          <ac:spMkLst>
            <pc:docMk/>
            <pc:sldMk cId="1182311191" sldId="266"/>
            <ac:spMk id="17" creationId="{2C6246ED-0535-4496-A8F6-1E80CC4EB853}"/>
          </ac:spMkLst>
        </pc:spChg>
        <pc:spChg chg="add">
          <ac:chgData name="Radu Acris" userId="aaa8fbb4432bd68b" providerId="LiveId" clId="{0374C1A1-262A-4C3C-8E62-3DCCE05CC0F5}" dt="2025-07-12T10:51:39.813" v="1211" actId="26606"/>
          <ac:spMkLst>
            <pc:docMk/>
            <pc:sldMk cId="1182311191" sldId="266"/>
            <ac:spMk id="31" creationId="{DCD7C6D1-1D82-09C1-E658-8F73622F4A33}"/>
          </ac:spMkLst>
        </pc:spChg>
        <pc:grpChg chg="add">
          <ac:chgData name="Radu Acris" userId="aaa8fbb4432bd68b" providerId="LiveId" clId="{0374C1A1-262A-4C3C-8E62-3DCCE05CC0F5}" dt="2025-07-12T10:51:39.813" v="1211" actId="26606"/>
          <ac:grpSpMkLst>
            <pc:docMk/>
            <pc:sldMk cId="1182311191" sldId="266"/>
            <ac:grpSpMk id="14" creationId="{5D2B17EF-74EB-4C33-B2E2-8E727B2E7D68}"/>
          </ac:grpSpMkLst>
        </pc:grpChg>
        <pc:graphicFrameChg chg="add del">
          <ac:chgData name="Radu Acris" userId="aaa8fbb4432bd68b" providerId="LiveId" clId="{0374C1A1-262A-4C3C-8E62-3DCCE05CC0F5}" dt="2025-07-12T10:51:33.541" v="1208" actId="26606"/>
          <ac:graphicFrameMkLst>
            <pc:docMk/>
            <pc:sldMk cId="1182311191" sldId="266"/>
            <ac:graphicFrameMk id="5" creationId="{1059A7B7-DB11-5AAF-2760-BD2D54141AB1}"/>
          </ac:graphicFrameMkLst>
        </pc:graphicFrameChg>
        <pc:graphicFrameChg chg="add del">
          <ac:chgData name="Radu Acris" userId="aaa8fbb4432bd68b" providerId="LiveId" clId="{0374C1A1-262A-4C3C-8E62-3DCCE05CC0F5}" dt="2025-07-12T10:51:39.800" v="1210" actId="26606"/>
          <ac:graphicFrameMkLst>
            <pc:docMk/>
            <pc:sldMk cId="1182311191" sldId="266"/>
            <ac:graphicFrameMk id="18" creationId="{1A8E5C00-5179-3074-03AB-8A9578F79B88}"/>
          </ac:graphicFrameMkLst>
        </pc:graphicFrameChg>
        <pc:cxnChg chg="add">
          <ac:chgData name="Radu Acris" userId="aaa8fbb4432bd68b" providerId="LiveId" clId="{0374C1A1-262A-4C3C-8E62-3DCCE05CC0F5}" dt="2025-07-12T10:51:39.813" v="1211" actId="26606"/>
          <ac:cxnSpMkLst>
            <pc:docMk/>
            <pc:sldMk cId="1182311191" sldId="266"/>
            <ac:cxnSpMk id="12" creationId="{27EBB3F9-D6F7-4F6A-8843-9FEBA15E4969}"/>
          </ac:cxnSpMkLst>
        </pc:cxnChg>
      </pc:sldChg>
      <pc:sldMasterChg chg="delSldLayout">
        <pc:chgData name="Radu Acris" userId="aaa8fbb4432bd68b" providerId="LiveId" clId="{0374C1A1-262A-4C3C-8E62-3DCCE05CC0F5}" dt="2025-07-09T21:01:01.427" v="382" actId="2696"/>
        <pc:sldMasterMkLst>
          <pc:docMk/>
          <pc:sldMasterMk cId="4120229366" sldId="2147483722"/>
        </pc:sldMasterMkLst>
        <pc:sldLayoutChg chg="del">
          <pc:chgData name="Radu Acris" userId="aaa8fbb4432bd68b" providerId="LiveId" clId="{0374C1A1-262A-4C3C-8E62-3DCCE05CC0F5}" dt="2025-07-09T21:01:01.427" v="382" actId="2696"/>
          <pc:sldLayoutMkLst>
            <pc:docMk/>
            <pc:sldMasterMk cId="4120229366" sldId="2147483722"/>
            <pc:sldLayoutMk cId="3123682518" sldId="2147483742"/>
          </pc:sldLayoutMkLst>
        </pc:sldLayoutChg>
      </pc:sldMasterChg>
      <pc:sldMasterChg chg="delSldLayout modSldLayout">
        <pc:chgData name="Radu Acris" userId="aaa8fbb4432bd68b" providerId="LiveId" clId="{0374C1A1-262A-4C3C-8E62-3DCCE05CC0F5}" dt="2025-07-09T21:02:43.364" v="402" actId="2696"/>
        <pc:sldMasterMkLst>
          <pc:docMk/>
          <pc:sldMasterMk cId="3100543970" sldId="2147483742"/>
        </pc:sldMasterMkLst>
        <pc:sldLayoutChg chg="delSp del">
          <pc:chgData name="Radu Acris" userId="aaa8fbb4432bd68b" providerId="LiveId" clId="{0374C1A1-262A-4C3C-8E62-3DCCE05CC0F5}" dt="2025-07-09T21:02:43.364" v="402" actId="2696"/>
          <pc:sldLayoutMkLst>
            <pc:docMk/>
            <pc:sldMasterMk cId="3100543970" sldId="2147483742"/>
            <pc:sldLayoutMk cId="110077614" sldId="2147483754"/>
          </pc:sldLayoutMkLst>
        </pc:sldLayoutChg>
      </pc:sldMaster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0BBA4B-A93D-493F-B0C5-74322096EE4B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098C0A9-88DB-4BD7-93E1-A4AD2DD45D0D}">
      <dgm:prSet/>
      <dgm:spPr/>
      <dgm:t>
        <a:bodyPr/>
        <a:lstStyle/>
        <a:p>
          <a:r>
            <a:rPr lang="en-GB"/>
            <a:t>International Business Communications</a:t>
          </a:r>
          <a:endParaRPr lang="en-US"/>
        </a:p>
      </dgm:t>
    </dgm:pt>
    <dgm:pt modelId="{E47CB164-D92F-4D9F-A467-EEAF2CF707E3}" type="parTrans" cxnId="{A8279330-39BD-4546-BAB4-125ECC000CB3}">
      <dgm:prSet/>
      <dgm:spPr/>
      <dgm:t>
        <a:bodyPr/>
        <a:lstStyle/>
        <a:p>
          <a:endParaRPr lang="en-US"/>
        </a:p>
      </dgm:t>
    </dgm:pt>
    <dgm:pt modelId="{F22FFEC5-47DF-498B-9136-E5C8DD6AE881}" type="sibTrans" cxnId="{A8279330-39BD-4546-BAB4-125ECC000CB3}">
      <dgm:prSet/>
      <dgm:spPr/>
      <dgm:t>
        <a:bodyPr/>
        <a:lstStyle/>
        <a:p>
          <a:endParaRPr lang="en-US"/>
        </a:p>
      </dgm:t>
    </dgm:pt>
    <dgm:pt modelId="{E1DDBC4A-7EE8-4342-AC09-0616914BFBA4}">
      <dgm:prSet/>
      <dgm:spPr/>
      <dgm:t>
        <a:bodyPr/>
        <a:lstStyle/>
        <a:p>
          <a:r>
            <a:rPr lang="en-GB"/>
            <a:t>Student Name: Radu Acris</a:t>
          </a:r>
          <a:endParaRPr lang="en-US"/>
        </a:p>
      </dgm:t>
    </dgm:pt>
    <dgm:pt modelId="{C2E83F3A-FBC6-4B38-B808-496650DF7674}" type="parTrans" cxnId="{40F69014-4301-4EB7-BE72-5C2C9C0BB98C}">
      <dgm:prSet/>
      <dgm:spPr/>
      <dgm:t>
        <a:bodyPr/>
        <a:lstStyle/>
        <a:p>
          <a:endParaRPr lang="en-US"/>
        </a:p>
      </dgm:t>
    </dgm:pt>
    <dgm:pt modelId="{665DB19E-8419-40A0-A811-C872CAEA55CB}" type="sibTrans" cxnId="{40F69014-4301-4EB7-BE72-5C2C9C0BB98C}">
      <dgm:prSet/>
      <dgm:spPr/>
      <dgm:t>
        <a:bodyPr/>
        <a:lstStyle/>
        <a:p>
          <a:endParaRPr lang="en-US"/>
        </a:p>
      </dgm:t>
    </dgm:pt>
    <dgm:pt modelId="{B05DE449-EA30-40D0-AEF6-E07AB65A87F6}">
      <dgm:prSet/>
      <dgm:spPr/>
      <dgm:t>
        <a:bodyPr/>
        <a:lstStyle/>
        <a:p>
          <a:r>
            <a:rPr lang="en-GB" dirty="0"/>
            <a:t>Student Number:2239621</a:t>
          </a:r>
          <a:endParaRPr lang="en-US" dirty="0"/>
        </a:p>
      </dgm:t>
    </dgm:pt>
    <dgm:pt modelId="{4F8877DE-6BCF-423F-9612-18063D667687}" type="parTrans" cxnId="{91E0D2FD-9D0F-4342-9D9F-583237034745}">
      <dgm:prSet/>
      <dgm:spPr/>
      <dgm:t>
        <a:bodyPr/>
        <a:lstStyle/>
        <a:p>
          <a:endParaRPr lang="en-US"/>
        </a:p>
      </dgm:t>
    </dgm:pt>
    <dgm:pt modelId="{225D2A80-FFE9-43AE-83F4-28B423C9D5CF}" type="sibTrans" cxnId="{91E0D2FD-9D0F-4342-9D9F-583237034745}">
      <dgm:prSet/>
      <dgm:spPr/>
      <dgm:t>
        <a:bodyPr/>
        <a:lstStyle/>
        <a:p>
          <a:endParaRPr lang="en-US"/>
        </a:p>
      </dgm:t>
    </dgm:pt>
    <dgm:pt modelId="{0CE3EE56-D9AB-48FC-A074-A6D38F842BBB}">
      <dgm:prSet/>
      <dgm:spPr/>
      <dgm:t>
        <a:bodyPr/>
        <a:lstStyle/>
        <a:p>
          <a:r>
            <a:rPr lang="en-GB" dirty="0"/>
            <a:t>Lecturer Name: Dr Samson Oladejo</a:t>
          </a:r>
          <a:endParaRPr lang="en-US" dirty="0"/>
        </a:p>
      </dgm:t>
    </dgm:pt>
    <dgm:pt modelId="{F7C51987-F003-4728-A666-B085EE89AB35}" type="parTrans" cxnId="{CA8F3A4A-1582-4461-AA71-F7B3164E4092}">
      <dgm:prSet/>
      <dgm:spPr/>
      <dgm:t>
        <a:bodyPr/>
        <a:lstStyle/>
        <a:p>
          <a:endParaRPr lang="en-US"/>
        </a:p>
      </dgm:t>
    </dgm:pt>
    <dgm:pt modelId="{74E6115C-B7A9-41CD-B74F-1FB4A0A2468F}" type="sibTrans" cxnId="{CA8F3A4A-1582-4461-AA71-F7B3164E4092}">
      <dgm:prSet/>
      <dgm:spPr/>
      <dgm:t>
        <a:bodyPr/>
        <a:lstStyle/>
        <a:p>
          <a:endParaRPr lang="en-US"/>
        </a:p>
      </dgm:t>
    </dgm:pt>
    <dgm:pt modelId="{C218C586-82D8-4E5E-BAD8-3CE7367FD665}">
      <dgm:prSet/>
      <dgm:spPr/>
      <dgm:t>
        <a:bodyPr/>
        <a:lstStyle/>
        <a:p>
          <a:r>
            <a:rPr lang="en-GB"/>
            <a:t>LCBB6001_BIRM</a:t>
          </a:r>
          <a:endParaRPr lang="en-US"/>
        </a:p>
      </dgm:t>
    </dgm:pt>
    <dgm:pt modelId="{AACA7914-1BC9-4BA5-A05B-07161EF15B94}" type="parTrans" cxnId="{CF7AF256-2D25-4251-B703-A8DCA8E86F1C}">
      <dgm:prSet/>
      <dgm:spPr/>
      <dgm:t>
        <a:bodyPr/>
        <a:lstStyle/>
        <a:p>
          <a:endParaRPr lang="en-US"/>
        </a:p>
      </dgm:t>
    </dgm:pt>
    <dgm:pt modelId="{DD1FF2A4-72CA-4A01-B97D-E624D1866A7B}" type="sibTrans" cxnId="{CF7AF256-2D25-4251-B703-A8DCA8E86F1C}">
      <dgm:prSet/>
      <dgm:spPr/>
      <dgm:t>
        <a:bodyPr/>
        <a:lstStyle/>
        <a:p>
          <a:endParaRPr lang="en-US"/>
        </a:p>
      </dgm:t>
    </dgm:pt>
    <dgm:pt modelId="{0481ACA7-84D7-4ACF-9203-8F38675B0C1C}">
      <dgm:prSet/>
      <dgm:spPr/>
      <dgm:t>
        <a:bodyPr/>
        <a:lstStyle/>
        <a:p>
          <a:r>
            <a:rPr lang="en-GB"/>
            <a:t>2025</a:t>
          </a:r>
          <a:endParaRPr lang="en-US"/>
        </a:p>
      </dgm:t>
    </dgm:pt>
    <dgm:pt modelId="{AD8FEFEC-8379-474F-B4BE-28CDC5DED88D}" type="parTrans" cxnId="{2370B16B-E1FC-44AD-A858-79C05D21598F}">
      <dgm:prSet/>
      <dgm:spPr/>
      <dgm:t>
        <a:bodyPr/>
        <a:lstStyle/>
        <a:p>
          <a:endParaRPr lang="en-US"/>
        </a:p>
      </dgm:t>
    </dgm:pt>
    <dgm:pt modelId="{9D524EB4-2BCC-4CF7-96AD-2F3BF24D0C5A}" type="sibTrans" cxnId="{2370B16B-E1FC-44AD-A858-79C05D21598F}">
      <dgm:prSet/>
      <dgm:spPr/>
      <dgm:t>
        <a:bodyPr/>
        <a:lstStyle/>
        <a:p>
          <a:endParaRPr lang="en-US"/>
        </a:p>
      </dgm:t>
    </dgm:pt>
    <dgm:pt modelId="{3CBC50DF-EE2F-4E5E-9820-D328E8181452}" type="pres">
      <dgm:prSet presAssocID="{420BBA4B-A93D-493F-B0C5-74322096EE4B}" presName="linear" presStyleCnt="0">
        <dgm:presLayoutVars>
          <dgm:animLvl val="lvl"/>
          <dgm:resizeHandles val="exact"/>
        </dgm:presLayoutVars>
      </dgm:prSet>
      <dgm:spPr/>
    </dgm:pt>
    <dgm:pt modelId="{E31685A7-8BA1-49AF-A573-47C0951D85A9}" type="pres">
      <dgm:prSet presAssocID="{3098C0A9-88DB-4BD7-93E1-A4AD2DD45D0D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1E6668B1-194D-4BEB-B26E-419BC943C32E}" type="pres">
      <dgm:prSet presAssocID="{F22FFEC5-47DF-498B-9136-E5C8DD6AE881}" presName="spacer" presStyleCnt="0"/>
      <dgm:spPr/>
    </dgm:pt>
    <dgm:pt modelId="{156730EF-66BD-4CEB-B444-34FC3C5196B0}" type="pres">
      <dgm:prSet presAssocID="{E1DDBC4A-7EE8-4342-AC09-0616914BFBA4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F8E8E4CA-57EF-49A6-9D36-F677CA130283}" type="pres">
      <dgm:prSet presAssocID="{665DB19E-8419-40A0-A811-C872CAEA55CB}" presName="spacer" presStyleCnt="0"/>
      <dgm:spPr/>
    </dgm:pt>
    <dgm:pt modelId="{5380CAAA-4155-4E05-9A84-2FF4BF36F4B9}" type="pres">
      <dgm:prSet presAssocID="{B05DE449-EA30-40D0-AEF6-E07AB65A87F6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6979FAFD-8C53-4E45-A623-B18EFE50AE73}" type="pres">
      <dgm:prSet presAssocID="{225D2A80-FFE9-43AE-83F4-28B423C9D5CF}" presName="spacer" presStyleCnt="0"/>
      <dgm:spPr/>
    </dgm:pt>
    <dgm:pt modelId="{2002DD8C-20C1-4386-A0A5-96C11BB93A14}" type="pres">
      <dgm:prSet presAssocID="{0CE3EE56-D9AB-48FC-A074-A6D38F842BBB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9909FB41-652F-40BF-91BD-ADE8E1AA29B2}" type="pres">
      <dgm:prSet presAssocID="{74E6115C-B7A9-41CD-B74F-1FB4A0A2468F}" presName="spacer" presStyleCnt="0"/>
      <dgm:spPr/>
    </dgm:pt>
    <dgm:pt modelId="{B7374BD9-74CC-4D58-9ECF-E59E524E1538}" type="pres">
      <dgm:prSet presAssocID="{C218C586-82D8-4E5E-BAD8-3CE7367FD665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3A7B67B1-8719-4E47-A0CF-127F83A5A8A8}" type="pres">
      <dgm:prSet presAssocID="{DD1FF2A4-72CA-4A01-B97D-E624D1866A7B}" presName="spacer" presStyleCnt="0"/>
      <dgm:spPr/>
    </dgm:pt>
    <dgm:pt modelId="{6ED2E270-A0D7-438C-9A32-3E2AC5DD8159}" type="pres">
      <dgm:prSet presAssocID="{0481ACA7-84D7-4ACF-9203-8F38675B0C1C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40F69014-4301-4EB7-BE72-5C2C9C0BB98C}" srcId="{420BBA4B-A93D-493F-B0C5-74322096EE4B}" destId="{E1DDBC4A-7EE8-4342-AC09-0616914BFBA4}" srcOrd="1" destOrd="0" parTransId="{C2E83F3A-FBC6-4B38-B808-496650DF7674}" sibTransId="{665DB19E-8419-40A0-A811-C872CAEA55CB}"/>
    <dgm:cxn modelId="{72AAD01F-FB65-48AF-819A-A817EC4A4084}" type="presOf" srcId="{3098C0A9-88DB-4BD7-93E1-A4AD2DD45D0D}" destId="{E31685A7-8BA1-49AF-A573-47C0951D85A9}" srcOrd="0" destOrd="0" presId="urn:microsoft.com/office/officeart/2005/8/layout/vList2"/>
    <dgm:cxn modelId="{86084027-2DA8-4520-8582-52A2DF767363}" type="presOf" srcId="{420BBA4B-A93D-493F-B0C5-74322096EE4B}" destId="{3CBC50DF-EE2F-4E5E-9820-D328E8181452}" srcOrd="0" destOrd="0" presId="urn:microsoft.com/office/officeart/2005/8/layout/vList2"/>
    <dgm:cxn modelId="{A8279330-39BD-4546-BAB4-125ECC000CB3}" srcId="{420BBA4B-A93D-493F-B0C5-74322096EE4B}" destId="{3098C0A9-88DB-4BD7-93E1-A4AD2DD45D0D}" srcOrd="0" destOrd="0" parTransId="{E47CB164-D92F-4D9F-A467-EEAF2CF707E3}" sibTransId="{F22FFEC5-47DF-498B-9136-E5C8DD6AE881}"/>
    <dgm:cxn modelId="{38AC8543-296E-46DE-BF15-22A14E1C12C1}" type="presOf" srcId="{B05DE449-EA30-40D0-AEF6-E07AB65A87F6}" destId="{5380CAAA-4155-4E05-9A84-2FF4BF36F4B9}" srcOrd="0" destOrd="0" presId="urn:microsoft.com/office/officeart/2005/8/layout/vList2"/>
    <dgm:cxn modelId="{CA8F3A4A-1582-4461-AA71-F7B3164E4092}" srcId="{420BBA4B-A93D-493F-B0C5-74322096EE4B}" destId="{0CE3EE56-D9AB-48FC-A074-A6D38F842BBB}" srcOrd="3" destOrd="0" parTransId="{F7C51987-F003-4728-A666-B085EE89AB35}" sibTransId="{74E6115C-B7A9-41CD-B74F-1FB4A0A2468F}"/>
    <dgm:cxn modelId="{2370B16B-E1FC-44AD-A858-79C05D21598F}" srcId="{420BBA4B-A93D-493F-B0C5-74322096EE4B}" destId="{0481ACA7-84D7-4ACF-9203-8F38675B0C1C}" srcOrd="5" destOrd="0" parTransId="{AD8FEFEC-8379-474F-B4BE-28CDC5DED88D}" sibTransId="{9D524EB4-2BCC-4CF7-96AD-2F3BF24D0C5A}"/>
    <dgm:cxn modelId="{0946A572-EEBD-43F9-AF36-E9E93D07D82B}" type="presOf" srcId="{E1DDBC4A-7EE8-4342-AC09-0616914BFBA4}" destId="{156730EF-66BD-4CEB-B444-34FC3C5196B0}" srcOrd="0" destOrd="0" presId="urn:microsoft.com/office/officeart/2005/8/layout/vList2"/>
    <dgm:cxn modelId="{CF7AF256-2D25-4251-B703-A8DCA8E86F1C}" srcId="{420BBA4B-A93D-493F-B0C5-74322096EE4B}" destId="{C218C586-82D8-4E5E-BAD8-3CE7367FD665}" srcOrd="4" destOrd="0" parTransId="{AACA7914-1BC9-4BA5-A05B-07161EF15B94}" sibTransId="{DD1FF2A4-72CA-4A01-B97D-E624D1866A7B}"/>
    <dgm:cxn modelId="{85A5C19E-D51B-4221-B1A7-29E9A592C79B}" type="presOf" srcId="{0481ACA7-84D7-4ACF-9203-8F38675B0C1C}" destId="{6ED2E270-A0D7-438C-9A32-3E2AC5DD8159}" srcOrd="0" destOrd="0" presId="urn:microsoft.com/office/officeart/2005/8/layout/vList2"/>
    <dgm:cxn modelId="{A2BFF3A8-1C11-49E8-A410-52AC0D2A668E}" type="presOf" srcId="{0CE3EE56-D9AB-48FC-A074-A6D38F842BBB}" destId="{2002DD8C-20C1-4386-A0A5-96C11BB93A14}" srcOrd="0" destOrd="0" presId="urn:microsoft.com/office/officeart/2005/8/layout/vList2"/>
    <dgm:cxn modelId="{923118EB-0E1E-426D-AAB1-D326AF6BCC9E}" type="presOf" srcId="{C218C586-82D8-4E5E-BAD8-3CE7367FD665}" destId="{B7374BD9-74CC-4D58-9ECF-E59E524E1538}" srcOrd="0" destOrd="0" presId="urn:microsoft.com/office/officeart/2005/8/layout/vList2"/>
    <dgm:cxn modelId="{91E0D2FD-9D0F-4342-9D9F-583237034745}" srcId="{420BBA4B-A93D-493F-B0C5-74322096EE4B}" destId="{B05DE449-EA30-40D0-AEF6-E07AB65A87F6}" srcOrd="2" destOrd="0" parTransId="{4F8877DE-6BCF-423F-9612-18063D667687}" sibTransId="{225D2A80-FFE9-43AE-83F4-28B423C9D5CF}"/>
    <dgm:cxn modelId="{792DA115-1004-4A3B-AE6C-721CACCD7E64}" type="presParOf" srcId="{3CBC50DF-EE2F-4E5E-9820-D328E8181452}" destId="{E31685A7-8BA1-49AF-A573-47C0951D85A9}" srcOrd="0" destOrd="0" presId="urn:microsoft.com/office/officeart/2005/8/layout/vList2"/>
    <dgm:cxn modelId="{F5206DDF-D4AF-484F-BEA7-E24D3EA0B114}" type="presParOf" srcId="{3CBC50DF-EE2F-4E5E-9820-D328E8181452}" destId="{1E6668B1-194D-4BEB-B26E-419BC943C32E}" srcOrd="1" destOrd="0" presId="urn:microsoft.com/office/officeart/2005/8/layout/vList2"/>
    <dgm:cxn modelId="{C343AECA-18E0-45C4-BE51-197AE4F1ACF4}" type="presParOf" srcId="{3CBC50DF-EE2F-4E5E-9820-D328E8181452}" destId="{156730EF-66BD-4CEB-B444-34FC3C5196B0}" srcOrd="2" destOrd="0" presId="urn:microsoft.com/office/officeart/2005/8/layout/vList2"/>
    <dgm:cxn modelId="{DAAE76BA-5F8B-4AF1-BEE6-F4BF5DFDFCB0}" type="presParOf" srcId="{3CBC50DF-EE2F-4E5E-9820-D328E8181452}" destId="{F8E8E4CA-57EF-49A6-9D36-F677CA130283}" srcOrd="3" destOrd="0" presId="urn:microsoft.com/office/officeart/2005/8/layout/vList2"/>
    <dgm:cxn modelId="{C76F796F-9EDE-4803-9998-DB540CD18ABA}" type="presParOf" srcId="{3CBC50DF-EE2F-4E5E-9820-D328E8181452}" destId="{5380CAAA-4155-4E05-9A84-2FF4BF36F4B9}" srcOrd="4" destOrd="0" presId="urn:microsoft.com/office/officeart/2005/8/layout/vList2"/>
    <dgm:cxn modelId="{3B0D3A61-1646-47E6-B3D9-FEB754C02E22}" type="presParOf" srcId="{3CBC50DF-EE2F-4E5E-9820-D328E8181452}" destId="{6979FAFD-8C53-4E45-A623-B18EFE50AE73}" srcOrd="5" destOrd="0" presId="urn:microsoft.com/office/officeart/2005/8/layout/vList2"/>
    <dgm:cxn modelId="{02199D68-4A64-41B6-9FBB-6846EE435AC7}" type="presParOf" srcId="{3CBC50DF-EE2F-4E5E-9820-D328E8181452}" destId="{2002DD8C-20C1-4386-A0A5-96C11BB93A14}" srcOrd="6" destOrd="0" presId="urn:microsoft.com/office/officeart/2005/8/layout/vList2"/>
    <dgm:cxn modelId="{8F2198B9-FB8C-42CD-A1EA-11AB6587E0E5}" type="presParOf" srcId="{3CBC50DF-EE2F-4E5E-9820-D328E8181452}" destId="{9909FB41-652F-40BF-91BD-ADE8E1AA29B2}" srcOrd="7" destOrd="0" presId="urn:microsoft.com/office/officeart/2005/8/layout/vList2"/>
    <dgm:cxn modelId="{D58581CE-1FF7-4813-81D7-04752EB4628B}" type="presParOf" srcId="{3CBC50DF-EE2F-4E5E-9820-D328E8181452}" destId="{B7374BD9-74CC-4D58-9ECF-E59E524E1538}" srcOrd="8" destOrd="0" presId="urn:microsoft.com/office/officeart/2005/8/layout/vList2"/>
    <dgm:cxn modelId="{17240E32-E32D-45AA-BC10-04301E6A71DF}" type="presParOf" srcId="{3CBC50DF-EE2F-4E5E-9820-D328E8181452}" destId="{3A7B67B1-8719-4E47-A0CF-127F83A5A8A8}" srcOrd="9" destOrd="0" presId="urn:microsoft.com/office/officeart/2005/8/layout/vList2"/>
    <dgm:cxn modelId="{31F704D9-959D-4ADE-9F37-80606A7610DF}" type="presParOf" srcId="{3CBC50DF-EE2F-4E5E-9820-D328E8181452}" destId="{6ED2E270-A0D7-438C-9A32-3E2AC5DD8159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830D33-CA7A-4A14-AADC-2A2242FC72C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11F4249-CAE8-42B6-8D39-EB64E091F108}">
      <dgm:prSet/>
      <dgm:spPr/>
      <dgm:t>
        <a:bodyPr/>
        <a:lstStyle/>
        <a:p>
          <a:r>
            <a:rPr lang="en-US" b="1" i="1" dirty="0"/>
            <a:t>1.Cross-Cultural Negotiations: UK-China Strategic Partnership;</a:t>
          </a:r>
          <a:endParaRPr lang="en-US" dirty="0"/>
        </a:p>
      </dgm:t>
    </dgm:pt>
    <dgm:pt modelId="{233FBF28-AA65-4F90-952C-2C4D44B433D6}" type="parTrans" cxnId="{9D4D66F7-E673-4E4A-A3B6-D0BD60651F6B}">
      <dgm:prSet/>
      <dgm:spPr/>
      <dgm:t>
        <a:bodyPr/>
        <a:lstStyle/>
        <a:p>
          <a:endParaRPr lang="en-US"/>
        </a:p>
      </dgm:t>
    </dgm:pt>
    <dgm:pt modelId="{FE7F9856-6AE8-4AE8-9CF4-321574E2A6CF}" type="sibTrans" cxnId="{9D4D66F7-E673-4E4A-A3B6-D0BD60651F6B}">
      <dgm:prSet/>
      <dgm:spPr/>
      <dgm:t>
        <a:bodyPr/>
        <a:lstStyle/>
        <a:p>
          <a:endParaRPr lang="en-US"/>
        </a:p>
      </dgm:t>
    </dgm:pt>
    <dgm:pt modelId="{7A1AB2AE-96BA-429C-A5E0-87BEE7206B9E}">
      <dgm:prSet/>
      <dgm:spPr/>
      <dgm:t>
        <a:bodyPr/>
        <a:lstStyle/>
        <a:p>
          <a:r>
            <a:rPr lang="en-GB" b="1" i="1" dirty="0"/>
            <a:t>2.Culture;</a:t>
          </a:r>
          <a:endParaRPr lang="en-US" dirty="0"/>
        </a:p>
      </dgm:t>
    </dgm:pt>
    <dgm:pt modelId="{086419F6-2341-4079-A3A5-FE481046083C}" type="parTrans" cxnId="{6AD59C7B-21BD-42F5-A276-72CAF97CC080}">
      <dgm:prSet/>
      <dgm:spPr/>
      <dgm:t>
        <a:bodyPr/>
        <a:lstStyle/>
        <a:p>
          <a:endParaRPr lang="en-US"/>
        </a:p>
      </dgm:t>
    </dgm:pt>
    <dgm:pt modelId="{D22DE1A3-9C4F-4CAA-9477-328DE33A8784}" type="sibTrans" cxnId="{6AD59C7B-21BD-42F5-A276-72CAF97CC080}">
      <dgm:prSet/>
      <dgm:spPr/>
      <dgm:t>
        <a:bodyPr/>
        <a:lstStyle/>
        <a:p>
          <a:endParaRPr lang="en-US"/>
        </a:p>
      </dgm:t>
    </dgm:pt>
    <dgm:pt modelId="{2F37C025-E43F-4108-A21D-FDF7D49D5AED}">
      <dgm:prSet/>
      <dgm:spPr/>
      <dgm:t>
        <a:bodyPr/>
        <a:lstStyle/>
        <a:p>
          <a:r>
            <a:rPr lang="en-GB" b="1" i="1" dirty="0"/>
            <a:t>3.Key Elements of Culture;</a:t>
          </a:r>
          <a:endParaRPr lang="en-US" dirty="0"/>
        </a:p>
      </dgm:t>
    </dgm:pt>
    <dgm:pt modelId="{83D8C183-B297-4494-B8CF-D91BDE98A748}" type="parTrans" cxnId="{EFA0DDDC-7DF7-4BDE-A86F-AAF142AB4387}">
      <dgm:prSet/>
      <dgm:spPr/>
      <dgm:t>
        <a:bodyPr/>
        <a:lstStyle/>
        <a:p>
          <a:endParaRPr lang="en-US"/>
        </a:p>
      </dgm:t>
    </dgm:pt>
    <dgm:pt modelId="{BCBE45FB-8500-4509-989C-D9C05E0EF32A}" type="sibTrans" cxnId="{EFA0DDDC-7DF7-4BDE-A86F-AAF142AB4387}">
      <dgm:prSet/>
      <dgm:spPr/>
      <dgm:t>
        <a:bodyPr/>
        <a:lstStyle/>
        <a:p>
          <a:endParaRPr lang="en-US"/>
        </a:p>
      </dgm:t>
    </dgm:pt>
    <dgm:pt modelId="{CC1FFBFF-7DB3-43D8-B269-4EFB043BCEDB}">
      <dgm:prSet/>
      <dgm:spPr/>
      <dgm:t>
        <a:bodyPr/>
        <a:lstStyle/>
        <a:p>
          <a:r>
            <a:rPr lang="en-GB" b="1" i="1" dirty="0"/>
            <a:t>4.Hofstede’s Cultural Dimensions Theory;</a:t>
          </a:r>
          <a:endParaRPr lang="en-US" dirty="0"/>
        </a:p>
      </dgm:t>
    </dgm:pt>
    <dgm:pt modelId="{D41E15DC-F695-4DF3-ADA4-FB1AC44B35A3}" type="parTrans" cxnId="{869D4ECE-6C64-4230-BA10-94D03711D0B0}">
      <dgm:prSet/>
      <dgm:spPr/>
      <dgm:t>
        <a:bodyPr/>
        <a:lstStyle/>
        <a:p>
          <a:endParaRPr lang="en-US"/>
        </a:p>
      </dgm:t>
    </dgm:pt>
    <dgm:pt modelId="{43B8B63F-2411-43BB-B5CF-6D14A45FFEE8}" type="sibTrans" cxnId="{869D4ECE-6C64-4230-BA10-94D03711D0B0}">
      <dgm:prSet/>
      <dgm:spPr/>
      <dgm:t>
        <a:bodyPr/>
        <a:lstStyle/>
        <a:p>
          <a:endParaRPr lang="en-US"/>
        </a:p>
      </dgm:t>
    </dgm:pt>
    <dgm:pt modelId="{C96019FF-262B-4211-A712-AC824631FDE5}">
      <dgm:prSet/>
      <dgm:spPr/>
      <dgm:t>
        <a:bodyPr/>
        <a:lstStyle/>
        <a:p>
          <a:r>
            <a:rPr lang="en-US" b="1" i="1" dirty="0"/>
            <a:t>5.Key Dimensions (with UK–China contrast examples);</a:t>
          </a:r>
          <a:endParaRPr lang="en-US" dirty="0"/>
        </a:p>
      </dgm:t>
    </dgm:pt>
    <dgm:pt modelId="{EB12F80E-5A64-48E1-8083-5F536B9E1ED1}" type="parTrans" cxnId="{CE4056B4-1BFA-4EB2-8D0F-C76F2AE3A951}">
      <dgm:prSet/>
      <dgm:spPr/>
      <dgm:t>
        <a:bodyPr/>
        <a:lstStyle/>
        <a:p>
          <a:endParaRPr lang="en-US"/>
        </a:p>
      </dgm:t>
    </dgm:pt>
    <dgm:pt modelId="{B8D6278D-1FC6-44B3-9EA2-2B55F5029A03}" type="sibTrans" cxnId="{CE4056B4-1BFA-4EB2-8D0F-C76F2AE3A951}">
      <dgm:prSet/>
      <dgm:spPr/>
      <dgm:t>
        <a:bodyPr/>
        <a:lstStyle/>
        <a:p>
          <a:endParaRPr lang="en-US"/>
        </a:p>
      </dgm:t>
    </dgm:pt>
    <dgm:pt modelId="{6F5477C7-D45A-4CAF-BFE4-08E4DAB7F475}">
      <dgm:prSet/>
      <dgm:spPr/>
      <dgm:t>
        <a:bodyPr/>
        <a:lstStyle/>
        <a:p>
          <a:r>
            <a:rPr lang="en-US" b="1" i="1" dirty="0"/>
            <a:t>6.Cultural Elements to Overcome – Based on Chinese Culture;</a:t>
          </a:r>
          <a:endParaRPr lang="en-US" dirty="0"/>
        </a:p>
      </dgm:t>
    </dgm:pt>
    <dgm:pt modelId="{50822804-1769-403F-9622-6C71E541BDB3}" type="parTrans" cxnId="{C6E016CC-B0CA-4640-B8F8-70EA28879E1A}">
      <dgm:prSet/>
      <dgm:spPr/>
      <dgm:t>
        <a:bodyPr/>
        <a:lstStyle/>
        <a:p>
          <a:endParaRPr lang="en-US"/>
        </a:p>
      </dgm:t>
    </dgm:pt>
    <dgm:pt modelId="{769B7EF9-D355-4CA9-84B5-95EEBEAFA92D}" type="sibTrans" cxnId="{C6E016CC-B0CA-4640-B8F8-70EA28879E1A}">
      <dgm:prSet/>
      <dgm:spPr/>
      <dgm:t>
        <a:bodyPr/>
        <a:lstStyle/>
        <a:p>
          <a:endParaRPr lang="en-US"/>
        </a:p>
      </dgm:t>
    </dgm:pt>
    <dgm:pt modelId="{3EB1D49B-3D00-4DEF-B73A-89E1266C62D5}">
      <dgm:prSet/>
      <dgm:spPr/>
      <dgm:t>
        <a:bodyPr/>
        <a:lstStyle/>
        <a:p>
          <a:r>
            <a:rPr lang="en-US" b="1" i="1" dirty="0"/>
            <a:t>7.Negotiation Strategies for a Successful UK–China Deal;</a:t>
          </a:r>
          <a:endParaRPr lang="en-US" dirty="0"/>
        </a:p>
      </dgm:t>
    </dgm:pt>
    <dgm:pt modelId="{4C657B89-64EA-434F-A380-F4B38547CF12}" type="parTrans" cxnId="{1F8B1684-C0E6-47E7-9205-ABEB856CF452}">
      <dgm:prSet/>
      <dgm:spPr/>
      <dgm:t>
        <a:bodyPr/>
        <a:lstStyle/>
        <a:p>
          <a:endParaRPr lang="en-US"/>
        </a:p>
      </dgm:t>
    </dgm:pt>
    <dgm:pt modelId="{C565FEAD-250B-47A8-98E7-D6FB33D019FF}" type="sibTrans" cxnId="{1F8B1684-C0E6-47E7-9205-ABEB856CF452}">
      <dgm:prSet/>
      <dgm:spPr/>
      <dgm:t>
        <a:bodyPr/>
        <a:lstStyle/>
        <a:p>
          <a:endParaRPr lang="en-US"/>
        </a:p>
      </dgm:t>
    </dgm:pt>
    <dgm:pt modelId="{EB1A78A3-F8CD-4921-8A2C-18CDB5434C4B}">
      <dgm:prSet/>
      <dgm:spPr/>
      <dgm:t>
        <a:bodyPr/>
        <a:lstStyle/>
        <a:p>
          <a:r>
            <a:rPr lang="en-US" b="1" i="1"/>
            <a:t>8.Conclusion;</a:t>
          </a:r>
          <a:endParaRPr lang="en-US"/>
        </a:p>
      </dgm:t>
    </dgm:pt>
    <dgm:pt modelId="{9D83E079-225D-46D1-B01A-3FAC4EA7DACD}" type="parTrans" cxnId="{ECF705BD-F08F-49F9-94B0-87F2A2B6A0B7}">
      <dgm:prSet/>
      <dgm:spPr/>
      <dgm:t>
        <a:bodyPr/>
        <a:lstStyle/>
        <a:p>
          <a:endParaRPr lang="en-US"/>
        </a:p>
      </dgm:t>
    </dgm:pt>
    <dgm:pt modelId="{D8F5B4AF-E5B3-4106-AEBA-CF23D78149B7}" type="sibTrans" cxnId="{ECF705BD-F08F-49F9-94B0-87F2A2B6A0B7}">
      <dgm:prSet/>
      <dgm:spPr/>
      <dgm:t>
        <a:bodyPr/>
        <a:lstStyle/>
        <a:p>
          <a:endParaRPr lang="en-US"/>
        </a:p>
      </dgm:t>
    </dgm:pt>
    <dgm:pt modelId="{5E61173F-17BB-40C3-A85A-E62B69D8BFE5}">
      <dgm:prSet/>
      <dgm:spPr/>
      <dgm:t>
        <a:bodyPr/>
        <a:lstStyle/>
        <a:p>
          <a:r>
            <a:rPr lang="en-US" b="1" i="1"/>
            <a:t>References.</a:t>
          </a:r>
          <a:endParaRPr lang="en-US"/>
        </a:p>
      </dgm:t>
    </dgm:pt>
    <dgm:pt modelId="{DF64AD5C-BF8B-4614-B249-2DC2676E4D56}" type="parTrans" cxnId="{356C3C2F-A6B8-4AF3-A3A7-D6169A638B38}">
      <dgm:prSet/>
      <dgm:spPr/>
      <dgm:t>
        <a:bodyPr/>
        <a:lstStyle/>
        <a:p>
          <a:endParaRPr lang="en-US"/>
        </a:p>
      </dgm:t>
    </dgm:pt>
    <dgm:pt modelId="{0A3F2D4F-64B3-43D0-8F2F-694CA8D0A84A}" type="sibTrans" cxnId="{356C3C2F-A6B8-4AF3-A3A7-D6169A638B38}">
      <dgm:prSet/>
      <dgm:spPr/>
      <dgm:t>
        <a:bodyPr/>
        <a:lstStyle/>
        <a:p>
          <a:endParaRPr lang="en-US"/>
        </a:p>
      </dgm:t>
    </dgm:pt>
    <dgm:pt modelId="{ED525F05-B811-4924-AF84-4735AE7F906D}" type="pres">
      <dgm:prSet presAssocID="{B0830D33-CA7A-4A14-AADC-2A2242FC72C4}" presName="linear" presStyleCnt="0">
        <dgm:presLayoutVars>
          <dgm:animLvl val="lvl"/>
          <dgm:resizeHandles val="exact"/>
        </dgm:presLayoutVars>
      </dgm:prSet>
      <dgm:spPr/>
    </dgm:pt>
    <dgm:pt modelId="{2F3F9A05-7D42-4917-B7BE-D7B831C9DDFB}" type="pres">
      <dgm:prSet presAssocID="{A11F4249-CAE8-42B6-8D39-EB64E091F108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BEF3D091-850D-47A4-BBA7-8B72EDCFD51B}" type="pres">
      <dgm:prSet presAssocID="{FE7F9856-6AE8-4AE8-9CF4-321574E2A6CF}" presName="spacer" presStyleCnt="0"/>
      <dgm:spPr/>
    </dgm:pt>
    <dgm:pt modelId="{42976955-D68C-49A9-A894-0AABA27883F2}" type="pres">
      <dgm:prSet presAssocID="{7A1AB2AE-96BA-429C-A5E0-87BEE7206B9E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0E62DC20-862F-46B9-97F1-B6B423D31386}" type="pres">
      <dgm:prSet presAssocID="{D22DE1A3-9C4F-4CAA-9477-328DE33A8784}" presName="spacer" presStyleCnt="0"/>
      <dgm:spPr/>
    </dgm:pt>
    <dgm:pt modelId="{032FF701-FEF9-4E9B-AB2D-D8EB1C816876}" type="pres">
      <dgm:prSet presAssocID="{2F37C025-E43F-4108-A21D-FDF7D49D5AED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74B0006C-80B5-4AA0-A90E-E63098EAB183}" type="pres">
      <dgm:prSet presAssocID="{BCBE45FB-8500-4509-989C-D9C05E0EF32A}" presName="spacer" presStyleCnt="0"/>
      <dgm:spPr/>
    </dgm:pt>
    <dgm:pt modelId="{3D41816F-92E5-4BC3-A57B-943B61114095}" type="pres">
      <dgm:prSet presAssocID="{CC1FFBFF-7DB3-43D8-B269-4EFB043BCEDB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3F802AA1-5A36-49D1-8B0A-90D6ABD70E83}" type="pres">
      <dgm:prSet presAssocID="{43B8B63F-2411-43BB-B5CF-6D14A45FFEE8}" presName="spacer" presStyleCnt="0"/>
      <dgm:spPr/>
    </dgm:pt>
    <dgm:pt modelId="{0B742602-C0B4-422B-B3D9-9F8B9C3EB3FB}" type="pres">
      <dgm:prSet presAssocID="{C96019FF-262B-4211-A712-AC824631FDE5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1356D5F6-BFEC-4666-9D9C-BFB9BF3120B2}" type="pres">
      <dgm:prSet presAssocID="{B8D6278D-1FC6-44B3-9EA2-2B55F5029A03}" presName="spacer" presStyleCnt="0"/>
      <dgm:spPr/>
    </dgm:pt>
    <dgm:pt modelId="{D1CD3303-30E4-4254-8BFD-C5ECC3841226}" type="pres">
      <dgm:prSet presAssocID="{6F5477C7-D45A-4CAF-BFE4-08E4DAB7F475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691BD120-2DE1-4460-9AD7-EB96FFE53797}" type="pres">
      <dgm:prSet presAssocID="{769B7EF9-D355-4CA9-84B5-95EEBEAFA92D}" presName="spacer" presStyleCnt="0"/>
      <dgm:spPr/>
    </dgm:pt>
    <dgm:pt modelId="{30A44528-E20B-4827-A47C-44AAA5431C82}" type="pres">
      <dgm:prSet presAssocID="{3EB1D49B-3D00-4DEF-B73A-89E1266C62D5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009133EA-9DE2-4220-9C3B-B721A5205593}" type="pres">
      <dgm:prSet presAssocID="{C565FEAD-250B-47A8-98E7-D6FB33D019FF}" presName="spacer" presStyleCnt="0"/>
      <dgm:spPr/>
    </dgm:pt>
    <dgm:pt modelId="{4E3CFDC7-B0FB-44BD-8264-A960E0CCDBDD}" type="pres">
      <dgm:prSet presAssocID="{EB1A78A3-F8CD-4921-8A2C-18CDB5434C4B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BD1FDF35-B2FC-4FA6-8A17-CC098715D029}" type="pres">
      <dgm:prSet presAssocID="{D8F5B4AF-E5B3-4106-AEBA-CF23D78149B7}" presName="spacer" presStyleCnt="0"/>
      <dgm:spPr/>
    </dgm:pt>
    <dgm:pt modelId="{CE1CA021-CDC8-44B5-AA8A-CB77C9E7952B}" type="pres">
      <dgm:prSet presAssocID="{5E61173F-17BB-40C3-A85A-E62B69D8BFE5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4718920B-427D-40D3-8B27-2EBAA6E198BF}" type="presOf" srcId="{EB1A78A3-F8CD-4921-8A2C-18CDB5434C4B}" destId="{4E3CFDC7-B0FB-44BD-8264-A960E0CCDBDD}" srcOrd="0" destOrd="0" presId="urn:microsoft.com/office/officeart/2005/8/layout/vList2"/>
    <dgm:cxn modelId="{733C0022-EB58-4190-8E36-1F8F101C67BF}" type="presOf" srcId="{3EB1D49B-3D00-4DEF-B73A-89E1266C62D5}" destId="{30A44528-E20B-4827-A47C-44AAA5431C82}" srcOrd="0" destOrd="0" presId="urn:microsoft.com/office/officeart/2005/8/layout/vList2"/>
    <dgm:cxn modelId="{27212029-7404-47A8-8038-1BC489C266A6}" type="presOf" srcId="{5E61173F-17BB-40C3-A85A-E62B69D8BFE5}" destId="{CE1CA021-CDC8-44B5-AA8A-CB77C9E7952B}" srcOrd="0" destOrd="0" presId="urn:microsoft.com/office/officeart/2005/8/layout/vList2"/>
    <dgm:cxn modelId="{356C3C2F-A6B8-4AF3-A3A7-D6169A638B38}" srcId="{B0830D33-CA7A-4A14-AADC-2A2242FC72C4}" destId="{5E61173F-17BB-40C3-A85A-E62B69D8BFE5}" srcOrd="8" destOrd="0" parTransId="{DF64AD5C-BF8B-4614-B249-2DC2676E4D56}" sibTransId="{0A3F2D4F-64B3-43D0-8F2F-694CA8D0A84A}"/>
    <dgm:cxn modelId="{4D159733-942A-47F8-A62B-666C8BA3D206}" type="presOf" srcId="{7A1AB2AE-96BA-429C-A5E0-87BEE7206B9E}" destId="{42976955-D68C-49A9-A894-0AABA27883F2}" srcOrd="0" destOrd="0" presId="urn:microsoft.com/office/officeart/2005/8/layout/vList2"/>
    <dgm:cxn modelId="{AB416543-1029-431A-894B-9294661F77A0}" type="presOf" srcId="{2F37C025-E43F-4108-A21D-FDF7D49D5AED}" destId="{032FF701-FEF9-4E9B-AB2D-D8EB1C816876}" srcOrd="0" destOrd="0" presId="urn:microsoft.com/office/officeart/2005/8/layout/vList2"/>
    <dgm:cxn modelId="{E4690F69-9BA3-4980-B3D7-E1DA81D54AC5}" type="presOf" srcId="{CC1FFBFF-7DB3-43D8-B269-4EFB043BCEDB}" destId="{3D41816F-92E5-4BC3-A57B-943B61114095}" srcOrd="0" destOrd="0" presId="urn:microsoft.com/office/officeart/2005/8/layout/vList2"/>
    <dgm:cxn modelId="{6AD59C7B-21BD-42F5-A276-72CAF97CC080}" srcId="{B0830D33-CA7A-4A14-AADC-2A2242FC72C4}" destId="{7A1AB2AE-96BA-429C-A5E0-87BEE7206B9E}" srcOrd="1" destOrd="0" parTransId="{086419F6-2341-4079-A3A5-FE481046083C}" sibTransId="{D22DE1A3-9C4F-4CAA-9477-328DE33A8784}"/>
    <dgm:cxn modelId="{1F8B1684-C0E6-47E7-9205-ABEB856CF452}" srcId="{B0830D33-CA7A-4A14-AADC-2A2242FC72C4}" destId="{3EB1D49B-3D00-4DEF-B73A-89E1266C62D5}" srcOrd="6" destOrd="0" parTransId="{4C657B89-64EA-434F-A380-F4B38547CF12}" sibTransId="{C565FEAD-250B-47A8-98E7-D6FB33D019FF}"/>
    <dgm:cxn modelId="{652B5288-8359-4E5B-A6DB-B0819EFA5644}" type="presOf" srcId="{B0830D33-CA7A-4A14-AADC-2A2242FC72C4}" destId="{ED525F05-B811-4924-AF84-4735AE7F906D}" srcOrd="0" destOrd="0" presId="urn:microsoft.com/office/officeart/2005/8/layout/vList2"/>
    <dgm:cxn modelId="{4223608F-2498-4E98-890B-73CB89711CDA}" type="presOf" srcId="{C96019FF-262B-4211-A712-AC824631FDE5}" destId="{0B742602-C0B4-422B-B3D9-9F8B9C3EB3FB}" srcOrd="0" destOrd="0" presId="urn:microsoft.com/office/officeart/2005/8/layout/vList2"/>
    <dgm:cxn modelId="{CE5946A7-C626-4143-A65F-D7392DE2BC9A}" type="presOf" srcId="{6F5477C7-D45A-4CAF-BFE4-08E4DAB7F475}" destId="{D1CD3303-30E4-4254-8BFD-C5ECC3841226}" srcOrd="0" destOrd="0" presId="urn:microsoft.com/office/officeart/2005/8/layout/vList2"/>
    <dgm:cxn modelId="{CE4056B4-1BFA-4EB2-8D0F-C76F2AE3A951}" srcId="{B0830D33-CA7A-4A14-AADC-2A2242FC72C4}" destId="{C96019FF-262B-4211-A712-AC824631FDE5}" srcOrd="4" destOrd="0" parTransId="{EB12F80E-5A64-48E1-8083-5F536B9E1ED1}" sibTransId="{B8D6278D-1FC6-44B3-9EA2-2B55F5029A03}"/>
    <dgm:cxn modelId="{B8C3A4B7-2F4C-4252-B9BF-37395FA372AF}" type="presOf" srcId="{A11F4249-CAE8-42B6-8D39-EB64E091F108}" destId="{2F3F9A05-7D42-4917-B7BE-D7B831C9DDFB}" srcOrd="0" destOrd="0" presId="urn:microsoft.com/office/officeart/2005/8/layout/vList2"/>
    <dgm:cxn modelId="{ECF705BD-F08F-49F9-94B0-87F2A2B6A0B7}" srcId="{B0830D33-CA7A-4A14-AADC-2A2242FC72C4}" destId="{EB1A78A3-F8CD-4921-8A2C-18CDB5434C4B}" srcOrd="7" destOrd="0" parTransId="{9D83E079-225D-46D1-B01A-3FAC4EA7DACD}" sibTransId="{D8F5B4AF-E5B3-4106-AEBA-CF23D78149B7}"/>
    <dgm:cxn modelId="{C6E016CC-B0CA-4640-B8F8-70EA28879E1A}" srcId="{B0830D33-CA7A-4A14-AADC-2A2242FC72C4}" destId="{6F5477C7-D45A-4CAF-BFE4-08E4DAB7F475}" srcOrd="5" destOrd="0" parTransId="{50822804-1769-403F-9622-6C71E541BDB3}" sibTransId="{769B7EF9-D355-4CA9-84B5-95EEBEAFA92D}"/>
    <dgm:cxn modelId="{869D4ECE-6C64-4230-BA10-94D03711D0B0}" srcId="{B0830D33-CA7A-4A14-AADC-2A2242FC72C4}" destId="{CC1FFBFF-7DB3-43D8-B269-4EFB043BCEDB}" srcOrd="3" destOrd="0" parTransId="{D41E15DC-F695-4DF3-ADA4-FB1AC44B35A3}" sibTransId="{43B8B63F-2411-43BB-B5CF-6D14A45FFEE8}"/>
    <dgm:cxn modelId="{EFA0DDDC-7DF7-4BDE-A86F-AAF142AB4387}" srcId="{B0830D33-CA7A-4A14-AADC-2A2242FC72C4}" destId="{2F37C025-E43F-4108-A21D-FDF7D49D5AED}" srcOrd="2" destOrd="0" parTransId="{83D8C183-B297-4494-B8CF-D91BDE98A748}" sibTransId="{BCBE45FB-8500-4509-989C-D9C05E0EF32A}"/>
    <dgm:cxn modelId="{9D4D66F7-E673-4E4A-A3B6-D0BD60651F6B}" srcId="{B0830D33-CA7A-4A14-AADC-2A2242FC72C4}" destId="{A11F4249-CAE8-42B6-8D39-EB64E091F108}" srcOrd="0" destOrd="0" parTransId="{233FBF28-AA65-4F90-952C-2C4D44B433D6}" sibTransId="{FE7F9856-6AE8-4AE8-9CF4-321574E2A6CF}"/>
    <dgm:cxn modelId="{E0E2FAAB-7D12-44E0-8017-3E4E86D4309B}" type="presParOf" srcId="{ED525F05-B811-4924-AF84-4735AE7F906D}" destId="{2F3F9A05-7D42-4917-B7BE-D7B831C9DDFB}" srcOrd="0" destOrd="0" presId="urn:microsoft.com/office/officeart/2005/8/layout/vList2"/>
    <dgm:cxn modelId="{D4DFBF8C-29A2-4184-AACB-4D2D21E2FCFB}" type="presParOf" srcId="{ED525F05-B811-4924-AF84-4735AE7F906D}" destId="{BEF3D091-850D-47A4-BBA7-8B72EDCFD51B}" srcOrd="1" destOrd="0" presId="urn:microsoft.com/office/officeart/2005/8/layout/vList2"/>
    <dgm:cxn modelId="{4A0B4911-DC94-4B71-AF64-115BBE9E5237}" type="presParOf" srcId="{ED525F05-B811-4924-AF84-4735AE7F906D}" destId="{42976955-D68C-49A9-A894-0AABA27883F2}" srcOrd="2" destOrd="0" presId="urn:microsoft.com/office/officeart/2005/8/layout/vList2"/>
    <dgm:cxn modelId="{50600D9A-D5CE-4AC6-AC1C-72DAA259A884}" type="presParOf" srcId="{ED525F05-B811-4924-AF84-4735AE7F906D}" destId="{0E62DC20-862F-46B9-97F1-B6B423D31386}" srcOrd="3" destOrd="0" presId="urn:microsoft.com/office/officeart/2005/8/layout/vList2"/>
    <dgm:cxn modelId="{7EC0E7FC-8EDD-45E1-B041-A4672E526AC3}" type="presParOf" srcId="{ED525F05-B811-4924-AF84-4735AE7F906D}" destId="{032FF701-FEF9-4E9B-AB2D-D8EB1C816876}" srcOrd="4" destOrd="0" presId="urn:microsoft.com/office/officeart/2005/8/layout/vList2"/>
    <dgm:cxn modelId="{EED4A71B-AF85-41B2-87E8-4F86BF63E7EC}" type="presParOf" srcId="{ED525F05-B811-4924-AF84-4735AE7F906D}" destId="{74B0006C-80B5-4AA0-A90E-E63098EAB183}" srcOrd="5" destOrd="0" presId="urn:microsoft.com/office/officeart/2005/8/layout/vList2"/>
    <dgm:cxn modelId="{D63922B5-6C6B-4D70-864A-F0159962CD2B}" type="presParOf" srcId="{ED525F05-B811-4924-AF84-4735AE7F906D}" destId="{3D41816F-92E5-4BC3-A57B-943B61114095}" srcOrd="6" destOrd="0" presId="urn:microsoft.com/office/officeart/2005/8/layout/vList2"/>
    <dgm:cxn modelId="{0B52ADDB-1FB6-4A6D-9290-F5F496F8DFC3}" type="presParOf" srcId="{ED525F05-B811-4924-AF84-4735AE7F906D}" destId="{3F802AA1-5A36-49D1-8B0A-90D6ABD70E83}" srcOrd="7" destOrd="0" presId="urn:microsoft.com/office/officeart/2005/8/layout/vList2"/>
    <dgm:cxn modelId="{44EB23AD-98B2-4D9E-B09A-863C77BFCB04}" type="presParOf" srcId="{ED525F05-B811-4924-AF84-4735AE7F906D}" destId="{0B742602-C0B4-422B-B3D9-9F8B9C3EB3FB}" srcOrd="8" destOrd="0" presId="urn:microsoft.com/office/officeart/2005/8/layout/vList2"/>
    <dgm:cxn modelId="{4FC92384-4E7D-481D-AAC5-3FF1F027BE03}" type="presParOf" srcId="{ED525F05-B811-4924-AF84-4735AE7F906D}" destId="{1356D5F6-BFEC-4666-9D9C-BFB9BF3120B2}" srcOrd="9" destOrd="0" presId="urn:microsoft.com/office/officeart/2005/8/layout/vList2"/>
    <dgm:cxn modelId="{B3820173-5B83-40C1-81B4-F55807FDC29B}" type="presParOf" srcId="{ED525F05-B811-4924-AF84-4735AE7F906D}" destId="{D1CD3303-30E4-4254-8BFD-C5ECC3841226}" srcOrd="10" destOrd="0" presId="urn:microsoft.com/office/officeart/2005/8/layout/vList2"/>
    <dgm:cxn modelId="{BD480B3A-4B4B-414D-BED2-4D3CF2342576}" type="presParOf" srcId="{ED525F05-B811-4924-AF84-4735AE7F906D}" destId="{691BD120-2DE1-4460-9AD7-EB96FFE53797}" srcOrd="11" destOrd="0" presId="urn:microsoft.com/office/officeart/2005/8/layout/vList2"/>
    <dgm:cxn modelId="{A5A211C6-024D-4045-BB94-A889F2DCF74D}" type="presParOf" srcId="{ED525F05-B811-4924-AF84-4735AE7F906D}" destId="{30A44528-E20B-4827-A47C-44AAA5431C82}" srcOrd="12" destOrd="0" presId="urn:microsoft.com/office/officeart/2005/8/layout/vList2"/>
    <dgm:cxn modelId="{B541FF89-E79E-417A-B3A0-DCC57111022E}" type="presParOf" srcId="{ED525F05-B811-4924-AF84-4735AE7F906D}" destId="{009133EA-9DE2-4220-9C3B-B721A5205593}" srcOrd="13" destOrd="0" presId="urn:microsoft.com/office/officeart/2005/8/layout/vList2"/>
    <dgm:cxn modelId="{BEE99EEE-66C7-4B24-9C24-BE799C3AF3E0}" type="presParOf" srcId="{ED525F05-B811-4924-AF84-4735AE7F906D}" destId="{4E3CFDC7-B0FB-44BD-8264-A960E0CCDBDD}" srcOrd="14" destOrd="0" presId="urn:microsoft.com/office/officeart/2005/8/layout/vList2"/>
    <dgm:cxn modelId="{A5674F05-79B8-44E0-9EDC-4B7EA6B167F0}" type="presParOf" srcId="{ED525F05-B811-4924-AF84-4735AE7F906D}" destId="{BD1FDF35-B2FC-4FA6-8A17-CC098715D029}" srcOrd="15" destOrd="0" presId="urn:microsoft.com/office/officeart/2005/8/layout/vList2"/>
    <dgm:cxn modelId="{10BB5EC5-2091-47AC-8F7D-F6F190A6D344}" type="presParOf" srcId="{ED525F05-B811-4924-AF84-4735AE7F906D}" destId="{CE1CA021-CDC8-44B5-AA8A-CB77C9E7952B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63CFCE-FB51-497B-9FED-698E73EDB31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C9330BB4-5FA4-42A1-84E3-ABD2286D5994}">
      <dgm:prSet/>
      <dgm:spPr/>
      <dgm:t>
        <a:bodyPr/>
        <a:lstStyle/>
        <a:p>
          <a:r>
            <a:rPr lang="en-US" b="1" i="1"/>
            <a:t>Values and Beliefs- </a:t>
          </a:r>
          <a:r>
            <a:rPr lang="en-US"/>
            <a:t>What a society considers important, right or wrong ( respect, individualism);</a:t>
          </a:r>
        </a:p>
      </dgm:t>
    </dgm:pt>
    <dgm:pt modelId="{30148E3D-DC0F-42AA-8A68-D5A73AD8954A}" type="parTrans" cxnId="{0168568E-4637-4773-8103-48F308ACEAA6}">
      <dgm:prSet/>
      <dgm:spPr/>
      <dgm:t>
        <a:bodyPr/>
        <a:lstStyle/>
        <a:p>
          <a:endParaRPr lang="en-US"/>
        </a:p>
      </dgm:t>
    </dgm:pt>
    <dgm:pt modelId="{D3D5128B-1E8A-463F-B461-910C70B4C0A7}" type="sibTrans" cxnId="{0168568E-4637-4773-8103-48F308ACEAA6}">
      <dgm:prSet/>
      <dgm:spPr/>
      <dgm:t>
        <a:bodyPr/>
        <a:lstStyle/>
        <a:p>
          <a:endParaRPr lang="en-US"/>
        </a:p>
      </dgm:t>
    </dgm:pt>
    <dgm:pt modelId="{8A05329A-2487-47B2-95C0-A23D7CDA2392}">
      <dgm:prSet/>
      <dgm:spPr/>
      <dgm:t>
        <a:bodyPr/>
        <a:lstStyle/>
        <a:p>
          <a:r>
            <a:rPr lang="en-US" b="1" i="1"/>
            <a:t>Language and Communication Style- </a:t>
          </a:r>
          <a:r>
            <a:rPr lang="en-US"/>
            <a:t>Verbal and non-verbal ways of sharing information ( direct vs. indirect, body language, silence);</a:t>
          </a:r>
        </a:p>
      </dgm:t>
    </dgm:pt>
    <dgm:pt modelId="{152D3729-E677-4AE7-953A-E0D96D42E7D8}" type="parTrans" cxnId="{2228BEAE-02B4-43E5-A6BA-C670031D7D0F}">
      <dgm:prSet/>
      <dgm:spPr/>
      <dgm:t>
        <a:bodyPr/>
        <a:lstStyle/>
        <a:p>
          <a:endParaRPr lang="en-US"/>
        </a:p>
      </dgm:t>
    </dgm:pt>
    <dgm:pt modelId="{88694249-C3A5-43AB-9D53-9C10558FC1EE}" type="sibTrans" cxnId="{2228BEAE-02B4-43E5-A6BA-C670031D7D0F}">
      <dgm:prSet/>
      <dgm:spPr/>
      <dgm:t>
        <a:bodyPr/>
        <a:lstStyle/>
        <a:p>
          <a:endParaRPr lang="en-US"/>
        </a:p>
      </dgm:t>
    </dgm:pt>
    <dgm:pt modelId="{C549B716-FC87-4EA5-A23D-95151DFC3E30}">
      <dgm:prSet/>
      <dgm:spPr/>
      <dgm:t>
        <a:bodyPr/>
        <a:lstStyle/>
        <a:p>
          <a:r>
            <a:rPr lang="en-US" b="1" i="1"/>
            <a:t>Social Structure- </a:t>
          </a:r>
          <a:r>
            <a:rPr lang="en-US"/>
            <a:t>The way relationships and roles are organized (family roles, business hierarchy);</a:t>
          </a:r>
        </a:p>
      </dgm:t>
    </dgm:pt>
    <dgm:pt modelId="{10DA4BA0-CA00-46D9-8EA9-9DEA1E99A8D1}" type="parTrans" cxnId="{1D3F299B-1775-4197-B421-A3ABAFED8711}">
      <dgm:prSet/>
      <dgm:spPr/>
      <dgm:t>
        <a:bodyPr/>
        <a:lstStyle/>
        <a:p>
          <a:endParaRPr lang="en-US"/>
        </a:p>
      </dgm:t>
    </dgm:pt>
    <dgm:pt modelId="{DA03162C-EB11-4353-BE30-CC6E1D1C22CF}" type="sibTrans" cxnId="{1D3F299B-1775-4197-B421-A3ABAFED8711}">
      <dgm:prSet/>
      <dgm:spPr/>
      <dgm:t>
        <a:bodyPr/>
        <a:lstStyle/>
        <a:p>
          <a:endParaRPr lang="en-US"/>
        </a:p>
      </dgm:t>
    </dgm:pt>
    <dgm:pt modelId="{E299E591-17B6-4F13-B47C-44B96C42269A}">
      <dgm:prSet/>
      <dgm:spPr/>
      <dgm:t>
        <a:bodyPr/>
        <a:lstStyle/>
        <a:p>
          <a:r>
            <a:rPr lang="en-US" b="1" i="1"/>
            <a:t>Religion and Spirituality- </a:t>
          </a:r>
          <a:r>
            <a:rPr lang="en-US"/>
            <a:t>Influences moral views, holidays, and social practices;</a:t>
          </a:r>
        </a:p>
      </dgm:t>
    </dgm:pt>
    <dgm:pt modelId="{D372276E-26E1-4804-BD47-B1951689FB78}" type="parTrans" cxnId="{86150F5E-62CF-4A18-800F-3C706837F708}">
      <dgm:prSet/>
      <dgm:spPr/>
      <dgm:t>
        <a:bodyPr/>
        <a:lstStyle/>
        <a:p>
          <a:endParaRPr lang="en-US"/>
        </a:p>
      </dgm:t>
    </dgm:pt>
    <dgm:pt modelId="{76189887-67BF-4DEB-BD1F-C7500C8D4FF4}" type="sibTrans" cxnId="{86150F5E-62CF-4A18-800F-3C706837F708}">
      <dgm:prSet/>
      <dgm:spPr/>
      <dgm:t>
        <a:bodyPr/>
        <a:lstStyle/>
        <a:p>
          <a:endParaRPr lang="en-US"/>
        </a:p>
      </dgm:t>
    </dgm:pt>
    <dgm:pt modelId="{1EE41850-54E4-4908-8578-77E19999DEB9}">
      <dgm:prSet/>
      <dgm:spPr/>
      <dgm:t>
        <a:bodyPr/>
        <a:lstStyle/>
        <a:p>
          <a:r>
            <a:rPr lang="en-US" b="1" i="1"/>
            <a:t>Time Orientation- </a:t>
          </a:r>
          <a:r>
            <a:rPr lang="en-US"/>
            <a:t>How cultures view time -linear vs. flexible, short-term vs. long-term focus;</a:t>
          </a:r>
        </a:p>
      </dgm:t>
    </dgm:pt>
    <dgm:pt modelId="{A9096698-E5D3-4010-BCBE-EB3891B74086}" type="parTrans" cxnId="{D55A4F61-25CB-453B-B6AB-57F6F87176A0}">
      <dgm:prSet/>
      <dgm:spPr/>
      <dgm:t>
        <a:bodyPr/>
        <a:lstStyle/>
        <a:p>
          <a:endParaRPr lang="en-US"/>
        </a:p>
      </dgm:t>
    </dgm:pt>
    <dgm:pt modelId="{862D1385-62C7-48D2-8A81-C08E823E6B57}" type="sibTrans" cxnId="{D55A4F61-25CB-453B-B6AB-57F6F87176A0}">
      <dgm:prSet/>
      <dgm:spPr/>
      <dgm:t>
        <a:bodyPr/>
        <a:lstStyle/>
        <a:p>
          <a:endParaRPr lang="en-US"/>
        </a:p>
      </dgm:t>
    </dgm:pt>
    <dgm:pt modelId="{3166AF0D-C18E-4258-AB4B-07C8F541C9B9}">
      <dgm:prSet/>
      <dgm:spPr/>
      <dgm:t>
        <a:bodyPr/>
        <a:lstStyle/>
        <a:p>
          <a:r>
            <a:rPr lang="en-US" b="1" i="1"/>
            <a:t>Attitude Toward Uncertainty and Risk- </a:t>
          </a:r>
          <a:r>
            <a:rPr lang="en-US"/>
            <a:t>Comfort level with uncertainty, innovation, or rule-breaking.</a:t>
          </a:r>
        </a:p>
      </dgm:t>
    </dgm:pt>
    <dgm:pt modelId="{C5C85900-120E-47E6-B28F-8F7E502CDA48}" type="parTrans" cxnId="{D6FC2448-3966-4C82-B290-7323C37AE8A2}">
      <dgm:prSet/>
      <dgm:spPr/>
      <dgm:t>
        <a:bodyPr/>
        <a:lstStyle/>
        <a:p>
          <a:endParaRPr lang="en-US"/>
        </a:p>
      </dgm:t>
    </dgm:pt>
    <dgm:pt modelId="{653A83EF-D703-48DF-8D5F-788FD29C784E}" type="sibTrans" cxnId="{D6FC2448-3966-4C82-B290-7323C37AE8A2}">
      <dgm:prSet/>
      <dgm:spPr/>
      <dgm:t>
        <a:bodyPr/>
        <a:lstStyle/>
        <a:p>
          <a:endParaRPr lang="en-US"/>
        </a:p>
      </dgm:t>
    </dgm:pt>
    <dgm:pt modelId="{5DD36302-412B-4BC8-AB9D-080E4CD0839C}" type="pres">
      <dgm:prSet presAssocID="{3E63CFCE-FB51-497B-9FED-698E73EDB311}" presName="root" presStyleCnt="0">
        <dgm:presLayoutVars>
          <dgm:dir/>
          <dgm:resizeHandles val="exact"/>
        </dgm:presLayoutVars>
      </dgm:prSet>
      <dgm:spPr/>
    </dgm:pt>
    <dgm:pt modelId="{EC385FA4-CF65-4FC1-9720-43074D5A8F75}" type="pres">
      <dgm:prSet presAssocID="{C9330BB4-5FA4-42A1-84E3-ABD2286D5994}" presName="compNode" presStyleCnt="0"/>
      <dgm:spPr/>
    </dgm:pt>
    <dgm:pt modelId="{054FDF6F-ADE3-4D3B-8EF3-F8A086E8CE1D}" type="pres">
      <dgm:prSet presAssocID="{C9330BB4-5FA4-42A1-84E3-ABD2286D5994}" presName="bgRect" presStyleLbl="bgShp" presStyleIdx="0" presStyleCnt="6"/>
      <dgm:spPr/>
    </dgm:pt>
    <dgm:pt modelId="{B081AEAE-7085-4425-8A8C-BA44FF9CD185}" type="pres">
      <dgm:prSet presAssocID="{C9330BB4-5FA4-42A1-84E3-ABD2286D5994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m"/>
        </a:ext>
      </dgm:extLst>
    </dgm:pt>
    <dgm:pt modelId="{473CCB11-C6F7-4DA8-819C-C325ABD0FBA6}" type="pres">
      <dgm:prSet presAssocID="{C9330BB4-5FA4-42A1-84E3-ABD2286D5994}" presName="spaceRect" presStyleCnt="0"/>
      <dgm:spPr/>
    </dgm:pt>
    <dgm:pt modelId="{97AA2CBE-CF0F-46EE-BA05-4CE239DAC78B}" type="pres">
      <dgm:prSet presAssocID="{C9330BB4-5FA4-42A1-84E3-ABD2286D5994}" presName="parTx" presStyleLbl="revTx" presStyleIdx="0" presStyleCnt="6">
        <dgm:presLayoutVars>
          <dgm:chMax val="0"/>
          <dgm:chPref val="0"/>
        </dgm:presLayoutVars>
      </dgm:prSet>
      <dgm:spPr/>
    </dgm:pt>
    <dgm:pt modelId="{E7DA5DA5-3A92-4739-9CD9-1E152CF30BAD}" type="pres">
      <dgm:prSet presAssocID="{D3D5128B-1E8A-463F-B461-910C70B4C0A7}" presName="sibTrans" presStyleCnt="0"/>
      <dgm:spPr/>
    </dgm:pt>
    <dgm:pt modelId="{BAD300EC-BEF0-4CB3-AE6D-4C2A877D2602}" type="pres">
      <dgm:prSet presAssocID="{8A05329A-2487-47B2-95C0-A23D7CDA2392}" presName="compNode" presStyleCnt="0"/>
      <dgm:spPr/>
    </dgm:pt>
    <dgm:pt modelId="{32FF9411-AD3B-44C5-BC5E-9EEA198F5133}" type="pres">
      <dgm:prSet presAssocID="{8A05329A-2487-47B2-95C0-A23D7CDA2392}" presName="bgRect" presStyleLbl="bgShp" presStyleIdx="1" presStyleCnt="6"/>
      <dgm:spPr/>
    </dgm:pt>
    <dgm:pt modelId="{F0B0B38D-4297-49D9-B3A0-ECDC277F83AE}" type="pres">
      <dgm:prSet presAssocID="{8A05329A-2487-47B2-95C0-A23D7CDA2392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008B276A-00A1-4108-88E4-634B05B5892C}" type="pres">
      <dgm:prSet presAssocID="{8A05329A-2487-47B2-95C0-A23D7CDA2392}" presName="spaceRect" presStyleCnt="0"/>
      <dgm:spPr/>
    </dgm:pt>
    <dgm:pt modelId="{26408C17-269D-442D-9CF5-5923F2A9A643}" type="pres">
      <dgm:prSet presAssocID="{8A05329A-2487-47B2-95C0-A23D7CDA2392}" presName="parTx" presStyleLbl="revTx" presStyleIdx="1" presStyleCnt="6">
        <dgm:presLayoutVars>
          <dgm:chMax val="0"/>
          <dgm:chPref val="0"/>
        </dgm:presLayoutVars>
      </dgm:prSet>
      <dgm:spPr/>
    </dgm:pt>
    <dgm:pt modelId="{3C5CA1EE-578D-44E1-BA2C-93301D1FAD52}" type="pres">
      <dgm:prSet presAssocID="{88694249-C3A5-43AB-9D53-9C10558FC1EE}" presName="sibTrans" presStyleCnt="0"/>
      <dgm:spPr/>
    </dgm:pt>
    <dgm:pt modelId="{789ACD70-A1BA-4807-AD65-CF9E0C6FA869}" type="pres">
      <dgm:prSet presAssocID="{C549B716-FC87-4EA5-A23D-95151DFC3E30}" presName="compNode" presStyleCnt="0"/>
      <dgm:spPr/>
    </dgm:pt>
    <dgm:pt modelId="{FC8858E2-F808-42C4-B1F2-AC9D38D9F50E}" type="pres">
      <dgm:prSet presAssocID="{C549B716-FC87-4EA5-A23D-95151DFC3E30}" presName="bgRect" presStyleLbl="bgShp" presStyleIdx="2" presStyleCnt="6"/>
      <dgm:spPr/>
    </dgm:pt>
    <dgm:pt modelId="{7B222666-AC01-4DC6-9602-FD4E7BC21811}" type="pres">
      <dgm:prSet presAssocID="{C549B716-FC87-4EA5-A23D-95151DFC3E30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ycle with People"/>
        </a:ext>
      </dgm:extLst>
    </dgm:pt>
    <dgm:pt modelId="{AD4933CD-EEDB-4664-BD33-F12530F906BF}" type="pres">
      <dgm:prSet presAssocID="{C549B716-FC87-4EA5-A23D-95151DFC3E30}" presName="spaceRect" presStyleCnt="0"/>
      <dgm:spPr/>
    </dgm:pt>
    <dgm:pt modelId="{99CA1409-2555-4364-B3BB-51A534D48ABC}" type="pres">
      <dgm:prSet presAssocID="{C549B716-FC87-4EA5-A23D-95151DFC3E30}" presName="parTx" presStyleLbl="revTx" presStyleIdx="2" presStyleCnt="6">
        <dgm:presLayoutVars>
          <dgm:chMax val="0"/>
          <dgm:chPref val="0"/>
        </dgm:presLayoutVars>
      </dgm:prSet>
      <dgm:spPr/>
    </dgm:pt>
    <dgm:pt modelId="{7D86F254-392B-4C07-9ABF-A06BB5C90F84}" type="pres">
      <dgm:prSet presAssocID="{DA03162C-EB11-4353-BE30-CC6E1D1C22CF}" presName="sibTrans" presStyleCnt="0"/>
      <dgm:spPr/>
    </dgm:pt>
    <dgm:pt modelId="{F5590BB0-87E1-4324-A364-708ABACF4A75}" type="pres">
      <dgm:prSet presAssocID="{E299E591-17B6-4F13-B47C-44B96C42269A}" presName="compNode" presStyleCnt="0"/>
      <dgm:spPr/>
    </dgm:pt>
    <dgm:pt modelId="{D8AC859D-494E-4967-8C6C-E48B42C35AE6}" type="pres">
      <dgm:prSet presAssocID="{E299E591-17B6-4F13-B47C-44B96C42269A}" presName="bgRect" presStyleLbl="bgShp" presStyleIdx="3" presStyleCnt="6"/>
      <dgm:spPr/>
    </dgm:pt>
    <dgm:pt modelId="{3A780C93-FA10-4927-BC8E-15D96378F229}" type="pres">
      <dgm:prSet presAssocID="{E299E591-17B6-4F13-B47C-44B96C42269A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nt"/>
        </a:ext>
      </dgm:extLst>
    </dgm:pt>
    <dgm:pt modelId="{8F2E5B1B-33C5-4609-9742-CA7D94190EB8}" type="pres">
      <dgm:prSet presAssocID="{E299E591-17B6-4F13-B47C-44B96C42269A}" presName="spaceRect" presStyleCnt="0"/>
      <dgm:spPr/>
    </dgm:pt>
    <dgm:pt modelId="{546618B3-C0FD-4E15-BFAA-D98F9602CC30}" type="pres">
      <dgm:prSet presAssocID="{E299E591-17B6-4F13-B47C-44B96C42269A}" presName="parTx" presStyleLbl="revTx" presStyleIdx="3" presStyleCnt="6">
        <dgm:presLayoutVars>
          <dgm:chMax val="0"/>
          <dgm:chPref val="0"/>
        </dgm:presLayoutVars>
      </dgm:prSet>
      <dgm:spPr/>
    </dgm:pt>
    <dgm:pt modelId="{32D8F1D7-89E3-43F7-8EB0-300042513E64}" type="pres">
      <dgm:prSet presAssocID="{76189887-67BF-4DEB-BD1F-C7500C8D4FF4}" presName="sibTrans" presStyleCnt="0"/>
      <dgm:spPr/>
    </dgm:pt>
    <dgm:pt modelId="{F992B0AC-1A51-422B-BB1D-2BF048A5C528}" type="pres">
      <dgm:prSet presAssocID="{1EE41850-54E4-4908-8578-77E19999DEB9}" presName="compNode" presStyleCnt="0"/>
      <dgm:spPr/>
    </dgm:pt>
    <dgm:pt modelId="{95B626D5-F151-42E1-8D54-D4C0D64E35F3}" type="pres">
      <dgm:prSet presAssocID="{1EE41850-54E4-4908-8578-77E19999DEB9}" presName="bgRect" presStyleLbl="bgShp" presStyleIdx="4" presStyleCnt="6"/>
      <dgm:spPr/>
    </dgm:pt>
    <dgm:pt modelId="{B48A8D14-1259-4DA6-8E68-650C135BBBE0}" type="pres">
      <dgm:prSet presAssocID="{1EE41850-54E4-4908-8578-77E19999DEB9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77B74A90-6A34-4A3F-916A-84377E76BFC8}" type="pres">
      <dgm:prSet presAssocID="{1EE41850-54E4-4908-8578-77E19999DEB9}" presName="spaceRect" presStyleCnt="0"/>
      <dgm:spPr/>
    </dgm:pt>
    <dgm:pt modelId="{8772EECC-CEFF-42E4-9D81-C7D1320D3310}" type="pres">
      <dgm:prSet presAssocID="{1EE41850-54E4-4908-8578-77E19999DEB9}" presName="parTx" presStyleLbl="revTx" presStyleIdx="4" presStyleCnt="6">
        <dgm:presLayoutVars>
          <dgm:chMax val="0"/>
          <dgm:chPref val="0"/>
        </dgm:presLayoutVars>
      </dgm:prSet>
      <dgm:spPr/>
    </dgm:pt>
    <dgm:pt modelId="{24FD24D3-A4E5-467D-A8C0-2D029367AF69}" type="pres">
      <dgm:prSet presAssocID="{862D1385-62C7-48D2-8A81-C08E823E6B57}" presName="sibTrans" presStyleCnt="0"/>
      <dgm:spPr/>
    </dgm:pt>
    <dgm:pt modelId="{B51ACC8C-AFA3-441E-A281-8C7A3AC4024E}" type="pres">
      <dgm:prSet presAssocID="{3166AF0D-C18E-4258-AB4B-07C8F541C9B9}" presName="compNode" presStyleCnt="0"/>
      <dgm:spPr/>
    </dgm:pt>
    <dgm:pt modelId="{21AE5BE3-D562-426F-929F-E85C0B2B63FB}" type="pres">
      <dgm:prSet presAssocID="{3166AF0D-C18E-4258-AB4B-07C8F541C9B9}" presName="bgRect" presStyleLbl="bgShp" presStyleIdx="5" presStyleCnt="6"/>
      <dgm:spPr/>
    </dgm:pt>
    <dgm:pt modelId="{AE04A6CB-AD50-4F1D-A87F-1661EDF38DE8}" type="pres">
      <dgm:prSet presAssocID="{3166AF0D-C18E-4258-AB4B-07C8F541C9B9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4932D64E-F913-4698-BCEE-530FA8547E2F}" type="pres">
      <dgm:prSet presAssocID="{3166AF0D-C18E-4258-AB4B-07C8F541C9B9}" presName="spaceRect" presStyleCnt="0"/>
      <dgm:spPr/>
    </dgm:pt>
    <dgm:pt modelId="{898587A7-64C0-48C7-A84F-F2B85796CB73}" type="pres">
      <dgm:prSet presAssocID="{3166AF0D-C18E-4258-AB4B-07C8F541C9B9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F5BA9E18-198F-4096-837C-F45D64575B92}" type="presOf" srcId="{3E63CFCE-FB51-497B-9FED-698E73EDB311}" destId="{5DD36302-412B-4BC8-AB9D-080E4CD0839C}" srcOrd="0" destOrd="0" presId="urn:microsoft.com/office/officeart/2018/2/layout/IconVerticalSolidList"/>
    <dgm:cxn modelId="{663DC739-D762-4FEC-936D-8DDA3B85AE58}" type="presOf" srcId="{8A05329A-2487-47B2-95C0-A23D7CDA2392}" destId="{26408C17-269D-442D-9CF5-5923F2A9A643}" srcOrd="0" destOrd="0" presId="urn:microsoft.com/office/officeart/2018/2/layout/IconVerticalSolidList"/>
    <dgm:cxn modelId="{86150F5E-62CF-4A18-800F-3C706837F708}" srcId="{3E63CFCE-FB51-497B-9FED-698E73EDB311}" destId="{E299E591-17B6-4F13-B47C-44B96C42269A}" srcOrd="3" destOrd="0" parTransId="{D372276E-26E1-4804-BD47-B1951689FB78}" sibTransId="{76189887-67BF-4DEB-BD1F-C7500C8D4FF4}"/>
    <dgm:cxn modelId="{D784855F-35A5-4D04-8402-F19DD4764433}" type="presOf" srcId="{C549B716-FC87-4EA5-A23D-95151DFC3E30}" destId="{99CA1409-2555-4364-B3BB-51A534D48ABC}" srcOrd="0" destOrd="0" presId="urn:microsoft.com/office/officeart/2018/2/layout/IconVerticalSolidList"/>
    <dgm:cxn modelId="{D55A4F61-25CB-453B-B6AB-57F6F87176A0}" srcId="{3E63CFCE-FB51-497B-9FED-698E73EDB311}" destId="{1EE41850-54E4-4908-8578-77E19999DEB9}" srcOrd="4" destOrd="0" parTransId="{A9096698-E5D3-4010-BCBE-EB3891B74086}" sibTransId="{862D1385-62C7-48D2-8A81-C08E823E6B57}"/>
    <dgm:cxn modelId="{D6FC2448-3966-4C82-B290-7323C37AE8A2}" srcId="{3E63CFCE-FB51-497B-9FED-698E73EDB311}" destId="{3166AF0D-C18E-4258-AB4B-07C8F541C9B9}" srcOrd="5" destOrd="0" parTransId="{C5C85900-120E-47E6-B28F-8F7E502CDA48}" sibTransId="{653A83EF-D703-48DF-8D5F-788FD29C784E}"/>
    <dgm:cxn modelId="{4A05C174-C950-49C9-92F8-45087891B155}" type="presOf" srcId="{C9330BB4-5FA4-42A1-84E3-ABD2286D5994}" destId="{97AA2CBE-CF0F-46EE-BA05-4CE239DAC78B}" srcOrd="0" destOrd="0" presId="urn:microsoft.com/office/officeart/2018/2/layout/IconVerticalSolidList"/>
    <dgm:cxn modelId="{0168568E-4637-4773-8103-48F308ACEAA6}" srcId="{3E63CFCE-FB51-497B-9FED-698E73EDB311}" destId="{C9330BB4-5FA4-42A1-84E3-ABD2286D5994}" srcOrd="0" destOrd="0" parTransId="{30148E3D-DC0F-42AA-8A68-D5A73AD8954A}" sibTransId="{D3D5128B-1E8A-463F-B461-910C70B4C0A7}"/>
    <dgm:cxn modelId="{1D3F299B-1775-4197-B421-A3ABAFED8711}" srcId="{3E63CFCE-FB51-497B-9FED-698E73EDB311}" destId="{C549B716-FC87-4EA5-A23D-95151DFC3E30}" srcOrd="2" destOrd="0" parTransId="{10DA4BA0-CA00-46D9-8EA9-9DEA1E99A8D1}" sibTransId="{DA03162C-EB11-4353-BE30-CC6E1D1C22CF}"/>
    <dgm:cxn modelId="{2228BEAE-02B4-43E5-A6BA-C670031D7D0F}" srcId="{3E63CFCE-FB51-497B-9FED-698E73EDB311}" destId="{8A05329A-2487-47B2-95C0-A23D7CDA2392}" srcOrd="1" destOrd="0" parTransId="{152D3729-E677-4AE7-953A-E0D96D42E7D8}" sibTransId="{88694249-C3A5-43AB-9D53-9C10558FC1EE}"/>
    <dgm:cxn modelId="{DA49ABB5-CFD5-46C0-91EF-2B227B7B4DEF}" type="presOf" srcId="{E299E591-17B6-4F13-B47C-44B96C42269A}" destId="{546618B3-C0FD-4E15-BFAA-D98F9602CC30}" srcOrd="0" destOrd="0" presId="urn:microsoft.com/office/officeart/2018/2/layout/IconVerticalSolidList"/>
    <dgm:cxn modelId="{58EEBBBD-C67C-4ABD-8790-9B19A61C6EEA}" type="presOf" srcId="{1EE41850-54E4-4908-8578-77E19999DEB9}" destId="{8772EECC-CEFF-42E4-9D81-C7D1320D3310}" srcOrd="0" destOrd="0" presId="urn:microsoft.com/office/officeart/2018/2/layout/IconVerticalSolidList"/>
    <dgm:cxn modelId="{EDFADCD7-D54A-48C0-8AF1-DF1D0ACA9AAF}" type="presOf" srcId="{3166AF0D-C18E-4258-AB4B-07C8F541C9B9}" destId="{898587A7-64C0-48C7-A84F-F2B85796CB73}" srcOrd="0" destOrd="0" presId="urn:microsoft.com/office/officeart/2018/2/layout/IconVerticalSolidList"/>
    <dgm:cxn modelId="{8B4876F1-4ADC-4A66-B634-0F9FE585A59F}" type="presParOf" srcId="{5DD36302-412B-4BC8-AB9D-080E4CD0839C}" destId="{EC385FA4-CF65-4FC1-9720-43074D5A8F75}" srcOrd="0" destOrd="0" presId="urn:microsoft.com/office/officeart/2018/2/layout/IconVerticalSolidList"/>
    <dgm:cxn modelId="{5B5B8596-B9C6-480B-8A7B-AC2DE5132358}" type="presParOf" srcId="{EC385FA4-CF65-4FC1-9720-43074D5A8F75}" destId="{054FDF6F-ADE3-4D3B-8EF3-F8A086E8CE1D}" srcOrd="0" destOrd="0" presId="urn:microsoft.com/office/officeart/2018/2/layout/IconVerticalSolidList"/>
    <dgm:cxn modelId="{97111BEC-7ACD-442A-98C9-834D41D15886}" type="presParOf" srcId="{EC385FA4-CF65-4FC1-9720-43074D5A8F75}" destId="{B081AEAE-7085-4425-8A8C-BA44FF9CD185}" srcOrd="1" destOrd="0" presId="urn:microsoft.com/office/officeart/2018/2/layout/IconVerticalSolidList"/>
    <dgm:cxn modelId="{59046E82-6AE3-4FC8-BF10-4C3379DB963C}" type="presParOf" srcId="{EC385FA4-CF65-4FC1-9720-43074D5A8F75}" destId="{473CCB11-C6F7-4DA8-819C-C325ABD0FBA6}" srcOrd="2" destOrd="0" presId="urn:microsoft.com/office/officeart/2018/2/layout/IconVerticalSolidList"/>
    <dgm:cxn modelId="{8279AD92-A747-47C4-9343-4732D57A39BD}" type="presParOf" srcId="{EC385FA4-CF65-4FC1-9720-43074D5A8F75}" destId="{97AA2CBE-CF0F-46EE-BA05-4CE239DAC78B}" srcOrd="3" destOrd="0" presId="urn:microsoft.com/office/officeart/2018/2/layout/IconVerticalSolidList"/>
    <dgm:cxn modelId="{FADD3090-AB1D-4F2C-A501-04D64A149086}" type="presParOf" srcId="{5DD36302-412B-4BC8-AB9D-080E4CD0839C}" destId="{E7DA5DA5-3A92-4739-9CD9-1E152CF30BAD}" srcOrd="1" destOrd="0" presId="urn:microsoft.com/office/officeart/2018/2/layout/IconVerticalSolidList"/>
    <dgm:cxn modelId="{7C17277D-E7C6-4198-A68A-203F606B8329}" type="presParOf" srcId="{5DD36302-412B-4BC8-AB9D-080E4CD0839C}" destId="{BAD300EC-BEF0-4CB3-AE6D-4C2A877D2602}" srcOrd="2" destOrd="0" presId="urn:microsoft.com/office/officeart/2018/2/layout/IconVerticalSolidList"/>
    <dgm:cxn modelId="{4B11AE9C-C537-4BF5-BF91-CE953BDC1E4E}" type="presParOf" srcId="{BAD300EC-BEF0-4CB3-AE6D-4C2A877D2602}" destId="{32FF9411-AD3B-44C5-BC5E-9EEA198F5133}" srcOrd="0" destOrd="0" presId="urn:microsoft.com/office/officeart/2018/2/layout/IconVerticalSolidList"/>
    <dgm:cxn modelId="{D3CDE3BB-0CC6-4154-95D6-DBB80EA93AA3}" type="presParOf" srcId="{BAD300EC-BEF0-4CB3-AE6D-4C2A877D2602}" destId="{F0B0B38D-4297-49D9-B3A0-ECDC277F83AE}" srcOrd="1" destOrd="0" presId="urn:microsoft.com/office/officeart/2018/2/layout/IconVerticalSolidList"/>
    <dgm:cxn modelId="{E65B908E-ADB2-4B62-B233-CED8EE46A0E1}" type="presParOf" srcId="{BAD300EC-BEF0-4CB3-AE6D-4C2A877D2602}" destId="{008B276A-00A1-4108-88E4-634B05B5892C}" srcOrd="2" destOrd="0" presId="urn:microsoft.com/office/officeart/2018/2/layout/IconVerticalSolidList"/>
    <dgm:cxn modelId="{2AA6B39A-86CC-4593-955B-3C308CF26399}" type="presParOf" srcId="{BAD300EC-BEF0-4CB3-AE6D-4C2A877D2602}" destId="{26408C17-269D-442D-9CF5-5923F2A9A643}" srcOrd="3" destOrd="0" presId="urn:microsoft.com/office/officeart/2018/2/layout/IconVerticalSolidList"/>
    <dgm:cxn modelId="{651B3A7A-E84F-4A09-B56B-3C7F087EDE35}" type="presParOf" srcId="{5DD36302-412B-4BC8-AB9D-080E4CD0839C}" destId="{3C5CA1EE-578D-44E1-BA2C-93301D1FAD52}" srcOrd="3" destOrd="0" presId="urn:microsoft.com/office/officeart/2018/2/layout/IconVerticalSolidList"/>
    <dgm:cxn modelId="{FC440890-8BD4-4F1D-AC33-A09967A12B22}" type="presParOf" srcId="{5DD36302-412B-4BC8-AB9D-080E4CD0839C}" destId="{789ACD70-A1BA-4807-AD65-CF9E0C6FA869}" srcOrd="4" destOrd="0" presId="urn:microsoft.com/office/officeart/2018/2/layout/IconVerticalSolidList"/>
    <dgm:cxn modelId="{8351105B-B770-4FF1-9D4D-0C4DD805426D}" type="presParOf" srcId="{789ACD70-A1BA-4807-AD65-CF9E0C6FA869}" destId="{FC8858E2-F808-42C4-B1F2-AC9D38D9F50E}" srcOrd="0" destOrd="0" presId="urn:microsoft.com/office/officeart/2018/2/layout/IconVerticalSolidList"/>
    <dgm:cxn modelId="{CDE19804-13DC-493A-9953-9F2A6598D10F}" type="presParOf" srcId="{789ACD70-A1BA-4807-AD65-CF9E0C6FA869}" destId="{7B222666-AC01-4DC6-9602-FD4E7BC21811}" srcOrd="1" destOrd="0" presId="urn:microsoft.com/office/officeart/2018/2/layout/IconVerticalSolidList"/>
    <dgm:cxn modelId="{4B4F6BA0-EDF4-4C29-BFDE-0F9AF9C066DE}" type="presParOf" srcId="{789ACD70-A1BA-4807-AD65-CF9E0C6FA869}" destId="{AD4933CD-EEDB-4664-BD33-F12530F906BF}" srcOrd="2" destOrd="0" presId="urn:microsoft.com/office/officeart/2018/2/layout/IconVerticalSolidList"/>
    <dgm:cxn modelId="{FF74D024-8DEA-416B-9E7B-F57510AF274A}" type="presParOf" srcId="{789ACD70-A1BA-4807-AD65-CF9E0C6FA869}" destId="{99CA1409-2555-4364-B3BB-51A534D48ABC}" srcOrd="3" destOrd="0" presId="urn:microsoft.com/office/officeart/2018/2/layout/IconVerticalSolidList"/>
    <dgm:cxn modelId="{3452401D-1226-459C-A76A-99BB99673ECD}" type="presParOf" srcId="{5DD36302-412B-4BC8-AB9D-080E4CD0839C}" destId="{7D86F254-392B-4C07-9ABF-A06BB5C90F84}" srcOrd="5" destOrd="0" presId="urn:microsoft.com/office/officeart/2018/2/layout/IconVerticalSolidList"/>
    <dgm:cxn modelId="{DABDD2EC-B100-44A2-B6B5-190A593A41A8}" type="presParOf" srcId="{5DD36302-412B-4BC8-AB9D-080E4CD0839C}" destId="{F5590BB0-87E1-4324-A364-708ABACF4A75}" srcOrd="6" destOrd="0" presId="urn:microsoft.com/office/officeart/2018/2/layout/IconVerticalSolidList"/>
    <dgm:cxn modelId="{8E9F2D49-FA13-407A-965E-D1ABE5C34AE0}" type="presParOf" srcId="{F5590BB0-87E1-4324-A364-708ABACF4A75}" destId="{D8AC859D-494E-4967-8C6C-E48B42C35AE6}" srcOrd="0" destOrd="0" presId="urn:microsoft.com/office/officeart/2018/2/layout/IconVerticalSolidList"/>
    <dgm:cxn modelId="{E8407A62-4E1E-45C0-A6D3-31A3AC9942B6}" type="presParOf" srcId="{F5590BB0-87E1-4324-A364-708ABACF4A75}" destId="{3A780C93-FA10-4927-BC8E-15D96378F229}" srcOrd="1" destOrd="0" presId="urn:microsoft.com/office/officeart/2018/2/layout/IconVerticalSolidList"/>
    <dgm:cxn modelId="{985923EA-3434-4927-9C66-DEDD5DCC73F6}" type="presParOf" srcId="{F5590BB0-87E1-4324-A364-708ABACF4A75}" destId="{8F2E5B1B-33C5-4609-9742-CA7D94190EB8}" srcOrd="2" destOrd="0" presId="urn:microsoft.com/office/officeart/2018/2/layout/IconVerticalSolidList"/>
    <dgm:cxn modelId="{0D0BF601-6B85-4A90-9BCD-75DC0EDB1C7F}" type="presParOf" srcId="{F5590BB0-87E1-4324-A364-708ABACF4A75}" destId="{546618B3-C0FD-4E15-BFAA-D98F9602CC30}" srcOrd="3" destOrd="0" presId="urn:microsoft.com/office/officeart/2018/2/layout/IconVerticalSolidList"/>
    <dgm:cxn modelId="{B792A573-67EF-48DE-B60B-0894C8D384BE}" type="presParOf" srcId="{5DD36302-412B-4BC8-AB9D-080E4CD0839C}" destId="{32D8F1D7-89E3-43F7-8EB0-300042513E64}" srcOrd="7" destOrd="0" presId="urn:microsoft.com/office/officeart/2018/2/layout/IconVerticalSolidList"/>
    <dgm:cxn modelId="{8A2C17F2-5308-489C-BCD8-B2B623499009}" type="presParOf" srcId="{5DD36302-412B-4BC8-AB9D-080E4CD0839C}" destId="{F992B0AC-1A51-422B-BB1D-2BF048A5C528}" srcOrd="8" destOrd="0" presId="urn:microsoft.com/office/officeart/2018/2/layout/IconVerticalSolidList"/>
    <dgm:cxn modelId="{FA007346-3F63-4640-AB46-99EB760B9118}" type="presParOf" srcId="{F992B0AC-1A51-422B-BB1D-2BF048A5C528}" destId="{95B626D5-F151-42E1-8D54-D4C0D64E35F3}" srcOrd="0" destOrd="0" presId="urn:microsoft.com/office/officeart/2018/2/layout/IconVerticalSolidList"/>
    <dgm:cxn modelId="{72A8CBC6-67A1-4BF1-8D80-63C136647161}" type="presParOf" srcId="{F992B0AC-1A51-422B-BB1D-2BF048A5C528}" destId="{B48A8D14-1259-4DA6-8E68-650C135BBBE0}" srcOrd="1" destOrd="0" presId="urn:microsoft.com/office/officeart/2018/2/layout/IconVerticalSolidList"/>
    <dgm:cxn modelId="{DCFDFE3B-9CD7-4B65-A04D-B365397651CA}" type="presParOf" srcId="{F992B0AC-1A51-422B-BB1D-2BF048A5C528}" destId="{77B74A90-6A34-4A3F-916A-84377E76BFC8}" srcOrd="2" destOrd="0" presId="urn:microsoft.com/office/officeart/2018/2/layout/IconVerticalSolidList"/>
    <dgm:cxn modelId="{435BFF34-BFC8-4C80-AEA1-C4ABA6F3ED0D}" type="presParOf" srcId="{F992B0AC-1A51-422B-BB1D-2BF048A5C528}" destId="{8772EECC-CEFF-42E4-9D81-C7D1320D3310}" srcOrd="3" destOrd="0" presId="urn:microsoft.com/office/officeart/2018/2/layout/IconVerticalSolidList"/>
    <dgm:cxn modelId="{E164794F-3CD4-4105-B66F-E3CBD4521C76}" type="presParOf" srcId="{5DD36302-412B-4BC8-AB9D-080E4CD0839C}" destId="{24FD24D3-A4E5-467D-A8C0-2D029367AF69}" srcOrd="9" destOrd="0" presId="urn:microsoft.com/office/officeart/2018/2/layout/IconVerticalSolidList"/>
    <dgm:cxn modelId="{2A1DB790-226D-4560-BC69-B9E4B3C66DE1}" type="presParOf" srcId="{5DD36302-412B-4BC8-AB9D-080E4CD0839C}" destId="{B51ACC8C-AFA3-441E-A281-8C7A3AC4024E}" srcOrd="10" destOrd="0" presId="urn:microsoft.com/office/officeart/2018/2/layout/IconVerticalSolidList"/>
    <dgm:cxn modelId="{FC15B079-1339-428F-8129-C1DED2883F79}" type="presParOf" srcId="{B51ACC8C-AFA3-441E-A281-8C7A3AC4024E}" destId="{21AE5BE3-D562-426F-929F-E85C0B2B63FB}" srcOrd="0" destOrd="0" presId="urn:microsoft.com/office/officeart/2018/2/layout/IconVerticalSolidList"/>
    <dgm:cxn modelId="{0E9D327A-1EDF-45D3-A138-093F514162C6}" type="presParOf" srcId="{B51ACC8C-AFA3-441E-A281-8C7A3AC4024E}" destId="{AE04A6CB-AD50-4F1D-A87F-1661EDF38DE8}" srcOrd="1" destOrd="0" presId="urn:microsoft.com/office/officeart/2018/2/layout/IconVerticalSolidList"/>
    <dgm:cxn modelId="{FFF5BD43-C69A-4C2D-929F-54DF943B73FD}" type="presParOf" srcId="{B51ACC8C-AFA3-441E-A281-8C7A3AC4024E}" destId="{4932D64E-F913-4698-BCEE-530FA8547E2F}" srcOrd="2" destOrd="0" presId="urn:microsoft.com/office/officeart/2018/2/layout/IconVerticalSolidList"/>
    <dgm:cxn modelId="{D4C71FD6-282B-483B-BD7C-E50371ACD5E1}" type="presParOf" srcId="{B51ACC8C-AFA3-441E-A281-8C7A3AC4024E}" destId="{898587A7-64C0-48C7-A84F-F2B85796CB7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1685A7-8BA1-49AF-A573-47C0951D85A9}">
      <dsp:nvSpPr>
        <dsp:cNvPr id="0" name=""/>
        <dsp:cNvSpPr/>
      </dsp:nvSpPr>
      <dsp:spPr>
        <a:xfrm>
          <a:off x="0" y="495204"/>
          <a:ext cx="6832212" cy="64759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International Business Communications</a:t>
          </a:r>
          <a:endParaRPr lang="en-US" sz="2700" kern="1200"/>
        </a:p>
      </dsp:txBody>
      <dsp:txXfrm>
        <a:off x="31613" y="526817"/>
        <a:ext cx="6768986" cy="584369"/>
      </dsp:txXfrm>
    </dsp:sp>
    <dsp:sp modelId="{156730EF-66BD-4CEB-B444-34FC3C5196B0}">
      <dsp:nvSpPr>
        <dsp:cNvPr id="0" name=""/>
        <dsp:cNvSpPr/>
      </dsp:nvSpPr>
      <dsp:spPr>
        <a:xfrm>
          <a:off x="0" y="1220559"/>
          <a:ext cx="6832212" cy="647595"/>
        </a:xfrm>
        <a:prstGeom prst="roundRect">
          <a:avLst/>
        </a:prstGeom>
        <a:gradFill rotWithShape="0">
          <a:gsLst>
            <a:gs pos="0">
              <a:schemeClr val="accent2">
                <a:hueOff val="90633"/>
                <a:satOff val="-9599"/>
                <a:lumOff val="-235"/>
                <a:alphaOff val="0"/>
                <a:tint val="96000"/>
                <a:lumMod val="104000"/>
              </a:schemeClr>
            </a:gs>
            <a:gs pos="100000">
              <a:schemeClr val="accent2">
                <a:hueOff val="90633"/>
                <a:satOff val="-9599"/>
                <a:lumOff val="-235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Student Name: Radu Acris</a:t>
          </a:r>
          <a:endParaRPr lang="en-US" sz="2700" kern="1200"/>
        </a:p>
      </dsp:txBody>
      <dsp:txXfrm>
        <a:off x="31613" y="1252172"/>
        <a:ext cx="6768986" cy="584369"/>
      </dsp:txXfrm>
    </dsp:sp>
    <dsp:sp modelId="{5380CAAA-4155-4E05-9A84-2FF4BF36F4B9}">
      <dsp:nvSpPr>
        <dsp:cNvPr id="0" name=""/>
        <dsp:cNvSpPr/>
      </dsp:nvSpPr>
      <dsp:spPr>
        <a:xfrm>
          <a:off x="0" y="1945914"/>
          <a:ext cx="6832212" cy="647595"/>
        </a:xfrm>
        <a:prstGeom prst="roundRect">
          <a:avLst/>
        </a:prstGeom>
        <a:gradFill rotWithShape="0">
          <a:gsLst>
            <a:gs pos="0">
              <a:schemeClr val="accent2">
                <a:hueOff val="181266"/>
                <a:satOff val="-19197"/>
                <a:lumOff val="-470"/>
                <a:alphaOff val="0"/>
                <a:tint val="96000"/>
                <a:lumMod val="104000"/>
              </a:schemeClr>
            </a:gs>
            <a:gs pos="100000">
              <a:schemeClr val="accent2">
                <a:hueOff val="181266"/>
                <a:satOff val="-19197"/>
                <a:lumOff val="-47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Student Number:2239621</a:t>
          </a:r>
          <a:endParaRPr lang="en-US" sz="2700" kern="1200" dirty="0"/>
        </a:p>
      </dsp:txBody>
      <dsp:txXfrm>
        <a:off x="31613" y="1977527"/>
        <a:ext cx="6768986" cy="584369"/>
      </dsp:txXfrm>
    </dsp:sp>
    <dsp:sp modelId="{2002DD8C-20C1-4386-A0A5-96C11BB93A14}">
      <dsp:nvSpPr>
        <dsp:cNvPr id="0" name=""/>
        <dsp:cNvSpPr/>
      </dsp:nvSpPr>
      <dsp:spPr>
        <a:xfrm>
          <a:off x="0" y="2671269"/>
          <a:ext cx="6832212" cy="647595"/>
        </a:xfrm>
        <a:prstGeom prst="roundRect">
          <a:avLst/>
        </a:prstGeom>
        <a:gradFill rotWithShape="0">
          <a:gsLst>
            <a:gs pos="0">
              <a:schemeClr val="accent2">
                <a:hueOff val="271899"/>
                <a:satOff val="-28796"/>
                <a:lumOff val="-706"/>
                <a:alphaOff val="0"/>
                <a:tint val="96000"/>
                <a:lumMod val="104000"/>
              </a:schemeClr>
            </a:gs>
            <a:gs pos="100000">
              <a:schemeClr val="accent2">
                <a:hueOff val="271899"/>
                <a:satOff val="-28796"/>
                <a:lumOff val="-706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Lecturer Name: Dr Samson Oladejo</a:t>
          </a:r>
          <a:endParaRPr lang="en-US" sz="2700" kern="1200" dirty="0"/>
        </a:p>
      </dsp:txBody>
      <dsp:txXfrm>
        <a:off x="31613" y="2702882"/>
        <a:ext cx="6768986" cy="584369"/>
      </dsp:txXfrm>
    </dsp:sp>
    <dsp:sp modelId="{B7374BD9-74CC-4D58-9ECF-E59E524E1538}">
      <dsp:nvSpPr>
        <dsp:cNvPr id="0" name=""/>
        <dsp:cNvSpPr/>
      </dsp:nvSpPr>
      <dsp:spPr>
        <a:xfrm>
          <a:off x="0" y="3396624"/>
          <a:ext cx="6832212" cy="647595"/>
        </a:xfrm>
        <a:prstGeom prst="roundRect">
          <a:avLst/>
        </a:prstGeom>
        <a:gradFill rotWithShape="0">
          <a:gsLst>
            <a:gs pos="0">
              <a:schemeClr val="accent2">
                <a:hueOff val="362532"/>
                <a:satOff val="-38394"/>
                <a:lumOff val="-941"/>
                <a:alphaOff val="0"/>
                <a:tint val="96000"/>
                <a:lumMod val="104000"/>
              </a:schemeClr>
            </a:gs>
            <a:gs pos="100000">
              <a:schemeClr val="accent2">
                <a:hueOff val="362532"/>
                <a:satOff val="-38394"/>
                <a:lumOff val="-941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LCBB6001_BIRM</a:t>
          </a:r>
          <a:endParaRPr lang="en-US" sz="2700" kern="1200"/>
        </a:p>
      </dsp:txBody>
      <dsp:txXfrm>
        <a:off x="31613" y="3428237"/>
        <a:ext cx="6768986" cy="584369"/>
      </dsp:txXfrm>
    </dsp:sp>
    <dsp:sp modelId="{6ED2E270-A0D7-438C-9A32-3E2AC5DD8159}">
      <dsp:nvSpPr>
        <dsp:cNvPr id="0" name=""/>
        <dsp:cNvSpPr/>
      </dsp:nvSpPr>
      <dsp:spPr>
        <a:xfrm>
          <a:off x="0" y="4121979"/>
          <a:ext cx="6832212" cy="647595"/>
        </a:xfrm>
        <a:prstGeom prst="roundRect">
          <a:avLst/>
        </a:prstGeom>
        <a:gradFill rotWithShape="0">
          <a:gsLst>
            <a:gs pos="0">
              <a:schemeClr val="accent2">
                <a:hueOff val="453165"/>
                <a:satOff val="-47993"/>
                <a:lumOff val="-1176"/>
                <a:alphaOff val="0"/>
                <a:tint val="96000"/>
                <a:lumMod val="104000"/>
              </a:schemeClr>
            </a:gs>
            <a:gs pos="100000">
              <a:schemeClr val="accent2">
                <a:hueOff val="453165"/>
                <a:satOff val="-47993"/>
                <a:lumOff val="-1176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2025</a:t>
          </a:r>
          <a:endParaRPr lang="en-US" sz="2700" kern="1200"/>
        </a:p>
      </dsp:txBody>
      <dsp:txXfrm>
        <a:off x="31613" y="4153592"/>
        <a:ext cx="6768986" cy="5843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3F9A05-7D42-4917-B7BE-D7B831C9DDFB}">
      <dsp:nvSpPr>
        <dsp:cNvPr id="0" name=""/>
        <dsp:cNvSpPr/>
      </dsp:nvSpPr>
      <dsp:spPr>
        <a:xfrm>
          <a:off x="0" y="25523"/>
          <a:ext cx="10515600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 dirty="0"/>
            <a:t>1.Cross-Cultural Negotiations: UK-China Strategic Partnership;</a:t>
          </a:r>
          <a:endParaRPr lang="en-US" sz="1800" kern="1200" dirty="0"/>
        </a:p>
      </dsp:txBody>
      <dsp:txXfrm>
        <a:off x="21075" y="46598"/>
        <a:ext cx="10473450" cy="389580"/>
      </dsp:txXfrm>
    </dsp:sp>
    <dsp:sp modelId="{42976955-D68C-49A9-A894-0AABA27883F2}">
      <dsp:nvSpPr>
        <dsp:cNvPr id="0" name=""/>
        <dsp:cNvSpPr/>
      </dsp:nvSpPr>
      <dsp:spPr>
        <a:xfrm>
          <a:off x="0" y="509093"/>
          <a:ext cx="10515600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1" kern="1200" dirty="0"/>
            <a:t>2.Culture;</a:t>
          </a:r>
          <a:endParaRPr lang="en-US" sz="1800" kern="1200" dirty="0"/>
        </a:p>
      </dsp:txBody>
      <dsp:txXfrm>
        <a:off x="21075" y="530168"/>
        <a:ext cx="10473450" cy="389580"/>
      </dsp:txXfrm>
    </dsp:sp>
    <dsp:sp modelId="{032FF701-FEF9-4E9B-AB2D-D8EB1C816876}">
      <dsp:nvSpPr>
        <dsp:cNvPr id="0" name=""/>
        <dsp:cNvSpPr/>
      </dsp:nvSpPr>
      <dsp:spPr>
        <a:xfrm>
          <a:off x="0" y="992664"/>
          <a:ext cx="10515600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1" kern="1200" dirty="0"/>
            <a:t>3.Key Elements of Culture;</a:t>
          </a:r>
          <a:endParaRPr lang="en-US" sz="1800" kern="1200" dirty="0"/>
        </a:p>
      </dsp:txBody>
      <dsp:txXfrm>
        <a:off x="21075" y="1013739"/>
        <a:ext cx="10473450" cy="389580"/>
      </dsp:txXfrm>
    </dsp:sp>
    <dsp:sp modelId="{3D41816F-92E5-4BC3-A57B-943B61114095}">
      <dsp:nvSpPr>
        <dsp:cNvPr id="0" name=""/>
        <dsp:cNvSpPr/>
      </dsp:nvSpPr>
      <dsp:spPr>
        <a:xfrm>
          <a:off x="0" y="1476233"/>
          <a:ext cx="10515600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1" kern="1200" dirty="0"/>
            <a:t>4.Hofstede’s Cultural Dimensions Theory;</a:t>
          </a:r>
          <a:endParaRPr lang="en-US" sz="1800" kern="1200" dirty="0"/>
        </a:p>
      </dsp:txBody>
      <dsp:txXfrm>
        <a:off x="21075" y="1497308"/>
        <a:ext cx="10473450" cy="389580"/>
      </dsp:txXfrm>
    </dsp:sp>
    <dsp:sp modelId="{0B742602-C0B4-422B-B3D9-9F8B9C3EB3FB}">
      <dsp:nvSpPr>
        <dsp:cNvPr id="0" name=""/>
        <dsp:cNvSpPr/>
      </dsp:nvSpPr>
      <dsp:spPr>
        <a:xfrm>
          <a:off x="0" y="1959803"/>
          <a:ext cx="10515600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 dirty="0"/>
            <a:t>5.Key Dimensions (with UK–China contrast examples);</a:t>
          </a:r>
          <a:endParaRPr lang="en-US" sz="1800" kern="1200" dirty="0"/>
        </a:p>
      </dsp:txBody>
      <dsp:txXfrm>
        <a:off x="21075" y="1980878"/>
        <a:ext cx="10473450" cy="389580"/>
      </dsp:txXfrm>
    </dsp:sp>
    <dsp:sp modelId="{D1CD3303-30E4-4254-8BFD-C5ECC3841226}">
      <dsp:nvSpPr>
        <dsp:cNvPr id="0" name=""/>
        <dsp:cNvSpPr/>
      </dsp:nvSpPr>
      <dsp:spPr>
        <a:xfrm>
          <a:off x="0" y="2443374"/>
          <a:ext cx="10515600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 dirty="0"/>
            <a:t>6.Cultural Elements to Overcome – Based on Chinese Culture;</a:t>
          </a:r>
          <a:endParaRPr lang="en-US" sz="1800" kern="1200" dirty="0"/>
        </a:p>
      </dsp:txBody>
      <dsp:txXfrm>
        <a:off x="21075" y="2464449"/>
        <a:ext cx="10473450" cy="389580"/>
      </dsp:txXfrm>
    </dsp:sp>
    <dsp:sp modelId="{30A44528-E20B-4827-A47C-44AAA5431C82}">
      <dsp:nvSpPr>
        <dsp:cNvPr id="0" name=""/>
        <dsp:cNvSpPr/>
      </dsp:nvSpPr>
      <dsp:spPr>
        <a:xfrm>
          <a:off x="0" y="2926944"/>
          <a:ext cx="10515600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 dirty="0"/>
            <a:t>7.Negotiation Strategies for a Successful UK–China Deal;</a:t>
          </a:r>
          <a:endParaRPr lang="en-US" sz="1800" kern="1200" dirty="0"/>
        </a:p>
      </dsp:txBody>
      <dsp:txXfrm>
        <a:off x="21075" y="2948019"/>
        <a:ext cx="10473450" cy="389580"/>
      </dsp:txXfrm>
    </dsp:sp>
    <dsp:sp modelId="{4E3CFDC7-B0FB-44BD-8264-A960E0CCDBDD}">
      <dsp:nvSpPr>
        <dsp:cNvPr id="0" name=""/>
        <dsp:cNvSpPr/>
      </dsp:nvSpPr>
      <dsp:spPr>
        <a:xfrm>
          <a:off x="0" y="3410514"/>
          <a:ext cx="10515600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/>
            <a:t>8.Conclusion;</a:t>
          </a:r>
          <a:endParaRPr lang="en-US" sz="1800" kern="1200"/>
        </a:p>
      </dsp:txBody>
      <dsp:txXfrm>
        <a:off x="21075" y="3431589"/>
        <a:ext cx="10473450" cy="389580"/>
      </dsp:txXfrm>
    </dsp:sp>
    <dsp:sp modelId="{CE1CA021-CDC8-44B5-AA8A-CB77C9E7952B}">
      <dsp:nvSpPr>
        <dsp:cNvPr id="0" name=""/>
        <dsp:cNvSpPr/>
      </dsp:nvSpPr>
      <dsp:spPr>
        <a:xfrm>
          <a:off x="0" y="3894084"/>
          <a:ext cx="10515600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/>
            <a:t>References.</a:t>
          </a:r>
          <a:endParaRPr lang="en-US" sz="1800" kern="1200"/>
        </a:p>
      </dsp:txBody>
      <dsp:txXfrm>
        <a:off x="21075" y="3915159"/>
        <a:ext cx="10473450" cy="3895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4FDF6F-ADE3-4D3B-8EF3-F8A086E8CE1D}">
      <dsp:nvSpPr>
        <dsp:cNvPr id="0" name=""/>
        <dsp:cNvSpPr/>
      </dsp:nvSpPr>
      <dsp:spPr>
        <a:xfrm>
          <a:off x="0" y="1181"/>
          <a:ext cx="8987404" cy="50366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81AEAE-7085-4425-8A8C-BA44FF9CD185}">
      <dsp:nvSpPr>
        <dsp:cNvPr id="0" name=""/>
        <dsp:cNvSpPr/>
      </dsp:nvSpPr>
      <dsp:spPr>
        <a:xfrm>
          <a:off x="152358" y="114506"/>
          <a:ext cx="277016" cy="27701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AA2CBE-CF0F-46EE-BA05-4CE239DAC78B}">
      <dsp:nvSpPr>
        <dsp:cNvPr id="0" name=""/>
        <dsp:cNvSpPr/>
      </dsp:nvSpPr>
      <dsp:spPr>
        <a:xfrm>
          <a:off x="581733" y="1181"/>
          <a:ext cx="8405670" cy="5036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05" tIns="53305" rIns="53305" bIns="53305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1" kern="1200"/>
            <a:t>Values and Beliefs- </a:t>
          </a:r>
          <a:r>
            <a:rPr lang="en-US" sz="1400" kern="1200"/>
            <a:t>What a society considers important, right or wrong ( respect, individualism);</a:t>
          </a:r>
        </a:p>
      </dsp:txBody>
      <dsp:txXfrm>
        <a:off x="581733" y="1181"/>
        <a:ext cx="8405670" cy="503665"/>
      </dsp:txXfrm>
    </dsp:sp>
    <dsp:sp modelId="{32FF9411-AD3B-44C5-BC5E-9EEA198F5133}">
      <dsp:nvSpPr>
        <dsp:cNvPr id="0" name=""/>
        <dsp:cNvSpPr/>
      </dsp:nvSpPr>
      <dsp:spPr>
        <a:xfrm>
          <a:off x="0" y="630764"/>
          <a:ext cx="8987404" cy="50366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B0B38D-4297-49D9-B3A0-ECDC277F83AE}">
      <dsp:nvSpPr>
        <dsp:cNvPr id="0" name=""/>
        <dsp:cNvSpPr/>
      </dsp:nvSpPr>
      <dsp:spPr>
        <a:xfrm>
          <a:off x="152358" y="744089"/>
          <a:ext cx="277016" cy="27701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408C17-269D-442D-9CF5-5923F2A9A643}">
      <dsp:nvSpPr>
        <dsp:cNvPr id="0" name=""/>
        <dsp:cNvSpPr/>
      </dsp:nvSpPr>
      <dsp:spPr>
        <a:xfrm>
          <a:off x="581733" y="630764"/>
          <a:ext cx="8405670" cy="5036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05" tIns="53305" rIns="53305" bIns="53305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1" kern="1200"/>
            <a:t>Language and Communication Style- </a:t>
          </a:r>
          <a:r>
            <a:rPr lang="en-US" sz="1400" kern="1200"/>
            <a:t>Verbal and non-verbal ways of sharing information ( direct vs. indirect, body language, silence);</a:t>
          </a:r>
        </a:p>
      </dsp:txBody>
      <dsp:txXfrm>
        <a:off x="581733" y="630764"/>
        <a:ext cx="8405670" cy="503665"/>
      </dsp:txXfrm>
    </dsp:sp>
    <dsp:sp modelId="{FC8858E2-F808-42C4-B1F2-AC9D38D9F50E}">
      <dsp:nvSpPr>
        <dsp:cNvPr id="0" name=""/>
        <dsp:cNvSpPr/>
      </dsp:nvSpPr>
      <dsp:spPr>
        <a:xfrm>
          <a:off x="0" y="1260346"/>
          <a:ext cx="8987404" cy="50366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222666-AC01-4DC6-9602-FD4E7BC21811}">
      <dsp:nvSpPr>
        <dsp:cNvPr id="0" name=""/>
        <dsp:cNvSpPr/>
      </dsp:nvSpPr>
      <dsp:spPr>
        <a:xfrm>
          <a:off x="152358" y="1373671"/>
          <a:ext cx="277016" cy="27701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CA1409-2555-4364-B3BB-51A534D48ABC}">
      <dsp:nvSpPr>
        <dsp:cNvPr id="0" name=""/>
        <dsp:cNvSpPr/>
      </dsp:nvSpPr>
      <dsp:spPr>
        <a:xfrm>
          <a:off x="581733" y="1260346"/>
          <a:ext cx="8405670" cy="5036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05" tIns="53305" rIns="53305" bIns="53305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1" kern="1200"/>
            <a:t>Social Structure- </a:t>
          </a:r>
          <a:r>
            <a:rPr lang="en-US" sz="1400" kern="1200"/>
            <a:t>The way relationships and roles are organized (family roles, business hierarchy);</a:t>
          </a:r>
        </a:p>
      </dsp:txBody>
      <dsp:txXfrm>
        <a:off x="581733" y="1260346"/>
        <a:ext cx="8405670" cy="503665"/>
      </dsp:txXfrm>
    </dsp:sp>
    <dsp:sp modelId="{D8AC859D-494E-4967-8C6C-E48B42C35AE6}">
      <dsp:nvSpPr>
        <dsp:cNvPr id="0" name=""/>
        <dsp:cNvSpPr/>
      </dsp:nvSpPr>
      <dsp:spPr>
        <a:xfrm>
          <a:off x="0" y="1889928"/>
          <a:ext cx="8987404" cy="50366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780C93-FA10-4927-BC8E-15D96378F229}">
      <dsp:nvSpPr>
        <dsp:cNvPr id="0" name=""/>
        <dsp:cNvSpPr/>
      </dsp:nvSpPr>
      <dsp:spPr>
        <a:xfrm>
          <a:off x="152358" y="2003253"/>
          <a:ext cx="277016" cy="27701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6618B3-C0FD-4E15-BFAA-D98F9602CC30}">
      <dsp:nvSpPr>
        <dsp:cNvPr id="0" name=""/>
        <dsp:cNvSpPr/>
      </dsp:nvSpPr>
      <dsp:spPr>
        <a:xfrm>
          <a:off x="581733" y="1889928"/>
          <a:ext cx="8405670" cy="5036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05" tIns="53305" rIns="53305" bIns="53305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1" kern="1200"/>
            <a:t>Religion and Spirituality- </a:t>
          </a:r>
          <a:r>
            <a:rPr lang="en-US" sz="1400" kern="1200"/>
            <a:t>Influences moral views, holidays, and social practices;</a:t>
          </a:r>
        </a:p>
      </dsp:txBody>
      <dsp:txXfrm>
        <a:off x="581733" y="1889928"/>
        <a:ext cx="8405670" cy="503665"/>
      </dsp:txXfrm>
    </dsp:sp>
    <dsp:sp modelId="{95B626D5-F151-42E1-8D54-D4C0D64E35F3}">
      <dsp:nvSpPr>
        <dsp:cNvPr id="0" name=""/>
        <dsp:cNvSpPr/>
      </dsp:nvSpPr>
      <dsp:spPr>
        <a:xfrm>
          <a:off x="0" y="2519510"/>
          <a:ext cx="8987404" cy="50366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8A8D14-1259-4DA6-8E68-650C135BBBE0}">
      <dsp:nvSpPr>
        <dsp:cNvPr id="0" name=""/>
        <dsp:cNvSpPr/>
      </dsp:nvSpPr>
      <dsp:spPr>
        <a:xfrm>
          <a:off x="152358" y="2632835"/>
          <a:ext cx="277016" cy="27701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72EECC-CEFF-42E4-9D81-C7D1320D3310}">
      <dsp:nvSpPr>
        <dsp:cNvPr id="0" name=""/>
        <dsp:cNvSpPr/>
      </dsp:nvSpPr>
      <dsp:spPr>
        <a:xfrm>
          <a:off x="581733" y="2519510"/>
          <a:ext cx="8405670" cy="5036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05" tIns="53305" rIns="53305" bIns="53305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1" kern="1200"/>
            <a:t>Time Orientation- </a:t>
          </a:r>
          <a:r>
            <a:rPr lang="en-US" sz="1400" kern="1200"/>
            <a:t>How cultures view time -linear vs. flexible, short-term vs. long-term focus;</a:t>
          </a:r>
        </a:p>
      </dsp:txBody>
      <dsp:txXfrm>
        <a:off x="581733" y="2519510"/>
        <a:ext cx="8405670" cy="503665"/>
      </dsp:txXfrm>
    </dsp:sp>
    <dsp:sp modelId="{21AE5BE3-D562-426F-929F-E85C0B2B63FB}">
      <dsp:nvSpPr>
        <dsp:cNvPr id="0" name=""/>
        <dsp:cNvSpPr/>
      </dsp:nvSpPr>
      <dsp:spPr>
        <a:xfrm>
          <a:off x="0" y="3149093"/>
          <a:ext cx="8987404" cy="50366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04A6CB-AD50-4F1D-A87F-1661EDF38DE8}">
      <dsp:nvSpPr>
        <dsp:cNvPr id="0" name=""/>
        <dsp:cNvSpPr/>
      </dsp:nvSpPr>
      <dsp:spPr>
        <a:xfrm>
          <a:off x="152358" y="3262418"/>
          <a:ext cx="277016" cy="27701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8587A7-64C0-48C7-A84F-F2B85796CB73}">
      <dsp:nvSpPr>
        <dsp:cNvPr id="0" name=""/>
        <dsp:cNvSpPr/>
      </dsp:nvSpPr>
      <dsp:spPr>
        <a:xfrm>
          <a:off x="581733" y="3149093"/>
          <a:ext cx="8405670" cy="5036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05" tIns="53305" rIns="53305" bIns="53305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i="1" kern="1200"/>
            <a:t>Attitude Toward Uncertainty and Risk- </a:t>
          </a:r>
          <a:r>
            <a:rPr lang="en-US" sz="1400" kern="1200"/>
            <a:t>Comfort level with uncertainty, innovation, or rule-breaking.</a:t>
          </a:r>
        </a:p>
      </dsp:txBody>
      <dsp:txXfrm>
        <a:off x="581733" y="3149093"/>
        <a:ext cx="8405670" cy="5036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944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478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223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982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744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135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687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038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835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919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53789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4380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04249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9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055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36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FDB32-F1CC-484B-87CA-E20DB41C2A4F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8293A03-83D9-4169-80FA-E30AE7983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18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  <p:sldLayoutId id="2147483769" r:id="rId15"/>
    <p:sldLayoutId id="214748377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592FE2-C95A-190E-65EF-D9EE77D26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br>
              <a:rPr lang="en-GB" sz="2700">
                <a:solidFill>
                  <a:schemeClr val="bg1"/>
                </a:solidFill>
              </a:rPr>
            </a:br>
            <a:r>
              <a:rPr lang="en-GB" sz="2700">
                <a:solidFill>
                  <a:schemeClr val="bg1"/>
                </a:solidFill>
              </a:rPr>
              <a:t>Component 2: Practical: Individual Presentation </a:t>
            </a:r>
            <a:br>
              <a:rPr lang="en-GB" sz="2700">
                <a:solidFill>
                  <a:schemeClr val="bg1"/>
                </a:solidFill>
              </a:rPr>
            </a:br>
            <a:br>
              <a:rPr lang="en-GB" sz="2700">
                <a:solidFill>
                  <a:schemeClr val="bg1"/>
                </a:solidFill>
              </a:rPr>
            </a:br>
            <a:endParaRPr lang="en-GB" sz="2700">
              <a:solidFill>
                <a:schemeClr val="bg1"/>
              </a:solidFill>
            </a:endParaRPr>
          </a:p>
        </p:txBody>
      </p:sp>
      <p:sp>
        <p:nvSpPr>
          <p:cNvPr id="32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C4794D48-4C9A-B0D6-17DB-96FC7F6B5C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3742019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4789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DDD4-2821-32BC-57F2-975828405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1"/>
              <a:t>Contents:</a:t>
            </a:r>
            <a:endParaRPr lang="en-GB" sz="3600" b="1" i="1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FB0B676-928F-CEB4-BE5F-FCA7857E49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6000311"/>
              </p:ext>
            </p:extLst>
          </p:nvPr>
        </p:nvGraphicFramePr>
        <p:xfrm>
          <a:off x="838200" y="1487297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9944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2EC7880-C5D9-40A8-A6B0-3198AD07AD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084F3D-FCB6-AE0D-8F11-4FDC4569C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300" b="1" i="1"/>
              <a:t>1.Cross-Cultural Negotiations: UK-China Strategic Partnership:</a:t>
            </a:r>
            <a:endParaRPr lang="en-GB" sz="2300" b="1" i="1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4543A62-A2AB-454A-878E-D3D9190D5F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E68CD-635B-A0BB-2F03-DEB0067BD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2133600"/>
            <a:ext cx="3650278" cy="3759253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100" b="1"/>
              <a:t>Presented by:</a:t>
            </a:r>
            <a:r>
              <a:rPr lang="en-US" sz="1100"/>
              <a:t> Radu Acris;</a:t>
            </a:r>
            <a:br>
              <a:rPr lang="en-US" sz="1100"/>
            </a:br>
            <a:r>
              <a:rPr lang="en-US" sz="1100" b="1"/>
              <a:t>Role:</a:t>
            </a:r>
            <a:r>
              <a:rPr lang="en-US" sz="1100"/>
              <a:t> Director, Radu Acris;</a:t>
            </a:r>
            <a:br>
              <a:rPr lang="en-US" sz="1100"/>
            </a:br>
            <a:r>
              <a:rPr lang="en-US" sz="1100" b="1"/>
              <a:t>Date: 19/07/2025.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100" b="1" u="sng"/>
              <a:t>1.Introduction: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1100"/>
              <a:t>To brief the Board on our approach to establishing a mutually beneficial collaboration with a Chinese firm by navigating cultural differences and applying effective negotiation strategies;</a:t>
            </a:r>
          </a:p>
          <a:p>
            <a:pPr marL="0" indent="0">
              <a:lnSpc>
                <a:spcPct val="90000"/>
              </a:lnSpc>
              <a:buNone/>
            </a:pPr>
            <a:endParaRPr lang="en-GB" sz="1100"/>
          </a:p>
          <a:p>
            <a:pPr>
              <a:lnSpc>
                <a:spcPct val="90000"/>
              </a:lnSpc>
            </a:pPr>
            <a:r>
              <a:rPr lang="en-US" sz="1100" i="1"/>
              <a:t>Objective: Secure a strategic UK-China partnership;</a:t>
            </a:r>
          </a:p>
          <a:p>
            <a:pPr>
              <a:lnSpc>
                <a:spcPct val="90000"/>
              </a:lnSpc>
            </a:pPr>
            <a:r>
              <a:rPr lang="en-US" sz="1100" i="1"/>
              <a:t>Importance of understanding cultural differences;</a:t>
            </a:r>
          </a:p>
          <a:p>
            <a:pPr>
              <a:lnSpc>
                <a:spcPct val="90000"/>
              </a:lnSpc>
            </a:pPr>
            <a:r>
              <a:rPr lang="en-US" sz="1100" i="1"/>
              <a:t>Focus on trust, respect, and long-term collaboration.</a:t>
            </a:r>
            <a:endParaRPr lang="en-GB" sz="1100" i="1"/>
          </a:p>
        </p:txBody>
      </p:sp>
      <p:pic>
        <p:nvPicPr>
          <p:cNvPr id="8" name="Picture 7" descr="A hands with flags painted on them&#10;&#10;AI-generated content may be incorrect.">
            <a:extLst>
              <a:ext uri="{FF2B5EF4-FFF2-40B4-BE49-F238E27FC236}">
                <a16:creationId xmlns:a16="http://schemas.microsoft.com/office/drawing/2014/main" id="{EFC31029-03F9-65C0-9AB1-19085EF65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59" b="1"/>
          <a:stretch>
            <a:fillRect/>
          </a:stretch>
        </p:blipFill>
        <p:spPr>
          <a:xfrm>
            <a:off x="4619543" y="640080"/>
            <a:ext cx="6953577" cy="5252773"/>
          </a:xfrm>
          <a:prstGeom prst="rect">
            <a:avLst/>
          </a:prstGeom>
        </p:spPr>
      </p:pic>
      <p:sp>
        <p:nvSpPr>
          <p:cNvPr id="28" name="Freeform 11">
            <a:extLst>
              <a:ext uri="{FF2B5EF4-FFF2-40B4-BE49-F238E27FC236}">
                <a16:creationId xmlns:a16="http://schemas.microsoft.com/office/drawing/2014/main" id="{50553464-41F1-4160-9D02-7C5EC7013B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554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E491B121-12B5-4977-A064-636AB0B9B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F2EE08-9A9E-1D5A-33FF-F842CA785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6574536" cy="125989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i="1" kern="1200">
                <a:latin typeface="+mj-lt"/>
                <a:ea typeface="+mj-ea"/>
                <a:cs typeface="+mj-cs"/>
              </a:rPr>
              <a:t>2.What Is Culture?</a:t>
            </a:r>
            <a:endParaRPr lang="en-US" i="1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ED05F70-AB3E-4472-B26B-EFE6A5A59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6" name="Content Placeholder 35">
            <a:extLst>
              <a:ext uri="{FF2B5EF4-FFF2-40B4-BE49-F238E27FC236}">
                <a16:creationId xmlns:a16="http://schemas.microsoft.com/office/drawing/2014/main" id="{69E39B41-385F-D8B3-B23B-7D399C8D0C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4" y="2133600"/>
            <a:ext cx="6574535" cy="375925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i="1"/>
              <a:t>Culture-is the shared values, beliefs, customs, and behaviours of a group of people that influence how they think, communicate, and interact.</a:t>
            </a:r>
          </a:p>
        </p:txBody>
      </p:sp>
      <p:pic>
        <p:nvPicPr>
          <p:cNvPr id="5" name="Content Placeholder 4" descr="A group of words on a white background&#10;&#10;AI-generated content may be incorrect.">
            <a:extLst>
              <a:ext uri="{FF2B5EF4-FFF2-40B4-BE49-F238E27FC236}">
                <a16:creationId xmlns:a16="http://schemas.microsoft.com/office/drawing/2014/main" id="{FBDB99C5-2E37-7CD7-DE15-11DD1CF8F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088" y="1278252"/>
            <a:ext cx="3981455" cy="3981455"/>
          </a:xfrm>
          <a:prstGeom prst="rect">
            <a:avLst/>
          </a:prstGeom>
        </p:spPr>
      </p:pic>
      <p:sp>
        <p:nvSpPr>
          <p:cNvPr id="45" name="Freeform 11">
            <a:extLst>
              <a:ext uri="{FF2B5EF4-FFF2-40B4-BE49-F238E27FC236}">
                <a16:creationId xmlns:a16="http://schemas.microsoft.com/office/drawing/2014/main" id="{21F6BE39-9E37-45F0-B10C-92305CFB7C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647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F966DD2F-FBF5-41CE-A3F4-565352D95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A09EF1-214C-C081-3797-26592F6EA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4897" y="624110"/>
            <a:ext cx="9712998" cy="1280890"/>
          </a:xfrm>
        </p:spPr>
        <p:txBody>
          <a:bodyPr>
            <a:normAutofit/>
          </a:bodyPr>
          <a:lstStyle/>
          <a:p>
            <a:r>
              <a:rPr lang="en-GB" i="1" u="sng"/>
              <a:t>3.Key Elements of Culture!!!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46FCE2B-F2D2-466E-B0AA-8E341DB498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7" name="Freeform 11">
            <a:extLst>
              <a:ext uri="{FF2B5EF4-FFF2-40B4-BE49-F238E27FC236}">
                <a16:creationId xmlns:a16="http://schemas.microsoft.com/office/drawing/2014/main" id="{2BD31C98-199A-4722-A1A5-4393A43E7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413CB20E-55E4-8F4F-7D1E-D6C9BDEBC2E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3976162"/>
              </p:ext>
            </p:extLst>
          </p:nvPr>
        </p:nvGraphicFramePr>
        <p:xfrm>
          <a:off x="1794897" y="2222983"/>
          <a:ext cx="8987404" cy="365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5683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Group 93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95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2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08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3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4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5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6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7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8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9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20" name="Rectangle 119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1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9AFCC1-98E1-61D6-2300-6F8771EC8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624110"/>
            <a:ext cx="4633466" cy="128089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300" b="1" i="1"/>
              <a:t>4.Hofstede’s Cultural Dimensions Theory!!!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6E80A7DB-D986-BFAC-D012-A638826B8A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89213" y="2040467"/>
            <a:ext cx="4637179" cy="387075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A strong theoretical underpinning to explain the impact of culture in cross-cultural negotiations is </a:t>
            </a:r>
            <a:r>
              <a:rPr lang="en-US" b="1"/>
              <a:t>Geert Hofstede’s Cultural Dimensions Theory!!!</a:t>
            </a:r>
          </a:p>
          <a:p>
            <a:r>
              <a:rPr lang="en-US" b="1"/>
              <a:t>Definition: </a:t>
            </a:r>
            <a:r>
              <a:rPr lang="en-US" i="1"/>
              <a:t>A framework developed by Geert Hofstede to understand how cultural values influence behaviour in a business context, especially across countries.</a:t>
            </a:r>
          </a:p>
        </p:txBody>
      </p:sp>
      <p:pic>
        <p:nvPicPr>
          <p:cNvPr id="6" name="Content Placeholder 5" descr="A group of people around the earth&#10;&#10;AI-generated content may be incorrect.">
            <a:extLst>
              <a:ext uri="{FF2B5EF4-FFF2-40B4-BE49-F238E27FC236}">
                <a16:creationId xmlns:a16="http://schemas.microsoft.com/office/drawing/2014/main" id="{C495861E-1082-31E6-F92C-7C99831E436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-3"/>
          <a:stretch>
            <a:fillRect/>
          </a:stretch>
        </p:blipFill>
        <p:spPr>
          <a:xfrm>
            <a:off x="7556410" y="1274994"/>
            <a:ext cx="4001315" cy="400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587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Rectangle 67">
            <a:extLst>
              <a:ext uri="{FF2B5EF4-FFF2-40B4-BE49-F238E27FC236}">
                <a16:creationId xmlns:a16="http://schemas.microsoft.com/office/drawing/2014/main" id="{19FE08D8-CEA0-461E-870A-02CD15D9B9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9797B8-0F72-5C6A-43E4-05FB967F8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893" y="3101093"/>
            <a:ext cx="2454052" cy="302934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 b="1" i="1">
                <a:solidFill>
                  <a:schemeClr val="bg1"/>
                </a:solidFill>
              </a:rPr>
              <a:t>5.Key Dimensions (with UK–China contrast examples)!!!</a:t>
            </a:r>
            <a:endParaRPr lang="en-GB" sz="2700" b="1" i="1">
              <a:solidFill>
                <a:schemeClr val="bg1"/>
              </a:solidFill>
            </a:endParaRPr>
          </a:p>
        </p:txBody>
      </p:sp>
      <p:sp>
        <p:nvSpPr>
          <p:cNvPr id="69" name="Freeform 11">
            <a:extLst>
              <a:ext uri="{FF2B5EF4-FFF2-40B4-BE49-F238E27FC236}">
                <a16:creationId xmlns:a16="http://schemas.microsoft.com/office/drawing/2014/main" id="{2B982904-A46E-41DF-BA98-61E2300C7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7018161-547E-48F7-A0D9-272C9EA5B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16180-7DB4-2B0D-0501-AC635E9B00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6578" y="589722"/>
            <a:ext cx="6798033" cy="53215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1500" b="1"/>
              <a:t>Power Distance (PDI):</a:t>
            </a:r>
          </a:p>
          <a:p>
            <a:pPr>
              <a:lnSpc>
                <a:spcPct val="90000"/>
              </a:lnSpc>
            </a:pPr>
            <a:r>
              <a:rPr lang="en-US" sz="1500" u="sng"/>
              <a:t>China: High </a:t>
            </a:r>
            <a:r>
              <a:rPr lang="en-US" sz="1500"/>
              <a:t>- authority is respected; decisions made by senior leaders</a:t>
            </a:r>
          </a:p>
          <a:p>
            <a:pPr>
              <a:lnSpc>
                <a:spcPct val="90000"/>
              </a:lnSpc>
            </a:pPr>
            <a:r>
              <a:rPr lang="en-US" sz="1500" u="sng"/>
              <a:t>UK: Low - </a:t>
            </a:r>
            <a:r>
              <a:rPr lang="en-US" sz="1500"/>
              <a:t>equality is valued; flatter management structures.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GB" sz="1500" b="1"/>
              <a:t>Individualism vs. Collectivism (IDV): </a:t>
            </a:r>
          </a:p>
          <a:p>
            <a:pPr>
              <a:lnSpc>
                <a:spcPct val="90000"/>
              </a:lnSpc>
            </a:pPr>
            <a:r>
              <a:rPr lang="en-US" sz="1500" u="sng"/>
              <a:t>China: Collectivist - </a:t>
            </a:r>
            <a:r>
              <a:rPr lang="en-US" sz="1500"/>
              <a:t>group harmony and consensus matter most.</a:t>
            </a:r>
          </a:p>
          <a:p>
            <a:pPr>
              <a:lnSpc>
                <a:spcPct val="90000"/>
              </a:lnSpc>
            </a:pPr>
            <a:r>
              <a:rPr lang="en-US" sz="1500" u="sng"/>
              <a:t>UK: Individualist - </a:t>
            </a:r>
            <a:r>
              <a:rPr lang="en-US" sz="1500"/>
              <a:t> personal opinions and achievements are emphasized.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GB" sz="1500" b="1"/>
              <a:t>Uncertainty Avoidance (UAI):</a:t>
            </a:r>
          </a:p>
          <a:p>
            <a:pPr>
              <a:lnSpc>
                <a:spcPct val="90000"/>
              </a:lnSpc>
            </a:pPr>
            <a:r>
              <a:rPr lang="en-US" sz="1500" u="sng"/>
              <a:t>China: Moderate </a:t>
            </a:r>
            <a:r>
              <a:rPr lang="en-US" sz="1500"/>
              <a:t>- prefers stable, long-term plans.</a:t>
            </a:r>
          </a:p>
          <a:p>
            <a:pPr>
              <a:lnSpc>
                <a:spcPct val="90000"/>
              </a:lnSpc>
            </a:pPr>
            <a:r>
              <a:rPr lang="en-US" sz="1500"/>
              <a:t> </a:t>
            </a:r>
            <a:r>
              <a:rPr lang="en-US" sz="1500" u="sng"/>
              <a:t>UK: Lower</a:t>
            </a:r>
            <a:r>
              <a:rPr lang="en-US" sz="1500"/>
              <a:t> -  more comfortable with change and flexibility. 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1500" b="1"/>
              <a:t>Long-Term vs. Short-Term Orientation (LTO): </a:t>
            </a:r>
          </a:p>
          <a:p>
            <a:pPr>
              <a:lnSpc>
                <a:spcPct val="90000"/>
              </a:lnSpc>
            </a:pPr>
            <a:r>
              <a:rPr lang="en-US" sz="1500" u="sng"/>
              <a:t>China: Long-term </a:t>
            </a:r>
            <a:r>
              <a:rPr lang="en-US" sz="1500"/>
              <a:t>- values patience, perseverance, and relationship-building.</a:t>
            </a:r>
          </a:p>
          <a:p>
            <a:pPr>
              <a:lnSpc>
                <a:spcPct val="90000"/>
              </a:lnSpc>
            </a:pPr>
            <a:r>
              <a:rPr lang="en-US" sz="1500" u="sng"/>
              <a:t>UK: More short-term </a:t>
            </a:r>
            <a:r>
              <a:rPr lang="en-US" sz="1500"/>
              <a:t>-  results and efficiency are priorities.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500" i="1"/>
              <a:t>Misunderstanding these differences can lead to mistrust or deal failure, also being aware of cultural dimensions helps adapt communication and negotiation strategy effectively!!!</a:t>
            </a:r>
            <a:endParaRPr lang="en-GB" sz="1500" b="1" i="1"/>
          </a:p>
        </p:txBody>
      </p:sp>
    </p:spTree>
    <p:extLst>
      <p:ext uri="{BB962C8B-B14F-4D97-AF65-F5344CB8AC3E}">
        <p14:creationId xmlns:p14="http://schemas.microsoft.com/office/powerpoint/2010/main" val="3604522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8F54E-EEA4-DC93-2B6B-4078A84A3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188175"/>
            <a:ext cx="8911687" cy="1280890"/>
          </a:xfrm>
        </p:spPr>
        <p:txBody>
          <a:bodyPr>
            <a:normAutofit/>
          </a:bodyPr>
          <a:lstStyle/>
          <a:p>
            <a:r>
              <a:rPr lang="en-US" sz="2800" b="1" i="1" dirty="0"/>
              <a:t>6.Cultural Elements to Overcome – Based on Chinese Culture!!!</a:t>
            </a:r>
            <a:endParaRPr lang="en-GB" sz="2800" b="1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97810C-260B-FEF8-F238-C5086D0E10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39702"/>
            <a:ext cx="5181600" cy="5518298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1400" b="1" u="sng" dirty="0"/>
              <a:t>Respect for Hierarchy (High Power Distance)</a:t>
            </a:r>
            <a:r>
              <a:rPr lang="en-GB" sz="1400" b="1" u="sng" dirty="0"/>
              <a:t>:</a:t>
            </a:r>
          </a:p>
          <a:p>
            <a:pPr marL="0" indent="0">
              <a:buNone/>
            </a:pPr>
            <a:r>
              <a:rPr lang="en-US" sz="1400" dirty="0"/>
              <a:t>	</a:t>
            </a:r>
            <a:r>
              <a:rPr lang="en-US" sz="1400" i="1" dirty="0"/>
              <a:t>Authority and rank are highly respected in Chinese organizations. Decisions come from top-level leaders;</a:t>
            </a:r>
          </a:p>
          <a:p>
            <a:r>
              <a:rPr lang="en-GB" sz="1400" b="1" dirty="0"/>
              <a:t>Challenge:</a:t>
            </a:r>
          </a:p>
          <a:p>
            <a:pPr marL="0" indent="0">
              <a:buNone/>
            </a:pPr>
            <a:r>
              <a:rPr lang="en-US" sz="1400" dirty="0"/>
              <a:t>UK teams may approach negotiations informally or expect decisions at middle management level;</a:t>
            </a:r>
          </a:p>
          <a:p>
            <a:r>
              <a:rPr lang="en-US" sz="1400" b="1" dirty="0"/>
              <a:t>How to Overcome:</a:t>
            </a:r>
          </a:p>
          <a:p>
            <a:pPr marL="0" indent="0">
              <a:buNone/>
            </a:pPr>
            <a:r>
              <a:rPr lang="en-US" sz="1400" dirty="0"/>
              <a:t>Always show respect for senior officials, address the highest-ranking person first, and follow formal protocols (e.g., giving business cards with both hands).</a:t>
            </a:r>
            <a:endParaRPr lang="en-US" sz="1400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1600" b="1" u="sng" dirty="0"/>
              <a:t>Relationship Building (Guanxi):</a:t>
            </a:r>
          </a:p>
          <a:p>
            <a:pPr marL="0" indent="0">
              <a:buNone/>
            </a:pPr>
            <a:r>
              <a:rPr lang="en-US" sz="1600" dirty="0"/>
              <a:t>	</a:t>
            </a:r>
            <a:r>
              <a:rPr lang="en-US" sz="1600" i="1" dirty="0"/>
              <a:t>Personal trust and long-term relationships (guanxi) are foundational in Chinese business culture.</a:t>
            </a:r>
          </a:p>
          <a:p>
            <a:r>
              <a:rPr lang="en-GB" sz="1600" b="1" dirty="0"/>
              <a:t>Challenge:</a:t>
            </a:r>
          </a:p>
          <a:p>
            <a:pPr marL="0" indent="0">
              <a:buNone/>
            </a:pPr>
            <a:r>
              <a:rPr lang="en-US" sz="1600" dirty="0"/>
              <a:t>UK businesses are often contract- and task-focused, aiming for quick outcomes.</a:t>
            </a:r>
          </a:p>
          <a:p>
            <a:r>
              <a:rPr lang="en-US" sz="1600" b="1" dirty="0"/>
              <a:t>How to Overcome:</a:t>
            </a:r>
          </a:p>
          <a:p>
            <a:pPr marL="0" indent="0">
              <a:buNone/>
            </a:pPr>
            <a:r>
              <a:rPr lang="en-US" sz="1600" dirty="0"/>
              <a:t>Spend time building rapport before talking business. Engage in informal meetings and show commitment.</a:t>
            </a:r>
            <a:endParaRPr lang="en-US" sz="16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2B971B-AC2A-B20F-7365-2157F3766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339702"/>
            <a:ext cx="5181600" cy="5518298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1400" b="1" u="sng" dirty="0"/>
              <a:t>Group-Oriented Decision-Making:</a:t>
            </a:r>
          </a:p>
          <a:p>
            <a:pPr marL="0" indent="0">
              <a:buNone/>
            </a:pPr>
            <a:r>
              <a:rPr lang="en-US" sz="1400" dirty="0"/>
              <a:t>	</a:t>
            </a:r>
            <a:r>
              <a:rPr lang="en-US" sz="1400" i="1" dirty="0"/>
              <a:t>Chinese companies prefer consensus and internal discussions before finalizing decisions.</a:t>
            </a:r>
          </a:p>
          <a:p>
            <a:r>
              <a:rPr lang="en-GB" sz="1400" b="1" dirty="0"/>
              <a:t>Challenge:</a:t>
            </a:r>
          </a:p>
          <a:p>
            <a:pPr marL="0" indent="0">
              <a:buNone/>
            </a:pPr>
            <a:r>
              <a:rPr lang="en-US" sz="1400" dirty="0"/>
              <a:t>UK negotiators may push for quick agreements or expect immediate responses.</a:t>
            </a:r>
          </a:p>
          <a:p>
            <a:r>
              <a:rPr lang="en-GB" sz="1400" b="1" dirty="0"/>
              <a:t>How to Overcome:</a:t>
            </a:r>
          </a:p>
          <a:p>
            <a:pPr marL="0" indent="0">
              <a:buNone/>
            </a:pPr>
            <a:r>
              <a:rPr lang="en-US" sz="1400" dirty="0"/>
              <a:t>Be patient. Allow time for the Chinese team to consult internally and avoid applying pressure.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400" b="1" u="sng" dirty="0"/>
              <a:t>Long-Term Orientation:</a:t>
            </a:r>
          </a:p>
          <a:p>
            <a:pPr marL="0" indent="0">
              <a:buNone/>
            </a:pPr>
            <a:r>
              <a:rPr lang="en-US" sz="1400" dirty="0"/>
              <a:t>	Chinese culture highlights long-term stability and relationships over short-term gains.</a:t>
            </a:r>
          </a:p>
          <a:p>
            <a:r>
              <a:rPr lang="en-GB" sz="1400" b="1" dirty="0"/>
              <a:t>Challenge:</a:t>
            </a:r>
          </a:p>
          <a:p>
            <a:pPr marL="0" indent="0">
              <a:buNone/>
            </a:pPr>
            <a:r>
              <a:rPr lang="en-US" sz="1400" dirty="0"/>
              <a:t>UK businesses often aim for quick ROI and may undervalue the importance of relationship depth.</a:t>
            </a:r>
          </a:p>
          <a:p>
            <a:r>
              <a:rPr lang="en-GB" sz="1400" b="1" dirty="0"/>
              <a:t>How to Overcome:</a:t>
            </a:r>
          </a:p>
          <a:p>
            <a:pPr marL="0" indent="0">
              <a:buNone/>
            </a:pPr>
            <a:r>
              <a:rPr lang="en-US" sz="1400" dirty="0"/>
              <a:t>Show commitment to long-term partnership, even if the initial returns are small.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234046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31006-CE83-3894-2DAE-E838BF79B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9517"/>
          </a:xfrm>
        </p:spPr>
        <p:txBody>
          <a:bodyPr>
            <a:normAutofit/>
          </a:bodyPr>
          <a:lstStyle/>
          <a:p>
            <a:r>
              <a:rPr lang="en-US" sz="2800" b="1" i="1" dirty="0"/>
              <a:t>7.Negotiation Strategies for a Successful UK–China Deal.</a:t>
            </a:r>
            <a:endParaRPr lang="en-GB" sz="2800" b="1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D6075-420C-2109-6DED-389054FED3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5181600" cy="4892675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1600" b="1" u="sng" dirty="0"/>
              <a:t>Respect Hierarchy and Protocol: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Always acknowledge </a:t>
            </a:r>
            <a:r>
              <a:rPr lang="en-US" sz="1600" u="sng" dirty="0"/>
              <a:t>senior leaders </a:t>
            </a:r>
            <a:r>
              <a:rPr lang="en-US" sz="1600" dirty="0"/>
              <a:t>first in meetings;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Present ideas formally and allow senior voices to lead;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When exchanging business cards, </a:t>
            </a:r>
            <a:r>
              <a:rPr lang="en-US" sz="1600" u="sng" dirty="0"/>
              <a:t>use both hands </a:t>
            </a:r>
            <a:r>
              <a:rPr lang="en-US" sz="1600" dirty="0"/>
              <a:t>and take a moment to examine the card.</a:t>
            </a:r>
          </a:p>
          <a:p>
            <a:pPr marL="0" indent="0">
              <a:buNone/>
            </a:pPr>
            <a:endParaRPr lang="en-US" sz="16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1600" b="1" u="sng" dirty="0"/>
              <a:t>Adapt Your Communication Style: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Avoid blunt language or open criticism;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Use indirect, respectful language, especially when discussing disagreements;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Listening carefully is as important as speaking.</a:t>
            </a:r>
          </a:p>
          <a:p>
            <a:pPr marL="0" indent="0">
              <a:buNone/>
            </a:pPr>
            <a:endParaRPr lang="en-GB" sz="1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35642F-F0E3-767D-567C-E23EB2B036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181600" cy="4892675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1600" b="1" u="sng" dirty="0"/>
              <a:t>Be Patient and Avoid Rushing the Process: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Chinese negotiations are often slow and deliberate;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Avoid pushing for quick decisions — it can damage trust;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Give them time for internal consultation and group decision-making;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Show that you are focused on a mutually beneficial, long-term partnership.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600" b="1" u="sng" dirty="0"/>
              <a:t>Build Trust Through Relationships (Guanxi):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In China, trust must come before business;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Invest time in getting to know your counterparts personally;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Attend social dinners, show respect, and be consistent in communication;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/>
              <a:t>A strong relationship can unlock long-term opportunities.</a:t>
            </a:r>
          </a:p>
          <a:p>
            <a:pPr marL="0" indent="0">
              <a:buNone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895215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flags in front of a building&#10;&#10;AI-generated content may be incorrect.">
            <a:extLst>
              <a:ext uri="{FF2B5EF4-FFF2-40B4-BE49-F238E27FC236}">
                <a16:creationId xmlns:a16="http://schemas.microsoft.com/office/drawing/2014/main" id="{F1DC0BDE-AC4A-480F-EF0A-099C9DA72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3" r="38421"/>
          <a:stretch>
            <a:fillRect/>
          </a:stretch>
        </p:blipFill>
        <p:spPr>
          <a:xfrm>
            <a:off x="4485557" y="10"/>
            <a:ext cx="7706443" cy="6857990"/>
          </a:xfrm>
          <a:prstGeom prst="rect">
            <a:avLst/>
          </a:pr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23C7736A-5A08-4021-9AB6-390DFF50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8170246" cy="6858000"/>
          </a:xfrm>
          <a:custGeom>
            <a:avLst/>
            <a:gdLst>
              <a:gd name="connsiteX0" fmla="*/ 4738960 w 8170246"/>
              <a:gd name="connsiteY0" fmla="*/ 0 h 6858000"/>
              <a:gd name="connsiteX1" fmla="*/ 4862151 w 8170246"/>
              <a:gd name="connsiteY1" fmla="*/ 0 h 6858000"/>
              <a:gd name="connsiteX2" fmla="*/ 8088169 w 8170246"/>
              <a:gd name="connsiteY2" fmla="*/ 3226735 h 6858000"/>
              <a:gd name="connsiteX3" fmla="*/ 8088169 w 8170246"/>
              <a:gd name="connsiteY3" fmla="*/ 3626507 h 6858000"/>
              <a:gd name="connsiteX4" fmla="*/ 4857393 w 8170246"/>
              <a:gd name="connsiteY4" fmla="*/ 6858000 h 6858000"/>
              <a:gd name="connsiteX5" fmla="*/ 4783581 w 8170246"/>
              <a:gd name="connsiteY5" fmla="*/ 6858000 h 6858000"/>
              <a:gd name="connsiteX6" fmla="*/ 4734202 w 8170246"/>
              <a:gd name="connsiteY6" fmla="*/ 6858000 h 6858000"/>
              <a:gd name="connsiteX7" fmla="*/ 7964978 w 8170246"/>
              <a:gd name="connsiteY7" fmla="*/ 3626507 h 6858000"/>
              <a:gd name="connsiteX8" fmla="*/ 7964978 w 8170246"/>
              <a:gd name="connsiteY8" fmla="*/ 3226735 h 6858000"/>
              <a:gd name="connsiteX9" fmla="*/ 4738960 w 8170246"/>
              <a:gd name="connsiteY9" fmla="*/ 0 h 6858000"/>
              <a:gd name="connsiteX10" fmla="*/ 0 w 8170246"/>
              <a:gd name="connsiteY10" fmla="*/ 0 h 6858000"/>
              <a:gd name="connsiteX11" fmla="*/ 98791 w 8170246"/>
              <a:gd name="connsiteY11" fmla="*/ 0 h 6858000"/>
              <a:gd name="connsiteX12" fmla="*/ 4456718 w 8170246"/>
              <a:gd name="connsiteY12" fmla="*/ 0 h 6858000"/>
              <a:gd name="connsiteX13" fmla="*/ 4603489 w 8170246"/>
              <a:gd name="connsiteY13" fmla="*/ 0 h 6858000"/>
              <a:gd name="connsiteX14" fmla="*/ 7829507 w 8170246"/>
              <a:gd name="connsiteY14" fmla="*/ 3226735 h 6858000"/>
              <a:gd name="connsiteX15" fmla="*/ 7829507 w 8170246"/>
              <a:gd name="connsiteY15" fmla="*/ 3626507 h 6858000"/>
              <a:gd name="connsiteX16" fmla="*/ 4598731 w 8170246"/>
              <a:gd name="connsiteY16" fmla="*/ 6858000 h 6858000"/>
              <a:gd name="connsiteX17" fmla="*/ 4540663 w 8170246"/>
              <a:gd name="connsiteY17" fmla="*/ 6858000 h 6858000"/>
              <a:gd name="connsiteX18" fmla="*/ 133398 w 8170246"/>
              <a:gd name="connsiteY18" fmla="*/ 6858000 h 6858000"/>
              <a:gd name="connsiteX19" fmla="*/ 0 w 8170246"/>
              <a:gd name="connsiteY1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8170246" h="6858000">
                <a:moveTo>
                  <a:pt x="4738960" y="0"/>
                </a:moveTo>
                <a:lnTo>
                  <a:pt x="4862151" y="0"/>
                </a:lnTo>
                <a:cubicBezTo>
                  <a:pt x="4862151" y="0"/>
                  <a:pt x="4862151" y="0"/>
                  <a:pt x="8088169" y="3226735"/>
                </a:cubicBezTo>
                <a:cubicBezTo>
                  <a:pt x="8197606" y="3336196"/>
                  <a:pt x="8197606" y="3517045"/>
                  <a:pt x="8088169" y="3626507"/>
                </a:cubicBezTo>
                <a:cubicBezTo>
                  <a:pt x="8088169" y="3626507"/>
                  <a:pt x="8088169" y="3626507"/>
                  <a:pt x="4857393" y="6858000"/>
                </a:cubicBezTo>
                <a:cubicBezTo>
                  <a:pt x="4857393" y="6858000"/>
                  <a:pt x="4857393" y="6858000"/>
                  <a:pt x="4783581" y="6858000"/>
                </a:cubicBezTo>
                <a:lnTo>
                  <a:pt x="4734202" y="6858000"/>
                </a:lnTo>
                <a:cubicBezTo>
                  <a:pt x="7964978" y="3626507"/>
                  <a:pt x="7964978" y="3626507"/>
                  <a:pt x="7964978" y="3626507"/>
                </a:cubicBezTo>
                <a:cubicBezTo>
                  <a:pt x="8074415" y="3517045"/>
                  <a:pt x="8074415" y="3336196"/>
                  <a:pt x="7964978" y="3226735"/>
                </a:cubicBezTo>
                <a:cubicBezTo>
                  <a:pt x="4738960" y="0"/>
                  <a:pt x="4738960" y="0"/>
                  <a:pt x="4738960" y="0"/>
                </a:cubicBezTo>
                <a:close/>
                <a:moveTo>
                  <a:pt x="0" y="0"/>
                </a:moveTo>
                <a:lnTo>
                  <a:pt x="98791" y="0"/>
                </a:lnTo>
                <a:cubicBezTo>
                  <a:pt x="1075904" y="0"/>
                  <a:pt x="2469401" y="0"/>
                  <a:pt x="4456718" y="0"/>
                </a:cubicBezTo>
                <a:lnTo>
                  <a:pt x="4603489" y="0"/>
                </a:lnTo>
                <a:cubicBezTo>
                  <a:pt x="4603489" y="0"/>
                  <a:pt x="4603489" y="0"/>
                  <a:pt x="7829507" y="3226735"/>
                </a:cubicBezTo>
                <a:cubicBezTo>
                  <a:pt x="7938944" y="3336196"/>
                  <a:pt x="7938944" y="3517045"/>
                  <a:pt x="7829507" y="3626507"/>
                </a:cubicBezTo>
                <a:cubicBezTo>
                  <a:pt x="7829507" y="3626507"/>
                  <a:pt x="7829507" y="3626507"/>
                  <a:pt x="4598731" y="6858000"/>
                </a:cubicBezTo>
                <a:lnTo>
                  <a:pt x="4540663" y="6858000"/>
                </a:lnTo>
                <a:cubicBezTo>
                  <a:pt x="4077749" y="6858000"/>
                  <a:pt x="2938270" y="6858000"/>
                  <a:pt x="133398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27598F-71FC-9E42-0C37-BBA1A1576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525" y="624110"/>
            <a:ext cx="4623955" cy="1280890"/>
          </a:xfrm>
        </p:spPr>
        <p:txBody>
          <a:bodyPr>
            <a:normAutofit/>
          </a:bodyPr>
          <a:lstStyle/>
          <a:p>
            <a:r>
              <a:rPr lang="en-US" b="1" i="1"/>
              <a:t>8.Conclusion:</a:t>
            </a:r>
            <a:endParaRPr lang="en-GB" b="1" i="1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3DF4D3-8A35-461A-ABE0-F56B78A13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659B92F-14C9-3001-A53E-1AD832A7F8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12" y="2133600"/>
            <a:ext cx="4625882" cy="377762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1000" i="1"/>
              <a:t>Understanding culture is not optional—it’s essential;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000" i="1"/>
              <a:t>(In cross-cultural negotiations, especially with Chinese firms, cultural awareness directly impacts trust, communication, and success.)</a:t>
            </a:r>
          </a:p>
          <a:p>
            <a:pPr marL="0" indent="0">
              <a:lnSpc>
                <a:spcPct val="90000"/>
              </a:lnSpc>
              <a:buNone/>
            </a:pPr>
            <a:endParaRPr lang="en-US" sz="1000" i="1"/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1000" i="1"/>
              <a:t>Chinese business culture is built on long-term thinking, mutual respect, and personal relationships;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000" i="1"/>
              <a:t>(Unlike the UK’s more task-oriented and direct approach, Chinese partners value guanxi (trust-based relationships), harmony, and consensus-driven decisions.)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1000" i="1"/>
              <a:t>We must adapt our negotiation style by:</a:t>
            </a:r>
          </a:p>
          <a:p>
            <a:pPr>
              <a:lnSpc>
                <a:spcPct val="90000"/>
              </a:lnSpc>
            </a:pPr>
            <a:r>
              <a:rPr lang="en-US" sz="1000" i="1"/>
              <a:t>Being patient and respectful of hierarchy;</a:t>
            </a:r>
          </a:p>
          <a:p>
            <a:pPr>
              <a:lnSpc>
                <a:spcPct val="90000"/>
              </a:lnSpc>
            </a:pPr>
            <a:r>
              <a:rPr lang="en-US" sz="1000" i="1"/>
              <a:t>Communicating indirectly and diplomatically;</a:t>
            </a:r>
          </a:p>
          <a:p>
            <a:pPr>
              <a:lnSpc>
                <a:spcPct val="90000"/>
              </a:lnSpc>
            </a:pPr>
            <a:r>
              <a:rPr lang="en-US" sz="1000" i="1"/>
              <a:t>Focusing on relationship-building before deal-making.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1000" i="1"/>
              <a:t>Negotiating with Chinese partners requires more than business skills. It demands cultural sensitivity, patience, and a commitment to mutual growing. This mindset will lead to a sustainable, respectful, and profitable long-term collaboration.</a:t>
            </a:r>
          </a:p>
          <a:p>
            <a:pPr marL="0" indent="0">
              <a:lnSpc>
                <a:spcPct val="90000"/>
              </a:lnSpc>
              <a:buNone/>
            </a:pPr>
            <a:endParaRPr lang="en-US" sz="1000" i="1"/>
          </a:p>
        </p:txBody>
      </p:sp>
    </p:spTree>
    <p:extLst>
      <p:ext uri="{BB962C8B-B14F-4D97-AF65-F5344CB8AC3E}">
        <p14:creationId xmlns:p14="http://schemas.microsoft.com/office/powerpoint/2010/main" val="4276562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D306B45-25EE-434D-ABA9-A27B7932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3AC007-990D-DDF4-5664-46B6C7B24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019" y="942108"/>
            <a:ext cx="3256550" cy="4969113"/>
          </a:xfrm>
        </p:spPr>
        <p:txBody>
          <a:bodyPr anchor="ctr">
            <a:normAutofit/>
          </a:bodyPr>
          <a:lstStyle/>
          <a:p>
            <a:r>
              <a:rPr lang="en-US" b="1" i="1">
                <a:solidFill>
                  <a:schemeClr val="tx2">
                    <a:lumMod val="75000"/>
                  </a:schemeClr>
                </a:solidFill>
              </a:rPr>
              <a:t>References:</a:t>
            </a:r>
            <a:endParaRPr lang="en-GB" b="1" i="1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A42F85E-4939-431E-8B4A-EC07C8E0A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7EBB3F9-D6F7-4F6A-8843-9FEBA15E4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71831"/>
            <a:ext cx="0" cy="3200400"/>
          </a:xfrm>
          <a:prstGeom prst="line">
            <a:avLst/>
          </a:prstGeom>
          <a:ln w="158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D2B17EF-74EB-4C33-B2E2-8E727B2E7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1">
              <a:alpha val="30000"/>
            </a:schemeClr>
          </a:solidFill>
        </p:grpSpPr>
        <p:sp>
          <p:nvSpPr>
            <p:cNvPr id="27" name="Freeform 11">
              <a:extLst>
                <a:ext uri="{FF2B5EF4-FFF2-40B4-BE49-F238E27FC236}">
                  <a16:creationId xmlns:a16="http://schemas.microsoft.com/office/drawing/2014/main" id="{0A5F1F8A-3206-4B86-883F-65E98BB6E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2">
              <a:extLst>
                <a:ext uri="{FF2B5EF4-FFF2-40B4-BE49-F238E27FC236}">
                  <a16:creationId xmlns:a16="http://schemas.microsoft.com/office/drawing/2014/main" id="{6935F8C7-CC88-4243-9786-F3CDBF04A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3">
              <a:extLst>
                <a:ext uri="{FF2B5EF4-FFF2-40B4-BE49-F238E27FC236}">
                  <a16:creationId xmlns:a16="http://schemas.microsoft.com/office/drawing/2014/main" id="{9AF7BAD9-71B3-40D8-A089-EFF7FE67B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4">
              <a:extLst>
                <a:ext uri="{FF2B5EF4-FFF2-40B4-BE49-F238E27FC236}">
                  <a16:creationId xmlns:a16="http://schemas.microsoft.com/office/drawing/2014/main" id="{6467094F-AEF0-4D3B-BB76-8B3C1F08B9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36F56AF9-DEF1-44E7-BF42-6AAC1AA9D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A43EBE71-20BA-4A40-A513-516678089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1DB39648-7B38-4D0B-93C5-048EC4A45C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8DD2661F-DE5F-45EA-B30B-7C6589638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ABF0A0E5-E68E-4183-A913-228692FD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id="{615D8F55-8ACD-4EFE-A832-06E785479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1">
              <a:extLst>
                <a:ext uri="{FF2B5EF4-FFF2-40B4-BE49-F238E27FC236}">
                  <a16:creationId xmlns:a16="http://schemas.microsoft.com/office/drawing/2014/main" id="{0FDF4201-8CEC-474B-A6B1-88039B704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0F60AEA4-B25F-417E-93FC-59686DFBE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DCD7C6D1-1D82-09C1-E658-8F73622F4A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9062" y="942108"/>
            <a:ext cx="6455549" cy="4969114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000">
                <a:solidFill>
                  <a:schemeClr val="tx2">
                    <a:lumMod val="75000"/>
                  </a:schemeClr>
                </a:solidFill>
              </a:rPr>
              <a:t>Bai, X., 2025. A Critical Analysis of Fons Trompenaars’ Intercultural Research. In: Information Systems for Intelligent Systems. s.l.:Springer, Singapore, p. 155–165.</a:t>
            </a:r>
          </a:p>
          <a:p>
            <a:pPr>
              <a:lnSpc>
                <a:spcPct val="90000"/>
              </a:lnSpc>
            </a:pPr>
            <a:r>
              <a:rPr lang="en-US" sz="1000">
                <a:solidFill>
                  <a:schemeClr val="tx2">
                    <a:lumMod val="75000"/>
                  </a:schemeClr>
                </a:solidFill>
              </a:rPr>
              <a:t>Dong, L., 2024. Philosophical Reflections and Value Reconstruction in International Communication from the Perspective of Intercultural Communication. Philosophy &amp; Ideology Research, 4(1).</a:t>
            </a:r>
          </a:p>
          <a:p>
            <a:pPr>
              <a:lnSpc>
                <a:spcPct val="90000"/>
              </a:lnSpc>
            </a:pPr>
            <a:r>
              <a:rPr lang="en-US" sz="1000">
                <a:solidFill>
                  <a:schemeClr val="tx2">
                    <a:lumMod val="75000"/>
                  </a:schemeClr>
                </a:solidFill>
              </a:rPr>
              <a:t>G., M. &amp; Martinsons, 2007. Strategic decision making and support systems: Comparing American, Japanese and Chinese management. Decision Support Systems, 43(1), pp. 284-300.</a:t>
            </a:r>
          </a:p>
          <a:p>
            <a:pPr>
              <a:lnSpc>
                <a:spcPct val="90000"/>
              </a:lnSpc>
            </a:pPr>
            <a:r>
              <a:rPr lang="en-US" sz="1000">
                <a:solidFill>
                  <a:schemeClr val="tx2">
                    <a:lumMod val="75000"/>
                  </a:schemeClr>
                </a:solidFill>
              </a:rPr>
              <a:t>Hofstede, G., 1983. National Cultures in Four Dimensions: A Research-Based Theory of Cultural Differences among Nations. International Studies of Management &amp; Organization, Volume 13, pp. 46-74.</a:t>
            </a:r>
          </a:p>
          <a:p>
            <a:pPr>
              <a:lnSpc>
                <a:spcPct val="90000"/>
              </a:lnSpc>
            </a:pPr>
            <a:r>
              <a:rPr lang="en-US" sz="1000">
                <a:solidFill>
                  <a:schemeClr val="tx2">
                    <a:lumMod val="75000"/>
                  </a:schemeClr>
                </a:solidFill>
              </a:rPr>
              <a:t>Hurn, B., 2011. Simulation training methods to develop cultural awareness. Industrial and Commercial Training, 43(4), pp. 199-205.</a:t>
            </a:r>
          </a:p>
          <a:p>
            <a:pPr>
              <a:lnSpc>
                <a:spcPct val="90000"/>
              </a:lnSpc>
            </a:pPr>
            <a:r>
              <a:rPr lang="en-US" sz="1000">
                <a:solidFill>
                  <a:schemeClr val="tx2">
                    <a:lumMod val="75000"/>
                  </a:schemeClr>
                </a:solidFill>
              </a:rPr>
              <a:t>Kızrak, M., 2023. A Theoretical Exploration of the Nexus Between Performance Appraisal, Culture, and Impression Management. The Journal of Human and Work, 10(2), pp. 51-66.</a:t>
            </a:r>
          </a:p>
          <a:p>
            <a:pPr>
              <a:lnSpc>
                <a:spcPct val="90000"/>
              </a:lnSpc>
            </a:pPr>
            <a:r>
              <a:rPr lang="en-US" sz="1000">
                <a:solidFill>
                  <a:schemeClr val="tx2">
                    <a:lumMod val="75000"/>
                  </a:schemeClr>
                </a:solidFill>
              </a:rPr>
              <a:t>Kniewasser, C., 2017. Intercultural Online Communication of International Companies in High-Context and Low-Context Cultures. Conference Proceedings Trends in Business Communication 2016, p. 141–147.</a:t>
            </a:r>
          </a:p>
          <a:p>
            <a:pPr>
              <a:lnSpc>
                <a:spcPct val="90000"/>
              </a:lnSpc>
            </a:pPr>
            <a:r>
              <a:rPr lang="en-US" sz="1000">
                <a:solidFill>
                  <a:schemeClr val="tx2">
                    <a:lumMod val="75000"/>
                  </a:schemeClr>
                </a:solidFill>
              </a:rPr>
              <a:t>Mansour Javidan, P. W. D. M. S. d. L. a. R. J. H., 2006. In the Eye of the Beholder: Cross Cultural Lessons in Leadership from Project GLOBE. Academy of Management Perspectives, 20(1).</a:t>
            </a:r>
          </a:p>
          <a:p>
            <a:pPr>
              <a:lnSpc>
                <a:spcPct val="90000"/>
              </a:lnSpc>
            </a:pPr>
            <a:r>
              <a:rPr lang="en-US" sz="1000">
                <a:solidFill>
                  <a:schemeClr val="tx2">
                    <a:lumMod val="75000"/>
                  </a:schemeClr>
                </a:solidFill>
              </a:rPr>
              <a:t>Nixon, Y. &amp; Bull, P., 2005. Cultural communication styles and accuracy in cross-cultural perception: A British and Japanese study. Journal of Intercultural Communication, 6(2), pp. 1-20.</a:t>
            </a:r>
          </a:p>
          <a:p>
            <a:pPr>
              <a:lnSpc>
                <a:spcPct val="90000"/>
              </a:lnSpc>
            </a:pPr>
            <a:r>
              <a:rPr lang="en-US" sz="1000">
                <a:solidFill>
                  <a:schemeClr val="tx2">
                    <a:lumMod val="75000"/>
                  </a:schemeClr>
                </a:solidFill>
              </a:rPr>
              <a:t>Ogbonna, E., 2011. Leadership style, organizational culture and performance: empirical evidence from UK companies. The International Journal of Human Resource Management, 11(4), pp. 766-788.</a:t>
            </a:r>
          </a:p>
          <a:p>
            <a:pPr>
              <a:lnSpc>
                <a:spcPct val="90000"/>
              </a:lnSpc>
            </a:pPr>
            <a:r>
              <a:rPr lang="en-US" sz="1000">
                <a:solidFill>
                  <a:schemeClr val="tx2">
                    <a:lumMod val="75000"/>
                  </a:schemeClr>
                </a:solidFill>
              </a:rPr>
              <a:t>Petrie, L., 2024. What is the Global Combat Air, London: House of Commons Library.</a:t>
            </a:r>
          </a:p>
          <a:p>
            <a:pPr>
              <a:lnSpc>
                <a:spcPct val="90000"/>
              </a:lnSpc>
            </a:pPr>
            <a:endParaRPr lang="en-GB" sz="100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31119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1461</Words>
  <Application>Microsoft Office PowerPoint</Application>
  <PresentationFormat>Widescreen</PresentationFormat>
  <Paragraphs>119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Wingdings</vt:lpstr>
      <vt:lpstr>Wingdings 3</vt:lpstr>
      <vt:lpstr>Wisp</vt:lpstr>
      <vt:lpstr> Component 2: Practical: Individual Presentation   </vt:lpstr>
      <vt:lpstr>Contents:</vt:lpstr>
      <vt:lpstr>1.Cross-Cultural Negotiations: UK-China Strategic Partnership:</vt:lpstr>
      <vt:lpstr>2.What Is Culture?</vt:lpstr>
      <vt:lpstr>3.Key Elements of Culture!!!</vt:lpstr>
      <vt:lpstr>4.Hofstede’s Cultural Dimensions Theory!!!</vt:lpstr>
      <vt:lpstr>5.Key Dimensions (with UK–China contrast examples)!!!</vt:lpstr>
      <vt:lpstr>6.Cultural Elements to Overcome – Based on Chinese Culture!!!</vt:lpstr>
      <vt:lpstr>7.Negotiation Strategies for a Successful UK–China Deal.</vt:lpstr>
      <vt:lpstr>8.Conclusion: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Radu Acris</dc:creator>
  <cp:lastModifiedBy>Radu Acris</cp:lastModifiedBy>
  <cp:revision>1</cp:revision>
  <dcterms:created xsi:type="dcterms:W3CDTF">2025-07-07T19:31:59Z</dcterms:created>
  <dcterms:modified xsi:type="dcterms:W3CDTF">2025-07-12T10:53:47Z</dcterms:modified>
</cp:coreProperties>
</file>