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836" r:id="rId4"/>
  </p:sldMasterIdLst>
  <p:notesMasterIdLst>
    <p:notesMasterId r:id="rId16"/>
  </p:notesMasterIdLst>
  <p:handoutMasterIdLst>
    <p:handoutMasterId r:id="rId17"/>
  </p:handoutMasterIdLst>
  <p:sldIdLst>
    <p:sldId id="256" r:id="rId5"/>
    <p:sldId id="257" r:id="rId6"/>
    <p:sldId id="258" r:id="rId7"/>
    <p:sldId id="260" r:id="rId8"/>
    <p:sldId id="261" r:id="rId9"/>
    <p:sldId id="264" r:id="rId10"/>
    <p:sldId id="265" r:id="rId11"/>
    <p:sldId id="266" r:id="rId12"/>
    <p:sldId id="267" r:id="rId13"/>
    <p:sldId id="262" r:id="rId14"/>
    <p:sldId id="263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7860C"/>
    <a:srgbClr val="F29513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A39B136-5702-4545-2F50-67D9BAC4A07E}" v="821" dt="2021-11-10T20:48:17.337"/>
    <p1510:client id="{808D134C-FEC9-4FBC-A13E-118F5A99D42A}" v="3" dt="2021-11-04T14:07:47.86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014" autoAdjust="0"/>
    <p:restoredTop sz="94660"/>
  </p:normalViewPr>
  <p:slideViewPr>
    <p:cSldViewPr snapToGrid="0">
      <p:cViewPr varScale="1">
        <p:scale>
          <a:sx n="58" d="100"/>
          <a:sy n="58" d="100"/>
        </p:scale>
        <p:origin x="136" y="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0" d="100"/>
          <a:sy n="60" d="100"/>
        </p:scale>
        <p:origin x="3187" y="48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iliana Georgeta Guraliuc" userId="0524e379-0d1b-49c9-9b36-6d38d5dd7c39" providerId="ADAL" clId="{737A1234-5DC8-6E46-8CD1-13097BD6738C}"/>
    <pc:docChg chg="undo custSel modSld">
      <pc:chgData name="Liliana Georgeta Guraliuc" userId="0524e379-0d1b-49c9-9b36-6d38d5dd7c39" providerId="ADAL" clId="{737A1234-5DC8-6E46-8CD1-13097BD6738C}" dt="2021-10-29T23:09:10.538" v="5" actId="1076"/>
      <pc:docMkLst>
        <pc:docMk/>
      </pc:docMkLst>
      <pc:sldChg chg="modSp">
        <pc:chgData name="Liliana Georgeta Guraliuc" userId="0524e379-0d1b-49c9-9b36-6d38d5dd7c39" providerId="ADAL" clId="{737A1234-5DC8-6E46-8CD1-13097BD6738C}" dt="2021-10-29T23:09:10.538" v="5" actId="1076"/>
        <pc:sldMkLst>
          <pc:docMk/>
          <pc:sldMk cId="1266450058" sldId="258"/>
        </pc:sldMkLst>
        <pc:spChg chg="mod">
          <ac:chgData name="Liliana Georgeta Guraliuc" userId="0524e379-0d1b-49c9-9b36-6d38d5dd7c39" providerId="ADAL" clId="{737A1234-5DC8-6E46-8CD1-13097BD6738C}" dt="2021-10-29T23:09:10.538" v="5" actId="1076"/>
          <ac:spMkLst>
            <pc:docMk/>
            <pc:sldMk cId="1266450058" sldId="258"/>
            <ac:spMk id="3" creationId="{0B0E357F-B051-4128-96AC-578CEA409AFB}"/>
          </ac:spMkLst>
        </pc:spChg>
      </pc:sldChg>
    </pc:docChg>
  </pc:docChgLst>
  <pc:docChgLst>
    <pc:chgData name="Liliana Georgeta Guraliuc (1811989)" userId="0524e379-0d1b-49c9-9b36-6d38d5dd7c39" providerId="ADAL" clId="{808D134C-FEC9-4FBC-A13E-118F5A99D42A}"/>
    <pc:docChg chg="custSel delSld modSld">
      <pc:chgData name="Liliana Georgeta Guraliuc (1811989)" userId="0524e379-0d1b-49c9-9b36-6d38d5dd7c39" providerId="ADAL" clId="{808D134C-FEC9-4FBC-A13E-118F5A99D42A}" dt="2021-11-04T14:08:10.960" v="25" actId="20577"/>
      <pc:docMkLst>
        <pc:docMk/>
      </pc:docMkLst>
      <pc:sldChg chg="modSp mod">
        <pc:chgData name="Liliana Georgeta Guraliuc (1811989)" userId="0524e379-0d1b-49c9-9b36-6d38d5dd7c39" providerId="ADAL" clId="{808D134C-FEC9-4FBC-A13E-118F5A99D42A}" dt="2021-11-04T14:08:10.960" v="25" actId="20577"/>
        <pc:sldMkLst>
          <pc:docMk/>
          <pc:sldMk cId="1266450058" sldId="258"/>
        </pc:sldMkLst>
        <pc:spChg chg="mod">
          <ac:chgData name="Liliana Georgeta Guraliuc (1811989)" userId="0524e379-0d1b-49c9-9b36-6d38d5dd7c39" providerId="ADAL" clId="{808D134C-FEC9-4FBC-A13E-118F5A99D42A}" dt="2021-11-04T14:08:10.960" v="25" actId="20577"/>
          <ac:spMkLst>
            <pc:docMk/>
            <pc:sldMk cId="1266450058" sldId="258"/>
            <ac:spMk id="3" creationId="{0B0E357F-B051-4128-96AC-578CEA409AFB}"/>
          </ac:spMkLst>
        </pc:spChg>
      </pc:sldChg>
      <pc:sldChg chg="addSp delSp modSp del mod">
        <pc:chgData name="Liliana Georgeta Guraliuc (1811989)" userId="0524e379-0d1b-49c9-9b36-6d38d5dd7c39" providerId="ADAL" clId="{808D134C-FEC9-4FBC-A13E-118F5A99D42A}" dt="2021-11-04T14:06:13.988" v="16" actId="2696"/>
        <pc:sldMkLst>
          <pc:docMk/>
          <pc:sldMk cId="1330457546" sldId="259"/>
        </pc:sldMkLst>
        <pc:spChg chg="del mod">
          <ac:chgData name="Liliana Georgeta Guraliuc (1811989)" userId="0524e379-0d1b-49c9-9b36-6d38d5dd7c39" providerId="ADAL" clId="{808D134C-FEC9-4FBC-A13E-118F5A99D42A}" dt="2021-11-04T14:06:06.809" v="15" actId="21"/>
          <ac:spMkLst>
            <pc:docMk/>
            <pc:sldMk cId="1330457546" sldId="259"/>
            <ac:spMk id="3" creationId="{A06B015C-58F4-4F23-8C60-7DCF8D367688}"/>
          </ac:spMkLst>
        </pc:spChg>
        <pc:spChg chg="add mod">
          <ac:chgData name="Liliana Georgeta Guraliuc (1811989)" userId="0524e379-0d1b-49c9-9b36-6d38d5dd7c39" providerId="ADAL" clId="{808D134C-FEC9-4FBC-A13E-118F5A99D42A}" dt="2021-11-04T14:06:06.809" v="15" actId="21"/>
          <ac:spMkLst>
            <pc:docMk/>
            <pc:sldMk cId="1330457546" sldId="259"/>
            <ac:spMk id="4" creationId="{23F33E9B-63DE-4C43-9EE9-544B3380D8E8}"/>
          </ac:spMkLst>
        </pc:spChg>
      </pc:sldChg>
      <pc:sldChg chg="modSp mod">
        <pc:chgData name="Liliana Georgeta Guraliuc (1811989)" userId="0524e379-0d1b-49c9-9b36-6d38d5dd7c39" providerId="ADAL" clId="{808D134C-FEC9-4FBC-A13E-118F5A99D42A}" dt="2021-11-04T12:07:07.533" v="4" actId="20577"/>
        <pc:sldMkLst>
          <pc:docMk/>
          <pc:sldMk cId="3003600729" sldId="269"/>
        </pc:sldMkLst>
        <pc:spChg chg="mod">
          <ac:chgData name="Liliana Georgeta Guraliuc (1811989)" userId="0524e379-0d1b-49c9-9b36-6d38d5dd7c39" providerId="ADAL" clId="{808D134C-FEC9-4FBC-A13E-118F5A99D42A}" dt="2021-11-04T12:07:07.533" v="4" actId="20577"/>
          <ac:spMkLst>
            <pc:docMk/>
            <pc:sldMk cId="3003600729" sldId="269"/>
            <ac:spMk id="3" creationId="{58A5355A-FE72-4798-9EC2-C76EAD78EBBB}"/>
          </ac:spMkLst>
        </pc:spChg>
      </pc:sldChg>
    </pc:docChg>
  </pc:docChgLst>
  <pc:docChgLst>
    <pc:chgData name="Liliana Georgeta Guraliuc (1811989)" userId="S::1811989@student.uwtsd.ac.uk::0524e379-0d1b-49c9-9b36-6d38d5dd7c39" providerId="AD" clId="Web-{2E432EF9-1A9C-4C4A-B8A1-E848F57B0425}"/>
    <pc:docChg chg="addSld delSld modSld sldOrd addMainMaster delMainMaster">
      <pc:chgData name="Liliana Georgeta Guraliuc (1811989)" userId="S::1811989@student.uwtsd.ac.uk::0524e379-0d1b-49c9-9b36-6d38d5dd7c39" providerId="AD" clId="Web-{2E432EF9-1A9C-4C4A-B8A1-E848F57B0425}" dt="2021-10-29T14:33:54.825" v="546" actId="20577"/>
      <pc:docMkLst>
        <pc:docMk/>
      </pc:docMkLst>
      <pc:sldChg chg="addSp delSp modSp mod setBg modClrScheme addAnim chgLayout">
        <pc:chgData name="Liliana Georgeta Guraliuc (1811989)" userId="S::1811989@student.uwtsd.ac.uk::0524e379-0d1b-49c9-9b36-6d38d5dd7c39" providerId="AD" clId="Web-{2E432EF9-1A9C-4C4A-B8A1-E848F57B0425}" dt="2021-10-29T13:28:06.427" v="154" actId="1076"/>
        <pc:sldMkLst>
          <pc:docMk/>
          <pc:sldMk cId="4262868419" sldId="256"/>
        </pc:sldMkLst>
        <pc:spChg chg="mod">
          <ac:chgData name="Liliana Georgeta Guraliuc (1811989)" userId="S::1811989@student.uwtsd.ac.uk::0524e379-0d1b-49c9-9b36-6d38d5dd7c39" providerId="AD" clId="Web-{2E432EF9-1A9C-4C4A-B8A1-E848F57B0425}" dt="2021-10-29T13:19:35.461" v="99" actId="14100"/>
          <ac:spMkLst>
            <pc:docMk/>
            <pc:sldMk cId="4262868419" sldId="256"/>
            <ac:spMk id="2" creationId="{70752FD7-76EF-4EBF-8807-5A08A9C8EA09}"/>
          </ac:spMkLst>
        </pc:spChg>
        <pc:spChg chg="mod">
          <ac:chgData name="Liliana Georgeta Guraliuc (1811989)" userId="S::1811989@student.uwtsd.ac.uk::0524e379-0d1b-49c9-9b36-6d38d5dd7c39" providerId="AD" clId="Web-{2E432EF9-1A9C-4C4A-B8A1-E848F57B0425}" dt="2021-10-29T13:28:06.427" v="154" actId="1076"/>
          <ac:spMkLst>
            <pc:docMk/>
            <pc:sldMk cId="4262868419" sldId="256"/>
            <ac:spMk id="3" creationId="{F4C8D8C1-1062-49B2-BB56-D9F8E5DA6EB6}"/>
          </ac:spMkLst>
        </pc:spChg>
        <pc:spChg chg="add del">
          <ac:chgData name="Liliana Georgeta Guraliuc (1811989)" userId="S::1811989@student.uwtsd.ac.uk::0524e379-0d1b-49c9-9b36-6d38d5dd7c39" providerId="AD" clId="Web-{2E432EF9-1A9C-4C4A-B8A1-E848F57B0425}" dt="2021-10-29T13:11:32.151" v="35"/>
          <ac:spMkLst>
            <pc:docMk/>
            <pc:sldMk cId="4262868419" sldId="256"/>
            <ac:spMk id="9" creationId="{9B37791B-B040-4694-BFDC-8DD132D86E8E}"/>
          </ac:spMkLst>
        </pc:spChg>
        <pc:spChg chg="add del">
          <ac:chgData name="Liliana Georgeta Guraliuc (1811989)" userId="S::1811989@student.uwtsd.ac.uk::0524e379-0d1b-49c9-9b36-6d38d5dd7c39" providerId="AD" clId="Web-{2E432EF9-1A9C-4C4A-B8A1-E848F57B0425}" dt="2021-10-29T13:11:21.745" v="30"/>
          <ac:spMkLst>
            <pc:docMk/>
            <pc:sldMk cId="4262868419" sldId="256"/>
            <ac:spMk id="15" creationId="{F2E5B6AE-5EFE-45F0-A2AE-ED771CA3D7DD}"/>
          </ac:spMkLst>
        </pc:spChg>
        <pc:spChg chg="add del">
          <ac:chgData name="Liliana Georgeta Guraliuc (1811989)" userId="S::1811989@student.uwtsd.ac.uk::0524e379-0d1b-49c9-9b36-6d38d5dd7c39" providerId="AD" clId="Web-{2E432EF9-1A9C-4C4A-B8A1-E848F57B0425}" dt="2021-10-29T13:11:26.792" v="32"/>
          <ac:spMkLst>
            <pc:docMk/>
            <pc:sldMk cId="4262868419" sldId="256"/>
            <ac:spMk id="17" creationId="{6CA2C65D-0168-1245-86C8-62A8A6F7B813}"/>
          </ac:spMkLst>
        </pc:spChg>
        <pc:spChg chg="add del">
          <ac:chgData name="Liliana Georgeta Guraliuc (1811989)" userId="S::1811989@student.uwtsd.ac.uk::0524e379-0d1b-49c9-9b36-6d38d5dd7c39" providerId="AD" clId="Web-{2E432EF9-1A9C-4C4A-B8A1-E848F57B0425}" dt="2021-10-29T13:11:18.917" v="28"/>
          <ac:spMkLst>
            <pc:docMk/>
            <pc:sldMk cId="4262868419" sldId="256"/>
            <ac:spMk id="18" creationId="{F1174801-1395-44C5-9B00-CCAC45C056E7}"/>
          </ac:spMkLst>
        </pc:spChg>
        <pc:spChg chg="add del">
          <ac:chgData name="Liliana Georgeta Guraliuc (1811989)" userId="S::1811989@student.uwtsd.ac.uk::0524e379-0d1b-49c9-9b36-6d38d5dd7c39" providerId="AD" clId="Web-{2E432EF9-1A9C-4C4A-B8A1-E848F57B0425}" dt="2021-10-29T13:11:26.792" v="32"/>
          <ac:spMkLst>
            <pc:docMk/>
            <pc:sldMk cId="4262868419" sldId="256"/>
            <ac:spMk id="19" creationId="{755E9273-3717-C94C-9BFF-75E87E47C46A}"/>
          </ac:spMkLst>
        </pc:spChg>
        <pc:spChg chg="add del">
          <ac:chgData name="Liliana Georgeta Guraliuc (1811989)" userId="S::1811989@student.uwtsd.ac.uk::0524e379-0d1b-49c9-9b36-6d38d5dd7c39" providerId="AD" clId="Web-{2E432EF9-1A9C-4C4A-B8A1-E848F57B0425}" dt="2021-10-29T13:11:18.917" v="28"/>
          <ac:spMkLst>
            <pc:docMk/>
            <pc:sldMk cId="4262868419" sldId="256"/>
            <ac:spMk id="20" creationId="{996DFAFB-BCE1-4BEC-82FB-D574234DEF0A}"/>
          </ac:spMkLst>
        </pc:spChg>
        <pc:spChg chg="add del">
          <ac:chgData name="Liliana Georgeta Guraliuc (1811989)" userId="S::1811989@student.uwtsd.ac.uk::0524e379-0d1b-49c9-9b36-6d38d5dd7c39" providerId="AD" clId="Web-{2E432EF9-1A9C-4C4A-B8A1-E848F57B0425}" dt="2021-10-29T13:11:26.792" v="32"/>
          <ac:spMkLst>
            <pc:docMk/>
            <pc:sldMk cId="4262868419" sldId="256"/>
            <ac:spMk id="21" creationId="{3CC27946-0B30-1740-A1AC-994A4C762ABE}"/>
          </ac:spMkLst>
        </pc:spChg>
        <pc:spChg chg="add del">
          <ac:chgData name="Liliana Georgeta Guraliuc (1811989)" userId="S::1811989@student.uwtsd.ac.uk::0524e379-0d1b-49c9-9b36-6d38d5dd7c39" providerId="AD" clId="Web-{2E432EF9-1A9C-4C4A-B8A1-E848F57B0425}" dt="2021-10-29T13:11:32.058" v="34"/>
          <ac:spMkLst>
            <pc:docMk/>
            <pc:sldMk cId="4262868419" sldId="256"/>
            <ac:spMk id="31" creationId="{EB9B5A19-3592-48E2-BC31-90E092BD68E1}"/>
          </ac:spMkLst>
        </pc:spChg>
        <pc:spChg chg="add del">
          <ac:chgData name="Liliana Georgeta Guraliuc (1811989)" userId="S::1811989@student.uwtsd.ac.uk::0524e379-0d1b-49c9-9b36-6d38d5dd7c39" providerId="AD" clId="Web-{2E432EF9-1A9C-4C4A-B8A1-E848F57B0425}" dt="2021-10-29T13:16:16.799" v="75"/>
          <ac:spMkLst>
            <pc:docMk/>
            <pc:sldMk cId="4262868419" sldId="256"/>
            <ac:spMk id="35" creationId="{F1174801-1395-44C5-9B00-CCAC45C056E7}"/>
          </ac:spMkLst>
        </pc:spChg>
        <pc:spChg chg="add del">
          <ac:chgData name="Liliana Georgeta Guraliuc (1811989)" userId="S::1811989@student.uwtsd.ac.uk::0524e379-0d1b-49c9-9b36-6d38d5dd7c39" providerId="AD" clId="Web-{2E432EF9-1A9C-4C4A-B8A1-E848F57B0425}" dt="2021-10-29T13:11:32.058" v="34"/>
          <ac:spMkLst>
            <pc:docMk/>
            <pc:sldMk cId="4262868419" sldId="256"/>
            <ac:spMk id="37" creationId="{DD99E1B6-CBC4-4306-9DFC-847D6D135208}"/>
          </ac:spMkLst>
        </pc:spChg>
        <pc:spChg chg="add del">
          <ac:chgData name="Liliana Georgeta Guraliuc (1811989)" userId="S::1811989@student.uwtsd.ac.uk::0524e379-0d1b-49c9-9b36-6d38d5dd7c39" providerId="AD" clId="Web-{2E432EF9-1A9C-4C4A-B8A1-E848F57B0425}" dt="2021-10-29T13:16:16.799" v="75"/>
          <ac:spMkLst>
            <pc:docMk/>
            <pc:sldMk cId="4262868419" sldId="256"/>
            <ac:spMk id="47" creationId="{996DFAFB-BCE1-4BEC-82FB-D574234DEF0A}"/>
          </ac:spMkLst>
        </pc:spChg>
        <pc:spChg chg="add del">
          <ac:chgData name="Liliana Georgeta Guraliuc (1811989)" userId="S::1811989@student.uwtsd.ac.uk::0524e379-0d1b-49c9-9b36-6d38d5dd7c39" providerId="AD" clId="Web-{2E432EF9-1A9C-4C4A-B8A1-E848F57B0425}" dt="2021-10-29T13:17:25.410" v="80"/>
          <ac:spMkLst>
            <pc:docMk/>
            <pc:sldMk cId="4262868419" sldId="256"/>
            <ac:spMk id="57" creationId="{8C448D53-ACA1-4CA4-B08A-09FB0780C79A}"/>
          </ac:spMkLst>
        </pc:spChg>
        <pc:spChg chg="add">
          <ac:chgData name="Liliana Georgeta Guraliuc (1811989)" userId="S::1811989@student.uwtsd.ac.uk::0524e379-0d1b-49c9-9b36-6d38d5dd7c39" providerId="AD" clId="Web-{2E432EF9-1A9C-4C4A-B8A1-E848F57B0425}" dt="2021-10-29T13:17:25.410" v="80"/>
          <ac:spMkLst>
            <pc:docMk/>
            <pc:sldMk cId="4262868419" sldId="256"/>
            <ac:spMk id="64" creationId="{1DB043B4-68C6-45B9-82AC-A5800EADB8DB}"/>
          </ac:spMkLst>
        </pc:spChg>
        <pc:spChg chg="add">
          <ac:chgData name="Liliana Georgeta Guraliuc (1811989)" userId="S::1811989@student.uwtsd.ac.uk::0524e379-0d1b-49c9-9b36-6d38d5dd7c39" providerId="AD" clId="Web-{2E432EF9-1A9C-4C4A-B8A1-E848F57B0425}" dt="2021-10-29T13:17:25.410" v="80"/>
          <ac:spMkLst>
            <pc:docMk/>
            <pc:sldMk cId="4262868419" sldId="256"/>
            <ac:spMk id="66" creationId="{D87560B9-86B8-4558-93E9-FAB8DBE40C16}"/>
          </ac:spMkLst>
        </pc:spChg>
        <pc:spChg chg="add">
          <ac:chgData name="Liliana Georgeta Guraliuc (1811989)" userId="S::1811989@student.uwtsd.ac.uk::0524e379-0d1b-49c9-9b36-6d38d5dd7c39" providerId="AD" clId="Web-{2E432EF9-1A9C-4C4A-B8A1-E848F57B0425}" dt="2021-10-29T13:17:25.410" v="80"/>
          <ac:spMkLst>
            <pc:docMk/>
            <pc:sldMk cId="4262868419" sldId="256"/>
            <ac:spMk id="68" creationId="{71400469-1077-4353-BFB5-E4159ADF1921}"/>
          </ac:spMkLst>
        </pc:spChg>
        <pc:spChg chg="add">
          <ac:chgData name="Liliana Georgeta Guraliuc (1811989)" userId="S::1811989@student.uwtsd.ac.uk::0524e379-0d1b-49c9-9b36-6d38d5dd7c39" providerId="AD" clId="Web-{2E432EF9-1A9C-4C4A-B8A1-E848F57B0425}" dt="2021-10-29T13:17:25.410" v="80"/>
          <ac:spMkLst>
            <pc:docMk/>
            <pc:sldMk cId="4262868419" sldId="256"/>
            <ac:spMk id="70" creationId="{F28851F7-6B20-43F1-90FF-B41CE11AFC7E}"/>
          </ac:spMkLst>
        </pc:spChg>
        <pc:spChg chg="add">
          <ac:chgData name="Liliana Georgeta Guraliuc (1811989)" userId="S::1811989@student.uwtsd.ac.uk::0524e379-0d1b-49c9-9b36-6d38d5dd7c39" providerId="AD" clId="Web-{2E432EF9-1A9C-4C4A-B8A1-E848F57B0425}" dt="2021-10-29T13:17:25.410" v="80"/>
          <ac:spMkLst>
            <pc:docMk/>
            <pc:sldMk cId="4262868419" sldId="256"/>
            <ac:spMk id="72" creationId="{09E6BACC-8290-425B-A517-1914E16D829A}"/>
          </ac:spMkLst>
        </pc:spChg>
        <pc:grpChg chg="add del">
          <ac:chgData name="Liliana Georgeta Guraliuc (1811989)" userId="S::1811989@student.uwtsd.ac.uk::0524e379-0d1b-49c9-9b36-6d38d5dd7c39" providerId="AD" clId="Web-{2E432EF9-1A9C-4C4A-B8A1-E848F57B0425}" dt="2021-10-29T13:11:32.151" v="35"/>
          <ac:grpSpMkLst>
            <pc:docMk/>
            <pc:sldMk cId="4262868419" sldId="256"/>
            <ac:grpSpMk id="11" creationId="{4252769E-B9F0-4068-A645-5BBEF16E9C28}"/>
          </ac:grpSpMkLst>
        </pc:grpChg>
        <pc:grpChg chg="add del">
          <ac:chgData name="Liliana Georgeta Guraliuc (1811989)" userId="S::1811989@student.uwtsd.ac.uk::0524e379-0d1b-49c9-9b36-6d38d5dd7c39" providerId="AD" clId="Web-{2E432EF9-1A9C-4C4A-B8A1-E848F57B0425}" dt="2021-10-29T13:11:18.917" v="28"/>
          <ac:grpSpMkLst>
            <pc:docMk/>
            <pc:sldMk cId="4262868419" sldId="256"/>
            <ac:grpSpMk id="22" creationId="{4210BA9D-B4AC-4A1D-B63B-44F10A9A7D49}"/>
          </ac:grpSpMkLst>
        </pc:grpChg>
        <pc:grpChg chg="add del">
          <ac:chgData name="Liliana Georgeta Guraliuc (1811989)" userId="S::1811989@student.uwtsd.ac.uk::0524e379-0d1b-49c9-9b36-6d38d5dd7c39" providerId="AD" clId="Web-{2E432EF9-1A9C-4C4A-B8A1-E848F57B0425}" dt="2021-10-29T13:11:18.917" v="28"/>
          <ac:grpSpMkLst>
            <pc:docMk/>
            <pc:sldMk cId="4262868419" sldId="256"/>
            <ac:grpSpMk id="32" creationId="{80F56037-8334-4400-9C7A-A3BEFA96A8A6}"/>
          </ac:grpSpMkLst>
        </pc:grpChg>
        <pc:grpChg chg="add del">
          <ac:chgData name="Liliana Georgeta Guraliuc (1811989)" userId="S::1811989@student.uwtsd.ac.uk::0524e379-0d1b-49c9-9b36-6d38d5dd7c39" providerId="AD" clId="Web-{2E432EF9-1A9C-4C4A-B8A1-E848F57B0425}" dt="2021-10-29T13:11:32.058" v="34"/>
          <ac:grpSpMkLst>
            <pc:docMk/>
            <pc:sldMk cId="4262868419" sldId="256"/>
            <ac:grpSpMk id="33" creationId="{E2548C40-4C00-4E91-BFA6-84B4D66225A4}"/>
          </ac:grpSpMkLst>
        </pc:grpChg>
        <pc:grpChg chg="add del">
          <ac:chgData name="Liliana Georgeta Guraliuc (1811989)" userId="S::1811989@student.uwtsd.ac.uk::0524e379-0d1b-49c9-9b36-6d38d5dd7c39" providerId="AD" clId="Web-{2E432EF9-1A9C-4C4A-B8A1-E848F57B0425}" dt="2021-10-29T13:11:18.917" v="28"/>
          <ac:grpSpMkLst>
            <pc:docMk/>
            <pc:sldMk cId="4262868419" sldId="256"/>
            <ac:grpSpMk id="36" creationId="{6B310A71-665E-47AB-9D80-2D90F7D92163}"/>
          </ac:grpSpMkLst>
        </pc:grpChg>
        <pc:grpChg chg="add del">
          <ac:chgData name="Liliana Georgeta Guraliuc (1811989)" userId="S::1811989@student.uwtsd.ac.uk::0524e379-0d1b-49c9-9b36-6d38d5dd7c39" providerId="AD" clId="Web-{2E432EF9-1A9C-4C4A-B8A1-E848F57B0425}" dt="2021-10-29T13:16:16.799" v="75"/>
          <ac:grpSpMkLst>
            <pc:docMk/>
            <pc:sldMk cId="4262868419" sldId="256"/>
            <ac:grpSpMk id="48" creationId="{4210BA9D-B4AC-4A1D-B63B-44F10A9A7D49}"/>
          </ac:grpSpMkLst>
        </pc:grpChg>
        <pc:grpChg chg="add del">
          <ac:chgData name="Liliana Georgeta Guraliuc (1811989)" userId="S::1811989@student.uwtsd.ac.uk::0524e379-0d1b-49c9-9b36-6d38d5dd7c39" providerId="AD" clId="Web-{2E432EF9-1A9C-4C4A-B8A1-E848F57B0425}" dt="2021-10-29T13:16:16.799" v="75"/>
          <ac:grpSpMkLst>
            <pc:docMk/>
            <pc:sldMk cId="4262868419" sldId="256"/>
            <ac:grpSpMk id="49" creationId="{80F56037-8334-4400-9C7A-A3BEFA96A8A6}"/>
          </ac:grpSpMkLst>
        </pc:grpChg>
        <pc:grpChg chg="add del">
          <ac:chgData name="Liliana Georgeta Guraliuc (1811989)" userId="S::1811989@student.uwtsd.ac.uk::0524e379-0d1b-49c9-9b36-6d38d5dd7c39" providerId="AD" clId="Web-{2E432EF9-1A9C-4C4A-B8A1-E848F57B0425}" dt="2021-10-29T13:16:16.799" v="75"/>
          <ac:grpSpMkLst>
            <pc:docMk/>
            <pc:sldMk cId="4262868419" sldId="256"/>
            <ac:grpSpMk id="51" creationId="{6B310A71-665E-47AB-9D80-2D90F7D92163}"/>
          </ac:grpSpMkLst>
        </pc:grpChg>
        <pc:picChg chg="add mod ord">
          <ac:chgData name="Liliana Georgeta Guraliuc (1811989)" userId="S::1811989@student.uwtsd.ac.uk::0524e379-0d1b-49c9-9b36-6d38d5dd7c39" providerId="AD" clId="Web-{2E432EF9-1A9C-4C4A-B8A1-E848F57B0425}" dt="2021-10-29T13:17:25.410" v="80"/>
          <ac:picMkLst>
            <pc:docMk/>
            <pc:sldMk cId="4262868419" sldId="256"/>
            <ac:picMk id="4" creationId="{F50D808C-EE62-44DB-902B-A50923F5957F}"/>
          </ac:picMkLst>
        </pc:picChg>
        <pc:cxnChg chg="add del">
          <ac:chgData name="Liliana Georgeta Guraliuc (1811989)" userId="S::1811989@student.uwtsd.ac.uk::0524e379-0d1b-49c9-9b36-6d38d5dd7c39" providerId="AD" clId="Web-{2E432EF9-1A9C-4C4A-B8A1-E848F57B0425}" dt="2021-10-29T13:11:21.745" v="30"/>
          <ac:cxnSpMkLst>
            <pc:docMk/>
            <pc:sldMk cId="4262868419" sldId="256"/>
            <ac:cxnSpMk id="16" creationId="{D255B435-D9F3-4A31-B89E-36741390DB4B}"/>
          </ac:cxnSpMkLst>
        </pc:cxnChg>
        <pc:cxnChg chg="add del">
          <ac:chgData name="Liliana Georgeta Guraliuc (1811989)" userId="S::1811989@student.uwtsd.ac.uk::0524e379-0d1b-49c9-9b36-6d38d5dd7c39" providerId="AD" clId="Web-{2E432EF9-1A9C-4C4A-B8A1-E848F57B0425}" dt="2021-10-29T13:17:25.410" v="80"/>
          <ac:cxnSpMkLst>
            <pc:docMk/>
            <pc:sldMk cId="4262868419" sldId="256"/>
            <ac:cxnSpMk id="59" creationId="{3B5719CE-F76F-4313-9A48-ADF79E67BB39}"/>
          </ac:cxnSpMkLst>
        </pc:cxnChg>
      </pc:sldChg>
      <pc:sldChg chg="modSp add del replId">
        <pc:chgData name="Liliana Georgeta Guraliuc (1811989)" userId="S::1811989@student.uwtsd.ac.uk::0524e379-0d1b-49c9-9b36-6d38d5dd7c39" providerId="AD" clId="Web-{2E432EF9-1A9C-4C4A-B8A1-E848F57B0425}" dt="2021-10-29T13:23:26.435" v="107"/>
        <pc:sldMkLst>
          <pc:docMk/>
          <pc:sldMk cId="1812039347" sldId="257"/>
        </pc:sldMkLst>
        <pc:spChg chg="mod">
          <ac:chgData name="Liliana Georgeta Guraliuc (1811989)" userId="S::1811989@student.uwtsd.ac.uk::0524e379-0d1b-49c9-9b36-6d38d5dd7c39" providerId="AD" clId="Web-{2E432EF9-1A9C-4C4A-B8A1-E848F57B0425}" dt="2021-10-29T13:23:04.310" v="106" actId="20577"/>
          <ac:spMkLst>
            <pc:docMk/>
            <pc:sldMk cId="1812039347" sldId="257"/>
            <ac:spMk id="2" creationId="{70752FD7-76EF-4EBF-8807-5A08A9C8EA09}"/>
          </ac:spMkLst>
        </pc:spChg>
        <pc:spChg chg="mod">
          <ac:chgData name="Liliana Georgeta Guraliuc (1811989)" userId="S::1811989@student.uwtsd.ac.uk::0524e379-0d1b-49c9-9b36-6d38d5dd7c39" providerId="AD" clId="Web-{2E432EF9-1A9C-4C4A-B8A1-E848F57B0425}" dt="2021-10-29T13:22:57.216" v="105" actId="20577"/>
          <ac:spMkLst>
            <pc:docMk/>
            <pc:sldMk cId="1812039347" sldId="257"/>
            <ac:spMk id="3" creationId="{F4C8D8C1-1062-49B2-BB56-D9F8E5DA6EB6}"/>
          </ac:spMkLst>
        </pc:spChg>
      </pc:sldChg>
      <pc:sldChg chg="addSp delSp modSp new">
        <pc:chgData name="Liliana Georgeta Guraliuc (1811989)" userId="S::1811989@student.uwtsd.ac.uk::0524e379-0d1b-49c9-9b36-6d38d5dd7c39" providerId="AD" clId="Web-{2E432EF9-1A9C-4C4A-B8A1-E848F57B0425}" dt="2021-10-29T14:21:06.133" v="461" actId="20577"/>
        <pc:sldMkLst>
          <pc:docMk/>
          <pc:sldMk cId="2269529621" sldId="257"/>
        </pc:sldMkLst>
        <pc:spChg chg="add del mod">
          <ac:chgData name="Liliana Georgeta Guraliuc (1811989)" userId="S::1811989@student.uwtsd.ac.uk::0524e379-0d1b-49c9-9b36-6d38d5dd7c39" providerId="AD" clId="Web-{2E432EF9-1A9C-4C4A-B8A1-E848F57B0425}" dt="2021-10-29T13:46:33.330" v="249"/>
          <ac:spMkLst>
            <pc:docMk/>
            <pc:sldMk cId="2269529621" sldId="257"/>
            <ac:spMk id="2" creationId="{69D1ACC4-DD8A-4F5D-A135-883789161FB8}"/>
          </ac:spMkLst>
        </pc:spChg>
        <pc:spChg chg="mod">
          <ac:chgData name="Liliana Georgeta Guraliuc (1811989)" userId="S::1811989@student.uwtsd.ac.uk::0524e379-0d1b-49c9-9b36-6d38d5dd7c39" providerId="AD" clId="Web-{2E432EF9-1A9C-4C4A-B8A1-E848F57B0425}" dt="2021-10-29T14:21:06.133" v="461" actId="20577"/>
          <ac:spMkLst>
            <pc:docMk/>
            <pc:sldMk cId="2269529621" sldId="257"/>
            <ac:spMk id="3" creationId="{DD0D09F9-2EE7-404B-B417-B12229E811D6}"/>
          </ac:spMkLst>
        </pc:spChg>
        <pc:spChg chg="add del mod">
          <ac:chgData name="Liliana Georgeta Guraliuc (1811989)" userId="S::1811989@student.uwtsd.ac.uk::0524e379-0d1b-49c9-9b36-6d38d5dd7c39" providerId="AD" clId="Web-{2E432EF9-1A9C-4C4A-B8A1-E848F57B0425}" dt="2021-10-29T13:46:48.596" v="250"/>
          <ac:spMkLst>
            <pc:docMk/>
            <pc:sldMk cId="2269529621" sldId="257"/>
            <ac:spMk id="5" creationId="{EDDA903F-FB62-47CD-884F-8239AF01A183}"/>
          </ac:spMkLst>
        </pc:spChg>
      </pc:sldChg>
      <pc:sldChg chg="add del replId">
        <pc:chgData name="Liliana Georgeta Guraliuc (1811989)" userId="S::1811989@student.uwtsd.ac.uk::0524e379-0d1b-49c9-9b36-6d38d5dd7c39" providerId="AD" clId="Web-{2E432EF9-1A9C-4C4A-B8A1-E848F57B0425}" dt="2021-10-29T13:28:51.928" v="157"/>
        <pc:sldMkLst>
          <pc:docMk/>
          <pc:sldMk cId="112390577" sldId="258"/>
        </pc:sldMkLst>
      </pc:sldChg>
      <pc:sldChg chg="delSp modSp new">
        <pc:chgData name="Liliana Georgeta Guraliuc (1811989)" userId="S::1811989@student.uwtsd.ac.uk::0524e379-0d1b-49c9-9b36-6d38d5dd7c39" providerId="AD" clId="Web-{2E432EF9-1A9C-4C4A-B8A1-E848F57B0425}" dt="2021-10-29T13:52:31.402" v="268" actId="20577"/>
        <pc:sldMkLst>
          <pc:docMk/>
          <pc:sldMk cId="1266450058" sldId="258"/>
        </pc:sldMkLst>
        <pc:spChg chg="del">
          <ac:chgData name="Liliana Georgeta Guraliuc (1811989)" userId="S::1811989@student.uwtsd.ac.uk::0524e379-0d1b-49c9-9b36-6d38d5dd7c39" providerId="AD" clId="Web-{2E432EF9-1A9C-4C4A-B8A1-E848F57B0425}" dt="2021-10-29T13:30:59.697" v="171"/>
          <ac:spMkLst>
            <pc:docMk/>
            <pc:sldMk cId="1266450058" sldId="258"/>
            <ac:spMk id="2" creationId="{A3AA588D-0046-40A8-8189-33ED17DBC783}"/>
          </ac:spMkLst>
        </pc:spChg>
        <pc:spChg chg="mod">
          <ac:chgData name="Liliana Georgeta Guraliuc (1811989)" userId="S::1811989@student.uwtsd.ac.uk::0524e379-0d1b-49c9-9b36-6d38d5dd7c39" providerId="AD" clId="Web-{2E432EF9-1A9C-4C4A-B8A1-E848F57B0425}" dt="2021-10-29T13:52:31.402" v="268" actId="20577"/>
          <ac:spMkLst>
            <pc:docMk/>
            <pc:sldMk cId="1266450058" sldId="258"/>
            <ac:spMk id="3" creationId="{0B0E357F-B051-4128-96AC-578CEA409AFB}"/>
          </ac:spMkLst>
        </pc:spChg>
      </pc:sldChg>
      <pc:sldChg chg="delSp modSp new">
        <pc:chgData name="Liliana Georgeta Guraliuc (1811989)" userId="S::1811989@student.uwtsd.ac.uk::0524e379-0d1b-49c9-9b36-6d38d5dd7c39" providerId="AD" clId="Web-{2E432EF9-1A9C-4C4A-B8A1-E848F57B0425}" dt="2021-10-29T14:01:31.494" v="335" actId="20577"/>
        <pc:sldMkLst>
          <pc:docMk/>
          <pc:sldMk cId="1330457546" sldId="259"/>
        </pc:sldMkLst>
        <pc:spChg chg="del">
          <ac:chgData name="Liliana Georgeta Guraliuc (1811989)" userId="S::1811989@student.uwtsd.ac.uk::0524e379-0d1b-49c9-9b36-6d38d5dd7c39" providerId="AD" clId="Web-{2E432EF9-1A9C-4C4A-B8A1-E848F57B0425}" dt="2021-10-29T13:34:07.967" v="197"/>
          <ac:spMkLst>
            <pc:docMk/>
            <pc:sldMk cId="1330457546" sldId="259"/>
            <ac:spMk id="2" creationId="{9C984C87-7FDD-4041-895E-29CA6F0C125C}"/>
          </ac:spMkLst>
        </pc:spChg>
        <pc:spChg chg="mod">
          <ac:chgData name="Liliana Georgeta Guraliuc (1811989)" userId="S::1811989@student.uwtsd.ac.uk::0524e379-0d1b-49c9-9b36-6d38d5dd7c39" providerId="AD" clId="Web-{2E432EF9-1A9C-4C4A-B8A1-E848F57B0425}" dt="2021-10-29T14:01:31.494" v="335" actId="20577"/>
          <ac:spMkLst>
            <pc:docMk/>
            <pc:sldMk cId="1330457546" sldId="259"/>
            <ac:spMk id="3" creationId="{A06B015C-58F4-4F23-8C60-7DCF8D367688}"/>
          </ac:spMkLst>
        </pc:spChg>
      </pc:sldChg>
      <pc:sldChg chg="delSp modSp new">
        <pc:chgData name="Liliana Georgeta Guraliuc (1811989)" userId="S::1811989@student.uwtsd.ac.uk::0524e379-0d1b-49c9-9b36-6d38d5dd7c39" providerId="AD" clId="Web-{2E432EF9-1A9C-4C4A-B8A1-E848F57B0425}" dt="2021-10-29T14:09:46.069" v="365" actId="20577"/>
        <pc:sldMkLst>
          <pc:docMk/>
          <pc:sldMk cId="2238303866" sldId="260"/>
        </pc:sldMkLst>
        <pc:spChg chg="del">
          <ac:chgData name="Liliana Georgeta Guraliuc (1811989)" userId="S::1811989@student.uwtsd.ac.uk::0524e379-0d1b-49c9-9b36-6d38d5dd7c39" providerId="AD" clId="Web-{2E432EF9-1A9C-4C4A-B8A1-E848F57B0425}" dt="2021-10-29T13:38:18.802" v="209"/>
          <ac:spMkLst>
            <pc:docMk/>
            <pc:sldMk cId="2238303866" sldId="260"/>
            <ac:spMk id="2" creationId="{CBD43C33-3F88-4F03-9B6F-89BBE67913BC}"/>
          </ac:spMkLst>
        </pc:spChg>
        <pc:spChg chg="mod">
          <ac:chgData name="Liliana Georgeta Guraliuc (1811989)" userId="S::1811989@student.uwtsd.ac.uk::0524e379-0d1b-49c9-9b36-6d38d5dd7c39" providerId="AD" clId="Web-{2E432EF9-1A9C-4C4A-B8A1-E848F57B0425}" dt="2021-10-29T14:09:46.069" v="365" actId="20577"/>
          <ac:spMkLst>
            <pc:docMk/>
            <pc:sldMk cId="2238303866" sldId="260"/>
            <ac:spMk id="3" creationId="{E57CB1F4-1D5A-4576-B8EC-0F3488E2521D}"/>
          </ac:spMkLst>
        </pc:spChg>
      </pc:sldChg>
      <pc:sldChg chg="addSp delSp modSp add ord replId">
        <pc:chgData name="Liliana Georgeta Guraliuc (1811989)" userId="S::1811989@student.uwtsd.ac.uk::0524e379-0d1b-49c9-9b36-6d38d5dd7c39" providerId="AD" clId="Web-{2E432EF9-1A9C-4C4A-B8A1-E848F57B0425}" dt="2021-10-29T14:13:27.168" v="408"/>
        <pc:sldMkLst>
          <pc:docMk/>
          <pc:sldMk cId="2939183388" sldId="261"/>
        </pc:sldMkLst>
        <pc:spChg chg="del mod">
          <ac:chgData name="Liliana Georgeta Guraliuc (1811989)" userId="S::1811989@student.uwtsd.ac.uk::0524e379-0d1b-49c9-9b36-6d38d5dd7c39" providerId="AD" clId="Web-{2E432EF9-1A9C-4C4A-B8A1-E848F57B0425}" dt="2021-10-29T13:57:29.956" v="298"/>
          <ac:spMkLst>
            <pc:docMk/>
            <pc:sldMk cId="2939183388" sldId="261"/>
            <ac:spMk id="3" creationId="{E57CB1F4-1D5A-4576-B8EC-0F3488E2521D}"/>
          </ac:spMkLst>
        </pc:spChg>
        <pc:spChg chg="add del">
          <ac:chgData name="Liliana Georgeta Guraliuc (1811989)" userId="S::1811989@student.uwtsd.ac.uk::0524e379-0d1b-49c9-9b36-6d38d5dd7c39" providerId="AD" clId="Web-{2E432EF9-1A9C-4C4A-B8A1-E848F57B0425}" dt="2021-10-29T14:04:03.779" v="346"/>
          <ac:spMkLst>
            <pc:docMk/>
            <pc:sldMk cId="2939183388" sldId="261"/>
            <ac:spMk id="4" creationId="{B3BA728E-D2BF-4B40-9599-D218B5F710BB}"/>
          </ac:spMkLst>
        </pc:spChg>
        <pc:spChg chg="add del mod">
          <ac:chgData name="Liliana Georgeta Guraliuc (1811989)" userId="S::1811989@student.uwtsd.ac.uk::0524e379-0d1b-49c9-9b36-6d38d5dd7c39" providerId="AD" clId="Web-{2E432EF9-1A9C-4C4A-B8A1-E848F57B0425}" dt="2021-10-29T13:58:31.817" v="309"/>
          <ac:spMkLst>
            <pc:docMk/>
            <pc:sldMk cId="2939183388" sldId="261"/>
            <ac:spMk id="5" creationId="{A8043582-4BD5-4CB0-9BA3-BA3549F3C68A}"/>
          </ac:spMkLst>
        </pc:spChg>
        <pc:spChg chg="add mod">
          <ac:chgData name="Liliana Georgeta Guraliuc (1811989)" userId="S::1811989@student.uwtsd.ac.uk::0524e379-0d1b-49c9-9b36-6d38d5dd7c39" providerId="AD" clId="Web-{2E432EF9-1A9C-4C4A-B8A1-E848F57B0425}" dt="2021-10-29T14:01:59.151" v="339" actId="20577"/>
          <ac:spMkLst>
            <pc:docMk/>
            <pc:sldMk cId="2939183388" sldId="261"/>
            <ac:spMk id="6" creationId="{94638FBD-6BDB-406C-9E8C-E52A7A3E4234}"/>
          </ac:spMkLst>
        </pc:spChg>
        <pc:picChg chg="add mod ord">
          <ac:chgData name="Liliana Georgeta Guraliuc (1811989)" userId="S::1811989@student.uwtsd.ac.uk::0524e379-0d1b-49c9-9b36-6d38d5dd7c39" providerId="AD" clId="Web-{2E432EF9-1A9C-4C4A-B8A1-E848F57B0425}" dt="2021-10-29T14:03:09.152" v="345" actId="1076"/>
          <ac:picMkLst>
            <pc:docMk/>
            <pc:sldMk cId="2939183388" sldId="261"/>
            <ac:picMk id="2" creationId="{39D529FA-833C-4160-A3A4-BF09F9DBAAC7}"/>
          </ac:picMkLst>
        </pc:picChg>
      </pc:sldChg>
      <pc:sldChg chg="delSp modSp new ord">
        <pc:chgData name="Liliana Georgeta Guraliuc (1811989)" userId="S::1811989@student.uwtsd.ac.uk::0524e379-0d1b-49c9-9b36-6d38d5dd7c39" providerId="AD" clId="Web-{2E432EF9-1A9C-4C4A-B8A1-E848F57B0425}" dt="2021-10-29T14:20:36.366" v="459" actId="20577"/>
        <pc:sldMkLst>
          <pc:docMk/>
          <pc:sldMk cId="3354731711" sldId="262"/>
        </pc:sldMkLst>
        <pc:spChg chg="del">
          <ac:chgData name="Liliana Georgeta Guraliuc (1811989)" userId="S::1811989@student.uwtsd.ac.uk::0524e379-0d1b-49c9-9b36-6d38d5dd7c39" providerId="AD" clId="Web-{2E432EF9-1A9C-4C4A-B8A1-E848F57B0425}" dt="2021-10-29T14:06:55.877" v="348"/>
          <ac:spMkLst>
            <pc:docMk/>
            <pc:sldMk cId="3354731711" sldId="262"/>
            <ac:spMk id="2" creationId="{4502616A-D84D-4E57-8182-4C9F65159086}"/>
          </ac:spMkLst>
        </pc:spChg>
        <pc:spChg chg="mod">
          <ac:chgData name="Liliana Georgeta Guraliuc (1811989)" userId="S::1811989@student.uwtsd.ac.uk::0524e379-0d1b-49c9-9b36-6d38d5dd7c39" providerId="AD" clId="Web-{2E432EF9-1A9C-4C4A-B8A1-E848F57B0425}" dt="2021-10-29T14:20:36.366" v="459" actId="20577"/>
          <ac:spMkLst>
            <pc:docMk/>
            <pc:sldMk cId="3354731711" sldId="262"/>
            <ac:spMk id="3" creationId="{3B04E857-CDBB-4BFD-B8EB-A8CA5EAD1E4C}"/>
          </ac:spMkLst>
        </pc:spChg>
      </pc:sldChg>
      <pc:sldChg chg="addSp delSp modSp new">
        <pc:chgData name="Liliana Georgeta Guraliuc (1811989)" userId="S::1811989@student.uwtsd.ac.uk::0524e379-0d1b-49c9-9b36-6d38d5dd7c39" providerId="AD" clId="Web-{2E432EF9-1A9C-4C4A-B8A1-E848F57B0425}" dt="2021-10-29T14:18:01.784" v="446" actId="20577"/>
        <pc:sldMkLst>
          <pc:docMk/>
          <pc:sldMk cId="1311021214" sldId="263"/>
        </pc:sldMkLst>
        <pc:spChg chg="del">
          <ac:chgData name="Liliana Georgeta Guraliuc (1811989)" userId="S::1811989@student.uwtsd.ac.uk::0524e379-0d1b-49c9-9b36-6d38d5dd7c39" providerId="AD" clId="Web-{2E432EF9-1A9C-4C4A-B8A1-E848F57B0425}" dt="2021-10-29T14:13:07.152" v="404"/>
          <ac:spMkLst>
            <pc:docMk/>
            <pc:sldMk cId="1311021214" sldId="263"/>
            <ac:spMk id="2" creationId="{4B8330C2-25AC-42FB-A55C-1DE7DA4F702A}"/>
          </ac:spMkLst>
        </pc:spChg>
        <pc:spChg chg="mod">
          <ac:chgData name="Liliana Georgeta Guraliuc (1811989)" userId="S::1811989@student.uwtsd.ac.uk::0524e379-0d1b-49c9-9b36-6d38d5dd7c39" providerId="AD" clId="Web-{2E432EF9-1A9C-4C4A-B8A1-E848F57B0425}" dt="2021-10-29T14:15:30.827" v="422" actId="1076"/>
          <ac:spMkLst>
            <pc:docMk/>
            <pc:sldMk cId="1311021214" sldId="263"/>
            <ac:spMk id="3" creationId="{57DF529D-44C0-486E-A254-A6B96C8DB12D}"/>
          </ac:spMkLst>
        </pc:spChg>
        <pc:spChg chg="add mod">
          <ac:chgData name="Liliana Georgeta Guraliuc (1811989)" userId="S::1811989@student.uwtsd.ac.uk::0524e379-0d1b-49c9-9b36-6d38d5dd7c39" providerId="AD" clId="Web-{2E432EF9-1A9C-4C4A-B8A1-E848F57B0425}" dt="2021-10-29T14:18:01.784" v="446" actId="20577"/>
          <ac:spMkLst>
            <pc:docMk/>
            <pc:sldMk cId="1311021214" sldId="263"/>
            <ac:spMk id="5" creationId="{B1C723DB-548E-4508-B8AF-1306147B655D}"/>
          </ac:spMkLst>
        </pc:spChg>
        <pc:picChg chg="add mod">
          <ac:chgData name="Liliana Georgeta Guraliuc (1811989)" userId="S::1811989@student.uwtsd.ac.uk::0524e379-0d1b-49c9-9b36-6d38d5dd7c39" providerId="AD" clId="Web-{2E432EF9-1A9C-4C4A-B8A1-E848F57B0425}" dt="2021-10-29T14:17:26.784" v="441" actId="1076"/>
          <ac:picMkLst>
            <pc:docMk/>
            <pc:sldMk cId="1311021214" sldId="263"/>
            <ac:picMk id="4" creationId="{BCBBC1FB-A55E-4B2D-8B24-CF7290C40038}"/>
          </ac:picMkLst>
        </pc:picChg>
      </pc:sldChg>
      <pc:sldChg chg="addSp delSp modSp new">
        <pc:chgData name="Liliana Georgeta Guraliuc (1811989)" userId="S::1811989@student.uwtsd.ac.uk::0524e379-0d1b-49c9-9b36-6d38d5dd7c39" providerId="AD" clId="Web-{2E432EF9-1A9C-4C4A-B8A1-E848F57B0425}" dt="2021-10-29T14:22:41.698" v="477" actId="14100"/>
        <pc:sldMkLst>
          <pc:docMk/>
          <pc:sldMk cId="1497340390" sldId="264"/>
        </pc:sldMkLst>
        <pc:spChg chg="del">
          <ac:chgData name="Liliana Georgeta Guraliuc (1811989)" userId="S::1811989@student.uwtsd.ac.uk::0524e379-0d1b-49c9-9b36-6d38d5dd7c39" providerId="AD" clId="Web-{2E432EF9-1A9C-4C4A-B8A1-E848F57B0425}" dt="2021-10-29T14:19:33.396" v="448"/>
          <ac:spMkLst>
            <pc:docMk/>
            <pc:sldMk cId="1497340390" sldId="264"/>
            <ac:spMk id="2" creationId="{7B13AAB1-29B8-4668-A8D4-812D19D46C3C}"/>
          </ac:spMkLst>
        </pc:spChg>
        <pc:spChg chg="mod">
          <ac:chgData name="Liliana Georgeta Guraliuc (1811989)" userId="S::1811989@student.uwtsd.ac.uk::0524e379-0d1b-49c9-9b36-6d38d5dd7c39" providerId="AD" clId="Web-{2E432EF9-1A9C-4C4A-B8A1-E848F57B0425}" dt="2021-10-29T14:21:45.212" v="465" actId="14100"/>
          <ac:spMkLst>
            <pc:docMk/>
            <pc:sldMk cId="1497340390" sldId="264"/>
            <ac:spMk id="3" creationId="{C8C7E277-7467-4F0E-9893-34E8A2076C41}"/>
          </ac:spMkLst>
        </pc:spChg>
        <pc:picChg chg="add mod">
          <ac:chgData name="Liliana Georgeta Guraliuc (1811989)" userId="S::1811989@student.uwtsd.ac.uk::0524e379-0d1b-49c9-9b36-6d38d5dd7c39" providerId="AD" clId="Web-{2E432EF9-1A9C-4C4A-B8A1-E848F57B0425}" dt="2021-10-29T14:22:41.698" v="477" actId="14100"/>
          <ac:picMkLst>
            <pc:docMk/>
            <pc:sldMk cId="1497340390" sldId="264"/>
            <ac:picMk id="4" creationId="{6BDD5C72-F730-4929-BAEC-964D5755EC96}"/>
          </ac:picMkLst>
        </pc:picChg>
      </pc:sldChg>
      <pc:sldChg chg="delSp modSp new">
        <pc:chgData name="Liliana Georgeta Guraliuc (1811989)" userId="S::1811989@student.uwtsd.ac.uk::0524e379-0d1b-49c9-9b36-6d38d5dd7c39" providerId="AD" clId="Web-{2E432EF9-1A9C-4C4A-B8A1-E848F57B0425}" dt="2021-10-29T14:25:18.702" v="490" actId="20577"/>
        <pc:sldMkLst>
          <pc:docMk/>
          <pc:sldMk cId="3196822982" sldId="265"/>
        </pc:sldMkLst>
        <pc:spChg chg="del">
          <ac:chgData name="Liliana Georgeta Guraliuc (1811989)" userId="S::1811989@student.uwtsd.ac.uk::0524e379-0d1b-49c9-9b36-6d38d5dd7c39" providerId="AD" clId="Web-{2E432EF9-1A9C-4C4A-B8A1-E848F57B0425}" dt="2021-10-29T14:23:10.292" v="479"/>
          <ac:spMkLst>
            <pc:docMk/>
            <pc:sldMk cId="3196822982" sldId="265"/>
            <ac:spMk id="2" creationId="{1C9EBB12-7461-4A9F-B29A-9B9E60BE9D40}"/>
          </ac:spMkLst>
        </pc:spChg>
        <pc:spChg chg="mod">
          <ac:chgData name="Liliana Georgeta Guraliuc (1811989)" userId="S::1811989@student.uwtsd.ac.uk::0524e379-0d1b-49c9-9b36-6d38d5dd7c39" providerId="AD" clId="Web-{2E432EF9-1A9C-4C4A-B8A1-E848F57B0425}" dt="2021-10-29T14:25:18.702" v="490" actId="20577"/>
          <ac:spMkLst>
            <pc:docMk/>
            <pc:sldMk cId="3196822982" sldId="265"/>
            <ac:spMk id="3" creationId="{39A87DE1-8033-4D4C-BD22-267B060E27EE}"/>
          </ac:spMkLst>
        </pc:spChg>
      </pc:sldChg>
      <pc:sldChg chg="delSp modSp new">
        <pc:chgData name="Liliana Georgeta Guraliuc (1811989)" userId="S::1811989@student.uwtsd.ac.uk::0524e379-0d1b-49c9-9b36-6d38d5dd7c39" providerId="AD" clId="Web-{2E432EF9-1A9C-4C4A-B8A1-E848F57B0425}" dt="2021-10-29T14:27:37.299" v="505" actId="20577"/>
        <pc:sldMkLst>
          <pc:docMk/>
          <pc:sldMk cId="873370405" sldId="266"/>
        </pc:sldMkLst>
        <pc:spChg chg="del">
          <ac:chgData name="Liliana Georgeta Guraliuc (1811989)" userId="S::1811989@student.uwtsd.ac.uk::0524e379-0d1b-49c9-9b36-6d38d5dd7c39" providerId="AD" clId="Web-{2E432EF9-1A9C-4C4A-B8A1-E848F57B0425}" dt="2021-10-29T14:25:41.781" v="492"/>
          <ac:spMkLst>
            <pc:docMk/>
            <pc:sldMk cId="873370405" sldId="266"/>
            <ac:spMk id="2" creationId="{DD41A695-77BF-4F32-9C68-FDF2057E7F49}"/>
          </ac:spMkLst>
        </pc:spChg>
        <pc:spChg chg="mod">
          <ac:chgData name="Liliana Georgeta Guraliuc (1811989)" userId="S::1811989@student.uwtsd.ac.uk::0524e379-0d1b-49c9-9b36-6d38d5dd7c39" providerId="AD" clId="Web-{2E432EF9-1A9C-4C4A-B8A1-E848F57B0425}" dt="2021-10-29T14:27:37.299" v="505" actId="20577"/>
          <ac:spMkLst>
            <pc:docMk/>
            <pc:sldMk cId="873370405" sldId="266"/>
            <ac:spMk id="3" creationId="{ED1C2A04-5B3E-42CF-8796-E4B2F6343FD7}"/>
          </ac:spMkLst>
        </pc:spChg>
      </pc:sldChg>
      <pc:sldChg chg="delSp modSp new">
        <pc:chgData name="Liliana Georgeta Guraliuc (1811989)" userId="S::1811989@student.uwtsd.ac.uk::0524e379-0d1b-49c9-9b36-6d38d5dd7c39" providerId="AD" clId="Web-{2E432EF9-1A9C-4C4A-B8A1-E848F57B0425}" dt="2021-10-29T14:30:20.897" v="523" actId="20577"/>
        <pc:sldMkLst>
          <pc:docMk/>
          <pc:sldMk cId="4101364720" sldId="267"/>
        </pc:sldMkLst>
        <pc:spChg chg="del">
          <ac:chgData name="Liliana Georgeta Guraliuc (1811989)" userId="S::1811989@student.uwtsd.ac.uk::0524e379-0d1b-49c9-9b36-6d38d5dd7c39" providerId="AD" clId="Web-{2E432EF9-1A9C-4C4A-B8A1-E848F57B0425}" dt="2021-10-29T14:28:05.628" v="507"/>
          <ac:spMkLst>
            <pc:docMk/>
            <pc:sldMk cId="4101364720" sldId="267"/>
            <ac:spMk id="2" creationId="{3951AB1A-A371-43E7-985D-71D385B8F4C9}"/>
          </ac:spMkLst>
        </pc:spChg>
        <pc:spChg chg="mod">
          <ac:chgData name="Liliana Georgeta Guraliuc (1811989)" userId="S::1811989@student.uwtsd.ac.uk::0524e379-0d1b-49c9-9b36-6d38d5dd7c39" providerId="AD" clId="Web-{2E432EF9-1A9C-4C4A-B8A1-E848F57B0425}" dt="2021-10-29T14:30:20.897" v="523" actId="20577"/>
          <ac:spMkLst>
            <pc:docMk/>
            <pc:sldMk cId="4101364720" sldId="267"/>
            <ac:spMk id="3" creationId="{C3AC80C4-2140-4157-BC98-8C1A71B8DC94}"/>
          </ac:spMkLst>
        </pc:spChg>
      </pc:sldChg>
      <pc:sldChg chg="delSp modSp new">
        <pc:chgData name="Liliana Georgeta Guraliuc (1811989)" userId="S::1811989@student.uwtsd.ac.uk::0524e379-0d1b-49c9-9b36-6d38d5dd7c39" providerId="AD" clId="Web-{2E432EF9-1A9C-4C4A-B8A1-E848F57B0425}" dt="2021-10-29T14:31:43.493" v="539" actId="20577"/>
        <pc:sldMkLst>
          <pc:docMk/>
          <pc:sldMk cId="2082238036" sldId="268"/>
        </pc:sldMkLst>
        <pc:spChg chg="del">
          <ac:chgData name="Liliana Georgeta Guraliuc (1811989)" userId="S::1811989@student.uwtsd.ac.uk::0524e379-0d1b-49c9-9b36-6d38d5dd7c39" providerId="AD" clId="Web-{2E432EF9-1A9C-4C4A-B8A1-E848F57B0425}" dt="2021-10-29T14:30:27.569" v="525"/>
          <ac:spMkLst>
            <pc:docMk/>
            <pc:sldMk cId="2082238036" sldId="268"/>
            <ac:spMk id="2" creationId="{B4C4CD1B-A140-457C-8EDF-519832EFC132}"/>
          </ac:spMkLst>
        </pc:spChg>
        <pc:spChg chg="mod">
          <ac:chgData name="Liliana Georgeta Guraliuc (1811989)" userId="S::1811989@student.uwtsd.ac.uk::0524e379-0d1b-49c9-9b36-6d38d5dd7c39" providerId="AD" clId="Web-{2E432EF9-1A9C-4C4A-B8A1-E848F57B0425}" dt="2021-10-29T14:31:43.493" v="539" actId="20577"/>
          <ac:spMkLst>
            <pc:docMk/>
            <pc:sldMk cId="2082238036" sldId="268"/>
            <ac:spMk id="3" creationId="{EF0C72FE-2DA0-4E4E-BCBB-D30168640E50}"/>
          </ac:spMkLst>
        </pc:spChg>
      </pc:sldChg>
      <pc:sldChg chg="delSp modSp new">
        <pc:chgData name="Liliana Georgeta Guraliuc (1811989)" userId="S::1811989@student.uwtsd.ac.uk::0524e379-0d1b-49c9-9b36-6d38d5dd7c39" providerId="AD" clId="Web-{2E432EF9-1A9C-4C4A-B8A1-E848F57B0425}" dt="2021-10-29T14:33:54.825" v="546" actId="20577"/>
        <pc:sldMkLst>
          <pc:docMk/>
          <pc:sldMk cId="3003600729" sldId="269"/>
        </pc:sldMkLst>
        <pc:spChg chg="del">
          <ac:chgData name="Liliana Georgeta Guraliuc (1811989)" userId="S::1811989@student.uwtsd.ac.uk::0524e379-0d1b-49c9-9b36-6d38d5dd7c39" providerId="AD" clId="Web-{2E432EF9-1A9C-4C4A-B8A1-E848F57B0425}" dt="2021-10-29T14:32:05.822" v="541"/>
          <ac:spMkLst>
            <pc:docMk/>
            <pc:sldMk cId="3003600729" sldId="269"/>
            <ac:spMk id="2" creationId="{884C29B8-F3C7-4F4B-A0FE-9C56A13D7C7E}"/>
          </ac:spMkLst>
        </pc:spChg>
        <pc:spChg chg="mod">
          <ac:chgData name="Liliana Georgeta Guraliuc (1811989)" userId="S::1811989@student.uwtsd.ac.uk::0524e379-0d1b-49c9-9b36-6d38d5dd7c39" providerId="AD" clId="Web-{2E432EF9-1A9C-4C4A-B8A1-E848F57B0425}" dt="2021-10-29T14:33:54.825" v="546" actId="20577"/>
          <ac:spMkLst>
            <pc:docMk/>
            <pc:sldMk cId="3003600729" sldId="269"/>
            <ac:spMk id="3" creationId="{58A5355A-FE72-4798-9EC2-C76EAD78EBBB}"/>
          </ac:spMkLst>
        </pc:spChg>
      </pc:sldChg>
      <pc:sldMasterChg chg="del delSldLayout">
        <pc:chgData name="Liliana Georgeta Guraliuc (1811989)" userId="S::1811989@student.uwtsd.ac.uk::0524e379-0d1b-49c9-9b36-6d38d5dd7c39" providerId="AD" clId="Web-{2E432EF9-1A9C-4C4A-B8A1-E848F57B0425}" dt="2021-10-29T13:07:28.567" v="0"/>
        <pc:sldMasterMkLst>
          <pc:docMk/>
          <pc:sldMasterMk cId="0" sldId="2147483648"/>
        </pc:sldMasterMkLst>
        <pc:sldLayoutChg chg="del">
          <pc:chgData name="Liliana Georgeta Guraliuc (1811989)" userId="S::1811989@student.uwtsd.ac.uk::0524e379-0d1b-49c9-9b36-6d38d5dd7c39" providerId="AD" clId="Web-{2E432EF9-1A9C-4C4A-B8A1-E848F57B0425}" dt="2021-10-29T13:07:28.567" v="0"/>
          <pc:sldLayoutMkLst>
            <pc:docMk/>
            <pc:sldMasterMk cId="0" sldId="2147483648"/>
            <pc:sldLayoutMk cId="0" sldId="2147483649"/>
          </pc:sldLayoutMkLst>
        </pc:sldLayoutChg>
        <pc:sldLayoutChg chg="del">
          <pc:chgData name="Liliana Georgeta Guraliuc (1811989)" userId="S::1811989@student.uwtsd.ac.uk::0524e379-0d1b-49c9-9b36-6d38d5dd7c39" providerId="AD" clId="Web-{2E432EF9-1A9C-4C4A-B8A1-E848F57B0425}" dt="2021-10-29T13:07:28.567" v="0"/>
          <pc:sldLayoutMkLst>
            <pc:docMk/>
            <pc:sldMasterMk cId="0" sldId="2147483648"/>
            <pc:sldLayoutMk cId="0" sldId="2147483650"/>
          </pc:sldLayoutMkLst>
        </pc:sldLayoutChg>
        <pc:sldLayoutChg chg="del">
          <pc:chgData name="Liliana Georgeta Guraliuc (1811989)" userId="S::1811989@student.uwtsd.ac.uk::0524e379-0d1b-49c9-9b36-6d38d5dd7c39" providerId="AD" clId="Web-{2E432EF9-1A9C-4C4A-B8A1-E848F57B0425}" dt="2021-10-29T13:07:28.567" v="0"/>
          <pc:sldLayoutMkLst>
            <pc:docMk/>
            <pc:sldMasterMk cId="0" sldId="2147483648"/>
            <pc:sldLayoutMk cId="0" sldId="2147483651"/>
          </pc:sldLayoutMkLst>
        </pc:sldLayoutChg>
        <pc:sldLayoutChg chg="del">
          <pc:chgData name="Liliana Georgeta Guraliuc (1811989)" userId="S::1811989@student.uwtsd.ac.uk::0524e379-0d1b-49c9-9b36-6d38d5dd7c39" providerId="AD" clId="Web-{2E432EF9-1A9C-4C4A-B8A1-E848F57B0425}" dt="2021-10-29T13:07:28.567" v="0"/>
          <pc:sldLayoutMkLst>
            <pc:docMk/>
            <pc:sldMasterMk cId="0" sldId="2147483648"/>
            <pc:sldLayoutMk cId="0" sldId="2147483652"/>
          </pc:sldLayoutMkLst>
        </pc:sldLayoutChg>
        <pc:sldLayoutChg chg="del">
          <pc:chgData name="Liliana Georgeta Guraliuc (1811989)" userId="S::1811989@student.uwtsd.ac.uk::0524e379-0d1b-49c9-9b36-6d38d5dd7c39" providerId="AD" clId="Web-{2E432EF9-1A9C-4C4A-B8A1-E848F57B0425}" dt="2021-10-29T13:07:28.567" v="0"/>
          <pc:sldLayoutMkLst>
            <pc:docMk/>
            <pc:sldMasterMk cId="0" sldId="2147483648"/>
            <pc:sldLayoutMk cId="0" sldId="2147483653"/>
          </pc:sldLayoutMkLst>
        </pc:sldLayoutChg>
        <pc:sldLayoutChg chg="del">
          <pc:chgData name="Liliana Georgeta Guraliuc (1811989)" userId="S::1811989@student.uwtsd.ac.uk::0524e379-0d1b-49c9-9b36-6d38d5dd7c39" providerId="AD" clId="Web-{2E432EF9-1A9C-4C4A-B8A1-E848F57B0425}" dt="2021-10-29T13:07:28.567" v="0"/>
          <pc:sldLayoutMkLst>
            <pc:docMk/>
            <pc:sldMasterMk cId="0" sldId="2147483648"/>
            <pc:sldLayoutMk cId="0" sldId="2147483654"/>
          </pc:sldLayoutMkLst>
        </pc:sldLayoutChg>
        <pc:sldLayoutChg chg="del">
          <pc:chgData name="Liliana Georgeta Guraliuc (1811989)" userId="S::1811989@student.uwtsd.ac.uk::0524e379-0d1b-49c9-9b36-6d38d5dd7c39" providerId="AD" clId="Web-{2E432EF9-1A9C-4C4A-B8A1-E848F57B0425}" dt="2021-10-29T13:07:28.567" v="0"/>
          <pc:sldLayoutMkLst>
            <pc:docMk/>
            <pc:sldMasterMk cId="0" sldId="2147483648"/>
            <pc:sldLayoutMk cId="0" sldId="2147483655"/>
          </pc:sldLayoutMkLst>
        </pc:sldLayoutChg>
        <pc:sldLayoutChg chg="del">
          <pc:chgData name="Liliana Georgeta Guraliuc (1811989)" userId="S::1811989@student.uwtsd.ac.uk::0524e379-0d1b-49c9-9b36-6d38d5dd7c39" providerId="AD" clId="Web-{2E432EF9-1A9C-4C4A-B8A1-E848F57B0425}" dt="2021-10-29T13:07:28.567" v="0"/>
          <pc:sldLayoutMkLst>
            <pc:docMk/>
            <pc:sldMasterMk cId="0" sldId="2147483648"/>
            <pc:sldLayoutMk cId="0" sldId="2147483656"/>
          </pc:sldLayoutMkLst>
        </pc:sldLayoutChg>
        <pc:sldLayoutChg chg="del">
          <pc:chgData name="Liliana Georgeta Guraliuc (1811989)" userId="S::1811989@student.uwtsd.ac.uk::0524e379-0d1b-49c9-9b36-6d38d5dd7c39" providerId="AD" clId="Web-{2E432EF9-1A9C-4C4A-B8A1-E848F57B0425}" dt="2021-10-29T13:07:28.567" v="0"/>
          <pc:sldLayoutMkLst>
            <pc:docMk/>
            <pc:sldMasterMk cId="0" sldId="2147483648"/>
            <pc:sldLayoutMk cId="0" sldId="2147483657"/>
          </pc:sldLayoutMkLst>
        </pc:sldLayoutChg>
        <pc:sldLayoutChg chg="del">
          <pc:chgData name="Liliana Georgeta Guraliuc (1811989)" userId="S::1811989@student.uwtsd.ac.uk::0524e379-0d1b-49c9-9b36-6d38d5dd7c39" providerId="AD" clId="Web-{2E432EF9-1A9C-4C4A-B8A1-E848F57B0425}" dt="2021-10-29T13:07:28.567" v="0"/>
          <pc:sldLayoutMkLst>
            <pc:docMk/>
            <pc:sldMasterMk cId="0" sldId="2147483648"/>
            <pc:sldLayoutMk cId="0" sldId="2147483658"/>
          </pc:sldLayoutMkLst>
        </pc:sldLayoutChg>
        <pc:sldLayoutChg chg="del">
          <pc:chgData name="Liliana Georgeta Guraliuc (1811989)" userId="S::1811989@student.uwtsd.ac.uk::0524e379-0d1b-49c9-9b36-6d38d5dd7c39" providerId="AD" clId="Web-{2E432EF9-1A9C-4C4A-B8A1-E848F57B0425}" dt="2021-10-29T13:07:28.567" v="0"/>
          <pc:sldLayoutMkLst>
            <pc:docMk/>
            <pc:sldMasterMk cId="0" sldId="2147483648"/>
            <pc:sldLayoutMk cId="0" sldId="2147483659"/>
          </pc:sldLayoutMkLst>
        </pc:sldLayoutChg>
      </pc:sldMasterChg>
      <pc:sldMasterChg chg="add del addSldLayout delSldLayout">
        <pc:chgData name="Liliana Georgeta Guraliuc (1811989)" userId="S::1811989@student.uwtsd.ac.uk::0524e379-0d1b-49c9-9b36-6d38d5dd7c39" providerId="AD" clId="Web-{2E432EF9-1A9C-4C4A-B8A1-E848F57B0425}" dt="2021-10-29T13:11:32.151" v="35"/>
        <pc:sldMasterMkLst>
          <pc:docMk/>
          <pc:sldMasterMk cId="974283496" sldId="2147483686"/>
        </pc:sldMasterMkLst>
        <pc:sldLayoutChg chg="add del">
          <pc:chgData name="Liliana Georgeta Guraliuc (1811989)" userId="S::1811989@student.uwtsd.ac.uk::0524e379-0d1b-49c9-9b36-6d38d5dd7c39" providerId="AD" clId="Web-{2E432EF9-1A9C-4C4A-B8A1-E848F57B0425}" dt="2021-10-29T13:11:32.151" v="35"/>
          <pc:sldLayoutMkLst>
            <pc:docMk/>
            <pc:sldMasterMk cId="974283496" sldId="2147483686"/>
            <pc:sldLayoutMk cId="3510059499" sldId="2147483675"/>
          </pc:sldLayoutMkLst>
        </pc:sldLayoutChg>
        <pc:sldLayoutChg chg="add del">
          <pc:chgData name="Liliana Georgeta Guraliuc (1811989)" userId="S::1811989@student.uwtsd.ac.uk::0524e379-0d1b-49c9-9b36-6d38d5dd7c39" providerId="AD" clId="Web-{2E432EF9-1A9C-4C4A-B8A1-E848F57B0425}" dt="2021-10-29T13:11:32.151" v="35"/>
          <pc:sldLayoutMkLst>
            <pc:docMk/>
            <pc:sldMasterMk cId="974283496" sldId="2147483686"/>
            <pc:sldLayoutMk cId="2778720094" sldId="2147483676"/>
          </pc:sldLayoutMkLst>
        </pc:sldLayoutChg>
        <pc:sldLayoutChg chg="add del">
          <pc:chgData name="Liliana Georgeta Guraliuc (1811989)" userId="S::1811989@student.uwtsd.ac.uk::0524e379-0d1b-49c9-9b36-6d38d5dd7c39" providerId="AD" clId="Web-{2E432EF9-1A9C-4C4A-B8A1-E848F57B0425}" dt="2021-10-29T13:11:32.151" v="35"/>
          <pc:sldLayoutMkLst>
            <pc:docMk/>
            <pc:sldMasterMk cId="974283496" sldId="2147483686"/>
            <pc:sldLayoutMk cId="2237950303" sldId="2147483677"/>
          </pc:sldLayoutMkLst>
        </pc:sldLayoutChg>
        <pc:sldLayoutChg chg="add del">
          <pc:chgData name="Liliana Georgeta Guraliuc (1811989)" userId="S::1811989@student.uwtsd.ac.uk::0524e379-0d1b-49c9-9b36-6d38d5dd7c39" providerId="AD" clId="Web-{2E432EF9-1A9C-4C4A-B8A1-E848F57B0425}" dt="2021-10-29T13:11:32.151" v="35"/>
          <pc:sldLayoutMkLst>
            <pc:docMk/>
            <pc:sldMasterMk cId="974283496" sldId="2147483686"/>
            <pc:sldLayoutMk cId="2007701096" sldId="2147483678"/>
          </pc:sldLayoutMkLst>
        </pc:sldLayoutChg>
        <pc:sldLayoutChg chg="add del">
          <pc:chgData name="Liliana Georgeta Guraliuc (1811989)" userId="S::1811989@student.uwtsd.ac.uk::0524e379-0d1b-49c9-9b36-6d38d5dd7c39" providerId="AD" clId="Web-{2E432EF9-1A9C-4C4A-B8A1-E848F57B0425}" dt="2021-10-29T13:11:32.151" v="35"/>
          <pc:sldLayoutMkLst>
            <pc:docMk/>
            <pc:sldMasterMk cId="974283496" sldId="2147483686"/>
            <pc:sldLayoutMk cId="362988034" sldId="2147483679"/>
          </pc:sldLayoutMkLst>
        </pc:sldLayoutChg>
        <pc:sldLayoutChg chg="add del">
          <pc:chgData name="Liliana Georgeta Guraliuc (1811989)" userId="S::1811989@student.uwtsd.ac.uk::0524e379-0d1b-49c9-9b36-6d38d5dd7c39" providerId="AD" clId="Web-{2E432EF9-1A9C-4C4A-B8A1-E848F57B0425}" dt="2021-10-29T13:11:32.151" v="35"/>
          <pc:sldLayoutMkLst>
            <pc:docMk/>
            <pc:sldMasterMk cId="974283496" sldId="2147483686"/>
            <pc:sldLayoutMk cId="1017756154" sldId="2147483680"/>
          </pc:sldLayoutMkLst>
        </pc:sldLayoutChg>
        <pc:sldLayoutChg chg="add del">
          <pc:chgData name="Liliana Georgeta Guraliuc (1811989)" userId="S::1811989@student.uwtsd.ac.uk::0524e379-0d1b-49c9-9b36-6d38d5dd7c39" providerId="AD" clId="Web-{2E432EF9-1A9C-4C4A-B8A1-E848F57B0425}" dt="2021-10-29T13:11:32.151" v="35"/>
          <pc:sldLayoutMkLst>
            <pc:docMk/>
            <pc:sldMasterMk cId="974283496" sldId="2147483686"/>
            <pc:sldLayoutMk cId="1004146602" sldId="2147483681"/>
          </pc:sldLayoutMkLst>
        </pc:sldLayoutChg>
        <pc:sldLayoutChg chg="add del">
          <pc:chgData name="Liliana Georgeta Guraliuc (1811989)" userId="S::1811989@student.uwtsd.ac.uk::0524e379-0d1b-49c9-9b36-6d38d5dd7c39" providerId="AD" clId="Web-{2E432EF9-1A9C-4C4A-B8A1-E848F57B0425}" dt="2021-10-29T13:11:32.151" v="35"/>
          <pc:sldLayoutMkLst>
            <pc:docMk/>
            <pc:sldMasterMk cId="974283496" sldId="2147483686"/>
            <pc:sldLayoutMk cId="798606353" sldId="2147483682"/>
          </pc:sldLayoutMkLst>
        </pc:sldLayoutChg>
        <pc:sldLayoutChg chg="add del">
          <pc:chgData name="Liliana Georgeta Guraliuc (1811989)" userId="S::1811989@student.uwtsd.ac.uk::0524e379-0d1b-49c9-9b36-6d38d5dd7c39" providerId="AD" clId="Web-{2E432EF9-1A9C-4C4A-B8A1-E848F57B0425}" dt="2021-10-29T13:11:32.151" v="35"/>
          <pc:sldLayoutMkLst>
            <pc:docMk/>
            <pc:sldMasterMk cId="974283496" sldId="2147483686"/>
            <pc:sldLayoutMk cId="1963061099" sldId="2147483683"/>
          </pc:sldLayoutMkLst>
        </pc:sldLayoutChg>
        <pc:sldLayoutChg chg="add del">
          <pc:chgData name="Liliana Georgeta Guraliuc (1811989)" userId="S::1811989@student.uwtsd.ac.uk::0524e379-0d1b-49c9-9b36-6d38d5dd7c39" providerId="AD" clId="Web-{2E432EF9-1A9C-4C4A-B8A1-E848F57B0425}" dt="2021-10-29T13:11:32.151" v="35"/>
          <pc:sldLayoutMkLst>
            <pc:docMk/>
            <pc:sldMasterMk cId="974283496" sldId="2147483686"/>
            <pc:sldLayoutMk cId="1812696028" sldId="2147483684"/>
          </pc:sldLayoutMkLst>
        </pc:sldLayoutChg>
        <pc:sldLayoutChg chg="add del">
          <pc:chgData name="Liliana Georgeta Guraliuc (1811989)" userId="S::1811989@student.uwtsd.ac.uk::0524e379-0d1b-49c9-9b36-6d38d5dd7c39" providerId="AD" clId="Web-{2E432EF9-1A9C-4C4A-B8A1-E848F57B0425}" dt="2021-10-29T13:11:32.151" v="35"/>
          <pc:sldLayoutMkLst>
            <pc:docMk/>
            <pc:sldMasterMk cId="974283496" sldId="2147483686"/>
            <pc:sldLayoutMk cId="1656122443" sldId="2147483685"/>
          </pc:sldLayoutMkLst>
        </pc:sldLayoutChg>
      </pc:sldMasterChg>
      <pc:sldMasterChg chg="add del addSldLayout delSldLayout">
        <pc:chgData name="Liliana Georgeta Guraliuc (1811989)" userId="S::1811989@student.uwtsd.ac.uk::0524e379-0d1b-49c9-9b36-6d38d5dd7c39" providerId="AD" clId="Web-{2E432EF9-1A9C-4C4A-B8A1-E848F57B0425}" dt="2021-10-29T13:16:16.799" v="75"/>
        <pc:sldMasterMkLst>
          <pc:docMk/>
          <pc:sldMasterMk cId="1078482561" sldId="2147483710"/>
        </pc:sldMasterMkLst>
        <pc:sldLayoutChg chg="add del">
          <pc:chgData name="Liliana Georgeta Guraliuc (1811989)" userId="S::1811989@student.uwtsd.ac.uk::0524e379-0d1b-49c9-9b36-6d38d5dd7c39" providerId="AD" clId="Web-{2E432EF9-1A9C-4C4A-B8A1-E848F57B0425}" dt="2021-10-29T13:16:16.799" v="75"/>
          <pc:sldLayoutMkLst>
            <pc:docMk/>
            <pc:sldMasterMk cId="1078482561" sldId="2147483710"/>
            <pc:sldLayoutMk cId="229538501" sldId="2147483699"/>
          </pc:sldLayoutMkLst>
        </pc:sldLayoutChg>
        <pc:sldLayoutChg chg="add del">
          <pc:chgData name="Liliana Georgeta Guraliuc (1811989)" userId="S::1811989@student.uwtsd.ac.uk::0524e379-0d1b-49c9-9b36-6d38d5dd7c39" providerId="AD" clId="Web-{2E432EF9-1A9C-4C4A-B8A1-E848F57B0425}" dt="2021-10-29T13:16:16.799" v="75"/>
          <pc:sldLayoutMkLst>
            <pc:docMk/>
            <pc:sldMasterMk cId="1078482561" sldId="2147483710"/>
            <pc:sldLayoutMk cId="2692464467" sldId="2147483700"/>
          </pc:sldLayoutMkLst>
        </pc:sldLayoutChg>
        <pc:sldLayoutChg chg="add del">
          <pc:chgData name="Liliana Georgeta Guraliuc (1811989)" userId="S::1811989@student.uwtsd.ac.uk::0524e379-0d1b-49c9-9b36-6d38d5dd7c39" providerId="AD" clId="Web-{2E432EF9-1A9C-4C4A-B8A1-E848F57B0425}" dt="2021-10-29T13:16:16.799" v="75"/>
          <pc:sldLayoutMkLst>
            <pc:docMk/>
            <pc:sldMasterMk cId="1078482561" sldId="2147483710"/>
            <pc:sldLayoutMk cId="1258815796" sldId="2147483701"/>
          </pc:sldLayoutMkLst>
        </pc:sldLayoutChg>
        <pc:sldLayoutChg chg="add del">
          <pc:chgData name="Liliana Georgeta Guraliuc (1811989)" userId="S::1811989@student.uwtsd.ac.uk::0524e379-0d1b-49c9-9b36-6d38d5dd7c39" providerId="AD" clId="Web-{2E432EF9-1A9C-4C4A-B8A1-E848F57B0425}" dt="2021-10-29T13:16:16.799" v="75"/>
          <pc:sldLayoutMkLst>
            <pc:docMk/>
            <pc:sldMasterMk cId="1078482561" sldId="2147483710"/>
            <pc:sldLayoutMk cId="988802089" sldId="2147483702"/>
          </pc:sldLayoutMkLst>
        </pc:sldLayoutChg>
        <pc:sldLayoutChg chg="add del">
          <pc:chgData name="Liliana Georgeta Guraliuc (1811989)" userId="S::1811989@student.uwtsd.ac.uk::0524e379-0d1b-49c9-9b36-6d38d5dd7c39" providerId="AD" clId="Web-{2E432EF9-1A9C-4C4A-B8A1-E848F57B0425}" dt="2021-10-29T13:16:16.799" v="75"/>
          <pc:sldLayoutMkLst>
            <pc:docMk/>
            <pc:sldMasterMk cId="1078482561" sldId="2147483710"/>
            <pc:sldLayoutMk cId="4161489271" sldId="2147483703"/>
          </pc:sldLayoutMkLst>
        </pc:sldLayoutChg>
        <pc:sldLayoutChg chg="add del">
          <pc:chgData name="Liliana Georgeta Guraliuc (1811989)" userId="S::1811989@student.uwtsd.ac.uk::0524e379-0d1b-49c9-9b36-6d38d5dd7c39" providerId="AD" clId="Web-{2E432EF9-1A9C-4C4A-B8A1-E848F57B0425}" dt="2021-10-29T13:16:16.799" v="75"/>
          <pc:sldLayoutMkLst>
            <pc:docMk/>
            <pc:sldMasterMk cId="1078482561" sldId="2147483710"/>
            <pc:sldLayoutMk cId="2044341527" sldId="2147483704"/>
          </pc:sldLayoutMkLst>
        </pc:sldLayoutChg>
        <pc:sldLayoutChg chg="add del">
          <pc:chgData name="Liliana Georgeta Guraliuc (1811989)" userId="S::1811989@student.uwtsd.ac.uk::0524e379-0d1b-49c9-9b36-6d38d5dd7c39" providerId="AD" clId="Web-{2E432EF9-1A9C-4C4A-B8A1-E848F57B0425}" dt="2021-10-29T13:16:16.799" v="75"/>
          <pc:sldLayoutMkLst>
            <pc:docMk/>
            <pc:sldMasterMk cId="1078482561" sldId="2147483710"/>
            <pc:sldLayoutMk cId="2093162840" sldId="2147483705"/>
          </pc:sldLayoutMkLst>
        </pc:sldLayoutChg>
        <pc:sldLayoutChg chg="add del">
          <pc:chgData name="Liliana Georgeta Guraliuc (1811989)" userId="S::1811989@student.uwtsd.ac.uk::0524e379-0d1b-49c9-9b36-6d38d5dd7c39" providerId="AD" clId="Web-{2E432EF9-1A9C-4C4A-B8A1-E848F57B0425}" dt="2021-10-29T13:16:16.799" v="75"/>
          <pc:sldLayoutMkLst>
            <pc:docMk/>
            <pc:sldMasterMk cId="1078482561" sldId="2147483710"/>
            <pc:sldLayoutMk cId="3839328764" sldId="2147483706"/>
          </pc:sldLayoutMkLst>
        </pc:sldLayoutChg>
        <pc:sldLayoutChg chg="add del">
          <pc:chgData name="Liliana Georgeta Guraliuc (1811989)" userId="S::1811989@student.uwtsd.ac.uk::0524e379-0d1b-49c9-9b36-6d38d5dd7c39" providerId="AD" clId="Web-{2E432EF9-1A9C-4C4A-B8A1-E848F57B0425}" dt="2021-10-29T13:16:16.799" v="75"/>
          <pc:sldLayoutMkLst>
            <pc:docMk/>
            <pc:sldMasterMk cId="1078482561" sldId="2147483710"/>
            <pc:sldLayoutMk cId="3547580536" sldId="2147483707"/>
          </pc:sldLayoutMkLst>
        </pc:sldLayoutChg>
        <pc:sldLayoutChg chg="add del">
          <pc:chgData name="Liliana Georgeta Guraliuc (1811989)" userId="S::1811989@student.uwtsd.ac.uk::0524e379-0d1b-49c9-9b36-6d38d5dd7c39" providerId="AD" clId="Web-{2E432EF9-1A9C-4C4A-B8A1-E848F57B0425}" dt="2021-10-29T13:16:16.799" v="75"/>
          <pc:sldLayoutMkLst>
            <pc:docMk/>
            <pc:sldMasterMk cId="1078482561" sldId="2147483710"/>
            <pc:sldLayoutMk cId="1832169048" sldId="2147483708"/>
          </pc:sldLayoutMkLst>
        </pc:sldLayoutChg>
        <pc:sldLayoutChg chg="add del">
          <pc:chgData name="Liliana Georgeta Guraliuc (1811989)" userId="S::1811989@student.uwtsd.ac.uk::0524e379-0d1b-49c9-9b36-6d38d5dd7c39" providerId="AD" clId="Web-{2E432EF9-1A9C-4C4A-B8A1-E848F57B0425}" dt="2021-10-29T13:16:16.799" v="75"/>
          <pc:sldLayoutMkLst>
            <pc:docMk/>
            <pc:sldMasterMk cId="1078482561" sldId="2147483710"/>
            <pc:sldLayoutMk cId="1490175942" sldId="2147483709"/>
          </pc:sldLayoutMkLst>
        </pc:sldLayoutChg>
      </pc:sldMasterChg>
      <pc:sldMasterChg chg="add del addSldLayout delSldLayout">
        <pc:chgData name="Liliana Georgeta Guraliuc (1811989)" userId="S::1811989@student.uwtsd.ac.uk::0524e379-0d1b-49c9-9b36-6d38d5dd7c39" providerId="AD" clId="Web-{2E432EF9-1A9C-4C4A-B8A1-E848F57B0425}" dt="2021-10-29T13:11:32.058" v="34"/>
        <pc:sldMasterMkLst>
          <pc:docMk/>
          <pc:sldMasterMk cId="123775099" sldId="2147483762"/>
        </pc:sldMasterMkLst>
        <pc:sldLayoutChg chg="add del">
          <pc:chgData name="Liliana Georgeta Guraliuc (1811989)" userId="S::1811989@student.uwtsd.ac.uk::0524e379-0d1b-49c9-9b36-6d38d5dd7c39" providerId="AD" clId="Web-{2E432EF9-1A9C-4C4A-B8A1-E848F57B0425}" dt="2021-10-29T13:11:32.058" v="34"/>
          <pc:sldLayoutMkLst>
            <pc:docMk/>
            <pc:sldMasterMk cId="123775099" sldId="2147483762"/>
            <pc:sldLayoutMk cId="2050183878" sldId="2147483751"/>
          </pc:sldLayoutMkLst>
        </pc:sldLayoutChg>
        <pc:sldLayoutChg chg="add del">
          <pc:chgData name="Liliana Georgeta Guraliuc (1811989)" userId="S::1811989@student.uwtsd.ac.uk::0524e379-0d1b-49c9-9b36-6d38d5dd7c39" providerId="AD" clId="Web-{2E432EF9-1A9C-4C4A-B8A1-E848F57B0425}" dt="2021-10-29T13:11:32.058" v="34"/>
          <pc:sldLayoutMkLst>
            <pc:docMk/>
            <pc:sldMasterMk cId="123775099" sldId="2147483762"/>
            <pc:sldLayoutMk cId="1318531882" sldId="2147483752"/>
          </pc:sldLayoutMkLst>
        </pc:sldLayoutChg>
        <pc:sldLayoutChg chg="add del">
          <pc:chgData name="Liliana Georgeta Guraliuc (1811989)" userId="S::1811989@student.uwtsd.ac.uk::0524e379-0d1b-49c9-9b36-6d38d5dd7c39" providerId="AD" clId="Web-{2E432EF9-1A9C-4C4A-B8A1-E848F57B0425}" dt="2021-10-29T13:11:32.058" v="34"/>
          <pc:sldLayoutMkLst>
            <pc:docMk/>
            <pc:sldMasterMk cId="123775099" sldId="2147483762"/>
            <pc:sldLayoutMk cId="37208471" sldId="2147483753"/>
          </pc:sldLayoutMkLst>
        </pc:sldLayoutChg>
        <pc:sldLayoutChg chg="add del">
          <pc:chgData name="Liliana Georgeta Guraliuc (1811989)" userId="S::1811989@student.uwtsd.ac.uk::0524e379-0d1b-49c9-9b36-6d38d5dd7c39" providerId="AD" clId="Web-{2E432EF9-1A9C-4C4A-B8A1-E848F57B0425}" dt="2021-10-29T13:11:32.058" v="34"/>
          <pc:sldLayoutMkLst>
            <pc:docMk/>
            <pc:sldMasterMk cId="123775099" sldId="2147483762"/>
            <pc:sldLayoutMk cId="3242128222" sldId="2147483754"/>
          </pc:sldLayoutMkLst>
        </pc:sldLayoutChg>
        <pc:sldLayoutChg chg="add del">
          <pc:chgData name="Liliana Georgeta Guraliuc (1811989)" userId="S::1811989@student.uwtsd.ac.uk::0524e379-0d1b-49c9-9b36-6d38d5dd7c39" providerId="AD" clId="Web-{2E432EF9-1A9C-4C4A-B8A1-E848F57B0425}" dt="2021-10-29T13:11:32.058" v="34"/>
          <pc:sldLayoutMkLst>
            <pc:docMk/>
            <pc:sldMasterMk cId="123775099" sldId="2147483762"/>
            <pc:sldLayoutMk cId="2387020518" sldId="2147483755"/>
          </pc:sldLayoutMkLst>
        </pc:sldLayoutChg>
        <pc:sldLayoutChg chg="add del">
          <pc:chgData name="Liliana Georgeta Guraliuc (1811989)" userId="S::1811989@student.uwtsd.ac.uk::0524e379-0d1b-49c9-9b36-6d38d5dd7c39" providerId="AD" clId="Web-{2E432EF9-1A9C-4C4A-B8A1-E848F57B0425}" dt="2021-10-29T13:11:32.058" v="34"/>
          <pc:sldLayoutMkLst>
            <pc:docMk/>
            <pc:sldMasterMk cId="123775099" sldId="2147483762"/>
            <pc:sldLayoutMk cId="45227456" sldId="2147483756"/>
          </pc:sldLayoutMkLst>
        </pc:sldLayoutChg>
        <pc:sldLayoutChg chg="add del">
          <pc:chgData name="Liliana Georgeta Guraliuc (1811989)" userId="S::1811989@student.uwtsd.ac.uk::0524e379-0d1b-49c9-9b36-6d38d5dd7c39" providerId="AD" clId="Web-{2E432EF9-1A9C-4C4A-B8A1-E848F57B0425}" dt="2021-10-29T13:11:32.058" v="34"/>
          <pc:sldLayoutMkLst>
            <pc:docMk/>
            <pc:sldMasterMk cId="123775099" sldId="2147483762"/>
            <pc:sldLayoutMk cId="623189444" sldId="2147483757"/>
          </pc:sldLayoutMkLst>
        </pc:sldLayoutChg>
        <pc:sldLayoutChg chg="add del">
          <pc:chgData name="Liliana Georgeta Guraliuc (1811989)" userId="S::1811989@student.uwtsd.ac.uk::0524e379-0d1b-49c9-9b36-6d38d5dd7c39" providerId="AD" clId="Web-{2E432EF9-1A9C-4C4A-B8A1-E848F57B0425}" dt="2021-10-29T13:11:32.058" v="34"/>
          <pc:sldLayoutMkLst>
            <pc:docMk/>
            <pc:sldMasterMk cId="123775099" sldId="2147483762"/>
            <pc:sldLayoutMk cId="2629684172" sldId="2147483758"/>
          </pc:sldLayoutMkLst>
        </pc:sldLayoutChg>
        <pc:sldLayoutChg chg="add del">
          <pc:chgData name="Liliana Georgeta Guraliuc (1811989)" userId="S::1811989@student.uwtsd.ac.uk::0524e379-0d1b-49c9-9b36-6d38d5dd7c39" providerId="AD" clId="Web-{2E432EF9-1A9C-4C4A-B8A1-E848F57B0425}" dt="2021-10-29T13:11:32.058" v="34"/>
          <pc:sldLayoutMkLst>
            <pc:docMk/>
            <pc:sldMasterMk cId="123775099" sldId="2147483762"/>
            <pc:sldLayoutMk cId="1553710689" sldId="2147483759"/>
          </pc:sldLayoutMkLst>
        </pc:sldLayoutChg>
        <pc:sldLayoutChg chg="add del">
          <pc:chgData name="Liliana Georgeta Guraliuc (1811989)" userId="S::1811989@student.uwtsd.ac.uk::0524e379-0d1b-49c9-9b36-6d38d5dd7c39" providerId="AD" clId="Web-{2E432EF9-1A9C-4C4A-B8A1-E848F57B0425}" dt="2021-10-29T13:11:32.058" v="34"/>
          <pc:sldLayoutMkLst>
            <pc:docMk/>
            <pc:sldMasterMk cId="123775099" sldId="2147483762"/>
            <pc:sldLayoutMk cId="926726943" sldId="2147483760"/>
          </pc:sldLayoutMkLst>
        </pc:sldLayoutChg>
        <pc:sldLayoutChg chg="add del">
          <pc:chgData name="Liliana Georgeta Guraliuc (1811989)" userId="S::1811989@student.uwtsd.ac.uk::0524e379-0d1b-49c9-9b36-6d38d5dd7c39" providerId="AD" clId="Web-{2E432EF9-1A9C-4C4A-B8A1-E848F57B0425}" dt="2021-10-29T13:11:32.058" v="34"/>
          <pc:sldLayoutMkLst>
            <pc:docMk/>
            <pc:sldMasterMk cId="123775099" sldId="2147483762"/>
            <pc:sldLayoutMk cId="552855986" sldId="2147483761"/>
          </pc:sldLayoutMkLst>
        </pc:sldLayoutChg>
      </pc:sldMasterChg>
      <pc:sldMasterChg chg="add del addSldLayout delSldLayout">
        <pc:chgData name="Liliana Georgeta Guraliuc (1811989)" userId="S::1811989@student.uwtsd.ac.uk::0524e379-0d1b-49c9-9b36-6d38d5dd7c39" providerId="AD" clId="Web-{2E432EF9-1A9C-4C4A-B8A1-E848F57B0425}" dt="2021-10-29T13:11:26.792" v="32"/>
        <pc:sldMasterMkLst>
          <pc:docMk/>
          <pc:sldMasterMk cId="1266163472" sldId="2147483775"/>
        </pc:sldMasterMkLst>
        <pc:sldLayoutChg chg="add del">
          <pc:chgData name="Liliana Georgeta Guraliuc (1811989)" userId="S::1811989@student.uwtsd.ac.uk::0524e379-0d1b-49c9-9b36-6d38d5dd7c39" providerId="AD" clId="Web-{2E432EF9-1A9C-4C4A-B8A1-E848F57B0425}" dt="2021-10-29T13:11:26.792" v="32"/>
          <pc:sldLayoutMkLst>
            <pc:docMk/>
            <pc:sldMasterMk cId="1266163472" sldId="2147483775"/>
            <pc:sldLayoutMk cId="1998068334" sldId="2147483764"/>
          </pc:sldLayoutMkLst>
        </pc:sldLayoutChg>
        <pc:sldLayoutChg chg="add del">
          <pc:chgData name="Liliana Georgeta Guraliuc (1811989)" userId="S::1811989@student.uwtsd.ac.uk::0524e379-0d1b-49c9-9b36-6d38d5dd7c39" providerId="AD" clId="Web-{2E432EF9-1A9C-4C4A-B8A1-E848F57B0425}" dt="2021-10-29T13:11:26.792" v="32"/>
          <pc:sldLayoutMkLst>
            <pc:docMk/>
            <pc:sldMasterMk cId="1266163472" sldId="2147483775"/>
            <pc:sldLayoutMk cId="971238220" sldId="2147483765"/>
          </pc:sldLayoutMkLst>
        </pc:sldLayoutChg>
        <pc:sldLayoutChg chg="add del">
          <pc:chgData name="Liliana Georgeta Guraliuc (1811989)" userId="S::1811989@student.uwtsd.ac.uk::0524e379-0d1b-49c9-9b36-6d38d5dd7c39" providerId="AD" clId="Web-{2E432EF9-1A9C-4C4A-B8A1-E848F57B0425}" dt="2021-10-29T13:11:26.792" v="32"/>
          <pc:sldLayoutMkLst>
            <pc:docMk/>
            <pc:sldMasterMk cId="1266163472" sldId="2147483775"/>
            <pc:sldLayoutMk cId="1368689614" sldId="2147483766"/>
          </pc:sldLayoutMkLst>
        </pc:sldLayoutChg>
        <pc:sldLayoutChg chg="add del">
          <pc:chgData name="Liliana Georgeta Guraliuc (1811989)" userId="S::1811989@student.uwtsd.ac.uk::0524e379-0d1b-49c9-9b36-6d38d5dd7c39" providerId="AD" clId="Web-{2E432EF9-1A9C-4C4A-B8A1-E848F57B0425}" dt="2021-10-29T13:11:26.792" v="32"/>
          <pc:sldLayoutMkLst>
            <pc:docMk/>
            <pc:sldMasterMk cId="1266163472" sldId="2147483775"/>
            <pc:sldLayoutMk cId="3143699535" sldId="2147483767"/>
          </pc:sldLayoutMkLst>
        </pc:sldLayoutChg>
        <pc:sldLayoutChg chg="add del">
          <pc:chgData name="Liliana Georgeta Guraliuc (1811989)" userId="S::1811989@student.uwtsd.ac.uk::0524e379-0d1b-49c9-9b36-6d38d5dd7c39" providerId="AD" clId="Web-{2E432EF9-1A9C-4C4A-B8A1-E848F57B0425}" dt="2021-10-29T13:11:26.792" v="32"/>
          <pc:sldLayoutMkLst>
            <pc:docMk/>
            <pc:sldMasterMk cId="1266163472" sldId="2147483775"/>
            <pc:sldLayoutMk cId="2210365208" sldId="2147483768"/>
          </pc:sldLayoutMkLst>
        </pc:sldLayoutChg>
        <pc:sldLayoutChg chg="add del">
          <pc:chgData name="Liliana Georgeta Guraliuc (1811989)" userId="S::1811989@student.uwtsd.ac.uk::0524e379-0d1b-49c9-9b36-6d38d5dd7c39" providerId="AD" clId="Web-{2E432EF9-1A9C-4C4A-B8A1-E848F57B0425}" dt="2021-10-29T13:11:26.792" v="32"/>
          <pc:sldLayoutMkLst>
            <pc:docMk/>
            <pc:sldMasterMk cId="1266163472" sldId="2147483775"/>
            <pc:sldLayoutMk cId="3205364989" sldId="2147483769"/>
          </pc:sldLayoutMkLst>
        </pc:sldLayoutChg>
        <pc:sldLayoutChg chg="add del">
          <pc:chgData name="Liliana Georgeta Guraliuc (1811989)" userId="S::1811989@student.uwtsd.ac.uk::0524e379-0d1b-49c9-9b36-6d38d5dd7c39" providerId="AD" clId="Web-{2E432EF9-1A9C-4C4A-B8A1-E848F57B0425}" dt="2021-10-29T13:11:26.792" v="32"/>
          <pc:sldLayoutMkLst>
            <pc:docMk/>
            <pc:sldMasterMk cId="1266163472" sldId="2147483775"/>
            <pc:sldLayoutMk cId="1263855428" sldId="2147483770"/>
          </pc:sldLayoutMkLst>
        </pc:sldLayoutChg>
        <pc:sldLayoutChg chg="add del">
          <pc:chgData name="Liliana Georgeta Guraliuc (1811989)" userId="S::1811989@student.uwtsd.ac.uk::0524e379-0d1b-49c9-9b36-6d38d5dd7c39" providerId="AD" clId="Web-{2E432EF9-1A9C-4C4A-B8A1-E848F57B0425}" dt="2021-10-29T13:11:26.792" v="32"/>
          <pc:sldLayoutMkLst>
            <pc:docMk/>
            <pc:sldMasterMk cId="1266163472" sldId="2147483775"/>
            <pc:sldLayoutMk cId="1820409938" sldId="2147483771"/>
          </pc:sldLayoutMkLst>
        </pc:sldLayoutChg>
        <pc:sldLayoutChg chg="add del">
          <pc:chgData name="Liliana Georgeta Guraliuc (1811989)" userId="S::1811989@student.uwtsd.ac.uk::0524e379-0d1b-49c9-9b36-6d38d5dd7c39" providerId="AD" clId="Web-{2E432EF9-1A9C-4C4A-B8A1-E848F57B0425}" dt="2021-10-29T13:11:26.792" v="32"/>
          <pc:sldLayoutMkLst>
            <pc:docMk/>
            <pc:sldMasterMk cId="1266163472" sldId="2147483775"/>
            <pc:sldLayoutMk cId="1620827075" sldId="2147483772"/>
          </pc:sldLayoutMkLst>
        </pc:sldLayoutChg>
        <pc:sldLayoutChg chg="add del">
          <pc:chgData name="Liliana Georgeta Guraliuc (1811989)" userId="S::1811989@student.uwtsd.ac.uk::0524e379-0d1b-49c9-9b36-6d38d5dd7c39" providerId="AD" clId="Web-{2E432EF9-1A9C-4C4A-B8A1-E848F57B0425}" dt="2021-10-29T13:11:26.792" v="32"/>
          <pc:sldLayoutMkLst>
            <pc:docMk/>
            <pc:sldMasterMk cId="1266163472" sldId="2147483775"/>
            <pc:sldLayoutMk cId="1036919991" sldId="2147483773"/>
          </pc:sldLayoutMkLst>
        </pc:sldLayoutChg>
        <pc:sldLayoutChg chg="add del">
          <pc:chgData name="Liliana Georgeta Guraliuc (1811989)" userId="S::1811989@student.uwtsd.ac.uk::0524e379-0d1b-49c9-9b36-6d38d5dd7c39" providerId="AD" clId="Web-{2E432EF9-1A9C-4C4A-B8A1-E848F57B0425}" dt="2021-10-29T13:11:26.792" v="32"/>
          <pc:sldLayoutMkLst>
            <pc:docMk/>
            <pc:sldMasterMk cId="1266163472" sldId="2147483775"/>
            <pc:sldLayoutMk cId="3377984789" sldId="2147483774"/>
          </pc:sldLayoutMkLst>
        </pc:sldLayoutChg>
      </pc:sldMasterChg>
      <pc:sldMasterChg chg="add del addSldLayout delSldLayout">
        <pc:chgData name="Liliana Georgeta Guraliuc (1811989)" userId="S::1811989@student.uwtsd.ac.uk::0524e379-0d1b-49c9-9b36-6d38d5dd7c39" providerId="AD" clId="Web-{2E432EF9-1A9C-4C4A-B8A1-E848F57B0425}" dt="2021-10-29T13:11:21.745" v="30"/>
        <pc:sldMasterMkLst>
          <pc:docMk/>
          <pc:sldMasterMk cId="2457342833" sldId="2147483788"/>
        </pc:sldMasterMkLst>
        <pc:sldLayoutChg chg="add del">
          <pc:chgData name="Liliana Georgeta Guraliuc (1811989)" userId="S::1811989@student.uwtsd.ac.uk::0524e379-0d1b-49c9-9b36-6d38d5dd7c39" providerId="AD" clId="Web-{2E432EF9-1A9C-4C4A-B8A1-E848F57B0425}" dt="2021-10-29T13:11:21.745" v="30"/>
          <pc:sldLayoutMkLst>
            <pc:docMk/>
            <pc:sldMasterMk cId="2457342833" sldId="2147483788"/>
            <pc:sldLayoutMk cId="3936018855" sldId="2147483777"/>
          </pc:sldLayoutMkLst>
        </pc:sldLayoutChg>
        <pc:sldLayoutChg chg="add del">
          <pc:chgData name="Liliana Georgeta Guraliuc (1811989)" userId="S::1811989@student.uwtsd.ac.uk::0524e379-0d1b-49c9-9b36-6d38d5dd7c39" providerId="AD" clId="Web-{2E432EF9-1A9C-4C4A-B8A1-E848F57B0425}" dt="2021-10-29T13:11:21.745" v="30"/>
          <pc:sldLayoutMkLst>
            <pc:docMk/>
            <pc:sldMasterMk cId="2457342833" sldId="2147483788"/>
            <pc:sldLayoutMk cId="1832417711" sldId="2147483778"/>
          </pc:sldLayoutMkLst>
        </pc:sldLayoutChg>
        <pc:sldLayoutChg chg="add del">
          <pc:chgData name="Liliana Georgeta Guraliuc (1811989)" userId="S::1811989@student.uwtsd.ac.uk::0524e379-0d1b-49c9-9b36-6d38d5dd7c39" providerId="AD" clId="Web-{2E432EF9-1A9C-4C4A-B8A1-E848F57B0425}" dt="2021-10-29T13:11:21.745" v="30"/>
          <pc:sldLayoutMkLst>
            <pc:docMk/>
            <pc:sldMasterMk cId="2457342833" sldId="2147483788"/>
            <pc:sldLayoutMk cId="3097504166" sldId="2147483779"/>
          </pc:sldLayoutMkLst>
        </pc:sldLayoutChg>
        <pc:sldLayoutChg chg="add del">
          <pc:chgData name="Liliana Georgeta Guraliuc (1811989)" userId="S::1811989@student.uwtsd.ac.uk::0524e379-0d1b-49c9-9b36-6d38d5dd7c39" providerId="AD" clId="Web-{2E432EF9-1A9C-4C4A-B8A1-E848F57B0425}" dt="2021-10-29T13:11:21.745" v="30"/>
          <pc:sldLayoutMkLst>
            <pc:docMk/>
            <pc:sldMasterMk cId="2457342833" sldId="2147483788"/>
            <pc:sldLayoutMk cId="1459668513" sldId="2147483780"/>
          </pc:sldLayoutMkLst>
        </pc:sldLayoutChg>
        <pc:sldLayoutChg chg="add del">
          <pc:chgData name="Liliana Georgeta Guraliuc (1811989)" userId="S::1811989@student.uwtsd.ac.uk::0524e379-0d1b-49c9-9b36-6d38d5dd7c39" providerId="AD" clId="Web-{2E432EF9-1A9C-4C4A-B8A1-E848F57B0425}" dt="2021-10-29T13:11:21.745" v="30"/>
          <pc:sldLayoutMkLst>
            <pc:docMk/>
            <pc:sldMasterMk cId="2457342833" sldId="2147483788"/>
            <pc:sldLayoutMk cId="151781002" sldId="2147483781"/>
          </pc:sldLayoutMkLst>
        </pc:sldLayoutChg>
        <pc:sldLayoutChg chg="add del">
          <pc:chgData name="Liliana Georgeta Guraliuc (1811989)" userId="S::1811989@student.uwtsd.ac.uk::0524e379-0d1b-49c9-9b36-6d38d5dd7c39" providerId="AD" clId="Web-{2E432EF9-1A9C-4C4A-B8A1-E848F57B0425}" dt="2021-10-29T13:11:21.745" v="30"/>
          <pc:sldLayoutMkLst>
            <pc:docMk/>
            <pc:sldMasterMk cId="2457342833" sldId="2147483788"/>
            <pc:sldLayoutMk cId="3553297643" sldId="2147483782"/>
          </pc:sldLayoutMkLst>
        </pc:sldLayoutChg>
        <pc:sldLayoutChg chg="add del">
          <pc:chgData name="Liliana Georgeta Guraliuc (1811989)" userId="S::1811989@student.uwtsd.ac.uk::0524e379-0d1b-49c9-9b36-6d38d5dd7c39" providerId="AD" clId="Web-{2E432EF9-1A9C-4C4A-B8A1-E848F57B0425}" dt="2021-10-29T13:11:21.745" v="30"/>
          <pc:sldLayoutMkLst>
            <pc:docMk/>
            <pc:sldMasterMk cId="2457342833" sldId="2147483788"/>
            <pc:sldLayoutMk cId="64960000" sldId="2147483783"/>
          </pc:sldLayoutMkLst>
        </pc:sldLayoutChg>
        <pc:sldLayoutChg chg="add del">
          <pc:chgData name="Liliana Georgeta Guraliuc (1811989)" userId="S::1811989@student.uwtsd.ac.uk::0524e379-0d1b-49c9-9b36-6d38d5dd7c39" providerId="AD" clId="Web-{2E432EF9-1A9C-4C4A-B8A1-E848F57B0425}" dt="2021-10-29T13:11:21.745" v="30"/>
          <pc:sldLayoutMkLst>
            <pc:docMk/>
            <pc:sldMasterMk cId="2457342833" sldId="2147483788"/>
            <pc:sldLayoutMk cId="4146460296" sldId="2147483784"/>
          </pc:sldLayoutMkLst>
        </pc:sldLayoutChg>
        <pc:sldLayoutChg chg="add del">
          <pc:chgData name="Liliana Georgeta Guraliuc (1811989)" userId="S::1811989@student.uwtsd.ac.uk::0524e379-0d1b-49c9-9b36-6d38d5dd7c39" providerId="AD" clId="Web-{2E432EF9-1A9C-4C4A-B8A1-E848F57B0425}" dt="2021-10-29T13:11:21.745" v="30"/>
          <pc:sldLayoutMkLst>
            <pc:docMk/>
            <pc:sldMasterMk cId="2457342833" sldId="2147483788"/>
            <pc:sldLayoutMk cId="234551716" sldId="2147483785"/>
          </pc:sldLayoutMkLst>
        </pc:sldLayoutChg>
        <pc:sldLayoutChg chg="add del">
          <pc:chgData name="Liliana Georgeta Guraliuc (1811989)" userId="S::1811989@student.uwtsd.ac.uk::0524e379-0d1b-49c9-9b36-6d38d5dd7c39" providerId="AD" clId="Web-{2E432EF9-1A9C-4C4A-B8A1-E848F57B0425}" dt="2021-10-29T13:11:21.745" v="30"/>
          <pc:sldLayoutMkLst>
            <pc:docMk/>
            <pc:sldMasterMk cId="2457342833" sldId="2147483788"/>
            <pc:sldLayoutMk cId="1885578661" sldId="2147483786"/>
          </pc:sldLayoutMkLst>
        </pc:sldLayoutChg>
        <pc:sldLayoutChg chg="add del">
          <pc:chgData name="Liliana Georgeta Guraliuc (1811989)" userId="S::1811989@student.uwtsd.ac.uk::0524e379-0d1b-49c9-9b36-6d38d5dd7c39" providerId="AD" clId="Web-{2E432EF9-1A9C-4C4A-B8A1-E848F57B0425}" dt="2021-10-29T13:11:21.745" v="30"/>
          <pc:sldLayoutMkLst>
            <pc:docMk/>
            <pc:sldMasterMk cId="2457342833" sldId="2147483788"/>
            <pc:sldLayoutMk cId="967991837" sldId="2147483787"/>
          </pc:sldLayoutMkLst>
        </pc:sldLayoutChg>
      </pc:sldMasterChg>
      <pc:sldMasterChg chg="add del addSldLayout delSldLayout">
        <pc:chgData name="Liliana Georgeta Guraliuc (1811989)" userId="S::1811989@student.uwtsd.ac.uk::0524e379-0d1b-49c9-9b36-6d38d5dd7c39" providerId="AD" clId="Web-{2E432EF9-1A9C-4C4A-B8A1-E848F57B0425}" dt="2021-10-29T13:17:25.410" v="80"/>
        <pc:sldMasterMkLst>
          <pc:docMk/>
          <pc:sldMasterMk cId="1830582346" sldId="2147483812"/>
        </pc:sldMasterMkLst>
        <pc:sldLayoutChg chg="add del">
          <pc:chgData name="Liliana Georgeta Guraliuc (1811989)" userId="S::1811989@student.uwtsd.ac.uk::0524e379-0d1b-49c9-9b36-6d38d5dd7c39" providerId="AD" clId="Web-{2E432EF9-1A9C-4C4A-B8A1-E848F57B0425}" dt="2021-10-29T13:17:25.410" v="80"/>
          <pc:sldLayoutMkLst>
            <pc:docMk/>
            <pc:sldMasterMk cId="1830582346" sldId="2147483812"/>
            <pc:sldLayoutMk cId="808114550" sldId="2147483801"/>
          </pc:sldLayoutMkLst>
        </pc:sldLayoutChg>
        <pc:sldLayoutChg chg="add del">
          <pc:chgData name="Liliana Georgeta Guraliuc (1811989)" userId="S::1811989@student.uwtsd.ac.uk::0524e379-0d1b-49c9-9b36-6d38d5dd7c39" providerId="AD" clId="Web-{2E432EF9-1A9C-4C4A-B8A1-E848F57B0425}" dt="2021-10-29T13:17:25.410" v="80"/>
          <pc:sldLayoutMkLst>
            <pc:docMk/>
            <pc:sldMasterMk cId="1830582346" sldId="2147483812"/>
            <pc:sldLayoutMk cId="3624890352" sldId="2147483802"/>
          </pc:sldLayoutMkLst>
        </pc:sldLayoutChg>
        <pc:sldLayoutChg chg="add del">
          <pc:chgData name="Liliana Georgeta Guraliuc (1811989)" userId="S::1811989@student.uwtsd.ac.uk::0524e379-0d1b-49c9-9b36-6d38d5dd7c39" providerId="AD" clId="Web-{2E432EF9-1A9C-4C4A-B8A1-E848F57B0425}" dt="2021-10-29T13:17:25.410" v="80"/>
          <pc:sldLayoutMkLst>
            <pc:docMk/>
            <pc:sldMasterMk cId="1830582346" sldId="2147483812"/>
            <pc:sldLayoutMk cId="2154571310" sldId="2147483803"/>
          </pc:sldLayoutMkLst>
        </pc:sldLayoutChg>
        <pc:sldLayoutChg chg="add del">
          <pc:chgData name="Liliana Georgeta Guraliuc (1811989)" userId="S::1811989@student.uwtsd.ac.uk::0524e379-0d1b-49c9-9b36-6d38d5dd7c39" providerId="AD" clId="Web-{2E432EF9-1A9C-4C4A-B8A1-E848F57B0425}" dt="2021-10-29T13:17:25.410" v="80"/>
          <pc:sldLayoutMkLst>
            <pc:docMk/>
            <pc:sldMasterMk cId="1830582346" sldId="2147483812"/>
            <pc:sldLayoutMk cId="366810051" sldId="2147483804"/>
          </pc:sldLayoutMkLst>
        </pc:sldLayoutChg>
        <pc:sldLayoutChg chg="add del">
          <pc:chgData name="Liliana Georgeta Guraliuc (1811989)" userId="S::1811989@student.uwtsd.ac.uk::0524e379-0d1b-49c9-9b36-6d38d5dd7c39" providerId="AD" clId="Web-{2E432EF9-1A9C-4C4A-B8A1-E848F57B0425}" dt="2021-10-29T13:17:25.410" v="80"/>
          <pc:sldLayoutMkLst>
            <pc:docMk/>
            <pc:sldMasterMk cId="1830582346" sldId="2147483812"/>
            <pc:sldLayoutMk cId="2290872480" sldId="2147483805"/>
          </pc:sldLayoutMkLst>
        </pc:sldLayoutChg>
        <pc:sldLayoutChg chg="add del">
          <pc:chgData name="Liliana Georgeta Guraliuc (1811989)" userId="S::1811989@student.uwtsd.ac.uk::0524e379-0d1b-49c9-9b36-6d38d5dd7c39" providerId="AD" clId="Web-{2E432EF9-1A9C-4C4A-B8A1-E848F57B0425}" dt="2021-10-29T13:17:25.410" v="80"/>
          <pc:sldLayoutMkLst>
            <pc:docMk/>
            <pc:sldMasterMk cId="1830582346" sldId="2147483812"/>
            <pc:sldLayoutMk cId="3744158821" sldId="2147483806"/>
          </pc:sldLayoutMkLst>
        </pc:sldLayoutChg>
        <pc:sldLayoutChg chg="add del">
          <pc:chgData name="Liliana Georgeta Guraliuc (1811989)" userId="S::1811989@student.uwtsd.ac.uk::0524e379-0d1b-49c9-9b36-6d38d5dd7c39" providerId="AD" clId="Web-{2E432EF9-1A9C-4C4A-B8A1-E848F57B0425}" dt="2021-10-29T13:17:25.410" v="80"/>
          <pc:sldLayoutMkLst>
            <pc:docMk/>
            <pc:sldMasterMk cId="1830582346" sldId="2147483812"/>
            <pc:sldLayoutMk cId="3683038099" sldId="2147483807"/>
          </pc:sldLayoutMkLst>
        </pc:sldLayoutChg>
        <pc:sldLayoutChg chg="add del">
          <pc:chgData name="Liliana Georgeta Guraliuc (1811989)" userId="S::1811989@student.uwtsd.ac.uk::0524e379-0d1b-49c9-9b36-6d38d5dd7c39" providerId="AD" clId="Web-{2E432EF9-1A9C-4C4A-B8A1-E848F57B0425}" dt="2021-10-29T13:17:25.410" v="80"/>
          <pc:sldLayoutMkLst>
            <pc:docMk/>
            <pc:sldMasterMk cId="1830582346" sldId="2147483812"/>
            <pc:sldLayoutMk cId="2051957838" sldId="2147483808"/>
          </pc:sldLayoutMkLst>
        </pc:sldLayoutChg>
        <pc:sldLayoutChg chg="add del">
          <pc:chgData name="Liliana Georgeta Guraliuc (1811989)" userId="S::1811989@student.uwtsd.ac.uk::0524e379-0d1b-49c9-9b36-6d38d5dd7c39" providerId="AD" clId="Web-{2E432EF9-1A9C-4C4A-B8A1-E848F57B0425}" dt="2021-10-29T13:17:25.410" v="80"/>
          <pc:sldLayoutMkLst>
            <pc:docMk/>
            <pc:sldMasterMk cId="1830582346" sldId="2147483812"/>
            <pc:sldLayoutMk cId="3962694287" sldId="2147483809"/>
          </pc:sldLayoutMkLst>
        </pc:sldLayoutChg>
        <pc:sldLayoutChg chg="add del">
          <pc:chgData name="Liliana Georgeta Guraliuc (1811989)" userId="S::1811989@student.uwtsd.ac.uk::0524e379-0d1b-49c9-9b36-6d38d5dd7c39" providerId="AD" clId="Web-{2E432EF9-1A9C-4C4A-B8A1-E848F57B0425}" dt="2021-10-29T13:17:25.410" v="80"/>
          <pc:sldLayoutMkLst>
            <pc:docMk/>
            <pc:sldMasterMk cId="1830582346" sldId="2147483812"/>
            <pc:sldLayoutMk cId="2533177437" sldId="2147483810"/>
          </pc:sldLayoutMkLst>
        </pc:sldLayoutChg>
        <pc:sldLayoutChg chg="add del">
          <pc:chgData name="Liliana Georgeta Guraliuc (1811989)" userId="S::1811989@student.uwtsd.ac.uk::0524e379-0d1b-49c9-9b36-6d38d5dd7c39" providerId="AD" clId="Web-{2E432EF9-1A9C-4C4A-B8A1-E848F57B0425}" dt="2021-10-29T13:17:25.410" v="80"/>
          <pc:sldLayoutMkLst>
            <pc:docMk/>
            <pc:sldMasterMk cId="1830582346" sldId="2147483812"/>
            <pc:sldLayoutMk cId="4012160680" sldId="2147483811"/>
          </pc:sldLayoutMkLst>
        </pc:sldLayoutChg>
      </pc:sldMasterChg>
      <pc:sldMasterChg chg="add addSldLayout">
        <pc:chgData name="Liliana Georgeta Guraliuc (1811989)" userId="S::1811989@student.uwtsd.ac.uk::0524e379-0d1b-49c9-9b36-6d38d5dd7c39" providerId="AD" clId="Web-{2E432EF9-1A9C-4C4A-B8A1-E848F57B0425}" dt="2021-10-29T13:17:25.410" v="80"/>
        <pc:sldMasterMkLst>
          <pc:docMk/>
          <pc:sldMasterMk cId="1695311129" sldId="2147483836"/>
        </pc:sldMasterMkLst>
        <pc:sldLayoutChg chg="add">
          <pc:chgData name="Liliana Georgeta Guraliuc (1811989)" userId="S::1811989@student.uwtsd.ac.uk::0524e379-0d1b-49c9-9b36-6d38d5dd7c39" providerId="AD" clId="Web-{2E432EF9-1A9C-4C4A-B8A1-E848F57B0425}" dt="2021-10-29T13:17:25.410" v="80"/>
          <pc:sldLayoutMkLst>
            <pc:docMk/>
            <pc:sldMasterMk cId="1695311129" sldId="2147483836"/>
            <pc:sldLayoutMk cId="1458195526" sldId="2147483825"/>
          </pc:sldLayoutMkLst>
        </pc:sldLayoutChg>
        <pc:sldLayoutChg chg="add">
          <pc:chgData name="Liliana Georgeta Guraliuc (1811989)" userId="S::1811989@student.uwtsd.ac.uk::0524e379-0d1b-49c9-9b36-6d38d5dd7c39" providerId="AD" clId="Web-{2E432EF9-1A9C-4C4A-B8A1-E848F57B0425}" dt="2021-10-29T13:17:25.410" v="80"/>
          <pc:sldLayoutMkLst>
            <pc:docMk/>
            <pc:sldMasterMk cId="1695311129" sldId="2147483836"/>
            <pc:sldLayoutMk cId="2902751419" sldId="2147483826"/>
          </pc:sldLayoutMkLst>
        </pc:sldLayoutChg>
        <pc:sldLayoutChg chg="add">
          <pc:chgData name="Liliana Georgeta Guraliuc (1811989)" userId="S::1811989@student.uwtsd.ac.uk::0524e379-0d1b-49c9-9b36-6d38d5dd7c39" providerId="AD" clId="Web-{2E432EF9-1A9C-4C4A-B8A1-E848F57B0425}" dt="2021-10-29T13:17:25.410" v="80"/>
          <pc:sldLayoutMkLst>
            <pc:docMk/>
            <pc:sldMasterMk cId="1695311129" sldId="2147483836"/>
            <pc:sldLayoutMk cId="596859628" sldId="2147483827"/>
          </pc:sldLayoutMkLst>
        </pc:sldLayoutChg>
        <pc:sldLayoutChg chg="add">
          <pc:chgData name="Liliana Georgeta Guraliuc (1811989)" userId="S::1811989@student.uwtsd.ac.uk::0524e379-0d1b-49c9-9b36-6d38d5dd7c39" providerId="AD" clId="Web-{2E432EF9-1A9C-4C4A-B8A1-E848F57B0425}" dt="2021-10-29T13:17:25.410" v="80"/>
          <pc:sldLayoutMkLst>
            <pc:docMk/>
            <pc:sldMasterMk cId="1695311129" sldId="2147483836"/>
            <pc:sldLayoutMk cId="3235273333" sldId="2147483828"/>
          </pc:sldLayoutMkLst>
        </pc:sldLayoutChg>
        <pc:sldLayoutChg chg="add">
          <pc:chgData name="Liliana Georgeta Guraliuc (1811989)" userId="S::1811989@student.uwtsd.ac.uk::0524e379-0d1b-49c9-9b36-6d38d5dd7c39" providerId="AD" clId="Web-{2E432EF9-1A9C-4C4A-B8A1-E848F57B0425}" dt="2021-10-29T13:17:25.410" v="80"/>
          <pc:sldLayoutMkLst>
            <pc:docMk/>
            <pc:sldMasterMk cId="1695311129" sldId="2147483836"/>
            <pc:sldLayoutMk cId="3382880836" sldId="2147483829"/>
          </pc:sldLayoutMkLst>
        </pc:sldLayoutChg>
        <pc:sldLayoutChg chg="add">
          <pc:chgData name="Liliana Georgeta Guraliuc (1811989)" userId="S::1811989@student.uwtsd.ac.uk::0524e379-0d1b-49c9-9b36-6d38d5dd7c39" providerId="AD" clId="Web-{2E432EF9-1A9C-4C4A-B8A1-E848F57B0425}" dt="2021-10-29T13:17:25.410" v="80"/>
          <pc:sldLayoutMkLst>
            <pc:docMk/>
            <pc:sldMasterMk cId="1695311129" sldId="2147483836"/>
            <pc:sldLayoutMk cId="290207752" sldId="2147483830"/>
          </pc:sldLayoutMkLst>
        </pc:sldLayoutChg>
        <pc:sldLayoutChg chg="add">
          <pc:chgData name="Liliana Georgeta Guraliuc (1811989)" userId="S::1811989@student.uwtsd.ac.uk::0524e379-0d1b-49c9-9b36-6d38d5dd7c39" providerId="AD" clId="Web-{2E432EF9-1A9C-4C4A-B8A1-E848F57B0425}" dt="2021-10-29T13:17:25.410" v="80"/>
          <pc:sldLayoutMkLst>
            <pc:docMk/>
            <pc:sldMasterMk cId="1695311129" sldId="2147483836"/>
            <pc:sldLayoutMk cId="2880890686" sldId="2147483831"/>
          </pc:sldLayoutMkLst>
        </pc:sldLayoutChg>
        <pc:sldLayoutChg chg="add">
          <pc:chgData name="Liliana Georgeta Guraliuc (1811989)" userId="S::1811989@student.uwtsd.ac.uk::0524e379-0d1b-49c9-9b36-6d38d5dd7c39" providerId="AD" clId="Web-{2E432EF9-1A9C-4C4A-B8A1-E848F57B0425}" dt="2021-10-29T13:17:25.410" v="80"/>
          <pc:sldLayoutMkLst>
            <pc:docMk/>
            <pc:sldMasterMk cId="1695311129" sldId="2147483836"/>
            <pc:sldLayoutMk cId="2438026172" sldId="2147483832"/>
          </pc:sldLayoutMkLst>
        </pc:sldLayoutChg>
        <pc:sldLayoutChg chg="add">
          <pc:chgData name="Liliana Georgeta Guraliuc (1811989)" userId="S::1811989@student.uwtsd.ac.uk::0524e379-0d1b-49c9-9b36-6d38d5dd7c39" providerId="AD" clId="Web-{2E432EF9-1A9C-4C4A-B8A1-E848F57B0425}" dt="2021-10-29T13:17:25.410" v="80"/>
          <pc:sldLayoutMkLst>
            <pc:docMk/>
            <pc:sldMasterMk cId="1695311129" sldId="2147483836"/>
            <pc:sldLayoutMk cId="3210842429" sldId="2147483833"/>
          </pc:sldLayoutMkLst>
        </pc:sldLayoutChg>
        <pc:sldLayoutChg chg="add">
          <pc:chgData name="Liliana Georgeta Guraliuc (1811989)" userId="S::1811989@student.uwtsd.ac.uk::0524e379-0d1b-49c9-9b36-6d38d5dd7c39" providerId="AD" clId="Web-{2E432EF9-1A9C-4C4A-B8A1-E848F57B0425}" dt="2021-10-29T13:17:25.410" v="80"/>
          <pc:sldLayoutMkLst>
            <pc:docMk/>
            <pc:sldMasterMk cId="1695311129" sldId="2147483836"/>
            <pc:sldLayoutMk cId="2096857707" sldId="2147483834"/>
          </pc:sldLayoutMkLst>
        </pc:sldLayoutChg>
        <pc:sldLayoutChg chg="add">
          <pc:chgData name="Liliana Georgeta Guraliuc (1811989)" userId="S::1811989@student.uwtsd.ac.uk::0524e379-0d1b-49c9-9b36-6d38d5dd7c39" providerId="AD" clId="Web-{2E432EF9-1A9C-4C4A-B8A1-E848F57B0425}" dt="2021-10-29T13:17:25.410" v="80"/>
          <pc:sldLayoutMkLst>
            <pc:docMk/>
            <pc:sldMasterMk cId="1695311129" sldId="2147483836"/>
            <pc:sldLayoutMk cId="2779432467" sldId="2147483835"/>
          </pc:sldLayoutMkLst>
        </pc:sldLayoutChg>
      </pc:sldMasterChg>
    </pc:docChg>
  </pc:docChgLst>
  <pc:docChgLst>
    <pc:chgData name="Liliana Georgeta Guraliuc (1811989)" userId="S::1811989@student.uwtsd.ac.uk::0524e379-0d1b-49c9-9b36-6d38d5dd7c39" providerId="AD" clId="Web-{1A39B136-5702-4545-2F50-67D9BAC4A07E}"/>
    <pc:docChg chg="addSld delSld modSld sldOrd">
      <pc:chgData name="Liliana Georgeta Guraliuc (1811989)" userId="S::1811989@student.uwtsd.ac.uk::0524e379-0d1b-49c9-9b36-6d38d5dd7c39" providerId="AD" clId="Web-{1A39B136-5702-4545-2F50-67D9BAC4A07E}" dt="2021-11-10T20:48:17.337" v="837" actId="20577"/>
      <pc:docMkLst>
        <pc:docMk/>
      </pc:docMkLst>
      <pc:sldChg chg="modSp">
        <pc:chgData name="Liliana Georgeta Guraliuc (1811989)" userId="S::1811989@student.uwtsd.ac.uk::0524e379-0d1b-49c9-9b36-6d38d5dd7c39" providerId="AD" clId="Web-{1A39B136-5702-4545-2F50-67D9BAC4A07E}" dt="2021-11-10T20:32:33.783" v="754" actId="1076"/>
        <pc:sldMkLst>
          <pc:docMk/>
          <pc:sldMk cId="4262868419" sldId="256"/>
        </pc:sldMkLst>
        <pc:spChg chg="mod">
          <ac:chgData name="Liliana Georgeta Guraliuc (1811989)" userId="S::1811989@student.uwtsd.ac.uk::0524e379-0d1b-49c9-9b36-6d38d5dd7c39" providerId="AD" clId="Web-{1A39B136-5702-4545-2F50-67D9BAC4A07E}" dt="2021-11-10T20:32:33.783" v="754" actId="1076"/>
          <ac:spMkLst>
            <pc:docMk/>
            <pc:sldMk cId="4262868419" sldId="256"/>
            <ac:spMk id="2" creationId="{70752FD7-76EF-4EBF-8807-5A08A9C8EA09}"/>
          </ac:spMkLst>
        </pc:spChg>
        <pc:spChg chg="mod">
          <ac:chgData name="Liliana Georgeta Guraliuc (1811989)" userId="S::1811989@student.uwtsd.ac.uk::0524e379-0d1b-49c9-9b36-6d38d5dd7c39" providerId="AD" clId="Web-{1A39B136-5702-4545-2F50-67D9BAC4A07E}" dt="2021-11-10T20:30:31.014" v="749" actId="20577"/>
          <ac:spMkLst>
            <pc:docMk/>
            <pc:sldMk cId="4262868419" sldId="256"/>
            <ac:spMk id="3" creationId="{F4C8D8C1-1062-49B2-BB56-D9F8E5DA6EB6}"/>
          </ac:spMkLst>
        </pc:spChg>
        <pc:picChg chg="mod">
          <ac:chgData name="Liliana Georgeta Guraliuc (1811989)" userId="S::1811989@student.uwtsd.ac.uk::0524e379-0d1b-49c9-9b36-6d38d5dd7c39" providerId="AD" clId="Web-{1A39B136-5702-4545-2F50-67D9BAC4A07E}" dt="2021-11-10T20:31:55.469" v="753" actId="1076"/>
          <ac:picMkLst>
            <pc:docMk/>
            <pc:sldMk cId="4262868419" sldId="256"/>
            <ac:picMk id="4" creationId="{F50D808C-EE62-44DB-902B-A50923F5957F}"/>
          </ac:picMkLst>
        </pc:picChg>
      </pc:sldChg>
      <pc:sldChg chg="addSp modSp">
        <pc:chgData name="Liliana Georgeta Guraliuc (1811989)" userId="S::1811989@student.uwtsd.ac.uk::0524e379-0d1b-49c9-9b36-6d38d5dd7c39" providerId="AD" clId="Web-{1A39B136-5702-4545-2F50-67D9BAC4A07E}" dt="2021-11-10T20:48:17.337" v="837" actId="20577"/>
        <pc:sldMkLst>
          <pc:docMk/>
          <pc:sldMk cId="2269529621" sldId="257"/>
        </pc:sldMkLst>
        <pc:spChg chg="mod">
          <ac:chgData name="Liliana Georgeta Guraliuc (1811989)" userId="S::1811989@student.uwtsd.ac.uk::0524e379-0d1b-49c9-9b36-6d38d5dd7c39" providerId="AD" clId="Web-{1A39B136-5702-4545-2F50-67D9BAC4A07E}" dt="2021-11-10T20:48:17.337" v="837" actId="20577"/>
          <ac:spMkLst>
            <pc:docMk/>
            <pc:sldMk cId="2269529621" sldId="257"/>
            <ac:spMk id="3" creationId="{DD0D09F9-2EE7-404B-B417-B12229E811D6}"/>
          </ac:spMkLst>
        </pc:spChg>
        <pc:picChg chg="add mod">
          <ac:chgData name="Liliana Georgeta Guraliuc (1811989)" userId="S::1811989@student.uwtsd.ac.uk::0524e379-0d1b-49c9-9b36-6d38d5dd7c39" providerId="AD" clId="Web-{1A39B136-5702-4545-2F50-67D9BAC4A07E}" dt="2021-11-10T20:43:07.876" v="820" actId="1076"/>
          <ac:picMkLst>
            <pc:docMk/>
            <pc:sldMk cId="2269529621" sldId="257"/>
            <ac:picMk id="2" creationId="{6A58ACE2-8B8F-4CD6-A2C2-1A33D0E43F10}"/>
          </ac:picMkLst>
        </pc:picChg>
      </pc:sldChg>
      <pc:sldChg chg="modSp">
        <pc:chgData name="Liliana Georgeta Guraliuc (1811989)" userId="S::1811989@student.uwtsd.ac.uk::0524e379-0d1b-49c9-9b36-6d38d5dd7c39" providerId="AD" clId="Web-{1A39B136-5702-4545-2F50-67D9BAC4A07E}" dt="2021-11-10T20:45:57.990" v="827" actId="20577"/>
        <pc:sldMkLst>
          <pc:docMk/>
          <pc:sldMk cId="1266450058" sldId="258"/>
        </pc:sldMkLst>
        <pc:spChg chg="mod">
          <ac:chgData name="Liliana Georgeta Guraliuc (1811989)" userId="S::1811989@student.uwtsd.ac.uk::0524e379-0d1b-49c9-9b36-6d38d5dd7c39" providerId="AD" clId="Web-{1A39B136-5702-4545-2F50-67D9BAC4A07E}" dt="2021-11-10T20:45:57.990" v="827" actId="20577"/>
          <ac:spMkLst>
            <pc:docMk/>
            <pc:sldMk cId="1266450058" sldId="258"/>
            <ac:spMk id="3" creationId="{0B0E357F-B051-4128-96AC-578CEA409AFB}"/>
          </ac:spMkLst>
        </pc:spChg>
      </pc:sldChg>
      <pc:sldChg chg="modSp">
        <pc:chgData name="Liliana Georgeta Guraliuc (1811989)" userId="S::1811989@student.uwtsd.ac.uk::0524e379-0d1b-49c9-9b36-6d38d5dd7c39" providerId="AD" clId="Web-{1A39B136-5702-4545-2F50-67D9BAC4A07E}" dt="2021-11-10T20:43:20.408" v="822" actId="20577"/>
        <pc:sldMkLst>
          <pc:docMk/>
          <pc:sldMk cId="2238303866" sldId="260"/>
        </pc:sldMkLst>
        <pc:spChg chg="mod">
          <ac:chgData name="Liliana Georgeta Guraliuc (1811989)" userId="S::1811989@student.uwtsd.ac.uk::0524e379-0d1b-49c9-9b36-6d38d5dd7c39" providerId="AD" clId="Web-{1A39B136-5702-4545-2F50-67D9BAC4A07E}" dt="2021-11-10T20:43:20.408" v="822" actId="20577"/>
          <ac:spMkLst>
            <pc:docMk/>
            <pc:sldMk cId="2238303866" sldId="260"/>
            <ac:spMk id="3" creationId="{E57CB1F4-1D5A-4576-B8EC-0F3488E2521D}"/>
          </ac:spMkLst>
        </pc:spChg>
      </pc:sldChg>
      <pc:sldChg chg="modSp ord">
        <pc:chgData name="Liliana Georgeta Guraliuc (1811989)" userId="S::1811989@student.uwtsd.ac.uk::0524e379-0d1b-49c9-9b36-6d38d5dd7c39" providerId="AD" clId="Web-{1A39B136-5702-4545-2F50-67D9BAC4A07E}" dt="2021-11-10T18:34:37.284" v="435"/>
        <pc:sldMkLst>
          <pc:docMk/>
          <pc:sldMk cId="2939183388" sldId="261"/>
        </pc:sldMkLst>
        <pc:picChg chg="mod">
          <ac:chgData name="Liliana Georgeta Guraliuc (1811989)" userId="S::1811989@student.uwtsd.ac.uk::0524e379-0d1b-49c9-9b36-6d38d5dd7c39" providerId="AD" clId="Web-{1A39B136-5702-4545-2F50-67D9BAC4A07E}" dt="2021-11-10T18:15:17.350" v="176" actId="14100"/>
          <ac:picMkLst>
            <pc:docMk/>
            <pc:sldMk cId="2939183388" sldId="261"/>
            <ac:picMk id="2" creationId="{39D529FA-833C-4160-A3A4-BF09F9DBAAC7}"/>
          </ac:picMkLst>
        </pc:picChg>
      </pc:sldChg>
      <pc:sldChg chg="modSp ord">
        <pc:chgData name="Liliana Georgeta Guraliuc (1811989)" userId="S::1811989@student.uwtsd.ac.uk::0524e379-0d1b-49c9-9b36-6d38d5dd7c39" providerId="AD" clId="Web-{1A39B136-5702-4545-2F50-67D9BAC4A07E}" dt="2021-11-10T20:43:35.392" v="824" actId="20577"/>
        <pc:sldMkLst>
          <pc:docMk/>
          <pc:sldMk cId="3354731711" sldId="262"/>
        </pc:sldMkLst>
        <pc:spChg chg="mod">
          <ac:chgData name="Liliana Georgeta Guraliuc (1811989)" userId="S::1811989@student.uwtsd.ac.uk::0524e379-0d1b-49c9-9b36-6d38d5dd7c39" providerId="AD" clId="Web-{1A39B136-5702-4545-2F50-67D9BAC4A07E}" dt="2021-11-10T20:43:35.392" v="824" actId="20577"/>
          <ac:spMkLst>
            <pc:docMk/>
            <pc:sldMk cId="3354731711" sldId="262"/>
            <ac:spMk id="3" creationId="{3B04E857-CDBB-4BFD-B8EB-A8CA5EAD1E4C}"/>
          </ac:spMkLst>
        </pc:spChg>
      </pc:sldChg>
      <pc:sldChg chg="addSp delSp modSp ord">
        <pc:chgData name="Liliana Georgeta Guraliuc (1811989)" userId="S::1811989@student.uwtsd.ac.uk::0524e379-0d1b-49c9-9b36-6d38d5dd7c39" providerId="AD" clId="Web-{1A39B136-5702-4545-2F50-67D9BAC4A07E}" dt="2021-11-10T20:44:06.081" v="826" actId="20577"/>
        <pc:sldMkLst>
          <pc:docMk/>
          <pc:sldMk cId="1311021214" sldId="263"/>
        </pc:sldMkLst>
        <pc:spChg chg="add del">
          <ac:chgData name="Liliana Georgeta Guraliuc (1811989)" userId="S::1811989@student.uwtsd.ac.uk::0524e379-0d1b-49c9-9b36-6d38d5dd7c39" providerId="AD" clId="Web-{1A39B136-5702-4545-2F50-67D9BAC4A07E}" dt="2021-11-10T19:58:44.156" v="637"/>
          <ac:spMkLst>
            <pc:docMk/>
            <pc:sldMk cId="1311021214" sldId="263"/>
            <ac:spMk id="2" creationId="{12BD3A7E-DAC0-46D7-87F4-8DD8AD9015D1}"/>
          </ac:spMkLst>
        </pc:spChg>
        <pc:spChg chg="del mod">
          <ac:chgData name="Liliana Georgeta Guraliuc (1811989)" userId="S::1811989@student.uwtsd.ac.uk::0524e379-0d1b-49c9-9b36-6d38d5dd7c39" providerId="AD" clId="Web-{1A39B136-5702-4545-2F50-67D9BAC4A07E}" dt="2021-11-10T18:31:15.732" v="399"/>
          <ac:spMkLst>
            <pc:docMk/>
            <pc:sldMk cId="1311021214" sldId="263"/>
            <ac:spMk id="3" creationId="{57DF529D-44C0-486E-A254-A6B96C8DB12D}"/>
          </ac:spMkLst>
        </pc:spChg>
        <pc:spChg chg="mod">
          <ac:chgData name="Liliana Georgeta Guraliuc (1811989)" userId="S::1811989@student.uwtsd.ac.uk::0524e379-0d1b-49c9-9b36-6d38d5dd7c39" providerId="AD" clId="Web-{1A39B136-5702-4545-2F50-67D9BAC4A07E}" dt="2021-11-10T19:58:57.343" v="638" actId="14100"/>
          <ac:spMkLst>
            <pc:docMk/>
            <pc:sldMk cId="1311021214" sldId="263"/>
            <ac:spMk id="5" creationId="{B1C723DB-548E-4508-B8AF-1306147B655D}"/>
          </ac:spMkLst>
        </pc:spChg>
        <pc:spChg chg="add mod">
          <ac:chgData name="Liliana Georgeta Guraliuc (1811989)" userId="S::1811989@student.uwtsd.ac.uk::0524e379-0d1b-49c9-9b36-6d38d5dd7c39" providerId="AD" clId="Web-{1A39B136-5702-4545-2F50-67D9BAC4A07E}" dt="2021-11-10T20:44:06.081" v="826" actId="20577"/>
          <ac:spMkLst>
            <pc:docMk/>
            <pc:sldMk cId="1311021214" sldId="263"/>
            <ac:spMk id="6" creationId="{C28AF402-3818-4439-ADED-0D1248649595}"/>
          </ac:spMkLst>
        </pc:spChg>
        <pc:spChg chg="add del">
          <ac:chgData name="Liliana Georgeta Guraliuc (1811989)" userId="S::1811989@student.uwtsd.ac.uk::0524e379-0d1b-49c9-9b36-6d38d5dd7c39" providerId="AD" clId="Web-{1A39B136-5702-4545-2F50-67D9BAC4A07E}" dt="2021-11-10T20:00:08.408" v="653"/>
          <ac:spMkLst>
            <pc:docMk/>
            <pc:sldMk cId="1311021214" sldId="263"/>
            <ac:spMk id="7" creationId="{C28AF402-3818-4439-ADED-0D1248649595}"/>
          </ac:spMkLst>
        </pc:spChg>
        <pc:spChg chg="add del">
          <ac:chgData name="Liliana Georgeta Guraliuc (1811989)" userId="S::1811989@student.uwtsd.ac.uk::0524e379-0d1b-49c9-9b36-6d38d5dd7c39" providerId="AD" clId="Web-{1A39B136-5702-4545-2F50-67D9BAC4A07E}" dt="2021-11-10T20:00:02.282" v="652"/>
          <ac:spMkLst>
            <pc:docMk/>
            <pc:sldMk cId="1311021214" sldId="263"/>
            <ac:spMk id="8" creationId="{C28AF402-3818-4439-ADED-0D1248649595}"/>
          </ac:spMkLst>
        </pc:spChg>
        <pc:picChg chg="mod">
          <ac:chgData name="Liliana Georgeta Guraliuc (1811989)" userId="S::1811989@student.uwtsd.ac.uk::0524e379-0d1b-49c9-9b36-6d38d5dd7c39" providerId="AD" clId="Web-{1A39B136-5702-4545-2F50-67D9BAC4A07E}" dt="2021-11-10T20:02:03.598" v="671" actId="1076"/>
          <ac:picMkLst>
            <pc:docMk/>
            <pc:sldMk cId="1311021214" sldId="263"/>
            <ac:picMk id="4" creationId="{BCBBC1FB-A55E-4B2D-8B24-CF7290C40038}"/>
          </ac:picMkLst>
        </pc:picChg>
      </pc:sldChg>
      <pc:sldChg chg="modSp">
        <pc:chgData name="Liliana Georgeta Guraliuc (1811989)" userId="S::1811989@student.uwtsd.ac.uk::0524e379-0d1b-49c9-9b36-6d38d5dd7c39" providerId="AD" clId="Web-{1A39B136-5702-4545-2F50-67D9BAC4A07E}" dt="2021-11-10T20:43:28.705" v="823" actId="20577"/>
        <pc:sldMkLst>
          <pc:docMk/>
          <pc:sldMk cId="1497340390" sldId="264"/>
        </pc:sldMkLst>
        <pc:spChg chg="mod">
          <ac:chgData name="Liliana Georgeta Guraliuc (1811989)" userId="S::1811989@student.uwtsd.ac.uk::0524e379-0d1b-49c9-9b36-6d38d5dd7c39" providerId="AD" clId="Web-{1A39B136-5702-4545-2F50-67D9BAC4A07E}" dt="2021-11-10T20:43:28.705" v="823" actId="20577"/>
          <ac:spMkLst>
            <pc:docMk/>
            <pc:sldMk cId="1497340390" sldId="264"/>
            <ac:spMk id="3" creationId="{C8C7E277-7467-4F0E-9893-34E8A2076C41}"/>
          </ac:spMkLst>
        </pc:spChg>
        <pc:picChg chg="mod">
          <ac:chgData name="Liliana Georgeta Guraliuc (1811989)" userId="S::1811989@student.uwtsd.ac.uk::0524e379-0d1b-49c9-9b36-6d38d5dd7c39" providerId="AD" clId="Web-{1A39B136-5702-4545-2F50-67D9BAC4A07E}" dt="2021-11-10T20:07:39.247" v="700" actId="1076"/>
          <ac:picMkLst>
            <pc:docMk/>
            <pc:sldMk cId="1497340390" sldId="264"/>
            <ac:picMk id="4" creationId="{6BDD5C72-F730-4929-BAEC-964D5755EC96}"/>
          </ac:picMkLst>
        </pc:picChg>
      </pc:sldChg>
      <pc:sldChg chg="addSp delSp modSp">
        <pc:chgData name="Liliana Georgeta Guraliuc (1811989)" userId="S::1811989@student.uwtsd.ac.uk::0524e379-0d1b-49c9-9b36-6d38d5dd7c39" providerId="AD" clId="Web-{1A39B136-5702-4545-2F50-67D9BAC4A07E}" dt="2021-11-10T20:43:43.346" v="825" actId="20577"/>
        <pc:sldMkLst>
          <pc:docMk/>
          <pc:sldMk cId="3196822982" sldId="265"/>
        </pc:sldMkLst>
        <pc:spChg chg="add del">
          <ac:chgData name="Liliana Georgeta Guraliuc (1811989)" userId="S::1811989@student.uwtsd.ac.uk::0524e379-0d1b-49c9-9b36-6d38d5dd7c39" providerId="AD" clId="Web-{1A39B136-5702-4545-2F50-67D9BAC4A07E}" dt="2021-11-10T18:53:52.655" v="537"/>
          <ac:spMkLst>
            <pc:docMk/>
            <pc:sldMk cId="3196822982" sldId="265"/>
            <ac:spMk id="2" creationId="{7C93A9E4-C3AC-4721-B89A-14E7A14E5E15}"/>
          </ac:spMkLst>
        </pc:spChg>
        <pc:spChg chg="mod">
          <ac:chgData name="Liliana Georgeta Guraliuc (1811989)" userId="S::1811989@student.uwtsd.ac.uk::0524e379-0d1b-49c9-9b36-6d38d5dd7c39" providerId="AD" clId="Web-{1A39B136-5702-4545-2F50-67D9BAC4A07E}" dt="2021-11-10T20:43:43.346" v="825" actId="20577"/>
          <ac:spMkLst>
            <pc:docMk/>
            <pc:sldMk cId="3196822982" sldId="265"/>
            <ac:spMk id="3" creationId="{39A87DE1-8033-4D4C-BD22-267B060E27EE}"/>
          </ac:spMkLst>
        </pc:spChg>
      </pc:sldChg>
      <pc:sldChg chg="modSp">
        <pc:chgData name="Liliana Georgeta Guraliuc (1811989)" userId="S::1811989@student.uwtsd.ac.uk::0524e379-0d1b-49c9-9b36-6d38d5dd7c39" providerId="AD" clId="Web-{1A39B136-5702-4545-2F50-67D9BAC4A07E}" dt="2021-11-10T20:15:36.196" v="709" actId="20577"/>
        <pc:sldMkLst>
          <pc:docMk/>
          <pc:sldMk cId="873370405" sldId="266"/>
        </pc:sldMkLst>
        <pc:spChg chg="mod">
          <ac:chgData name="Liliana Georgeta Guraliuc (1811989)" userId="S::1811989@student.uwtsd.ac.uk::0524e379-0d1b-49c9-9b36-6d38d5dd7c39" providerId="AD" clId="Web-{1A39B136-5702-4545-2F50-67D9BAC4A07E}" dt="2021-11-10T20:15:36.196" v="709" actId="20577"/>
          <ac:spMkLst>
            <pc:docMk/>
            <pc:sldMk cId="873370405" sldId="266"/>
            <ac:spMk id="3" creationId="{ED1C2A04-5B3E-42CF-8796-E4B2F6343FD7}"/>
          </ac:spMkLst>
        </pc:spChg>
      </pc:sldChg>
      <pc:sldChg chg="modSp">
        <pc:chgData name="Liliana Georgeta Guraliuc (1811989)" userId="S::1811989@student.uwtsd.ac.uk::0524e379-0d1b-49c9-9b36-6d38d5dd7c39" providerId="AD" clId="Web-{1A39B136-5702-4545-2F50-67D9BAC4A07E}" dt="2021-11-10T20:41:58.859" v="811" actId="20577"/>
        <pc:sldMkLst>
          <pc:docMk/>
          <pc:sldMk cId="4101364720" sldId="267"/>
        </pc:sldMkLst>
        <pc:spChg chg="mod">
          <ac:chgData name="Liliana Georgeta Guraliuc (1811989)" userId="S::1811989@student.uwtsd.ac.uk::0524e379-0d1b-49c9-9b36-6d38d5dd7c39" providerId="AD" clId="Web-{1A39B136-5702-4545-2F50-67D9BAC4A07E}" dt="2021-11-10T20:41:58.859" v="811" actId="20577"/>
          <ac:spMkLst>
            <pc:docMk/>
            <pc:sldMk cId="4101364720" sldId="267"/>
            <ac:spMk id="3" creationId="{C3AC80C4-2140-4157-BC98-8C1A71B8DC94}"/>
          </ac:spMkLst>
        </pc:spChg>
      </pc:sldChg>
      <pc:sldChg chg="modSp del">
        <pc:chgData name="Liliana Georgeta Guraliuc (1811989)" userId="S::1811989@student.uwtsd.ac.uk::0524e379-0d1b-49c9-9b36-6d38d5dd7c39" providerId="AD" clId="Web-{1A39B136-5702-4545-2F50-67D9BAC4A07E}" dt="2021-11-10T20:26:50.399" v="717"/>
        <pc:sldMkLst>
          <pc:docMk/>
          <pc:sldMk cId="2082238036" sldId="268"/>
        </pc:sldMkLst>
        <pc:spChg chg="mod">
          <ac:chgData name="Liliana Georgeta Guraliuc (1811989)" userId="S::1811989@student.uwtsd.ac.uk::0524e379-0d1b-49c9-9b36-6d38d5dd7c39" providerId="AD" clId="Web-{1A39B136-5702-4545-2F50-67D9BAC4A07E}" dt="2021-11-10T20:25:56.695" v="716" actId="20577"/>
          <ac:spMkLst>
            <pc:docMk/>
            <pc:sldMk cId="2082238036" sldId="268"/>
            <ac:spMk id="3" creationId="{EF0C72FE-2DA0-4E4E-BCBB-D30168640E50}"/>
          </ac:spMkLst>
        </pc:spChg>
      </pc:sldChg>
      <pc:sldChg chg="modSp del">
        <pc:chgData name="Liliana Georgeta Guraliuc (1811989)" userId="S::1811989@student.uwtsd.ac.uk::0524e379-0d1b-49c9-9b36-6d38d5dd7c39" providerId="AD" clId="Web-{1A39B136-5702-4545-2F50-67D9BAC4A07E}" dt="2021-11-10T20:28:10.761" v="726"/>
        <pc:sldMkLst>
          <pc:docMk/>
          <pc:sldMk cId="3003600729" sldId="269"/>
        </pc:sldMkLst>
        <pc:spChg chg="mod">
          <ac:chgData name="Liliana Georgeta Guraliuc (1811989)" userId="S::1811989@student.uwtsd.ac.uk::0524e379-0d1b-49c9-9b36-6d38d5dd7c39" providerId="AD" clId="Web-{1A39B136-5702-4545-2F50-67D9BAC4A07E}" dt="2021-11-10T20:18:44.888" v="712" actId="20577"/>
          <ac:spMkLst>
            <pc:docMk/>
            <pc:sldMk cId="3003600729" sldId="269"/>
            <ac:spMk id="3" creationId="{58A5355A-FE72-4798-9EC2-C76EAD78EBBB}"/>
          </ac:spMkLst>
        </pc:spChg>
      </pc:sldChg>
      <pc:sldChg chg="new del mod modShow">
        <pc:chgData name="Liliana Georgeta Guraliuc (1811989)" userId="S::1811989@student.uwtsd.ac.uk::0524e379-0d1b-49c9-9b36-6d38d5dd7c39" providerId="AD" clId="Web-{1A39B136-5702-4545-2F50-67D9BAC4A07E}" dt="2021-11-10T19:49:26.486" v="627"/>
        <pc:sldMkLst>
          <pc:docMk/>
          <pc:sldMk cId="666443946" sldId="270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2A76F12D-2985-47C3-A07C-9F03DD159D54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4F83A19-1DC2-46DB-B3A1-ECF7C417E9ED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C9919E1-43AC-4CED-9500-DF4C100BDBF7}" type="datetimeFigureOut">
              <a:rPr lang="en-US" smtClean="0"/>
              <a:t>11/10/2021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A3D6289-F1C3-4041-A186-E428808BD1C6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E17ECA2-D3CC-4290-9914-977FED6D3657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0D98A85-43CB-4CDC-8FF1-647F52B29F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109136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49B7A66-B7EB-42C9-B5DD-873741A09959}" type="datetimeFigureOut">
              <a:rPr lang="en-US" smtClean="0"/>
              <a:t>11/10/2021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F3B4569-3B6E-468D-B981-DA515F47BCE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82088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3B4569-3B6E-468D-B981-DA515F47BCE4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656962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577394-0A20-4CF6-9066-CFC2C1C9D3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359149" y="389840"/>
            <a:ext cx="8281987" cy="2954655"/>
          </a:xfrm>
        </p:spPr>
        <p:txBody>
          <a:bodyPr anchor="t" anchorCtr="0">
            <a:normAutofit/>
          </a:bodyPr>
          <a:lstStyle>
            <a:lvl1pPr algn="l">
              <a:lnSpc>
                <a:spcPct val="100000"/>
              </a:lnSpc>
              <a:defRPr sz="6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F10971F-8922-4B23-9C80-0643D7E3502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359149" y="3536951"/>
            <a:ext cx="8281989" cy="2555874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tx1">
                    <a:alpha val="8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1BC074-1090-47AF-BDE8-3859BF574B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EA7947-E287-4738-8C82-07CE4F01EF03}" type="datetime2">
              <a:rPr lang="en-US" smtClean="0"/>
              <a:t>Wednesday, November 10, 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D6522F-D41A-4734-8BD1-BD6E5A37D0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4D4206-406C-42A3-BBD4-44C0431809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82184FF4-7029-4ED7-813A-192E60608764}"/>
              </a:ext>
            </a:extLst>
          </p:cNvPr>
          <p:cNvSpPr>
            <a:spLocks noChangeAspect="1"/>
          </p:cNvSpPr>
          <p:nvPr/>
        </p:nvSpPr>
        <p:spPr>
          <a:xfrm rot="2700000">
            <a:off x="612445" y="481888"/>
            <a:ext cx="1080000" cy="1262947"/>
          </a:xfrm>
          <a:custGeom>
            <a:avLst/>
            <a:gdLst>
              <a:gd name="connsiteX0" fmla="*/ 540000 w 1080000"/>
              <a:gd name="connsiteY0" fmla="*/ 0 h 1262947"/>
              <a:gd name="connsiteX1" fmla="*/ 1080000 w 1080000"/>
              <a:gd name="connsiteY1" fmla="*/ 931034 h 1262947"/>
              <a:gd name="connsiteX2" fmla="*/ 1064374 w 1080000"/>
              <a:gd name="connsiteY2" fmla="*/ 931034 h 1262947"/>
              <a:gd name="connsiteX3" fmla="*/ 1069029 w 1080000"/>
              <a:gd name="connsiteY3" fmla="*/ 938533 h 1262947"/>
              <a:gd name="connsiteX4" fmla="*/ 1080000 w 1080000"/>
              <a:gd name="connsiteY4" fmla="*/ 992947 h 1262947"/>
              <a:gd name="connsiteX5" fmla="*/ 540000 w 1080000"/>
              <a:gd name="connsiteY5" fmla="*/ 1262947 h 1262947"/>
              <a:gd name="connsiteX6" fmla="*/ 0 w 1080000"/>
              <a:gd name="connsiteY6" fmla="*/ 992947 h 1262947"/>
              <a:gd name="connsiteX7" fmla="*/ 10971 w 1080000"/>
              <a:gd name="connsiteY7" fmla="*/ 938533 h 1262947"/>
              <a:gd name="connsiteX8" fmla="*/ 15626 w 1080000"/>
              <a:gd name="connsiteY8" fmla="*/ 931034 h 1262947"/>
              <a:gd name="connsiteX9" fmla="*/ 0 w 1080000"/>
              <a:gd name="connsiteY9" fmla="*/ 931034 h 1262947"/>
              <a:gd name="connsiteX0" fmla="*/ 540000 w 1080000"/>
              <a:gd name="connsiteY0" fmla="*/ 0 h 1262947"/>
              <a:gd name="connsiteX1" fmla="*/ 1080000 w 1080000"/>
              <a:gd name="connsiteY1" fmla="*/ 931034 h 1262947"/>
              <a:gd name="connsiteX2" fmla="*/ 1064374 w 1080000"/>
              <a:gd name="connsiteY2" fmla="*/ 931034 h 1262947"/>
              <a:gd name="connsiteX3" fmla="*/ 1069029 w 1080000"/>
              <a:gd name="connsiteY3" fmla="*/ 938533 h 1262947"/>
              <a:gd name="connsiteX4" fmla="*/ 1080000 w 1080000"/>
              <a:gd name="connsiteY4" fmla="*/ 992947 h 1262947"/>
              <a:gd name="connsiteX5" fmla="*/ 540000 w 1080000"/>
              <a:gd name="connsiteY5" fmla="*/ 1262947 h 1262947"/>
              <a:gd name="connsiteX6" fmla="*/ 0 w 1080000"/>
              <a:gd name="connsiteY6" fmla="*/ 992947 h 1262947"/>
              <a:gd name="connsiteX7" fmla="*/ 10971 w 1080000"/>
              <a:gd name="connsiteY7" fmla="*/ 938533 h 1262947"/>
              <a:gd name="connsiteX8" fmla="*/ 15626 w 1080000"/>
              <a:gd name="connsiteY8" fmla="*/ 931034 h 1262947"/>
              <a:gd name="connsiteX9" fmla="*/ 540000 w 1080000"/>
              <a:gd name="connsiteY9" fmla="*/ 0 h 1262947"/>
              <a:gd name="connsiteX0" fmla="*/ 540000 w 1080000"/>
              <a:gd name="connsiteY0" fmla="*/ 0 h 1262947"/>
              <a:gd name="connsiteX1" fmla="*/ 1064374 w 1080000"/>
              <a:gd name="connsiteY1" fmla="*/ 931034 h 1262947"/>
              <a:gd name="connsiteX2" fmla="*/ 1069029 w 1080000"/>
              <a:gd name="connsiteY2" fmla="*/ 938533 h 1262947"/>
              <a:gd name="connsiteX3" fmla="*/ 1080000 w 1080000"/>
              <a:gd name="connsiteY3" fmla="*/ 992947 h 1262947"/>
              <a:gd name="connsiteX4" fmla="*/ 540000 w 1080000"/>
              <a:gd name="connsiteY4" fmla="*/ 1262947 h 1262947"/>
              <a:gd name="connsiteX5" fmla="*/ 0 w 1080000"/>
              <a:gd name="connsiteY5" fmla="*/ 992947 h 1262947"/>
              <a:gd name="connsiteX6" fmla="*/ 10971 w 1080000"/>
              <a:gd name="connsiteY6" fmla="*/ 938533 h 1262947"/>
              <a:gd name="connsiteX7" fmla="*/ 15626 w 1080000"/>
              <a:gd name="connsiteY7" fmla="*/ 931034 h 1262947"/>
              <a:gd name="connsiteX8" fmla="*/ 540000 w 1080000"/>
              <a:gd name="connsiteY8" fmla="*/ 0 h 12629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80000" h="1262947">
                <a:moveTo>
                  <a:pt x="540000" y="0"/>
                </a:moveTo>
                <a:lnTo>
                  <a:pt x="1064374" y="931034"/>
                </a:lnTo>
                <a:lnTo>
                  <a:pt x="1069029" y="938533"/>
                </a:lnTo>
                <a:cubicBezTo>
                  <a:pt x="1076223" y="956109"/>
                  <a:pt x="1080000" y="974307"/>
                  <a:pt x="1080000" y="992947"/>
                </a:cubicBezTo>
                <a:cubicBezTo>
                  <a:pt x="1080000" y="1142064"/>
                  <a:pt x="838234" y="1262947"/>
                  <a:pt x="540000" y="1262947"/>
                </a:cubicBezTo>
                <a:cubicBezTo>
                  <a:pt x="241766" y="1262947"/>
                  <a:pt x="0" y="1142064"/>
                  <a:pt x="0" y="992947"/>
                </a:cubicBezTo>
                <a:cubicBezTo>
                  <a:pt x="0" y="974307"/>
                  <a:pt x="3778" y="956109"/>
                  <a:pt x="10971" y="938533"/>
                </a:cubicBezTo>
                <a:lnTo>
                  <a:pt x="15626" y="931034"/>
                </a:lnTo>
                <a:lnTo>
                  <a:pt x="540000" y="0"/>
                </a:lnTo>
                <a:close/>
              </a:path>
            </a:pathLst>
          </a:custGeom>
          <a:gradFill>
            <a:gsLst>
              <a:gs pos="60000">
                <a:schemeClr val="bg2">
                  <a:lumMod val="90000"/>
                  <a:lumOff val="10000"/>
                </a:schemeClr>
              </a:gs>
              <a:gs pos="30000">
                <a:schemeClr val="bg2">
                  <a:lumMod val="90000"/>
                  <a:lumOff val="10000"/>
                </a:schemeClr>
              </a:gs>
              <a:gs pos="40000">
                <a:schemeClr val="bg2">
                  <a:lumMod val="75000"/>
                  <a:lumOff val="25000"/>
                </a:schemeClr>
              </a:gs>
              <a:gs pos="100000">
                <a:schemeClr val="bg2"/>
              </a:gs>
            </a:gsLst>
            <a:lin ang="600000" scaled="0"/>
          </a:gradFill>
          <a:ln>
            <a:noFill/>
          </a:ln>
          <a:effectLst>
            <a:innerShdw blurRad="254000" dist="101600" dir="2700000">
              <a:schemeClr val="accent1">
                <a:lumMod val="60000"/>
                <a:lumOff val="40000"/>
                <a:alpha val="4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AAA7AB09-557C-41AD-9113-FF9F68FA1035}"/>
              </a:ext>
            </a:extLst>
          </p:cNvPr>
          <p:cNvSpPr/>
          <p:nvPr/>
        </p:nvSpPr>
        <p:spPr>
          <a:xfrm rot="8100000">
            <a:off x="626845" y="828962"/>
            <a:ext cx="540000" cy="1080000"/>
          </a:xfrm>
          <a:prstGeom prst="ellipse">
            <a:avLst/>
          </a:prstGeom>
          <a:gradFill>
            <a:gsLst>
              <a:gs pos="100000">
                <a:schemeClr val="bg2">
                  <a:lumMod val="90000"/>
                  <a:lumOff val="10000"/>
                </a:schemeClr>
              </a:gs>
              <a:gs pos="50000">
                <a:schemeClr val="bg2">
                  <a:lumMod val="95000"/>
                  <a:lumOff val="5000"/>
                </a:schemeClr>
              </a:gs>
            </a:gsLst>
            <a:lin ang="5400000" scaled="0"/>
          </a:gra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EF99ECAA-1F11-4937-BBA6-51935AB44C9D}"/>
              </a:ext>
            </a:extLst>
          </p:cNvPr>
          <p:cNvSpPr>
            <a:spLocks noChangeAspect="1"/>
          </p:cNvSpPr>
          <p:nvPr/>
        </p:nvSpPr>
        <p:spPr>
          <a:xfrm>
            <a:off x="1800802" y="247285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34" name="Group 33">
            <a:extLst>
              <a:ext uri="{FF2B5EF4-FFF2-40B4-BE49-F238E27FC236}">
                <a16:creationId xmlns:a16="http://schemas.microsoft.com/office/drawing/2014/main" id="{79DE9FAB-6BBA-4CFE-B67D-77B47F01ECA4}"/>
              </a:ext>
            </a:extLst>
          </p:cNvPr>
          <p:cNvGrpSpPr/>
          <p:nvPr/>
        </p:nvGrpSpPr>
        <p:grpSpPr>
          <a:xfrm>
            <a:off x="1329952" y="4524379"/>
            <a:ext cx="1980001" cy="1363916"/>
            <a:chOff x="4879602" y="3781429"/>
            <a:chExt cx="1980001" cy="1363916"/>
          </a:xfrm>
        </p:grpSpPr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79FAC916-D9BB-4794-81B4-7C47C67E850D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5005634" y="4191206"/>
              <a:ext cx="1853969" cy="926985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16200000">
                <a:schemeClr val="accent1">
                  <a:lumMod val="40000"/>
                  <a:lumOff val="6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B5CA2231-7A65-4D16-8400-A210CC41DB73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4957101" y="4052255"/>
              <a:ext cx="1853969" cy="1093090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4B089C8C-B82B-4704-88E2-E857A5E21529}"/>
                </a:ext>
              </a:extLst>
            </p:cNvPr>
            <p:cNvSpPr/>
            <p:nvPr/>
          </p:nvSpPr>
          <p:spPr>
            <a:xfrm rot="13500000" flipV="1">
              <a:off x="6040374" y="3601683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8" name="Oval 37">
              <a:extLst>
                <a:ext uri="{FF2B5EF4-FFF2-40B4-BE49-F238E27FC236}">
                  <a16:creationId xmlns:a16="http://schemas.microsoft.com/office/drawing/2014/main" id="{434B90C8-5B4D-456E-AD99-80EF748FDD72}"/>
                </a:ext>
              </a:extLst>
            </p:cNvPr>
            <p:cNvSpPr/>
            <p:nvPr/>
          </p:nvSpPr>
          <p:spPr>
            <a:xfrm rot="13500000" flipV="1">
              <a:off x="5059348" y="4582709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8808906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>
            <a:extLst>
              <a:ext uri="{FF2B5EF4-FFF2-40B4-BE49-F238E27FC236}">
                <a16:creationId xmlns:a16="http://schemas.microsoft.com/office/drawing/2014/main" id="{3BDBC526-6DCD-4FF6-8395-D8C22E46E527}"/>
              </a:ext>
            </a:extLst>
          </p:cNvPr>
          <p:cNvGrpSpPr/>
          <p:nvPr/>
        </p:nvGrpSpPr>
        <p:grpSpPr>
          <a:xfrm>
            <a:off x="613998" y="5334748"/>
            <a:ext cx="678135" cy="990000"/>
            <a:chOff x="10490969" y="1448827"/>
            <a:chExt cx="678135" cy="990000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02ECB475-568C-47AC-B16D-2E202DEB2DE0}"/>
                </a:ext>
              </a:extLst>
            </p:cNvPr>
            <p:cNvSpPr>
              <a:spLocks noChangeAspect="1"/>
            </p:cNvSpPr>
            <p:nvPr/>
          </p:nvSpPr>
          <p:spPr>
            <a:xfrm rot="2700000" flipH="1" flipV="1">
              <a:off x="10268976" y="1743588"/>
              <a:ext cx="926985" cy="463493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127000" dist="50800" dir="13500000">
                <a:schemeClr val="accent1">
                  <a:lumMod val="40000"/>
                  <a:lumOff val="6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080D8764-525A-441E-B58F-068E82F09714}"/>
                </a:ext>
              </a:extLst>
            </p:cNvPr>
            <p:cNvSpPr/>
            <p:nvPr/>
          </p:nvSpPr>
          <p:spPr>
            <a:xfrm rot="8100000" flipH="1" flipV="1">
              <a:off x="11115555" y="1939340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11196109-6F2B-4738-B2FC-2CCC753AABD4}"/>
                </a:ext>
              </a:extLst>
            </p:cNvPr>
            <p:cNvSpPr/>
            <p:nvPr/>
          </p:nvSpPr>
          <p:spPr>
            <a:xfrm rot="8100000" flipH="1" flipV="1">
              <a:off x="10625042" y="1448827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F7E468C2-69B8-470B-85E3-801A3CB1D7E2}"/>
                </a:ext>
              </a:extLst>
            </p:cNvPr>
            <p:cNvSpPr>
              <a:spLocks noChangeAspect="1"/>
            </p:cNvSpPr>
            <p:nvPr/>
          </p:nvSpPr>
          <p:spPr>
            <a:xfrm rot="2700000" flipH="1" flipV="1">
              <a:off x="10292519" y="1686748"/>
              <a:ext cx="926985" cy="530086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20000"/>
              </a:schemeClr>
            </a:solidFill>
            <a:ln>
              <a:noFill/>
            </a:ln>
            <a:effectLst>
              <a:softEdge rad="1016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1A4B040-51E3-4DA0-B21D-EEE173E753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2" y="549275"/>
            <a:ext cx="11091600" cy="1332000"/>
          </a:xfrm>
        </p:spPr>
        <p:txBody>
          <a:bodyPr vert="horz" wrap="square" lIns="0" tIns="0" rIns="0" bIns="0" rtlCol="0" anchor="t" anchorCtr="0">
            <a:normAutofit/>
          </a:bodyPr>
          <a:lstStyle>
            <a:lvl1pPr>
              <a:defRPr lang="en-US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A2CD90-429B-4A55-B6C8-DD6CE69941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0863" y="2113199"/>
            <a:ext cx="11090274" cy="39796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4EE704-5DCA-484E-85E0-0E3A7B1C50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E8C025-CD7A-4966-867E-81CF82B15267}" type="datetime2">
              <a:rPr lang="en-US" smtClean="0"/>
              <a:t>Wednesday, November 10, 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A69B66-1C18-44A2-93F7-97DED26F24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44B5A0-66FA-433A-8DC5-C097C63B4D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80261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8" name="Group 47">
            <a:extLst>
              <a:ext uri="{FF2B5EF4-FFF2-40B4-BE49-F238E27FC236}">
                <a16:creationId xmlns:a16="http://schemas.microsoft.com/office/drawing/2014/main" id="{4644CBB8-40B8-42F8-9172-07A476341DDA}"/>
              </a:ext>
            </a:extLst>
          </p:cNvPr>
          <p:cNvGrpSpPr/>
          <p:nvPr/>
        </p:nvGrpSpPr>
        <p:grpSpPr>
          <a:xfrm>
            <a:off x="356481" y="879007"/>
            <a:ext cx="734257" cy="760506"/>
            <a:chOff x="5243759" y="1363788"/>
            <a:chExt cx="734257" cy="760506"/>
          </a:xfrm>
        </p:grpSpPr>
        <p:sp>
          <p:nvSpPr>
            <p:cNvPr id="49" name="Freeform 5">
              <a:extLst>
                <a:ext uri="{FF2B5EF4-FFF2-40B4-BE49-F238E27FC236}">
                  <a16:creationId xmlns:a16="http://schemas.microsoft.com/office/drawing/2014/main" id="{35CE073E-302A-4AA7-98C7-8667DDDCFA18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356930" y="1363788"/>
              <a:ext cx="621086" cy="364601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0" name="Freeform 6">
              <a:extLst>
                <a:ext uri="{FF2B5EF4-FFF2-40B4-BE49-F238E27FC236}">
                  <a16:creationId xmlns:a16="http://schemas.microsoft.com/office/drawing/2014/main" id="{4FD1AE2F-DD70-4E93-B905-E052A23F0B1C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243759" y="1430747"/>
              <a:ext cx="305942" cy="538275"/>
            </a:xfrm>
            <a:custGeom>
              <a:avLst/>
              <a:gdLst>
                <a:gd name="T0" fmla="*/ 266 w 266"/>
                <a:gd name="T1" fmla="*/ 468 h 468"/>
                <a:gd name="T2" fmla="*/ 0 w 266"/>
                <a:gd name="T3" fmla="*/ 310 h 468"/>
                <a:gd name="T4" fmla="*/ 0 w 266"/>
                <a:gd name="T5" fmla="*/ 310 h 468"/>
                <a:gd name="T6" fmla="*/ 0 w 266"/>
                <a:gd name="T7" fmla="*/ 0 h 468"/>
                <a:gd name="T8" fmla="*/ 0 w 266"/>
                <a:gd name="T9" fmla="*/ 0 h 468"/>
                <a:gd name="T10" fmla="*/ 266 w 266"/>
                <a:gd name="T11" fmla="*/ 159 h 468"/>
                <a:gd name="T12" fmla="*/ 266 w 266"/>
                <a:gd name="T13" fmla="*/ 468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6" h="468">
                  <a:moveTo>
                    <a:pt x="266" y="468"/>
                  </a:moveTo>
                  <a:lnTo>
                    <a:pt x="0" y="310"/>
                  </a:lnTo>
                  <a:lnTo>
                    <a:pt x="0" y="3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66" y="159"/>
                  </a:lnTo>
                  <a:lnTo>
                    <a:pt x="266" y="46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980000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1" name="Freeform 8">
              <a:extLst>
                <a:ext uri="{FF2B5EF4-FFF2-40B4-BE49-F238E27FC236}">
                  <a16:creationId xmlns:a16="http://schemas.microsoft.com/office/drawing/2014/main" id="{E8D529E5-8838-47F0-98A4-2D46F11E499C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508097" y="1586019"/>
              <a:ext cx="315144" cy="538275"/>
            </a:xfrm>
            <a:custGeom>
              <a:avLst/>
              <a:gdLst>
                <a:gd name="T0" fmla="*/ 274 w 274"/>
                <a:gd name="T1" fmla="*/ 0 h 468"/>
                <a:gd name="T2" fmla="*/ 274 w 274"/>
                <a:gd name="T3" fmla="*/ 310 h 468"/>
                <a:gd name="T4" fmla="*/ 274 w 274"/>
                <a:gd name="T5" fmla="*/ 310 h 468"/>
                <a:gd name="T6" fmla="*/ 0 w 274"/>
                <a:gd name="T7" fmla="*/ 468 h 468"/>
                <a:gd name="T8" fmla="*/ 0 w 274"/>
                <a:gd name="T9" fmla="*/ 159 h 468"/>
                <a:gd name="T10" fmla="*/ 274 w 274"/>
                <a:gd name="T11" fmla="*/ 0 h 468"/>
                <a:gd name="T12" fmla="*/ 274 w 274"/>
                <a:gd name="T13" fmla="*/ 0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74" h="468">
                  <a:moveTo>
                    <a:pt x="274" y="0"/>
                  </a:moveTo>
                  <a:lnTo>
                    <a:pt x="274" y="310"/>
                  </a:lnTo>
                  <a:lnTo>
                    <a:pt x="274" y="310"/>
                  </a:lnTo>
                  <a:lnTo>
                    <a:pt x="0" y="468"/>
                  </a:lnTo>
                  <a:lnTo>
                    <a:pt x="0" y="159"/>
                  </a:lnTo>
                  <a:lnTo>
                    <a:pt x="274" y="0"/>
                  </a:lnTo>
                  <a:lnTo>
                    <a:pt x="274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254000">
                <a:schemeClr val="accent1">
                  <a:lumMod val="60000"/>
                  <a:lumOff val="40000"/>
                  <a:alpha val="6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5DA2564-D3DB-48AD-83F0-6CC6B57439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3563" y="474345"/>
            <a:ext cx="11077574" cy="2954655"/>
          </a:xfrm>
        </p:spPr>
        <p:txBody>
          <a:bodyPr vert="horz" wrap="square" lIns="0" tIns="0" rIns="0" bIns="0" rtlCol="0" anchor="b" anchorCtr="0">
            <a:normAutofit/>
          </a:bodyPr>
          <a:lstStyle>
            <a:lvl1pPr>
              <a:defRPr lang="en-US" sz="6400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403DDF-462A-45CE-931B-010AB4F73C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809929-0719-4517-94D6-FDF7F99E70F6}" type="datetime2">
              <a:rPr lang="en-US" smtClean="0"/>
              <a:t>Wednesday, November 10, 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E10702-2ACF-4768-9E91-8CB87B8959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DFA722-391E-4FCF-8E15-0D7E2EC02B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6EEA752-36DA-440B-8747-0EB2914080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66271" y="3629772"/>
            <a:ext cx="11074866" cy="2678953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0"/>
              </a:spcBef>
              <a:buNone/>
              <a:defRPr sz="2400">
                <a:solidFill>
                  <a:schemeClr val="tx1">
                    <a:alpha val="8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0BCC02B0-8581-4752-B7BC-3CE1EF17B9F7}"/>
              </a:ext>
            </a:extLst>
          </p:cNvPr>
          <p:cNvSpPr>
            <a:spLocks noChangeAspect="1"/>
          </p:cNvSpPr>
          <p:nvPr/>
        </p:nvSpPr>
        <p:spPr>
          <a:xfrm rot="18900000">
            <a:off x="11209132" y="4448189"/>
            <a:ext cx="999200" cy="1262947"/>
          </a:xfrm>
          <a:custGeom>
            <a:avLst/>
            <a:gdLst>
              <a:gd name="connsiteX0" fmla="*/ 540000 w 999200"/>
              <a:gd name="connsiteY0" fmla="*/ 0 h 1262947"/>
              <a:gd name="connsiteX1" fmla="*/ 999200 w 999200"/>
              <a:gd name="connsiteY1" fmla="*/ 815317 h 1262947"/>
              <a:gd name="connsiteX2" fmla="*/ 552185 w 999200"/>
              <a:gd name="connsiteY2" fmla="*/ 1262333 h 1262947"/>
              <a:gd name="connsiteX3" fmla="*/ 540000 w 999200"/>
              <a:gd name="connsiteY3" fmla="*/ 1262947 h 1262947"/>
              <a:gd name="connsiteX4" fmla="*/ 0 w 999200"/>
              <a:gd name="connsiteY4" fmla="*/ 992947 h 1262947"/>
              <a:gd name="connsiteX5" fmla="*/ 10971 w 999200"/>
              <a:gd name="connsiteY5" fmla="*/ 938533 h 1262947"/>
              <a:gd name="connsiteX6" fmla="*/ 15626 w 999200"/>
              <a:gd name="connsiteY6" fmla="*/ 931034 h 12629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99200" h="1262947">
                <a:moveTo>
                  <a:pt x="540000" y="0"/>
                </a:moveTo>
                <a:lnTo>
                  <a:pt x="999200" y="815317"/>
                </a:lnTo>
                <a:lnTo>
                  <a:pt x="552185" y="1262333"/>
                </a:lnTo>
                <a:lnTo>
                  <a:pt x="540000" y="1262947"/>
                </a:lnTo>
                <a:cubicBezTo>
                  <a:pt x="241766" y="1262947"/>
                  <a:pt x="0" y="1142064"/>
                  <a:pt x="0" y="992947"/>
                </a:cubicBezTo>
                <a:cubicBezTo>
                  <a:pt x="0" y="974307"/>
                  <a:pt x="3778" y="956109"/>
                  <a:pt x="10971" y="938533"/>
                </a:cubicBezTo>
                <a:lnTo>
                  <a:pt x="15626" y="931034"/>
                </a:lnTo>
                <a:close/>
              </a:path>
            </a:pathLst>
          </a:custGeom>
          <a:gradFill>
            <a:gsLst>
              <a:gs pos="60000">
                <a:schemeClr val="bg2">
                  <a:lumMod val="90000"/>
                  <a:lumOff val="10000"/>
                </a:schemeClr>
              </a:gs>
              <a:gs pos="30000">
                <a:schemeClr val="bg2">
                  <a:lumMod val="90000"/>
                  <a:lumOff val="10000"/>
                </a:schemeClr>
              </a:gs>
              <a:gs pos="40000">
                <a:schemeClr val="bg2">
                  <a:lumMod val="75000"/>
                  <a:lumOff val="25000"/>
                </a:schemeClr>
              </a:gs>
              <a:gs pos="100000">
                <a:schemeClr val="bg2"/>
              </a:gs>
            </a:gsLst>
            <a:lin ang="10200000" scaled="0"/>
          </a:gradFill>
          <a:ln>
            <a:noFill/>
          </a:ln>
          <a:effectLst>
            <a:innerShdw blurRad="254000" dist="101600" dir="4200000">
              <a:schemeClr val="accent1">
                <a:lumMod val="60000"/>
                <a:lumOff val="40000"/>
                <a:alpha val="4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43" name="Freeform: Shape 42">
            <a:extLst>
              <a:ext uri="{FF2B5EF4-FFF2-40B4-BE49-F238E27FC236}">
                <a16:creationId xmlns:a16="http://schemas.microsoft.com/office/drawing/2014/main" id="{EA0FF4DB-8180-4D26-AEAE-7ECDB670F71D}"/>
              </a:ext>
            </a:extLst>
          </p:cNvPr>
          <p:cNvSpPr/>
          <p:nvPr/>
        </p:nvSpPr>
        <p:spPr>
          <a:xfrm rot="2700000">
            <a:off x="11686937" y="4853516"/>
            <a:ext cx="540000" cy="978284"/>
          </a:xfrm>
          <a:custGeom>
            <a:avLst/>
            <a:gdLst>
              <a:gd name="connsiteX0" fmla="*/ 113288 w 540000"/>
              <a:gd name="connsiteY0" fmla="*/ 0 h 978284"/>
              <a:gd name="connsiteX1" fmla="*/ 539386 w 540000"/>
              <a:gd name="connsiteY1" fmla="*/ 426099 h 978284"/>
              <a:gd name="connsiteX2" fmla="*/ 540000 w 540000"/>
              <a:gd name="connsiteY2" fmla="*/ 438284 h 978284"/>
              <a:gd name="connsiteX3" fmla="*/ 270000 w 540000"/>
              <a:gd name="connsiteY3" fmla="*/ 978284 h 978284"/>
              <a:gd name="connsiteX4" fmla="*/ 0 w 540000"/>
              <a:gd name="connsiteY4" fmla="*/ 438284 h 978284"/>
              <a:gd name="connsiteX5" fmla="*/ 79081 w 540000"/>
              <a:gd name="connsiteY5" fmla="*/ 56446 h 9782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40000" h="978284">
                <a:moveTo>
                  <a:pt x="113288" y="0"/>
                </a:moveTo>
                <a:lnTo>
                  <a:pt x="539386" y="426099"/>
                </a:lnTo>
                <a:lnTo>
                  <a:pt x="540000" y="438284"/>
                </a:lnTo>
                <a:cubicBezTo>
                  <a:pt x="540000" y="736518"/>
                  <a:pt x="419117" y="978284"/>
                  <a:pt x="270000" y="978284"/>
                </a:cubicBezTo>
                <a:cubicBezTo>
                  <a:pt x="120883" y="978284"/>
                  <a:pt x="0" y="736518"/>
                  <a:pt x="0" y="438284"/>
                </a:cubicBezTo>
                <a:cubicBezTo>
                  <a:pt x="0" y="289167"/>
                  <a:pt x="30220" y="154167"/>
                  <a:pt x="79081" y="56446"/>
                </a:cubicBezTo>
                <a:close/>
              </a:path>
            </a:pathLst>
          </a:custGeom>
          <a:solidFill>
            <a:schemeClr val="bg2">
              <a:lumMod val="90000"/>
              <a:lumOff val="10000"/>
            </a:schemeClr>
          </a:soli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8424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val 21">
            <a:extLst>
              <a:ext uri="{FF2B5EF4-FFF2-40B4-BE49-F238E27FC236}">
                <a16:creationId xmlns:a16="http://schemas.microsoft.com/office/drawing/2014/main" id="{94729CA3-91C4-4A89-9448-A2F0E409177A}"/>
              </a:ext>
            </a:extLst>
          </p:cNvPr>
          <p:cNvSpPr>
            <a:spLocks noChangeAspect="1"/>
          </p:cNvSpPr>
          <p:nvPr/>
        </p:nvSpPr>
        <p:spPr>
          <a:xfrm>
            <a:off x="11069864" y="33337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168347B7-45FA-4A01-924D-DC385B720B3E}"/>
              </a:ext>
            </a:extLst>
          </p:cNvPr>
          <p:cNvGrpSpPr/>
          <p:nvPr/>
        </p:nvGrpSpPr>
        <p:grpSpPr>
          <a:xfrm>
            <a:off x="331786" y="5528198"/>
            <a:ext cx="631474" cy="667800"/>
            <a:chOff x="2994153" y="1378666"/>
            <a:chExt cx="631474" cy="667800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31167DA1-25D1-4E60-A62E-42B6F56A96EC}"/>
                </a:ext>
              </a:extLst>
            </p:cNvPr>
            <p:cNvSpPr>
              <a:spLocks noChangeAspect="1"/>
            </p:cNvSpPr>
            <p:nvPr/>
          </p:nvSpPr>
          <p:spPr>
            <a:xfrm rot="2700000">
              <a:off x="3039890" y="1332929"/>
              <a:ext cx="540000" cy="631474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75000"/>
                    <a:lumOff val="25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254000" dist="101600" dir="2700000">
                <a:schemeClr val="accent1">
                  <a:lumMod val="60000"/>
                  <a:lumOff val="4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6B7B7215-A661-477E-91D0-CDBE5564D2B9}"/>
                </a:ext>
              </a:extLst>
            </p:cNvPr>
            <p:cNvSpPr/>
            <p:nvPr/>
          </p:nvSpPr>
          <p:spPr>
            <a:xfrm rot="8100000">
              <a:off x="3047090" y="1506466"/>
              <a:ext cx="270000" cy="540000"/>
            </a:xfrm>
            <a:prstGeom prst="ellipse">
              <a:avLst/>
            </a:prstGeom>
            <a:gradFill>
              <a:gsLst>
                <a:gs pos="100000">
                  <a:schemeClr val="bg2">
                    <a:lumMod val="90000"/>
                    <a:lumOff val="10000"/>
                  </a:schemeClr>
                </a:gs>
                <a:gs pos="50000">
                  <a:schemeClr val="bg2">
                    <a:lumMod val="95000"/>
                    <a:lumOff val="5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978E540-142B-4A82-9C3F-E61BC190AE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5"/>
            <a:ext cx="11090274" cy="1332000"/>
          </a:xfrm>
        </p:spPr>
        <p:txBody>
          <a:bodyPr/>
          <a:lstStyle>
            <a:lvl1pPr>
              <a:lnSpc>
                <a:spcPct val="100000"/>
              </a:lnSpc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C6BF36-D4F5-4363-B440-BDAE50BBD4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50862" y="2097175"/>
            <a:ext cx="5435600" cy="39956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8362910-87AA-4E67-992D-8D4822FD89F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05538" y="2097175"/>
            <a:ext cx="5435600" cy="39956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B99A8AF-0998-4613-B1D8-C14ECBFFDF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E95673-5512-4AAA-9AEB-E00C61EC65D5}" type="datetime2">
              <a:rPr lang="en-US" smtClean="0"/>
              <a:t>Wednesday, November 10, 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6E44EAA-B8A9-4428-A9DF-1174DA9409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9E5C381-C899-4BF9-B584-2D78074D1C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68577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val 11">
            <a:extLst>
              <a:ext uri="{FF2B5EF4-FFF2-40B4-BE49-F238E27FC236}">
                <a16:creationId xmlns:a16="http://schemas.microsoft.com/office/drawing/2014/main" id="{FD65A50E-2F73-4426-8586-9731AFA2D2E0}"/>
              </a:ext>
            </a:extLst>
          </p:cNvPr>
          <p:cNvSpPr>
            <a:spLocks noChangeAspect="1"/>
          </p:cNvSpPr>
          <p:nvPr/>
        </p:nvSpPr>
        <p:spPr>
          <a:xfrm>
            <a:off x="11091612" y="5893466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B89C080-4102-49AE-BDA9-59A4A67E2486}"/>
              </a:ext>
            </a:extLst>
          </p:cNvPr>
          <p:cNvSpPr/>
          <p:nvPr/>
        </p:nvSpPr>
        <p:spPr>
          <a:xfrm>
            <a:off x="11451612" y="5827878"/>
            <a:ext cx="379049" cy="360000"/>
          </a:xfrm>
          <a:prstGeom prst="rect">
            <a:avLst/>
          </a:prstGeom>
          <a:solidFill>
            <a:schemeClr val="bg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E62014-F04C-495A-964E-6B888D49CD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2" y="549275"/>
            <a:ext cx="11097551" cy="1332000"/>
          </a:xfrm>
        </p:spPr>
        <p:txBody>
          <a:bodyPr vert="horz" wrap="square" lIns="0" tIns="0" rIns="0" bIns="0" rtlCol="0" anchor="t" anchorCtr="0">
            <a:normAutofit/>
          </a:bodyPr>
          <a:lstStyle>
            <a:lvl1pPr>
              <a:defRPr lang="en-US" sz="3200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5DF027-E633-44EE-ACA0-C205930AA93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50864" y="1881275"/>
            <a:ext cx="5437186" cy="535354"/>
          </a:xfrm>
        </p:spPr>
        <p:txBody>
          <a:bodyPr anchor="b">
            <a:normAutofit/>
          </a:bodyPr>
          <a:lstStyle>
            <a:lvl1pPr marL="0" indent="0">
              <a:buNone/>
              <a:defRPr sz="1400" b="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BA4F363-FEEF-4CD2-A18E-17AE8D48517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50863" y="2577270"/>
            <a:ext cx="5429114" cy="351555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4E50F8C-4D64-40FD-AE8C-6A1F3C2A84E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12024" y="1881275"/>
            <a:ext cx="5436392" cy="535354"/>
          </a:xfrm>
        </p:spPr>
        <p:txBody>
          <a:bodyPr vert="horz" wrap="square" lIns="0" tIns="0" rIns="0" bIns="0" rtlCol="0" anchor="b">
            <a:normAutofit/>
          </a:bodyPr>
          <a:lstStyle>
            <a:lvl1pPr>
              <a:defRPr lang="en-US" sz="1400" b="0" cap="all" spc="200" baseline="0" dirty="0">
                <a:solidFill>
                  <a:schemeClr val="tx1"/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7AC943E-DB2B-40E0-907F-8EA1404791D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12023" y="2577270"/>
            <a:ext cx="5436391" cy="351555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DCDCD5B-3F26-4AFA-8BD4-E5D8DD2AF4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3138FA-2E87-4873-8BBA-13E447C9A99A}" type="datetime2">
              <a:rPr lang="en-US" smtClean="0"/>
              <a:t>Wednesday, November 10, 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D10D1EE-83A0-4FB5-9B25-8A73DE891A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3031C35-2E5B-491D-85ED-DB42A4FE16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94324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22053C-0E9C-4159-B7C9-6AB7434391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59149" y="550799"/>
            <a:ext cx="8283313" cy="5542025"/>
          </a:xfrm>
        </p:spPr>
        <p:txBody>
          <a:bodyPr vert="horz" wrap="square" lIns="0" tIns="0" rIns="0" bIns="0" rtlCol="0" anchor="ctr" anchorCtr="0">
            <a:normAutofit/>
          </a:bodyPr>
          <a:lstStyle>
            <a:lvl1pPr>
              <a:defRPr lang="en-US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4F51F65-E111-4656-83BE-CFCDE2DD6C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5BB40A-97BD-4BFB-B639-0BFF95FDE8B7}" type="datetime2">
              <a:rPr lang="en-US" smtClean="0"/>
              <a:t>Wednesday, November 10, 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9FF82CB-2D17-4918-821E-485475CF24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B66589D-A056-4817-AE15-39D87FE131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  <p:sp>
        <p:nvSpPr>
          <p:cNvPr id="39" name="Freeform: Shape 38">
            <a:extLst>
              <a:ext uri="{FF2B5EF4-FFF2-40B4-BE49-F238E27FC236}">
                <a16:creationId xmlns:a16="http://schemas.microsoft.com/office/drawing/2014/main" id="{E489F067-39E1-4757-BC11-6169A343F2E1}"/>
              </a:ext>
            </a:extLst>
          </p:cNvPr>
          <p:cNvSpPr>
            <a:spLocks noChangeAspect="1"/>
          </p:cNvSpPr>
          <p:nvPr/>
        </p:nvSpPr>
        <p:spPr>
          <a:xfrm rot="18900000" flipV="1">
            <a:off x="-410727" y="3958416"/>
            <a:ext cx="3536330" cy="1853969"/>
          </a:xfrm>
          <a:custGeom>
            <a:avLst/>
            <a:gdLst>
              <a:gd name="connsiteX0" fmla="*/ 3536330 w 3536330"/>
              <a:gd name="connsiteY0" fmla="*/ 1853969 h 1853969"/>
              <a:gd name="connsiteX1" fmla="*/ 1682362 w 3536330"/>
              <a:gd name="connsiteY1" fmla="*/ 0 h 1853969"/>
              <a:gd name="connsiteX2" fmla="*/ 52157 w 3536330"/>
              <a:gd name="connsiteY2" fmla="*/ 970257 h 1853969"/>
              <a:gd name="connsiteX3" fmla="*/ 0 w 3536330"/>
              <a:gd name="connsiteY3" fmla="*/ 1078528 h 1853969"/>
              <a:gd name="connsiteX4" fmla="*/ 757215 w 3536330"/>
              <a:gd name="connsiteY4" fmla="*/ 1835743 h 1853969"/>
              <a:gd name="connsiteX5" fmla="*/ 774211 w 3536330"/>
              <a:gd name="connsiteY5" fmla="*/ 1667149 h 1853969"/>
              <a:gd name="connsiteX6" fmla="*/ 1682362 w 3536330"/>
              <a:gd name="connsiteY6" fmla="*/ 926985 h 1853969"/>
              <a:gd name="connsiteX7" fmla="*/ 2609345 w 3536330"/>
              <a:gd name="connsiteY7" fmla="*/ 1853969 h 18539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536330" h="1853969">
                <a:moveTo>
                  <a:pt x="3536330" y="1853969"/>
                </a:moveTo>
                <a:cubicBezTo>
                  <a:pt x="3536330" y="830051"/>
                  <a:pt x="2706280" y="0"/>
                  <a:pt x="1682362" y="0"/>
                </a:cubicBezTo>
                <a:cubicBezTo>
                  <a:pt x="978418" y="0"/>
                  <a:pt x="366107" y="392328"/>
                  <a:pt x="52157" y="970257"/>
                </a:cubicBezTo>
                <a:lnTo>
                  <a:pt x="0" y="1078528"/>
                </a:lnTo>
                <a:lnTo>
                  <a:pt x="757215" y="1835743"/>
                </a:lnTo>
                <a:lnTo>
                  <a:pt x="774211" y="1667149"/>
                </a:lnTo>
                <a:cubicBezTo>
                  <a:pt x="860649" y="1244739"/>
                  <a:pt x="1234397" y="926985"/>
                  <a:pt x="1682362" y="926985"/>
                </a:cubicBezTo>
                <a:cubicBezTo>
                  <a:pt x="2194320" y="926985"/>
                  <a:pt x="2609345" y="1342010"/>
                  <a:pt x="2609345" y="1853969"/>
                </a:cubicBezTo>
                <a:close/>
              </a:path>
            </a:pathLst>
          </a:custGeom>
          <a:gradFill flip="none" rotWithShape="1">
            <a:gsLst>
              <a:gs pos="97000">
                <a:schemeClr val="bg2"/>
              </a:gs>
              <a:gs pos="31000">
                <a:schemeClr val="bg2">
                  <a:lumMod val="90000"/>
                  <a:lumOff val="10000"/>
                </a:schemeClr>
              </a:gs>
            </a:gsLst>
            <a:lin ang="15000000" scaled="0"/>
            <a:tileRect/>
          </a:gradFill>
          <a:ln>
            <a:noFill/>
          </a:ln>
          <a:effectLst>
            <a:innerShdw blurRad="355600" dist="101600" dir="16200000">
              <a:schemeClr val="accent1">
                <a:lumMod val="60000"/>
                <a:lumOff val="40000"/>
                <a:alpha val="8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DD231011-607F-42F1-B2D9-2BA8E91CC6AF}"/>
              </a:ext>
            </a:extLst>
          </p:cNvPr>
          <p:cNvSpPr>
            <a:spLocks noChangeAspect="1"/>
          </p:cNvSpPr>
          <p:nvPr/>
        </p:nvSpPr>
        <p:spPr>
          <a:xfrm rot="18900000" flipV="1">
            <a:off x="-481151" y="3649708"/>
            <a:ext cx="3478701" cy="2164843"/>
          </a:xfrm>
          <a:custGeom>
            <a:avLst/>
            <a:gdLst>
              <a:gd name="connsiteX0" fmla="*/ 3478701 w 3478701"/>
              <a:gd name="connsiteY0" fmla="*/ 2164843 h 2164843"/>
              <a:gd name="connsiteX1" fmla="*/ 1624733 w 3478701"/>
              <a:gd name="connsiteY1" fmla="*/ 0 h 2164843"/>
              <a:gd name="connsiteX2" fmla="*/ 87393 w 3478701"/>
              <a:gd name="connsiteY2" fmla="*/ 954459 h 2164843"/>
              <a:gd name="connsiteX3" fmla="*/ 0 w 3478701"/>
              <a:gd name="connsiteY3" fmla="*/ 1122434 h 2164843"/>
              <a:gd name="connsiteX4" fmla="*/ 736015 w 3478701"/>
              <a:gd name="connsiteY4" fmla="*/ 1858449 h 2164843"/>
              <a:gd name="connsiteX5" fmla="*/ 739424 w 3478701"/>
              <a:gd name="connsiteY5" fmla="*/ 1842964 h 2164843"/>
              <a:gd name="connsiteX6" fmla="*/ 1624733 w 3478701"/>
              <a:gd name="connsiteY6" fmla="*/ 1082422 h 2164843"/>
              <a:gd name="connsiteX7" fmla="*/ 2551716 w 3478701"/>
              <a:gd name="connsiteY7" fmla="*/ 2164843 h 21648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78701" h="2164843">
                <a:moveTo>
                  <a:pt x="3478701" y="2164843"/>
                </a:moveTo>
                <a:cubicBezTo>
                  <a:pt x="3478701" y="969234"/>
                  <a:pt x="2648651" y="0"/>
                  <a:pt x="1624733" y="0"/>
                </a:cubicBezTo>
                <a:cubicBezTo>
                  <a:pt x="984784" y="0"/>
                  <a:pt x="420564" y="378607"/>
                  <a:pt x="87393" y="954459"/>
                </a:cubicBezTo>
                <a:lnTo>
                  <a:pt x="0" y="1122434"/>
                </a:lnTo>
                <a:lnTo>
                  <a:pt x="736015" y="1858449"/>
                </a:lnTo>
                <a:lnTo>
                  <a:pt x="739424" y="1842964"/>
                </a:lnTo>
                <a:cubicBezTo>
                  <a:pt x="856791" y="1402344"/>
                  <a:pt x="1208766" y="1082422"/>
                  <a:pt x="1624733" y="1082422"/>
                </a:cubicBezTo>
                <a:cubicBezTo>
                  <a:pt x="2136692" y="1082422"/>
                  <a:pt x="2551716" y="1567038"/>
                  <a:pt x="2551716" y="2164843"/>
                </a:cubicBezTo>
                <a:close/>
              </a:path>
            </a:pathLst>
          </a:custGeom>
          <a:solidFill>
            <a:schemeClr val="bg2">
              <a:lumMod val="50000"/>
              <a:lumOff val="50000"/>
              <a:alpha val="40000"/>
            </a:schemeClr>
          </a:solidFill>
          <a:ln>
            <a:noFill/>
          </a:ln>
          <a:effectLst>
            <a:softEdge rad="381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EC472EFA-56B5-4A41-8D4B-E9F37727F34D}"/>
              </a:ext>
            </a:extLst>
          </p:cNvPr>
          <p:cNvSpPr/>
          <p:nvPr/>
        </p:nvSpPr>
        <p:spPr>
          <a:xfrm rot="13500000" flipV="1">
            <a:off x="1512277" y="2840042"/>
            <a:ext cx="214196" cy="933178"/>
          </a:xfrm>
          <a:prstGeom prst="ellipse">
            <a:avLst/>
          </a:prstGeom>
          <a:solidFill>
            <a:schemeClr val="bg2">
              <a:lumMod val="90000"/>
              <a:lumOff val="10000"/>
            </a:schemeClr>
          </a:soli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42" name="Oval 41">
            <a:extLst>
              <a:ext uri="{FF2B5EF4-FFF2-40B4-BE49-F238E27FC236}">
                <a16:creationId xmlns:a16="http://schemas.microsoft.com/office/drawing/2014/main" id="{33781B6C-21AD-489D-A3CB-522BB2AC543F}"/>
              </a:ext>
            </a:extLst>
          </p:cNvPr>
          <p:cNvSpPr>
            <a:spLocks noChangeAspect="1"/>
          </p:cNvSpPr>
          <p:nvPr/>
        </p:nvSpPr>
        <p:spPr>
          <a:xfrm>
            <a:off x="1780661" y="385236"/>
            <a:ext cx="1080000" cy="108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>
                  <a:lumMod val="100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254000" dist="127000" dir="2700000">
              <a:schemeClr val="accent1">
                <a:lumMod val="60000"/>
                <a:lumOff val="40000"/>
                <a:alpha val="4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51" name="Group 50">
            <a:extLst>
              <a:ext uri="{FF2B5EF4-FFF2-40B4-BE49-F238E27FC236}">
                <a16:creationId xmlns:a16="http://schemas.microsoft.com/office/drawing/2014/main" id="{01AD5B80-530E-44CD-8D4A-2796FB214CBF}"/>
              </a:ext>
            </a:extLst>
          </p:cNvPr>
          <p:cNvGrpSpPr/>
          <p:nvPr/>
        </p:nvGrpSpPr>
        <p:grpSpPr>
          <a:xfrm>
            <a:off x="623181" y="1514007"/>
            <a:ext cx="734257" cy="760506"/>
            <a:chOff x="5243759" y="1363788"/>
            <a:chExt cx="734257" cy="760506"/>
          </a:xfrm>
        </p:grpSpPr>
        <p:sp>
          <p:nvSpPr>
            <p:cNvPr id="52" name="Freeform 5">
              <a:extLst>
                <a:ext uri="{FF2B5EF4-FFF2-40B4-BE49-F238E27FC236}">
                  <a16:creationId xmlns:a16="http://schemas.microsoft.com/office/drawing/2014/main" id="{2F746AA8-9050-4515-9B17-BC8503685299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356930" y="1363788"/>
              <a:ext cx="621086" cy="364601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3" name="Freeform 6">
              <a:extLst>
                <a:ext uri="{FF2B5EF4-FFF2-40B4-BE49-F238E27FC236}">
                  <a16:creationId xmlns:a16="http://schemas.microsoft.com/office/drawing/2014/main" id="{23EC1AC3-1698-46D5-80B7-F22F15E1A5E4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243759" y="1430747"/>
              <a:ext cx="305942" cy="538275"/>
            </a:xfrm>
            <a:custGeom>
              <a:avLst/>
              <a:gdLst>
                <a:gd name="T0" fmla="*/ 266 w 266"/>
                <a:gd name="T1" fmla="*/ 468 h 468"/>
                <a:gd name="T2" fmla="*/ 0 w 266"/>
                <a:gd name="T3" fmla="*/ 310 h 468"/>
                <a:gd name="T4" fmla="*/ 0 w 266"/>
                <a:gd name="T5" fmla="*/ 310 h 468"/>
                <a:gd name="T6" fmla="*/ 0 w 266"/>
                <a:gd name="T7" fmla="*/ 0 h 468"/>
                <a:gd name="T8" fmla="*/ 0 w 266"/>
                <a:gd name="T9" fmla="*/ 0 h 468"/>
                <a:gd name="T10" fmla="*/ 266 w 266"/>
                <a:gd name="T11" fmla="*/ 159 h 468"/>
                <a:gd name="T12" fmla="*/ 266 w 266"/>
                <a:gd name="T13" fmla="*/ 468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6" h="468">
                  <a:moveTo>
                    <a:pt x="266" y="468"/>
                  </a:moveTo>
                  <a:lnTo>
                    <a:pt x="0" y="310"/>
                  </a:lnTo>
                  <a:lnTo>
                    <a:pt x="0" y="3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66" y="159"/>
                  </a:lnTo>
                  <a:lnTo>
                    <a:pt x="266" y="46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980000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4" name="Freeform 8">
              <a:extLst>
                <a:ext uri="{FF2B5EF4-FFF2-40B4-BE49-F238E27FC236}">
                  <a16:creationId xmlns:a16="http://schemas.microsoft.com/office/drawing/2014/main" id="{73766156-553C-46EB-93FA-4F37CC0FF5CF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508097" y="1586019"/>
              <a:ext cx="315144" cy="538275"/>
            </a:xfrm>
            <a:custGeom>
              <a:avLst/>
              <a:gdLst>
                <a:gd name="T0" fmla="*/ 274 w 274"/>
                <a:gd name="T1" fmla="*/ 0 h 468"/>
                <a:gd name="T2" fmla="*/ 274 w 274"/>
                <a:gd name="T3" fmla="*/ 310 h 468"/>
                <a:gd name="T4" fmla="*/ 274 w 274"/>
                <a:gd name="T5" fmla="*/ 310 h 468"/>
                <a:gd name="T6" fmla="*/ 0 w 274"/>
                <a:gd name="T7" fmla="*/ 468 h 468"/>
                <a:gd name="T8" fmla="*/ 0 w 274"/>
                <a:gd name="T9" fmla="*/ 159 h 468"/>
                <a:gd name="T10" fmla="*/ 274 w 274"/>
                <a:gd name="T11" fmla="*/ 0 h 468"/>
                <a:gd name="T12" fmla="*/ 274 w 274"/>
                <a:gd name="T13" fmla="*/ 0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74" h="468">
                  <a:moveTo>
                    <a:pt x="274" y="0"/>
                  </a:moveTo>
                  <a:lnTo>
                    <a:pt x="274" y="310"/>
                  </a:lnTo>
                  <a:lnTo>
                    <a:pt x="274" y="310"/>
                  </a:lnTo>
                  <a:lnTo>
                    <a:pt x="0" y="468"/>
                  </a:lnTo>
                  <a:lnTo>
                    <a:pt x="0" y="159"/>
                  </a:lnTo>
                  <a:lnTo>
                    <a:pt x="274" y="0"/>
                  </a:lnTo>
                  <a:lnTo>
                    <a:pt x="274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254000">
                <a:schemeClr val="accent1">
                  <a:lumMod val="60000"/>
                  <a:lumOff val="40000"/>
                  <a:alpha val="6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3828808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B81B449-7B97-41DC-B23F-65EDCBD316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E9E0E3-ECF6-4CFE-8698-AEFEBCECC3C0}" type="datetime2">
              <a:rPr lang="en-US" smtClean="0"/>
              <a:t>Wednesday, November 10, 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C6B46D5-337B-4906-8412-4EEA3884FA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36F230-C9A7-407A-B923-873839C8D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81955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778B0BE9-88B0-4883-9BA9-CD594C400EC1}"/>
              </a:ext>
            </a:extLst>
          </p:cNvPr>
          <p:cNvGrpSpPr/>
          <p:nvPr/>
        </p:nvGrpSpPr>
        <p:grpSpPr>
          <a:xfrm>
            <a:off x="4949631" y="5111861"/>
            <a:ext cx="1262947" cy="1335600"/>
            <a:chOff x="2678417" y="2427951"/>
            <a:chExt cx="1262947" cy="1335600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C59DCBF3-7AFA-4CD1-A918-BC6DDE674E6C}"/>
                </a:ext>
              </a:extLst>
            </p:cNvPr>
            <p:cNvSpPr>
              <a:spLocks noChangeAspect="1"/>
            </p:cNvSpPr>
            <p:nvPr/>
          </p:nvSpPr>
          <p:spPr>
            <a:xfrm rot="2700000">
              <a:off x="2769891" y="2336477"/>
              <a:ext cx="1080000" cy="1262947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75000"/>
                    <a:lumOff val="25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254000" dist="101600" dir="2700000">
                <a:schemeClr val="accent1">
                  <a:lumMod val="60000"/>
                  <a:lumOff val="4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06964A02-96E1-4654-9187-DDDE7409F75B}"/>
                </a:ext>
              </a:extLst>
            </p:cNvPr>
            <p:cNvSpPr/>
            <p:nvPr/>
          </p:nvSpPr>
          <p:spPr>
            <a:xfrm rot="8100000">
              <a:off x="2784291" y="2683551"/>
              <a:ext cx="540000" cy="1080000"/>
            </a:xfrm>
            <a:prstGeom prst="ellipse">
              <a:avLst/>
            </a:prstGeom>
            <a:gradFill>
              <a:gsLst>
                <a:gs pos="100000">
                  <a:schemeClr val="bg2">
                    <a:lumMod val="90000"/>
                    <a:lumOff val="10000"/>
                  </a:schemeClr>
                </a:gs>
                <a:gs pos="50000">
                  <a:schemeClr val="bg2">
                    <a:lumMod val="95000"/>
                    <a:lumOff val="5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F3FF76C-A012-4CDA-8AE7-E941395571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5"/>
            <a:ext cx="11090275" cy="984885"/>
          </a:xfrm>
        </p:spPr>
        <p:txBody>
          <a:bodyPr anchor="t">
            <a:normAutofit/>
          </a:bodyPr>
          <a:lstStyle>
            <a:lvl1pPr>
              <a:lnSpc>
                <a:spcPct val="100000"/>
              </a:lnSpc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1A4C80-DC38-4641-924F-90D6078CF5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95775" y="1750060"/>
            <a:ext cx="7345362" cy="4342765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2C42771-D3A7-4072-85DC-B7C5E530E8A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50863" y="1750060"/>
            <a:ext cx="3565525" cy="434276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BD47AB1-6EB5-4E2C-B4A7-42DC643E9F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1462FC-960E-4740-921F-B36862979F21}" type="datetime2">
              <a:rPr lang="en-US" smtClean="0"/>
              <a:t>Wednesday, November 10, 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A9D15F-B6ED-46E1-9840-0B625880EE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DAEB023-7A5E-4087-B75E-A38A80EE5D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27514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>
            <a:extLst>
              <a:ext uri="{FF2B5EF4-FFF2-40B4-BE49-F238E27FC236}">
                <a16:creationId xmlns:a16="http://schemas.microsoft.com/office/drawing/2014/main" id="{F98F1FBA-F8BB-42CF-8B3E-D19AAFEE96C1}"/>
              </a:ext>
            </a:extLst>
          </p:cNvPr>
          <p:cNvGrpSpPr/>
          <p:nvPr/>
        </p:nvGrpSpPr>
        <p:grpSpPr>
          <a:xfrm>
            <a:off x="334964" y="5115518"/>
            <a:ext cx="734257" cy="760506"/>
            <a:chOff x="5243759" y="1363788"/>
            <a:chExt cx="734257" cy="760506"/>
          </a:xfrm>
        </p:grpSpPr>
        <p:sp>
          <p:nvSpPr>
            <p:cNvPr id="18" name="Freeform 5">
              <a:extLst>
                <a:ext uri="{FF2B5EF4-FFF2-40B4-BE49-F238E27FC236}">
                  <a16:creationId xmlns:a16="http://schemas.microsoft.com/office/drawing/2014/main" id="{60EE09DD-C3DB-4266-BCC3-A765CFFBF379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356930" y="1363788"/>
              <a:ext cx="621086" cy="364601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9" name="Freeform 6">
              <a:extLst>
                <a:ext uri="{FF2B5EF4-FFF2-40B4-BE49-F238E27FC236}">
                  <a16:creationId xmlns:a16="http://schemas.microsoft.com/office/drawing/2014/main" id="{5F301FE0-96DC-4EFB-BBEE-AED762C337C9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243759" y="1430747"/>
              <a:ext cx="305942" cy="538275"/>
            </a:xfrm>
            <a:custGeom>
              <a:avLst/>
              <a:gdLst>
                <a:gd name="T0" fmla="*/ 266 w 266"/>
                <a:gd name="T1" fmla="*/ 468 h 468"/>
                <a:gd name="T2" fmla="*/ 0 w 266"/>
                <a:gd name="T3" fmla="*/ 310 h 468"/>
                <a:gd name="T4" fmla="*/ 0 w 266"/>
                <a:gd name="T5" fmla="*/ 310 h 468"/>
                <a:gd name="T6" fmla="*/ 0 w 266"/>
                <a:gd name="T7" fmla="*/ 0 h 468"/>
                <a:gd name="T8" fmla="*/ 0 w 266"/>
                <a:gd name="T9" fmla="*/ 0 h 468"/>
                <a:gd name="T10" fmla="*/ 266 w 266"/>
                <a:gd name="T11" fmla="*/ 159 h 468"/>
                <a:gd name="T12" fmla="*/ 266 w 266"/>
                <a:gd name="T13" fmla="*/ 468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6" h="468">
                  <a:moveTo>
                    <a:pt x="266" y="468"/>
                  </a:moveTo>
                  <a:lnTo>
                    <a:pt x="0" y="310"/>
                  </a:lnTo>
                  <a:lnTo>
                    <a:pt x="0" y="3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66" y="159"/>
                  </a:lnTo>
                  <a:lnTo>
                    <a:pt x="266" y="46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980000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0" name="Freeform 8">
              <a:extLst>
                <a:ext uri="{FF2B5EF4-FFF2-40B4-BE49-F238E27FC236}">
                  <a16:creationId xmlns:a16="http://schemas.microsoft.com/office/drawing/2014/main" id="{3BEAD276-8850-4C0C-9777-8537000D522A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508097" y="1586019"/>
              <a:ext cx="315144" cy="538275"/>
            </a:xfrm>
            <a:custGeom>
              <a:avLst/>
              <a:gdLst>
                <a:gd name="T0" fmla="*/ 274 w 274"/>
                <a:gd name="T1" fmla="*/ 0 h 468"/>
                <a:gd name="T2" fmla="*/ 274 w 274"/>
                <a:gd name="T3" fmla="*/ 310 h 468"/>
                <a:gd name="T4" fmla="*/ 274 w 274"/>
                <a:gd name="T5" fmla="*/ 310 h 468"/>
                <a:gd name="T6" fmla="*/ 0 w 274"/>
                <a:gd name="T7" fmla="*/ 468 h 468"/>
                <a:gd name="T8" fmla="*/ 0 w 274"/>
                <a:gd name="T9" fmla="*/ 159 h 468"/>
                <a:gd name="T10" fmla="*/ 274 w 274"/>
                <a:gd name="T11" fmla="*/ 0 h 468"/>
                <a:gd name="T12" fmla="*/ 274 w 274"/>
                <a:gd name="T13" fmla="*/ 0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74" h="468">
                  <a:moveTo>
                    <a:pt x="274" y="0"/>
                  </a:moveTo>
                  <a:lnTo>
                    <a:pt x="274" y="310"/>
                  </a:lnTo>
                  <a:lnTo>
                    <a:pt x="274" y="310"/>
                  </a:lnTo>
                  <a:lnTo>
                    <a:pt x="0" y="468"/>
                  </a:lnTo>
                  <a:lnTo>
                    <a:pt x="0" y="159"/>
                  </a:lnTo>
                  <a:lnTo>
                    <a:pt x="274" y="0"/>
                  </a:lnTo>
                  <a:lnTo>
                    <a:pt x="274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254000">
                <a:schemeClr val="accent1">
                  <a:lumMod val="60000"/>
                  <a:lumOff val="40000"/>
                  <a:alpha val="6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E5EE0A0-B07E-479B-9684-4BD09FA437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75409"/>
            <a:ext cx="4500562" cy="984885"/>
          </a:xfrm>
        </p:spPr>
        <p:txBody>
          <a:bodyPr vert="horz" wrap="square" lIns="0" tIns="0" rIns="0" bIns="0" rtlCol="0" anchor="t" anchorCtr="0">
            <a:normAutofit/>
          </a:bodyPr>
          <a:lstStyle>
            <a:lvl1pPr>
              <a:defRPr lang="en-US" sz="3200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11893A9-3462-4F51-83AE-5D2F124B985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267324" y="575409"/>
            <a:ext cx="6373813" cy="5733316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BA9240C-79C0-4A88-A476-725DE1B9C28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50863" y="1776195"/>
            <a:ext cx="4500562" cy="4532530"/>
          </a:xfrm>
        </p:spPr>
        <p:txBody>
          <a:bodyPr anchor="t" anchorCtr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7D2D6F-49E8-4217-A908-2D9E435835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0BC9E2-CB44-4C05-9BB5-496C18A241E0}" type="datetime2">
              <a:rPr lang="en-US" smtClean="0"/>
              <a:t>Wednesday, November 10, 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91C4440-6B8D-4A24-A807-8B1302A3DF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CFE189-E20B-4108-B290-2444243365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68596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879361-B9A1-48F2-9473-23DE30E2D1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2" y="503906"/>
            <a:ext cx="11090275" cy="1333057"/>
          </a:xfrm>
        </p:spPr>
        <p:txBody>
          <a:bodyPr vert="horz" wrap="square" lIns="0" tIns="0" rIns="0" bIns="0" rtlCol="0" anchor="t" anchorCtr="0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D986779-C2F3-447D-85F7-F6B0E2C97DC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661572-1A59-4E3B-BA65-3329E9468C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2EBD84-71F4-4271-8C46-0D47C0A9B12E}" type="datetime2">
              <a:rPr lang="en-US" smtClean="0"/>
              <a:t>Wednesday, November 10, 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EF84F1-99FE-4F0B-9E76-F581C2C1B6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B2D769-16B1-43C4-BF14-3175533511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52733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E56583A-514F-4632-820D-E7EE236A465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173CBBB-7DDC-4437-8C7D-22A1C352027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C69EBF-DA20-4024-8006-B158D571E0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E0CE1-F450-4107-B2CB-17B18F8A3F4A}" type="datetime2">
              <a:rPr lang="en-US" smtClean="0"/>
              <a:t>Wednesday, November 10, 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BAC8B9-14B5-4DF1-994D-AB47DB3BA0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876582-5F9B-4F5E-AAD5-D608CB68EA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2077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8028302-E866-455D-8898-5362302754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50800"/>
            <a:ext cx="11090275" cy="1333057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/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C94E72B-F0CF-4BC4-B509-A1C4508BE4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50863" y="2113862"/>
            <a:ext cx="11091600" cy="3978963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ACE49D-C22F-4540-AC09-E421D2A2EDB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50863" y="6507212"/>
            <a:ext cx="2628900" cy="153888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l">
              <a:defRPr sz="100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fld id="{246CB39B-5F4C-4A7E-9BE3-AAFD45576D16}" type="datetime2">
              <a:rPr lang="en-US" smtClean="0"/>
              <a:t>Wednesday, November 10, 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D5C3BE-317E-49E8-82B5-C8A7EC9C8A7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359150" y="6507212"/>
            <a:ext cx="6379210" cy="153888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l">
              <a:defRPr sz="100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r>
              <a:rPr lang="en-US"/>
              <a:t>Sample Footer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574E12-6C16-431F-B2CE-E4B15916BA0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948863" y="6507212"/>
            <a:ext cx="1692274" cy="153888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r">
              <a:defRPr sz="100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fld id="{DBA1B0FB-D917-4C8C-928F-313BD683BF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531112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31" r:id="rId1"/>
    <p:sldLayoutId id="2147483832" r:id="rId2"/>
    <p:sldLayoutId id="2147483833" r:id="rId3"/>
    <p:sldLayoutId id="2147483834" r:id="rId4"/>
    <p:sldLayoutId id="2147483835" r:id="rId5"/>
    <p:sldLayoutId id="2147483829" r:id="rId6"/>
    <p:sldLayoutId id="2147483825" r:id="rId7"/>
    <p:sldLayoutId id="2147483826" r:id="rId8"/>
    <p:sldLayoutId id="2147483827" r:id="rId9"/>
    <p:sldLayoutId id="2147483828" r:id="rId10"/>
    <p:sldLayoutId id="2147483830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lang="en-US" sz="4800" kern="1200" dirty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spcAft>
          <a:spcPts val="800"/>
        </a:spcAft>
        <a:buFont typeface="Arial" panose="020B0604020202020204" pitchFamily="34" charset="0"/>
        <a:buChar char="•"/>
        <a:defRPr sz="24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6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6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6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6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aviantconsulting.com/blog/10-reasons-why-choose-microsoft-azure.aspx" TargetMode="External"/><Relationship Id="rId2" Type="http://schemas.openxmlformats.org/officeDocument/2006/relationships/hyperlink" Target="https://www.hp.com/us-en/shop/tech-takes/top-5-benefits-microsoft-azure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sysgen.ca/microsoft-azure-and-why-you-need-it-for-your-business/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citrix.com/en-us/citrix-virtual-apps-desktops/technical-overview.html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&#160;https:/www.acronis.com/en-gb/articles/hyper-v-authoritative-guide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vmware.com/en/VMware-vSphere/index.html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4" name="Rectangle 63">
            <a:extLst>
              <a:ext uri="{FF2B5EF4-FFF2-40B4-BE49-F238E27FC236}">
                <a16:creationId xmlns:a16="http://schemas.microsoft.com/office/drawing/2014/main" id="{1DB043B4-68C6-45B9-82AC-A5800EADB8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0752FD7-76EF-4EBF-8807-5A08A9C8EA0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840205" y="2653049"/>
            <a:ext cx="3683150" cy="930273"/>
          </a:xfrm>
        </p:spPr>
        <p:txBody>
          <a:bodyPr anchor="b">
            <a:normAutofit/>
          </a:bodyPr>
          <a:lstStyle/>
          <a:p>
            <a:r>
              <a:rPr lang="en-US" sz="4000" dirty="0"/>
              <a:t>Liliana Guraliuc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4C8D8C1-1062-49B2-BB56-D9F8E5DA6EB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0589" y="3795860"/>
            <a:ext cx="6116769" cy="2127126"/>
          </a:xfrm>
        </p:spPr>
        <p:txBody>
          <a:bodyPr vert="horz" wrap="square" lIns="91440" tIns="45720" rIns="91440" bIns="45720" rtlCol="0" anchor="t">
            <a:noAutofit/>
          </a:bodyPr>
          <a:lstStyle/>
          <a:p>
            <a:r>
              <a:rPr lang="en-US" sz="4000" dirty="0">
                <a:solidFill>
                  <a:schemeClr val="tx1"/>
                </a:solidFill>
                <a:ea typeface="+mn-lt"/>
                <a:cs typeface="+mn-lt"/>
              </a:rPr>
              <a:t>Data Centre </a:t>
            </a:r>
            <a:r>
              <a:rPr lang="en-US" sz="4000" dirty="0" err="1">
                <a:solidFill>
                  <a:schemeClr val="tx1"/>
                </a:solidFill>
                <a:ea typeface="+mn-lt"/>
                <a:cs typeface="+mn-lt"/>
              </a:rPr>
              <a:t>Virtualisation</a:t>
            </a:r>
            <a:endParaRPr lang="en-US" sz="4000">
              <a:solidFill>
                <a:schemeClr val="tx1"/>
              </a:solidFill>
              <a:ea typeface="+mn-lt"/>
              <a:cs typeface="+mn-lt"/>
            </a:endParaRPr>
          </a:p>
          <a:p>
            <a:r>
              <a:rPr lang="en-US" sz="4000" dirty="0">
                <a:solidFill>
                  <a:schemeClr val="tx1"/>
                </a:solidFill>
                <a:ea typeface="+mn-lt"/>
                <a:cs typeface="+mn-lt"/>
              </a:rPr>
              <a:t>Lecturer:  Koushik Modak</a:t>
            </a:r>
          </a:p>
        </p:txBody>
      </p:sp>
      <p:sp>
        <p:nvSpPr>
          <p:cNvPr id="66" name="Oval 65">
            <a:extLst>
              <a:ext uri="{FF2B5EF4-FFF2-40B4-BE49-F238E27FC236}">
                <a16:creationId xmlns:a16="http://schemas.microsoft.com/office/drawing/2014/main" id="{D87560B9-86B8-4558-93E9-FAB8DBE40C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66122" y="717412"/>
            <a:ext cx="1080000" cy="108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>
                  <a:lumMod val="100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254000" dist="127000" dir="2700000">
              <a:schemeClr val="accent1">
                <a:lumMod val="60000"/>
                <a:lumOff val="40000"/>
                <a:alpha val="4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68" name="Freeform: Shape 67">
            <a:extLst>
              <a:ext uri="{FF2B5EF4-FFF2-40B4-BE49-F238E27FC236}">
                <a16:creationId xmlns:a16="http://schemas.microsoft.com/office/drawing/2014/main" id="{71400469-1077-4353-BFB5-E4159ADF19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>
            <a:off x="11524143" y="5425719"/>
            <a:ext cx="826527" cy="463493"/>
          </a:xfrm>
          <a:custGeom>
            <a:avLst/>
            <a:gdLst>
              <a:gd name="connsiteX0" fmla="*/ 791231 w 826527"/>
              <a:gd name="connsiteY0" fmla="*/ 135754 h 463493"/>
              <a:gd name="connsiteX1" fmla="*/ 826527 w 826527"/>
              <a:gd name="connsiteY1" fmla="*/ 178533 h 463493"/>
              <a:gd name="connsiteX2" fmla="*/ 658803 w 826527"/>
              <a:gd name="connsiteY2" fmla="*/ 346257 h 463493"/>
              <a:gd name="connsiteX3" fmla="*/ 627362 w 826527"/>
              <a:gd name="connsiteY3" fmla="*/ 299623 h 463493"/>
              <a:gd name="connsiteX4" fmla="*/ 463493 w 826527"/>
              <a:gd name="connsiteY4" fmla="*/ 231747 h 463493"/>
              <a:gd name="connsiteX5" fmla="*/ 231747 w 826527"/>
              <a:gd name="connsiteY5" fmla="*/ 463493 h 463493"/>
              <a:gd name="connsiteX6" fmla="*/ 0 w 826527"/>
              <a:gd name="connsiteY6" fmla="*/ 463493 h 463493"/>
              <a:gd name="connsiteX7" fmla="*/ 463492 w 826527"/>
              <a:gd name="connsiteY7" fmla="*/ 0 h 463493"/>
              <a:gd name="connsiteX8" fmla="*/ 791231 w 826527"/>
              <a:gd name="connsiteY8" fmla="*/ 135754 h 463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26527" h="463493">
                <a:moveTo>
                  <a:pt x="791231" y="135754"/>
                </a:moveTo>
                <a:lnTo>
                  <a:pt x="826527" y="178533"/>
                </a:lnTo>
                <a:lnTo>
                  <a:pt x="658803" y="346257"/>
                </a:lnTo>
                <a:lnTo>
                  <a:pt x="627362" y="299623"/>
                </a:lnTo>
                <a:cubicBezTo>
                  <a:pt x="585424" y="257686"/>
                  <a:pt x="527487" y="231747"/>
                  <a:pt x="463493" y="231747"/>
                </a:cubicBezTo>
                <a:cubicBezTo>
                  <a:pt x="335503" y="231746"/>
                  <a:pt x="231746" y="335503"/>
                  <a:pt x="231747" y="463493"/>
                </a:cubicBezTo>
                <a:lnTo>
                  <a:pt x="0" y="463493"/>
                </a:lnTo>
                <a:cubicBezTo>
                  <a:pt x="0" y="207513"/>
                  <a:pt x="207513" y="0"/>
                  <a:pt x="463492" y="0"/>
                </a:cubicBezTo>
                <a:cubicBezTo>
                  <a:pt x="591482" y="0"/>
                  <a:pt x="707356" y="51879"/>
                  <a:pt x="791231" y="135754"/>
                </a:cubicBezTo>
                <a:close/>
              </a:path>
            </a:pathLst>
          </a:custGeom>
          <a:solidFill>
            <a:schemeClr val="bg2"/>
          </a:solidFill>
          <a:ln>
            <a:noFill/>
          </a:ln>
          <a:effectLst>
            <a:innerShdw blurRad="127000" dir="2700000">
              <a:schemeClr val="accent1">
                <a:lumMod val="60000"/>
                <a:lumOff val="40000"/>
                <a:alpha val="2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70" name="Freeform: Shape 69">
            <a:extLst>
              <a:ext uri="{FF2B5EF4-FFF2-40B4-BE49-F238E27FC236}">
                <a16:creationId xmlns:a16="http://schemas.microsoft.com/office/drawing/2014/main" id="{F28851F7-6B20-43F1-90FF-B41CE11AFC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>
            <a:off x="11562489" y="5445666"/>
            <a:ext cx="807174" cy="508309"/>
          </a:xfrm>
          <a:custGeom>
            <a:avLst/>
            <a:gdLst>
              <a:gd name="connsiteX0" fmla="*/ 791232 w 807174"/>
              <a:gd name="connsiteY0" fmla="*/ 148880 h 508309"/>
              <a:gd name="connsiteX1" fmla="*/ 807174 w 807174"/>
              <a:gd name="connsiteY1" fmla="*/ 170072 h 508309"/>
              <a:gd name="connsiteX2" fmla="*/ 636502 w 807174"/>
              <a:gd name="connsiteY2" fmla="*/ 340744 h 508309"/>
              <a:gd name="connsiteX3" fmla="*/ 627362 w 807174"/>
              <a:gd name="connsiteY3" fmla="*/ 328595 h 508309"/>
              <a:gd name="connsiteX4" fmla="*/ 463493 w 807174"/>
              <a:gd name="connsiteY4" fmla="*/ 254155 h 508309"/>
              <a:gd name="connsiteX5" fmla="*/ 231747 w 807174"/>
              <a:gd name="connsiteY5" fmla="*/ 508309 h 508309"/>
              <a:gd name="connsiteX6" fmla="*/ 0 w 807174"/>
              <a:gd name="connsiteY6" fmla="*/ 508309 h 508309"/>
              <a:gd name="connsiteX7" fmla="*/ 463493 w 807174"/>
              <a:gd name="connsiteY7" fmla="*/ 0 h 508309"/>
              <a:gd name="connsiteX8" fmla="*/ 791232 w 807174"/>
              <a:gd name="connsiteY8" fmla="*/ 148880 h 5083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07174" h="508309">
                <a:moveTo>
                  <a:pt x="791232" y="148880"/>
                </a:moveTo>
                <a:lnTo>
                  <a:pt x="807174" y="170072"/>
                </a:lnTo>
                <a:lnTo>
                  <a:pt x="636502" y="340744"/>
                </a:lnTo>
                <a:lnTo>
                  <a:pt x="627362" y="328595"/>
                </a:lnTo>
                <a:cubicBezTo>
                  <a:pt x="585425" y="282602"/>
                  <a:pt x="527487" y="254155"/>
                  <a:pt x="463493" y="254155"/>
                </a:cubicBezTo>
                <a:cubicBezTo>
                  <a:pt x="335503" y="254155"/>
                  <a:pt x="231746" y="367943"/>
                  <a:pt x="231747" y="508309"/>
                </a:cubicBezTo>
                <a:lnTo>
                  <a:pt x="0" y="508309"/>
                </a:lnTo>
                <a:cubicBezTo>
                  <a:pt x="0" y="227578"/>
                  <a:pt x="207513" y="0"/>
                  <a:pt x="463493" y="0"/>
                </a:cubicBezTo>
                <a:cubicBezTo>
                  <a:pt x="591482" y="-1"/>
                  <a:pt x="707356" y="56895"/>
                  <a:pt x="791232" y="148880"/>
                </a:cubicBezTo>
                <a:close/>
              </a:path>
            </a:pathLst>
          </a:custGeom>
          <a:solidFill>
            <a:schemeClr val="accent6">
              <a:lumMod val="60000"/>
              <a:lumOff val="40000"/>
              <a:alpha val="20000"/>
            </a:schemeClr>
          </a:solidFill>
          <a:ln>
            <a:noFill/>
          </a:ln>
          <a:effectLst>
            <a:softEdge rad="88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pic>
        <p:nvPicPr>
          <p:cNvPr id="4" name="Picture 3" descr="Network Technology Background">
            <a:extLst>
              <a:ext uri="{FF2B5EF4-FFF2-40B4-BE49-F238E27FC236}">
                <a16:creationId xmlns:a16="http://schemas.microsoft.com/office/drawing/2014/main" id="{F50D808C-EE62-44DB-902B-A50923F5957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1890" r="7863"/>
          <a:stretch/>
        </p:blipFill>
        <p:spPr>
          <a:xfrm>
            <a:off x="6853107" y="1076401"/>
            <a:ext cx="4868976" cy="5644408"/>
          </a:xfrm>
          <a:custGeom>
            <a:avLst/>
            <a:gdLst/>
            <a:ahLst/>
            <a:cxnLst/>
            <a:rect l="l" t="t" r="r" b="b"/>
            <a:pathLst>
              <a:path w="4868976" h="5644408">
                <a:moveTo>
                  <a:pt x="2398421" y="0"/>
                </a:moveTo>
                <a:lnTo>
                  <a:pt x="4868973" y="1424628"/>
                </a:lnTo>
                <a:lnTo>
                  <a:pt x="4868976" y="1424625"/>
                </a:lnTo>
                <a:lnTo>
                  <a:pt x="4868976" y="1424628"/>
                </a:lnTo>
                <a:lnTo>
                  <a:pt x="4868976" y="4219781"/>
                </a:lnTo>
                <a:lnTo>
                  <a:pt x="2398419" y="5644408"/>
                </a:lnTo>
                <a:lnTo>
                  <a:pt x="0" y="4219781"/>
                </a:lnTo>
                <a:lnTo>
                  <a:pt x="0" y="1424628"/>
                </a:lnTo>
                <a:lnTo>
                  <a:pt x="0" y="1424625"/>
                </a:lnTo>
                <a:lnTo>
                  <a:pt x="3" y="1424628"/>
                </a:lnTo>
                <a:close/>
              </a:path>
            </a:pathLst>
          </a:custGeom>
        </p:spPr>
      </p:pic>
      <p:sp>
        <p:nvSpPr>
          <p:cNvPr id="72" name="Oval 71">
            <a:extLst>
              <a:ext uri="{FF2B5EF4-FFF2-40B4-BE49-F238E27FC236}">
                <a16:creationId xmlns:a16="http://schemas.microsoft.com/office/drawing/2014/main" id="{09E6BACC-8290-425B-A517-1914E16D82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1865497" y="5915162"/>
            <a:ext cx="53549" cy="233295"/>
          </a:xfrm>
          <a:prstGeom prst="ellipse">
            <a:avLst/>
          </a:prstGeom>
          <a:solidFill>
            <a:schemeClr val="bg2">
              <a:lumMod val="90000"/>
              <a:lumOff val="10000"/>
            </a:schemeClr>
          </a:solidFill>
          <a:ln>
            <a:noFill/>
          </a:ln>
          <a:effectLst>
            <a:innerShdw blurRad="63500" dist="2540000">
              <a:schemeClr val="accent1">
                <a:lumMod val="60000"/>
                <a:lumOff val="40000"/>
                <a:alpha val="2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28684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4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0D09F9-2EE7-404B-B417-B12229E811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0863" y="399929"/>
            <a:ext cx="11462413" cy="5884624"/>
          </a:xfrm>
        </p:spPr>
        <p:txBody>
          <a:bodyPr vert="horz" wrap="square" lIns="0" tIns="0" rIns="0" bIns="0" rtlCol="0" anchor="t">
            <a:normAutofit fontScale="47500" lnSpcReduction="20000"/>
          </a:bodyPr>
          <a:lstStyle/>
          <a:p>
            <a:pPr marL="0" indent="0">
              <a:buNone/>
            </a:pPr>
            <a:r>
              <a:rPr lang="en-US" sz="6600" b="1" dirty="0">
                <a:solidFill>
                  <a:srgbClr val="F7860C"/>
                </a:solidFill>
                <a:ea typeface="+mn-lt"/>
                <a:cs typeface="+mn-lt"/>
              </a:rPr>
              <a:t>Azure</a:t>
            </a:r>
            <a:br>
              <a:rPr lang="en-US" dirty="0">
                <a:solidFill>
                  <a:srgbClr val="F7860C"/>
                </a:solidFill>
                <a:ea typeface="+mn-lt"/>
                <a:cs typeface="+mn-lt"/>
              </a:rPr>
            </a:br>
            <a:r>
              <a:rPr lang="en-US" sz="3200" dirty="0">
                <a:solidFill>
                  <a:schemeClr val="tx1"/>
                </a:solidFill>
                <a:ea typeface="+mn-lt"/>
                <a:cs typeface="+mn-lt"/>
              </a:rPr>
              <a:t>Azure </a:t>
            </a:r>
            <a:r>
              <a:rPr lang="en-US" sz="3200" dirty="0">
                <a:solidFill>
                  <a:srgbClr val="FFFFFF">
                    <a:alpha val="60000"/>
                  </a:srgbClr>
                </a:solidFill>
                <a:ea typeface="+mn-lt"/>
                <a:cs typeface="+mn-lt"/>
              </a:rPr>
              <a:t> </a:t>
            </a:r>
            <a:r>
              <a:rPr lang="en-US" sz="3200" dirty="0">
                <a:solidFill>
                  <a:schemeClr val="tx1"/>
                </a:solidFill>
                <a:ea typeface="+mn-lt"/>
                <a:cs typeface="+mn-lt"/>
              </a:rPr>
              <a:t>is a cloud computing service offered by Microsoft , it is a web-based platform, it was created for building, testing, deploying, and managing applications and services through Microsoft data centers.</a:t>
            </a:r>
            <a:endParaRPr lang="en-US" sz="3200">
              <a:solidFill>
                <a:schemeClr val="tx1"/>
              </a:solidFill>
            </a:endParaRPr>
          </a:p>
          <a:p>
            <a:pPr>
              <a:buNone/>
            </a:pPr>
            <a:r>
              <a:rPr lang="en-US" sz="3200" dirty="0">
                <a:solidFill>
                  <a:schemeClr val="tx1"/>
                </a:solidFill>
                <a:ea typeface="+mn-lt"/>
                <a:cs typeface="+mn-lt"/>
              </a:rPr>
              <a:t> Azure offers three core areas of functionality: Virtual Machines, cloud services, and app services.</a:t>
            </a:r>
            <a:endParaRPr lang="en-US" sz="320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US" sz="3200" dirty="0">
                <a:solidFill>
                  <a:schemeClr val="tx1"/>
                </a:solidFill>
                <a:ea typeface="+mn-lt"/>
                <a:cs typeface="+mn-lt"/>
              </a:rPr>
              <a:t>Azure can be and is used by companies of every size and circumstance.</a:t>
            </a:r>
            <a:endParaRPr lang="en-US" sz="3200">
              <a:solidFill>
                <a:schemeClr val="tx1"/>
              </a:solidFill>
            </a:endParaRPr>
          </a:p>
          <a:p>
            <a:endParaRPr lang="en-US" sz="1800" dirty="0">
              <a:solidFill>
                <a:srgbClr val="FFFFFF">
                  <a:alpha val="60000"/>
                </a:srgbClr>
              </a:solidFill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sz="3200" b="1" dirty="0">
                <a:solidFill>
                  <a:schemeClr val="tx1"/>
                </a:solidFill>
                <a:ea typeface="+mn-lt"/>
                <a:cs typeface="+mn-lt"/>
              </a:rPr>
              <a:t>The 5 major benefits of Microsoft Azure:</a:t>
            </a:r>
          </a:p>
          <a:p>
            <a:r>
              <a:rPr lang="en-US" sz="2800" dirty="0">
                <a:solidFill>
                  <a:schemeClr val="tx1"/>
                </a:solidFill>
                <a:ea typeface="+mn-lt"/>
                <a:cs typeface="+mn-lt"/>
              </a:rPr>
              <a:t>speed of service</a:t>
            </a:r>
          </a:p>
          <a:p>
            <a:r>
              <a:rPr lang="en-US" sz="2800" dirty="0">
                <a:solidFill>
                  <a:schemeClr val="tx1"/>
                </a:solidFill>
                <a:ea typeface="+mn-lt"/>
                <a:cs typeface="+mn-lt"/>
              </a:rPr>
              <a:t>enhanced flexibility</a:t>
            </a:r>
          </a:p>
          <a:p>
            <a:r>
              <a:rPr lang="en-US" sz="2800" dirty="0">
                <a:solidFill>
                  <a:schemeClr val="tx1"/>
                </a:solidFill>
                <a:ea typeface="+mn-lt"/>
                <a:cs typeface="+mn-lt"/>
              </a:rPr>
              <a:t>integrated delivery pipeline</a:t>
            </a:r>
          </a:p>
          <a:p>
            <a:r>
              <a:rPr lang="en-US" sz="2800" dirty="0">
                <a:solidFill>
                  <a:schemeClr val="tx1"/>
                </a:solidFill>
                <a:ea typeface="+mn-lt"/>
                <a:cs typeface="+mn-lt"/>
              </a:rPr>
              <a:t>disaster recovery</a:t>
            </a:r>
          </a:p>
          <a:p>
            <a:r>
              <a:rPr lang="en-US" sz="2800" dirty="0">
                <a:solidFill>
                  <a:schemeClr val="tx1"/>
                </a:solidFill>
                <a:ea typeface="+mn-lt"/>
                <a:cs typeface="+mn-lt"/>
              </a:rPr>
              <a:t>security</a:t>
            </a:r>
          </a:p>
          <a:p>
            <a:pPr marL="0" indent="0">
              <a:buNone/>
            </a:pPr>
            <a:endParaRPr lang="en-US" sz="2800" u="sng" dirty="0">
              <a:solidFill>
                <a:srgbClr val="FFFFFF">
                  <a:alpha val="60000"/>
                </a:srgbClr>
              </a:solidFill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sz="2000" u="sng" dirty="0">
                <a:ea typeface="+mn-lt"/>
                <a:cs typeface="+mn-lt"/>
                <a:hlinkClick r:id="rId2"/>
              </a:rPr>
              <a:t>https://www.hp.com/us-en/shop/tech-takes/top-5-benefits-microsoft-azure</a:t>
            </a:r>
            <a:endParaRPr lang="en-US" sz="2000">
              <a:solidFill>
                <a:srgbClr val="FFFFFF">
                  <a:alpha val="60000"/>
                </a:srgbClr>
              </a:solidFill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sz="2000" dirty="0">
                <a:ea typeface="+mn-lt"/>
                <a:cs typeface="+mn-lt"/>
                <a:hlinkClick r:id="rId3"/>
              </a:rPr>
              <a:t>10 reasons why to choose Azure for your Enterprise (saviantconsulting.com)</a:t>
            </a:r>
            <a:endParaRPr lang="en-US"/>
          </a:p>
          <a:p>
            <a:endParaRPr lang="en-US" dirty="0">
              <a:solidFill>
                <a:srgbClr val="FFFFFF">
                  <a:alpha val="60000"/>
                </a:srgbClr>
              </a:solidFill>
            </a:endParaRPr>
          </a:p>
        </p:txBody>
      </p:sp>
      <p:pic>
        <p:nvPicPr>
          <p:cNvPr id="2" name="Picture 3" descr="Diagram&#10;&#10;Description automatically generated">
            <a:extLst>
              <a:ext uri="{FF2B5EF4-FFF2-40B4-BE49-F238E27FC236}">
                <a16:creationId xmlns:a16="http://schemas.microsoft.com/office/drawing/2014/main" id="{6A58ACE2-8B8F-4CD6-A2C2-1A33D0E43F1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8401" y="2548044"/>
            <a:ext cx="6187981" cy="27794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95296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0E357F-B051-4128-96AC-578CEA409A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6780" y="568032"/>
            <a:ext cx="11090274" cy="6583125"/>
          </a:xfrm>
        </p:spPr>
        <p:txBody>
          <a:bodyPr vert="horz" wrap="square" lIns="0" tIns="0" rIns="0" bIns="0" rtlCol="0" anchor="t">
            <a:noAutofit/>
          </a:bodyPr>
          <a:lstStyle/>
          <a:p>
            <a:pPr marL="0" indent="0">
              <a:buNone/>
            </a:pPr>
            <a:endParaRPr lang="en-US" sz="2200" b="1" dirty="0">
              <a:solidFill>
                <a:srgbClr val="FFFF00">
                  <a:alpha val="60000"/>
                </a:srgbClr>
              </a:solidFill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sz="2200" b="1" dirty="0">
                <a:solidFill>
                  <a:schemeClr val="tx1"/>
                </a:solidFill>
                <a:ea typeface="+mn-lt"/>
                <a:cs typeface="+mn-lt"/>
              </a:rPr>
              <a:t>Microsoft Azure’s unique features:</a:t>
            </a:r>
          </a:p>
          <a:p>
            <a:r>
              <a:rPr lang="en-US" sz="1800" dirty="0">
                <a:solidFill>
                  <a:schemeClr val="tx1"/>
                </a:solidFill>
                <a:ea typeface="+mn-lt"/>
                <a:cs typeface="+mn-lt"/>
              </a:rPr>
              <a:t>Infrastructure as a Service (IaaS)</a:t>
            </a:r>
          </a:p>
          <a:p>
            <a:r>
              <a:rPr lang="en-US" sz="1800" dirty="0">
                <a:solidFill>
                  <a:schemeClr val="tx1"/>
                </a:solidFill>
                <a:ea typeface="+mn-lt"/>
                <a:cs typeface="+mn-lt"/>
              </a:rPr>
              <a:t>Strong Support in Analytics</a:t>
            </a:r>
          </a:p>
          <a:p>
            <a:r>
              <a:rPr lang="en-US" sz="1800" dirty="0">
                <a:solidFill>
                  <a:schemeClr val="tx1"/>
                </a:solidFill>
                <a:ea typeface="+mn-lt"/>
                <a:cs typeface="+mn-lt"/>
              </a:rPr>
              <a:t>Enhance Existing IT Support</a:t>
            </a:r>
          </a:p>
          <a:p>
            <a:r>
              <a:rPr lang="en-US" sz="1800" dirty="0">
                <a:solidFill>
                  <a:schemeClr val="tx1"/>
                </a:solidFill>
                <a:ea typeface="+mn-lt"/>
                <a:cs typeface="+mn-lt"/>
              </a:rPr>
              <a:t>Unique storage system</a:t>
            </a:r>
          </a:p>
          <a:p>
            <a:r>
              <a:rPr lang="en-US" sz="1800" dirty="0">
                <a:solidFill>
                  <a:schemeClr val="tx1"/>
                </a:solidFill>
                <a:ea typeface="+mn-lt"/>
                <a:cs typeface="+mn-lt"/>
              </a:rPr>
              <a:t>Enhanced scalability</a:t>
            </a:r>
          </a:p>
          <a:p>
            <a:r>
              <a:rPr lang="en-US" sz="1800" dirty="0">
                <a:solidFill>
                  <a:schemeClr val="tx1"/>
                </a:solidFill>
                <a:ea typeface="+mn-lt"/>
                <a:cs typeface="+mn-lt"/>
              </a:rPr>
              <a:t>Enhanced flexibility</a:t>
            </a:r>
          </a:p>
          <a:p>
            <a:endParaRPr lang="en-US" sz="1800" dirty="0">
              <a:solidFill>
                <a:srgbClr val="0070C0"/>
              </a:solidFill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sz="1800" dirty="0">
                <a:solidFill>
                  <a:srgbClr val="FFFFFF">
                    <a:alpha val="60000"/>
                  </a:srgbClr>
                </a:solidFill>
                <a:ea typeface="+mn-lt"/>
                <a:cs typeface="+mn-lt"/>
                <a:hlinkClick r:id="rId2"/>
              </a:rPr>
              <a:t>https://sysgen.ca/microsoft-azure-and-why-you-need-it-for-your-business/</a:t>
            </a:r>
            <a:endParaRPr lang="en-US" sz="1800" dirty="0">
              <a:solidFill>
                <a:srgbClr val="FFFFFF">
                  <a:alpha val="60000"/>
                </a:srgbClr>
              </a:solidFill>
              <a:ea typeface="+mn-lt"/>
              <a:cs typeface="+mn-lt"/>
            </a:endParaRPr>
          </a:p>
          <a:p>
            <a:endParaRPr lang="en-US" sz="1800" dirty="0">
              <a:solidFill>
                <a:srgbClr val="FFFFFF">
                  <a:alpha val="60000"/>
                </a:srgbClr>
              </a:solidFill>
              <a:ea typeface="+mn-lt"/>
              <a:cs typeface="+mn-lt"/>
            </a:endParaRPr>
          </a:p>
          <a:p>
            <a:endParaRPr lang="en-US" sz="1800" dirty="0">
              <a:solidFill>
                <a:srgbClr val="FFFFFF">
                  <a:alpha val="60000"/>
                </a:srgbClr>
              </a:solidFill>
              <a:ea typeface="+mn-lt"/>
              <a:cs typeface="+mn-lt"/>
            </a:endParaRPr>
          </a:p>
          <a:p>
            <a:endParaRPr lang="en-US" sz="1800" dirty="0">
              <a:solidFill>
                <a:srgbClr val="FFFFFF">
                  <a:alpha val="60000"/>
                </a:srgbClr>
              </a:solidFill>
              <a:ea typeface="+mn-lt"/>
              <a:cs typeface="+mn-lt"/>
            </a:endParaRPr>
          </a:p>
          <a:p>
            <a:endParaRPr lang="en-US" sz="1800" dirty="0">
              <a:solidFill>
                <a:srgbClr val="FFFFFF">
                  <a:alpha val="60000"/>
                </a:srgbClr>
              </a:solidFill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2664500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7CB1F4-1D5A-4576-B8EC-0F3488E252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0863" y="398699"/>
            <a:ext cx="11090274" cy="5694125"/>
          </a:xfrm>
        </p:spPr>
        <p:txBody>
          <a:bodyPr vert="horz" wrap="square" lIns="0" tIns="0" rIns="0" bIns="0" rtlCol="0" anchor="t">
            <a:normAutofit/>
          </a:bodyPr>
          <a:lstStyle/>
          <a:p>
            <a:pPr marL="0" indent="0">
              <a:buNone/>
            </a:pPr>
            <a:endParaRPr lang="en-US" sz="4000" dirty="0">
              <a:solidFill>
                <a:srgbClr val="F7860C"/>
              </a:solidFill>
            </a:endParaRPr>
          </a:p>
          <a:p>
            <a:pPr marL="0" indent="0">
              <a:buNone/>
            </a:pPr>
            <a:r>
              <a:rPr lang="en-US" sz="3600" b="1" dirty="0">
                <a:solidFill>
                  <a:srgbClr val="F7860C"/>
                </a:solidFill>
              </a:rPr>
              <a:t>Citrix</a:t>
            </a:r>
            <a:endParaRPr lang="en-US" sz="3600" b="1" dirty="0"/>
          </a:p>
          <a:p>
            <a:pPr marL="0" indent="0">
              <a:buNone/>
            </a:pPr>
            <a:r>
              <a:rPr lang="en-US" sz="1800" dirty="0">
                <a:solidFill>
                  <a:schemeClr val="tx1"/>
                </a:solidFill>
                <a:ea typeface="+mn-lt"/>
                <a:cs typeface="+mn-lt"/>
              </a:rPr>
              <a:t>Citrix Virtual Apps and Desktops are virtualization solutions that give IT control of virtual machines, applications, licensing, and security while providing anywhere access for any device.</a:t>
            </a:r>
            <a:endParaRPr lang="en-US" sz="1800">
              <a:solidFill>
                <a:schemeClr val="tx1"/>
              </a:solidFill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sz="1800" dirty="0">
                <a:solidFill>
                  <a:schemeClr val="tx1"/>
                </a:solidFill>
                <a:ea typeface="+mn-lt"/>
                <a:cs typeface="+mn-lt"/>
              </a:rPr>
              <a:t>Citrix Virtual Apps and Desktops allow:</a:t>
            </a:r>
            <a:endParaRPr lang="en-US" sz="1800">
              <a:solidFill>
                <a:schemeClr val="tx1"/>
              </a:solidFill>
              <a:ea typeface="+mn-lt"/>
              <a:cs typeface="+mn-lt"/>
            </a:endParaRPr>
          </a:p>
          <a:p>
            <a:r>
              <a:rPr lang="en-US" sz="1800" dirty="0">
                <a:solidFill>
                  <a:schemeClr val="tx1"/>
                </a:solidFill>
                <a:ea typeface="+mn-lt"/>
                <a:cs typeface="+mn-lt"/>
              </a:rPr>
              <a:t>end users to run applications and desktops independently of the device’s operating system and interface</a:t>
            </a:r>
            <a:endParaRPr lang="en-US" sz="1800">
              <a:solidFill>
                <a:schemeClr val="tx1"/>
              </a:solidFill>
              <a:ea typeface="+mn-lt"/>
              <a:cs typeface="+mn-lt"/>
            </a:endParaRPr>
          </a:p>
          <a:p>
            <a:r>
              <a:rPr lang="en-US" sz="1800" dirty="0">
                <a:solidFill>
                  <a:schemeClr val="tx1"/>
                </a:solidFill>
                <a:ea typeface="+mn-lt"/>
                <a:cs typeface="+mn-lt"/>
              </a:rPr>
              <a:t>administrators to manage the network and control access from selected devices or from all devices</a:t>
            </a:r>
          </a:p>
          <a:p>
            <a:r>
              <a:rPr lang="en-US" sz="1800" dirty="0">
                <a:solidFill>
                  <a:schemeClr val="tx1"/>
                </a:solidFill>
                <a:ea typeface="+mn-lt"/>
                <a:cs typeface="+mn-lt"/>
              </a:rPr>
              <a:t>administrators to manage an entire network from a single data center</a:t>
            </a:r>
          </a:p>
          <a:p>
            <a:endParaRPr lang="en-US" sz="1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83038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Diagram&#10;&#10;Description automatically generated">
            <a:extLst>
              <a:ext uri="{FF2B5EF4-FFF2-40B4-BE49-F238E27FC236}">
                <a16:creationId xmlns:a16="http://schemas.microsoft.com/office/drawing/2014/main" id="{39D529FA-833C-4160-A3A4-BF09F9DBAAC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555963" y="693361"/>
            <a:ext cx="9096174" cy="4653291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4638FBD-6BDB-406C-9E8C-E52A7A3E4234}"/>
              </a:ext>
            </a:extLst>
          </p:cNvPr>
          <p:cNvSpPr txBox="1"/>
          <p:nvPr/>
        </p:nvSpPr>
        <p:spPr>
          <a:xfrm>
            <a:off x="205317" y="5930900"/>
            <a:ext cx="11707283" cy="67710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This</a:t>
            </a:r>
            <a:r>
              <a:rPr lang="en-US" dirty="0">
                <a:ea typeface="+mn-lt"/>
                <a:cs typeface="+mn-lt"/>
              </a:rPr>
              <a:t> illustration shows the key components in a typical deployment, which is called a site</a:t>
            </a:r>
          </a:p>
          <a:p>
            <a:r>
              <a:rPr lang="en-US" sz="2000" u="sng" dirty="0">
                <a:ea typeface="+mn-lt"/>
                <a:cs typeface="+mn-lt"/>
                <a:hlinkClick r:id="rId3"/>
              </a:rPr>
              <a:t>https://docs.citrix.com/en-us/citrix-virtual-apps-desktops/technical-overview.html</a:t>
            </a:r>
            <a:endParaRPr lang="en-US" sz="2000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93918338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C7E277-7467-4F0E-9893-34E8A2076C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0863" y="366949"/>
            <a:ext cx="11090274" cy="2127541"/>
          </a:xfrm>
        </p:spPr>
        <p:txBody>
          <a:bodyPr vert="horz" wrap="square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en-US" sz="3600" b="1" dirty="0">
                <a:solidFill>
                  <a:srgbClr val="F7860C"/>
                </a:solidFill>
                <a:ea typeface="+mn-lt"/>
                <a:cs typeface="+mn-lt"/>
              </a:rPr>
              <a:t>Windows VMs</a:t>
            </a:r>
            <a:endParaRPr lang="en-US" sz="3600" b="1"/>
          </a:p>
          <a:p>
            <a:pPr marL="0" indent="0">
              <a:buNone/>
            </a:pPr>
            <a:r>
              <a:rPr lang="en-US" sz="1800" dirty="0">
                <a:solidFill>
                  <a:schemeClr val="tx1"/>
                </a:solidFill>
                <a:ea typeface="+mn-lt"/>
                <a:cs typeface="+mn-lt"/>
              </a:rPr>
              <a:t>Hyper-V is a Microsoft technology that allows users to create virtual computer environments and run and manage multiple operating systems on a single physical server.</a:t>
            </a:r>
          </a:p>
          <a:p>
            <a:pPr marL="0" indent="0">
              <a:buNone/>
            </a:pPr>
            <a:endParaRPr lang="en-US" sz="1800" dirty="0">
              <a:solidFill>
                <a:schemeClr val="tx1"/>
              </a:solidFill>
              <a:ea typeface="+mn-lt"/>
              <a:cs typeface="+mn-lt"/>
            </a:endParaRPr>
          </a:p>
          <a:p>
            <a:endParaRPr lang="en-US" dirty="0">
              <a:solidFill>
                <a:srgbClr val="FFFFFF">
                  <a:alpha val="60000"/>
                </a:srgbClr>
              </a:solidFill>
            </a:endParaRPr>
          </a:p>
        </p:txBody>
      </p:sp>
      <p:pic>
        <p:nvPicPr>
          <p:cNvPr id="4" name="Picture 4" descr="Diagram&#10;&#10;Description automatically generated">
            <a:extLst>
              <a:ext uri="{FF2B5EF4-FFF2-40B4-BE49-F238E27FC236}">
                <a16:creationId xmlns:a16="http://schemas.microsoft.com/office/drawing/2014/main" id="{6BDD5C72-F730-4929-BAEC-964D5755EC9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50278" y="2110692"/>
            <a:ext cx="7409481" cy="42891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734039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A87DE1-8033-4D4C-BD22-267B060E27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0863" y="261116"/>
            <a:ext cx="11090274" cy="6392624"/>
          </a:xfrm>
        </p:spPr>
        <p:txBody>
          <a:bodyPr vert="horz" wrap="square" lIns="0" tIns="0" rIns="0" bIns="0" rtlCol="0" anchor="t">
            <a:normAutofit/>
          </a:bodyPr>
          <a:lstStyle/>
          <a:p>
            <a:pPr marL="0" indent="0">
              <a:buNone/>
            </a:pPr>
            <a:endParaRPr lang="en-US" sz="1800" dirty="0">
              <a:solidFill>
                <a:schemeClr val="tx1"/>
              </a:solidFill>
              <a:ea typeface="+mn-lt"/>
              <a:cs typeface="+mn-lt"/>
            </a:endParaRPr>
          </a:p>
          <a:p>
            <a:pPr marL="0" indent="0">
              <a:buNone/>
            </a:pPr>
            <a:endParaRPr lang="en-US" sz="1800" b="1" dirty="0">
              <a:solidFill>
                <a:schemeClr val="tx1"/>
              </a:solidFill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sz="1800" b="1" dirty="0">
                <a:solidFill>
                  <a:schemeClr val="tx1"/>
                </a:solidFill>
                <a:ea typeface="+mn-lt"/>
                <a:cs typeface="+mn-lt"/>
              </a:rPr>
              <a:t>What is Hyper-V used for? </a:t>
            </a:r>
            <a:endParaRPr lang="en-US" sz="1800" b="1" dirty="0">
              <a:solidFill>
                <a:schemeClr val="tx1"/>
              </a:solidFill>
            </a:endParaRPr>
          </a:p>
          <a:p>
            <a:pPr>
              <a:buNone/>
            </a:pPr>
            <a:r>
              <a:rPr lang="en-US" sz="1800" dirty="0">
                <a:solidFill>
                  <a:schemeClr val="tx1"/>
                </a:solidFill>
                <a:ea typeface="+mn-lt"/>
                <a:cs typeface="+mn-lt"/>
              </a:rPr>
              <a:t>• Develop and test applications, operating systems and upgrades</a:t>
            </a:r>
          </a:p>
          <a:p>
            <a:pPr>
              <a:buNone/>
            </a:pPr>
            <a:r>
              <a:rPr lang="en-US" sz="1800" dirty="0">
                <a:solidFill>
                  <a:schemeClr val="tx1"/>
                </a:solidFill>
                <a:ea typeface="+mn-lt"/>
                <a:cs typeface="+mn-lt"/>
              </a:rPr>
              <a:t>• Easily scale your IT infrastructure to accommodate larger workloads</a:t>
            </a:r>
            <a:endParaRPr lang="en-US" dirty="0">
              <a:solidFill>
                <a:schemeClr val="tx1"/>
              </a:solidFill>
              <a:ea typeface="+mn-lt"/>
              <a:cs typeface="+mn-lt"/>
            </a:endParaRPr>
          </a:p>
          <a:p>
            <a:pPr>
              <a:buNone/>
            </a:pPr>
            <a:r>
              <a:rPr lang="en-US" sz="1800" dirty="0">
                <a:solidFill>
                  <a:schemeClr val="tx1"/>
                </a:solidFill>
                <a:ea typeface="+mn-lt"/>
                <a:cs typeface="+mn-lt"/>
              </a:rPr>
              <a:t>• Save or migrate data from a legacy system</a:t>
            </a:r>
          </a:p>
          <a:p>
            <a:pPr marL="0" indent="0">
              <a:buNone/>
            </a:pPr>
            <a:r>
              <a:rPr lang="en-US" sz="1800" dirty="0">
                <a:solidFill>
                  <a:schemeClr val="tx1"/>
                </a:solidFill>
                <a:ea typeface="+mn-lt"/>
                <a:cs typeface="+mn-lt"/>
              </a:rPr>
              <a:t>• Improve business continuity.  </a:t>
            </a:r>
            <a:endParaRPr lang="en-US" sz="1800" dirty="0">
              <a:solidFill>
                <a:schemeClr val="tx1"/>
              </a:solidFill>
            </a:endParaRPr>
          </a:p>
          <a:p>
            <a:pPr>
              <a:buNone/>
            </a:pPr>
            <a:endParaRPr lang="en-US" sz="1800" dirty="0">
              <a:solidFill>
                <a:srgbClr val="FFFFFF">
                  <a:alpha val="60000"/>
                </a:srgbClr>
              </a:solidFill>
            </a:endParaRPr>
          </a:p>
          <a:p>
            <a:pPr>
              <a:buNone/>
            </a:pPr>
            <a:endParaRPr lang="en-US" sz="1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9682298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1C2A04-5B3E-42CF-8796-E4B2F6343F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0863" y="271699"/>
            <a:ext cx="11090274" cy="6286791"/>
          </a:xfrm>
        </p:spPr>
        <p:txBody>
          <a:bodyPr vert="horz" wrap="square" lIns="0" tIns="0" rIns="0" bIns="0" rtlCol="0" anchor="t">
            <a:normAutofit/>
          </a:bodyPr>
          <a:lstStyle/>
          <a:p>
            <a:pPr marL="0" indent="0">
              <a:buNone/>
            </a:pPr>
            <a:endParaRPr lang="en-US" sz="1800">
              <a:solidFill>
                <a:schemeClr val="tx1"/>
              </a:solidFill>
              <a:ea typeface="+mn-lt"/>
              <a:cs typeface="+mn-lt"/>
            </a:endParaRPr>
          </a:p>
          <a:p>
            <a:pPr marL="0" indent="0">
              <a:buNone/>
            </a:pPr>
            <a:endParaRPr lang="en-US" sz="1800" dirty="0">
              <a:solidFill>
                <a:schemeClr val="tx1"/>
              </a:solidFill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sz="1800" dirty="0">
                <a:solidFill>
                  <a:schemeClr val="tx1"/>
                </a:solidFill>
                <a:ea typeface="+mn-lt"/>
                <a:cs typeface="+mn-lt"/>
              </a:rPr>
              <a:t>Once you’ve created your virtual machines, you’ll also need to manage them. Hyper-V’s suite of management tools makes it possible to:</a:t>
            </a:r>
            <a:endParaRPr lang="en-US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US" sz="1800" dirty="0">
                <a:solidFill>
                  <a:schemeClr val="tx1"/>
                </a:solidFill>
                <a:ea typeface="+mn-lt"/>
                <a:cs typeface="+mn-lt"/>
              </a:rPr>
              <a:t>• create and delete virtual machines.</a:t>
            </a:r>
          </a:p>
          <a:p>
            <a:pPr marL="0" indent="0">
              <a:buNone/>
            </a:pPr>
            <a:r>
              <a:rPr lang="en-US" sz="1800" dirty="0">
                <a:solidFill>
                  <a:schemeClr val="tx1"/>
                </a:solidFill>
                <a:ea typeface="+mn-lt"/>
                <a:cs typeface="+mn-lt"/>
              </a:rPr>
              <a:t>• monitor uptime, bandwidth utilization, CPU and RAM consumption.</a:t>
            </a:r>
          </a:p>
          <a:p>
            <a:pPr marL="0" indent="0">
              <a:buNone/>
            </a:pPr>
            <a:r>
              <a:rPr lang="en-US" sz="1800" dirty="0">
                <a:solidFill>
                  <a:schemeClr val="tx1"/>
                </a:solidFill>
                <a:ea typeface="+mn-lt"/>
                <a:cs typeface="+mn-lt"/>
              </a:rPr>
              <a:t>• perform backups.</a:t>
            </a:r>
          </a:p>
          <a:p>
            <a:pPr marL="0" indent="0">
              <a:buNone/>
            </a:pPr>
            <a:r>
              <a:rPr lang="en-US" sz="1800" dirty="0">
                <a:solidFill>
                  <a:schemeClr val="tx1"/>
                </a:solidFill>
                <a:ea typeface="+mn-lt"/>
                <a:cs typeface="+mn-lt"/>
              </a:rPr>
              <a:t>• allocate resources.</a:t>
            </a:r>
          </a:p>
          <a:p>
            <a:endParaRPr lang="en-US" dirty="0">
              <a:solidFill>
                <a:srgbClr val="FFFFFF">
                  <a:alpha val="6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337040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AC80C4-2140-4157-BC98-8C1A71B8DC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0863" y="335199"/>
            <a:ext cx="11090274" cy="6106875"/>
          </a:xfrm>
        </p:spPr>
        <p:txBody>
          <a:bodyPr vert="horz" wrap="square" lIns="0" tIns="0" rIns="0" bIns="0" rtlCol="0" anchor="t">
            <a:normAutofit/>
          </a:bodyPr>
          <a:lstStyle/>
          <a:p>
            <a:pPr marL="0" indent="0">
              <a:buNone/>
            </a:pPr>
            <a:endParaRPr lang="en-US" sz="2000" b="1" dirty="0">
              <a:solidFill>
                <a:schemeClr val="accent3">
                  <a:lumMod val="60000"/>
                  <a:lumOff val="40000"/>
                </a:schemeClr>
              </a:solidFill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sz="2000" b="1" dirty="0">
                <a:solidFill>
                  <a:schemeClr val="tx1"/>
                </a:solidFill>
                <a:ea typeface="+mn-lt"/>
                <a:cs typeface="+mn-lt"/>
              </a:rPr>
              <a:t>Benefits of Hyper-V:</a:t>
            </a:r>
            <a:endParaRPr lang="en-US" sz="2000" dirty="0">
              <a:solidFill>
                <a:schemeClr val="tx1"/>
              </a:solidFill>
              <a:ea typeface="+mn-lt"/>
              <a:cs typeface="+mn-lt"/>
            </a:endParaRPr>
          </a:p>
          <a:p>
            <a:endParaRPr lang="en-US" sz="1800" dirty="0">
              <a:solidFill>
                <a:schemeClr val="tx1"/>
              </a:solidFill>
              <a:ea typeface="+mn-lt"/>
              <a:cs typeface="+mn-lt"/>
            </a:endParaRPr>
          </a:p>
          <a:p>
            <a:r>
              <a:rPr lang="en-US" sz="1800" dirty="0">
                <a:solidFill>
                  <a:schemeClr val="tx1"/>
                </a:solidFill>
                <a:ea typeface="+mn-lt"/>
                <a:cs typeface="+mn-lt"/>
              </a:rPr>
              <a:t>One of the primary reasons organizations turn to Hyper-V is because it’s cost-effective—in fact, Hyper-V is a solid, cost-effective option, many businesses have been increasingly adopting it</a:t>
            </a:r>
            <a:endParaRPr lang="en-US">
              <a:solidFill>
                <a:schemeClr val="tx1"/>
              </a:solidFill>
            </a:endParaRPr>
          </a:p>
          <a:p>
            <a:r>
              <a:rPr lang="en-US" sz="1800" dirty="0">
                <a:solidFill>
                  <a:schemeClr val="tx1"/>
                </a:solidFill>
                <a:ea typeface="+mn-lt"/>
                <a:cs typeface="+mn-lt"/>
              </a:rPr>
              <a:t>The capability to create a virtual switch comes at no extra cost</a:t>
            </a:r>
          </a:p>
          <a:p>
            <a:r>
              <a:rPr lang="en-US" sz="1800" dirty="0">
                <a:solidFill>
                  <a:schemeClr val="tx1"/>
                </a:solidFill>
                <a:ea typeface="+mn-lt"/>
                <a:cs typeface="+mn-lt"/>
              </a:rPr>
              <a:t>Hyper-V supports multiple operating systems</a:t>
            </a:r>
          </a:p>
          <a:p>
            <a:r>
              <a:rPr lang="en-US" sz="1800" dirty="0">
                <a:solidFill>
                  <a:schemeClr val="tx1"/>
                </a:solidFill>
                <a:ea typeface="+mn-lt"/>
                <a:cs typeface="+mn-lt"/>
              </a:rPr>
              <a:t> It simplifies live migrations</a:t>
            </a:r>
          </a:p>
          <a:p>
            <a:r>
              <a:rPr lang="en-US" sz="1800" dirty="0">
                <a:ea typeface="+mn-lt"/>
                <a:cs typeface="+mn-lt"/>
              </a:rPr>
              <a:t>I</a:t>
            </a:r>
            <a:r>
              <a:rPr lang="en-US" sz="1800" dirty="0">
                <a:solidFill>
                  <a:schemeClr val="tx1"/>
                </a:solidFill>
                <a:ea typeface="+mn-lt"/>
                <a:cs typeface="+mn-lt"/>
              </a:rPr>
              <a:t>t integrates seamlessly with other Microsoft products</a:t>
            </a:r>
          </a:p>
          <a:p>
            <a:endParaRPr lang="en-US" sz="1800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US" sz="1800" u="sng" dirty="0">
                <a:solidFill>
                  <a:schemeClr val="tx1"/>
                </a:solidFill>
                <a:ea typeface="+mn-lt"/>
                <a:cs typeface="+mn-lt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https://www.acronis.com/en-gb/articles/hyper-v-authoritative-guide</a:t>
            </a:r>
            <a:endParaRPr lang="en-US" sz="1800" dirty="0">
              <a:solidFill>
                <a:schemeClr val="tx1"/>
              </a:solidFill>
              <a:hlinkClick r:id="rId2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</p:txBody>
      </p:sp>
    </p:spTree>
    <p:extLst>
      <p:ext uri="{BB962C8B-B14F-4D97-AF65-F5344CB8AC3E}">
        <p14:creationId xmlns:p14="http://schemas.microsoft.com/office/powerpoint/2010/main" val="410136472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04E857-CDBB-4BFD-B8EB-A8CA5EAD1E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4282" y="462199"/>
            <a:ext cx="11196599" cy="5630625"/>
          </a:xfrm>
        </p:spPr>
        <p:txBody>
          <a:bodyPr vert="horz" wrap="square" lIns="0" tIns="0" rIns="0" bIns="0" rtlCol="0" anchor="t">
            <a:normAutofit/>
          </a:bodyPr>
          <a:lstStyle/>
          <a:p>
            <a:pPr marL="0" indent="0">
              <a:buNone/>
            </a:pPr>
            <a:endParaRPr lang="en-US" sz="3600" dirty="0">
              <a:solidFill>
                <a:srgbClr val="F29513"/>
              </a:solidFill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sz="3600" b="1" dirty="0">
                <a:solidFill>
                  <a:srgbClr val="F29513"/>
                </a:solidFill>
                <a:ea typeface="+mn-lt"/>
                <a:cs typeface="+mn-lt"/>
              </a:rPr>
              <a:t>VMware vSphere</a:t>
            </a:r>
            <a:r>
              <a:rPr lang="en-US" sz="4000" dirty="0">
                <a:solidFill>
                  <a:srgbClr val="F29513"/>
                </a:solidFill>
                <a:ea typeface="+mn-lt"/>
                <a:cs typeface="+mn-lt"/>
              </a:rPr>
              <a:t> </a:t>
            </a:r>
            <a:endParaRPr lang="en-US" sz="4000">
              <a:solidFill>
                <a:srgbClr val="F29513"/>
              </a:solidFill>
            </a:endParaRPr>
          </a:p>
          <a:p>
            <a:pPr marL="0" indent="0">
              <a:buNone/>
            </a:pPr>
            <a:endParaRPr lang="en-US" sz="1800" dirty="0">
              <a:solidFill>
                <a:schemeClr val="tx1"/>
              </a:solidFill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sz="1800" dirty="0">
                <a:solidFill>
                  <a:schemeClr val="tx1"/>
                </a:solidFill>
                <a:ea typeface="+mn-lt"/>
                <a:cs typeface="+mn-lt"/>
              </a:rPr>
              <a:t>VMware vSphere is VMware's virtualization platform:</a:t>
            </a:r>
            <a:endParaRPr lang="en-US" dirty="0">
              <a:solidFill>
                <a:schemeClr val="tx1"/>
              </a:solidFill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sz="1800" dirty="0">
                <a:solidFill>
                  <a:schemeClr val="tx1"/>
                </a:solidFill>
                <a:ea typeface="+mn-lt"/>
                <a:cs typeface="+mn-lt"/>
              </a:rPr>
              <a:t> -transforms data centers into aggregated computing infrastructures that include CPU,  storage  and networking resources</a:t>
            </a:r>
            <a:endParaRPr lang="en-US">
              <a:solidFill>
                <a:schemeClr val="tx1"/>
              </a:solidFill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sz="1800" dirty="0">
                <a:solidFill>
                  <a:schemeClr val="tx1"/>
                </a:solidFill>
                <a:ea typeface="+mn-lt"/>
                <a:cs typeface="+mn-lt"/>
              </a:rPr>
              <a:t> -provides you with the tools to administer the data centers. </a:t>
            </a:r>
            <a:endParaRPr lang="en-US" sz="1800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en-US" sz="1800" dirty="0">
              <a:solidFill>
                <a:schemeClr val="tx1"/>
              </a:solidFill>
              <a:ea typeface="+mn-lt"/>
              <a:cs typeface="+mn-lt"/>
            </a:endParaRPr>
          </a:p>
          <a:p>
            <a:endParaRPr lang="en-US" sz="1800" dirty="0">
              <a:solidFill>
                <a:schemeClr val="tx1"/>
              </a:solidFill>
              <a:ea typeface="+mn-lt"/>
              <a:cs typeface="+mn-lt"/>
            </a:endParaRPr>
          </a:p>
          <a:p>
            <a:pPr marL="0" indent="0">
              <a:buNone/>
            </a:pPr>
            <a:endParaRPr lang="en-US" sz="1800" dirty="0">
              <a:solidFill>
                <a:schemeClr val="tx1"/>
              </a:solidFill>
              <a:ea typeface="+mn-lt"/>
              <a:cs typeface="+mn-lt"/>
            </a:endParaRPr>
          </a:p>
          <a:p>
            <a:endParaRPr lang="en-US" u="sng" dirty="0">
              <a:solidFill>
                <a:srgbClr val="FFFFFF">
                  <a:alpha val="60000"/>
                </a:srgbClr>
              </a:solidFill>
              <a:ea typeface="+mn-lt"/>
              <a:cs typeface="+mn-lt"/>
            </a:endParaRPr>
          </a:p>
          <a:p>
            <a:endParaRPr lang="en-US" dirty="0">
              <a:ea typeface="+mn-lt"/>
              <a:cs typeface="+mn-lt"/>
            </a:endParaRPr>
          </a:p>
          <a:p>
            <a:endParaRPr lang="en-US" dirty="0">
              <a:solidFill>
                <a:srgbClr val="FFFFFF">
                  <a:alpha val="6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5473171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Diagram&#10;&#10;Description automatically generated">
            <a:extLst>
              <a:ext uri="{FF2B5EF4-FFF2-40B4-BE49-F238E27FC236}">
                <a16:creationId xmlns:a16="http://schemas.microsoft.com/office/drawing/2014/main" id="{BCBBC1FB-A55E-4B2D-8B24-CF7290C4003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81253" y="1891249"/>
            <a:ext cx="6095334" cy="320406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1C723DB-548E-4508-B8AF-1306147B655D}"/>
              </a:ext>
            </a:extLst>
          </p:cNvPr>
          <p:cNvSpPr txBox="1"/>
          <p:nvPr/>
        </p:nvSpPr>
        <p:spPr>
          <a:xfrm>
            <a:off x="678367" y="5465478"/>
            <a:ext cx="10694483" cy="9541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dirty="0">
                <a:latin typeface="Calibri"/>
              </a:rPr>
              <a:t>Overview diagram of VMware vSphere illustrating the relationship among </a:t>
            </a:r>
            <a:r>
              <a:rPr lang="en-US" dirty="0" err="1">
                <a:latin typeface="Calibri"/>
              </a:rPr>
              <a:t>ESXi</a:t>
            </a:r>
            <a:r>
              <a:rPr lang="en-US" dirty="0">
                <a:latin typeface="Calibri"/>
              </a:rPr>
              <a:t> hosts, vCenter Server, virtual machines and vSphere Client.</a:t>
            </a:r>
            <a:r>
              <a:rPr lang="en-US" sz="1200" dirty="0">
                <a:latin typeface="Calibri"/>
                <a:ea typeface="Calibri"/>
                <a:cs typeface="Calibri"/>
              </a:rPr>
              <a:t> </a:t>
            </a:r>
          </a:p>
          <a:p>
            <a:r>
              <a:rPr lang="en-US" sz="2000" u="sng" dirty="0">
                <a:ea typeface="+mn-lt"/>
                <a:cs typeface="+mn-lt"/>
                <a:hlinkClick r:id="rId3"/>
              </a:rPr>
              <a:t>https://docs.vmware.com/en/VMware-vSphere/index.html</a:t>
            </a:r>
            <a:endParaRPr lang="en-US" sz="2000">
              <a:ea typeface="+mn-lt"/>
              <a:cs typeface="+mn-lt"/>
            </a:endParaRPr>
          </a:p>
        </p:txBody>
      </p:sp>
      <p:sp>
        <p:nvSpPr>
          <p:cNvPr id="6" name="TextBox 1">
            <a:extLst>
              <a:ext uri="{FF2B5EF4-FFF2-40B4-BE49-F238E27FC236}">
                <a16:creationId xmlns:a16="http://schemas.microsoft.com/office/drawing/2014/main" id="{C28AF402-3818-4439-ADED-0D1248649595}"/>
              </a:ext>
            </a:extLst>
          </p:cNvPr>
          <p:cNvSpPr txBox="1"/>
          <p:nvPr/>
        </p:nvSpPr>
        <p:spPr>
          <a:xfrm>
            <a:off x="595422" y="196704"/>
            <a:ext cx="11125201" cy="2383217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0000"/>
              </a:lnSpc>
              <a:spcBef>
                <a:spcPts val="1000"/>
              </a:spcBef>
              <a:spcAft>
                <a:spcPts val="800"/>
              </a:spcAft>
            </a:pPr>
            <a:r>
              <a:rPr lang="en-US" b="1" dirty="0"/>
              <a:t>The</a:t>
            </a:r>
            <a:r>
              <a:rPr lang="en-US" b="1" dirty="0">
                <a:ea typeface="+mn-lt"/>
                <a:cs typeface="+mn-lt"/>
              </a:rPr>
              <a:t> two core components of vSphere are:</a:t>
            </a:r>
          </a:p>
          <a:p>
            <a:pPr>
              <a:lnSpc>
                <a:spcPct val="110000"/>
              </a:lnSpc>
              <a:spcBef>
                <a:spcPts val="1000"/>
              </a:spcBef>
              <a:spcAft>
                <a:spcPts val="800"/>
              </a:spcAft>
            </a:pPr>
            <a:r>
              <a:rPr lang="en-US" dirty="0">
                <a:ea typeface="+mn-lt"/>
                <a:cs typeface="+mn-lt"/>
              </a:rPr>
              <a:t>       -</a:t>
            </a:r>
            <a:r>
              <a:rPr lang="en-US" dirty="0" err="1">
                <a:ea typeface="+mn-lt"/>
                <a:cs typeface="+mn-lt"/>
              </a:rPr>
              <a:t>ESXi</a:t>
            </a:r>
            <a:r>
              <a:rPr lang="en-US" dirty="0">
                <a:ea typeface="+mn-lt"/>
                <a:cs typeface="+mn-lt"/>
              </a:rPr>
              <a:t> - is the virtualization platform where you create and run virtual machines and virtual appliances</a:t>
            </a:r>
          </a:p>
          <a:p>
            <a:pPr>
              <a:lnSpc>
                <a:spcPct val="110000"/>
              </a:lnSpc>
              <a:spcBef>
                <a:spcPts val="1000"/>
              </a:spcBef>
              <a:spcAft>
                <a:spcPts val="800"/>
              </a:spcAft>
            </a:pPr>
            <a:r>
              <a:rPr lang="en-US" dirty="0">
                <a:ea typeface="+mn-lt"/>
                <a:cs typeface="+mn-lt"/>
              </a:rPr>
              <a:t>       -vCenter Server -  is the service through which you manage multiple hosts connected in a network.</a:t>
            </a:r>
            <a:endParaRPr lang="en-US" dirty="0"/>
          </a:p>
          <a:p>
            <a:pPr>
              <a:lnSpc>
                <a:spcPct val="110000"/>
              </a:lnSpc>
              <a:spcBef>
                <a:spcPts val="1000"/>
              </a:spcBef>
              <a:spcAft>
                <a:spcPts val="800"/>
              </a:spcAft>
            </a:pPr>
            <a:endParaRPr lang="en-US" dirty="0">
              <a:ea typeface="+mn-lt"/>
              <a:cs typeface="+mn-lt"/>
            </a:endParaRPr>
          </a:p>
          <a:p>
            <a:pPr algn="l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11021214"/>
      </p:ext>
    </p:extLst>
  </p:cSld>
  <p:clrMapOvr>
    <a:masterClrMapping/>
  </p:clrMapOvr>
</p:sld>
</file>

<file path=ppt/theme/theme1.xml><?xml version="1.0" encoding="utf-8"?>
<a:theme xmlns:a="http://schemas.openxmlformats.org/drawingml/2006/main" name="3DFloatVTI">
  <a:themeElements>
    <a:clrScheme name="Float">
      <a:dk1>
        <a:sysClr val="windowText" lastClr="000000"/>
      </a:dk1>
      <a:lt1>
        <a:sysClr val="window" lastClr="FFFFFF"/>
      </a:lt1>
      <a:dk2>
        <a:srgbClr val="1B192E"/>
      </a:dk2>
      <a:lt2>
        <a:srgbClr val="EAE5EB"/>
      </a:lt2>
      <a:accent1>
        <a:srgbClr val="13BE89"/>
      </a:accent1>
      <a:accent2>
        <a:srgbClr val="12B1BF"/>
      </a:accent2>
      <a:accent3>
        <a:srgbClr val="D40AA8"/>
      </a:accent3>
      <a:accent4>
        <a:srgbClr val="B86E62"/>
      </a:accent4>
      <a:accent5>
        <a:srgbClr val="A3A3C1"/>
      </a:accent5>
      <a:accent6>
        <a:srgbClr val="37335B"/>
      </a:accent6>
      <a:hlink>
        <a:srgbClr val="0066FF"/>
      </a:hlink>
      <a:folHlink>
        <a:srgbClr val="666699"/>
      </a:folHlink>
    </a:clrScheme>
    <a:fontScheme name="Float">
      <a:majorFont>
        <a:latin typeface="Avenir Next LT Pro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3DFloatVTI" id="{F59BA300-ED19-4B39-9AE3-7882B1DE8B78}" vid="{0FEC63E3-719F-4F50-9F1E-5B8BAF39109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/>
    <MediaServiceKeyPoints xmlns="71af3243-3dd4-4a8d-8c0d-dd76da1f02a5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0" ma:contentTypeDescription="Create a new document." ma:contentTypeScope="" ma:versionID="1267097ee5f5874adfcc408041ae252e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95891a93df65b14727750f2c06c306c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4:TaxCatchAll" minOccurs="0"/>
                <xsd:element ref="ns2:ImageTagsTaxHTFiel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3C239BB0-53B8-40A5-8BB9-15D2ED1AEBC9}">
  <ds:schemaRefs>
    <ds:schemaRef ds:uri="http://schemas.microsoft.com/office/2006/documentManagement/types"/>
    <ds:schemaRef ds:uri="http://www.w3.org/XML/1998/namespace"/>
    <ds:schemaRef ds:uri="http://purl.org/dc/terms/"/>
    <ds:schemaRef ds:uri="71af3243-3dd4-4a8d-8c0d-dd76da1f02a5"/>
    <ds:schemaRef ds:uri="http://schemas.microsoft.com/sharepoint/v3"/>
    <ds:schemaRef ds:uri="http://schemas.microsoft.com/office/2006/metadata/properties"/>
    <ds:schemaRef ds:uri="http://schemas.openxmlformats.org/package/2006/metadata/core-properties"/>
    <ds:schemaRef ds:uri="http://purl.org/dc/elements/1.1/"/>
    <ds:schemaRef ds:uri="http://schemas.microsoft.com/office/infopath/2007/PartnerControls"/>
    <ds:schemaRef ds:uri="230e9df3-be65-4c73-a93b-d1236ebd677e"/>
    <ds:schemaRef ds:uri="16c05727-aa75-4e4a-9b5f-8a80a1165891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1E480F86-A978-4060-BF60-56AAB322FDAA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metadata/properties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BA7C683C-DA35-4A0E-ADD0-CC297892D8C4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Atlas</Template>
  <TotalTime>6</TotalTime>
  <Words>589</Words>
  <Application>Microsoft Office PowerPoint</Application>
  <PresentationFormat>Widescreen</PresentationFormat>
  <Paragraphs>79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Avenir Next LT Pro</vt:lpstr>
      <vt:lpstr>Calibri</vt:lpstr>
      <vt:lpstr>3DFloatVTI</vt:lpstr>
      <vt:lpstr>Liliana Guraliuc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Liliana Georgeta Guraliuc (1811989)</cp:lastModifiedBy>
  <cp:revision>648</cp:revision>
  <dcterms:created xsi:type="dcterms:W3CDTF">2021-10-29T13:07:13Z</dcterms:created>
  <dcterms:modified xsi:type="dcterms:W3CDTF">2021-11-10T20:53:21Z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