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56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Teledu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9" name="Picture 5" descr="C:\Users\daviee5\AppData\Local\Microsoft\Windows\Temporary Internet Files\Content.IE5\137MIUFX\MP9004016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0"/>
            <a:ext cx="1187624" cy="695467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30UVLV2V\MP9004306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69343"/>
            <a:ext cx="1475656" cy="788657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30UVLV2V\MP9004487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0"/>
            <a:ext cx="1512168" cy="692696"/>
          </a:xfrm>
          <a:prstGeom prst="rect">
            <a:avLst/>
          </a:prstGeom>
          <a:noFill/>
        </p:spPr>
      </p:pic>
      <p:pic>
        <p:nvPicPr>
          <p:cNvPr id="1037" name="Picture 13" descr="C:\Users\daviee5\AppData\Local\Microsoft\Windows\Temporary Internet Files\Content.IE5\Q3FF0LC0\MP9004221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708920"/>
            <a:ext cx="755576" cy="1095828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Do 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Naddo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Faint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gloch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am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hanner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awr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chwarter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gloch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hoffi’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‘Simpsons’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Dr Who’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Pryd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Match of the day’</a:t>
            </a:r>
            <a:r>
              <a:rPr lang="en-GB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Blue Peter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’?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Pryd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gwylio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Eastenders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’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teledu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‘Ant and Dec’s Saturday night Takeaway’?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484784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daviee5\AppData\Local\Microsoft\Windows\Temporary Internet Files\Content.IE5\EIMT1X4O\MP91021703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1403648" cy="694407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CWPSFPZ7\MP90043078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335455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VLPGA22F\MP90034164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6093296"/>
            <a:ext cx="1512168" cy="7647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1091</TotalTime>
  <Words>225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40</cp:revision>
  <dcterms:created xsi:type="dcterms:W3CDTF">2013-08-31T15:45:17Z</dcterms:created>
  <dcterms:modified xsi:type="dcterms:W3CDTF">2014-05-06T15:10:41Z</dcterms:modified>
</cp:coreProperties>
</file>