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1235" autoAdjust="0"/>
  </p:normalViewPr>
  <p:slideViewPr>
    <p:cSldViewPr snapToGrid="0">
      <p:cViewPr varScale="1">
        <p:scale>
          <a:sx n="60" d="100"/>
          <a:sy n="60" d="100"/>
        </p:scale>
        <p:origin x="72" y="8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1B2D8-3099-4343-BD68-3FC92D1776D0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80E5E-7358-434D-9502-C42F2CE69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14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Swansea grand theatre opened on the 26</a:t>
            </a:r>
            <a:r>
              <a:rPr lang="en-GB" sz="120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July 1987 by Opera Diva Madame Adelina Patti. The grand theatre has been providing the public with a broad range of cultural, artistic and general entertainment events since 1987. 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1933 to the early seventies the grand entered a turbulent period with many successes and many failures including it bring turned into a cinema for a fourteen year period. However, the then local authority (Swansea Corporation/City Council) came to the rescue and took out a long lease in May 1969 before buying the building outright in 1979 The City and County of Swansea continues to own, manage and fund the building today.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multi-million-pound refurbishment programme from 1983 - 1987 turned the 1000 seat theatre into one of the most technically advanced and aesthetically pleasing venues in the UK.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565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grand theatre stake holders are:</a:t>
            </a:r>
            <a:endParaRPr lang="en-GB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Swansea City Council</a:t>
            </a:r>
            <a:endParaRPr lang="en-GB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Customers </a:t>
            </a:r>
            <a:endParaRPr lang="en-GB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</a:t>
            </a:r>
            <a:endParaRPr lang="en-GB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Local communities </a:t>
            </a:r>
            <a:endParaRPr lang="en-GB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 the main one is the Swansea city council as they fund everything for the theatre. </a:t>
            </a:r>
            <a:endParaRPr lang="en-GB" sz="11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887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My Aim is :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provide opinions and recommendations on how to liven up the outside area with events.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6434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My objectives are: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develop the outside area of the grand theatre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Bring revenue to the grand through the restaurant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Host small events during the summer. (2018)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 the popularity of the theatre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3238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Grand theatre has the potential to host outdoor events which will bring in revenue to the theatre and bring the community together for something magnificent over the summer period.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547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benefits of this feasibility study is that it will develop the outside area of the grand theatre to make it more attractable to the customer’s eye.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will also provide recommendations on the type of events that will bring customers in through the summer period.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will bring in revenue for the theatre and bring the community together for events.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683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shows all the things I plan to undertake over the next eight weeks. Starting from identifying my organisation which is yourself, the grand theatre all the way to creating a feasibility study on the outside area of the theatre, which will be completed by the 2</a:t>
            </a:r>
            <a:r>
              <a:rPr lang="en-GB" sz="120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nd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May 2018.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442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Primary research- Questionnaires/ Surveys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get opinions whether the people think it will be a good idea to use the outdoor area of the theatre to host small events throughout the summer.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Secondary research- Journals, articles and online sources.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back up my research and to get academic information on creating events.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5841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choose me, as your consultant?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am studying BA Events Management, thought my studies I have learn a lot about planning events and what aspects you need to consider to be able to put a great event together.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have had previous experience in working events and seeing how they are set up from working at the Norton House Hotel, The events that were put together was a fashion show and various weddings.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180E5E-7358-434D-9502-C42F2CE691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534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307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131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230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102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503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82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252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298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563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99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791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1048F-FEF3-4459-BF4B-C081B575CA69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D7282-387B-4CD3-A3D3-32341B3B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494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05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749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558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147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720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99"/>
            <a:ext cx="12192000" cy="684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500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43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667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9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659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34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348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3100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650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4" y="0"/>
            <a:ext cx="12181556" cy="6863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839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15"/>
            <a:ext cx="12192000" cy="6847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5523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529</Words>
  <Application>Microsoft Office PowerPoint</Application>
  <PresentationFormat>Widescreen</PresentationFormat>
  <Paragraphs>38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Courteney Augustine (P145589)</dc:creator>
  <cp:lastModifiedBy>Courteney Augustine (P145589)</cp:lastModifiedBy>
  <cp:revision>2</cp:revision>
  <dcterms:created xsi:type="dcterms:W3CDTF">2018-02-20T17:48:51Z</dcterms:created>
  <dcterms:modified xsi:type="dcterms:W3CDTF">2018-02-20T17:51:15Z</dcterms:modified>
</cp:coreProperties>
</file>