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1D5DAF5D-369C-45CD-85F2-11318DA4BBF0}" type="datetimeFigureOut">
              <a:rPr lang="en-GB" smtClean="0"/>
              <a:t>25/04/2017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6CB55F54-3212-4CD1-AF2F-034CE5B8017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118347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DAF5D-369C-45CD-85F2-11318DA4BBF0}" type="datetimeFigureOut">
              <a:rPr lang="en-GB" smtClean="0"/>
              <a:t>25/04/2017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55F54-3212-4CD1-AF2F-034CE5B80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480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DAF5D-369C-45CD-85F2-11318DA4BBF0}" type="datetimeFigureOut">
              <a:rPr lang="en-GB" smtClean="0"/>
              <a:t>25/04/2017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55F54-3212-4CD1-AF2F-034CE5B8017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16037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DAF5D-369C-45CD-85F2-11318DA4BBF0}" type="datetimeFigureOut">
              <a:rPr lang="en-GB" smtClean="0"/>
              <a:t>25/04/2017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55F54-3212-4CD1-AF2F-034CE5B80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680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DAF5D-369C-45CD-85F2-11318DA4BBF0}" type="datetimeFigureOut">
              <a:rPr lang="en-GB" smtClean="0"/>
              <a:t>25/04/2017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55F54-3212-4CD1-AF2F-034CE5B80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442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DAF5D-369C-45CD-85F2-11318DA4BBF0}" type="datetimeFigureOut">
              <a:rPr lang="en-GB" smtClean="0"/>
              <a:t>25/04/2017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55F54-3212-4CD1-AF2F-034CE5B80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04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DAF5D-369C-45CD-85F2-11318DA4BBF0}" type="datetimeFigureOut">
              <a:rPr lang="en-GB" smtClean="0"/>
              <a:t>25/04/2017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55F54-3212-4CD1-AF2F-034CE5B80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322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DAF5D-369C-45CD-85F2-11318DA4BBF0}" type="datetimeFigureOut">
              <a:rPr lang="en-GB" smtClean="0"/>
              <a:t>25/04/2017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55F54-3212-4CD1-AF2F-034CE5B80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494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DAF5D-369C-45CD-85F2-11318DA4BBF0}" type="datetimeFigureOut">
              <a:rPr lang="en-GB" smtClean="0"/>
              <a:t>25/04/2017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55F54-3212-4CD1-AF2F-034CE5B80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111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DAF5D-369C-45CD-85F2-11318DA4BBF0}" type="datetimeFigureOut">
              <a:rPr lang="en-GB" smtClean="0"/>
              <a:t>25/04/2017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55F54-3212-4CD1-AF2F-034CE5B80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659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DAF5D-369C-45CD-85F2-11318DA4BBF0}" type="datetimeFigureOut">
              <a:rPr lang="en-GB" smtClean="0"/>
              <a:t>25/04/2017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55F54-3212-4CD1-AF2F-034CE5B80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993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1D5DAF5D-369C-45CD-85F2-11318DA4BBF0}" type="datetimeFigureOut">
              <a:rPr lang="en-GB" smtClean="0"/>
              <a:t>25/04/2017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6CB55F54-3212-4CD1-AF2F-034CE5B80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635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news/magazine-39693091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programmes/p03gj1wt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programmes/p03l8rv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Corporate </a:t>
            </a:r>
            <a:r>
              <a:rPr lang="en-GB" smtClean="0"/>
              <a:t>Social Responsibility</a:t>
            </a:r>
            <a:br>
              <a:rPr lang="en-GB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Management Innovation and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20400941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Can Plastic Roads Save the Planet?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http://www.bbc.co.uk/news/magazine-39693091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Source: BBC (2017)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898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Corporate Social </a:t>
            </a:r>
            <a:r>
              <a:rPr lang="en-GB" b="1" dirty="0" smtClean="0"/>
              <a:t>Responsibility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hlinkClick r:id="rId2"/>
            </a:endParaRPr>
          </a:p>
          <a:p>
            <a:r>
              <a:rPr lang="en-GB" dirty="0"/>
              <a:t>Are multi-nationals really cleaning up their act? </a:t>
            </a:r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/>
              <a:t>is corporate social responsibility? </a:t>
            </a:r>
            <a:endParaRPr lang="en-GB" dirty="0" smtClean="0"/>
          </a:p>
          <a:p>
            <a:r>
              <a:rPr lang="en-GB" dirty="0" smtClean="0"/>
              <a:t>Is </a:t>
            </a:r>
            <a:r>
              <a:rPr lang="en-GB" dirty="0"/>
              <a:t>it just a marketing ploy?</a:t>
            </a:r>
          </a:p>
          <a:p>
            <a:endParaRPr lang="en-GB" dirty="0">
              <a:hlinkClick r:id="rId2"/>
            </a:endParaRPr>
          </a:p>
          <a:p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www.bbc.co.uk/programmes/p03gj1wt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Source:  BBC (2001)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46102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Corporate Social Responsibility: Just a PR Tool?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www.bbc.co.uk/programmes/p03l8rv6</a:t>
            </a:r>
            <a:endParaRPr lang="en-GB" dirty="0" smtClean="0"/>
          </a:p>
          <a:p>
            <a:r>
              <a:rPr lang="en-GB" dirty="0"/>
              <a:t>Corporate Social Responsibility (CSR) is the idea that businesses have more responsibility to the world than just delivering to their shareholders. </a:t>
            </a:r>
            <a:endParaRPr lang="en-GB" dirty="0" smtClean="0"/>
          </a:p>
          <a:p>
            <a:r>
              <a:rPr lang="en-GB" dirty="0" smtClean="0"/>
              <a:t>It has </a:t>
            </a:r>
            <a:r>
              <a:rPr lang="en-GB" dirty="0"/>
              <a:t>become prominent in the language and strategy of many businesses as a means of strengthening their relationships with customers and suppliers and building a strong brand - but has it become just a marketing tool?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debate comes from millionaire's mecca Monte Carlo, and the audience contains highly successful business people attending Ernst &amp; Young's annual Entrepreneur of the Year world summit. </a:t>
            </a:r>
            <a:endParaRPr lang="en-GB" dirty="0" smtClean="0"/>
          </a:p>
          <a:p>
            <a:r>
              <a:rPr lang="en-GB" dirty="0" smtClean="0"/>
              <a:t>Panellists </a:t>
            </a:r>
            <a:r>
              <a:rPr lang="en-GB" dirty="0"/>
              <a:t>include John Williams, Head of Group Sustainable Development at HSBC, and Richard Dean North from </a:t>
            </a:r>
            <a:r>
              <a:rPr lang="en-GB" dirty="0" err="1"/>
              <a:t>thinktank</a:t>
            </a:r>
            <a:r>
              <a:rPr lang="en-GB" dirty="0"/>
              <a:t> The Institute Of Economic Affairs.</a:t>
            </a:r>
          </a:p>
        </p:txBody>
      </p:sp>
    </p:spTree>
    <p:extLst>
      <p:ext uri="{BB962C8B-B14F-4D97-AF65-F5344CB8AC3E}">
        <p14:creationId xmlns:p14="http://schemas.microsoft.com/office/powerpoint/2010/main" val="3090043195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5</TotalTime>
  <Words>184</Words>
  <Application>Microsoft Office PowerPoint</Application>
  <PresentationFormat>Widescreen</PresentationFormat>
  <Paragraphs>22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Century Schoolbook</vt:lpstr>
      <vt:lpstr>Wingdings 2</vt:lpstr>
      <vt:lpstr>View</vt:lpstr>
      <vt:lpstr>Corporate Social Responsibility </vt:lpstr>
      <vt:lpstr>Can Plastic Roads Save the Planet? </vt:lpstr>
      <vt:lpstr>Corporate Social Responsibility</vt:lpstr>
      <vt:lpstr>Corporate Social Responsibility: Just a PR Tool?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Corporate Social Responsibility </dc:title>
  <dc:creator>Marie Pitson</dc:creator>
  <cp:lastModifiedBy>Marie Pitson</cp:lastModifiedBy>
  <cp:revision>1</cp:revision>
  <dcterms:created xsi:type="dcterms:W3CDTF">2017-04-25T15:33:27Z</dcterms:created>
  <dcterms:modified xsi:type="dcterms:W3CDTF">2017-04-25T15:39:06Z</dcterms:modified>
</cp:coreProperties>
</file>