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2" name="Picture 6" descr="C0-HD-BTM.png">
            <a:extLst>
              <a:ext uri="{FF2B5EF4-FFF2-40B4-BE49-F238E27FC236}">
                <a16:creationId xmlns:a16="http://schemas.microsoft.com/office/drawing/2014/main" id="{E52CCB42-E524-749E-8BB4-17BC8D71D7A7}"/>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37CE1324-CE56-B133-39FA-00A33A1B5BE4}"/>
              </a:ext>
            </a:extLst>
          </p:cNvPr>
          <p:cNvSpPr txBox="1">
            <a:spLocks noGrp="1"/>
          </p:cNvSpPr>
          <p:nvPr>
            <p:ph type="ctrTitle"/>
          </p:nvPr>
        </p:nvSpPr>
        <p:spPr>
          <a:xfrm>
            <a:off x="1371600" y="1803407"/>
            <a:ext cx="9448796" cy="1825096"/>
          </a:xfrm>
        </p:spPr>
        <p:txBody>
          <a:bodyPr anchor="b"/>
          <a:lstStyle>
            <a:lvl1pPr algn="l">
              <a:defRPr sz="6000"/>
            </a:lvl1pPr>
          </a:lstStyle>
          <a:p>
            <a:pPr lvl="0"/>
            <a:r>
              <a:rPr lang="en-US"/>
              <a:t>Click to edit Master title style</a:t>
            </a:r>
          </a:p>
        </p:txBody>
      </p:sp>
      <p:sp>
        <p:nvSpPr>
          <p:cNvPr id="4" name="Subtitle 2">
            <a:extLst>
              <a:ext uri="{FF2B5EF4-FFF2-40B4-BE49-F238E27FC236}">
                <a16:creationId xmlns:a16="http://schemas.microsoft.com/office/drawing/2014/main" id="{87D83786-F587-1604-4A0F-358BEE955242}"/>
              </a:ext>
            </a:extLst>
          </p:cNvPr>
          <p:cNvSpPr txBox="1">
            <a:spLocks noGrp="1"/>
          </p:cNvSpPr>
          <p:nvPr>
            <p:ph type="subTitle" idx="1"/>
          </p:nvPr>
        </p:nvSpPr>
        <p:spPr>
          <a:xfrm>
            <a:off x="1371600" y="3632197"/>
            <a:ext cx="9448796" cy="685800"/>
          </a:xfrm>
        </p:spPr>
        <p:txBody>
          <a:bodyPr/>
          <a:lstStyle>
            <a:lvl1pPr marL="0" indent="0">
              <a:buNone/>
              <a:defRPr sz="2000"/>
            </a:lvl1pPr>
          </a:lstStyle>
          <a:p>
            <a:pPr lvl="0"/>
            <a:r>
              <a:rPr lang="en-US"/>
              <a:t>Click to edit Master subtitle style</a:t>
            </a:r>
          </a:p>
        </p:txBody>
      </p:sp>
      <p:sp>
        <p:nvSpPr>
          <p:cNvPr id="5" name="Date Placeholder 3">
            <a:extLst>
              <a:ext uri="{FF2B5EF4-FFF2-40B4-BE49-F238E27FC236}">
                <a16:creationId xmlns:a16="http://schemas.microsoft.com/office/drawing/2014/main" id="{249DB013-36F5-C183-B0B9-BB263AA3F7EA}"/>
              </a:ext>
            </a:extLst>
          </p:cNvPr>
          <p:cNvSpPr txBox="1">
            <a:spLocks noGrp="1"/>
          </p:cNvSpPr>
          <p:nvPr>
            <p:ph type="dt" sz="half" idx="7"/>
          </p:nvPr>
        </p:nvSpPr>
        <p:spPr>
          <a:xfrm>
            <a:off x="7909560" y="4314331"/>
            <a:ext cx="2910836" cy="374638"/>
          </a:xfrm>
        </p:spPr>
        <p:txBody>
          <a:bodyPr/>
          <a:lstStyle>
            <a:lvl1pPr>
              <a:defRPr/>
            </a:lvl1pPr>
          </a:lstStyle>
          <a:p>
            <a:pPr lvl="0"/>
            <a:fld id="{3C64ABA6-6652-487B-AA07-E710D3CFA83A}" type="datetime1">
              <a:rPr lang="en-GB"/>
              <a:pPr lvl="0"/>
              <a:t>12/10/2022</a:t>
            </a:fld>
            <a:endParaRPr lang="en-GB"/>
          </a:p>
        </p:txBody>
      </p:sp>
      <p:sp>
        <p:nvSpPr>
          <p:cNvPr id="6" name="Footer Placeholder 4">
            <a:extLst>
              <a:ext uri="{FF2B5EF4-FFF2-40B4-BE49-F238E27FC236}">
                <a16:creationId xmlns:a16="http://schemas.microsoft.com/office/drawing/2014/main" id="{7DB48F80-E19B-697C-1360-3571D261B358}"/>
              </a:ext>
            </a:extLst>
          </p:cNvPr>
          <p:cNvSpPr txBox="1">
            <a:spLocks noGrp="1"/>
          </p:cNvSpPr>
          <p:nvPr>
            <p:ph type="ftr" sz="quarter" idx="9"/>
          </p:nvPr>
        </p:nvSpPr>
        <p:spPr>
          <a:xfrm>
            <a:off x="1371600" y="4323840"/>
            <a:ext cx="6400800" cy="365129"/>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2B5117E5-EC87-3829-C830-B0E82221AB09}"/>
              </a:ext>
            </a:extLst>
          </p:cNvPr>
          <p:cNvSpPr txBox="1">
            <a:spLocks noGrp="1"/>
          </p:cNvSpPr>
          <p:nvPr>
            <p:ph type="sldNum" sz="quarter" idx="8"/>
          </p:nvPr>
        </p:nvSpPr>
        <p:spPr>
          <a:xfrm>
            <a:off x="8077196" y="1430862"/>
            <a:ext cx="2743200" cy="365129"/>
          </a:xfrm>
        </p:spPr>
        <p:txBody>
          <a:bodyPr/>
          <a:lstStyle>
            <a:lvl1pPr>
              <a:defRPr/>
            </a:lvl1pPr>
          </a:lstStyle>
          <a:p>
            <a:pPr lvl="0"/>
            <a:fld id="{278C95DF-438D-44FA-969F-165106C8FEB3}" type="slidenum">
              <a:t>‹#›</a:t>
            </a:fld>
            <a:endParaRPr lang="en-GB"/>
          </a:p>
        </p:txBody>
      </p:sp>
    </p:spTree>
    <p:extLst>
      <p:ext uri="{BB962C8B-B14F-4D97-AF65-F5344CB8AC3E}">
        <p14:creationId xmlns:p14="http://schemas.microsoft.com/office/powerpoint/2010/main" val="410730154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4A2FE-5567-C820-044E-050EAA41B0F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1B612A76-2B7B-0FC3-47B5-23662A065763}"/>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96771-0DFD-D56C-D97E-3385C9173B99}"/>
              </a:ext>
            </a:extLst>
          </p:cNvPr>
          <p:cNvSpPr txBox="1">
            <a:spLocks noGrp="1"/>
          </p:cNvSpPr>
          <p:nvPr>
            <p:ph type="dt" sz="half" idx="7"/>
          </p:nvPr>
        </p:nvSpPr>
        <p:spPr/>
        <p:txBody>
          <a:bodyPr/>
          <a:lstStyle>
            <a:lvl1pPr>
              <a:defRPr/>
            </a:lvl1pPr>
          </a:lstStyle>
          <a:p>
            <a:pPr lvl="0"/>
            <a:fld id="{BB03B877-9710-4CDC-B026-C8B1CA851F1B}" type="datetime1">
              <a:rPr lang="en-GB"/>
              <a:pPr lvl="0"/>
              <a:t>12/10/2022</a:t>
            </a:fld>
            <a:endParaRPr lang="en-GB"/>
          </a:p>
        </p:txBody>
      </p:sp>
      <p:sp>
        <p:nvSpPr>
          <p:cNvPr id="5" name="Footer Placeholder 4">
            <a:extLst>
              <a:ext uri="{FF2B5EF4-FFF2-40B4-BE49-F238E27FC236}">
                <a16:creationId xmlns:a16="http://schemas.microsoft.com/office/drawing/2014/main" id="{2A24E944-9721-F4F6-D39B-D235D3C1BC5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64DF40B-632B-A83A-40D2-D397C51D948F}"/>
              </a:ext>
            </a:extLst>
          </p:cNvPr>
          <p:cNvSpPr txBox="1">
            <a:spLocks noGrp="1"/>
          </p:cNvSpPr>
          <p:nvPr>
            <p:ph type="sldNum" sz="quarter" idx="8"/>
          </p:nvPr>
        </p:nvSpPr>
        <p:spPr/>
        <p:txBody>
          <a:bodyPr/>
          <a:lstStyle>
            <a:lvl1pPr>
              <a:defRPr/>
            </a:lvl1pPr>
          </a:lstStyle>
          <a:p>
            <a:pPr lvl="0"/>
            <a:fld id="{547ABA9A-96AB-4A43-8BD7-EED5B15FD978}" type="slidenum">
              <a:t>‹#›</a:t>
            </a:fld>
            <a:endParaRPr lang="en-GB"/>
          </a:p>
        </p:txBody>
      </p:sp>
    </p:spTree>
    <p:extLst>
      <p:ext uri="{BB962C8B-B14F-4D97-AF65-F5344CB8AC3E}">
        <p14:creationId xmlns:p14="http://schemas.microsoft.com/office/powerpoint/2010/main" val="17780650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2" name="Picture 8" descr="C0-HD-BTM.png">
            <a:extLst>
              <a:ext uri="{FF2B5EF4-FFF2-40B4-BE49-F238E27FC236}">
                <a16:creationId xmlns:a16="http://schemas.microsoft.com/office/drawing/2014/main" id="{A7CC92C3-2529-A4F1-5E21-8253008C5731}"/>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0E608F12-F693-CBDE-E84A-DC8AF79D09B4}"/>
              </a:ext>
            </a:extLst>
          </p:cNvPr>
          <p:cNvSpPr txBox="1">
            <a:spLocks noGrp="1"/>
          </p:cNvSpPr>
          <p:nvPr>
            <p:ph type="title"/>
          </p:nvPr>
        </p:nvSpPr>
        <p:spPr>
          <a:xfrm>
            <a:off x="685800" y="753529"/>
            <a:ext cx="10820396" cy="2801931"/>
          </a:xfrm>
        </p:spPr>
        <p:txBody>
          <a:bodyPr anchor="b"/>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A12135E1-BED4-399E-5EEA-4CDE8FE2251E}"/>
              </a:ext>
            </a:extLst>
          </p:cNvPr>
          <p:cNvSpPr txBox="1">
            <a:spLocks noGrp="1"/>
          </p:cNvSpPr>
          <p:nvPr>
            <p:ph type="body" idx="1"/>
          </p:nvPr>
        </p:nvSpPr>
        <p:spPr>
          <a:xfrm>
            <a:off x="1024466" y="3641726"/>
            <a:ext cx="10490197" cy="955676"/>
          </a:xfrm>
        </p:spPr>
        <p:txBody>
          <a:bodyPr/>
          <a:lstStyle>
            <a:lvl1pPr marL="0" indent="0" algn="r">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1F3F4C9A-26B4-A0B8-3AC9-51DECB75B604}"/>
              </a:ext>
            </a:extLst>
          </p:cNvPr>
          <p:cNvSpPr txBox="1">
            <a:spLocks noGrp="1"/>
          </p:cNvSpPr>
          <p:nvPr>
            <p:ph type="dt" sz="half" idx="7"/>
          </p:nvPr>
        </p:nvSpPr>
        <p:spPr>
          <a:xfrm>
            <a:off x="7814453" y="381003"/>
            <a:ext cx="2910836" cy="365129"/>
          </a:xfrm>
        </p:spPr>
        <p:txBody>
          <a:bodyPr/>
          <a:lstStyle>
            <a:lvl1pPr>
              <a:defRPr/>
            </a:lvl1pPr>
          </a:lstStyle>
          <a:p>
            <a:pPr lvl="0"/>
            <a:fld id="{CDD0A55B-D977-41A5-945D-143C5266374B}" type="datetime1">
              <a:rPr lang="en-GB"/>
              <a:pPr lvl="0"/>
              <a:t>12/10/2022</a:t>
            </a:fld>
            <a:endParaRPr lang="en-GB"/>
          </a:p>
        </p:txBody>
      </p:sp>
      <p:sp>
        <p:nvSpPr>
          <p:cNvPr id="6" name="Footer Placeholder 4">
            <a:extLst>
              <a:ext uri="{FF2B5EF4-FFF2-40B4-BE49-F238E27FC236}">
                <a16:creationId xmlns:a16="http://schemas.microsoft.com/office/drawing/2014/main" id="{0097FCF4-9AE6-DFDF-4739-A21796E0E933}"/>
              </a:ext>
            </a:extLst>
          </p:cNvPr>
          <p:cNvSpPr txBox="1">
            <a:spLocks noGrp="1"/>
          </p:cNvSpPr>
          <p:nvPr>
            <p:ph type="ftr" sz="quarter" idx="9"/>
          </p:nvPr>
        </p:nvSpPr>
        <p:spPr>
          <a:xfrm>
            <a:off x="685800" y="381003"/>
            <a:ext cx="6991493" cy="364068"/>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D5A909D7-0507-E82B-9B9C-6B0DC8451789}"/>
              </a:ext>
            </a:extLst>
          </p:cNvPr>
          <p:cNvSpPr txBox="1">
            <a:spLocks noGrp="1"/>
          </p:cNvSpPr>
          <p:nvPr>
            <p:ph type="sldNum" sz="quarter" idx="8"/>
          </p:nvPr>
        </p:nvSpPr>
        <p:spPr>
          <a:xfrm>
            <a:off x="10862450" y="381003"/>
            <a:ext cx="643746" cy="365129"/>
          </a:xfrm>
        </p:spPr>
        <p:txBody>
          <a:bodyPr/>
          <a:lstStyle>
            <a:lvl1pPr>
              <a:defRPr/>
            </a:lvl1pPr>
          </a:lstStyle>
          <a:p>
            <a:pPr lvl="0"/>
            <a:fld id="{CC4A4F66-FD1A-43F6-9BAD-8F7105B8AC5B}" type="slidenum">
              <a:t>‹#›</a:t>
            </a:fld>
            <a:endParaRPr lang="en-GB"/>
          </a:p>
        </p:txBody>
      </p:sp>
    </p:spTree>
    <p:extLst>
      <p:ext uri="{BB962C8B-B14F-4D97-AF65-F5344CB8AC3E}">
        <p14:creationId xmlns:p14="http://schemas.microsoft.com/office/powerpoint/2010/main" val="1831302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96164-39E9-F787-C832-FD83FB6DE27F}"/>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C11EA2F-3732-2869-CC1D-6AF1439D666C}"/>
              </a:ext>
            </a:extLst>
          </p:cNvPr>
          <p:cNvSpPr txBox="1">
            <a:spLocks noGrp="1"/>
          </p:cNvSpPr>
          <p:nvPr>
            <p:ph idx="1"/>
          </p:nvPr>
        </p:nvSpPr>
        <p:spPr>
          <a:xfrm>
            <a:off x="6858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DC87423-8547-7F0F-FCAC-3126FB8807F8}"/>
              </a:ext>
            </a:extLst>
          </p:cNvPr>
          <p:cNvSpPr txBox="1">
            <a:spLocks noGrp="1"/>
          </p:cNvSpPr>
          <p:nvPr>
            <p:ph idx="2"/>
          </p:nvPr>
        </p:nvSpPr>
        <p:spPr>
          <a:xfrm>
            <a:off x="61722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6FAF3D8-8047-9496-7525-E142EFF39FA8}"/>
              </a:ext>
            </a:extLst>
          </p:cNvPr>
          <p:cNvSpPr txBox="1">
            <a:spLocks noGrp="1"/>
          </p:cNvSpPr>
          <p:nvPr>
            <p:ph type="dt" sz="half" idx="7"/>
          </p:nvPr>
        </p:nvSpPr>
        <p:spPr/>
        <p:txBody>
          <a:bodyPr/>
          <a:lstStyle>
            <a:lvl1pPr>
              <a:defRPr/>
            </a:lvl1pPr>
          </a:lstStyle>
          <a:p>
            <a:pPr lvl="0"/>
            <a:fld id="{46DCF6D3-E5F5-4488-8B79-7DC774FCA0C4}" type="datetime1">
              <a:rPr lang="en-GB"/>
              <a:pPr lvl="0"/>
              <a:t>12/10/2022</a:t>
            </a:fld>
            <a:endParaRPr lang="en-GB"/>
          </a:p>
        </p:txBody>
      </p:sp>
      <p:sp>
        <p:nvSpPr>
          <p:cNvPr id="6" name="Footer Placeholder 5">
            <a:extLst>
              <a:ext uri="{FF2B5EF4-FFF2-40B4-BE49-F238E27FC236}">
                <a16:creationId xmlns:a16="http://schemas.microsoft.com/office/drawing/2014/main" id="{3B13342E-0DE3-C7B1-974B-F0B9AAF3586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B7D6975-6B75-6326-877E-E917D4B69E09}"/>
              </a:ext>
            </a:extLst>
          </p:cNvPr>
          <p:cNvSpPr txBox="1">
            <a:spLocks noGrp="1"/>
          </p:cNvSpPr>
          <p:nvPr>
            <p:ph type="sldNum" sz="quarter" idx="8"/>
          </p:nvPr>
        </p:nvSpPr>
        <p:spPr/>
        <p:txBody>
          <a:bodyPr/>
          <a:lstStyle>
            <a:lvl1pPr>
              <a:defRPr/>
            </a:lvl1pPr>
          </a:lstStyle>
          <a:p>
            <a:pPr lvl="0"/>
            <a:fld id="{0389627C-AE62-4CF9-92D4-5D5BA1667679}" type="slidenum">
              <a:t>‹#›</a:t>
            </a:fld>
            <a:endParaRPr lang="en-GB"/>
          </a:p>
        </p:txBody>
      </p:sp>
    </p:spTree>
    <p:extLst>
      <p:ext uri="{BB962C8B-B14F-4D97-AF65-F5344CB8AC3E}">
        <p14:creationId xmlns:p14="http://schemas.microsoft.com/office/powerpoint/2010/main" val="3632658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50DE7-B88F-A89F-6FE1-6786C2B3F051}"/>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AA0A053-7EC4-5C1E-8FA3-1555D67D3286}"/>
              </a:ext>
            </a:extLst>
          </p:cNvPr>
          <p:cNvSpPr txBox="1">
            <a:spLocks noGrp="1"/>
          </p:cNvSpPr>
          <p:nvPr>
            <p:ph type="body" idx="1"/>
          </p:nvPr>
        </p:nvSpPr>
        <p:spPr>
          <a:xfrm>
            <a:off x="914409" y="2183797"/>
            <a:ext cx="5079994" cy="823910"/>
          </a:xfrm>
        </p:spPr>
        <p:txBody>
          <a:bodyPr anchor="b"/>
          <a:lstStyle>
            <a:lvl1pPr marL="0" indent="0">
              <a:buNone/>
              <a:defRPr sz="2800"/>
            </a:lvl1pPr>
          </a:lstStyle>
          <a:p>
            <a:pPr lvl="0"/>
            <a:r>
              <a:rPr lang="en-US"/>
              <a:t>Click to edit Master text styles</a:t>
            </a:r>
          </a:p>
        </p:txBody>
      </p:sp>
      <p:sp>
        <p:nvSpPr>
          <p:cNvPr id="4" name="Content Placeholder 3">
            <a:extLst>
              <a:ext uri="{FF2B5EF4-FFF2-40B4-BE49-F238E27FC236}">
                <a16:creationId xmlns:a16="http://schemas.microsoft.com/office/drawing/2014/main" id="{F6F7D970-28C7-3329-12FB-F4F491E25F3F}"/>
              </a:ext>
            </a:extLst>
          </p:cNvPr>
          <p:cNvSpPr txBox="1">
            <a:spLocks noGrp="1"/>
          </p:cNvSpPr>
          <p:nvPr>
            <p:ph idx="2"/>
          </p:nvPr>
        </p:nvSpPr>
        <p:spPr>
          <a:xfrm>
            <a:off x="685800" y="3132670"/>
            <a:ext cx="5311777"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3D10130-CE00-8CF8-6F46-37F3B67AEC69}"/>
              </a:ext>
            </a:extLst>
          </p:cNvPr>
          <p:cNvSpPr txBox="1">
            <a:spLocks noGrp="1"/>
          </p:cNvSpPr>
          <p:nvPr>
            <p:ph type="body" idx="3"/>
          </p:nvPr>
        </p:nvSpPr>
        <p:spPr>
          <a:xfrm>
            <a:off x="6400800" y="2183797"/>
            <a:ext cx="5105396" cy="823910"/>
          </a:xfrm>
        </p:spPr>
        <p:txBody>
          <a:bodyPr anchor="b"/>
          <a:lstStyle>
            <a:lvl1pPr marL="0" indent="0">
              <a:buNone/>
              <a:defRPr sz="2800"/>
            </a:lvl1pPr>
          </a:lstStyle>
          <a:p>
            <a:pPr lvl="0"/>
            <a:r>
              <a:rPr lang="en-US"/>
              <a:t>Click to edit Master text styles</a:t>
            </a:r>
          </a:p>
        </p:txBody>
      </p:sp>
      <p:sp>
        <p:nvSpPr>
          <p:cNvPr id="6" name="Content Placeholder 5">
            <a:extLst>
              <a:ext uri="{FF2B5EF4-FFF2-40B4-BE49-F238E27FC236}">
                <a16:creationId xmlns:a16="http://schemas.microsoft.com/office/drawing/2014/main" id="{15EFE519-E2AB-8090-06C1-AB4FDB06FB8E}"/>
              </a:ext>
            </a:extLst>
          </p:cNvPr>
          <p:cNvSpPr txBox="1">
            <a:spLocks noGrp="1"/>
          </p:cNvSpPr>
          <p:nvPr>
            <p:ph idx="4"/>
          </p:nvPr>
        </p:nvSpPr>
        <p:spPr>
          <a:xfrm>
            <a:off x="6172200" y="3132670"/>
            <a:ext cx="5333996"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2B1E373-5F37-A540-9109-1569CB6DAE14}"/>
              </a:ext>
            </a:extLst>
          </p:cNvPr>
          <p:cNvSpPr txBox="1">
            <a:spLocks noGrp="1"/>
          </p:cNvSpPr>
          <p:nvPr>
            <p:ph type="dt" sz="half" idx="7"/>
          </p:nvPr>
        </p:nvSpPr>
        <p:spPr/>
        <p:txBody>
          <a:bodyPr/>
          <a:lstStyle>
            <a:lvl1pPr>
              <a:defRPr/>
            </a:lvl1pPr>
          </a:lstStyle>
          <a:p>
            <a:pPr lvl="0"/>
            <a:fld id="{C4465F07-B2A6-4DC6-9BB3-D861763628A8}" type="datetime1">
              <a:rPr lang="en-GB"/>
              <a:pPr lvl="0"/>
              <a:t>12/10/2022</a:t>
            </a:fld>
            <a:endParaRPr lang="en-GB"/>
          </a:p>
        </p:txBody>
      </p:sp>
      <p:sp>
        <p:nvSpPr>
          <p:cNvPr id="8" name="Footer Placeholder 7">
            <a:extLst>
              <a:ext uri="{FF2B5EF4-FFF2-40B4-BE49-F238E27FC236}">
                <a16:creationId xmlns:a16="http://schemas.microsoft.com/office/drawing/2014/main" id="{3C7FEFE3-CFBA-5F41-3011-A35AD792CEBC}"/>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8EE52E65-ADC1-545C-C3CA-BF7B56AF6DB5}"/>
              </a:ext>
            </a:extLst>
          </p:cNvPr>
          <p:cNvSpPr txBox="1">
            <a:spLocks noGrp="1"/>
          </p:cNvSpPr>
          <p:nvPr>
            <p:ph type="sldNum" sz="quarter" idx="8"/>
          </p:nvPr>
        </p:nvSpPr>
        <p:spPr/>
        <p:txBody>
          <a:bodyPr/>
          <a:lstStyle>
            <a:lvl1pPr>
              <a:defRPr/>
            </a:lvl1pPr>
          </a:lstStyle>
          <a:p>
            <a:pPr lvl="0"/>
            <a:fld id="{B6F1E1C4-3C57-48A2-B0EC-C1791074C80B}" type="slidenum">
              <a:t>‹#›</a:t>
            </a:fld>
            <a:endParaRPr lang="en-GB"/>
          </a:p>
        </p:txBody>
      </p:sp>
    </p:spTree>
    <p:extLst>
      <p:ext uri="{BB962C8B-B14F-4D97-AF65-F5344CB8AC3E}">
        <p14:creationId xmlns:p14="http://schemas.microsoft.com/office/powerpoint/2010/main" val="564551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D7731-8AB7-A785-7E4A-AD8FAB7DC495}"/>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90206395-0B6C-400A-E394-619CC3114FFD}"/>
              </a:ext>
            </a:extLst>
          </p:cNvPr>
          <p:cNvSpPr txBox="1">
            <a:spLocks noGrp="1"/>
          </p:cNvSpPr>
          <p:nvPr>
            <p:ph type="dt" sz="half" idx="7"/>
          </p:nvPr>
        </p:nvSpPr>
        <p:spPr/>
        <p:txBody>
          <a:bodyPr/>
          <a:lstStyle>
            <a:lvl1pPr>
              <a:defRPr/>
            </a:lvl1pPr>
          </a:lstStyle>
          <a:p>
            <a:pPr lvl="0"/>
            <a:fld id="{023A3345-054F-4D3A-95E7-A6DA548AAB57}" type="datetime1">
              <a:rPr lang="en-GB"/>
              <a:pPr lvl="0"/>
              <a:t>12/10/2022</a:t>
            </a:fld>
            <a:endParaRPr lang="en-GB"/>
          </a:p>
        </p:txBody>
      </p:sp>
      <p:sp>
        <p:nvSpPr>
          <p:cNvPr id="4" name="Footer Placeholder 3">
            <a:extLst>
              <a:ext uri="{FF2B5EF4-FFF2-40B4-BE49-F238E27FC236}">
                <a16:creationId xmlns:a16="http://schemas.microsoft.com/office/drawing/2014/main" id="{6B086A61-3E09-1BF9-7C5E-D1B80D0E8482}"/>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2F69B1B-B442-6BE3-D2E1-5BFD676FACA4}"/>
              </a:ext>
            </a:extLst>
          </p:cNvPr>
          <p:cNvSpPr txBox="1">
            <a:spLocks noGrp="1"/>
          </p:cNvSpPr>
          <p:nvPr>
            <p:ph type="sldNum" sz="quarter" idx="8"/>
          </p:nvPr>
        </p:nvSpPr>
        <p:spPr/>
        <p:txBody>
          <a:bodyPr/>
          <a:lstStyle>
            <a:lvl1pPr>
              <a:defRPr/>
            </a:lvl1pPr>
          </a:lstStyle>
          <a:p>
            <a:pPr lvl="0"/>
            <a:fld id="{F97384E4-9C79-4C11-BD1D-7EADB3C9B22B}" type="slidenum">
              <a:t>‹#›</a:t>
            </a:fld>
            <a:endParaRPr lang="en-GB"/>
          </a:p>
        </p:txBody>
      </p:sp>
    </p:spTree>
    <p:extLst>
      <p:ext uri="{BB962C8B-B14F-4D97-AF65-F5344CB8AC3E}">
        <p14:creationId xmlns:p14="http://schemas.microsoft.com/office/powerpoint/2010/main" val="36227018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C2BF0B-3616-6EC0-C0D3-2FDF0A16689D}"/>
              </a:ext>
            </a:extLst>
          </p:cNvPr>
          <p:cNvSpPr txBox="1">
            <a:spLocks noGrp="1"/>
          </p:cNvSpPr>
          <p:nvPr>
            <p:ph type="dt" sz="half" idx="7"/>
          </p:nvPr>
        </p:nvSpPr>
        <p:spPr/>
        <p:txBody>
          <a:bodyPr/>
          <a:lstStyle>
            <a:lvl1pPr>
              <a:defRPr/>
            </a:lvl1pPr>
          </a:lstStyle>
          <a:p>
            <a:pPr lvl="0"/>
            <a:fld id="{0F5ECDCC-4121-4B9C-B3D7-1F971C3FDD9E}" type="datetime1">
              <a:rPr lang="en-GB"/>
              <a:pPr lvl="0"/>
              <a:t>12/10/2022</a:t>
            </a:fld>
            <a:endParaRPr lang="en-GB"/>
          </a:p>
        </p:txBody>
      </p:sp>
      <p:sp>
        <p:nvSpPr>
          <p:cNvPr id="3" name="Footer Placeholder 2">
            <a:extLst>
              <a:ext uri="{FF2B5EF4-FFF2-40B4-BE49-F238E27FC236}">
                <a16:creationId xmlns:a16="http://schemas.microsoft.com/office/drawing/2014/main" id="{3614DB93-C25E-9CBB-EE0B-A5FD6048050B}"/>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168B4BAB-C02A-348D-0CCC-2481A155EFD5}"/>
              </a:ext>
            </a:extLst>
          </p:cNvPr>
          <p:cNvSpPr txBox="1">
            <a:spLocks noGrp="1"/>
          </p:cNvSpPr>
          <p:nvPr>
            <p:ph type="sldNum" sz="quarter" idx="8"/>
          </p:nvPr>
        </p:nvSpPr>
        <p:spPr/>
        <p:txBody>
          <a:bodyPr/>
          <a:lstStyle>
            <a:lvl1pPr>
              <a:defRPr/>
            </a:lvl1pPr>
          </a:lstStyle>
          <a:p>
            <a:pPr lvl="0"/>
            <a:fld id="{3F744F43-1890-44E9-907D-4EFBB1C424E0}" type="slidenum">
              <a:t>‹#›</a:t>
            </a:fld>
            <a:endParaRPr lang="en-GB"/>
          </a:p>
        </p:txBody>
      </p:sp>
    </p:spTree>
    <p:extLst>
      <p:ext uri="{BB962C8B-B14F-4D97-AF65-F5344CB8AC3E}">
        <p14:creationId xmlns:p14="http://schemas.microsoft.com/office/powerpoint/2010/main" val="2039746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CABD1-68D4-DF9E-5BBF-2671ECB7412B}"/>
              </a:ext>
            </a:extLst>
          </p:cNvPr>
          <p:cNvSpPr txBox="1">
            <a:spLocks noGrp="1"/>
          </p:cNvSpPr>
          <p:nvPr>
            <p:ph type="title"/>
          </p:nvPr>
        </p:nvSpPr>
        <p:spPr>
          <a:xfrm>
            <a:off x="685800" y="1524003"/>
            <a:ext cx="4114800" cy="1600200"/>
          </a:xfrm>
        </p:spPr>
        <p:txBody>
          <a:bodyPr anchor="b"/>
          <a:lstStyle>
            <a:lvl1pPr algn="l">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56C1C170-100D-BE01-614C-055B03832F5D}"/>
              </a:ext>
            </a:extLst>
          </p:cNvPr>
          <p:cNvSpPr txBox="1">
            <a:spLocks noGrp="1"/>
          </p:cNvSpPr>
          <p:nvPr>
            <p:ph idx="1"/>
          </p:nvPr>
        </p:nvSpPr>
        <p:spPr>
          <a:xfrm>
            <a:off x="4995577" y="746763"/>
            <a:ext cx="6510619" cy="5471925"/>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9AD38CA-8E9D-634C-2340-08524B37C9A9}"/>
              </a:ext>
            </a:extLst>
          </p:cNvPr>
          <p:cNvSpPr txBox="1">
            <a:spLocks noGrp="1"/>
          </p:cNvSpPr>
          <p:nvPr>
            <p:ph type="body" idx="2"/>
          </p:nvPr>
        </p:nvSpPr>
        <p:spPr>
          <a:xfrm>
            <a:off x="685800" y="3124203"/>
            <a:ext cx="4114800"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F022FF6-08FF-E7FD-74B1-771518E394B0}"/>
              </a:ext>
            </a:extLst>
          </p:cNvPr>
          <p:cNvSpPr txBox="1">
            <a:spLocks noGrp="1"/>
          </p:cNvSpPr>
          <p:nvPr>
            <p:ph type="dt" sz="half" idx="7"/>
          </p:nvPr>
        </p:nvSpPr>
        <p:spPr/>
        <p:txBody>
          <a:bodyPr/>
          <a:lstStyle>
            <a:lvl1pPr>
              <a:defRPr/>
            </a:lvl1pPr>
          </a:lstStyle>
          <a:p>
            <a:pPr lvl="0"/>
            <a:fld id="{2AF017ED-96C8-4E92-8963-8659B48C0F7C}" type="datetime1">
              <a:rPr lang="en-GB"/>
              <a:pPr lvl="0"/>
              <a:t>12/10/2022</a:t>
            </a:fld>
            <a:endParaRPr lang="en-GB"/>
          </a:p>
        </p:txBody>
      </p:sp>
      <p:sp>
        <p:nvSpPr>
          <p:cNvPr id="6" name="Footer Placeholder 5">
            <a:extLst>
              <a:ext uri="{FF2B5EF4-FFF2-40B4-BE49-F238E27FC236}">
                <a16:creationId xmlns:a16="http://schemas.microsoft.com/office/drawing/2014/main" id="{D89DF3F2-DB19-656C-5B8B-4170EBF65F4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AA559F4-1130-C983-6484-1B54F90EFB02}"/>
              </a:ext>
            </a:extLst>
          </p:cNvPr>
          <p:cNvSpPr txBox="1">
            <a:spLocks noGrp="1"/>
          </p:cNvSpPr>
          <p:nvPr>
            <p:ph type="sldNum" sz="quarter" idx="8"/>
          </p:nvPr>
        </p:nvSpPr>
        <p:spPr/>
        <p:txBody>
          <a:bodyPr/>
          <a:lstStyle>
            <a:lvl1pPr>
              <a:defRPr/>
            </a:lvl1pPr>
          </a:lstStyle>
          <a:p>
            <a:pPr lvl="0"/>
            <a:fld id="{BFFF4D84-6F20-4C85-90B6-BEB12FAAB66D}" type="slidenum">
              <a:t>‹#›</a:t>
            </a:fld>
            <a:endParaRPr lang="en-GB"/>
          </a:p>
        </p:txBody>
      </p:sp>
    </p:spTree>
    <p:extLst>
      <p:ext uri="{BB962C8B-B14F-4D97-AF65-F5344CB8AC3E}">
        <p14:creationId xmlns:p14="http://schemas.microsoft.com/office/powerpoint/2010/main" val="426575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BD04E-9CF5-B364-3E04-F5E1F838EB31}"/>
              </a:ext>
            </a:extLst>
          </p:cNvPr>
          <p:cNvSpPr txBox="1">
            <a:spLocks noGrp="1"/>
          </p:cNvSpPr>
          <p:nvPr>
            <p:ph type="title"/>
          </p:nvPr>
        </p:nvSpPr>
        <p:spPr>
          <a:xfrm>
            <a:off x="685800" y="1524003"/>
            <a:ext cx="6873243" cy="1600200"/>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96D3B6C9-8303-F147-B3E6-63D3FF54CC8E}"/>
              </a:ext>
            </a:extLst>
          </p:cNvPr>
          <p:cNvSpPr txBox="1">
            <a:spLocks noGrp="1"/>
          </p:cNvSpPr>
          <p:nvPr>
            <p:ph type="pic" idx="1"/>
          </p:nvPr>
        </p:nvSpPr>
        <p:spPr>
          <a:xfrm>
            <a:off x="7861233" y="751243"/>
            <a:ext cx="3644962" cy="5467444"/>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63FAA847-7834-3C1E-03C7-59CEB17CD1C2}"/>
              </a:ext>
            </a:extLst>
          </p:cNvPr>
          <p:cNvSpPr txBox="1">
            <a:spLocks noGrp="1"/>
          </p:cNvSpPr>
          <p:nvPr>
            <p:ph type="body" idx="2"/>
          </p:nvPr>
        </p:nvSpPr>
        <p:spPr>
          <a:xfrm>
            <a:off x="685800" y="3124203"/>
            <a:ext cx="6873243"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413B0EC-E073-7FE7-69C3-76470DC9CC59}"/>
              </a:ext>
            </a:extLst>
          </p:cNvPr>
          <p:cNvSpPr txBox="1">
            <a:spLocks noGrp="1"/>
          </p:cNvSpPr>
          <p:nvPr>
            <p:ph type="dt" sz="half" idx="7"/>
          </p:nvPr>
        </p:nvSpPr>
        <p:spPr/>
        <p:txBody>
          <a:bodyPr/>
          <a:lstStyle>
            <a:lvl1pPr>
              <a:defRPr/>
            </a:lvl1pPr>
          </a:lstStyle>
          <a:p>
            <a:pPr lvl="0"/>
            <a:fld id="{CD0C8933-2505-4957-9377-29C09C4475E7}" type="datetime1">
              <a:rPr lang="en-GB"/>
              <a:pPr lvl="0"/>
              <a:t>12/10/2022</a:t>
            </a:fld>
            <a:endParaRPr lang="en-GB"/>
          </a:p>
        </p:txBody>
      </p:sp>
      <p:sp>
        <p:nvSpPr>
          <p:cNvPr id="6" name="Footer Placeholder 5">
            <a:extLst>
              <a:ext uri="{FF2B5EF4-FFF2-40B4-BE49-F238E27FC236}">
                <a16:creationId xmlns:a16="http://schemas.microsoft.com/office/drawing/2014/main" id="{75C55BB4-6441-B459-1F7F-5A0AD7AA397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30A784C-4F5C-C551-9D1F-57F3E76FB328}"/>
              </a:ext>
            </a:extLst>
          </p:cNvPr>
          <p:cNvSpPr txBox="1">
            <a:spLocks noGrp="1"/>
          </p:cNvSpPr>
          <p:nvPr>
            <p:ph type="sldNum" sz="quarter" idx="8"/>
          </p:nvPr>
        </p:nvSpPr>
        <p:spPr/>
        <p:txBody>
          <a:bodyPr/>
          <a:lstStyle>
            <a:lvl1pPr>
              <a:defRPr/>
            </a:lvl1pPr>
          </a:lstStyle>
          <a:p>
            <a:pPr lvl="0"/>
            <a:fld id="{0FB39690-0BDD-456F-B20C-D88AB16D4067}" type="slidenum">
              <a:t>‹#›</a:t>
            </a:fld>
            <a:endParaRPr lang="en-GB"/>
          </a:p>
        </p:txBody>
      </p:sp>
    </p:spTree>
    <p:extLst>
      <p:ext uri="{BB962C8B-B14F-4D97-AF65-F5344CB8AC3E}">
        <p14:creationId xmlns:p14="http://schemas.microsoft.com/office/powerpoint/2010/main" val="2444356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7D48D-24E3-09D8-54D1-31BD2954310D}"/>
              </a:ext>
            </a:extLst>
          </p:cNvPr>
          <p:cNvSpPr txBox="1">
            <a:spLocks noGrp="1"/>
          </p:cNvSpPr>
          <p:nvPr>
            <p:ph type="title"/>
          </p:nvPr>
        </p:nvSpPr>
        <p:spPr>
          <a:xfrm>
            <a:off x="685772" y="4697364"/>
            <a:ext cx="10822033" cy="819357"/>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6E67AC91-DDA4-0225-8815-860E9E624493}"/>
              </a:ext>
            </a:extLst>
          </p:cNvPr>
          <p:cNvSpPr txBox="1">
            <a:spLocks noGrp="1"/>
          </p:cNvSpPr>
          <p:nvPr>
            <p:ph type="pic" idx="4294967295"/>
          </p:nvPr>
        </p:nvSpPr>
        <p:spPr>
          <a:xfrm>
            <a:off x="681730" y="941438"/>
            <a:ext cx="10821841" cy="3478158"/>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4FC1A1BF-E456-9401-48CD-4BFB51F35EE8}"/>
              </a:ext>
            </a:extLst>
          </p:cNvPr>
          <p:cNvSpPr txBox="1">
            <a:spLocks noGrp="1"/>
          </p:cNvSpPr>
          <p:nvPr>
            <p:ph type="body" idx="4294967295"/>
          </p:nvPr>
        </p:nvSpPr>
        <p:spPr>
          <a:xfrm>
            <a:off x="685800" y="5516712"/>
            <a:ext cx="10820396" cy="701966"/>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1FF6834-83AF-4223-E5C5-467583F4077D}"/>
              </a:ext>
            </a:extLst>
          </p:cNvPr>
          <p:cNvSpPr txBox="1">
            <a:spLocks noGrp="1"/>
          </p:cNvSpPr>
          <p:nvPr>
            <p:ph type="dt" sz="half" idx="7"/>
          </p:nvPr>
        </p:nvSpPr>
        <p:spPr/>
        <p:txBody>
          <a:bodyPr/>
          <a:lstStyle>
            <a:lvl1pPr>
              <a:defRPr/>
            </a:lvl1pPr>
          </a:lstStyle>
          <a:p>
            <a:pPr lvl="0"/>
            <a:fld id="{67642D7D-0423-4DC1-A5EE-D839D57C575B}" type="datetime1">
              <a:rPr lang="en-GB"/>
              <a:pPr lvl="0"/>
              <a:t>12/10/2022</a:t>
            </a:fld>
            <a:endParaRPr lang="en-GB"/>
          </a:p>
        </p:txBody>
      </p:sp>
      <p:sp>
        <p:nvSpPr>
          <p:cNvPr id="6" name="Footer Placeholder 5">
            <a:extLst>
              <a:ext uri="{FF2B5EF4-FFF2-40B4-BE49-F238E27FC236}">
                <a16:creationId xmlns:a16="http://schemas.microsoft.com/office/drawing/2014/main" id="{E4DD13A7-D409-9BAD-CB2B-7A3711AE53D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EF4BC33-E694-3CDE-6780-7DA37768FF93}"/>
              </a:ext>
            </a:extLst>
          </p:cNvPr>
          <p:cNvSpPr txBox="1">
            <a:spLocks noGrp="1"/>
          </p:cNvSpPr>
          <p:nvPr>
            <p:ph type="sldNum" sz="quarter" idx="8"/>
          </p:nvPr>
        </p:nvSpPr>
        <p:spPr/>
        <p:txBody>
          <a:bodyPr/>
          <a:lstStyle>
            <a:lvl1pPr>
              <a:defRPr/>
            </a:lvl1pPr>
          </a:lstStyle>
          <a:p>
            <a:pPr lvl="0"/>
            <a:fld id="{E18E20E4-89C2-4B86-9A97-BB786BDB45EA}" type="slidenum">
              <a:t>‹#›</a:t>
            </a:fld>
            <a:endParaRPr lang="en-GB"/>
          </a:p>
        </p:txBody>
      </p:sp>
    </p:spTree>
    <p:extLst>
      <p:ext uri="{BB962C8B-B14F-4D97-AF65-F5344CB8AC3E}">
        <p14:creationId xmlns:p14="http://schemas.microsoft.com/office/powerpoint/2010/main" val="1043227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2" name="Picture 7" descr="C0-HD-BTM.png">
            <a:extLst>
              <a:ext uri="{FF2B5EF4-FFF2-40B4-BE49-F238E27FC236}">
                <a16:creationId xmlns:a16="http://schemas.microsoft.com/office/drawing/2014/main" id="{21C5E727-DCBB-D505-F894-3257E7CD939A}"/>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31FE8F30-9605-892C-30E7-F1B584C05E28}"/>
              </a:ext>
            </a:extLst>
          </p:cNvPr>
          <p:cNvSpPr txBox="1">
            <a:spLocks noGrp="1"/>
          </p:cNvSpPr>
          <p:nvPr>
            <p:ph type="title"/>
          </p:nvPr>
        </p:nvSpPr>
        <p:spPr>
          <a:xfrm>
            <a:off x="685800" y="753529"/>
            <a:ext cx="10820396" cy="2802471"/>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9A1F9E4D-BD91-4DC8-2808-2D2F3C11C161}"/>
              </a:ext>
            </a:extLst>
          </p:cNvPr>
          <p:cNvSpPr txBox="1">
            <a:spLocks noGrp="1"/>
          </p:cNvSpPr>
          <p:nvPr>
            <p:ph type="body" idx="4294967295"/>
          </p:nvPr>
        </p:nvSpPr>
        <p:spPr>
          <a:xfrm>
            <a:off x="1024466" y="3649132"/>
            <a:ext cx="10130518" cy="999064"/>
          </a:xfrm>
        </p:spPr>
        <p:txBody>
          <a:bodyPr anchor="ct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4452E72-0345-2F37-CE4D-A68A5F55EEE6}"/>
              </a:ext>
            </a:extLst>
          </p:cNvPr>
          <p:cNvSpPr txBox="1">
            <a:spLocks noGrp="1"/>
          </p:cNvSpPr>
          <p:nvPr>
            <p:ph type="dt" sz="half" idx="7"/>
          </p:nvPr>
        </p:nvSpPr>
        <p:spPr>
          <a:xfrm>
            <a:off x="7814453" y="381003"/>
            <a:ext cx="2910836" cy="365129"/>
          </a:xfrm>
        </p:spPr>
        <p:txBody>
          <a:bodyPr/>
          <a:lstStyle>
            <a:lvl1pPr>
              <a:defRPr/>
            </a:lvl1pPr>
          </a:lstStyle>
          <a:p>
            <a:pPr lvl="0"/>
            <a:fld id="{5B6F6B80-1A92-4F9B-A16C-0F8DDC90FAE6}" type="datetime1">
              <a:rPr lang="en-GB"/>
              <a:pPr lvl="0"/>
              <a:t>12/10/2022</a:t>
            </a:fld>
            <a:endParaRPr lang="en-GB"/>
          </a:p>
        </p:txBody>
      </p:sp>
      <p:sp>
        <p:nvSpPr>
          <p:cNvPr id="6" name="Footer Placeholder 5">
            <a:extLst>
              <a:ext uri="{FF2B5EF4-FFF2-40B4-BE49-F238E27FC236}">
                <a16:creationId xmlns:a16="http://schemas.microsoft.com/office/drawing/2014/main" id="{846859A8-DA7E-CD6E-287C-F30000FCC031}"/>
              </a:ext>
            </a:extLst>
          </p:cNvPr>
          <p:cNvSpPr txBox="1">
            <a:spLocks noGrp="1"/>
          </p:cNvSpPr>
          <p:nvPr>
            <p:ph type="ftr" sz="quarter" idx="9"/>
          </p:nvPr>
        </p:nvSpPr>
        <p:spPr>
          <a:xfrm>
            <a:off x="685800" y="379942"/>
            <a:ext cx="6991493"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ED3AA16-6947-7B9E-8A0D-EA32DB64CE72}"/>
              </a:ext>
            </a:extLst>
          </p:cNvPr>
          <p:cNvSpPr txBox="1">
            <a:spLocks noGrp="1"/>
          </p:cNvSpPr>
          <p:nvPr>
            <p:ph type="sldNum" sz="quarter" idx="8"/>
          </p:nvPr>
        </p:nvSpPr>
        <p:spPr>
          <a:xfrm>
            <a:off x="10862450" y="381003"/>
            <a:ext cx="643746" cy="365129"/>
          </a:xfrm>
        </p:spPr>
        <p:txBody>
          <a:bodyPr/>
          <a:lstStyle>
            <a:lvl1pPr>
              <a:defRPr/>
            </a:lvl1pPr>
          </a:lstStyle>
          <a:p>
            <a:pPr lvl="0"/>
            <a:fld id="{633C63EB-F964-45DF-B2D4-341DDCCD150C}" type="slidenum">
              <a:t>‹#›</a:t>
            </a:fld>
            <a:endParaRPr lang="en-GB"/>
          </a:p>
        </p:txBody>
      </p:sp>
    </p:spTree>
    <p:extLst>
      <p:ext uri="{BB962C8B-B14F-4D97-AF65-F5344CB8AC3E}">
        <p14:creationId xmlns:p14="http://schemas.microsoft.com/office/powerpoint/2010/main" val="12768409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2" name="Picture 12" descr="C0-HD-BTM.png">
            <a:extLst>
              <a:ext uri="{FF2B5EF4-FFF2-40B4-BE49-F238E27FC236}">
                <a16:creationId xmlns:a16="http://schemas.microsoft.com/office/drawing/2014/main" id="{42E7448E-51B8-2D1A-9F4C-FC57005FCFEB}"/>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C7FF828A-180F-3587-63B6-AC01878CC972}"/>
              </a:ext>
            </a:extLst>
          </p:cNvPr>
          <p:cNvSpPr txBox="1">
            <a:spLocks noGrp="1"/>
          </p:cNvSpPr>
          <p:nvPr>
            <p:ph type="title"/>
          </p:nvPr>
        </p:nvSpPr>
        <p:spPr>
          <a:xfrm>
            <a:off x="1024466" y="753529"/>
            <a:ext cx="10151531" cy="2604494"/>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E84D3A64-AEEE-41CB-9434-D812C1B12355}"/>
              </a:ext>
            </a:extLst>
          </p:cNvPr>
          <p:cNvSpPr txBox="1">
            <a:spLocks noGrp="1"/>
          </p:cNvSpPr>
          <p:nvPr>
            <p:ph type="body" idx="4294967295"/>
          </p:nvPr>
        </p:nvSpPr>
        <p:spPr>
          <a:xfrm>
            <a:off x="1303861" y="3365558"/>
            <a:ext cx="9592732" cy="444444"/>
          </a:xfrm>
        </p:spPr>
        <p:txBody>
          <a:bodyPr/>
          <a:lstStyle>
            <a:lvl1pPr marL="0" indent="0">
              <a:buNone/>
              <a:defRPr sz="1400"/>
            </a:lvl1pPr>
          </a:lstStyle>
          <a:p>
            <a:pPr lvl="0"/>
            <a:r>
              <a:rPr lang="en-US"/>
              <a:t>Click to edit Master text styles</a:t>
            </a:r>
          </a:p>
        </p:txBody>
      </p:sp>
      <p:sp>
        <p:nvSpPr>
          <p:cNvPr id="5" name="Text Placeholder 3">
            <a:extLst>
              <a:ext uri="{FF2B5EF4-FFF2-40B4-BE49-F238E27FC236}">
                <a16:creationId xmlns:a16="http://schemas.microsoft.com/office/drawing/2014/main" id="{5C4DDCA1-2598-0FEB-534A-45D44C342C15}"/>
              </a:ext>
            </a:extLst>
          </p:cNvPr>
          <p:cNvSpPr txBox="1">
            <a:spLocks noGrp="1"/>
          </p:cNvSpPr>
          <p:nvPr>
            <p:ph type="body" idx="4294967295"/>
          </p:nvPr>
        </p:nvSpPr>
        <p:spPr>
          <a:xfrm>
            <a:off x="1024466" y="3959864"/>
            <a:ext cx="10151531" cy="679874"/>
          </a:xfrm>
        </p:spPr>
        <p:txBody>
          <a:bodyPr anchor="ctr"/>
          <a:lstStyle>
            <a:lvl1pPr marL="0" indent="0">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9FE019CC-0F65-F4FB-AC26-350445F6C98F}"/>
              </a:ext>
            </a:extLst>
          </p:cNvPr>
          <p:cNvSpPr txBox="1">
            <a:spLocks noGrp="1"/>
          </p:cNvSpPr>
          <p:nvPr>
            <p:ph type="dt" sz="half" idx="7"/>
          </p:nvPr>
        </p:nvSpPr>
        <p:spPr>
          <a:xfrm>
            <a:off x="7814453" y="381003"/>
            <a:ext cx="2910836" cy="365129"/>
          </a:xfrm>
        </p:spPr>
        <p:txBody>
          <a:bodyPr/>
          <a:lstStyle>
            <a:lvl1pPr>
              <a:defRPr/>
            </a:lvl1pPr>
          </a:lstStyle>
          <a:p>
            <a:pPr lvl="0"/>
            <a:fld id="{520D4C63-22C9-4A72-9500-BB9877FDE485}" type="datetime1">
              <a:rPr lang="en-GB"/>
              <a:pPr lvl="0"/>
              <a:t>12/10/2022</a:t>
            </a:fld>
            <a:endParaRPr lang="en-GB"/>
          </a:p>
        </p:txBody>
      </p:sp>
      <p:sp>
        <p:nvSpPr>
          <p:cNvPr id="7" name="Footer Placeholder 5">
            <a:extLst>
              <a:ext uri="{FF2B5EF4-FFF2-40B4-BE49-F238E27FC236}">
                <a16:creationId xmlns:a16="http://schemas.microsoft.com/office/drawing/2014/main" id="{03AC0670-CEEF-96B3-B0EC-708FA83AA9B5}"/>
              </a:ext>
            </a:extLst>
          </p:cNvPr>
          <p:cNvSpPr txBox="1">
            <a:spLocks noGrp="1"/>
          </p:cNvSpPr>
          <p:nvPr>
            <p:ph type="ftr" sz="quarter" idx="9"/>
          </p:nvPr>
        </p:nvSpPr>
        <p:spPr>
          <a:xfrm>
            <a:off x="685800" y="379942"/>
            <a:ext cx="6991493" cy="365129"/>
          </a:xfrm>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F0BD7076-89BA-D56D-6961-0B309A831DE9}"/>
              </a:ext>
            </a:extLst>
          </p:cNvPr>
          <p:cNvSpPr txBox="1">
            <a:spLocks noGrp="1"/>
          </p:cNvSpPr>
          <p:nvPr>
            <p:ph type="sldNum" sz="quarter" idx="8"/>
          </p:nvPr>
        </p:nvSpPr>
        <p:spPr>
          <a:xfrm>
            <a:off x="10862450" y="381003"/>
            <a:ext cx="643746" cy="365129"/>
          </a:xfrm>
        </p:spPr>
        <p:txBody>
          <a:bodyPr/>
          <a:lstStyle>
            <a:lvl1pPr>
              <a:defRPr/>
            </a:lvl1pPr>
          </a:lstStyle>
          <a:p>
            <a:pPr lvl="0"/>
            <a:fld id="{F63051AE-9F3C-41D5-99C4-A1D8360D51E6}" type="slidenum">
              <a:t>‹#›</a:t>
            </a:fld>
            <a:endParaRPr lang="en-GB"/>
          </a:p>
        </p:txBody>
      </p:sp>
      <p:sp>
        <p:nvSpPr>
          <p:cNvPr id="9" name="TextBox 8">
            <a:extLst>
              <a:ext uri="{FF2B5EF4-FFF2-40B4-BE49-F238E27FC236}">
                <a16:creationId xmlns:a16="http://schemas.microsoft.com/office/drawing/2014/main" id="{24113D99-88F7-294F-691E-E767123959E7}"/>
              </a:ext>
            </a:extLst>
          </p:cNvPr>
          <p:cNvSpPr txBox="1"/>
          <p:nvPr/>
        </p:nvSpPr>
        <p:spPr>
          <a:xfrm>
            <a:off x="476246" y="93344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entury Gothic"/>
              </a:rPr>
              <a:t>“</a:t>
            </a:r>
          </a:p>
        </p:txBody>
      </p:sp>
      <p:sp>
        <p:nvSpPr>
          <p:cNvPr id="10" name="TextBox 9">
            <a:extLst>
              <a:ext uri="{FF2B5EF4-FFF2-40B4-BE49-F238E27FC236}">
                <a16:creationId xmlns:a16="http://schemas.microsoft.com/office/drawing/2014/main" id="{A8F0DFFB-14A4-B91E-F8C2-957FD4A160EB}"/>
              </a:ext>
            </a:extLst>
          </p:cNvPr>
          <p:cNvSpPr txBox="1"/>
          <p:nvPr/>
        </p:nvSpPr>
        <p:spPr>
          <a:xfrm>
            <a:off x="10984230" y="270129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entury Gothic"/>
              </a:rPr>
              <a:t>”</a:t>
            </a:r>
          </a:p>
        </p:txBody>
      </p:sp>
    </p:spTree>
    <p:extLst>
      <p:ext uri="{BB962C8B-B14F-4D97-AF65-F5344CB8AC3E}">
        <p14:creationId xmlns:p14="http://schemas.microsoft.com/office/powerpoint/2010/main" val="34087936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2" name="Picture 8" descr="C0-HD-BTM.png">
            <a:extLst>
              <a:ext uri="{FF2B5EF4-FFF2-40B4-BE49-F238E27FC236}">
                <a16:creationId xmlns:a16="http://schemas.microsoft.com/office/drawing/2014/main" id="{A1B19266-F2B0-589E-F628-31269AAE71D9}"/>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1AEAA0F1-0647-6053-E404-29FC9F930021}"/>
              </a:ext>
            </a:extLst>
          </p:cNvPr>
          <p:cNvSpPr txBox="1">
            <a:spLocks noGrp="1"/>
          </p:cNvSpPr>
          <p:nvPr>
            <p:ph type="title"/>
          </p:nvPr>
        </p:nvSpPr>
        <p:spPr>
          <a:xfrm>
            <a:off x="1024493" y="1124702"/>
            <a:ext cx="10146182" cy="2511838"/>
          </a:xfrm>
        </p:spPr>
        <p:txBody>
          <a:bodyPr anchor="b"/>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F5FB8268-FB9B-4049-85C6-7659A5C783C3}"/>
              </a:ext>
            </a:extLst>
          </p:cNvPr>
          <p:cNvSpPr txBox="1">
            <a:spLocks noGrp="1"/>
          </p:cNvSpPr>
          <p:nvPr>
            <p:ph type="body" idx="4294967295"/>
          </p:nvPr>
        </p:nvSpPr>
        <p:spPr>
          <a:xfrm>
            <a:off x="1024466" y="3648318"/>
            <a:ext cx="10144655" cy="999887"/>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69ECDCB-64A6-107C-E66E-842BDDF35CB3}"/>
              </a:ext>
            </a:extLst>
          </p:cNvPr>
          <p:cNvSpPr txBox="1">
            <a:spLocks noGrp="1"/>
          </p:cNvSpPr>
          <p:nvPr>
            <p:ph type="dt" sz="half" idx="7"/>
          </p:nvPr>
        </p:nvSpPr>
        <p:spPr>
          <a:xfrm>
            <a:off x="7814453" y="378881"/>
            <a:ext cx="2910836" cy="365129"/>
          </a:xfrm>
        </p:spPr>
        <p:txBody>
          <a:bodyPr/>
          <a:lstStyle>
            <a:lvl1pPr>
              <a:defRPr/>
            </a:lvl1pPr>
          </a:lstStyle>
          <a:p>
            <a:pPr lvl="0"/>
            <a:fld id="{D72E4F2E-5380-4498-A32C-342410E62377}" type="datetime1">
              <a:rPr lang="en-GB"/>
              <a:pPr lvl="0"/>
              <a:t>12/10/2022</a:t>
            </a:fld>
            <a:endParaRPr lang="en-GB"/>
          </a:p>
        </p:txBody>
      </p:sp>
      <p:sp>
        <p:nvSpPr>
          <p:cNvPr id="6" name="Footer Placeholder 5">
            <a:extLst>
              <a:ext uri="{FF2B5EF4-FFF2-40B4-BE49-F238E27FC236}">
                <a16:creationId xmlns:a16="http://schemas.microsoft.com/office/drawing/2014/main" id="{4C095B60-3FD8-C6FD-35C3-438871DD0AE0}"/>
              </a:ext>
            </a:extLst>
          </p:cNvPr>
          <p:cNvSpPr txBox="1">
            <a:spLocks noGrp="1"/>
          </p:cNvSpPr>
          <p:nvPr>
            <p:ph type="ftr" sz="quarter" idx="9"/>
          </p:nvPr>
        </p:nvSpPr>
        <p:spPr>
          <a:xfrm>
            <a:off x="685800" y="378881"/>
            <a:ext cx="6991493"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8FA1025-8A09-37C6-C9ED-7DA060F64DF3}"/>
              </a:ext>
            </a:extLst>
          </p:cNvPr>
          <p:cNvSpPr txBox="1">
            <a:spLocks noGrp="1"/>
          </p:cNvSpPr>
          <p:nvPr>
            <p:ph type="sldNum" sz="quarter" idx="8"/>
          </p:nvPr>
        </p:nvSpPr>
        <p:spPr>
          <a:xfrm>
            <a:off x="10862450" y="381003"/>
            <a:ext cx="643746" cy="365129"/>
          </a:xfrm>
        </p:spPr>
        <p:txBody>
          <a:bodyPr/>
          <a:lstStyle>
            <a:lvl1pPr>
              <a:defRPr/>
            </a:lvl1pPr>
          </a:lstStyle>
          <a:p>
            <a:pPr lvl="0"/>
            <a:fld id="{7157C0E4-958C-422B-B4FA-1C93FF0AC5D9}" type="slidenum">
              <a:t>‹#›</a:t>
            </a:fld>
            <a:endParaRPr lang="en-GB"/>
          </a:p>
        </p:txBody>
      </p:sp>
    </p:spTree>
    <p:extLst>
      <p:ext uri="{BB962C8B-B14F-4D97-AF65-F5344CB8AC3E}">
        <p14:creationId xmlns:p14="http://schemas.microsoft.com/office/powerpoint/2010/main" val="22190493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BE901-2578-5A6B-83DA-BB5157DAD67F}"/>
              </a:ext>
            </a:extLst>
          </p:cNvPr>
          <p:cNvSpPr txBox="1">
            <a:spLocks noGrp="1"/>
          </p:cNvSpPr>
          <p:nvPr>
            <p:ph type="title"/>
          </p:nvPr>
        </p:nvSpPr>
        <p:spPr>
          <a:xfrm>
            <a:off x="2895603" y="761996"/>
            <a:ext cx="8610603" cy="1303870"/>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4757D31-929A-E64B-74AE-D1A5179BB882}"/>
              </a:ext>
            </a:extLst>
          </p:cNvPr>
          <p:cNvSpPr txBox="1">
            <a:spLocks noGrp="1"/>
          </p:cNvSpPr>
          <p:nvPr>
            <p:ph type="body" idx="4294967295"/>
          </p:nvPr>
        </p:nvSpPr>
        <p:spPr>
          <a:xfrm>
            <a:off x="685800" y="2202076"/>
            <a:ext cx="3456432" cy="617320"/>
          </a:xfrm>
        </p:spPr>
        <p:txBody>
          <a:bodyPr anchor="b">
            <a:noAutofit/>
          </a:bodyPr>
          <a:lstStyle>
            <a:lvl1pPr marL="0" indent="0">
              <a:buNone/>
              <a:defRPr sz="2400"/>
            </a:lvl1pPr>
          </a:lstStyle>
          <a:p>
            <a:pPr lvl="0"/>
            <a:r>
              <a:rPr lang="en-US"/>
              <a:t>Click to edit Master text styles</a:t>
            </a:r>
          </a:p>
        </p:txBody>
      </p:sp>
      <p:sp>
        <p:nvSpPr>
          <p:cNvPr id="4" name="Text Placeholder 3">
            <a:extLst>
              <a:ext uri="{FF2B5EF4-FFF2-40B4-BE49-F238E27FC236}">
                <a16:creationId xmlns:a16="http://schemas.microsoft.com/office/drawing/2014/main" id="{ED3AEE64-893F-4487-E8DB-17D67937CAAA}"/>
              </a:ext>
            </a:extLst>
          </p:cNvPr>
          <p:cNvSpPr txBox="1">
            <a:spLocks noGrp="1"/>
          </p:cNvSpPr>
          <p:nvPr>
            <p:ph type="body" idx="4294967295"/>
          </p:nvPr>
        </p:nvSpPr>
        <p:spPr>
          <a:xfrm>
            <a:off x="685800" y="2904564"/>
            <a:ext cx="3456432" cy="3314133"/>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773F4626-8E12-A646-48AB-E23E3C2DD675}"/>
              </a:ext>
            </a:extLst>
          </p:cNvPr>
          <p:cNvSpPr txBox="1">
            <a:spLocks noGrp="1"/>
          </p:cNvSpPr>
          <p:nvPr>
            <p:ph type="body" idx="4294967295"/>
          </p:nvPr>
        </p:nvSpPr>
        <p:spPr>
          <a:xfrm>
            <a:off x="4368802" y="2201335"/>
            <a:ext cx="3456432" cy="626537"/>
          </a:xfrm>
        </p:spPr>
        <p:txBody>
          <a:bodyPr anchor="b">
            <a:noAutofit/>
          </a:bodyPr>
          <a:lstStyle>
            <a:lvl1pPr marL="0" indent="0">
              <a:buNone/>
              <a:defRPr sz="2400"/>
            </a:lvl1pPr>
          </a:lstStyle>
          <a:p>
            <a:pPr lvl="0"/>
            <a:r>
              <a:rPr lang="en-US"/>
              <a:t>Click to edit Master text styles</a:t>
            </a:r>
          </a:p>
        </p:txBody>
      </p:sp>
      <p:sp>
        <p:nvSpPr>
          <p:cNvPr id="6" name="Text Placeholder 3">
            <a:extLst>
              <a:ext uri="{FF2B5EF4-FFF2-40B4-BE49-F238E27FC236}">
                <a16:creationId xmlns:a16="http://schemas.microsoft.com/office/drawing/2014/main" id="{631C046F-3F6F-4001-2329-AD35740C8D3E}"/>
              </a:ext>
            </a:extLst>
          </p:cNvPr>
          <p:cNvSpPr txBox="1">
            <a:spLocks noGrp="1"/>
          </p:cNvSpPr>
          <p:nvPr>
            <p:ph type="body" idx="4294967295"/>
          </p:nvPr>
        </p:nvSpPr>
        <p:spPr>
          <a:xfrm>
            <a:off x="4366854" y="2904070"/>
            <a:ext cx="3456432" cy="3314617"/>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7F5E137D-0BCE-7665-81DB-C5FD4A0E56A6}"/>
              </a:ext>
            </a:extLst>
          </p:cNvPr>
          <p:cNvSpPr txBox="1">
            <a:spLocks noGrp="1"/>
          </p:cNvSpPr>
          <p:nvPr>
            <p:ph type="body" idx="4294967295"/>
          </p:nvPr>
        </p:nvSpPr>
        <p:spPr>
          <a:xfrm>
            <a:off x="8051804" y="2192868"/>
            <a:ext cx="3456432" cy="626537"/>
          </a:xfrm>
        </p:spPr>
        <p:txBody>
          <a:bodyPr anchor="b">
            <a:noAutofit/>
          </a:bodyPr>
          <a:lstStyle>
            <a:lvl1pPr marL="0" indent="0">
              <a:buNone/>
              <a:defRPr sz="2400"/>
            </a:lvl1pPr>
          </a:lstStyle>
          <a:p>
            <a:pPr lvl="0"/>
            <a:r>
              <a:rPr lang="en-US"/>
              <a:t>Click to edit Master text styles</a:t>
            </a:r>
          </a:p>
        </p:txBody>
      </p:sp>
      <p:sp>
        <p:nvSpPr>
          <p:cNvPr id="8" name="Text Placeholder 3">
            <a:extLst>
              <a:ext uri="{FF2B5EF4-FFF2-40B4-BE49-F238E27FC236}">
                <a16:creationId xmlns:a16="http://schemas.microsoft.com/office/drawing/2014/main" id="{E25F9831-8292-F860-140D-8383E67B5E6B}"/>
              </a:ext>
            </a:extLst>
          </p:cNvPr>
          <p:cNvSpPr txBox="1">
            <a:spLocks noGrp="1"/>
          </p:cNvSpPr>
          <p:nvPr>
            <p:ph type="body" idx="4294967295"/>
          </p:nvPr>
        </p:nvSpPr>
        <p:spPr>
          <a:xfrm>
            <a:off x="8051804" y="2904564"/>
            <a:ext cx="3456432" cy="3314133"/>
          </a:xfrm>
        </p:spPr>
        <p:txBody>
          <a:bodyPr/>
          <a:lstStyle>
            <a:lvl1pPr marL="0" indent="0">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502FC4A4-9D9B-DEFD-8138-2161B8C3D964}"/>
              </a:ext>
            </a:extLst>
          </p:cNvPr>
          <p:cNvSpPr txBox="1">
            <a:spLocks noGrp="1"/>
          </p:cNvSpPr>
          <p:nvPr>
            <p:ph type="dt" sz="half" idx="7"/>
          </p:nvPr>
        </p:nvSpPr>
        <p:spPr/>
        <p:txBody>
          <a:bodyPr/>
          <a:lstStyle>
            <a:lvl1pPr>
              <a:defRPr/>
            </a:lvl1pPr>
          </a:lstStyle>
          <a:p>
            <a:pPr lvl="0"/>
            <a:fld id="{2404BF77-C6BA-46E7-8347-4008918395D7}" type="datetime1">
              <a:rPr lang="en-GB"/>
              <a:pPr lvl="0"/>
              <a:t>12/10/2022</a:t>
            </a:fld>
            <a:endParaRPr lang="en-GB"/>
          </a:p>
        </p:txBody>
      </p:sp>
      <p:sp>
        <p:nvSpPr>
          <p:cNvPr id="10" name="Footer Placeholder 3">
            <a:extLst>
              <a:ext uri="{FF2B5EF4-FFF2-40B4-BE49-F238E27FC236}">
                <a16:creationId xmlns:a16="http://schemas.microsoft.com/office/drawing/2014/main" id="{869B106E-4ABB-DA84-24CA-2AA5450518F9}"/>
              </a:ext>
            </a:extLst>
          </p:cNvPr>
          <p:cNvSpPr txBox="1">
            <a:spLocks noGrp="1"/>
          </p:cNvSpPr>
          <p:nvPr>
            <p:ph type="ftr" sz="quarter" idx="9"/>
          </p:nvPr>
        </p:nvSpPr>
        <p:spPr/>
        <p:txBody>
          <a:bodyPr/>
          <a:lstStyle>
            <a:lvl1pPr>
              <a:defRPr/>
            </a:lvl1pPr>
          </a:lstStyle>
          <a:p>
            <a:pPr lvl="0"/>
            <a:endParaRPr lang="en-GB"/>
          </a:p>
        </p:txBody>
      </p:sp>
      <p:sp>
        <p:nvSpPr>
          <p:cNvPr id="11" name="Slide Number Placeholder 4">
            <a:extLst>
              <a:ext uri="{FF2B5EF4-FFF2-40B4-BE49-F238E27FC236}">
                <a16:creationId xmlns:a16="http://schemas.microsoft.com/office/drawing/2014/main" id="{E5592E1E-0B79-4088-EB58-471A1847D459}"/>
              </a:ext>
            </a:extLst>
          </p:cNvPr>
          <p:cNvSpPr txBox="1">
            <a:spLocks noGrp="1"/>
          </p:cNvSpPr>
          <p:nvPr>
            <p:ph type="sldNum" sz="quarter" idx="8"/>
          </p:nvPr>
        </p:nvSpPr>
        <p:spPr/>
        <p:txBody>
          <a:bodyPr/>
          <a:lstStyle>
            <a:lvl1pPr>
              <a:defRPr/>
            </a:lvl1pPr>
          </a:lstStyle>
          <a:p>
            <a:pPr lvl="0"/>
            <a:fld id="{4A72B169-0A62-412A-8CC7-2E8CA1D4C567}" type="slidenum">
              <a:t>‹#›</a:t>
            </a:fld>
            <a:endParaRPr lang="en-GB"/>
          </a:p>
        </p:txBody>
      </p:sp>
    </p:spTree>
    <p:extLst>
      <p:ext uri="{BB962C8B-B14F-4D97-AF65-F5344CB8AC3E}">
        <p14:creationId xmlns:p14="http://schemas.microsoft.com/office/powerpoint/2010/main" val="35278309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DF581-CA04-AB61-5230-7359A0873AD6}"/>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80725DD5-1400-921A-45FC-EC45A590DD6C}"/>
              </a:ext>
            </a:extLst>
          </p:cNvPr>
          <p:cNvSpPr txBox="1">
            <a:spLocks noGrp="1"/>
          </p:cNvSpPr>
          <p:nvPr>
            <p:ph type="body" idx="4294967295"/>
          </p:nvPr>
        </p:nvSpPr>
        <p:spPr>
          <a:xfrm>
            <a:off x="688616" y="4190996"/>
            <a:ext cx="3451585" cy="682764"/>
          </a:xfrm>
        </p:spPr>
        <p:txBody>
          <a:bodyPr anchor="b">
            <a:noAutofit/>
          </a:bodyPr>
          <a:lstStyle>
            <a:lvl1pPr marL="0" indent="0">
              <a:buNone/>
              <a:defRPr sz="2400"/>
            </a:lvl1pPr>
          </a:lstStyle>
          <a:p>
            <a:pPr lvl="0"/>
            <a:r>
              <a:rPr lang="en-US"/>
              <a:t>Click to edit Master text styles</a:t>
            </a:r>
          </a:p>
        </p:txBody>
      </p:sp>
      <p:sp>
        <p:nvSpPr>
          <p:cNvPr id="4" name="Picture Placeholder 2">
            <a:extLst>
              <a:ext uri="{FF2B5EF4-FFF2-40B4-BE49-F238E27FC236}">
                <a16:creationId xmlns:a16="http://schemas.microsoft.com/office/drawing/2014/main" id="{F0CEA609-32F0-7D90-0369-15FA34B7BAC2}"/>
              </a:ext>
            </a:extLst>
          </p:cNvPr>
          <p:cNvSpPr txBox="1">
            <a:spLocks noGrp="1"/>
          </p:cNvSpPr>
          <p:nvPr>
            <p:ph type="pic" idx="4294967295"/>
          </p:nvPr>
        </p:nvSpPr>
        <p:spPr>
          <a:xfrm>
            <a:off x="688616" y="2362196"/>
            <a:ext cx="345158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8623C1D2-E1E0-613E-D6E3-98A688E8BB73}"/>
              </a:ext>
            </a:extLst>
          </p:cNvPr>
          <p:cNvSpPr txBox="1">
            <a:spLocks noGrp="1"/>
          </p:cNvSpPr>
          <p:nvPr>
            <p:ph type="body" idx="4294967295"/>
          </p:nvPr>
        </p:nvSpPr>
        <p:spPr>
          <a:xfrm>
            <a:off x="688616" y="4873761"/>
            <a:ext cx="3451585" cy="1344917"/>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BE96FF08-108E-F1CF-447F-E88E198D1D12}"/>
              </a:ext>
            </a:extLst>
          </p:cNvPr>
          <p:cNvSpPr txBox="1">
            <a:spLocks noGrp="1"/>
          </p:cNvSpPr>
          <p:nvPr>
            <p:ph type="body" idx="4294967295"/>
          </p:nvPr>
        </p:nvSpPr>
        <p:spPr>
          <a:xfrm>
            <a:off x="4374261" y="4190996"/>
            <a:ext cx="3448933" cy="682764"/>
          </a:xfrm>
        </p:spPr>
        <p:txBody>
          <a:bodyPr anchor="b">
            <a:noAutofit/>
          </a:bodyPr>
          <a:lstStyle>
            <a:lvl1pPr marL="0" indent="0">
              <a:buNone/>
              <a:defRPr sz="2400"/>
            </a:lvl1pPr>
          </a:lstStyle>
          <a:p>
            <a:pPr lvl="0"/>
            <a:r>
              <a:rPr lang="en-US"/>
              <a:t>Click to edit Master text styles</a:t>
            </a:r>
          </a:p>
        </p:txBody>
      </p:sp>
      <p:sp>
        <p:nvSpPr>
          <p:cNvPr id="7" name="Picture Placeholder 2">
            <a:extLst>
              <a:ext uri="{FF2B5EF4-FFF2-40B4-BE49-F238E27FC236}">
                <a16:creationId xmlns:a16="http://schemas.microsoft.com/office/drawing/2014/main" id="{10029C29-8B63-D0C7-F6EA-5950BCD4F219}"/>
              </a:ext>
            </a:extLst>
          </p:cNvPr>
          <p:cNvSpPr txBox="1">
            <a:spLocks noGrp="1"/>
          </p:cNvSpPr>
          <p:nvPr>
            <p:ph type="pic" idx="4294967295"/>
          </p:nvPr>
        </p:nvSpPr>
        <p:spPr>
          <a:xfrm>
            <a:off x="4374261" y="2362196"/>
            <a:ext cx="344893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ABCCAC10-54D4-B5CD-C02D-223332A96078}"/>
              </a:ext>
            </a:extLst>
          </p:cNvPr>
          <p:cNvSpPr txBox="1">
            <a:spLocks noGrp="1"/>
          </p:cNvSpPr>
          <p:nvPr>
            <p:ph type="body" idx="4294967295"/>
          </p:nvPr>
        </p:nvSpPr>
        <p:spPr>
          <a:xfrm>
            <a:off x="4374261" y="4873761"/>
            <a:ext cx="3448933" cy="1344917"/>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1A6A0B81-C2FB-8B14-84D0-B21EF608A59F}"/>
              </a:ext>
            </a:extLst>
          </p:cNvPr>
          <p:cNvSpPr txBox="1">
            <a:spLocks noGrp="1"/>
          </p:cNvSpPr>
          <p:nvPr>
            <p:ph type="body" idx="4294967295"/>
          </p:nvPr>
        </p:nvSpPr>
        <p:spPr>
          <a:xfrm>
            <a:off x="8049728" y="4190996"/>
            <a:ext cx="3456468" cy="682764"/>
          </a:xfrm>
        </p:spPr>
        <p:txBody>
          <a:bodyPr anchor="b">
            <a:noAutofit/>
          </a:bodyPr>
          <a:lstStyle>
            <a:lvl1pPr marL="0" indent="0">
              <a:buNone/>
              <a:defRPr sz="2400"/>
            </a:lvl1pPr>
          </a:lstStyle>
          <a:p>
            <a:pPr lvl="0"/>
            <a:r>
              <a:rPr lang="en-US"/>
              <a:t>Click to edit Master text styles</a:t>
            </a:r>
          </a:p>
        </p:txBody>
      </p:sp>
      <p:sp>
        <p:nvSpPr>
          <p:cNvPr id="10" name="Picture Placeholder 2">
            <a:extLst>
              <a:ext uri="{FF2B5EF4-FFF2-40B4-BE49-F238E27FC236}">
                <a16:creationId xmlns:a16="http://schemas.microsoft.com/office/drawing/2014/main" id="{FF849F08-3F60-2098-E517-195AC608ACC4}"/>
              </a:ext>
            </a:extLst>
          </p:cNvPr>
          <p:cNvSpPr txBox="1">
            <a:spLocks noGrp="1"/>
          </p:cNvSpPr>
          <p:nvPr>
            <p:ph type="pic" idx="4294967295"/>
          </p:nvPr>
        </p:nvSpPr>
        <p:spPr>
          <a:xfrm>
            <a:off x="8049856" y="2362196"/>
            <a:ext cx="344788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767ABDBF-40E5-BAE4-9866-8517A15A38EE}"/>
              </a:ext>
            </a:extLst>
          </p:cNvPr>
          <p:cNvSpPr txBox="1">
            <a:spLocks noGrp="1"/>
          </p:cNvSpPr>
          <p:nvPr>
            <p:ph type="body" idx="4294967295"/>
          </p:nvPr>
        </p:nvSpPr>
        <p:spPr>
          <a:xfrm>
            <a:off x="8049728" y="4873761"/>
            <a:ext cx="3452445" cy="1344917"/>
          </a:xfrm>
        </p:spPr>
        <p:txBody>
          <a:bodyPr/>
          <a:lstStyle>
            <a:lvl1pPr marL="0" indent="0">
              <a:buNone/>
              <a:defRPr sz="1400"/>
            </a:lvl1pPr>
          </a:lstStyle>
          <a:p>
            <a:pPr lvl="0"/>
            <a:r>
              <a:rPr lang="en-US"/>
              <a:t>Click to edit Master text styles</a:t>
            </a:r>
          </a:p>
        </p:txBody>
      </p:sp>
      <p:sp>
        <p:nvSpPr>
          <p:cNvPr id="12" name="Date Placeholder 2">
            <a:extLst>
              <a:ext uri="{FF2B5EF4-FFF2-40B4-BE49-F238E27FC236}">
                <a16:creationId xmlns:a16="http://schemas.microsoft.com/office/drawing/2014/main" id="{02BB2614-7007-8A98-847C-E5BC4B768BBE}"/>
              </a:ext>
            </a:extLst>
          </p:cNvPr>
          <p:cNvSpPr txBox="1">
            <a:spLocks noGrp="1"/>
          </p:cNvSpPr>
          <p:nvPr>
            <p:ph type="dt" sz="half" idx="7"/>
          </p:nvPr>
        </p:nvSpPr>
        <p:spPr/>
        <p:txBody>
          <a:bodyPr/>
          <a:lstStyle>
            <a:lvl1pPr>
              <a:defRPr/>
            </a:lvl1pPr>
          </a:lstStyle>
          <a:p>
            <a:pPr lvl="0"/>
            <a:fld id="{655817EE-F6D7-4313-834B-D9075C15540D}" type="datetime1">
              <a:rPr lang="en-GB"/>
              <a:pPr lvl="0"/>
              <a:t>12/10/2022</a:t>
            </a:fld>
            <a:endParaRPr lang="en-GB"/>
          </a:p>
        </p:txBody>
      </p:sp>
      <p:sp>
        <p:nvSpPr>
          <p:cNvPr id="13" name="Footer Placeholder 3">
            <a:extLst>
              <a:ext uri="{FF2B5EF4-FFF2-40B4-BE49-F238E27FC236}">
                <a16:creationId xmlns:a16="http://schemas.microsoft.com/office/drawing/2014/main" id="{A2E55864-8A2C-BADF-E33D-CF8E15A15589}"/>
              </a:ext>
            </a:extLst>
          </p:cNvPr>
          <p:cNvSpPr txBox="1">
            <a:spLocks noGrp="1"/>
          </p:cNvSpPr>
          <p:nvPr>
            <p:ph type="ftr" sz="quarter" idx="9"/>
          </p:nvPr>
        </p:nvSpPr>
        <p:spPr/>
        <p:txBody>
          <a:bodyPr/>
          <a:lstStyle>
            <a:lvl1pPr>
              <a:defRPr/>
            </a:lvl1pPr>
          </a:lstStyle>
          <a:p>
            <a:pPr lvl="0"/>
            <a:endParaRPr lang="en-GB"/>
          </a:p>
        </p:txBody>
      </p:sp>
      <p:sp>
        <p:nvSpPr>
          <p:cNvPr id="14" name="Slide Number Placeholder 4">
            <a:extLst>
              <a:ext uri="{FF2B5EF4-FFF2-40B4-BE49-F238E27FC236}">
                <a16:creationId xmlns:a16="http://schemas.microsoft.com/office/drawing/2014/main" id="{0AEC586D-4A5E-B5DE-D713-F43643CA852B}"/>
              </a:ext>
            </a:extLst>
          </p:cNvPr>
          <p:cNvSpPr txBox="1">
            <a:spLocks noGrp="1"/>
          </p:cNvSpPr>
          <p:nvPr>
            <p:ph type="sldNum" sz="quarter" idx="8"/>
          </p:nvPr>
        </p:nvSpPr>
        <p:spPr/>
        <p:txBody>
          <a:bodyPr/>
          <a:lstStyle>
            <a:lvl1pPr>
              <a:defRPr/>
            </a:lvl1pPr>
          </a:lstStyle>
          <a:p>
            <a:pPr lvl="0"/>
            <a:fld id="{D38C746D-55E6-4A77-86B2-0631D723698D}" type="slidenum">
              <a:t>‹#›</a:t>
            </a:fld>
            <a:endParaRPr lang="en-GB"/>
          </a:p>
        </p:txBody>
      </p:sp>
    </p:spTree>
    <p:extLst>
      <p:ext uri="{BB962C8B-B14F-4D97-AF65-F5344CB8AC3E}">
        <p14:creationId xmlns:p14="http://schemas.microsoft.com/office/powerpoint/2010/main" val="40014058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05614-7572-9BE3-7EAB-5D8B6A5836D2}"/>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4231FE63-44C8-9ADA-CE64-DAFF48A7BA3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692B29A-ABEA-7B3E-9581-AA550DF03825}"/>
              </a:ext>
            </a:extLst>
          </p:cNvPr>
          <p:cNvSpPr txBox="1">
            <a:spLocks noGrp="1"/>
          </p:cNvSpPr>
          <p:nvPr>
            <p:ph type="dt" sz="half" idx="7"/>
          </p:nvPr>
        </p:nvSpPr>
        <p:spPr/>
        <p:txBody>
          <a:bodyPr/>
          <a:lstStyle>
            <a:lvl1pPr>
              <a:defRPr/>
            </a:lvl1pPr>
          </a:lstStyle>
          <a:p>
            <a:pPr lvl="0"/>
            <a:fld id="{DB78AD13-57A4-42F1-B60B-05614E990B48}" type="datetime1">
              <a:rPr lang="en-GB"/>
              <a:pPr lvl="0"/>
              <a:t>12/10/2022</a:t>
            </a:fld>
            <a:endParaRPr lang="en-GB"/>
          </a:p>
        </p:txBody>
      </p:sp>
      <p:sp>
        <p:nvSpPr>
          <p:cNvPr id="5" name="Footer Placeholder 4">
            <a:extLst>
              <a:ext uri="{FF2B5EF4-FFF2-40B4-BE49-F238E27FC236}">
                <a16:creationId xmlns:a16="http://schemas.microsoft.com/office/drawing/2014/main" id="{C0A43B65-E80C-4595-B370-48A434BA407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57A6392-AE79-C5F5-73D1-7488E6DC1762}"/>
              </a:ext>
            </a:extLst>
          </p:cNvPr>
          <p:cNvSpPr txBox="1">
            <a:spLocks noGrp="1"/>
          </p:cNvSpPr>
          <p:nvPr>
            <p:ph type="sldNum" sz="quarter" idx="8"/>
          </p:nvPr>
        </p:nvSpPr>
        <p:spPr/>
        <p:txBody>
          <a:bodyPr/>
          <a:lstStyle>
            <a:lvl1pPr>
              <a:defRPr/>
            </a:lvl1pPr>
          </a:lstStyle>
          <a:p>
            <a:pPr lvl="0"/>
            <a:fld id="{0C49ABE9-613A-416E-A49B-4DEF84CE0C29}" type="slidenum">
              <a:t>‹#›</a:t>
            </a:fld>
            <a:endParaRPr lang="en-GB"/>
          </a:p>
        </p:txBody>
      </p:sp>
    </p:spTree>
    <p:extLst>
      <p:ext uri="{BB962C8B-B14F-4D97-AF65-F5344CB8AC3E}">
        <p14:creationId xmlns:p14="http://schemas.microsoft.com/office/powerpoint/2010/main" val="39860615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2" name="Picture 7" descr="C0-HD-BTM.png">
            <a:extLst>
              <a:ext uri="{FF2B5EF4-FFF2-40B4-BE49-F238E27FC236}">
                <a16:creationId xmlns:a16="http://schemas.microsoft.com/office/drawing/2014/main" id="{B263B61B-263C-A79D-765A-BCB50E2C5EE3}"/>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Vertical Title 1">
            <a:extLst>
              <a:ext uri="{FF2B5EF4-FFF2-40B4-BE49-F238E27FC236}">
                <a16:creationId xmlns:a16="http://schemas.microsoft.com/office/drawing/2014/main" id="{063BEC18-E969-B5A8-7A02-FF8A0710B27F}"/>
              </a:ext>
            </a:extLst>
          </p:cNvPr>
          <p:cNvSpPr txBox="1">
            <a:spLocks noGrp="1"/>
          </p:cNvSpPr>
          <p:nvPr>
            <p:ph type="title" orient="vert"/>
          </p:nvPr>
        </p:nvSpPr>
        <p:spPr>
          <a:xfrm>
            <a:off x="9448796" y="745062"/>
            <a:ext cx="2057400" cy="3903134"/>
          </a:xfrm>
        </p:spPr>
        <p:txBody>
          <a:bodyPr vert="eaVert"/>
          <a:lstStyle>
            <a:lvl1pPr algn="l">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41461D4E-4C52-27E4-2AB1-429C733516DD}"/>
              </a:ext>
            </a:extLst>
          </p:cNvPr>
          <p:cNvSpPr txBox="1">
            <a:spLocks noGrp="1"/>
          </p:cNvSpPr>
          <p:nvPr>
            <p:ph type="body" orient="vert" idx="1"/>
          </p:nvPr>
        </p:nvSpPr>
        <p:spPr>
          <a:xfrm>
            <a:off x="1024466" y="745071"/>
            <a:ext cx="8204197" cy="39031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C3A9D9A6-A4E3-F761-8500-2AC19835B988}"/>
              </a:ext>
            </a:extLst>
          </p:cNvPr>
          <p:cNvSpPr txBox="1">
            <a:spLocks noGrp="1"/>
          </p:cNvSpPr>
          <p:nvPr>
            <p:ph type="dt" sz="half" idx="7"/>
          </p:nvPr>
        </p:nvSpPr>
        <p:spPr>
          <a:xfrm>
            <a:off x="7814453" y="379942"/>
            <a:ext cx="2910836" cy="365129"/>
          </a:xfrm>
        </p:spPr>
        <p:txBody>
          <a:bodyPr/>
          <a:lstStyle>
            <a:lvl1pPr>
              <a:defRPr/>
            </a:lvl1pPr>
          </a:lstStyle>
          <a:p>
            <a:pPr lvl="0"/>
            <a:fld id="{A9781CEB-A309-44D5-ABB2-38301313672E}" type="datetime1">
              <a:rPr lang="en-GB"/>
              <a:pPr lvl="0"/>
              <a:t>12/10/2022</a:t>
            </a:fld>
            <a:endParaRPr lang="en-GB"/>
          </a:p>
        </p:txBody>
      </p:sp>
      <p:sp>
        <p:nvSpPr>
          <p:cNvPr id="6" name="Footer Placeholder 4">
            <a:extLst>
              <a:ext uri="{FF2B5EF4-FFF2-40B4-BE49-F238E27FC236}">
                <a16:creationId xmlns:a16="http://schemas.microsoft.com/office/drawing/2014/main" id="{14C0E9F1-3BFF-2A50-B546-8628B812D30F}"/>
              </a:ext>
            </a:extLst>
          </p:cNvPr>
          <p:cNvSpPr txBox="1">
            <a:spLocks noGrp="1"/>
          </p:cNvSpPr>
          <p:nvPr>
            <p:ph type="ftr" sz="quarter" idx="9"/>
          </p:nvPr>
        </p:nvSpPr>
        <p:spPr>
          <a:xfrm>
            <a:off x="685800" y="381003"/>
            <a:ext cx="6991493" cy="365129"/>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0B7AD594-6A1D-99EB-4817-A991273D266B}"/>
              </a:ext>
            </a:extLst>
          </p:cNvPr>
          <p:cNvSpPr txBox="1">
            <a:spLocks noGrp="1"/>
          </p:cNvSpPr>
          <p:nvPr>
            <p:ph type="sldNum" sz="quarter" idx="8"/>
          </p:nvPr>
        </p:nvSpPr>
        <p:spPr>
          <a:xfrm>
            <a:off x="10862450" y="381003"/>
            <a:ext cx="643746" cy="365129"/>
          </a:xfrm>
        </p:spPr>
        <p:txBody>
          <a:bodyPr/>
          <a:lstStyle>
            <a:lvl1pPr>
              <a:defRPr/>
            </a:lvl1pPr>
          </a:lstStyle>
          <a:p>
            <a:pPr lvl="0"/>
            <a:fld id="{B81ADEB3-6693-4B2F-B747-6F7B0DF9E556}" type="slidenum">
              <a:t>‹#›</a:t>
            </a:fld>
            <a:endParaRPr lang="en-GB"/>
          </a:p>
        </p:txBody>
      </p:sp>
    </p:spTree>
    <p:extLst>
      <p:ext uri="{BB962C8B-B14F-4D97-AF65-F5344CB8AC3E}">
        <p14:creationId xmlns:p14="http://schemas.microsoft.com/office/powerpoint/2010/main" val="2183917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 name="Picture 6" descr="C0-HD-TOP.png">
            <a:extLst>
              <a:ext uri="{FF2B5EF4-FFF2-40B4-BE49-F238E27FC236}">
                <a16:creationId xmlns:a16="http://schemas.microsoft.com/office/drawing/2014/main" id="{0C9E6427-3461-37E0-D4A8-14971C1AE277}"/>
              </a:ext>
            </a:extLst>
          </p:cNvPr>
          <p:cNvPicPr>
            <a:picLocks noChangeAspect="1"/>
          </p:cNvPicPr>
          <p:nvPr/>
        </p:nvPicPr>
        <p:blipFill>
          <a:blip r:embed="rId19"/>
          <a:stretch>
            <a:fillRect/>
          </a:stretch>
        </p:blipFill>
        <p:spPr>
          <a:xfrm>
            <a:off x="0" y="0"/>
            <a:ext cx="12191996" cy="1441451"/>
          </a:xfrm>
          <a:prstGeom prst="rect">
            <a:avLst/>
          </a:prstGeom>
          <a:noFill/>
          <a:ln cap="flat">
            <a:noFill/>
          </a:ln>
        </p:spPr>
      </p:pic>
      <p:sp>
        <p:nvSpPr>
          <p:cNvPr id="3" name="Title Placeholder 1">
            <a:extLst>
              <a:ext uri="{FF2B5EF4-FFF2-40B4-BE49-F238E27FC236}">
                <a16:creationId xmlns:a16="http://schemas.microsoft.com/office/drawing/2014/main" id="{C2005864-695F-93C3-8CCB-5564BADB353A}"/>
              </a:ext>
            </a:extLst>
          </p:cNvPr>
          <p:cNvSpPr txBox="1">
            <a:spLocks noGrp="1"/>
          </p:cNvSpPr>
          <p:nvPr>
            <p:ph type="title"/>
          </p:nvPr>
        </p:nvSpPr>
        <p:spPr>
          <a:xfrm>
            <a:off x="2895603" y="764374"/>
            <a:ext cx="8610603" cy="1293025"/>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116FF84F-BD74-3D57-EA14-0F1BAB969D9D}"/>
              </a:ext>
            </a:extLst>
          </p:cNvPr>
          <p:cNvSpPr txBox="1">
            <a:spLocks noGrp="1"/>
          </p:cNvSpPr>
          <p:nvPr>
            <p:ph type="body" idx="1"/>
          </p:nvPr>
        </p:nvSpPr>
        <p:spPr>
          <a:xfrm>
            <a:off x="685800" y="2194560"/>
            <a:ext cx="10820396" cy="402412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F88A08D6-5C01-1704-2E1E-B859A5B489B9}"/>
              </a:ext>
            </a:extLst>
          </p:cNvPr>
          <p:cNvSpPr txBox="1">
            <a:spLocks noGrp="1"/>
          </p:cNvSpPr>
          <p:nvPr>
            <p:ph type="dt" sz="half" idx="2"/>
          </p:nvPr>
        </p:nvSpPr>
        <p:spPr>
          <a:xfrm>
            <a:off x="8595360" y="6356351"/>
            <a:ext cx="291083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50" b="0" i="0" u="none" strike="noStrike" kern="1200" cap="none" spc="0" baseline="0">
                <a:solidFill>
                  <a:srgbClr val="FFFFFF"/>
                </a:solidFill>
                <a:uFillTx/>
                <a:latin typeface="Century Gothic"/>
              </a:defRPr>
            </a:lvl1pPr>
          </a:lstStyle>
          <a:p>
            <a:pPr lvl="0"/>
            <a:fld id="{5026760F-7C52-4111-9C04-74A203806130}" type="datetime1">
              <a:rPr lang="en-GB"/>
              <a:pPr lvl="0"/>
              <a:t>12/10/2022</a:t>
            </a:fld>
            <a:endParaRPr lang="en-GB"/>
          </a:p>
        </p:txBody>
      </p:sp>
      <p:sp>
        <p:nvSpPr>
          <p:cNvPr id="6" name="Footer Placeholder 4">
            <a:extLst>
              <a:ext uri="{FF2B5EF4-FFF2-40B4-BE49-F238E27FC236}">
                <a16:creationId xmlns:a16="http://schemas.microsoft.com/office/drawing/2014/main" id="{E76E46A7-9A7C-4217-2B96-6FE4C56F3CC4}"/>
              </a:ext>
            </a:extLst>
          </p:cNvPr>
          <p:cNvSpPr txBox="1">
            <a:spLocks noGrp="1"/>
          </p:cNvSpPr>
          <p:nvPr>
            <p:ph type="ftr" sz="quarter" idx="3"/>
          </p:nvPr>
        </p:nvSpPr>
        <p:spPr>
          <a:xfrm>
            <a:off x="685800" y="6355848"/>
            <a:ext cx="77724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50" b="0" i="0" u="none" strike="noStrike" kern="1200" cap="none" spc="0" baseline="0">
                <a:solidFill>
                  <a:srgbClr val="FFFFFF"/>
                </a:solidFill>
                <a:uFillTx/>
                <a:latin typeface="Century Gothic"/>
              </a:defRPr>
            </a:lvl1pPr>
          </a:lstStyle>
          <a:p>
            <a:pPr lvl="0"/>
            <a:endParaRPr lang="en-GB"/>
          </a:p>
        </p:txBody>
      </p:sp>
      <p:sp>
        <p:nvSpPr>
          <p:cNvPr id="7" name="Slide Number Placeholder 5">
            <a:extLst>
              <a:ext uri="{FF2B5EF4-FFF2-40B4-BE49-F238E27FC236}">
                <a16:creationId xmlns:a16="http://schemas.microsoft.com/office/drawing/2014/main" id="{9923DA67-D9DA-646F-8BD6-D9D1EE4B9949}"/>
              </a:ext>
            </a:extLst>
          </p:cNvPr>
          <p:cNvSpPr txBox="1">
            <a:spLocks noGrp="1"/>
          </p:cNvSpPr>
          <p:nvPr>
            <p:ph type="sldNum" sz="quarter" idx="4"/>
          </p:nvPr>
        </p:nvSpPr>
        <p:spPr>
          <a:xfrm>
            <a:off x="8762996" y="381003"/>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50" b="0" i="0" u="none" strike="noStrike" kern="1200" cap="none" spc="0" baseline="0">
                <a:solidFill>
                  <a:srgbClr val="FFFFFF"/>
                </a:solidFill>
                <a:uFillTx/>
                <a:latin typeface="Century Gothic"/>
              </a:defRPr>
            </a:lvl1pPr>
          </a:lstStyle>
          <a:p>
            <a:pPr lvl="0"/>
            <a:fld id="{4D077A98-5A9C-429C-A71B-B82ED4834EDB}"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r" defTabSz="914400" rtl="0" fontAlgn="auto" hangingPunct="1">
        <a:lnSpc>
          <a:spcPct val="90000"/>
        </a:lnSpc>
        <a:spcBef>
          <a:spcPts val="0"/>
        </a:spcBef>
        <a:spcAft>
          <a:spcPts val="0"/>
        </a:spcAft>
        <a:buNone/>
        <a:tabLst/>
        <a:defRPr lang="en-US" sz="4000" b="0" i="0" u="none" strike="noStrike" kern="1200" cap="all" spc="0" baseline="0">
          <a:solidFill>
            <a:srgbClr val="FFFFFF"/>
          </a:solidFill>
          <a:uFillTx/>
          <a:latin typeface="Century Gothic"/>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200" b="0" i="0" u="none" strike="noStrike" kern="1200" cap="none" spc="0" baseline="0">
          <a:solidFill>
            <a:srgbClr val="FFFFFF"/>
          </a:solidFill>
          <a:uFillTx/>
          <a:latin typeface="Century Gothic"/>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FFFFFF"/>
          </a:solidFill>
          <a:uFillTx/>
          <a:latin typeface="Century Gothic"/>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Century Gothic"/>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Century Gothic"/>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simplypsychology.org/saul-mcleod.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simplypsychology.org/psychodynamic.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446E4-C444-2C39-C2E0-D31149B2F83F}"/>
              </a:ext>
            </a:extLst>
          </p:cNvPr>
          <p:cNvSpPr txBox="1">
            <a:spLocks noGrp="1"/>
          </p:cNvSpPr>
          <p:nvPr>
            <p:ph type="ctrTitle"/>
          </p:nvPr>
        </p:nvSpPr>
        <p:spPr>
          <a:xfrm>
            <a:off x="1285875" y="1400705"/>
            <a:ext cx="9448796" cy="1825096"/>
          </a:xfrm>
        </p:spPr>
        <p:txBody>
          <a:bodyPr>
            <a:noAutofit/>
          </a:bodyPr>
          <a:lstStyle/>
          <a:p>
            <a:pPr lvl="0"/>
            <a:r>
              <a:rPr lang="en-GB" sz="3600"/>
              <a:t>Why is Psychology Important when working as a family social worker</a:t>
            </a:r>
          </a:p>
        </p:txBody>
      </p:sp>
      <p:sp>
        <p:nvSpPr>
          <p:cNvPr id="3" name="Subtitle 2">
            <a:extLst>
              <a:ext uri="{FF2B5EF4-FFF2-40B4-BE49-F238E27FC236}">
                <a16:creationId xmlns:a16="http://schemas.microsoft.com/office/drawing/2014/main" id="{3723BE9C-3EBA-5994-5544-F1EED298E2A8}"/>
              </a:ext>
            </a:extLst>
          </p:cNvPr>
          <p:cNvSpPr txBox="1">
            <a:spLocks noGrp="1"/>
          </p:cNvSpPr>
          <p:nvPr>
            <p:ph type="subTitle" idx="1"/>
          </p:nvPr>
        </p:nvSpPr>
        <p:spPr/>
        <p:txBody>
          <a:bodyPr>
            <a:noAutofit/>
          </a:bodyPr>
          <a:lstStyle/>
          <a:p>
            <a:pPr lvl="0"/>
            <a:r>
              <a:rPr lang="en-GB" sz="1400"/>
              <a:t>Student name: VIMI NAIKO</a:t>
            </a:r>
          </a:p>
          <a:p>
            <a:pPr lvl="0"/>
            <a:r>
              <a:rPr lang="en-GB" sz="1400"/>
              <a:t>Student ID: 2120212</a:t>
            </a:r>
          </a:p>
          <a:p>
            <a:pPr lvl="0"/>
            <a:r>
              <a:rPr lang="en-GB" sz="1400"/>
              <a:t>BMPH4003: PSYCHOLOGY FOR HEALTH AND SOCIAL CARE</a:t>
            </a:r>
          </a:p>
          <a:p>
            <a:pPr lvl="0"/>
            <a:r>
              <a:rPr lang="en-GB" sz="1400"/>
              <a:t>Lecturer: JOANNE DAVIES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B7BFA-B65E-CED5-5420-F73C7DEE41B1}"/>
              </a:ext>
            </a:extLst>
          </p:cNvPr>
          <p:cNvSpPr txBox="1">
            <a:spLocks noGrp="1"/>
          </p:cNvSpPr>
          <p:nvPr>
            <p:ph type="title"/>
          </p:nvPr>
        </p:nvSpPr>
        <p:spPr>
          <a:xfrm>
            <a:off x="3114674" y="450049"/>
            <a:ext cx="8610603" cy="1293025"/>
          </a:xfrm>
        </p:spPr>
        <p:txBody>
          <a:bodyPr/>
          <a:lstStyle/>
          <a:p>
            <a:pPr lvl="0" algn="l"/>
            <a:r>
              <a:rPr lang="en-GB" b="1" u="sng">
                <a:solidFill>
                  <a:srgbClr val="FF0000"/>
                </a:solidFill>
              </a:rPr>
              <a:t>INTRODUCTION</a:t>
            </a:r>
          </a:p>
        </p:txBody>
      </p:sp>
      <p:pic>
        <p:nvPicPr>
          <p:cNvPr id="3" name="Content Placeholder 3">
            <a:extLst>
              <a:ext uri="{FF2B5EF4-FFF2-40B4-BE49-F238E27FC236}">
                <a16:creationId xmlns:a16="http://schemas.microsoft.com/office/drawing/2014/main" id="{2E165E1D-3831-92D3-B9F7-8930C11B1600}"/>
              </a:ext>
            </a:extLst>
          </p:cNvPr>
          <p:cNvPicPr>
            <a:picLocks noGrp="1" noChangeAspect="1"/>
          </p:cNvPicPr>
          <p:nvPr>
            <p:ph idx="1"/>
          </p:nvPr>
        </p:nvPicPr>
        <p:blipFill>
          <a:blip r:embed="rId2"/>
          <a:stretch>
            <a:fillRect/>
          </a:stretch>
        </p:blipFill>
        <p:spPr>
          <a:xfrm>
            <a:off x="8056878" y="1743075"/>
            <a:ext cx="3668399" cy="2362196"/>
          </a:xfrm>
        </p:spPr>
      </p:pic>
      <p:sp>
        <p:nvSpPr>
          <p:cNvPr id="4" name="TextBox 6">
            <a:extLst>
              <a:ext uri="{FF2B5EF4-FFF2-40B4-BE49-F238E27FC236}">
                <a16:creationId xmlns:a16="http://schemas.microsoft.com/office/drawing/2014/main" id="{961CCB89-3EAB-1E4C-A45B-D53F2A7C4984}"/>
              </a:ext>
            </a:extLst>
          </p:cNvPr>
          <p:cNvSpPr txBox="1"/>
          <p:nvPr/>
        </p:nvSpPr>
        <p:spPr>
          <a:xfrm>
            <a:off x="619121" y="1743075"/>
            <a:ext cx="6351907" cy="397031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In this presentation I will be talking about Why is Psychology is important when working as a family social worker as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Century Gothic" pitchFamily="34"/>
              </a:rPr>
              <a:t>•</a:t>
            </a:r>
            <a:r>
              <a:rPr lang="en-GB" sz="2000" b="0" i="0" u="none" strike="noStrike" kern="1200" cap="none" spc="0" baseline="0">
                <a:solidFill>
                  <a:srgbClr val="FFFFFF"/>
                </a:solidFill>
                <a:uFillTx/>
                <a:latin typeface="-apple-system"/>
              </a:rPr>
              <a:t>Psychologists have explained in terms of bodily processes and social psychology it in terms of people’s interactions.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FFFFFF"/>
              </a:solidFill>
              <a:uFillTx/>
              <a:latin typeface="-apple-system"/>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ple-system"/>
              </a:rPr>
              <a:t>•Skinner (1953) said that behaviour modification is found on operant conditioning and it is helping someone to change their bad behaviour by offering a present or a warning.</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FFFFFF"/>
              </a:solidFill>
              <a:uFillTx/>
              <a:latin typeface="-apple-system"/>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apple-system"/>
              </a:rPr>
              <a:t>•Piaget’s  theory of cognitive development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entury Gothic"/>
            </a:endParaRPr>
          </a:p>
        </p:txBody>
      </p:sp>
      <p:sp>
        <p:nvSpPr>
          <p:cNvPr id="5" name="TextBox 7">
            <a:extLst>
              <a:ext uri="{FF2B5EF4-FFF2-40B4-BE49-F238E27FC236}">
                <a16:creationId xmlns:a16="http://schemas.microsoft.com/office/drawing/2014/main" id="{6FC61D57-58FD-CD78-7C93-C56211119A4D}"/>
              </a:ext>
            </a:extLst>
          </p:cNvPr>
          <p:cNvSpPr txBox="1"/>
          <p:nvPr/>
        </p:nvSpPr>
        <p:spPr>
          <a:xfrm>
            <a:off x="8056878" y="5143499"/>
            <a:ext cx="3211199"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UKEssays. (November 2018)</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7554A-86BB-EF3E-D76A-457BC05D6316}"/>
              </a:ext>
            </a:extLst>
          </p:cNvPr>
          <p:cNvSpPr txBox="1">
            <a:spLocks noGrp="1"/>
          </p:cNvSpPr>
          <p:nvPr>
            <p:ph type="title"/>
          </p:nvPr>
        </p:nvSpPr>
        <p:spPr/>
        <p:txBody>
          <a:bodyPr/>
          <a:lstStyle/>
          <a:p>
            <a:pPr lvl="0" algn="l"/>
            <a:r>
              <a:rPr lang="en-GB">
                <a:solidFill>
                  <a:srgbClr val="00B050"/>
                </a:solidFill>
              </a:rPr>
              <a:t>Psychological theories</a:t>
            </a:r>
          </a:p>
        </p:txBody>
      </p:sp>
      <p:sp>
        <p:nvSpPr>
          <p:cNvPr id="3" name="Content Placeholder 2">
            <a:extLst>
              <a:ext uri="{FF2B5EF4-FFF2-40B4-BE49-F238E27FC236}">
                <a16:creationId xmlns:a16="http://schemas.microsoft.com/office/drawing/2014/main" id="{137A9B5A-7BF8-F372-1FB7-467DCE3EC800}"/>
              </a:ext>
            </a:extLst>
          </p:cNvPr>
          <p:cNvSpPr txBox="1">
            <a:spLocks noGrp="1"/>
          </p:cNvSpPr>
          <p:nvPr>
            <p:ph idx="1"/>
          </p:nvPr>
        </p:nvSpPr>
        <p:spPr/>
        <p:txBody>
          <a:bodyPr/>
          <a:lstStyle/>
          <a:p>
            <a:pPr lvl="0"/>
            <a:r>
              <a:rPr lang="en-GB">
                <a:latin typeface="Roboto" pitchFamily="2"/>
              </a:rPr>
              <a:t> Piaget's theory of cognitive development said that</a:t>
            </a:r>
            <a:r>
              <a:rPr lang="en-GB" b="1">
                <a:latin typeface="Roboto" pitchFamily="2"/>
              </a:rPr>
              <a:t> IQ</a:t>
            </a:r>
            <a:r>
              <a:rPr lang="en-GB">
                <a:latin typeface="Roboto" pitchFamily="2"/>
              </a:rPr>
              <a:t> changes as children grow. A child's cognitive development is not just about retrieving knowledge, the child has to grow or construct a mental model of the world.</a:t>
            </a:r>
          </a:p>
          <a:p>
            <a:pPr lvl="0"/>
            <a:r>
              <a:rPr lang="en-GB">
                <a:latin typeface="Roboto" pitchFamily="2"/>
              </a:rPr>
              <a:t>Concrete Operational is to have logical thoughts. 7-11 years old</a:t>
            </a:r>
          </a:p>
          <a:p>
            <a:pPr lvl="0"/>
            <a:r>
              <a:rPr lang="en-GB">
                <a:latin typeface="Georgia" pitchFamily="18"/>
              </a:rPr>
              <a:t>  In early concrete operational stage, the child can use  a set of logical rules, so he can perserve amounts, the child understands that people see the world in a different way than he does. </a:t>
            </a:r>
            <a:endParaRPr lang="en-GB"/>
          </a:p>
        </p:txBody>
      </p:sp>
      <p:sp>
        <p:nvSpPr>
          <p:cNvPr id="4" name="TextBox 3">
            <a:extLst>
              <a:ext uri="{FF2B5EF4-FFF2-40B4-BE49-F238E27FC236}">
                <a16:creationId xmlns:a16="http://schemas.microsoft.com/office/drawing/2014/main" id="{96B1B69F-5D8B-D3A1-D451-4F78FBBDE0EC}"/>
              </a:ext>
            </a:extLst>
          </p:cNvPr>
          <p:cNvSpPr txBox="1"/>
          <p:nvPr/>
        </p:nvSpPr>
        <p:spPr>
          <a:xfrm>
            <a:off x="7067553" y="5457825"/>
            <a:ext cx="5019671"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777777"/>
                </a:solidFill>
                <a:uFillTx/>
                <a:latin typeface="Georgia" pitchFamily="18"/>
              </a:rPr>
              <a:t> </a:t>
            </a:r>
            <a:r>
              <a:rPr lang="en-GB" sz="1800" b="0" i="0" u="none" strike="noStrike" kern="1200" cap="none" spc="0" baseline="0">
                <a:solidFill>
                  <a:srgbClr val="FFFFFF"/>
                </a:solidFill>
                <a:uFillTx/>
                <a:latin typeface="Georgia" pitchFamily="18"/>
                <a:hlinkClick r:id="rId2"/>
              </a:rPr>
              <a:t>Saul McLeod</a:t>
            </a:r>
            <a:r>
              <a:rPr lang="en-GB" sz="1800" b="0" i="0" u="none" strike="noStrike" kern="1200" cap="none" spc="0" baseline="0">
                <a:solidFill>
                  <a:srgbClr val="FFFFFF"/>
                </a:solidFill>
                <a:uFillTx/>
                <a:latin typeface="Georgia" pitchFamily="18"/>
              </a:rPr>
              <a:t>  (August 18, 2022)</a:t>
            </a:r>
            <a:br>
              <a:rPr lang="en-GB" sz="1800" b="0" i="0" u="none" strike="noStrike" kern="1200" cap="none" spc="0" baseline="0">
                <a:solidFill>
                  <a:srgbClr val="FFFFFF"/>
                </a:solidFill>
                <a:uFillTx/>
                <a:latin typeface="Century Gothic"/>
              </a:rPr>
            </a:br>
            <a:endParaRPr lang="en-GB" sz="1800" b="0" i="0" u="none" strike="noStrike" kern="1200" cap="none" spc="0" baseline="0">
              <a:solidFill>
                <a:srgbClr val="FFFFFF"/>
              </a:solidFill>
              <a:uFillTx/>
              <a:latin typeface="Century Gothic"/>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6CC61-4E88-61DD-402B-A78F13ADC023}"/>
              </a:ext>
            </a:extLst>
          </p:cNvPr>
          <p:cNvSpPr txBox="1">
            <a:spLocks noGrp="1"/>
          </p:cNvSpPr>
          <p:nvPr>
            <p:ph type="title"/>
          </p:nvPr>
        </p:nvSpPr>
        <p:spPr>
          <a:xfrm>
            <a:off x="1704971" y="639311"/>
            <a:ext cx="8610603" cy="1293025"/>
          </a:xfrm>
        </p:spPr>
        <p:txBody>
          <a:bodyPr/>
          <a:lstStyle/>
          <a:p>
            <a:pPr lvl="0" algn="l"/>
            <a:r>
              <a:rPr lang="en-GB">
                <a:solidFill>
                  <a:srgbClr val="FFC000"/>
                </a:solidFill>
              </a:rPr>
              <a:t>Practical example ideas</a:t>
            </a:r>
          </a:p>
        </p:txBody>
      </p:sp>
      <p:sp>
        <p:nvSpPr>
          <p:cNvPr id="3" name="Content Placeholder 2">
            <a:extLst>
              <a:ext uri="{FF2B5EF4-FFF2-40B4-BE49-F238E27FC236}">
                <a16:creationId xmlns:a16="http://schemas.microsoft.com/office/drawing/2014/main" id="{3E010E71-858B-A364-BF52-7131E4362A03}"/>
              </a:ext>
            </a:extLst>
          </p:cNvPr>
          <p:cNvSpPr txBox="1">
            <a:spLocks noGrp="1"/>
          </p:cNvSpPr>
          <p:nvPr>
            <p:ph idx="1"/>
          </p:nvPr>
        </p:nvSpPr>
        <p:spPr/>
        <p:txBody>
          <a:bodyPr/>
          <a:lstStyle/>
          <a:p>
            <a:pPr lvl="0"/>
            <a:r>
              <a:rPr lang="en-GB"/>
              <a:t>Once there was a young girl in my neighbourhood and this girl who was cooking, her scarf caught fire, and she panicked and threw it in the bin leading to the whole kitchen being engulfed in flames.</a:t>
            </a:r>
          </a:p>
          <a:p>
            <a:pPr lvl="0"/>
            <a:endParaRPr lang="en-GB"/>
          </a:p>
          <a:p>
            <a:pPr lvl="0"/>
            <a:r>
              <a:rPr lang="en-GB"/>
              <a:t>My  elder sister was sleeping once then she started to  sleep walk, then she opened the main door walking on the street we had to find her and bring her back.</a:t>
            </a:r>
          </a:p>
          <a:p>
            <a:pPr lvl="0"/>
            <a:endParaRPr lang="en-GB"/>
          </a:p>
          <a:p>
            <a:pPr lvl="0"/>
            <a:endParaRPr lang="en-GB"/>
          </a:p>
          <a:p>
            <a:pPr lvl="0"/>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0E92-FFE4-FCF3-BB69-614E221AB85F}"/>
              </a:ext>
            </a:extLst>
          </p:cNvPr>
          <p:cNvSpPr txBox="1">
            <a:spLocks noGrp="1"/>
          </p:cNvSpPr>
          <p:nvPr>
            <p:ph type="title"/>
          </p:nvPr>
        </p:nvSpPr>
        <p:spPr/>
        <p:txBody>
          <a:bodyPr/>
          <a:lstStyle/>
          <a:p>
            <a:pPr lvl="0" algn="l"/>
            <a:r>
              <a:rPr lang="en-GB">
                <a:solidFill>
                  <a:srgbClr val="2476B9"/>
                </a:solidFill>
              </a:rPr>
              <a:t>conclusion</a:t>
            </a:r>
          </a:p>
        </p:txBody>
      </p:sp>
      <p:sp>
        <p:nvSpPr>
          <p:cNvPr id="3" name="Content Placeholder 2">
            <a:extLst>
              <a:ext uri="{FF2B5EF4-FFF2-40B4-BE49-F238E27FC236}">
                <a16:creationId xmlns:a16="http://schemas.microsoft.com/office/drawing/2014/main" id="{5BB65C1A-4E56-4062-49E8-900CBE80766F}"/>
              </a:ext>
            </a:extLst>
          </p:cNvPr>
          <p:cNvSpPr txBox="1">
            <a:spLocks noGrp="1"/>
          </p:cNvSpPr>
          <p:nvPr>
            <p:ph idx="1"/>
          </p:nvPr>
        </p:nvSpPr>
        <p:spPr/>
        <p:txBody>
          <a:bodyPr/>
          <a:lstStyle/>
          <a:p>
            <a:pPr lvl="0"/>
            <a:r>
              <a:rPr lang="en-GB"/>
              <a:t>In conclusion Psychology is important  for working as a family social worker because we need to understand the family, children and everyone so that we will be able to help them in everyway as best as we can.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10C2D-1AE3-87C9-7487-37AFA18EA217}"/>
              </a:ext>
            </a:extLst>
          </p:cNvPr>
          <p:cNvSpPr txBox="1">
            <a:spLocks noGrp="1"/>
          </p:cNvSpPr>
          <p:nvPr>
            <p:ph type="title"/>
          </p:nvPr>
        </p:nvSpPr>
        <p:spPr>
          <a:xfrm>
            <a:off x="1200150" y="639311"/>
            <a:ext cx="8610603" cy="1293025"/>
          </a:xfrm>
        </p:spPr>
        <p:txBody>
          <a:bodyPr/>
          <a:lstStyle/>
          <a:p>
            <a:pPr lvl="0" algn="l"/>
            <a:r>
              <a:rPr lang="en-GB"/>
              <a:t>Reference list</a:t>
            </a:r>
          </a:p>
        </p:txBody>
      </p:sp>
      <p:sp>
        <p:nvSpPr>
          <p:cNvPr id="3" name="Content Placeholder 2">
            <a:extLst>
              <a:ext uri="{FF2B5EF4-FFF2-40B4-BE49-F238E27FC236}">
                <a16:creationId xmlns:a16="http://schemas.microsoft.com/office/drawing/2014/main" id="{74611FA7-AC4A-E0F8-6ED2-E2B2544C8EB9}"/>
              </a:ext>
            </a:extLst>
          </p:cNvPr>
          <p:cNvSpPr txBox="1">
            <a:spLocks noGrp="1"/>
          </p:cNvSpPr>
          <p:nvPr>
            <p:ph idx="1"/>
          </p:nvPr>
        </p:nvSpPr>
        <p:spPr/>
        <p:txBody>
          <a:bodyPr/>
          <a:lstStyle/>
          <a:p>
            <a:pPr marL="0" lvl="0" indent="0">
              <a:lnSpc>
                <a:spcPct val="110000"/>
              </a:lnSpc>
              <a:buNone/>
            </a:pPr>
            <a:r>
              <a:rPr lang="en-GB" sz="2400"/>
              <a:t>UKEssays. (November 2018). Psychology for Social Work Practice. Retrieved from </a:t>
            </a:r>
          </a:p>
          <a:p>
            <a:pPr marL="0" lvl="0" indent="0">
              <a:lnSpc>
                <a:spcPct val="110000"/>
              </a:lnSpc>
              <a:buNone/>
            </a:pPr>
            <a:r>
              <a:rPr lang="en-GB" sz="2400"/>
              <a:t>https://www.ukessays.com/essays/young-people/psychology-for-social-work-practice-young -people-essay-php? Verf = 1</a:t>
            </a:r>
          </a:p>
          <a:p>
            <a:pPr lvl="0"/>
            <a:r>
              <a:rPr lang="en-GB" sz="2400">
                <a:latin typeface="Georgia" pitchFamily="18"/>
              </a:rPr>
              <a:t>McLeod, S. A. (2017) </a:t>
            </a:r>
            <a:r>
              <a:rPr lang="en-GB" sz="2400" i="1">
                <a:latin typeface="Georgia" pitchFamily="18"/>
              </a:rPr>
              <a:t>Psychodynamic approach</a:t>
            </a:r>
            <a:r>
              <a:rPr lang="en-GB" sz="2400">
                <a:latin typeface="Georgia" pitchFamily="18"/>
              </a:rPr>
              <a:t>. Simply Psychology. </a:t>
            </a:r>
            <a:r>
              <a:rPr lang="en-GB" sz="2400">
                <a:latin typeface="Georgia" pitchFamily="18"/>
                <a:hlinkClick r:id="rId2"/>
              </a:rPr>
              <a:t>www.simplypsychology.org/psychodynamic.html</a:t>
            </a:r>
            <a:endParaRPr lang="en-GB" sz="2400">
              <a:latin typeface="Georgia" pitchFamily="18"/>
            </a:endParaRPr>
          </a:p>
          <a:p>
            <a:pPr lvl="0"/>
            <a:endParaRPr lang="en-GB" sz="2400">
              <a:latin typeface="Georgia" pitchFamily="18"/>
            </a:endParaRPr>
          </a:p>
          <a:p>
            <a:pPr lvl="0"/>
            <a:endParaRPr lang="en-GB"/>
          </a:p>
        </p:txBody>
      </p:sp>
    </p:spTree>
  </p:cSld>
  <p:clrMapOvr>
    <a:masterClrMapping/>
  </p:clrMapOvr>
</p:sld>
</file>

<file path=ppt/theme/theme1.xml><?xml version="1.0" encoding="utf-8"?>
<a:theme xmlns:a="http://schemas.openxmlformats.org/drawingml/2006/main" name="Vapor Trai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TM04033937%5b%5bfn=Vapor%20Trail%5d%5d</Template>
  <TotalTime>0</TotalTime>
  <Words>394</Words>
  <Application>Microsoft Office PowerPoint</Application>
  <PresentationFormat>Widescreen</PresentationFormat>
  <Paragraphs>29</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-apple-system</vt:lpstr>
      <vt:lpstr>Arial</vt:lpstr>
      <vt:lpstr>Century Gothic</vt:lpstr>
      <vt:lpstr>Georgia</vt:lpstr>
      <vt:lpstr>Roboto</vt:lpstr>
      <vt:lpstr>Vapor Trail</vt:lpstr>
      <vt:lpstr>Why is Psychology Important when working as a family social worker</vt:lpstr>
      <vt:lpstr>INTRODUCTION</vt:lpstr>
      <vt:lpstr>Psychological theories</vt:lpstr>
      <vt:lpstr>Practical example ideas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is Psychology Important when working as a family social worker</dc:title>
  <dc:creator>Vimi</dc:creator>
  <cp:lastModifiedBy>Emily Lau</cp:lastModifiedBy>
  <cp:revision>6</cp:revision>
  <dcterms:created xsi:type="dcterms:W3CDTF">2022-10-07T19:27:31Z</dcterms:created>
  <dcterms:modified xsi:type="dcterms:W3CDTF">2022-10-12T08:58:31Z</dcterms:modified>
</cp:coreProperties>
</file>