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AC0A7-90B9-D727-0D9E-E1E80A74DD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F27D4A-9395-5E5E-AE1F-B28FE753B8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155BD-4F8C-DBBE-25A7-C673BD7A8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1C6F1-A76B-4DA2-0A5D-DBD26B31C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06AF9-99C9-F3E6-C66D-78842852D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386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08117-1DC6-CD36-30DD-8281E8AC1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E5320-2CD3-1372-CD84-D4BB4C288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20B25-2191-C2BD-B0D7-CC5936702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F5FD5-74A4-CBFE-0320-C6CFAA823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41EB6-A7B4-7869-6D88-BADE1B0BE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479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B3A2D-6D6A-F2EA-C4C7-521226EDD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09FB48-E395-AD06-D2D8-7F125B14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71C5C-F418-EEFA-64E4-B9675E812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83143-D4A0-F176-E4F1-D515A774B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7804B-CA93-B711-8D97-D90CFE0B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61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35637-94B1-E2D8-0F93-170753FC4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AC962-D2B7-978D-EAC1-E819B6B7D1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2CE9BC-08FD-77EC-ACC5-63F42A03E8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DD69C3-11F0-1608-B43C-728D59C4E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E40C0F-E54F-82AF-C66F-EFBF41C43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2388E-5C17-B4E0-5E6A-79942F239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908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79B38-06C0-C9DE-312E-FF040AB07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FBE8B3-168E-27DF-C532-638715DFB1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CF7E87-E4DE-FB17-B605-593BD296DE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B0A20B-6A4D-02E9-A18F-A6A4CAD1BE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107340-07F0-95EB-3206-EB2458BC63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25B74B-073C-41E6-D77F-8B939EEB4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EA5655-60E0-0C93-5BEE-0CD250644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2CC018-70BD-E666-EEF3-9C3F55AFA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717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F05D8-FEF4-C6F2-1CFB-B52740347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DB9F0D-0A3B-D016-5FF1-A1D87B3EE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45BA6-65F1-3E13-B39A-99F6B50EE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E34C1A-FDDC-8337-9214-58F59B30A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47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DB3A13-AFDC-72F1-470C-9CD3D8238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486D55-D323-D9AA-986D-ECDFF04DA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D9A4E1-E56D-2414-9FC7-CA7FE92F2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077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CCF02-9A84-0652-1651-66B6C86FC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4D81F-AD57-5823-E92B-44AB6F290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BAC552-8B62-1FC0-334B-90822C242B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3FDDDE-8B72-4901-9C99-EA9B6303F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BADAEC-60D9-FABA-D404-389D253AE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A0A254-F26A-5CA4-2F58-714E5EE42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05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D1E15-1BEB-8D00-A6CD-D610CB972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CE7203-76F7-E3A6-7D46-D9AA65BC54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C0BFA3-A28A-BC1F-2537-3A8A02F941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ABE697-CE54-3D3C-D8B9-D5CFC6077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8D7FEC-EF56-DEC8-F639-AA7918C4C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3DE251-1352-8105-7C5A-A1F6B837B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6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94E1-C311-BA51-3C16-D0D7B2F03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1D7DD9-26B7-2479-5104-F7A9489E5F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4A284-F881-CB2E-6DBA-F21972B99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8B018E-AD3E-EFB4-42D2-5E9D69B21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F92F8-4D81-350F-3F97-83BBD0DFD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721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A9E8F4-096D-5C69-B1B7-DCAB499F2F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73B414-BEEF-7604-50AB-456CB11358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3CDAE-DEA9-EBCF-095B-A220D4A1A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44DC45-666E-3350-81BD-FD11DFA5F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F7773B-0923-301B-756C-3B9633366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18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BFF1CD-D0CB-C39D-A140-A02EE9317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B8A80-780E-8665-3C7A-2C063B305E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9B8B5-8CAE-A9E5-FCD2-E2C77A5FFF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698F7-A0AF-4D11-8F22-C9092EF251DB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54D2A-F7C4-54BC-E54A-C83B8B9108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877152-179E-2505-0C59-2644332711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DB327-76EB-4972-965B-E054C25D3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58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F1C75-CD2B-1DCA-60CC-C2BBA48421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122363"/>
            <a:ext cx="9725891" cy="3717492"/>
          </a:xfrm>
        </p:spPr>
        <p:txBody>
          <a:bodyPr>
            <a:normAutofit fontScale="90000"/>
          </a:bodyPr>
          <a:lstStyle/>
          <a:p>
            <a:r>
              <a:rPr lang="en-GB" dirty="0"/>
              <a:t>Adrian Iordache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600" dirty="0"/>
              <a:t>Spanish Class</a:t>
            </a:r>
            <a:br>
              <a:rPr lang="en-GB" sz="3600" dirty="0"/>
            </a:br>
            <a:r>
              <a:rPr lang="en-GB" sz="3600" dirty="0"/>
              <a:t>Student Number: 2025108</a:t>
            </a:r>
            <a:br>
              <a:rPr lang="en-GB" sz="3600" dirty="0"/>
            </a:br>
            <a:r>
              <a:rPr lang="en-GB" sz="3600" dirty="0"/>
              <a:t>Lecturer: Rodrigo Fernandes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2267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4378CF-310C-4C4E-AE82-571C2646C7A7}"/>
              </a:ext>
            </a:extLst>
          </p:cNvPr>
          <p:cNvSpPr txBox="1"/>
          <p:nvPr/>
        </p:nvSpPr>
        <p:spPr>
          <a:xfrm>
            <a:off x="785091" y="923635"/>
            <a:ext cx="1052310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000" b="1" dirty="0"/>
              <a:t>Dialogue</a:t>
            </a:r>
          </a:p>
          <a:p>
            <a:endParaRPr lang="es-ES" dirty="0"/>
          </a:p>
          <a:p>
            <a:r>
              <a:rPr lang="es-ES" dirty="0"/>
              <a:t>Recepcionista: 	Buenos días! Hotel Nodo. Como le puedo ayudar? </a:t>
            </a:r>
          </a:p>
          <a:p>
            <a:r>
              <a:rPr lang="es-ES" dirty="0"/>
              <a:t>Sr. Adrian: 	Buenos días! Me gustaría reservar una habitación en el hotel. </a:t>
            </a:r>
          </a:p>
          <a:p>
            <a:r>
              <a:rPr lang="es-ES" dirty="0"/>
              <a:t>Recepcionista: 	Muy bien. Como se llama usted?</a:t>
            </a:r>
          </a:p>
          <a:p>
            <a:r>
              <a:rPr lang="es-ES" dirty="0"/>
              <a:t>Sr. Adrian: 	Me llamo Adrian Iordache.</a:t>
            </a:r>
          </a:p>
          <a:p>
            <a:r>
              <a:rPr lang="es-ES" dirty="0"/>
              <a:t>Recepcionista: 	Muy bien Señor Iordache. Para cuantas personas? </a:t>
            </a:r>
          </a:p>
          <a:p>
            <a:r>
              <a:rPr lang="es-ES" dirty="0"/>
              <a:t>Sr. Adrian: 	Para </a:t>
            </a:r>
            <a:r>
              <a:rPr lang="es-ES" dirty="0" err="1"/>
              <a:t>quatro</a:t>
            </a:r>
            <a:r>
              <a:rPr lang="es-ES" dirty="0"/>
              <a:t> personas.</a:t>
            </a:r>
          </a:p>
          <a:p>
            <a:r>
              <a:rPr lang="es-ES" dirty="0"/>
              <a:t>Recepcionista: 	Una o dos habitaciones?</a:t>
            </a:r>
          </a:p>
          <a:p>
            <a:r>
              <a:rPr lang="es-ES" dirty="0"/>
              <a:t>Sr. Adrian: 	Dos habitaciones.</a:t>
            </a:r>
          </a:p>
          <a:p>
            <a:r>
              <a:rPr lang="es-ES" dirty="0"/>
              <a:t>Recepcionista: 	Cama doble o dos individuales? </a:t>
            </a:r>
          </a:p>
          <a:p>
            <a:r>
              <a:rPr lang="es-ES" dirty="0"/>
              <a:t>Sr. Adrian: 	Dos camas dobles.</a:t>
            </a:r>
          </a:p>
          <a:p>
            <a:r>
              <a:rPr lang="es-ES" dirty="0"/>
              <a:t>Recepcionista: 	Para que fecha?</a:t>
            </a:r>
          </a:p>
          <a:p>
            <a:r>
              <a:rPr lang="es-ES" dirty="0"/>
              <a:t>Sr. Adrian: 	Para el cinco de Agosto 2024</a:t>
            </a:r>
          </a:p>
          <a:p>
            <a:r>
              <a:rPr lang="es-ES" dirty="0"/>
              <a:t>Recepcionista: 	Por cuantas noches? </a:t>
            </a:r>
          </a:p>
          <a:p>
            <a:r>
              <a:rPr lang="es-ES" dirty="0"/>
              <a:t>Sr. Adrian: 	Por siete  noches.</a:t>
            </a:r>
          </a:p>
          <a:p>
            <a:r>
              <a:rPr lang="es-ES" dirty="0"/>
              <a:t>Recepcionista: 	Bueno. Todo esta reservado. </a:t>
            </a:r>
          </a:p>
          <a:p>
            <a:r>
              <a:rPr lang="es-ES" dirty="0"/>
              <a:t>Sr. Adrian: 	Genial! Muchas Gracias. Adiós.</a:t>
            </a:r>
          </a:p>
          <a:p>
            <a:r>
              <a:rPr lang="es-ES" dirty="0"/>
              <a:t>Recepcionista: 	Muchas gracias. Adiós. 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9F3113-A914-3829-04F2-EBE770F9F8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28325" y="4847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846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635"/>
    </mc:Choice>
    <mc:Fallback>
      <p:transition spd="slow" advTm="466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188</Words>
  <Application>Microsoft Office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Adrian Iordache   Spanish Class Student Number: 2025108 Lecturer: Rodrigo Fernandes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Adrian Iordache   Spanish Class Student Number: 2025108 Lecturer: Rodrigo Fernandes</dc:title>
  <dc:creator>Adrian Iordache</dc:creator>
  <cp:lastModifiedBy>Adrian Iordache</cp:lastModifiedBy>
  <cp:revision>1</cp:revision>
  <dcterms:created xsi:type="dcterms:W3CDTF">2022-06-10T17:23:42Z</dcterms:created>
  <dcterms:modified xsi:type="dcterms:W3CDTF">2022-06-10T21:06:09Z</dcterms:modified>
</cp:coreProperties>
</file>